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759"/>
  </p:normalViewPr>
  <p:slideViewPr>
    <p:cSldViewPr snapToGrid="0" snapToObjects="1">
      <p:cViewPr>
        <p:scale>
          <a:sx n="25" d="100"/>
          <a:sy n="25" d="100"/>
        </p:scale>
        <p:origin x="-2912" y="-720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17723" y="720448"/>
            <a:ext cx="33240718" cy="1828799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COLLEGE OF ENGINEERING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12292014" y="23095171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529"/>
                </a:solidFill>
                <a:latin typeface="Verdana Regular" charset="0"/>
              </a:rPr>
              <a:t>Title: </a:t>
            </a:r>
            <a:r>
              <a:rPr lang="en-US" dirty="0" err="1" smtClean="0">
                <a:solidFill>
                  <a:srgbClr val="E05529"/>
                </a:solidFill>
                <a:latin typeface="Verdana Regular" charset="0"/>
              </a:rPr>
              <a:t>lorem</a:t>
            </a:r>
            <a:r>
              <a:rPr lang="en-US" dirty="0" smtClean="0">
                <a:solidFill>
                  <a:srgbClr val="E05529"/>
                </a:solidFill>
                <a:latin typeface="Verdana Regular" charset="0"/>
              </a:rPr>
              <a:t> </a:t>
            </a:r>
            <a:r>
              <a:rPr lang="en-US" dirty="0" err="1" smtClean="0">
                <a:solidFill>
                  <a:srgbClr val="E05529"/>
                </a:solidFill>
                <a:latin typeface="Verdana Regular" charset="0"/>
              </a:rPr>
              <a:t>ipsum</a:t>
            </a:r>
            <a:endParaRPr lang="en-US" dirty="0">
              <a:solidFill>
                <a:srgbClr val="E05529"/>
              </a:solidFill>
              <a:latin typeface="Verdana Regular" charset="0"/>
            </a:endParaRPr>
          </a:p>
        </p:txBody>
      </p:sp>
      <p:sp>
        <p:nvSpPr>
          <p:cNvPr id="7" name="Text Placeholder 18"/>
          <p:cNvSpPr txBox="1">
            <a:spLocks/>
          </p:cNvSpPr>
          <p:nvPr/>
        </p:nvSpPr>
        <p:spPr>
          <a:xfrm>
            <a:off x="12292014" y="24061092"/>
            <a:ext cx="9418320" cy="6873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Body. </a:t>
            </a:r>
            <a:r>
              <a:rPr lang="en-US" dirty="0" err="1" smtClean="0">
                <a:latin typeface="Verdana Regular" charset="0"/>
              </a:rPr>
              <a:t>Duismolessi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utem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>
                <a:latin typeface="Verdana Regular" charset="0"/>
              </a:rPr>
              <a:t>ex et, </a:t>
            </a:r>
            <a:r>
              <a:rPr lang="en-US" dirty="0" err="1">
                <a:latin typeface="Verdana Regular" charset="0"/>
              </a:rPr>
              <a:t>sumsan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amet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dolorero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commy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nulla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feugait</a:t>
            </a:r>
            <a:r>
              <a:rPr lang="en-US" dirty="0">
                <a:latin typeface="Verdana Regular" charset="0"/>
              </a:rPr>
              <a:t>, sit </a:t>
            </a:r>
            <a:r>
              <a:rPr lang="en-US" dirty="0" err="1">
                <a:latin typeface="Verdana Regular" charset="0"/>
              </a:rPr>
              <a:t>alisci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core </a:t>
            </a:r>
            <a:r>
              <a:rPr lang="en-US" dirty="0" err="1">
                <a:latin typeface="Verdana Regular" charset="0"/>
              </a:rPr>
              <a:t>doleniat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consectem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volobore</a:t>
            </a:r>
            <a:r>
              <a:rPr lang="en-US" dirty="0">
                <a:latin typeface="Verdana Regular" charset="0"/>
              </a:rPr>
              <a:t> core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irit</a:t>
            </a:r>
            <a:r>
              <a:rPr lang="en-US" dirty="0">
                <a:latin typeface="Verdana Regular" charset="0"/>
              </a:rPr>
              <a:t> dip et </a:t>
            </a:r>
            <a:r>
              <a:rPr lang="en-US" dirty="0" err="1">
                <a:latin typeface="Verdana Regular" charset="0"/>
              </a:rPr>
              <a:t>wis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nostincin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quamconsed</a:t>
            </a:r>
            <a:r>
              <a:rPr lang="en-US" dirty="0">
                <a:latin typeface="Verdana Regular" charset="0"/>
              </a:rPr>
              <a:t> tat </a:t>
            </a:r>
            <a:r>
              <a:rPr lang="en-US" dirty="0" err="1">
                <a:latin typeface="Verdana Regular" charset="0"/>
              </a:rPr>
              <a:t>veliscin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ulputem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Ovit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facernatiunt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harum</a:t>
            </a:r>
            <a:r>
              <a:rPr lang="en-US" dirty="0">
                <a:latin typeface="Verdana Regular" charset="0"/>
              </a:rPr>
              <a:t> as </a:t>
            </a:r>
            <a:r>
              <a:rPr lang="en-US" dirty="0" err="1">
                <a:latin typeface="Verdana Regular" charset="0"/>
              </a:rPr>
              <a:t>voloremquis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 des alit, ant </a:t>
            </a:r>
            <a:r>
              <a:rPr lang="en-US" dirty="0" err="1">
                <a:latin typeface="Verdana Regular" charset="0"/>
              </a:rPr>
              <a:t>repuda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ipietur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apeditas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maionserum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vendaest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Beremporem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quias</a:t>
            </a:r>
            <a:r>
              <a:rPr lang="en-US" dirty="0">
                <a:latin typeface="Verdana Regular" charset="0"/>
              </a:rPr>
              <a:t> is </a:t>
            </a:r>
            <a:r>
              <a:rPr lang="en-US" dirty="0" err="1">
                <a:latin typeface="Verdana Regular" charset="0"/>
              </a:rPr>
              <a:t>eaqui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corati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epudandaerum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volorrum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quataerovit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sequunt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omnihilia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conet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atia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sinciis</a:t>
            </a:r>
            <a:r>
              <a:rPr lang="en-US" dirty="0">
                <a:latin typeface="Verdana Regular" charset="0"/>
              </a:rPr>
              <a:t> re </a:t>
            </a:r>
            <a:r>
              <a:rPr lang="en-US" dirty="0" err="1">
                <a:latin typeface="Verdana Regular" charset="0"/>
              </a:rPr>
              <a:t>nam</a:t>
            </a:r>
            <a:r>
              <a:rPr lang="en-US" dirty="0">
                <a:latin typeface="Verdana Regular" charset="0"/>
              </a:rPr>
              <a:t> quid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ex </a:t>
            </a:r>
            <a:r>
              <a:rPr lang="en-US" dirty="0" err="1" smtClean="0">
                <a:latin typeface="Verdana Regular" charset="0"/>
              </a:rPr>
              <a:t>inctist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santota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tinctur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endessitio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estion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perempo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reptatibus</a:t>
            </a:r>
            <a:r>
              <a:rPr lang="en-US" dirty="0">
                <a:latin typeface="Verdana Regular" charset="0"/>
              </a:rPr>
              <a:t>, id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vernatur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inihilissit</a:t>
            </a:r>
            <a:r>
              <a:rPr lang="en-US" dirty="0">
                <a:latin typeface="Verdana Regular" charset="0"/>
              </a:rPr>
              <a:t> quo con </a:t>
            </a:r>
            <a:r>
              <a:rPr lang="en-US" dirty="0" err="1">
                <a:latin typeface="Verdana Regular" charset="0"/>
              </a:rPr>
              <a:t>nos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rempore</a:t>
            </a:r>
            <a:r>
              <a:rPr lang="en-US" dirty="0">
                <a:latin typeface="Verdana Regular" charset="0"/>
              </a:rPr>
              <a:t>, core </a:t>
            </a:r>
            <a:r>
              <a:rPr lang="en-US" dirty="0" err="1">
                <a:latin typeface="Verdana Regular" charset="0"/>
              </a:rPr>
              <a:t>corrovit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ipsantiunt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ipsant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audis</a:t>
            </a:r>
            <a:r>
              <a:rPr lang="en-US" dirty="0">
                <a:latin typeface="Verdana Regular" charset="0"/>
              </a:rPr>
              <a:t> as </a:t>
            </a:r>
            <a:r>
              <a:rPr lang="en-US" dirty="0" err="1">
                <a:latin typeface="Verdana Regular" charset="0"/>
              </a:rPr>
              <a:t>por</a:t>
            </a:r>
            <a:r>
              <a:rPr lang="en-US" dirty="0">
                <a:latin typeface="Verdana Regular" charset="0"/>
              </a:rPr>
              <a:t> sit, </a:t>
            </a:r>
            <a:r>
              <a:rPr lang="en-US" dirty="0" err="1">
                <a:latin typeface="Verdana Regular" charset="0"/>
              </a:rPr>
              <a:t>quaeped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ionsequia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estibus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estiusam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</a:t>
            </a:r>
            <a:r>
              <a:rPr lang="en-US" dirty="0" smtClean="0">
                <a:latin typeface="Verdana Regular" charset="0"/>
              </a:rPr>
              <a:t>.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22463903" y="2309464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529"/>
                </a:solidFill>
                <a:latin typeface="Verdana Regular" charset="0"/>
              </a:rPr>
              <a:t>Title: lorem ipsum</a:t>
            </a:r>
            <a:endParaRPr lang="en-US" dirty="0">
              <a:solidFill>
                <a:srgbClr val="E05529"/>
              </a:solidFill>
              <a:latin typeface="Verdana Regular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22463903" y="24061092"/>
            <a:ext cx="9418320" cy="787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</a:rPr>
              <a:t>Bullet. </a:t>
            </a:r>
            <a:r>
              <a:rPr lang="en-US" dirty="0" err="1" smtClean="0">
                <a:latin typeface="Verdana Regular" charset="0"/>
              </a:rPr>
              <a:t>lum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exer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adipsustrud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doloree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tuerat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lorpera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esenibh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faccum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iuscili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quamcommy</a:t>
            </a:r>
            <a:r>
              <a:rPr lang="en-US" dirty="0" smtClean="0">
                <a:latin typeface="Verdana Regular" charset="0"/>
              </a:rPr>
              <a:t> nit </a:t>
            </a:r>
            <a:r>
              <a:rPr lang="en-US" dirty="0" err="1" smtClean="0">
                <a:latin typeface="Verdana Regular" charset="0"/>
              </a:rPr>
              <a:t>lorerillut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ullam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quat</a:t>
            </a:r>
            <a:r>
              <a:rPr lang="en-US" dirty="0" smtClean="0">
                <a:latin typeface="Verdana Regular" charset="0"/>
              </a:rPr>
              <a:t> lore </a:t>
            </a:r>
            <a:r>
              <a:rPr lang="en-US" dirty="0" err="1" smtClean="0">
                <a:latin typeface="Verdana Regular" charset="0"/>
              </a:rPr>
              <a:t>verostrud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ming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faciliquisse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modolortin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volore</a:t>
            </a:r>
            <a:r>
              <a:rPr lang="en-US" dirty="0" smtClean="0">
                <a:latin typeface="Verdana Regular" charset="0"/>
              </a:rPr>
              <a:t> </a:t>
            </a:r>
          </a:p>
          <a:p>
            <a:pPr>
              <a:spcAft>
                <a:spcPts val="2600"/>
              </a:spcAft>
            </a:pPr>
            <a:r>
              <a:rPr lang="en-US" dirty="0" err="1" smtClean="0">
                <a:latin typeface="Verdana Regular" charset="0"/>
              </a:rPr>
              <a:t>Vel</a:t>
            </a:r>
            <a:r>
              <a:rPr lang="en-US" dirty="0" smtClean="0">
                <a:latin typeface="Verdana Regular" charset="0"/>
              </a:rPr>
              <a:t> et </a:t>
            </a:r>
            <a:r>
              <a:rPr lang="en-US" dirty="0" err="1" smtClean="0">
                <a:latin typeface="Verdana Regular" charset="0"/>
              </a:rPr>
              <a:t>vel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dionsenit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adit</a:t>
            </a:r>
            <a:r>
              <a:rPr lang="en-US" dirty="0" smtClean="0">
                <a:latin typeface="Verdana Regular" charset="0"/>
              </a:rPr>
              <a:t>, </a:t>
            </a:r>
            <a:r>
              <a:rPr lang="en-US" dirty="0" err="1" smtClean="0">
                <a:latin typeface="Verdana Regular" charset="0"/>
              </a:rPr>
              <a:t>consenim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zzrillute</a:t>
            </a:r>
            <a:r>
              <a:rPr lang="en-US" dirty="0" smtClean="0">
                <a:latin typeface="Verdana Regular" charset="0"/>
              </a:rPr>
              <a:t> el </a:t>
            </a:r>
            <a:r>
              <a:rPr lang="en-US" dirty="0" err="1" smtClean="0">
                <a:latin typeface="Verdana Regular" charset="0"/>
              </a:rPr>
              <a:t>euguerostie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faci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bla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conse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>
                <a:latin typeface="Verdana Regular" charset="0"/>
              </a:rPr>
              <a:t>ad </a:t>
            </a:r>
            <a:r>
              <a:rPr lang="en-US" dirty="0" err="1">
                <a:latin typeface="Verdana Regular" charset="0"/>
              </a:rPr>
              <a:t>essi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dionsenit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zzrillute</a:t>
            </a:r>
            <a:r>
              <a:rPr lang="en-US" dirty="0">
                <a:latin typeface="Verdana Regular" charset="0"/>
              </a:rPr>
              <a:t> el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conse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dolore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tet</a:t>
            </a:r>
            <a:r>
              <a:rPr lang="en-US" dirty="0" smtClean="0">
                <a:latin typeface="Verdana Regular" charset="0"/>
              </a:rPr>
              <a:t>, </a:t>
            </a:r>
            <a:r>
              <a:rPr lang="en-US" dirty="0" err="1" smtClean="0">
                <a:latin typeface="Verdana Regular" charset="0"/>
              </a:rPr>
              <a:t>volobor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si</a:t>
            </a:r>
            <a:r>
              <a:rPr lang="en-US" dirty="0" smtClean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</a:rPr>
              <a:t>Lore del </a:t>
            </a:r>
            <a:r>
              <a:rPr lang="en-US" dirty="0" err="1" smtClean="0">
                <a:latin typeface="Verdana Regular" charset="0"/>
              </a:rPr>
              <a:t>utatis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amcorpercin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henim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riliq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uismodo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leniat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aciduisl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il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eugait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velis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nos</a:t>
            </a:r>
            <a:r>
              <a:rPr lang="en-US" dirty="0" smtClean="0">
                <a:latin typeface="Verdana Regular" charset="0"/>
              </a:rPr>
              <a:t> alit prat ad </a:t>
            </a:r>
            <a:r>
              <a:rPr lang="en-US" dirty="0" err="1" smtClean="0">
                <a:latin typeface="Verdana Regular" charset="0"/>
              </a:rPr>
              <a:t>tions</a:t>
            </a:r>
            <a:r>
              <a:rPr lang="en-US" dirty="0" smtClean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euguerostie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dolore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volobor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</a:rPr>
              <a:t>Sim </a:t>
            </a:r>
            <a:r>
              <a:rPr lang="en-US" dirty="0">
                <a:latin typeface="Verdana Regular" charset="0"/>
              </a:rPr>
              <a:t>ipsum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vulputpat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facilit</a:t>
            </a:r>
            <a:r>
              <a:rPr lang="en-US" dirty="0">
                <a:latin typeface="Verdana Regular" charset="0"/>
              </a:rPr>
              <a:t> am </a:t>
            </a:r>
            <a:r>
              <a:rPr lang="en-US" dirty="0" err="1">
                <a:latin typeface="Verdana Regular" charset="0"/>
              </a:rPr>
              <a:t>delestrud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vendre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elisisc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illaorp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ercilisi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amconsequat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senisi</a:t>
            </a:r>
            <a:r>
              <a:rPr lang="en-US" dirty="0">
                <a:latin typeface="Verdana Regular" charset="0"/>
              </a:rPr>
              <a:t>.</a:t>
            </a:r>
          </a:p>
          <a:p>
            <a:pPr marL="0" indent="0">
              <a:spcAft>
                <a:spcPts val="2600"/>
              </a:spcAft>
              <a:buNone/>
            </a:pPr>
            <a:endParaRPr lang="en-US" dirty="0">
              <a:latin typeface="Verdana Regular" charset="0"/>
            </a:endParaRP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1931989" y="5503233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Title: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ipsum</a:t>
            </a:r>
            <a:endParaRPr lang="en-US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64266" y="6422030"/>
            <a:ext cx="8126412" cy="1431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Loribus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labo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Essit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ipsundunt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volorepe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arupid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isquunt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luteetur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doles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Hicid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estinienit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audae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Us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occullorio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molupit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vollaut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molorestio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blaborionet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elictem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accatiur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lamus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doloresti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inverum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utecum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iustia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nimincima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nimus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latium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nempore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odisqui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cuptae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autemque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most, vent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ullam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lab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ipsamusant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secuptio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rem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rerati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lic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simporest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?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Alignit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venimai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onsequame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odipitatur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sequosa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ntiste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id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omniae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volupti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squam,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officiendia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offictus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moluptiis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archili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busdae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exere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essum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fugiand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itisquo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occulla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utendi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autaquo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doluptu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stotate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pre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poris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diciumqui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officipsapic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to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quos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rem sit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quasse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accatur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Obis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erit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erianti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debit,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consequate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epudit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rempore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Lam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ariae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aperit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officatio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eos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sandaectae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aribuscimpor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moloris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non.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Odipsae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id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quaepe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etos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placcullias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peditaturis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dolorem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recusda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ntiberum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quaeperro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ipiet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est.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Headline: lorem ipsum</a:t>
            </a:r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503233"/>
            <a:ext cx="19544199" cy="60805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Subhead: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Uditincil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endaeri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sus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sectur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sam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fuga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nequo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que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consequi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autendi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con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expelen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ihicturibus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duntio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dest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quibusam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33934401" y="5503233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Title: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ipsum</a:t>
            </a:r>
            <a:endParaRPr lang="en-US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966678" y="6422030"/>
            <a:ext cx="8126412" cy="1431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Loribus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labo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Essit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ipsundunt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volore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arupid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isquunt</a:t>
            </a:r>
            <a:r>
              <a:rPr lang="en-US" dirty="0">
                <a:latin typeface="Verdana Regular" charset="0"/>
              </a:rPr>
              <a:t> as doles </a:t>
            </a:r>
            <a:r>
              <a:rPr lang="en-US" dirty="0" err="1">
                <a:latin typeface="Verdana Regular" charset="0"/>
              </a:rPr>
              <a:t>ipsunt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Hicid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modit</a:t>
            </a:r>
            <a:r>
              <a:rPr lang="en-US" dirty="0">
                <a:latin typeface="Verdana Regular" charset="0"/>
              </a:rPr>
              <a:t> ex </a:t>
            </a:r>
            <a:r>
              <a:rPr lang="en-US" dirty="0" err="1">
                <a:latin typeface="Verdana Regular" charset="0"/>
              </a:rPr>
              <a:t>estinienit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 smtClean="0">
                <a:latin typeface="Verdana Regular" charset="0"/>
              </a:rPr>
              <a:t>audae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usted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occullorio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molupit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vollaut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volumpt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molorestio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blaborionet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elictem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ius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accatiur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lamus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doloresti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inverum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utecum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iustia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doluptur</a:t>
            </a:r>
            <a:r>
              <a:rPr lang="en-US" dirty="0">
                <a:latin typeface="Verdana Regular" charset="0"/>
              </a:rPr>
              <a:t>, que </a:t>
            </a:r>
            <a:r>
              <a:rPr lang="en-US" dirty="0" err="1" smtClean="0">
                <a:latin typeface="Verdana Regular" charset="0"/>
              </a:rPr>
              <a:t>nimi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ncima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nimus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est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latium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nempore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odisqui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cuptae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occus</a:t>
            </a:r>
            <a:r>
              <a:rPr lang="en-US" dirty="0">
                <a:latin typeface="Verdana Regular" charset="0"/>
              </a:rPr>
              <a:t> que </a:t>
            </a:r>
            <a:r>
              <a:rPr lang="en-US" dirty="0" err="1">
                <a:latin typeface="Verdana Regular" charset="0"/>
              </a:rPr>
              <a:t>opta</a:t>
            </a:r>
            <a:r>
              <a:rPr lang="en-US" dirty="0">
                <a:latin typeface="Verdana Regular" charset="0"/>
              </a:rPr>
              <a:t> dis </a:t>
            </a:r>
            <a:r>
              <a:rPr lang="en-US" dirty="0" smtClean="0">
                <a:latin typeface="Verdana Regular" charset="0"/>
              </a:rPr>
              <a:t>non </a:t>
            </a:r>
            <a:r>
              <a:rPr lang="en-US" dirty="0" err="1" smtClean="0">
                <a:latin typeface="Verdana Regular" charset="0"/>
              </a:rPr>
              <a:t>sequi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autemque</a:t>
            </a:r>
            <a:r>
              <a:rPr lang="en-US" dirty="0">
                <a:latin typeface="Verdana Regular" charset="0"/>
              </a:rPr>
              <a:t> most, vent </a:t>
            </a:r>
            <a:r>
              <a:rPr lang="en-US" dirty="0" err="1">
                <a:latin typeface="Verdana Regular" charset="0"/>
              </a:rPr>
              <a:t>ullam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asit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modite</a:t>
            </a:r>
            <a:r>
              <a:rPr lang="en-US" dirty="0">
                <a:latin typeface="Verdana Regular" charset="0"/>
              </a:rPr>
              <a:t> lab </a:t>
            </a:r>
            <a:r>
              <a:rPr lang="en-US" dirty="0" err="1">
                <a:latin typeface="Verdana Regular" charset="0"/>
              </a:rPr>
              <a:t>ipsamusant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secuptio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</a:t>
            </a:r>
            <a:r>
              <a:rPr lang="en-US" dirty="0">
                <a:latin typeface="Verdana Regular" charset="0"/>
              </a:rPr>
              <a:t> rem </a:t>
            </a:r>
            <a:r>
              <a:rPr lang="en-US" dirty="0" err="1">
                <a:latin typeface="Verdana Regular" charset="0"/>
              </a:rPr>
              <a:t>rerati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lic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voloria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simporest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etur</a:t>
            </a:r>
            <a:r>
              <a:rPr lang="en-US" dirty="0">
                <a:latin typeface="Verdana Regular" charset="0"/>
              </a:rPr>
              <a:t>? </a:t>
            </a:r>
            <a:r>
              <a:rPr lang="en-US" dirty="0" err="1">
                <a:latin typeface="Verdana Regular" charset="0"/>
              </a:rPr>
              <a:t>Alignit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venimai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onsequame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odipitatur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sequosa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ntiste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id que </a:t>
            </a:r>
            <a:r>
              <a:rPr lang="en-US" dirty="0" err="1">
                <a:latin typeface="Verdana Regular" charset="0"/>
              </a:rPr>
              <a:t>ipsam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 smtClean="0">
                <a:latin typeface="Verdana Regular" charset="0"/>
              </a:rPr>
              <a:t>omniaed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>
                <a:latin typeface="Verdana Regular" charset="0"/>
              </a:rPr>
              <a:t>et </a:t>
            </a:r>
            <a:r>
              <a:rPr lang="en-US" dirty="0" err="1">
                <a:latin typeface="Verdana Regular" charset="0"/>
              </a:rPr>
              <a:t>offictus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moluptiis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ius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Qui </a:t>
            </a:r>
            <a:r>
              <a:rPr lang="en-US" dirty="0" err="1">
                <a:latin typeface="Verdana Regular" charset="0"/>
              </a:rPr>
              <a:t>archili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busdae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exere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essum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fugiand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itisquo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occulla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utendi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autaquo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stotate</a:t>
            </a:r>
            <a:r>
              <a:rPr lang="en-US" dirty="0">
                <a:latin typeface="Verdana Regular" charset="0"/>
              </a:rPr>
              <a:t> pre </a:t>
            </a:r>
            <a:r>
              <a:rPr lang="en-US" dirty="0" err="1">
                <a:latin typeface="Verdana Regular" charset="0"/>
              </a:rPr>
              <a:t>poris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diciumqui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officipsapic</a:t>
            </a:r>
            <a:r>
              <a:rPr lang="en-US" dirty="0">
                <a:latin typeface="Verdana Regular" charset="0"/>
              </a:rPr>
              <a:t> to </a:t>
            </a:r>
            <a:r>
              <a:rPr lang="en-US" dirty="0" err="1">
                <a:latin typeface="Verdana Regular" charset="0"/>
              </a:rPr>
              <a:t>modi</a:t>
            </a:r>
            <a:r>
              <a:rPr lang="en-US" dirty="0">
                <a:latin typeface="Verdana Regular" charset="0"/>
              </a:rPr>
              <a:t> quos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rem sit </a:t>
            </a:r>
            <a:r>
              <a:rPr lang="en-US" dirty="0" err="1">
                <a:latin typeface="Verdana Regular" charset="0"/>
              </a:rPr>
              <a:t>quasse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accatur</a:t>
            </a:r>
            <a:r>
              <a:rPr lang="en-US" dirty="0">
                <a:latin typeface="Verdana Regular" charset="0"/>
              </a:rPr>
              <a:t>?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Obis </a:t>
            </a:r>
            <a:r>
              <a:rPr lang="en-US" dirty="0" err="1">
                <a:latin typeface="Verdana Regular" charset="0"/>
              </a:rPr>
              <a:t>erit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erianti</a:t>
            </a:r>
            <a:r>
              <a:rPr lang="en-US" dirty="0">
                <a:latin typeface="Verdana Regular" charset="0"/>
              </a:rPr>
              <a:t> debit, </a:t>
            </a:r>
            <a:r>
              <a:rPr lang="en-US" dirty="0" err="1">
                <a:latin typeface="Verdana Regular" charset="0"/>
              </a:rPr>
              <a:t>odi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consequate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epudit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etur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rempore</a:t>
            </a:r>
            <a:r>
              <a:rPr lang="en-US" dirty="0">
                <a:latin typeface="Verdana Regular" charset="0"/>
              </a:rPr>
              <a:t>. Lam </a:t>
            </a:r>
            <a:r>
              <a:rPr lang="en-US" dirty="0" err="1">
                <a:latin typeface="Verdana Regular" charset="0"/>
              </a:rPr>
              <a:t>ariae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aperit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officatio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sandaectae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aribuscimpor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moloris</a:t>
            </a:r>
            <a:r>
              <a:rPr lang="en-US" dirty="0">
                <a:latin typeface="Verdana Regular" charset="0"/>
              </a:rPr>
              <a:t> non.. 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odipsae</a:t>
            </a:r>
            <a:r>
              <a:rPr lang="en-US" dirty="0">
                <a:latin typeface="Verdana Regular" charset="0"/>
              </a:rPr>
              <a:t> id </a:t>
            </a:r>
            <a:r>
              <a:rPr lang="en-US" dirty="0" err="1">
                <a:latin typeface="Verdana Regular" charset="0"/>
              </a:rPr>
              <a:t>quaepe</a:t>
            </a:r>
            <a:r>
              <a:rPr lang="en-US" dirty="0">
                <a:latin typeface="Verdana Regular" charset="0"/>
              </a:rPr>
              <a:t> que </a:t>
            </a:r>
            <a:r>
              <a:rPr lang="en-US" dirty="0" err="1">
                <a:latin typeface="Verdana Regular" charset="0"/>
              </a:rPr>
              <a:t>doluptas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placcullias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peditaturis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recusda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ntiberum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imi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quaeperro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ipiet</a:t>
            </a:r>
            <a:r>
              <a:rPr lang="en-US" dirty="0">
                <a:latin typeface="Verdana Regular" charset="0"/>
              </a:rPr>
              <a:t> est</a:t>
            </a:r>
            <a:r>
              <a:rPr lang="en-US" dirty="0" smtClean="0">
                <a:latin typeface="Verdana Regular" charset="0"/>
              </a:rPr>
              <a:t>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###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545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 Forkey</cp:lastModifiedBy>
  <cp:revision>50</cp:revision>
  <dcterms:created xsi:type="dcterms:W3CDTF">2017-04-19T21:01:26Z</dcterms:created>
  <dcterms:modified xsi:type="dcterms:W3CDTF">2017-09-22T18:30:35Z</dcterms:modified>
</cp:coreProperties>
</file>