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551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21376">
          <p15:clr>
            <a:srgbClr val="A4A3A4"/>
          </p15:clr>
        </p15:guide>
        <p15:guide id="4" pos="6187">
          <p15:clr>
            <a:srgbClr val="A4A3A4"/>
          </p15:clr>
        </p15:guide>
        <p15:guide id="5" pos="26410">
          <p15:clr>
            <a:srgbClr val="A4A3A4"/>
          </p15:clr>
        </p15:guide>
        <p15:guide id="6" pos="1217">
          <p15:clr>
            <a:srgbClr val="A4A3A4"/>
          </p15:clr>
        </p15:guide>
        <p15:guide id="7" pos="19873">
          <p15:clr>
            <a:srgbClr val="A4A3A4"/>
          </p15:clr>
        </p15:guide>
        <p15:guide id="8" pos="77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529"/>
    <a:srgbClr val="003D41"/>
    <a:srgbClr val="005973"/>
    <a:srgbClr val="004348"/>
    <a:srgbClr val="F1BDCF"/>
    <a:srgbClr val="8E9089"/>
    <a:srgbClr val="EBEBEB"/>
    <a:srgbClr val="212121"/>
    <a:srgbClr val="DC4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3"/>
    <p:restoredTop sz="94759"/>
  </p:normalViewPr>
  <p:slideViewPr>
    <p:cSldViewPr snapToGrid="0" snapToObjects="1">
      <p:cViewPr>
        <p:scale>
          <a:sx n="25" d="100"/>
          <a:sy n="25" d="100"/>
        </p:scale>
        <p:origin x="-2912" y="-720"/>
      </p:cViewPr>
      <p:guideLst>
        <p:guide orient="horz" pos="19551"/>
        <p:guide orient="horz" pos="10368"/>
        <p:guide pos="21376"/>
        <p:guide pos="6187"/>
        <p:guide pos="26410"/>
        <p:guide pos="1217"/>
        <p:guide pos="19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9/22/17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04713" y="9976466"/>
            <a:ext cx="19243675" cy="12045642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934400" y="22022108"/>
            <a:ext cx="7994507" cy="9101138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2804491" y="1731788"/>
            <a:ext cx="10353950" cy="30491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88062" y="720448"/>
            <a:ext cx="33170379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 smtClean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  <a:endParaRPr lang="en-US" sz="5400" cap="none" spc="520" baseline="0" dirty="0"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758" y="1731788"/>
            <a:ext cx="10353950" cy="30491668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pic>
        <p:nvPicPr>
          <p:cNvPr id="2" name="Picture 1" descr="OSU_horizontal_2C_W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1" y="28559364"/>
            <a:ext cx="7046627" cy="224721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V="1">
            <a:off x="11086708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 userDrawn="1"/>
        </p:nvSpPr>
        <p:spPr>
          <a:xfrm>
            <a:off x="9486509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32804490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 userDrawn="1"/>
        </p:nvSpPr>
        <p:spPr>
          <a:xfrm>
            <a:off x="31204291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11048216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 userDrawn="1"/>
        </p:nvSpPr>
        <p:spPr>
          <a:xfrm>
            <a:off x="9446648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2805859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 userDrawn="1"/>
        </p:nvSpPr>
        <p:spPr>
          <a:xfrm>
            <a:off x="31204291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rot="16200000" flipV="1">
            <a:off x="-1092201" y="25473947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 userDrawn="1"/>
        </p:nvSpPr>
        <p:spPr>
          <a:xfrm>
            <a:off x="-6807200" y="25041022"/>
            <a:ext cx="4876798" cy="254225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5400" b="0" i="0" cap="none" spc="17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NO</a:t>
            </a:r>
            <a:r>
              <a:rPr lang="en-US" sz="5400" b="0" i="0" cap="none" spc="170" baseline="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 TEXT </a:t>
            </a:r>
          </a:p>
          <a:p>
            <a:pPr algn="ctr">
              <a:lnSpc>
                <a:spcPct val="120000"/>
              </a:lnSpc>
            </a:pPr>
            <a:r>
              <a:rPr lang="en-US" sz="5400" b="0" i="0" cap="none" spc="170" baseline="0" dirty="0" smtClean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IN ORANGE BOX BELOW THIS LINE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759" y="720448"/>
            <a:ext cx="10353950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Verdana Regular" charset="0"/>
            </a:endParaRPr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 smtClean="0">
                <a:latin typeface="Impact" charset="0"/>
                <a:ea typeface="Impact" charset="0"/>
                <a:cs typeface="Impact" charset="0"/>
              </a:rPr>
              <a:t>COLLEGE OF ENGINEERING</a:t>
            </a:r>
            <a:endParaRPr lang="en-US" sz="5400" spc="520" baseline="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12292014" y="23095171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E05529"/>
                </a:solidFill>
                <a:latin typeface="Verdana Regular" charset="0"/>
              </a:rPr>
              <a:t>Title: </a:t>
            </a:r>
            <a:r>
              <a:rPr lang="en-US" dirty="0" err="1" smtClean="0">
                <a:solidFill>
                  <a:srgbClr val="E05529"/>
                </a:solidFill>
                <a:latin typeface="Verdana Regular" charset="0"/>
              </a:rPr>
              <a:t>lorem</a:t>
            </a:r>
            <a:r>
              <a:rPr lang="en-US" dirty="0" smtClean="0">
                <a:solidFill>
                  <a:srgbClr val="E05529"/>
                </a:solidFill>
                <a:latin typeface="Verdana Regular" charset="0"/>
              </a:rPr>
              <a:t> </a:t>
            </a:r>
            <a:r>
              <a:rPr lang="en-US" dirty="0" err="1" smtClean="0">
                <a:solidFill>
                  <a:srgbClr val="E05529"/>
                </a:solidFill>
                <a:latin typeface="Verdana Regular" charset="0"/>
              </a:rPr>
              <a:t>ipsum</a:t>
            </a:r>
            <a:endParaRPr lang="en-US" dirty="0">
              <a:solidFill>
                <a:srgbClr val="E05529"/>
              </a:solidFill>
              <a:latin typeface="Verdana Regular" charset="0"/>
            </a:endParaRPr>
          </a:p>
        </p:txBody>
      </p:sp>
      <p:sp>
        <p:nvSpPr>
          <p:cNvPr id="7" name="Text Placeholder 18"/>
          <p:cNvSpPr txBox="1">
            <a:spLocks/>
          </p:cNvSpPr>
          <p:nvPr/>
        </p:nvSpPr>
        <p:spPr>
          <a:xfrm>
            <a:off x="12292014" y="24061092"/>
            <a:ext cx="9418320" cy="68736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Body. </a:t>
            </a:r>
            <a:r>
              <a:rPr lang="en-US" dirty="0" err="1" smtClean="0">
                <a:latin typeface="Verdana Regular" charset="0"/>
              </a:rPr>
              <a:t>Duismolessi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utem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>
                <a:latin typeface="Verdana Regular" charset="0"/>
              </a:rPr>
              <a:t>ex et, </a:t>
            </a:r>
            <a:r>
              <a:rPr lang="en-US" dirty="0" err="1">
                <a:latin typeface="Verdana Regular" charset="0"/>
              </a:rPr>
              <a:t>sumsan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amet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dolorero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commy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nulla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feugait</a:t>
            </a:r>
            <a:r>
              <a:rPr lang="en-US" dirty="0">
                <a:latin typeface="Verdana Regular" charset="0"/>
              </a:rPr>
              <a:t>, sit </a:t>
            </a:r>
            <a:r>
              <a:rPr lang="en-US" dirty="0" err="1">
                <a:latin typeface="Verdana Regular" charset="0"/>
              </a:rPr>
              <a:t>alisci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</a:t>
            </a:r>
            <a:r>
              <a:rPr lang="en-US" dirty="0">
                <a:latin typeface="Verdana Regular" charset="0"/>
              </a:rPr>
              <a:t> core </a:t>
            </a:r>
            <a:r>
              <a:rPr lang="en-US" dirty="0" err="1">
                <a:latin typeface="Verdana Regular" charset="0"/>
              </a:rPr>
              <a:t>doleniat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consectem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volobore</a:t>
            </a:r>
            <a:r>
              <a:rPr lang="en-US" dirty="0">
                <a:latin typeface="Verdana Regular" charset="0"/>
              </a:rPr>
              <a:t> core </a:t>
            </a:r>
            <a:r>
              <a:rPr lang="en-US" dirty="0" err="1">
                <a:latin typeface="Verdana Regular" charset="0"/>
              </a:rPr>
              <a:t>eu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irit</a:t>
            </a:r>
            <a:r>
              <a:rPr lang="en-US" dirty="0">
                <a:latin typeface="Verdana Regular" charset="0"/>
              </a:rPr>
              <a:t> dip et </a:t>
            </a:r>
            <a:r>
              <a:rPr lang="en-US" dirty="0" err="1">
                <a:latin typeface="Verdana Regular" charset="0"/>
              </a:rPr>
              <a:t>wis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nostincin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henim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quamconsed</a:t>
            </a:r>
            <a:r>
              <a:rPr lang="en-US" dirty="0">
                <a:latin typeface="Verdana Regular" charset="0"/>
              </a:rPr>
              <a:t> tat </a:t>
            </a:r>
            <a:r>
              <a:rPr lang="en-US" dirty="0" err="1">
                <a:latin typeface="Verdana Regular" charset="0"/>
              </a:rPr>
              <a:t>veliscin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ulputem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Ovit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facernatiunt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harum</a:t>
            </a:r>
            <a:r>
              <a:rPr lang="en-US" dirty="0">
                <a:latin typeface="Verdana Regular" charset="0"/>
              </a:rPr>
              <a:t> as </a:t>
            </a:r>
            <a:r>
              <a:rPr lang="en-US" dirty="0" err="1">
                <a:latin typeface="Verdana Regular" charset="0"/>
              </a:rPr>
              <a:t>voloremquis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si</a:t>
            </a:r>
            <a:r>
              <a:rPr lang="en-US" dirty="0">
                <a:latin typeface="Verdana Regular" charset="0"/>
              </a:rPr>
              <a:t> des alit, ant </a:t>
            </a:r>
            <a:r>
              <a:rPr lang="en-US" dirty="0" err="1">
                <a:latin typeface="Verdana Regular" charset="0"/>
              </a:rPr>
              <a:t>repuda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ipietur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rae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apeditas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maionserum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vendaest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Beremporem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quias</a:t>
            </a:r>
            <a:r>
              <a:rPr lang="en-US" dirty="0">
                <a:latin typeface="Verdana Regular" charset="0"/>
              </a:rPr>
              <a:t> is </a:t>
            </a:r>
            <a:r>
              <a:rPr lang="en-US" dirty="0" err="1">
                <a:latin typeface="Verdana Regular" charset="0"/>
              </a:rPr>
              <a:t>eaqui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corati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epudandaerum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volorrum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quataerovit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sequunt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omnihilia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conet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atia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sinciis</a:t>
            </a:r>
            <a:r>
              <a:rPr lang="en-US" dirty="0">
                <a:latin typeface="Verdana Regular" charset="0"/>
              </a:rPr>
              <a:t> re </a:t>
            </a:r>
            <a:r>
              <a:rPr lang="en-US" dirty="0" err="1">
                <a:latin typeface="Verdana Regular" charset="0"/>
              </a:rPr>
              <a:t>nam</a:t>
            </a:r>
            <a:r>
              <a:rPr lang="en-US" dirty="0">
                <a:latin typeface="Verdana Regular" charset="0"/>
              </a:rPr>
              <a:t> quid </a:t>
            </a:r>
            <a:r>
              <a:rPr lang="en-US" dirty="0" err="1">
                <a:latin typeface="Verdana Regular" charset="0"/>
              </a:rPr>
              <a:t>eos</a:t>
            </a:r>
            <a:r>
              <a:rPr lang="en-US" dirty="0">
                <a:latin typeface="Verdana Regular" charset="0"/>
              </a:rPr>
              <a:t> ex </a:t>
            </a:r>
            <a:r>
              <a:rPr lang="en-US" dirty="0" err="1" smtClean="0">
                <a:latin typeface="Verdana Regular" charset="0"/>
              </a:rPr>
              <a:t>inctist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santota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tinctur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endessitio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estion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perempo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reptatibus</a:t>
            </a:r>
            <a:r>
              <a:rPr lang="en-US" dirty="0">
                <a:latin typeface="Verdana Regular" charset="0"/>
              </a:rPr>
              <a:t>, id </a:t>
            </a: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vernatur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sunt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mosam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inihilissit</a:t>
            </a:r>
            <a:r>
              <a:rPr lang="en-US" dirty="0">
                <a:latin typeface="Verdana Regular" charset="0"/>
              </a:rPr>
              <a:t> quo con </a:t>
            </a:r>
            <a:r>
              <a:rPr lang="en-US" dirty="0" err="1">
                <a:latin typeface="Verdana Regular" charset="0"/>
              </a:rPr>
              <a:t>nos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rempore</a:t>
            </a:r>
            <a:r>
              <a:rPr lang="en-US" dirty="0">
                <a:latin typeface="Verdana Regular" charset="0"/>
              </a:rPr>
              <a:t>, core </a:t>
            </a:r>
            <a:r>
              <a:rPr lang="en-US" dirty="0" err="1">
                <a:latin typeface="Verdana Regular" charset="0"/>
              </a:rPr>
              <a:t>corrovit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ipsantiunt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ipsant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consenis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audis</a:t>
            </a:r>
            <a:r>
              <a:rPr lang="en-US" dirty="0">
                <a:latin typeface="Verdana Regular" charset="0"/>
              </a:rPr>
              <a:t> as </a:t>
            </a:r>
            <a:r>
              <a:rPr lang="en-US" dirty="0" err="1">
                <a:latin typeface="Verdana Regular" charset="0"/>
              </a:rPr>
              <a:t>por</a:t>
            </a:r>
            <a:r>
              <a:rPr lang="en-US" dirty="0">
                <a:latin typeface="Verdana Regular" charset="0"/>
              </a:rPr>
              <a:t> sit, </a:t>
            </a:r>
            <a:r>
              <a:rPr lang="en-US" dirty="0" err="1">
                <a:latin typeface="Verdana Regular" charset="0"/>
              </a:rPr>
              <a:t>quaeped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ionsequia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estibus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estiusam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il</a:t>
            </a:r>
            <a:r>
              <a:rPr lang="en-US" dirty="0" smtClean="0">
                <a:latin typeface="Verdana Regular" charset="0"/>
              </a:rPr>
              <a:t>.</a:t>
            </a:r>
          </a:p>
        </p:txBody>
      </p:sp>
      <p:sp>
        <p:nvSpPr>
          <p:cNvPr id="8" name="Text Placeholder 16"/>
          <p:cNvSpPr txBox="1">
            <a:spLocks/>
          </p:cNvSpPr>
          <p:nvPr/>
        </p:nvSpPr>
        <p:spPr>
          <a:xfrm>
            <a:off x="22463903" y="23094644"/>
            <a:ext cx="94183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E05529"/>
                </a:solidFill>
                <a:latin typeface="Verdana Regular" charset="0"/>
              </a:rPr>
              <a:t>Title: lorem ipsum</a:t>
            </a:r>
            <a:endParaRPr lang="en-US" dirty="0">
              <a:solidFill>
                <a:srgbClr val="E05529"/>
              </a:solidFill>
              <a:latin typeface="Verdana Regular" charset="0"/>
            </a:endParaRPr>
          </a:p>
        </p:txBody>
      </p:sp>
      <p:sp>
        <p:nvSpPr>
          <p:cNvPr id="9" name="Text Placeholder 18"/>
          <p:cNvSpPr txBox="1">
            <a:spLocks/>
          </p:cNvSpPr>
          <p:nvPr/>
        </p:nvSpPr>
        <p:spPr>
          <a:xfrm>
            <a:off x="22463903" y="24061092"/>
            <a:ext cx="9418320" cy="787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indent="-45720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 typeface="Arial" charset="0"/>
              <a:buChar char="•"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 smtClean="0">
                <a:latin typeface="Verdana Regular" charset="0"/>
              </a:rPr>
              <a:t>Bullet. </a:t>
            </a:r>
            <a:r>
              <a:rPr lang="en-US" dirty="0" err="1" smtClean="0">
                <a:latin typeface="Verdana Regular" charset="0"/>
              </a:rPr>
              <a:t>lum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exer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adipsustrud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doloree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tuerat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lorpera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esenibh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eu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faccum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eum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iuscili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quamcommy</a:t>
            </a:r>
            <a:r>
              <a:rPr lang="en-US" dirty="0" smtClean="0">
                <a:latin typeface="Verdana Regular" charset="0"/>
              </a:rPr>
              <a:t> nit </a:t>
            </a:r>
            <a:r>
              <a:rPr lang="en-US" dirty="0" err="1" smtClean="0">
                <a:latin typeface="Verdana Regular" charset="0"/>
              </a:rPr>
              <a:t>lorerillut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ullam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quat</a:t>
            </a:r>
            <a:r>
              <a:rPr lang="en-US" dirty="0" smtClean="0">
                <a:latin typeface="Verdana Regular" charset="0"/>
              </a:rPr>
              <a:t> lore </a:t>
            </a:r>
            <a:r>
              <a:rPr lang="en-US" dirty="0" err="1" smtClean="0">
                <a:latin typeface="Verdana Regular" charset="0"/>
              </a:rPr>
              <a:t>verostrud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ming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faciliquisse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modolortin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volore</a:t>
            </a:r>
            <a:r>
              <a:rPr lang="en-US" dirty="0" smtClean="0">
                <a:latin typeface="Verdana Regular" charset="0"/>
              </a:rPr>
              <a:t> </a:t>
            </a:r>
          </a:p>
          <a:p>
            <a:pPr>
              <a:spcAft>
                <a:spcPts val="2600"/>
              </a:spcAft>
            </a:pPr>
            <a:r>
              <a:rPr lang="en-US" dirty="0" err="1" smtClean="0">
                <a:latin typeface="Verdana Regular" charset="0"/>
              </a:rPr>
              <a:t>Vel</a:t>
            </a:r>
            <a:r>
              <a:rPr lang="en-US" dirty="0" smtClean="0">
                <a:latin typeface="Verdana Regular" charset="0"/>
              </a:rPr>
              <a:t> et </a:t>
            </a:r>
            <a:r>
              <a:rPr lang="en-US" dirty="0" err="1" smtClean="0">
                <a:latin typeface="Verdana Regular" charset="0"/>
              </a:rPr>
              <a:t>vel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dionsenit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adit</a:t>
            </a:r>
            <a:r>
              <a:rPr lang="en-US" dirty="0" smtClean="0">
                <a:latin typeface="Verdana Regular" charset="0"/>
              </a:rPr>
              <a:t>, </a:t>
            </a:r>
            <a:r>
              <a:rPr lang="en-US" dirty="0" err="1" smtClean="0">
                <a:latin typeface="Verdana Regular" charset="0"/>
              </a:rPr>
              <a:t>consenim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zzrillute</a:t>
            </a:r>
            <a:r>
              <a:rPr lang="en-US" dirty="0" smtClean="0">
                <a:latin typeface="Verdana Regular" charset="0"/>
              </a:rPr>
              <a:t> el </a:t>
            </a:r>
            <a:r>
              <a:rPr lang="en-US" dirty="0" err="1" smtClean="0">
                <a:latin typeface="Verdana Regular" charset="0"/>
              </a:rPr>
              <a:t>euguerostie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faci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bla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conse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>
                <a:latin typeface="Verdana Regular" charset="0"/>
              </a:rPr>
              <a:t>ad </a:t>
            </a:r>
            <a:r>
              <a:rPr lang="en-US" dirty="0" err="1">
                <a:latin typeface="Verdana Regular" charset="0"/>
              </a:rPr>
              <a:t>essi</a:t>
            </a:r>
            <a:r>
              <a:rPr lang="en-US" dirty="0">
                <a:latin typeface="Verdana Regular" charset="0"/>
              </a:rPr>
              <a:t>.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dionsenit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adit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consenim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zzrillute</a:t>
            </a:r>
            <a:r>
              <a:rPr lang="en-US" dirty="0">
                <a:latin typeface="Verdana Regular" charset="0"/>
              </a:rPr>
              <a:t> el </a:t>
            </a:r>
            <a:r>
              <a:rPr lang="en-US" dirty="0" err="1">
                <a:latin typeface="Verdana Regular" charset="0"/>
              </a:rPr>
              <a:t>euguerostie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conse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dolore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tet</a:t>
            </a:r>
            <a:r>
              <a:rPr lang="en-US" dirty="0" smtClean="0">
                <a:latin typeface="Verdana Regular" charset="0"/>
              </a:rPr>
              <a:t>, </a:t>
            </a:r>
            <a:r>
              <a:rPr lang="en-US" dirty="0" err="1" smtClean="0">
                <a:latin typeface="Verdana Regular" charset="0"/>
              </a:rPr>
              <a:t>volobor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si</a:t>
            </a:r>
            <a:r>
              <a:rPr lang="en-US" dirty="0" smtClean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smtClean="0">
                <a:latin typeface="Verdana Regular" charset="0"/>
              </a:rPr>
              <a:t>Lore del </a:t>
            </a:r>
            <a:r>
              <a:rPr lang="en-US" dirty="0" err="1" smtClean="0">
                <a:latin typeface="Verdana Regular" charset="0"/>
              </a:rPr>
              <a:t>utatis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amcorpercin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henim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riliq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uismodo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leniat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aciduisl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il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eugait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velis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nos</a:t>
            </a:r>
            <a:r>
              <a:rPr lang="en-US" dirty="0" smtClean="0">
                <a:latin typeface="Verdana Regular" charset="0"/>
              </a:rPr>
              <a:t> alit prat ad </a:t>
            </a:r>
            <a:r>
              <a:rPr lang="en-US" dirty="0" err="1" smtClean="0">
                <a:latin typeface="Verdana Regular" charset="0"/>
              </a:rPr>
              <a:t>tions</a:t>
            </a:r>
            <a:r>
              <a:rPr lang="en-US" dirty="0" smtClean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vel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euguerostie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dolore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tet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volobor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si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smtClean="0">
                <a:latin typeface="Verdana Regular" charset="0"/>
              </a:rPr>
              <a:t>Sim </a:t>
            </a:r>
            <a:r>
              <a:rPr lang="en-US" dirty="0">
                <a:latin typeface="Verdana Regular" charset="0"/>
              </a:rPr>
              <a:t>ipsum </a:t>
            </a:r>
            <a:r>
              <a:rPr lang="en-US" dirty="0" err="1">
                <a:latin typeface="Verdana Regular" charset="0"/>
              </a:rPr>
              <a:t>dolorem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velis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vulputpat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facilit</a:t>
            </a:r>
            <a:r>
              <a:rPr lang="en-US" dirty="0">
                <a:latin typeface="Verdana Regular" charset="0"/>
              </a:rPr>
              <a:t> am </a:t>
            </a:r>
            <a:r>
              <a:rPr lang="en-US" dirty="0" err="1">
                <a:latin typeface="Verdana Regular" charset="0"/>
              </a:rPr>
              <a:t>delestrud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vendre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elisisc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illaorp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ercilisi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blan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amconsequat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senisi</a:t>
            </a:r>
            <a:r>
              <a:rPr lang="en-US" dirty="0">
                <a:latin typeface="Verdana Regular" charset="0"/>
              </a:rPr>
              <a:t>.</a:t>
            </a:r>
          </a:p>
          <a:p>
            <a:pPr marL="0" indent="0">
              <a:spcAft>
                <a:spcPts val="2600"/>
              </a:spcAft>
              <a:buNone/>
            </a:pPr>
            <a:endParaRPr lang="en-US" dirty="0">
              <a:latin typeface="Verdana Regular" charset="0"/>
            </a:endParaRPr>
          </a:p>
        </p:txBody>
      </p:sp>
      <p:sp>
        <p:nvSpPr>
          <p:cNvPr id="10" name="Text Placeholder 16"/>
          <p:cNvSpPr txBox="1">
            <a:spLocks/>
          </p:cNvSpPr>
          <p:nvPr/>
        </p:nvSpPr>
        <p:spPr>
          <a:xfrm>
            <a:off x="1931989" y="5503233"/>
            <a:ext cx="81586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  <a:latin typeface="Verdana Regular" charset="0"/>
              </a:rPr>
              <a:t>Title: </a:t>
            </a:r>
            <a:r>
              <a:rPr lang="en-US" dirty="0" err="1" smtClean="0">
                <a:solidFill>
                  <a:srgbClr val="FFFFFF"/>
                </a:solidFill>
                <a:latin typeface="Verdana Regular" charset="0"/>
              </a:rPr>
              <a:t>lorem</a:t>
            </a:r>
            <a:r>
              <a:rPr lang="en-US" dirty="0" smtClean="0">
                <a:solidFill>
                  <a:srgbClr val="FFFFFF"/>
                </a:solidFill>
                <a:latin typeface="Verdana Regular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Verdana Regular" charset="0"/>
              </a:rPr>
              <a:t>ipsum</a:t>
            </a:r>
            <a:endParaRPr lang="en-US" dirty="0">
              <a:solidFill>
                <a:srgbClr val="FFFFFF"/>
              </a:solidFill>
              <a:latin typeface="Verdana Regular" charset="0"/>
            </a:endParaRP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1964266" y="6422030"/>
            <a:ext cx="8126412" cy="1431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Loribus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labo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Essit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ipsundunt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volorepe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arupid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isquunt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asut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luteetur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doles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ipsunt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Hicid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modit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ex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estinienit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audae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 Us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occullorio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molupit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vollaut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molorestio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blaborionet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elictem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accatiur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sam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lamus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doloresti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ipsam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inverum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utecum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iustia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que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nimincima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nimus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latium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nempore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odisqui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cuptae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occus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autemque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most, vent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ullam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asit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modite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lab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ipsamusant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secuptio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rem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rerati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atem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lic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voloria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simporest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doluptat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?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Alignit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volorae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venimai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onsequame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odipitatur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sequosa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ntiste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id que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ipsam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omniae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volupti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squam,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officiendia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inum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offictus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moluptiis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ius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Qui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archili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busdae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exere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quias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essum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fugiand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itisquo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occulla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utendi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autaquo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doluptu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stotate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pre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poris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diciumqui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officipsapic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to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modi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quos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rem sit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quasse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accatur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Obis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erit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erianti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debit,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odi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consequate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epudit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etur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rempore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. Lam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ariae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aperit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officatio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eos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quia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sandaectae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ut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aribuscimpor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moloris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non.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Odipsae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id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quaepe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que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doluptas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etos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placcullias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peditaturis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dolorem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et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recusda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ntiberum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quaeperro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ea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ipiet</a:t>
            </a:r>
            <a:r>
              <a:rPr lang="en-US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est.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2292012" y="3463917"/>
            <a:ext cx="19544200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pc="10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Headline: lorem ipsum</a:t>
            </a:r>
            <a:endParaRPr lang="en-US" spc="100" dirty="0">
              <a:solidFill>
                <a:srgbClr val="E05529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2292012" y="5503233"/>
            <a:ext cx="19544199" cy="608050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eorgia" charset="0"/>
                <a:ea typeface="Georgia" charset="0"/>
                <a:cs typeface="Georgia" charset="0"/>
              </a:rPr>
              <a:t>Subhead: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Uditincil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endaeri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sus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sectur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sam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fuga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nequo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que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consequi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autendi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con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expelen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ihicturibus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duntio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dest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dirty="0" err="1">
                <a:latin typeface="Georgia" charset="0"/>
                <a:ea typeface="Georgia" charset="0"/>
                <a:cs typeface="Georgia" charset="0"/>
              </a:rPr>
              <a:t>quibusam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Text Placeholder 16"/>
          <p:cNvSpPr txBox="1">
            <a:spLocks/>
          </p:cNvSpPr>
          <p:nvPr/>
        </p:nvSpPr>
        <p:spPr>
          <a:xfrm>
            <a:off x="33934401" y="5503233"/>
            <a:ext cx="815869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  <a:latin typeface="Verdana Regular" charset="0"/>
              </a:rPr>
              <a:t>Title: </a:t>
            </a:r>
            <a:r>
              <a:rPr lang="en-US" dirty="0" err="1" smtClean="0">
                <a:solidFill>
                  <a:srgbClr val="FFFFFF"/>
                </a:solidFill>
                <a:latin typeface="Verdana Regular" charset="0"/>
              </a:rPr>
              <a:t>lorem</a:t>
            </a:r>
            <a:r>
              <a:rPr lang="en-US" dirty="0" smtClean="0">
                <a:solidFill>
                  <a:srgbClr val="FFFFFF"/>
                </a:solidFill>
                <a:latin typeface="Verdana Regular" charset="0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Verdana Regular" charset="0"/>
              </a:rPr>
              <a:t>ipsum</a:t>
            </a:r>
            <a:endParaRPr lang="en-US" dirty="0">
              <a:solidFill>
                <a:srgbClr val="FFFFFF"/>
              </a:solidFill>
              <a:latin typeface="Verdana Regular" charset="0"/>
            </a:endParaRPr>
          </a:p>
        </p:txBody>
      </p:sp>
      <p:sp>
        <p:nvSpPr>
          <p:cNvPr id="15" name="Text Placeholder 18"/>
          <p:cNvSpPr txBox="1">
            <a:spLocks/>
          </p:cNvSpPr>
          <p:nvPr/>
        </p:nvSpPr>
        <p:spPr>
          <a:xfrm>
            <a:off x="33966678" y="6422030"/>
            <a:ext cx="8126412" cy="1431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Loribus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labo</a:t>
            </a:r>
            <a:r>
              <a:rPr lang="en-US" dirty="0">
                <a:latin typeface="Verdana Regular" charset="0"/>
              </a:rPr>
              <a:t>. </a:t>
            </a:r>
            <a:r>
              <a:rPr lang="en-US" dirty="0" err="1">
                <a:latin typeface="Verdana Regular" charset="0"/>
              </a:rPr>
              <a:t>Essit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ipsundunt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volore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arupid</a:t>
            </a:r>
            <a:r>
              <a:rPr lang="en-US" dirty="0">
                <a:latin typeface="Verdana Regular" charset="0"/>
              </a:rPr>
              <a:t> qui </a:t>
            </a:r>
            <a:r>
              <a:rPr lang="en-US" dirty="0" err="1">
                <a:latin typeface="Verdana Regular" charset="0"/>
              </a:rPr>
              <a:t>isquunt</a:t>
            </a:r>
            <a:r>
              <a:rPr lang="en-US" dirty="0">
                <a:latin typeface="Verdana Regular" charset="0"/>
              </a:rPr>
              <a:t> as doles </a:t>
            </a:r>
            <a:r>
              <a:rPr lang="en-US" dirty="0" err="1">
                <a:latin typeface="Verdana Regular" charset="0"/>
              </a:rPr>
              <a:t>ipsunt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Hicid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modit</a:t>
            </a:r>
            <a:r>
              <a:rPr lang="en-US" dirty="0">
                <a:latin typeface="Verdana Regular" charset="0"/>
              </a:rPr>
              <a:t> ex </a:t>
            </a:r>
            <a:r>
              <a:rPr lang="en-US" dirty="0" err="1">
                <a:latin typeface="Verdana Regular" charset="0"/>
              </a:rPr>
              <a:t>estinienit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 smtClean="0">
                <a:latin typeface="Verdana Regular" charset="0"/>
              </a:rPr>
              <a:t>audae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usted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</a:t>
            </a:r>
            <a:r>
              <a:rPr lang="en-US" dirty="0">
                <a:latin typeface="Verdana Regular" charset="0"/>
              </a:rPr>
              <a:t> qui </a:t>
            </a:r>
            <a:r>
              <a:rPr lang="en-US" dirty="0" err="1">
                <a:latin typeface="Verdana Regular" charset="0"/>
              </a:rPr>
              <a:t>occullorio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molupit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vollaut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volumpt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molorestio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blaborionet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elictem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ius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accatiur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lamus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doloresti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ipsam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inverum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utecum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iustia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doluptur</a:t>
            </a:r>
            <a:r>
              <a:rPr lang="en-US" dirty="0">
                <a:latin typeface="Verdana Regular" charset="0"/>
              </a:rPr>
              <a:t>, que </a:t>
            </a:r>
            <a:r>
              <a:rPr lang="en-US" dirty="0" err="1" smtClean="0">
                <a:latin typeface="Verdana Regular" charset="0"/>
              </a:rPr>
              <a:t>nimi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ncima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nimus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 smtClean="0">
                <a:latin typeface="Verdana Regular" charset="0"/>
              </a:rPr>
              <a:t>est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latium</a:t>
            </a:r>
            <a:r>
              <a:rPr lang="en-US" dirty="0">
                <a:latin typeface="Verdana Regular" charset="0"/>
              </a:rPr>
              <a:t> qui </a:t>
            </a:r>
            <a:r>
              <a:rPr lang="en-US" dirty="0" err="1">
                <a:latin typeface="Verdana Regular" charset="0"/>
              </a:rPr>
              <a:t>nempore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odisqui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cuptae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occus</a:t>
            </a:r>
            <a:r>
              <a:rPr lang="en-US" dirty="0">
                <a:latin typeface="Verdana Regular" charset="0"/>
              </a:rPr>
              <a:t> que </a:t>
            </a:r>
            <a:r>
              <a:rPr lang="en-US" dirty="0" err="1">
                <a:latin typeface="Verdana Regular" charset="0"/>
              </a:rPr>
              <a:t>opta</a:t>
            </a:r>
            <a:r>
              <a:rPr lang="en-US" dirty="0">
                <a:latin typeface="Verdana Regular" charset="0"/>
              </a:rPr>
              <a:t> dis </a:t>
            </a:r>
            <a:r>
              <a:rPr lang="en-US" dirty="0" smtClean="0">
                <a:latin typeface="Verdana Regular" charset="0"/>
              </a:rPr>
              <a:t>non </a:t>
            </a:r>
            <a:r>
              <a:rPr lang="en-US" dirty="0" err="1" smtClean="0">
                <a:latin typeface="Verdana Regular" charset="0"/>
              </a:rPr>
              <a:t>sequi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autemque</a:t>
            </a:r>
            <a:r>
              <a:rPr lang="en-US" dirty="0">
                <a:latin typeface="Verdana Regular" charset="0"/>
              </a:rPr>
              <a:t> most, vent </a:t>
            </a:r>
            <a:r>
              <a:rPr lang="en-US" dirty="0" err="1">
                <a:latin typeface="Verdana Regular" charset="0"/>
              </a:rPr>
              <a:t>ullam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asit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modite</a:t>
            </a:r>
            <a:r>
              <a:rPr lang="en-US" dirty="0">
                <a:latin typeface="Verdana Regular" charset="0"/>
              </a:rPr>
              <a:t> lab </a:t>
            </a:r>
            <a:r>
              <a:rPr lang="en-US" dirty="0" err="1">
                <a:latin typeface="Verdana Regular" charset="0"/>
              </a:rPr>
              <a:t>ipsamusant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secuptio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</a:t>
            </a:r>
            <a:r>
              <a:rPr lang="en-US" dirty="0">
                <a:latin typeface="Verdana Regular" charset="0"/>
              </a:rPr>
              <a:t> rem </a:t>
            </a:r>
            <a:r>
              <a:rPr lang="en-US" dirty="0" err="1">
                <a:latin typeface="Verdana Regular" charset="0"/>
              </a:rPr>
              <a:t>rerati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atem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lic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te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voloria</a:t>
            </a:r>
            <a:r>
              <a:rPr lang="en-US" dirty="0">
                <a:latin typeface="Verdana Regular" charset="0"/>
              </a:rPr>
              <a:t> qui </a:t>
            </a:r>
            <a:r>
              <a:rPr lang="en-US" dirty="0" err="1">
                <a:latin typeface="Verdana Regular" charset="0"/>
              </a:rPr>
              <a:t>simporest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doluptat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etur</a:t>
            </a:r>
            <a:r>
              <a:rPr lang="en-US" dirty="0">
                <a:latin typeface="Verdana Regular" charset="0"/>
              </a:rPr>
              <a:t>? </a:t>
            </a:r>
            <a:r>
              <a:rPr lang="en-US" dirty="0" err="1">
                <a:latin typeface="Verdana Regular" charset="0"/>
              </a:rPr>
              <a:t>Alignit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volorae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venimai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onsequame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odipitatur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sequosa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ntiste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ea</a:t>
            </a:r>
            <a:r>
              <a:rPr lang="en-US" dirty="0">
                <a:latin typeface="Verdana Regular" charset="0"/>
              </a:rPr>
              <a:t> id que </a:t>
            </a:r>
            <a:r>
              <a:rPr lang="en-US" dirty="0" err="1">
                <a:latin typeface="Verdana Regular" charset="0"/>
              </a:rPr>
              <a:t>ipsam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 smtClean="0">
                <a:latin typeface="Verdana Regular" charset="0"/>
              </a:rPr>
              <a:t>omniaed</a:t>
            </a:r>
            <a:r>
              <a:rPr lang="en-US" dirty="0" smtClean="0">
                <a:latin typeface="Verdana Regular" charset="0"/>
              </a:rPr>
              <a:t> </a:t>
            </a:r>
            <a:r>
              <a:rPr lang="en-US" dirty="0">
                <a:latin typeface="Verdana Regular" charset="0"/>
              </a:rPr>
              <a:t>et </a:t>
            </a:r>
            <a:r>
              <a:rPr lang="en-US" dirty="0" err="1">
                <a:latin typeface="Verdana Regular" charset="0"/>
              </a:rPr>
              <a:t>offictus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moluptiis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ius</a:t>
            </a:r>
            <a:r>
              <a:rPr lang="en-US" dirty="0">
                <a:latin typeface="Verdana Regular" charset="0"/>
              </a:rPr>
              <a:t>.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Qui </a:t>
            </a:r>
            <a:r>
              <a:rPr lang="en-US" dirty="0" err="1">
                <a:latin typeface="Verdana Regular" charset="0"/>
              </a:rPr>
              <a:t>archili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busdae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exere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quias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essum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fugiand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itisquo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occulla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utendi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autaquo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doluptu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stotate</a:t>
            </a:r>
            <a:r>
              <a:rPr lang="en-US" dirty="0">
                <a:latin typeface="Verdana Regular" charset="0"/>
              </a:rPr>
              <a:t> pre </a:t>
            </a:r>
            <a:r>
              <a:rPr lang="en-US" dirty="0" err="1">
                <a:latin typeface="Verdana Regular" charset="0"/>
              </a:rPr>
              <a:t>poris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diciumqui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officipsapic</a:t>
            </a:r>
            <a:r>
              <a:rPr lang="en-US" dirty="0">
                <a:latin typeface="Verdana Regular" charset="0"/>
              </a:rPr>
              <a:t> to </a:t>
            </a:r>
            <a:r>
              <a:rPr lang="en-US" dirty="0" err="1">
                <a:latin typeface="Verdana Regular" charset="0"/>
              </a:rPr>
              <a:t>modi</a:t>
            </a:r>
            <a:r>
              <a:rPr lang="en-US" dirty="0">
                <a:latin typeface="Verdana Regular" charset="0"/>
              </a:rPr>
              <a:t> quos </a:t>
            </a:r>
            <a:r>
              <a:rPr lang="en-US" dirty="0" err="1">
                <a:latin typeface="Verdana Regular" charset="0"/>
              </a:rPr>
              <a:t>eum</a:t>
            </a:r>
            <a:r>
              <a:rPr lang="en-US" dirty="0">
                <a:latin typeface="Verdana Regular" charset="0"/>
              </a:rPr>
              <a:t> rem sit </a:t>
            </a:r>
            <a:r>
              <a:rPr lang="en-US" dirty="0" err="1">
                <a:latin typeface="Verdana Regular" charset="0"/>
              </a:rPr>
              <a:t>quasse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accatur</a:t>
            </a:r>
            <a:r>
              <a:rPr lang="en-US" dirty="0">
                <a:latin typeface="Verdana Regular" charset="0"/>
              </a:rPr>
              <a:t>?</a:t>
            </a:r>
          </a:p>
          <a:p>
            <a:pPr>
              <a:spcAft>
                <a:spcPts val="2600"/>
              </a:spcAft>
            </a:pPr>
            <a:r>
              <a:rPr lang="en-US" dirty="0">
                <a:latin typeface="Verdana Regular" charset="0"/>
              </a:rPr>
              <a:t>Obis </a:t>
            </a:r>
            <a:r>
              <a:rPr lang="en-US" dirty="0" err="1">
                <a:latin typeface="Verdana Regular" charset="0"/>
              </a:rPr>
              <a:t>erit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erianti</a:t>
            </a:r>
            <a:r>
              <a:rPr lang="en-US" dirty="0">
                <a:latin typeface="Verdana Regular" charset="0"/>
              </a:rPr>
              <a:t> debit, </a:t>
            </a:r>
            <a:r>
              <a:rPr lang="en-US" dirty="0" err="1">
                <a:latin typeface="Verdana Regular" charset="0"/>
              </a:rPr>
              <a:t>odi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consequate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dolupta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epudit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etur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rempore</a:t>
            </a:r>
            <a:r>
              <a:rPr lang="en-US" dirty="0">
                <a:latin typeface="Verdana Regular" charset="0"/>
              </a:rPr>
              <a:t>. Lam </a:t>
            </a:r>
            <a:r>
              <a:rPr lang="en-US" dirty="0" err="1">
                <a:latin typeface="Verdana Regular" charset="0"/>
              </a:rPr>
              <a:t>ariae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aperit</a:t>
            </a:r>
            <a:r>
              <a:rPr lang="en-US" dirty="0">
                <a:latin typeface="Verdana Regular" charset="0"/>
              </a:rPr>
              <a:t>, </a:t>
            </a:r>
            <a:r>
              <a:rPr lang="en-US" dirty="0" err="1">
                <a:latin typeface="Verdana Regular" charset="0"/>
              </a:rPr>
              <a:t>officatio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eos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quia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sandaectae</a:t>
            </a:r>
            <a:r>
              <a:rPr lang="en-US" dirty="0">
                <a:latin typeface="Verdana Regular" charset="0"/>
              </a:rPr>
              <a:t>. </a:t>
            </a:r>
            <a:r>
              <a:rPr lang="en-US" dirty="0" err="1">
                <a:latin typeface="Verdana Regular" charset="0"/>
              </a:rPr>
              <a:t>Ut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aribuscimpor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moloris</a:t>
            </a:r>
            <a:r>
              <a:rPr lang="en-US" dirty="0">
                <a:latin typeface="Verdana Regular" charset="0"/>
              </a:rPr>
              <a:t> non.. </a:t>
            </a:r>
          </a:p>
          <a:p>
            <a:pPr>
              <a:spcAft>
                <a:spcPts val="2600"/>
              </a:spcAft>
            </a:pPr>
            <a:r>
              <a:rPr lang="en-US" dirty="0" err="1">
                <a:latin typeface="Verdana Regular" charset="0"/>
              </a:rPr>
              <a:t>odipsae</a:t>
            </a:r>
            <a:r>
              <a:rPr lang="en-US" dirty="0">
                <a:latin typeface="Verdana Regular" charset="0"/>
              </a:rPr>
              <a:t> id </a:t>
            </a:r>
            <a:r>
              <a:rPr lang="en-US" dirty="0" err="1">
                <a:latin typeface="Verdana Regular" charset="0"/>
              </a:rPr>
              <a:t>quaepe</a:t>
            </a:r>
            <a:r>
              <a:rPr lang="en-US" dirty="0">
                <a:latin typeface="Verdana Regular" charset="0"/>
              </a:rPr>
              <a:t> que </a:t>
            </a:r>
            <a:r>
              <a:rPr lang="en-US" dirty="0" err="1">
                <a:latin typeface="Verdana Regular" charset="0"/>
              </a:rPr>
              <a:t>doluptas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placcullias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peditaturis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dolorem</a:t>
            </a:r>
            <a:r>
              <a:rPr lang="en-US" dirty="0">
                <a:latin typeface="Verdana Regular" charset="0"/>
              </a:rPr>
              <a:t> et </a:t>
            </a:r>
            <a:r>
              <a:rPr lang="en-US" dirty="0" err="1">
                <a:latin typeface="Verdana Regular" charset="0"/>
              </a:rPr>
              <a:t>recusda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ntiberum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eos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imi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quaeperro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ea</a:t>
            </a:r>
            <a:r>
              <a:rPr lang="en-US" dirty="0">
                <a:latin typeface="Verdana Regular" charset="0"/>
              </a:rPr>
              <a:t> </a:t>
            </a:r>
            <a:r>
              <a:rPr lang="en-US" dirty="0" err="1">
                <a:latin typeface="Verdana Regular" charset="0"/>
              </a:rPr>
              <a:t>ipiet</a:t>
            </a:r>
            <a:r>
              <a:rPr lang="en-US" dirty="0">
                <a:latin typeface="Verdana Regular" charset="0"/>
              </a:rPr>
              <a:t> est</a:t>
            </a:r>
            <a:r>
              <a:rPr lang="en-US" dirty="0" smtClean="0">
                <a:latin typeface="Verdana Regular" charset="0"/>
              </a:rPr>
              <a:t>.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032266" y="754123"/>
            <a:ext cx="3811058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r" fontAlgn="ctr">
              <a:spcBef>
                <a:spcPts val="0"/>
              </a:spcBef>
            </a:pPr>
            <a:r>
              <a:rPr lang="en-US" sz="5400" spc="520" baseline="0" dirty="0" smtClean="0">
                <a:latin typeface="Impact" charset="0"/>
                <a:ea typeface="Impact" charset="0"/>
                <a:cs typeface="Impact" charset="0"/>
              </a:rPr>
              <a:t>###</a:t>
            </a:r>
            <a:endParaRPr lang="en-US" sz="5400" spc="520" baseline="0" dirty="0">
              <a:latin typeface="Impact" charset="0"/>
              <a:ea typeface="Impact" charset="0"/>
              <a:cs typeface="Impac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054176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545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Jack Forkey</cp:lastModifiedBy>
  <cp:revision>51</cp:revision>
  <dcterms:created xsi:type="dcterms:W3CDTF">2017-04-19T21:01:26Z</dcterms:created>
  <dcterms:modified xsi:type="dcterms:W3CDTF">2017-09-22T18:30:00Z</dcterms:modified>
</cp:coreProperties>
</file>