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759"/>
  </p:normalViewPr>
  <p:slideViewPr>
    <p:cSldViewPr snapToGrid="0" snapToObjects="1">
      <p:cViewPr varScale="1">
        <p:scale>
          <a:sx n="15" d="100"/>
          <a:sy n="15" d="100"/>
        </p:scale>
        <p:origin x="336" y="852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2/8/2018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848817" y="3602245"/>
            <a:ext cx="7994507" cy="9101138"/>
          </a:xfrm>
        </p:spPr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12292014" y="23095171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Background</a:t>
            </a: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12292014" y="24061092"/>
            <a:ext cx="9418320" cy="6873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Body. </a:t>
            </a:r>
            <a:r>
              <a:rPr lang="en-US" dirty="0" err="1">
                <a:latin typeface="Verdana Regular" charset="0"/>
              </a:rPr>
              <a:t>Duismolessi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utem</a:t>
            </a:r>
            <a:r>
              <a:rPr lang="en-US" dirty="0">
                <a:latin typeface="Verdana Regular" charset="0"/>
              </a:rPr>
              <a:t> ex et, </a:t>
            </a:r>
            <a:r>
              <a:rPr lang="en-US" dirty="0" err="1">
                <a:latin typeface="Verdana Regular" charset="0"/>
              </a:rPr>
              <a:t>sumsan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commy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feugait</a:t>
            </a:r>
            <a:r>
              <a:rPr lang="en-US" dirty="0">
                <a:latin typeface="Verdana Regular" charset="0"/>
              </a:rPr>
              <a:t>, sit </a:t>
            </a:r>
            <a:r>
              <a:rPr lang="en-US" dirty="0" err="1">
                <a:latin typeface="Verdana Regular" charset="0"/>
              </a:rPr>
              <a:t>alisci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doleniat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volobore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irit</a:t>
            </a:r>
            <a:r>
              <a:rPr lang="en-US" dirty="0">
                <a:latin typeface="Verdana Regular" charset="0"/>
              </a:rPr>
              <a:t> dip et </a:t>
            </a:r>
            <a:r>
              <a:rPr lang="en-US" dirty="0" err="1">
                <a:latin typeface="Verdana Regular" charset="0"/>
              </a:rPr>
              <a:t>wis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nostincin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quamconsed</a:t>
            </a:r>
            <a:r>
              <a:rPr lang="en-US" dirty="0">
                <a:latin typeface="Verdana Regular" charset="0"/>
              </a:rPr>
              <a:t> tat </a:t>
            </a:r>
            <a:r>
              <a:rPr lang="en-US" dirty="0" err="1">
                <a:latin typeface="Verdana Regular" charset="0"/>
              </a:rPr>
              <a:t>veliscin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ulputem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facernatiunt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harum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voloremquis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 des alit, ant </a:t>
            </a:r>
            <a:r>
              <a:rPr lang="en-US" dirty="0" err="1">
                <a:latin typeface="Verdana Regular" charset="0"/>
              </a:rPr>
              <a:t>repuda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apeditas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maionserum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vendaest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Beremporem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is </a:t>
            </a:r>
            <a:r>
              <a:rPr lang="en-US" dirty="0" err="1">
                <a:latin typeface="Verdana Regular" charset="0"/>
              </a:rPr>
              <a:t>eaqui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corati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epudandaerum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quataerovit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sequunt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omnihilia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conet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atia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sinciis</a:t>
            </a:r>
            <a:r>
              <a:rPr lang="en-US" dirty="0">
                <a:latin typeface="Verdana Regular" charset="0"/>
              </a:rPr>
              <a:t> re </a:t>
            </a:r>
            <a:r>
              <a:rPr lang="en-US" dirty="0" err="1">
                <a:latin typeface="Verdana Regular" charset="0"/>
              </a:rPr>
              <a:t>nam</a:t>
            </a:r>
            <a:r>
              <a:rPr lang="en-US" dirty="0">
                <a:latin typeface="Verdana Regular" charset="0"/>
              </a:rPr>
              <a:t> quid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>
                <a:latin typeface="Verdana Regular" charset="0"/>
              </a:rPr>
              <a:t>inctist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santota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tinctur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endessitio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estion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perempo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reptatibus</a:t>
            </a:r>
            <a:r>
              <a:rPr lang="en-US" dirty="0">
                <a:latin typeface="Verdana Regular" charset="0"/>
              </a:rPr>
              <a:t>, id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vernatur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inihilissit</a:t>
            </a:r>
            <a:r>
              <a:rPr lang="en-US" dirty="0">
                <a:latin typeface="Verdana Regular" charset="0"/>
              </a:rPr>
              <a:t> quo con </a:t>
            </a:r>
            <a:r>
              <a:rPr lang="en-US" dirty="0" err="1">
                <a:latin typeface="Verdana Regular" charset="0"/>
              </a:rPr>
              <a:t>nos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, core </a:t>
            </a:r>
            <a:r>
              <a:rPr lang="en-US" dirty="0" err="1">
                <a:latin typeface="Verdana Regular" charset="0"/>
              </a:rPr>
              <a:t>corrovit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audis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por</a:t>
            </a:r>
            <a:r>
              <a:rPr lang="en-US" dirty="0">
                <a:latin typeface="Verdana Regular" charset="0"/>
              </a:rPr>
              <a:t> sit, </a:t>
            </a:r>
            <a:r>
              <a:rPr lang="en-US" dirty="0" err="1">
                <a:latin typeface="Verdana Regular" charset="0"/>
              </a:rPr>
              <a:t>quaeped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ionsequia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estiusam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</a:t>
            </a:r>
            <a:r>
              <a:rPr lang="en-US" dirty="0">
                <a:latin typeface="Verdana Regular" charset="0"/>
              </a:rPr>
              <a:t>.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22463903" y="2309464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E05529"/>
                </a:solidFill>
                <a:latin typeface="Verdana Regular" charset="0"/>
              </a:rPr>
              <a:t>Results and Conclusion</a:t>
            </a: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22463903" y="24061092"/>
            <a:ext cx="9418320" cy="787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Bullet. </a:t>
            </a:r>
            <a:r>
              <a:rPr lang="en-US" dirty="0" err="1">
                <a:latin typeface="Verdana Regular" charset="0"/>
              </a:rPr>
              <a:t>lum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exer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adipsustrud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tuerat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lorpera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esenibh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faccum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iuscili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quamcommy</a:t>
            </a:r>
            <a:r>
              <a:rPr lang="en-US" dirty="0">
                <a:latin typeface="Verdana Regular" charset="0"/>
              </a:rPr>
              <a:t> nit </a:t>
            </a:r>
            <a:r>
              <a:rPr lang="en-US" dirty="0" err="1">
                <a:latin typeface="Verdana Regular" charset="0"/>
              </a:rPr>
              <a:t>lorerillut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ullam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quat</a:t>
            </a:r>
            <a:r>
              <a:rPr lang="en-US" dirty="0">
                <a:latin typeface="Verdana Regular" charset="0"/>
              </a:rPr>
              <a:t> lore </a:t>
            </a:r>
            <a:r>
              <a:rPr lang="en-US" dirty="0" err="1">
                <a:latin typeface="Verdana Regular" charset="0"/>
              </a:rPr>
              <a:t>verostrud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ming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faciliquisse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modolortin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 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ad </a:t>
            </a:r>
            <a:r>
              <a:rPr lang="en-US" dirty="0" err="1">
                <a:latin typeface="Verdana Regular" charset="0"/>
              </a:rPr>
              <a:t>essi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Lore del </a:t>
            </a:r>
            <a:r>
              <a:rPr lang="en-US" dirty="0" err="1">
                <a:latin typeface="Verdana Regular" charset="0"/>
              </a:rPr>
              <a:t>utatis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amcorpercin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riliq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uismodo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leniat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aciduisl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eugait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nos</a:t>
            </a:r>
            <a:r>
              <a:rPr lang="en-US" dirty="0">
                <a:latin typeface="Verdana Regular" charset="0"/>
              </a:rPr>
              <a:t> alit prat ad </a:t>
            </a:r>
            <a:r>
              <a:rPr lang="en-US" dirty="0" err="1">
                <a:latin typeface="Verdana Regular" charset="0"/>
              </a:rPr>
              <a:t>tions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Sim ipsum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vulputpat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facilit</a:t>
            </a:r>
            <a:r>
              <a:rPr lang="en-US" dirty="0">
                <a:latin typeface="Verdana Regular" charset="0"/>
              </a:rPr>
              <a:t> am </a:t>
            </a:r>
            <a:r>
              <a:rPr lang="en-US" dirty="0" err="1">
                <a:latin typeface="Verdana Regular" charset="0"/>
              </a:rPr>
              <a:t>delestrud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vendre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elisisc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illaorp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ercilisi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amconsequat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senisi</a:t>
            </a:r>
            <a:r>
              <a:rPr lang="en-US" dirty="0">
                <a:latin typeface="Verdana Regular" charset="0"/>
              </a:rPr>
              <a:t>.</a:t>
            </a:r>
          </a:p>
          <a:p>
            <a:pPr marL="0" indent="0">
              <a:spcAft>
                <a:spcPts val="2600"/>
              </a:spcAft>
              <a:buNone/>
            </a:pPr>
            <a:endParaRPr lang="en-US" dirty="0">
              <a:latin typeface="Verdana Regular" charset="0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931989" y="5503233"/>
            <a:ext cx="815869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 Regular" charset="0"/>
              </a:rPr>
              <a:t>Description</a:t>
            </a: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2532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We created a mobile application that takes user submitted images, and through computer vision software, analyzes the colors of a sunset or sunrise in order to present information on air quality and aerosols in the atmosphere.</a:t>
            </a:r>
          </a:p>
          <a:p>
            <a:pPr>
              <a:spcAft>
                <a:spcPts val="2600"/>
              </a:spcAft>
            </a:pP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We did this using the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opencv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python library to single out the haze layer in the sky, and calculate the wave lengths of the color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emmited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from the sunset. using this wavelength data, we are able to tell if the aerosols in the atmosphere are potentially harmful or not. Using google geocoding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we are able to get the images location through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exif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data to accurately give local aerosol information.</a:t>
            </a:r>
          </a:p>
          <a:p>
            <a:pPr>
              <a:spcAft>
                <a:spcPts val="2600"/>
              </a:spcAft>
            </a:pPr>
            <a:endParaRPr lang="en-US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We chose to use OpenCV as opposed to larger computer vision libraries such as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because we did not need many of the functions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Tensorflow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offers. OpenCV is a simple enough library to complete the task assigned. 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 dirty="0" err="1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Aerolyzer</a:t>
            </a:r>
            <a:r>
              <a:rPr lang="en-US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 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503233"/>
            <a:ext cx="19544199" cy="60805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In the air we breathe there’s more than just O2, the particles we TAGLINE GOES HERE</a:t>
            </a: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33952921" y="13083796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Verdana Regular" charset="0"/>
              </a:rPr>
              <a:t>Client and Team</a:t>
            </a: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716912" y="14141317"/>
            <a:ext cx="8126412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Loribus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labo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Essit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ipsundunt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arupid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isquunt</a:t>
            </a:r>
            <a:r>
              <a:rPr lang="en-US" dirty="0">
                <a:latin typeface="Verdana Regular" charset="0"/>
              </a:rPr>
              <a:t> as doles </a:t>
            </a:r>
            <a:r>
              <a:rPr lang="en-US" dirty="0" err="1">
                <a:latin typeface="Verdana Regular" charset="0"/>
              </a:rPr>
              <a:t>ipsunt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Hicid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>
                <a:latin typeface="Verdana Regular" charset="0"/>
              </a:rPr>
              <a:t>estinienit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audae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usted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occullorio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vollaut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volumpt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molorestio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blaborionet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accatiur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doloresti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inverum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utecum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iustia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doluptur</a:t>
            </a:r>
            <a:r>
              <a:rPr lang="en-US" dirty="0">
                <a:latin typeface="Verdana Regular" charset="0"/>
              </a:rPr>
              <a:t>, que </a:t>
            </a:r>
            <a:r>
              <a:rPr lang="en-US" dirty="0" err="1">
                <a:latin typeface="Verdana Regular" charset="0"/>
              </a:rPr>
              <a:t>nimi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ncima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nimus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latium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nempore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odisqui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cuptae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occus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opta</a:t>
            </a:r>
            <a:r>
              <a:rPr lang="en-US" dirty="0">
                <a:latin typeface="Verdana Regular" charset="0"/>
              </a:rPr>
              <a:t> dis non </a:t>
            </a:r>
            <a:r>
              <a:rPr lang="en-US" dirty="0" err="1">
                <a:latin typeface="Verdana Regular" charset="0"/>
              </a:rPr>
              <a:t>sequi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autemque</a:t>
            </a:r>
            <a:r>
              <a:rPr lang="en-US" dirty="0">
                <a:latin typeface="Verdana Regular" charset="0"/>
              </a:rPr>
              <a:t> most, vent </a:t>
            </a:r>
            <a:r>
              <a:rPr lang="en-US" dirty="0" err="1">
                <a:latin typeface="Verdana Regular" charset="0"/>
              </a:rPr>
              <a:t>ullam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modite</a:t>
            </a:r>
            <a:r>
              <a:rPr lang="en-US" dirty="0">
                <a:latin typeface="Verdana Regular" charset="0"/>
              </a:rPr>
              <a:t> lab </a:t>
            </a:r>
            <a:r>
              <a:rPr lang="en-US" dirty="0" err="1">
                <a:latin typeface="Verdana Regular" charset="0"/>
              </a:rPr>
              <a:t>ipsamusant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secuptio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</a:t>
            </a:r>
            <a:r>
              <a:rPr lang="en-US" dirty="0">
                <a:latin typeface="Verdana Regular" charset="0"/>
              </a:rPr>
              <a:t> rem </a:t>
            </a:r>
            <a:r>
              <a:rPr lang="en-US" dirty="0" err="1">
                <a:latin typeface="Verdana Regular" charset="0"/>
              </a:rPr>
              <a:t>rerati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lic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voloria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simporest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? </a:t>
            </a:r>
            <a:r>
              <a:rPr lang="en-US" dirty="0" err="1">
                <a:latin typeface="Verdana Regular" charset="0"/>
              </a:rPr>
              <a:t>Alignit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venimai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onsequame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odipitatur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sequosa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ntiste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id que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omniaed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offictus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moluptiis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Qui </a:t>
            </a:r>
            <a:r>
              <a:rPr lang="en-US" dirty="0" err="1">
                <a:latin typeface="Verdana Regular" charset="0"/>
              </a:rPr>
              <a:t>archili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busdae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exere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essum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fugiand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itisquo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utendi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autaquo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stotate</a:t>
            </a:r>
            <a:r>
              <a:rPr lang="en-US" dirty="0">
                <a:latin typeface="Verdana Regular" charset="0"/>
              </a:rPr>
              <a:t> pre </a:t>
            </a:r>
            <a:r>
              <a:rPr lang="en-US" dirty="0" err="1">
                <a:latin typeface="Verdana Regular" charset="0"/>
              </a:rPr>
              <a:t>poris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diciumqui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officipsapic</a:t>
            </a:r>
            <a:r>
              <a:rPr lang="en-US" dirty="0">
                <a:latin typeface="Verdana Regular" charset="0"/>
              </a:rPr>
              <a:t> to </a:t>
            </a:r>
            <a:r>
              <a:rPr lang="en-US" dirty="0" err="1">
                <a:latin typeface="Verdana Regular" charset="0"/>
              </a:rPr>
              <a:t>modi</a:t>
            </a:r>
            <a:r>
              <a:rPr lang="en-US" dirty="0">
                <a:latin typeface="Verdana Regular" charset="0"/>
              </a:rPr>
              <a:t> quos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rem sit </a:t>
            </a:r>
            <a:r>
              <a:rPr lang="en-US" dirty="0" err="1">
                <a:latin typeface="Verdana Regular" charset="0"/>
              </a:rPr>
              <a:t>quasse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accatur</a:t>
            </a:r>
            <a:r>
              <a:rPr lang="en-US" dirty="0">
                <a:latin typeface="Verdana Regular" charset="0"/>
              </a:rPr>
              <a:t>?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Obis </a:t>
            </a:r>
            <a:r>
              <a:rPr lang="en-US" dirty="0" err="1">
                <a:latin typeface="Verdana Regular" charset="0"/>
              </a:rPr>
              <a:t>erit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erianti</a:t>
            </a:r>
            <a:r>
              <a:rPr lang="en-US" dirty="0">
                <a:latin typeface="Verdana Regular" charset="0"/>
              </a:rPr>
              <a:t> debit, </a:t>
            </a:r>
            <a:r>
              <a:rPr lang="en-US" dirty="0" err="1">
                <a:latin typeface="Verdana Regular" charset="0"/>
              </a:rPr>
              <a:t>odi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consequate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. Lam </a:t>
            </a:r>
            <a:r>
              <a:rPr lang="en-US" dirty="0" err="1">
                <a:latin typeface="Verdana Regular" charset="0"/>
              </a:rPr>
              <a:t>ariae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aperit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officatio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sandaectae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aribuscimpor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moloris</a:t>
            </a:r>
            <a:r>
              <a:rPr lang="en-US" dirty="0">
                <a:latin typeface="Verdana Regular" charset="0"/>
              </a:rPr>
              <a:t> non.. 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odipsae</a:t>
            </a:r>
            <a:r>
              <a:rPr lang="en-US" dirty="0">
                <a:latin typeface="Verdana Regular" charset="0"/>
              </a:rPr>
              <a:t> id </a:t>
            </a:r>
            <a:r>
              <a:rPr lang="en-US" dirty="0" err="1">
                <a:latin typeface="Verdana Regular" charset="0"/>
              </a:rPr>
              <a:t>quaepe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doluptas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placcullias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peditaturis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recusda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ntiberum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imi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quaeperro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</a:t>
            </a:r>
            <a:r>
              <a:rPr lang="en-US" dirty="0">
                <a:latin typeface="Verdana Regular" charset="0"/>
              </a:rPr>
              <a:t> est.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###</a:t>
            </a: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506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Georgia</vt:lpstr>
      <vt:lpstr>Impact</vt:lpstr>
      <vt:lpstr>Verdana</vt:lpstr>
      <vt:lpstr>Verdana Regular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Ross, Daniel Harrison</cp:lastModifiedBy>
  <cp:revision>54</cp:revision>
  <dcterms:created xsi:type="dcterms:W3CDTF">2017-04-19T21:01:26Z</dcterms:created>
  <dcterms:modified xsi:type="dcterms:W3CDTF">2018-02-08T23:58:01Z</dcterms:modified>
</cp:coreProperties>
</file>