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varScale="1">
        <p:scale>
          <a:sx n="23" d="100"/>
          <a:sy n="23" d="100"/>
        </p:scale>
        <p:origin x="1290" y="-414"/>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2/9/2018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Picture Placeholder 2"/>
          <p:cNvSpPr>
            <a:spLocks noGrp="1"/>
          </p:cNvSpPr>
          <p:nvPr>
            <p:ph type="pic" sz="quarter" idx="11"/>
          </p:nvPr>
        </p:nvSpPr>
        <p:spPr>
          <a:xfrm>
            <a:off x="33848817" y="3602245"/>
            <a:ext cx="7994507" cy="9101138"/>
          </a:xfrm>
        </p:spPr>
      </p:sp>
      <p:sp>
        <p:nvSpPr>
          <p:cNvPr id="6" name="Text Placeholder 16"/>
          <p:cNvSpPr txBox="1">
            <a:spLocks/>
          </p:cNvSpPr>
          <p:nvPr/>
        </p:nvSpPr>
        <p:spPr>
          <a:xfrm>
            <a:off x="12292014" y="22782916"/>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Background</a:t>
            </a:r>
          </a:p>
        </p:txBody>
      </p:sp>
      <p:sp>
        <p:nvSpPr>
          <p:cNvPr id="7" name="Text Placeholder 18"/>
          <p:cNvSpPr txBox="1">
            <a:spLocks/>
          </p:cNvSpPr>
          <p:nvPr/>
        </p:nvSpPr>
        <p:spPr>
          <a:xfrm>
            <a:off x="12304713" y="23740491"/>
            <a:ext cx="9418320" cy="851515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t>
            </a:r>
            <a:r>
              <a:rPr lang="en-US" dirty="0" err="1">
                <a:latin typeface="Verdana Regular" charset="0"/>
              </a:rPr>
              <a:t>Aerolyzer</a:t>
            </a:r>
            <a:r>
              <a:rPr lang="en-US" dirty="0">
                <a:latin typeface="Verdana Regular" charset="0"/>
              </a:rPr>
              <a:t> project is aimed to provide users with information about what's in the air they breath. Aerosols can have lasting health effects or even cause more immediate issues for people with asthma. </a:t>
            </a:r>
          </a:p>
          <a:p>
            <a:pPr>
              <a:spcAft>
                <a:spcPts val="2600"/>
              </a:spcAft>
            </a:pPr>
            <a:r>
              <a:rPr lang="en-US" dirty="0">
                <a:latin typeface="Verdana Regular" charset="0"/>
              </a:rPr>
              <a:t>About 10% of Aerosols are man made while the other 90% of aerosols are from natural sources, like volcanic eruptions, sea salt, or mineral dust. Natural Aerosols are generally larger particles than anthropogenic aerosols.</a:t>
            </a:r>
          </a:p>
          <a:p>
            <a:pPr>
              <a:spcAft>
                <a:spcPts val="2600"/>
              </a:spcAft>
            </a:pPr>
            <a:r>
              <a:rPr lang="en-US" dirty="0">
                <a:latin typeface="Verdana Regular" charset="0"/>
              </a:rPr>
              <a:t>Since humans can't typically see aerosols with our naked eye, </a:t>
            </a:r>
            <a:r>
              <a:rPr lang="en-US" dirty="0" err="1">
                <a:latin typeface="Verdana Regular" charset="0"/>
              </a:rPr>
              <a:t>Aerolyzer</a:t>
            </a:r>
            <a:r>
              <a:rPr lang="en-US" dirty="0">
                <a:latin typeface="Verdana Regular" charset="0"/>
              </a:rPr>
              <a:t> analyzes the effect that aerosols have on sunrises and sunsets. When the sun is close to the horizon, the light from the sun has a higher likelihood to pass by or collide with aerosols. Aerosols can more effectively scatter light of shorter wavelengths which results in the more red light passing through.</a:t>
            </a:r>
          </a:p>
        </p:txBody>
      </p:sp>
      <p:sp>
        <p:nvSpPr>
          <p:cNvPr id="8" name="Text Placeholder 16"/>
          <p:cNvSpPr txBox="1">
            <a:spLocks/>
          </p:cNvSpPr>
          <p:nvPr/>
        </p:nvSpPr>
        <p:spPr>
          <a:xfrm>
            <a:off x="22422976" y="22809742"/>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Results and Conclusion</a:t>
            </a:r>
          </a:p>
        </p:txBody>
      </p:sp>
      <p:sp>
        <p:nvSpPr>
          <p:cNvPr id="9" name="Text Placeholder 18"/>
          <p:cNvSpPr txBox="1">
            <a:spLocks/>
          </p:cNvSpPr>
          <p:nvPr/>
        </p:nvSpPr>
        <p:spPr>
          <a:xfrm>
            <a:off x="22417891" y="23944056"/>
            <a:ext cx="9418320" cy="7873950"/>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Bullet. </a:t>
            </a:r>
            <a:r>
              <a:rPr lang="en-US" dirty="0" err="1">
                <a:latin typeface="Verdana Regular" charset="0"/>
              </a:rPr>
              <a:t>lum</a:t>
            </a:r>
            <a:r>
              <a:rPr lang="en-US" dirty="0">
                <a:latin typeface="Verdana Regular" charset="0"/>
              </a:rPr>
              <a:t> </a:t>
            </a:r>
            <a:r>
              <a:rPr lang="en-US" dirty="0" err="1">
                <a:latin typeface="Verdana Regular" charset="0"/>
              </a:rPr>
              <a:t>exer</a:t>
            </a:r>
            <a:r>
              <a:rPr lang="en-US" dirty="0">
                <a:latin typeface="Verdana Regular" charset="0"/>
              </a:rPr>
              <a:t> </a:t>
            </a:r>
            <a:r>
              <a:rPr lang="en-US" dirty="0" err="1">
                <a:latin typeface="Verdana Regular" charset="0"/>
              </a:rPr>
              <a:t>adipsustrud</a:t>
            </a:r>
            <a:r>
              <a:rPr lang="en-US" dirty="0">
                <a:latin typeface="Verdana Regular" charset="0"/>
              </a:rPr>
              <a:t> </a:t>
            </a:r>
            <a:r>
              <a:rPr lang="en-US" dirty="0" err="1">
                <a:latin typeface="Verdana Regular" charset="0"/>
              </a:rPr>
              <a:t>doloree</a:t>
            </a:r>
            <a:r>
              <a:rPr lang="en-US" dirty="0">
                <a:latin typeface="Verdana Regular" charset="0"/>
              </a:rPr>
              <a:t> </a:t>
            </a:r>
            <a:r>
              <a:rPr lang="en-US" dirty="0" err="1">
                <a:latin typeface="Verdana Regular" charset="0"/>
              </a:rPr>
              <a:t>tuerat</a:t>
            </a:r>
            <a:r>
              <a:rPr lang="en-US" dirty="0">
                <a:latin typeface="Verdana Regular" charset="0"/>
              </a:rPr>
              <a:t> </a:t>
            </a:r>
            <a:r>
              <a:rPr lang="en-US" dirty="0" err="1">
                <a:latin typeface="Verdana Regular" charset="0"/>
              </a:rPr>
              <a:t>lorpera</a:t>
            </a:r>
            <a:r>
              <a:rPr lang="en-US" dirty="0">
                <a:latin typeface="Verdana Regular" charset="0"/>
              </a:rPr>
              <a:t> </a:t>
            </a:r>
            <a:r>
              <a:rPr lang="en-US" dirty="0" err="1">
                <a:latin typeface="Verdana Regular" charset="0"/>
              </a:rPr>
              <a:t>esenibh</a:t>
            </a:r>
            <a:r>
              <a:rPr lang="en-US" dirty="0">
                <a:latin typeface="Verdana Regular" charset="0"/>
              </a:rPr>
              <a:t> </a:t>
            </a:r>
            <a:r>
              <a:rPr lang="en-US" dirty="0" err="1">
                <a:latin typeface="Verdana Regular" charset="0"/>
              </a:rPr>
              <a:t>eu</a:t>
            </a:r>
            <a:r>
              <a:rPr lang="en-US" dirty="0">
                <a:latin typeface="Verdana Regular" charset="0"/>
              </a:rPr>
              <a:t> </a:t>
            </a:r>
            <a:r>
              <a:rPr lang="en-US" dirty="0" err="1">
                <a:latin typeface="Verdana Regular" charset="0"/>
              </a:rPr>
              <a:t>faccum</a:t>
            </a:r>
            <a:r>
              <a:rPr lang="en-US" dirty="0">
                <a:latin typeface="Verdana Regular" charset="0"/>
              </a:rPr>
              <a:t> </a:t>
            </a:r>
            <a:r>
              <a:rPr lang="en-US" dirty="0" err="1">
                <a:latin typeface="Verdana Regular" charset="0"/>
              </a:rPr>
              <a:t>eum</a:t>
            </a:r>
            <a:r>
              <a:rPr lang="en-US" dirty="0">
                <a:latin typeface="Verdana Regular" charset="0"/>
              </a:rPr>
              <a:t> </a:t>
            </a:r>
            <a:r>
              <a:rPr lang="en-US" dirty="0" err="1">
                <a:latin typeface="Verdana Regular" charset="0"/>
              </a:rPr>
              <a:t>iuscili</a:t>
            </a:r>
            <a:r>
              <a:rPr lang="en-US" dirty="0">
                <a:latin typeface="Verdana Regular" charset="0"/>
              </a:rPr>
              <a:t> </a:t>
            </a:r>
            <a:r>
              <a:rPr lang="en-US" dirty="0" err="1">
                <a:latin typeface="Verdana Regular" charset="0"/>
              </a:rPr>
              <a:t>quamcommy</a:t>
            </a:r>
            <a:r>
              <a:rPr lang="en-US" dirty="0">
                <a:latin typeface="Verdana Regular" charset="0"/>
              </a:rPr>
              <a:t> nit </a:t>
            </a:r>
            <a:r>
              <a:rPr lang="en-US" dirty="0" err="1">
                <a:latin typeface="Verdana Regular" charset="0"/>
              </a:rPr>
              <a:t>lorerillut</a:t>
            </a:r>
            <a:r>
              <a:rPr lang="en-US" dirty="0">
                <a:latin typeface="Verdana Regular" charset="0"/>
              </a:rPr>
              <a:t> </a:t>
            </a:r>
            <a:r>
              <a:rPr lang="en-US" dirty="0" err="1">
                <a:latin typeface="Verdana Regular" charset="0"/>
              </a:rPr>
              <a:t>ullam</a:t>
            </a:r>
            <a:r>
              <a:rPr lang="en-US" dirty="0">
                <a:latin typeface="Verdana Regular" charset="0"/>
              </a:rPr>
              <a:t> </a:t>
            </a:r>
            <a:r>
              <a:rPr lang="en-US" dirty="0" err="1">
                <a:latin typeface="Verdana Regular" charset="0"/>
              </a:rPr>
              <a:t>quat</a:t>
            </a:r>
            <a:r>
              <a:rPr lang="en-US" dirty="0">
                <a:latin typeface="Verdana Regular" charset="0"/>
              </a:rPr>
              <a:t> lore </a:t>
            </a:r>
            <a:r>
              <a:rPr lang="en-US" dirty="0" err="1">
                <a:latin typeface="Verdana Regular" charset="0"/>
              </a:rPr>
              <a:t>verostrud</a:t>
            </a:r>
            <a:r>
              <a:rPr lang="en-US" dirty="0">
                <a:latin typeface="Verdana Regular" charset="0"/>
              </a:rPr>
              <a:t> </a:t>
            </a:r>
            <a:r>
              <a:rPr lang="en-US" dirty="0" err="1">
                <a:latin typeface="Verdana Regular" charset="0"/>
              </a:rPr>
              <a:t>ming</a:t>
            </a:r>
            <a:r>
              <a:rPr lang="en-US" dirty="0">
                <a:latin typeface="Verdana Regular" charset="0"/>
              </a:rPr>
              <a:t> </a:t>
            </a:r>
            <a:r>
              <a:rPr lang="en-US" dirty="0" err="1">
                <a:latin typeface="Verdana Regular" charset="0"/>
              </a:rPr>
              <a:t>faciliquisse</a:t>
            </a:r>
            <a:r>
              <a:rPr lang="en-US" dirty="0">
                <a:latin typeface="Verdana Regular" charset="0"/>
              </a:rPr>
              <a:t> </a:t>
            </a:r>
            <a:r>
              <a:rPr lang="en-US" dirty="0" err="1">
                <a:latin typeface="Verdana Regular" charset="0"/>
              </a:rPr>
              <a:t>modolortin</a:t>
            </a:r>
            <a:r>
              <a:rPr lang="en-US" dirty="0">
                <a:latin typeface="Verdana Regular" charset="0"/>
              </a:rPr>
              <a:t> </a:t>
            </a:r>
            <a:r>
              <a:rPr lang="en-US" dirty="0" err="1">
                <a:latin typeface="Verdana Regular" charset="0"/>
              </a:rPr>
              <a:t>volore</a:t>
            </a:r>
            <a:r>
              <a:rPr lang="en-US" dirty="0">
                <a:latin typeface="Verdana Regular" charset="0"/>
              </a:rPr>
              <a:t> </a:t>
            </a:r>
          </a:p>
          <a:p>
            <a:pPr>
              <a:spcAft>
                <a:spcPts val="2600"/>
              </a:spcAft>
            </a:pPr>
            <a:r>
              <a:rPr lang="en-US" dirty="0" err="1">
                <a:latin typeface="Verdana Regular" charset="0"/>
              </a:rPr>
              <a:t>Vel</a:t>
            </a:r>
            <a:r>
              <a:rPr lang="en-US" dirty="0">
                <a:latin typeface="Verdana Regular" charset="0"/>
              </a:rPr>
              <a:t> et </a:t>
            </a:r>
            <a:r>
              <a:rPr lang="en-US" dirty="0" err="1">
                <a:latin typeface="Verdana Regular" charset="0"/>
              </a:rPr>
              <a:t>vel</a:t>
            </a:r>
            <a:r>
              <a:rPr lang="en-US" dirty="0">
                <a:latin typeface="Verdana Regular" charset="0"/>
              </a:rPr>
              <a:t> </a:t>
            </a:r>
            <a:r>
              <a:rPr lang="en-US" dirty="0" err="1">
                <a:latin typeface="Verdana Regular" charset="0"/>
              </a:rPr>
              <a:t>dionsenit</a:t>
            </a:r>
            <a:r>
              <a:rPr lang="en-US" dirty="0">
                <a:latin typeface="Verdana Regular" charset="0"/>
              </a:rPr>
              <a:t> </a:t>
            </a:r>
            <a:r>
              <a:rPr lang="en-US" dirty="0" err="1">
                <a:latin typeface="Verdana Regular" charset="0"/>
              </a:rPr>
              <a:t>adit</a:t>
            </a:r>
            <a:r>
              <a:rPr lang="en-US" dirty="0">
                <a:latin typeface="Verdana Regular" charset="0"/>
              </a:rPr>
              <a:t>, </a:t>
            </a:r>
            <a:r>
              <a:rPr lang="en-US" dirty="0" err="1">
                <a:latin typeface="Verdana Regular" charset="0"/>
              </a:rPr>
              <a:t>consenim</a:t>
            </a:r>
            <a:r>
              <a:rPr lang="en-US" dirty="0">
                <a:latin typeface="Verdana Regular" charset="0"/>
              </a:rPr>
              <a:t> </a:t>
            </a:r>
            <a:r>
              <a:rPr lang="en-US" dirty="0" err="1">
                <a:latin typeface="Verdana Regular" charset="0"/>
              </a:rPr>
              <a:t>zzrillute</a:t>
            </a:r>
            <a:r>
              <a:rPr lang="en-US" dirty="0">
                <a:latin typeface="Verdana Regular" charset="0"/>
              </a:rPr>
              <a:t> el </a:t>
            </a:r>
            <a:r>
              <a:rPr lang="en-US" dirty="0" err="1">
                <a:latin typeface="Verdana Regular" charset="0"/>
              </a:rPr>
              <a:t>euguerostie</a:t>
            </a:r>
            <a:r>
              <a:rPr lang="en-US" dirty="0">
                <a:latin typeface="Verdana Regular" charset="0"/>
              </a:rPr>
              <a:t> </a:t>
            </a:r>
            <a:r>
              <a:rPr lang="en-US" dirty="0" err="1">
                <a:latin typeface="Verdana Regular" charset="0"/>
              </a:rPr>
              <a:t>faci</a:t>
            </a:r>
            <a:r>
              <a:rPr lang="en-US" dirty="0">
                <a:latin typeface="Verdana Regular" charset="0"/>
              </a:rPr>
              <a:t> </a:t>
            </a:r>
            <a:r>
              <a:rPr lang="en-US" dirty="0" err="1">
                <a:latin typeface="Verdana Regular" charset="0"/>
              </a:rPr>
              <a:t>bla</a:t>
            </a:r>
            <a:r>
              <a:rPr lang="en-US" dirty="0">
                <a:latin typeface="Verdana Regular" charset="0"/>
              </a:rPr>
              <a:t> </a:t>
            </a:r>
            <a:r>
              <a:rPr lang="en-US" dirty="0" err="1">
                <a:latin typeface="Verdana Regular" charset="0"/>
              </a:rPr>
              <a:t>conse</a:t>
            </a:r>
            <a:r>
              <a:rPr lang="en-US" dirty="0">
                <a:latin typeface="Verdana Regular" charset="0"/>
              </a:rPr>
              <a:t> ad </a:t>
            </a:r>
            <a:r>
              <a:rPr lang="en-US" dirty="0" err="1">
                <a:latin typeface="Verdana Regular" charset="0"/>
              </a:rPr>
              <a:t>essi</a:t>
            </a:r>
            <a:r>
              <a:rPr lang="en-US" dirty="0">
                <a:latin typeface="Verdana Regular" charset="0"/>
              </a:rPr>
              <a:t>. </a:t>
            </a:r>
            <a:r>
              <a:rPr lang="en-US" dirty="0" err="1">
                <a:latin typeface="Verdana Regular" charset="0"/>
              </a:rPr>
              <a:t>Vel</a:t>
            </a:r>
            <a:r>
              <a:rPr lang="en-US" dirty="0">
                <a:latin typeface="Verdana Regular" charset="0"/>
              </a:rPr>
              <a:t> et </a:t>
            </a:r>
            <a:r>
              <a:rPr lang="en-US" dirty="0" err="1">
                <a:latin typeface="Verdana Regular" charset="0"/>
              </a:rPr>
              <a:t>vel</a:t>
            </a:r>
            <a:r>
              <a:rPr lang="en-US" dirty="0">
                <a:latin typeface="Verdana Regular" charset="0"/>
              </a:rPr>
              <a:t> </a:t>
            </a:r>
            <a:r>
              <a:rPr lang="en-US" dirty="0" err="1">
                <a:latin typeface="Verdana Regular" charset="0"/>
              </a:rPr>
              <a:t>dionsenit</a:t>
            </a:r>
            <a:r>
              <a:rPr lang="en-US" dirty="0">
                <a:latin typeface="Verdana Regular" charset="0"/>
              </a:rPr>
              <a:t> </a:t>
            </a:r>
            <a:r>
              <a:rPr lang="en-US" dirty="0" err="1">
                <a:latin typeface="Verdana Regular" charset="0"/>
              </a:rPr>
              <a:t>adit</a:t>
            </a:r>
            <a:r>
              <a:rPr lang="en-US" dirty="0">
                <a:latin typeface="Verdana Regular" charset="0"/>
              </a:rPr>
              <a:t>, </a:t>
            </a:r>
            <a:r>
              <a:rPr lang="en-US" dirty="0" err="1">
                <a:latin typeface="Verdana Regular" charset="0"/>
              </a:rPr>
              <a:t>consenim</a:t>
            </a:r>
            <a:r>
              <a:rPr lang="en-US" dirty="0">
                <a:latin typeface="Verdana Regular" charset="0"/>
              </a:rPr>
              <a:t> </a:t>
            </a:r>
            <a:r>
              <a:rPr lang="en-US" dirty="0" err="1">
                <a:latin typeface="Verdana Regular" charset="0"/>
              </a:rPr>
              <a:t>zzrillute</a:t>
            </a:r>
            <a:r>
              <a:rPr lang="en-US" dirty="0">
                <a:latin typeface="Verdana Regular" charset="0"/>
              </a:rPr>
              <a:t> el </a:t>
            </a:r>
            <a:r>
              <a:rPr lang="en-US" dirty="0" err="1">
                <a:latin typeface="Verdana Regular" charset="0"/>
              </a:rPr>
              <a:t>euguerostie</a:t>
            </a:r>
            <a:r>
              <a:rPr lang="en-US" dirty="0">
                <a:latin typeface="Verdana Regular" charset="0"/>
              </a:rPr>
              <a:t> </a:t>
            </a:r>
            <a:r>
              <a:rPr lang="en-US" dirty="0" err="1">
                <a:latin typeface="Verdana Regular" charset="0"/>
              </a:rPr>
              <a:t>faci</a:t>
            </a:r>
            <a:r>
              <a:rPr lang="en-US" dirty="0">
                <a:latin typeface="Verdana Regular" charset="0"/>
              </a:rPr>
              <a:t> </a:t>
            </a:r>
            <a:r>
              <a:rPr lang="en-US" dirty="0" err="1">
                <a:latin typeface="Verdana Regular" charset="0"/>
              </a:rPr>
              <a:t>bla</a:t>
            </a:r>
            <a:r>
              <a:rPr lang="en-US" dirty="0">
                <a:latin typeface="Verdana Regular" charset="0"/>
              </a:rPr>
              <a:t> </a:t>
            </a:r>
            <a:r>
              <a:rPr lang="en-US" dirty="0" err="1">
                <a:latin typeface="Verdana Regular" charset="0"/>
              </a:rPr>
              <a:t>conse</a:t>
            </a:r>
            <a:r>
              <a:rPr lang="en-US" dirty="0">
                <a:latin typeface="Verdana Regular" charset="0"/>
              </a:rPr>
              <a:t> </a:t>
            </a:r>
            <a:r>
              <a:rPr lang="en-US" dirty="0" err="1">
                <a:latin typeface="Verdana Regular" charset="0"/>
              </a:rPr>
              <a:t>dolore</a:t>
            </a:r>
            <a:r>
              <a:rPr lang="en-US" dirty="0">
                <a:latin typeface="Verdana Regular" charset="0"/>
              </a:rPr>
              <a:t> </a:t>
            </a:r>
            <a:r>
              <a:rPr lang="en-US" dirty="0" err="1">
                <a:latin typeface="Verdana Regular" charset="0"/>
              </a:rPr>
              <a:t>tet</a:t>
            </a:r>
            <a:r>
              <a:rPr lang="en-US" dirty="0">
                <a:latin typeface="Verdana Regular" charset="0"/>
              </a:rPr>
              <a:t>, </a:t>
            </a:r>
            <a:r>
              <a:rPr lang="en-US" dirty="0" err="1">
                <a:latin typeface="Verdana Regular" charset="0"/>
              </a:rPr>
              <a:t>volobor</a:t>
            </a:r>
            <a:r>
              <a:rPr lang="en-US" dirty="0">
                <a:latin typeface="Verdana Regular" charset="0"/>
              </a:rPr>
              <a:t> </a:t>
            </a:r>
            <a:r>
              <a:rPr lang="en-US" dirty="0" err="1">
                <a:latin typeface="Verdana Regular" charset="0"/>
              </a:rPr>
              <a:t>si</a:t>
            </a:r>
            <a:r>
              <a:rPr lang="en-US" dirty="0">
                <a:latin typeface="Verdana Regular" charset="0"/>
              </a:rPr>
              <a:t>.</a:t>
            </a:r>
          </a:p>
          <a:p>
            <a:pPr>
              <a:spcAft>
                <a:spcPts val="2600"/>
              </a:spcAft>
            </a:pPr>
            <a:r>
              <a:rPr lang="en-US" dirty="0">
                <a:latin typeface="Verdana Regular" charset="0"/>
              </a:rPr>
              <a:t>Lore del </a:t>
            </a:r>
            <a:r>
              <a:rPr lang="en-US" dirty="0" err="1">
                <a:latin typeface="Verdana Regular" charset="0"/>
              </a:rPr>
              <a:t>utatis</a:t>
            </a:r>
            <a:r>
              <a:rPr lang="en-US" dirty="0">
                <a:latin typeface="Verdana Regular" charset="0"/>
              </a:rPr>
              <a:t> </a:t>
            </a:r>
            <a:r>
              <a:rPr lang="en-US" dirty="0" err="1">
                <a:latin typeface="Verdana Regular" charset="0"/>
              </a:rPr>
              <a:t>amcorpercin</a:t>
            </a:r>
            <a:r>
              <a:rPr lang="en-US" dirty="0">
                <a:latin typeface="Verdana Regular" charset="0"/>
              </a:rPr>
              <a:t> </a:t>
            </a:r>
            <a:r>
              <a:rPr lang="en-US" dirty="0" err="1">
                <a:latin typeface="Verdana Regular" charset="0"/>
              </a:rPr>
              <a:t>henim</a:t>
            </a:r>
            <a:r>
              <a:rPr lang="en-US" dirty="0">
                <a:latin typeface="Verdana Regular" charset="0"/>
              </a:rPr>
              <a:t> </a:t>
            </a:r>
            <a:r>
              <a:rPr lang="en-US" dirty="0" err="1">
                <a:latin typeface="Verdana Regular" charset="0"/>
              </a:rPr>
              <a:t>riliq</a:t>
            </a:r>
            <a:r>
              <a:rPr lang="en-US" dirty="0">
                <a:latin typeface="Verdana Regular" charset="0"/>
              </a:rPr>
              <a:t> </a:t>
            </a:r>
            <a:r>
              <a:rPr lang="en-US" dirty="0" err="1">
                <a:latin typeface="Verdana Regular" charset="0"/>
              </a:rPr>
              <a:t>uismodo</a:t>
            </a:r>
            <a:r>
              <a:rPr lang="en-US" dirty="0">
                <a:latin typeface="Verdana Regular" charset="0"/>
              </a:rPr>
              <a:t> </a:t>
            </a:r>
            <a:r>
              <a:rPr lang="en-US" dirty="0" err="1">
                <a:latin typeface="Verdana Regular" charset="0"/>
              </a:rPr>
              <a:t>leniat</a:t>
            </a:r>
            <a:r>
              <a:rPr lang="en-US" dirty="0">
                <a:latin typeface="Verdana Regular" charset="0"/>
              </a:rPr>
              <a:t> </a:t>
            </a:r>
            <a:r>
              <a:rPr lang="en-US" dirty="0" err="1">
                <a:latin typeface="Verdana Regular" charset="0"/>
              </a:rPr>
              <a:t>aciduisl</a:t>
            </a:r>
            <a:r>
              <a:rPr lang="en-US" dirty="0">
                <a:latin typeface="Verdana Regular" charset="0"/>
              </a:rPr>
              <a:t> </a:t>
            </a:r>
            <a:r>
              <a:rPr lang="en-US" dirty="0" err="1">
                <a:latin typeface="Verdana Regular" charset="0"/>
              </a:rPr>
              <a:t>il</a:t>
            </a:r>
            <a:r>
              <a:rPr lang="en-US" dirty="0">
                <a:latin typeface="Verdana Regular" charset="0"/>
              </a:rPr>
              <a:t> </a:t>
            </a:r>
            <a:r>
              <a:rPr lang="en-US" dirty="0" err="1">
                <a:latin typeface="Verdana Regular" charset="0"/>
              </a:rPr>
              <a:t>eugait</a:t>
            </a:r>
            <a:r>
              <a:rPr lang="en-US" dirty="0">
                <a:latin typeface="Verdana Regular" charset="0"/>
              </a:rPr>
              <a:t> </a:t>
            </a:r>
            <a:r>
              <a:rPr lang="en-US" dirty="0" err="1">
                <a:latin typeface="Verdana Regular" charset="0"/>
              </a:rPr>
              <a:t>velis</a:t>
            </a:r>
            <a:r>
              <a:rPr lang="en-US" dirty="0">
                <a:latin typeface="Verdana Regular" charset="0"/>
              </a:rPr>
              <a:t> </a:t>
            </a:r>
            <a:r>
              <a:rPr lang="en-US" dirty="0" err="1">
                <a:latin typeface="Verdana Regular" charset="0"/>
              </a:rPr>
              <a:t>nos</a:t>
            </a:r>
            <a:r>
              <a:rPr lang="en-US" dirty="0">
                <a:latin typeface="Verdana Regular" charset="0"/>
              </a:rPr>
              <a:t> alit prat ad </a:t>
            </a:r>
            <a:r>
              <a:rPr lang="en-US" dirty="0" err="1">
                <a:latin typeface="Verdana Regular" charset="0"/>
              </a:rPr>
              <a:t>tions</a:t>
            </a:r>
            <a:r>
              <a:rPr lang="en-US" dirty="0">
                <a:latin typeface="Verdana Regular" charset="0"/>
              </a:rPr>
              <a:t> et </a:t>
            </a:r>
            <a:r>
              <a:rPr lang="en-US" dirty="0" err="1">
                <a:latin typeface="Verdana Regular" charset="0"/>
              </a:rPr>
              <a:t>vel</a:t>
            </a:r>
            <a:r>
              <a:rPr lang="en-US" dirty="0">
                <a:latin typeface="Verdana Regular" charset="0"/>
              </a:rPr>
              <a:t> </a:t>
            </a:r>
            <a:r>
              <a:rPr lang="en-US" dirty="0" err="1">
                <a:latin typeface="Verdana Regular" charset="0"/>
              </a:rPr>
              <a:t>euguerostie</a:t>
            </a:r>
            <a:r>
              <a:rPr lang="en-US" dirty="0">
                <a:latin typeface="Verdana Regular" charset="0"/>
              </a:rPr>
              <a:t> </a:t>
            </a:r>
            <a:r>
              <a:rPr lang="en-US" dirty="0" err="1">
                <a:latin typeface="Verdana Regular" charset="0"/>
              </a:rPr>
              <a:t>dolore</a:t>
            </a:r>
            <a:r>
              <a:rPr lang="en-US" dirty="0">
                <a:latin typeface="Verdana Regular" charset="0"/>
              </a:rPr>
              <a:t> </a:t>
            </a:r>
            <a:r>
              <a:rPr lang="en-US" dirty="0" err="1">
                <a:latin typeface="Verdana Regular" charset="0"/>
              </a:rPr>
              <a:t>tet</a:t>
            </a:r>
            <a:r>
              <a:rPr lang="en-US" dirty="0">
                <a:latin typeface="Verdana Regular" charset="0"/>
              </a:rPr>
              <a:t>, </a:t>
            </a:r>
            <a:r>
              <a:rPr lang="en-US" dirty="0" err="1">
                <a:latin typeface="Verdana Regular" charset="0"/>
              </a:rPr>
              <a:t>volobor</a:t>
            </a:r>
            <a:r>
              <a:rPr lang="en-US" dirty="0">
                <a:latin typeface="Verdana Regular" charset="0"/>
              </a:rPr>
              <a:t> </a:t>
            </a:r>
            <a:r>
              <a:rPr lang="en-US" dirty="0" err="1">
                <a:latin typeface="Verdana Regular" charset="0"/>
              </a:rPr>
              <a:t>si</a:t>
            </a:r>
            <a:r>
              <a:rPr lang="en-US" dirty="0">
                <a:latin typeface="Verdana Regular" charset="0"/>
              </a:rPr>
              <a:t>.</a:t>
            </a:r>
          </a:p>
          <a:p>
            <a:pPr>
              <a:spcAft>
                <a:spcPts val="2600"/>
              </a:spcAft>
            </a:pPr>
            <a:r>
              <a:rPr lang="en-US" dirty="0">
                <a:latin typeface="Verdana Regular" charset="0"/>
              </a:rPr>
              <a:t>Sim ipsum </a:t>
            </a:r>
            <a:r>
              <a:rPr lang="en-US" dirty="0" err="1">
                <a:latin typeface="Verdana Regular" charset="0"/>
              </a:rPr>
              <a:t>dolorem</a:t>
            </a:r>
            <a:r>
              <a:rPr lang="en-US" dirty="0">
                <a:latin typeface="Verdana Regular" charset="0"/>
              </a:rPr>
              <a:t> </a:t>
            </a:r>
            <a:r>
              <a:rPr lang="en-US" dirty="0" err="1">
                <a:latin typeface="Verdana Regular" charset="0"/>
              </a:rPr>
              <a:t>velis</a:t>
            </a:r>
            <a:r>
              <a:rPr lang="en-US" dirty="0">
                <a:latin typeface="Verdana Regular" charset="0"/>
              </a:rPr>
              <a:t> </a:t>
            </a:r>
            <a:r>
              <a:rPr lang="en-US" dirty="0" err="1">
                <a:latin typeface="Verdana Regular" charset="0"/>
              </a:rPr>
              <a:t>aut</a:t>
            </a:r>
            <a:r>
              <a:rPr lang="en-US" dirty="0">
                <a:latin typeface="Verdana Regular" charset="0"/>
              </a:rPr>
              <a:t> </a:t>
            </a:r>
            <a:r>
              <a:rPr lang="en-US" dirty="0" err="1">
                <a:latin typeface="Verdana Regular" charset="0"/>
              </a:rPr>
              <a:t>vulputpat</a:t>
            </a:r>
            <a:r>
              <a:rPr lang="en-US" dirty="0">
                <a:latin typeface="Verdana Regular" charset="0"/>
              </a:rPr>
              <a:t> </a:t>
            </a:r>
            <a:r>
              <a:rPr lang="en-US" dirty="0" err="1">
                <a:latin typeface="Verdana Regular" charset="0"/>
              </a:rPr>
              <a:t>eu</a:t>
            </a:r>
            <a:r>
              <a:rPr lang="en-US" dirty="0">
                <a:latin typeface="Verdana Regular" charset="0"/>
              </a:rPr>
              <a:t> </a:t>
            </a:r>
            <a:r>
              <a:rPr lang="en-US" dirty="0" err="1">
                <a:latin typeface="Verdana Regular" charset="0"/>
              </a:rPr>
              <a:t>facilit</a:t>
            </a:r>
            <a:r>
              <a:rPr lang="en-US" dirty="0">
                <a:latin typeface="Verdana Regular" charset="0"/>
              </a:rPr>
              <a:t> am </a:t>
            </a:r>
            <a:r>
              <a:rPr lang="en-US" dirty="0" err="1">
                <a:latin typeface="Verdana Regular" charset="0"/>
              </a:rPr>
              <a:t>delestrud</a:t>
            </a:r>
            <a:r>
              <a:rPr lang="en-US" dirty="0">
                <a:latin typeface="Verdana Regular" charset="0"/>
              </a:rPr>
              <a:t> </a:t>
            </a:r>
            <a:r>
              <a:rPr lang="en-US" dirty="0" err="1">
                <a:latin typeface="Verdana Regular" charset="0"/>
              </a:rPr>
              <a:t>eui</a:t>
            </a:r>
            <a:r>
              <a:rPr lang="en-US" dirty="0">
                <a:latin typeface="Verdana Regular" charset="0"/>
              </a:rPr>
              <a:t> </a:t>
            </a:r>
            <a:r>
              <a:rPr lang="en-US" dirty="0" err="1">
                <a:latin typeface="Verdana Regular" charset="0"/>
              </a:rPr>
              <a:t>blan</a:t>
            </a:r>
            <a:r>
              <a:rPr lang="en-US" dirty="0">
                <a:latin typeface="Verdana Regular" charset="0"/>
              </a:rPr>
              <a:t> </a:t>
            </a:r>
            <a:r>
              <a:rPr lang="en-US" dirty="0" err="1">
                <a:latin typeface="Verdana Regular" charset="0"/>
              </a:rPr>
              <a:t>vendre</a:t>
            </a:r>
            <a:r>
              <a:rPr lang="en-US" dirty="0">
                <a:latin typeface="Verdana Regular" charset="0"/>
              </a:rPr>
              <a:t> </a:t>
            </a:r>
            <a:r>
              <a:rPr lang="en-US" dirty="0" err="1">
                <a:latin typeface="Verdana Regular" charset="0"/>
              </a:rPr>
              <a:t>elisisc</a:t>
            </a:r>
            <a:r>
              <a:rPr lang="en-US" dirty="0">
                <a:latin typeface="Verdana Regular" charset="0"/>
              </a:rPr>
              <a:t> </a:t>
            </a:r>
            <a:r>
              <a:rPr lang="en-US" dirty="0" err="1">
                <a:latin typeface="Verdana Regular" charset="0"/>
              </a:rPr>
              <a:t>illaorp</a:t>
            </a:r>
            <a:r>
              <a:rPr lang="en-US" dirty="0">
                <a:latin typeface="Verdana Regular" charset="0"/>
              </a:rPr>
              <a:t> </a:t>
            </a:r>
            <a:r>
              <a:rPr lang="en-US" dirty="0" err="1">
                <a:latin typeface="Verdana Regular" charset="0"/>
              </a:rPr>
              <a:t>ercilisi</a:t>
            </a:r>
            <a:r>
              <a:rPr lang="en-US" dirty="0">
                <a:latin typeface="Verdana Regular" charset="0"/>
              </a:rPr>
              <a:t> </a:t>
            </a:r>
            <a:r>
              <a:rPr lang="en-US" dirty="0" err="1">
                <a:latin typeface="Verdana Regular" charset="0"/>
              </a:rPr>
              <a:t>blan</a:t>
            </a:r>
            <a:r>
              <a:rPr lang="en-US" dirty="0">
                <a:latin typeface="Verdana Regular" charset="0"/>
              </a:rPr>
              <a:t> </a:t>
            </a:r>
            <a:r>
              <a:rPr lang="en-US" dirty="0" err="1">
                <a:latin typeface="Verdana Regular" charset="0"/>
              </a:rPr>
              <a:t>eu</a:t>
            </a:r>
            <a:r>
              <a:rPr lang="en-US" dirty="0">
                <a:latin typeface="Verdana Regular" charset="0"/>
              </a:rPr>
              <a:t> </a:t>
            </a:r>
            <a:r>
              <a:rPr lang="en-US" dirty="0" err="1">
                <a:latin typeface="Verdana Regular" charset="0"/>
              </a:rPr>
              <a:t>amconsequat</a:t>
            </a:r>
            <a:r>
              <a:rPr lang="en-US" dirty="0">
                <a:latin typeface="Verdana Regular" charset="0"/>
              </a:rPr>
              <a:t>, </a:t>
            </a:r>
            <a:r>
              <a:rPr lang="en-US" dirty="0" err="1">
                <a:latin typeface="Verdana Regular" charset="0"/>
              </a:rPr>
              <a:t>senisi</a:t>
            </a:r>
            <a:r>
              <a:rPr lang="en-US" dirty="0">
                <a:latin typeface="Verdana Regular" charset="0"/>
              </a:rPr>
              <a:t>.</a:t>
            </a:r>
          </a:p>
          <a:p>
            <a:pPr marL="0" indent="0">
              <a:spcAft>
                <a:spcPts val="2600"/>
              </a:spcAft>
              <a:buNone/>
            </a:pPr>
            <a:endParaRPr lang="en-US" dirty="0">
              <a:latin typeface="Verdana Regular" charset="0"/>
            </a:endParaRPr>
          </a:p>
        </p:txBody>
      </p:sp>
      <p:sp>
        <p:nvSpPr>
          <p:cNvPr id="10" name="Text Placeholder 16"/>
          <p:cNvSpPr txBox="1">
            <a:spLocks/>
          </p:cNvSpPr>
          <p:nvPr/>
        </p:nvSpPr>
        <p:spPr>
          <a:xfrm>
            <a:off x="1931989" y="5503233"/>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Description</a:t>
            </a:r>
          </a:p>
        </p:txBody>
      </p:sp>
      <p:sp>
        <p:nvSpPr>
          <p:cNvPr id="11" name="Text Placeholder 18"/>
          <p:cNvSpPr txBox="1">
            <a:spLocks/>
          </p:cNvSpPr>
          <p:nvPr/>
        </p:nvSpPr>
        <p:spPr>
          <a:xfrm>
            <a:off x="1964266" y="6422030"/>
            <a:ext cx="8126412" cy="12532983"/>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created a mobile application that takes user submitted images, and through computer vision software, analyzes the colors of a sunset or sunrise in order to present information on air quality and aerosols in the atmosphere.</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did this using the </a:t>
            </a:r>
            <a:r>
              <a:rPr lang="en-US" dirty="0" err="1">
                <a:solidFill>
                  <a:schemeClr val="bg1"/>
                </a:solidFill>
                <a:latin typeface="Verdana" charset="0"/>
                <a:ea typeface="Verdana" charset="0"/>
                <a:cs typeface="Verdana" charset="0"/>
              </a:rPr>
              <a:t>opencv</a:t>
            </a:r>
            <a:r>
              <a:rPr lang="en-US" dirty="0">
                <a:solidFill>
                  <a:schemeClr val="bg1"/>
                </a:solidFill>
                <a:latin typeface="Verdana" charset="0"/>
                <a:ea typeface="Verdana" charset="0"/>
                <a:cs typeface="Verdana" charset="0"/>
              </a:rPr>
              <a:t> python library to single out the haze layer in the sky, and calculate the wave lengths of the color </a:t>
            </a:r>
            <a:r>
              <a:rPr lang="en-US" dirty="0" err="1">
                <a:solidFill>
                  <a:schemeClr val="bg1"/>
                </a:solidFill>
                <a:latin typeface="Verdana" charset="0"/>
                <a:ea typeface="Verdana" charset="0"/>
                <a:cs typeface="Verdana" charset="0"/>
              </a:rPr>
              <a:t>emmited</a:t>
            </a:r>
            <a:r>
              <a:rPr lang="en-US" dirty="0">
                <a:solidFill>
                  <a:schemeClr val="bg1"/>
                </a:solidFill>
                <a:latin typeface="Verdana" charset="0"/>
                <a:ea typeface="Verdana" charset="0"/>
                <a:cs typeface="Verdana" charset="0"/>
              </a:rPr>
              <a:t> from the sunset. using this wavelength data, we are able to tell if the aerosols in the atmosphere are potentially harmful or not. Using google geocoding </a:t>
            </a:r>
            <a:r>
              <a:rPr lang="en-US" dirty="0" err="1">
                <a:solidFill>
                  <a:schemeClr val="bg1"/>
                </a:solidFill>
                <a:latin typeface="Verdana" charset="0"/>
                <a:ea typeface="Verdana" charset="0"/>
                <a:cs typeface="Verdana" charset="0"/>
              </a:rPr>
              <a:t>api</a:t>
            </a:r>
            <a:r>
              <a:rPr lang="en-US" dirty="0">
                <a:solidFill>
                  <a:schemeClr val="bg1"/>
                </a:solidFill>
                <a:latin typeface="Verdana" charset="0"/>
                <a:ea typeface="Verdana" charset="0"/>
                <a:cs typeface="Verdana" charset="0"/>
              </a:rPr>
              <a:t>, we are able to get the images location through </a:t>
            </a:r>
            <a:r>
              <a:rPr lang="en-US" dirty="0" err="1">
                <a:solidFill>
                  <a:schemeClr val="bg1"/>
                </a:solidFill>
                <a:latin typeface="Verdana" charset="0"/>
                <a:ea typeface="Verdana" charset="0"/>
                <a:cs typeface="Verdana" charset="0"/>
              </a:rPr>
              <a:t>exif</a:t>
            </a:r>
            <a:r>
              <a:rPr lang="en-US" dirty="0">
                <a:solidFill>
                  <a:schemeClr val="bg1"/>
                </a:solidFill>
                <a:latin typeface="Verdana" charset="0"/>
                <a:ea typeface="Verdana" charset="0"/>
                <a:cs typeface="Verdana" charset="0"/>
              </a:rPr>
              <a:t> data to accurately give local aerosol information.</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chose to use OpenCV as opposed to larger computer vision libraries such as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because we did not need many of the functions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offers. OpenCV is a simple enough library to complete the task assigned. .</a:t>
            </a: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err="1">
                <a:solidFill>
                  <a:srgbClr val="E05529"/>
                </a:solidFill>
                <a:latin typeface="Impact" charset="0"/>
                <a:ea typeface="Impact" charset="0"/>
                <a:cs typeface="Impact" charset="0"/>
              </a:rPr>
              <a:t>Aerolyzer</a:t>
            </a:r>
            <a:r>
              <a:rPr lang="en-US" spc="100" dirty="0">
                <a:solidFill>
                  <a:srgbClr val="E05529"/>
                </a:solidFill>
                <a:latin typeface="Impact" charset="0"/>
                <a:ea typeface="Impact" charset="0"/>
                <a:cs typeface="Impact" charset="0"/>
              </a:rPr>
              <a:t> </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In the air we breathe there’s more than just O2, the particles we TAGLINE GOES HERE</a:t>
            </a:r>
          </a:p>
        </p:txBody>
      </p:sp>
      <p:sp>
        <p:nvSpPr>
          <p:cNvPr id="14" name="Text Placeholder 16"/>
          <p:cNvSpPr txBox="1">
            <a:spLocks/>
          </p:cNvSpPr>
          <p:nvPr/>
        </p:nvSpPr>
        <p:spPr>
          <a:xfrm>
            <a:off x="33952921" y="13083796"/>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Client and Team</a:t>
            </a:r>
          </a:p>
        </p:txBody>
      </p:sp>
      <p:sp>
        <p:nvSpPr>
          <p:cNvPr id="15" name="Text Placeholder 18"/>
          <p:cNvSpPr txBox="1">
            <a:spLocks/>
          </p:cNvSpPr>
          <p:nvPr/>
        </p:nvSpPr>
        <p:spPr>
          <a:xfrm>
            <a:off x="33716912" y="14141317"/>
            <a:ext cx="8126412" cy="14311610"/>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err="1">
                <a:latin typeface="Verdana Regular" charset="0"/>
              </a:rPr>
              <a:t>Loribus</a:t>
            </a:r>
            <a:r>
              <a:rPr lang="en-US" dirty="0">
                <a:latin typeface="Verdana Regular" charset="0"/>
              </a:rPr>
              <a:t> </a:t>
            </a:r>
            <a:r>
              <a:rPr lang="en-US" dirty="0" err="1">
                <a:latin typeface="Verdana Regular" charset="0"/>
              </a:rPr>
              <a:t>eum</a:t>
            </a:r>
            <a:r>
              <a:rPr lang="en-US" dirty="0">
                <a:latin typeface="Verdana Regular" charset="0"/>
              </a:rPr>
              <a:t> </a:t>
            </a:r>
            <a:r>
              <a:rPr lang="en-US" dirty="0" err="1">
                <a:latin typeface="Verdana Regular" charset="0"/>
              </a:rPr>
              <a:t>labo</a:t>
            </a:r>
            <a:r>
              <a:rPr lang="en-US" dirty="0">
                <a:latin typeface="Verdana Regular" charset="0"/>
              </a:rPr>
              <a:t>. </a:t>
            </a:r>
            <a:r>
              <a:rPr lang="en-US" dirty="0" err="1">
                <a:latin typeface="Verdana Regular" charset="0"/>
              </a:rPr>
              <a:t>Essit</a:t>
            </a:r>
            <a:r>
              <a:rPr lang="en-US" dirty="0">
                <a:latin typeface="Verdana Regular" charset="0"/>
              </a:rPr>
              <a:t> </a:t>
            </a:r>
            <a:r>
              <a:rPr lang="en-US" dirty="0" err="1">
                <a:latin typeface="Verdana Regular" charset="0"/>
              </a:rPr>
              <a:t>ipsundunt</a:t>
            </a:r>
            <a:r>
              <a:rPr lang="en-US" dirty="0">
                <a:latin typeface="Verdana Regular" charset="0"/>
              </a:rPr>
              <a:t> </a:t>
            </a:r>
            <a:r>
              <a:rPr lang="en-US" dirty="0" err="1">
                <a:latin typeface="Verdana Regular" charset="0"/>
              </a:rPr>
              <a:t>volore</a:t>
            </a:r>
            <a:r>
              <a:rPr lang="en-US" dirty="0">
                <a:latin typeface="Verdana Regular" charset="0"/>
              </a:rPr>
              <a:t> </a:t>
            </a:r>
            <a:r>
              <a:rPr lang="en-US" dirty="0" err="1">
                <a:latin typeface="Verdana Regular" charset="0"/>
              </a:rPr>
              <a:t>arupid</a:t>
            </a:r>
            <a:r>
              <a:rPr lang="en-US" dirty="0">
                <a:latin typeface="Verdana Regular" charset="0"/>
              </a:rPr>
              <a:t> qui </a:t>
            </a:r>
            <a:r>
              <a:rPr lang="en-US" dirty="0" err="1">
                <a:latin typeface="Verdana Regular" charset="0"/>
              </a:rPr>
              <a:t>isquunt</a:t>
            </a:r>
            <a:r>
              <a:rPr lang="en-US" dirty="0">
                <a:latin typeface="Verdana Regular" charset="0"/>
              </a:rPr>
              <a:t> as doles </a:t>
            </a:r>
            <a:r>
              <a:rPr lang="en-US" dirty="0" err="1">
                <a:latin typeface="Verdana Regular" charset="0"/>
              </a:rPr>
              <a:t>ipsunt</a:t>
            </a:r>
            <a:r>
              <a:rPr lang="en-US" dirty="0">
                <a:latin typeface="Verdana Regular" charset="0"/>
              </a:rPr>
              <a:t>.</a:t>
            </a:r>
          </a:p>
          <a:p>
            <a:pPr>
              <a:spcAft>
                <a:spcPts val="2600"/>
              </a:spcAft>
            </a:pPr>
            <a:r>
              <a:rPr lang="en-US" dirty="0" err="1">
                <a:latin typeface="Verdana Regular" charset="0"/>
              </a:rPr>
              <a:t>Hicid</a:t>
            </a:r>
            <a:r>
              <a:rPr lang="en-US" dirty="0">
                <a:latin typeface="Verdana Regular" charset="0"/>
              </a:rPr>
              <a:t> </a:t>
            </a:r>
            <a:r>
              <a:rPr lang="en-US" dirty="0" err="1">
                <a:latin typeface="Verdana Regular" charset="0"/>
              </a:rPr>
              <a:t>modit</a:t>
            </a:r>
            <a:r>
              <a:rPr lang="en-US" dirty="0">
                <a:latin typeface="Verdana Regular" charset="0"/>
              </a:rPr>
              <a:t> ex </a:t>
            </a:r>
            <a:r>
              <a:rPr lang="en-US" dirty="0" err="1">
                <a:latin typeface="Verdana Regular" charset="0"/>
              </a:rPr>
              <a:t>estinienit</a:t>
            </a:r>
            <a:r>
              <a:rPr lang="en-US" dirty="0">
                <a:latin typeface="Verdana Regular" charset="0"/>
              </a:rPr>
              <a:t> et </a:t>
            </a:r>
            <a:r>
              <a:rPr lang="en-US" dirty="0" err="1">
                <a:latin typeface="Verdana Regular" charset="0"/>
              </a:rPr>
              <a:t>audae</a:t>
            </a:r>
            <a:r>
              <a:rPr lang="en-US" dirty="0">
                <a:latin typeface="Verdana Regular" charset="0"/>
              </a:rPr>
              <a:t> </a:t>
            </a:r>
            <a:r>
              <a:rPr lang="en-US" dirty="0" err="1">
                <a:latin typeface="Verdana Regular" charset="0"/>
              </a:rPr>
              <a:t>usted</a:t>
            </a:r>
            <a:r>
              <a:rPr lang="en-US" dirty="0">
                <a:latin typeface="Verdana Regular" charset="0"/>
              </a:rPr>
              <a:t> </a:t>
            </a:r>
            <a:r>
              <a:rPr lang="en-US" dirty="0" err="1">
                <a:latin typeface="Verdana Regular" charset="0"/>
              </a:rPr>
              <a:t>est</a:t>
            </a:r>
            <a:r>
              <a:rPr lang="en-US" dirty="0">
                <a:latin typeface="Verdana Regular" charset="0"/>
              </a:rPr>
              <a:t> qui </a:t>
            </a:r>
            <a:r>
              <a:rPr lang="en-US" dirty="0" err="1">
                <a:latin typeface="Verdana Regular" charset="0"/>
              </a:rPr>
              <a:t>occullorio</a:t>
            </a:r>
            <a:r>
              <a:rPr lang="en-US" dirty="0">
                <a:latin typeface="Verdana Regular" charset="0"/>
              </a:rPr>
              <a:t> </a:t>
            </a:r>
            <a:r>
              <a:rPr lang="en-US" dirty="0" err="1">
                <a:latin typeface="Verdana Regular" charset="0"/>
              </a:rPr>
              <a:t>molupit</a:t>
            </a:r>
            <a:r>
              <a:rPr lang="en-US" dirty="0">
                <a:latin typeface="Verdana Regular" charset="0"/>
              </a:rPr>
              <a:t> </a:t>
            </a:r>
            <a:r>
              <a:rPr lang="en-US" dirty="0" err="1">
                <a:latin typeface="Verdana Regular" charset="0"/>
              </a:rPr>
              <a:t>vollaut</a:t>
            </a:r>
            <a:r>
              <a:rPr lang="en-US" dirty="0">
                <a:latin typeface="Verdana Regular" charset="0"/>
              </a:rPr>
              <a:t> </a:t>
            </a:r>
            <a:r>
              <a:rPr lang="en-US" dirty="0" err="1">
                <a:latin typeface="Verdana Regular" charset="0"/>
              </a:rPr>
              <a:t>volumpt</a:t>
            </a:r>
            <a:r>
              <a:rPr lang="en-US" dirty="0">
                <a:latin typeface="Verdana Regular" charset="0"/>
              </a:rPr>
              <a:t> </a:t>
            </a:r>
            <a:r>
              <a:rPr lang="en-US" dirty="0" err="1">
                <a:latin typeface="Verdana Regular" charset="0"/>
              </a:rPr>
              <a:t>molorestio</a:t>
            </a:r>
            <a:r>
              <a:rPr lang="en-US" dirty="0">
                <a:latin typeface="Verdana Regular" charset="0"/>
              </a:rPr>
              <a:t> </a:t>
            </a:r>
            <a:r>
              <a:rPr lang="en-US" dirty="0" err="1">
                <a:latin typeface="Verdana Regular" charset="0"/>
              </a:rPr>
              <a:t>blaborionet</a:t>
            </a:r>
            <a:r>
              <a:rPr lang="en-US" dirty="0">
                <a:latin typeface="Verdana Regular" charset="0"/>
              </a:rPr>
              <a:t> </a:t>
            </a:r>
            <a:r>
              <a:rPr lang="en-US" dirty="0" err="1">
                <a:latin typeface="Verdana Regular" charset="0"/>
              </a:rPr>
              <a:t>elictem</a:t>
            </a:r>
            <a:r>
              <a:rPr lang="en-US" dirty="0">
                <a:latin typeface="Verdana Regular" charset="0"/>
              </a:rPr>
              <a:t> </a:t>
            </a:r>
            <a:r>
              <a:rPr lang="en-US" dirty="0" err="1">
                <a:latin typeface="Verdana Regular" charset="0"/>
              </a:rPr>
              <a:t>est</a:t>
            </a:r>
            <a:r>
              <a:rPr lang="en-US" dirty="0">
                <a:latin typeface="Verdana Regular" charset="0"/>
              </a:rPr>
              <a:t>, </a:t>
            </a:r>
            <a:r>
              <a:rPr lang="en-US" dirty="0" err="1">
                <a:latin typeface="Verdana Regular" charset="0"/>
              </a:rPr>
              <a:t>ius</a:t>
            </a:r>
            <a:r>
              <a:rPr lang="en-US" dirty="0">
                <a:latin typeface="Verdana Regular" charset="0"/>
              </a:rPr>
              <a:t> </a:t>
            </a:r>
            <a:r>
              <a:rPr lang="en-US" dirty="0" err="1">
                <a:latin typeface="Verdana Regular" charset="0"/>
              </a:rPr>
              <a:t>accatiur</a:t>
            </a:r>
            <a:r>
              <a:rPr lang="en-US" dirty="0">
                <a:latin typeface="Verdana Regular" charset="0"/>
              </a:rPr>
              <a:t> </a:t>
            </a:r>
            <a:r>
              <a:rPr lang="en-US" dirty="0" err="1">
                <a:latin typeface="Verdana Regular" charset="0"/>
              </a:rPr>
              <a:t>sam</a:t>
            </a:r>
            <a:r>
              <a:rPr lang="en-US" dirty="0">
                <a:latin typeface="Verdana Regular" charset="0"/>
              </a:rPr>
              <a:t> </a:t>
            </a:r>
            <a:r>
              <a:rPr lang="en-US" dirty="0" err="1">
                <a:latin typeface="Verdana Regular" charset="0"/>
              </a:rPr>
              <a:t>eum</a:t>
            </a:r>
            <a:r>
              <a:rPr lang="en-US" dirty="0">
                <a:latin typeface="Verdana Regular" charset="0"/>
              </a:rPr>
              <a:t> </a:t>
            </a:r>
            <a:r>
              <a:rPr lang="en-US" dirty="0" err="1">
                <a:latin typeface="Verdana Regular" charset="0"/>
              </a:rPr>
              <a:t>lamus</a:t>
            </a:r>
            <a:r>
              <a:rPr lang="en-US" dirty="0">
                <a:latin typeface="Verdana Regular" charset="0"/>
              </a:rPr>
              <a:t> </a:t>
            </a:r>
            <a:r>
              <a:rPr lang="en-US" dirty="0" err="1">
                <a:latin typeface="Verdana Regular" charset="0"/>
              </a:rPr>
              <a:t>doloresti</a:t>
            </a:r>
            <a:r>
              <a:rPr lang="en-US" dirty="0">
                <a:latin typeface="Verdana Regular" charset="0"/>
              </a:rPr>
              <a:t> </a:t>
            </a:r>
            <a:r>
              <a:rPr lang="en-US" dirty="0" err="1">
                <a:latin typeface="Verdana Regular" charset="0"/>
              </a:rPr>
              <a:t>ipsam</a:t>
            </a:r>
            <a:r>
              <a:rPr lang="en-US" dirty="0">
                <a:latin typeface="Verdana Regular" charset="0"/>
              </a:rPr>
              <a:t> </a:t>
            </a:r>
            <a:r>
              <a:rPr lang="en-US" dirty="0" err="1">
                <a:latin typeface="Verdana Regular" charset="0"/>
              </a:rPr>
              <a:t>inverum</a:t>
            </a:r>
            <a:r>
              <a:rPr lang="en-US" dirty="0">
                <a:latin typeface="Verdana Regular" charset="0"/>
              </a:rPr>
              <a:t> </a:t>
            </a:r>
            <a:r>
              <a:rPr lang="en-US" dirty="0" err="1">
                <a:latin typeface="Verdana Regular" charset="0"/>
              </a:rPr>
              <a:t>utecum</a:t>
            </a:r>
            <a:r>
              <a:rPr lang="en-US" dirty="0">
                <a:latin typeface="Verdana Regular" charset="0"/>
              </a:rPr>
              <a:t> </a:t>
            </a:r>
            <a:r>
              <a:rPr lang="en-US" dirty="0" err="1">
                <a:latin typeface="Verdana Regular" charset="0"/>
              </a:rPr>
              <a:t>iustia</a:t>
            </a:r>
            <a:r>
              <a:rPr lang="en-US" dirty="0">
                <a:latin typeface="Verdana Regular" charset="0"/>
              </a:rPr>
              <a:t> </a:t>
            </a:r>
            <a:r>
              <a:rPr lang="en-US" dirty="0" err="1">
                <a:latin typeface="Verdana Regular" charset="0"/>
              </a:rPr>
              <a:t>doluptur</a:t>
            </a:r>
            <a:r>
              <a:rPr lang="en-US" dirty="0">
                <a:latin typeface="Verdana Regular" charset="0"/>
              </a:rPr>
              <a:t>, que </a:t>
            </a:r>
            <a:r>
              <a:rPr lang="en-US" dirty="0" err="1">
                <a:latin typeface="Verdana Regular" charset="0"/>
              </a:rPr>
              <a:t>nimi</a:t>
            </a:r>
            <a:r>
              <a:rPr lang="en-US" dirty="0">
                <a:latin typeface="Verdana Regular" charset="0"/>
              </a:rPr>
              <a:t> </a:t>
            </a:r>
            <a:r>
              <a:rPr lang="en-US" dirty="0" err="1">
                <a:latin typeface="Verdana Regular" charset="0"/>
              </a:rPr>
              <a:t>ncima</a:t>
            </a:r>
            <a:r>
              <a:rPr lang="en-US" dirty="0">
                <a:latin typeface="Verdana Regular" charset="0"/>
              </a:rPr>
              <a:t> </a:t>
            </a:r>
            <a:r>
              <a:rPr lang="en-US" dirty="0" err="1">
                <a:latin typeface="Verdana Regular" charset="0"/>
              </a:rPr>
              <a:t>nimus</a:t>
            </a:r>
            <a:r>
              <a:rPr lang="en-US" dirty="0">
                <a:latin typeface="Verdana Regular" charset="0"/>
              </a:rPr>
              <a:t> </a:t>
            </a:r>
            <a:r>
              <a:rPr lang="en-US" dirty="0" err="1">
                <a:latin typeface="Verdana Regular" charset="0"/>
              </a:rPr>
              <a:t>est</a:t>
            </a:r>
            <a:r>
              <a:rPr lang="en-US" dirty="0">
                <a:latin typeface="Verdana Regular" charset="0"/>
              </a:rPr>
              <a:t> </a:t>
            </a:r>
            <a:r>
              <a:rPr lang="en-US" dirty="0" err="1">
                <a:latin typeface="Verdana Regular" charset="0"/>
              </a:rPr>
              <a:t>ut</a:t>
            </a:r>
            <a:r>
              <a:rPr lang="en-US" dirty="0">
                <a:latin typeface="Verdana Regular" charset="0"/>
              </a:rPr>
              <a:t> </a:t>
            </a:r>
            <a:r>
              <a:rPr lang="en-US" dirty="0" err="1">
                <a:latin typeface="Verdana Regular" charset="0"/>
              </a:rPr>
              <a:t>latium</a:t>
            </a:r>
            <a:r>
              <a:rPr lang="en-US" dirty="0">
                <a:latin typeface="Verdana Regular" charset="0"/>
              </a:rPr>
              <a:t> qui </a:t>
            </a:r>
            <a:r>
              <a:rPr lang="en-US" dirty="0" err="1">
                <a:latin typeface="Verdana Regular" charset="0"/>
              </a:rPr>
              <a:t>nempore</a:t>
            </a:r>
            <a:r>
              <a:rPr lang="en-US" dirty="0">
                <a:latin typeface="Verdana Regular" charset="0"/>
              </a:rPr>
              <a:t> </a:t>
            </a:r>
            <a:r>
              <a:rPr lang="en-US" dirty="0" err="1">
                <a:latin typeface="Verdana Regular" charset="0"/>
              </a:rPr>
              <a:t>odisqui</a:t>
            </a:r>
            <a:r>
              <a:rPr lang="en-US" dirty="0">
                <a:latin typeface="Verdana Regular" charset="0"/>
              </a:rPr>
              <a:t> </a:t>
            </a:r>
            <a:r>
              <a:rPr lang="en-US" dirty="0" err="1">
                <a:latin typeface="Verdana Regular" charset="0"/>
              </a:rPr>
              <a:t>cuptae</a:t>
            </a:r>
            <a:r>
              <a:rPr lang="en-US" dirty="0">
                <a:latin typeface="Verdana Regular" charset="0"/>
              </a:rPr>
              <a:t> </a:t>
            </a:r>
            <a:r>
              <a:rPr lang="en-US" dirty="0" err="1">
                <a:latin typeface="Verdana Regular" charset="0"/>
              </a:rPr>
              <a:t>occus</a:t>
            </a:r>
            <a:r>
              <a:rPr lang="en-US" dirty="0">
                <a:latin typeface="Verdana Regular" charset="0"/>
              </a:rPr>
              <a:t> que </a:t>
            </a:r>
            <a:r>
              <a:rPr lang="en-US" dirty="0" err="1">
                <a:latin typeface="Verdana Regular" charset="0"/>
              </a:rPr>
              <a:t>opta</a:t>
            </a:r>
            <a:r>
              <a:rPr lang="en-US" dirty="0">
                <a:latin typeface="Verdana Regular" charset="0"/>
              </a:rPr>
              <a:t> dis non </a:t>
            </a:r>
            <a:r>
              <a:rPr lang="en-US" dirty="0" err="1">
                <a:latin typeface="Verdana Regular" charset="0"/>
              </a:rPr>
              <a:t>sequi</a:t>
            </a:r>
            <a:r>
              <a:rPr lang="en-US" dirty="0">
                <a:latin typeface="Verdana Regular" charset="0"/>
              </a:rPr>
              <a:t> </a:t>
            </a:r>
            <a:r>
              <a:rPr lang="en-US" dirty="0" err="1">
                <a:latin typeface="Verdana Regular" charset="0"/>
              </a:rPr>
              <a:t>autemque</a:t>
            </a:r>
            <a:r>
              <a:rPr lang="en-US" dirty="0">
                <a:latin typeface="Verdana Regular" charset="0"/>
              </a:rPr>
              <a:t> most, vent </a:t>
            </a:r>
            <a:r>
              <a:rPr lang="en-US" dirty="0" err="1">
                <a:latin typeface="Verdana Regular" charset="0"/>
              </a:rPr>
              <a:t>ullam</a:t>
            </a:r>
            <a:r>
              <a:rPr lang="en-US" dirty="0">
                <a:latin typeface="Verdana Regular" charset="0"/>
              </a:rPr>
              <a:t> </a:t>
            </a:r>
            <a:r>
              <a:rPr lang="en-US" dirty="0" err="1">
                <a:latin typeface="Verdana Regular" charset="0"/>
              </a:rPr>
              <a:t>asit</a:t>
            </a:r>
            <a:r>
              <a:rPr lang="en-US" dirty="0">
                <a:latin typeface="Verdana Regular" charset="0"/>
              </a:rPr>
              <a:t> </a:t>
            </a:r>
            <a:r>
              <a:rPr lang="en-US" dirty="0" err="1">
                <a:latin typeface="Verdana Regular" charset="0"/>
              </a:rPr>
              <a:t>modite</a:t>
            </a:r>
            <a:r>
              <a:rPr lang="en-US" dirty="0">
                <a:latin typeface="Verdana Regular" charset="0"/>
              </a:rPr>
              <a:t> lab </a:t>
            </a:r>
            <a:r>
              <a:rPr lang="en-US" dirty="0" err="1">
                <a:latin typeface="Verdana Regular" charset="0"/>
              </a:rPr>
              <a:t>ipsamusant</a:t>
            </a:r>
            <a:r>
              <a:rPr lang="en-US" dirty="0">
                <a:latin typeface="Verdana Regular" charset="0"/>
              </a:rPr>
              <a:t>.</a:t>
            </a:r>
          </a:p>
          <a:p>
            <a:pPr>
              <a:spcAft>
                <a:spcPts val="2600"/>
              </a:spcAft>
            </a:pPr>
            <a:r>
              <a:rPr lang="en-US" dirty="0" err="1">
                <a:latin typeface="Verdana Regular" charset="0"/>
              </a:rPr>
              <a:t>Ut</a:t>
            </a:r>
            <a:r>
              <a:rPr lang="en-US" dirty="0">
                <a:latin typeface="Verdana Regular" charset="0"/>
              </a:rPr>
              <a:t> </a:t>
            </a:r>
            <a:r>
              <a:rPr lang="en-US" dirty="0" err="1">
                <a:latin typeface="Verdana Regular" charset="0"/>
              </a:rPr>
              <a:t>volore</a:t>
            </a:r>
            <a:r>
              <a:rPr lang="en-US" dirty="0">
                <a:latin typeface="Verdana Regular" charset="0"/>
              </a:rPr>
              <a:t> </a:t>
            </a:r>
            <a:r>
              <a:rPr lang="en-US" dirty="0" err="1">
                <a:latin typeface="Verdana Regular" charset="0"/>
              </a:rPr>
              <a:t>secuptio</a:t>
            </a:r>
            <a:r>
              <a:rPr lang="en-US" dirty="0">
                <a:latin typeface="Verdana Regular" charset="0"/>
              </a:rPr>
              <a:t> </a:t>
            </a:r>
            <a:r>
              <a:rPr lang="en-US" dirty="0" err="1">
                <a:latin typeface="Verdana Regular" charset="0"/>
              </a:rPr>
              <a:t>es</a:t>
            </a:r>
            <a:r>
              <a:rPr lang="en-US" dirty="0">
                <a:latin typeface="Verdana Regular" charset="0"/>
              </a:rPr>
              <a:t> rem </a:t>
            </a:r>
            <a:r>
              <a:rPr lang="en-US" dirty="0" err="1">
                <a:latin typeface="Verdana Regular" charset="0"/>
              </a:rPr>
              <a:t>rerati</a:t>
            </a:r>
            <a:r>
              <a:rPr lang="en-US" dirty="0">
                <a:latin typeface="Verdana Regular" charset="0"/>
              </a:rPr>
              <a:t> </a:t>
            </a:r>
            <a:r>
              <a:rPr lang="en-US" dirty="0" err="1">
                <a:latin typeface="Verdana Regular" charset="0"/>
              </a:rPr>
              <a:t>volor</a:t>
            </a:r>
            <a:r>
              <a:rPr lang="en-US" dirty="0">
                <a:latin typeface="Verdana Regular" charset="0"/>
              </a:rPr>
              <a:t> </a:t>
            </a:r>
            <a:r>
              <a:rPr lang="en-US" dirty="0" err="1">
                <a:latin typeface="Verdana Regular" charset="0"/>
              </a:rPr>
              <a:t>atem</a:t>
            </a:r>
            <a:r>
              <a:rPr lang="en-US" dirty="0">
                <a:latin typeface="Verdana Regular" charset="0"/>
              </a:rPr>
              <a:t> </a:t>
            </a:r>
            <a:r>
              <a:rPr lang="en-US" dirty="0" err="1">
                <a:latin typeface="Verdana Regular" charset="0"/>
              </a:rPr>
              <a:t>lic</a:t>
            </a:r>
            <a:r>
              <a:rPr lang="en-US" dirty="0">
                <a:latin typeface="Verdana Regular" charset="0"/>
              </a:rPr>
              <a:t> </a:t>
            </a:r>
            <a:r>
              <a:rPr lang="en-US" dirty="0" err="1">
                <a:latin typeface="Verdana Regular" charset="0"/>
              </a:rPr>
              <a:t>te</a:t>
            </a:r>
            <a:r>
              <a:rPr lang="en-US" dirty="0">
                <a:latin typeface="Verdana Regular" charset="0"/>
              </a:rPr>
              <a:t> </a:t>
            </a:r>
            <a:r>
              <a:rPr lang="en-US" dirty="0" err="1">
                <a:latin typeface="Verdana Regular" charset="0"/>
              </a:rPr>
              <a:t>voloria</a:t>
            </a:r>
            <a:r>
              <a:rPr lang="en-US" dirty="0">
                <a:latin typeface="Verdana Regular" charset="0"/>
              </a:rPr>
              <a:t> qui </a:t>
            </a:r>
            <a:r>
              <a:rPr lang="en-US" dirty="0" err="1">
                <a:latin typeface="Verdana Regular" charset="0"/>
              </a:rPr>
              <a:t>simporest</a:t>
            </a:r>
            <a:r>
              <a:rPr lang="en-US" dirty="0">
                <a:latin typeface="Verdana Regular" charset="0"/>
              </a:rPr>
              <a:t> </a:t>
            </a:r>
            <a:r>
              <a:rPr lang="en-US" dirty="0" err="1">
                <a:latin typeface="Verdana Regular" charset="0"/>
              </a:rPr>
              <a:t>doluptat</a:t>
            </a:r>
            <a:r>
              <a:rPr lang="en-US" dirty="0">
                <a:latin typeface="Verdana Regular" charset="0"/>
              </a:rPr>
              <a:t> </a:t>
            </a:r>
            <a:r>
              <a:rPr lang="en-US" dirty="0" err="1">
                <a:latin typeface="Verdana Regular" charset="0"/>
              </a:rPr>
              <a:t>etur</a:t>
            </a:r>
            <a:r>
              <a:rPr lang="en-US" dirty="0">
                <a:latin typeface="Verdana Regular" charset="0"/>
              </a:rPr>
              <a:t>? </a:t>
            </a:r>
            <a:r>
              <a:rPr lang="en-US" dirty="0" err="1">
                <a:latin typeface="Verdana Regular" charset="0"/>
              </a:rPr>
              <a:t>Alignit</a:t>
            </a:r>
            <a:r>
              <a:rPr lang="en-US" dirty="0">
                <a:latin typeface="Verdana Regular" charset="0"/>
              </a:rPr>
              <a:t> </a:t>
            </a:r>
            <a:r>
              <a:rPr lang="en-US" dirty="0" err="1">
                <a:latin typeface="Verdana Regular" charset="0"/>
              </a:rPr>
              <a:t>volorae</a:t>
            </a:r>
            <a:r>
              <a:rPr lang="en-US" dirty="0">
                <a:latin typeface="Verdana Regular" charset="0"/>
              </a:rPr>
              <a:t> </a:t>
            </a:r>
            <a:r>
              <a:rPr lang="en-US" dirty="0" err="1">
                <a:latin typeface="Verdana Regular" charset="0"/>
              </a:rPr>
              <a:t>venimai</a:t>
            </a:r>
            <a:r>
              <a:rPr lang="en-US" dirty="0">
                <a:latin typeface="Verdana Regular" charset="0"/>
              </a:rPr>
              <a:t> </a:t>
            </a:r>
            <a:r>
              <a:rPr lang="en-US" dirty="0" err="1">
                <a:latin typeface="Verdana Regular" charset="0"/>
              </a:rPr>
              <a:t>onsequame</a:t>
            </a:r>
            <a:r>
              <a:rPr lang="en-US" dirty="0">
                <a:latin typeface="Verdana Regular" charset="0"/>
              </a:rPr>
              <a:t> </a:t>
            </a:r>
            <a:r>
              <a:rPr lang="en-US" dirty="0" err="1">
                <a:latin typeface="Verdana Regular" charset="0"/>
              </a:rPr>
              <a:t>odipitatur</a:t>
            </a:r>
            <a:r>
              <a:rPr lang="en-US" dirty="0">
                <a:latin typeface="Verdana Regular" charset="0"/>
              </a:rPr>
              <a:t> </a:t>
            </a:r>
            <a:r>
              <a:rPr lang="en-US" dirty="0" err="1">
                <a:latin typeface="Verdana Regular" charset="0"/>
              </a:rPr>
              <a:t>sequosa</a:t>
            </a:r>
            <a:r>
              <a:rPr lang="en-US" dirty="0">
                <a:latin typeface="Verdana Regular" charset="0"/>
              </a:rPr>
              <a:t> </a:t>
            </a:r>
            <a:r>
              <a:rPr lang="en-US" dirty="0" err="1">
                <a:latin typeface="Verdana Regular" charset="0"/>
              </a:rPr>
              <a:t>ntiste</a:t>
            </a:r>
            <a:r>
              <a:rPr lang="en-US" dirty="0">
                <a:latin typeface="Verdana Regular" charset="0"/>
              </a:rPr>
              <a:t> </a:t>
            </a:r>
            <a:r>
              <a:rPr lang="en-US" dirty="0" err="1">
                <a:latin typeface="Verdana Regular" charset="0"/>
              </a:rPr>
              <a:t>ea</a:t>
            </a:r>
            <a:r>
              <a:rPr lang="en-US" dirty="0">
                <a:latin typeface="Verdana Regular" charset="0"/>
              </a:rPr>
              <a:t> id que </a:t>
            </a:r>
            <a:r>
              <a:rPr lang="en-US" dirty="0" err="1">
                <a:latin typeface="Verdana Regular" charset="0"/>
              </a:rPr>
              <a:t>ipsam</a:t>
            </a:r>
            <a:r>
              <a:rPr lang="en-US" dirty="0">
                <a:latin typeface="Verdana Regular" charset="0"/>
              </a:rPr>
              <a:t>, </a:t>
            </a:r>
            <a:r>
              <a:rPr lang="en-US" dirty="0" err="1">
                <a:latin typeface="Verdana Regular" charset="0"/>
              </a:rPr>
              <a:t>omniaed</a:t>
            </a:r>
            <a:r>
              <a:rPr lang="en-US" dirty="0">
                <a:latin typeface="Verdana Regular" charset="0"/>
              </a:rPr>
              <a:t> et </a:t>
            </a:r>
            <a:r>
              <a:rPr lang="en-US" dirty="0" err="1">
                <a:latin typeface="Verdana Regular" charset="0"/>
              </a:rPr>
              <a:t>offictus</a:t>
            </a:r>
            <a:r>
              <a:rPr lang="en-US" dirty="0">
                <a:latin typeface="Verdana Regular" charset="0"/>
              </a:rPr>
              <a:t> </a:t>
            </a:r>
            <a:r>
              <a:rPr lang="en-US" dirty="0" err="1">
                <a:latin typeface="Verdana Regular" charset="0"/>
              </a:rPr>
              <a:t>moluptiis</a:t>
            </a:r>
            <a:r>
              <a:rPr lang="en-US" dirty="0">
                <a:latin typeface="Verdana Regular" charset="0"/>
              </a:rPr>
              <a:t> et </a:t>
            </a:r>
            <a:r>
              <a:rPr lang="en-US" dirty="0" err="1">
                <a:latin typeface="Verdana Regular" charset="0"/>
              </a:rPr>
              <a:t>ius</a:t>
            </a:r>
            <a:r>
              <a:rPr lang="en-US" dirty="0">
                <a:latin typeface="Verdana Regular" charset="0"/>
              </a:rPr>
              <a:t>.</a:t>
            </a:r>
          </a:p>
          <a:p>
            <a:pPr>
              <a:spcAft>
                <a:spcPts val="2600"/>
              </a:spcAft>
            </a:pPr>
            <a:r>
              <a:rPr lang="en-US" dirty="0">
                <a:latin typeface="Verdana Regular" charset="0"/>
              </a:rPr>
              <a:t>Qui </a:t>
            </a:r>
            <a:r>
              <a:rPr lang="en-US" dirty="0" err="1">
                <a:latin typeface="Verdana Regular" charset="0"/>
              </a:rPr>
              <a:t>archili</a:t>
            </a:r>
            <a:r>
              <a:rPr lang="en-US" dirty="0">
                <a:latin typeface="Verdana Regular" charset="0"/>
              </a:rPr>
              <a:t> </a:t>
            </a:r>
            <a:r>
              <a:rPr lang="en-US" dirty="0" err="1">
                <a:latin typeface="Verdana Regular" charset="0"/>
              </a:rPr>
              <a:t>busdae</a:t>
            </a:r>
            <a:r>
              <a:rPr lang="en-US" dirty="0">
                <a:latin typeface="Verdana Regular" charset="0"/>
              </a:rPr>
              <a:t> </a:t>
            </a:r>
            <a:r>
              <a:rPr lang="en-US" dirty="0" err="1">
                <a:latin typeface="Verdana Regular" charset="0"/>
              </a:rPr>
              <a:t>exere</a:t>
            </a:r>
            <a:r>
              <a:rPr lang="en-US" dirty="0">
                <a:latin typeface="Verdana Regular" charset="0"/>
              </a:rPr>
              <a:t> </a:t>
            </a:r>
            <a:r>
              <a:rPr lang="en-US" dirty="0" err="1">
                <a:latin typeface="Verdana Regular" charset="0"/>
              </a:rPr>
              <a:t>quias</a:t>
            </a:r>
            <a:r>
              <a:rPr lang="en-US" dirty="0">
                <a:latin typeface="Verdana Regular" charset="0"/>
              </a:rPr>
              <a:t> </a:t>
            </a:r>
            <a:r>
              <a:rPr lang="en-US" dirty="0" err="1">
                <a:latin typeface="Verdana Regular" charset="0"/>
              </a:rPr>
              <a:t>essum</a:t>
            </a:r>
            <a:r>
              <a:rPr lang="en-US" dirty="0">
                <a:latin typeface="Verdana Regular" charset="0"/>
              </a:rPr>
              <a:t> </a:t>
            </a:r>
            <a:r>
              <a:rPr lang="en-US" dirty="0" err="1">
                <a:latin typeface="Verdana Regular" charset="0"/>
              </a:rPr>
              <a:t>fugiand</a:t>
            </a:r>
            <a:r>
              <a:rPr lang="en-US" dirty="0">
                <a:latin typeface="Verdana Regular" charset="0"/>
              </a:rPr>
              <a:t> </a:t>
            </a:r>
            <a:r>
              <a:rPr lang="en-US" dirty="0" err="1">
                <a:latin typeface="Verdana Regular" charset="0"/>
              </a:rPr>
              <a:t>itisquo</a:t>
            </a:r>
            <a:r>
              <a:rPr lang="en-US" dirty="0">
                <a:latin typeface="Verdana Regular" charset="0"/>
              </a:rPr>
              <a:t> </a:t>
            </a:r>
            <a:r>
              <a:rPr lang="en-US" dirty="0" err="1">
                <a:latin typeface="Verdana Regular" charset="0"/>
              </a:rPr>
              <a:t>occulla</a:t>
            </a:r>
            <a:r>
              <a:rPr lang="en-US" dirty="0">
                <a:latin typeface="Verdana Regular" charset="0"/>
              </a:rPr>
              <a:t> </a:t>
            </a:r>
            <a:r>
              <a:rPr lang="en-US" dirty="0" err="1">
                <a:latin typeface="Verdana Regular" charset="0"/>
              </a:rPr>
              <a:t>utendi</a:t>
            </a:r>
            <a:r>
              <a:rPr lang="en-US" dirty="0">
                <a:latin typeface="Verdana Regular" charset="0"/>
              </a:rPr>
              <a:t> </a:t>
            </a:r>
            <a:r>
              <a:rPr lang="en-US" dirty="0" err="1">
                <a:latin typeface="Verdana Regular" charset="0"/>
              </a:rPr>
              <a:t>autaquo</a:t>
            </a:r>
            <a:r>
              <a:rPr lang="en-US" dirty="0">
                <a:latin typeface="Verdana Regular" charset="0"/>
              </a:rPr>
              <a:t> </a:t>
            </a:r>
            <a:r>
              <a:rPr lang="en-US" dirty="0" err="1">
                <a:latin typeface="Verdana Regular" charset="0"/>
              </a:rPr>
              <a:t>doluptu</a:t>
            </a:r>
            <a:r>
              <a:rPr lang="en-US" dirty="0">
                <a:latin typeface="Verdana Regular" charset="0"/>
              </a:rPr>
              <a:t> </a:t>
            </a:r>
            <a:r>
              <a:rPr lang="en-US" dirty="0" err="1">
                <a:latin typeface="Verdana Regular" charset="0"/>
              </a:rPr>
              <a:t>stotate</a:t>
            </a:r>
            <a:r>
              <a:rPr lang="en-US" dirty="0">
                <a:latin typeface="Verdana Regular" charset="0"/>
              </a:rPr>
              <a:t> pre </a:t>
            </a:r>
            <a:r>
              <a:rPr lang="en-US" dirty="0" err="1">
                <a:latin typeface="Verdana Regular" charset="0"/>
              </a:rPr>
              <a:t>poris</a:t>
            </a:r>
            <a:r>
              <a:rPr lang="en-US" dirty="0">
                <a:latin typeface="Verdana Regular" charset="0"/>
              </a:rPr>
              <a:t> </a:t>
            </a:r>
            <a:r>
              <a:rPr lang="en-US" dirty="0" err="1">
                <a:latin typeface="Verdana Regular" charset="0"/>
              </a:rPr>
              <a:t>diciumqui</a:t>
            </a:r>
            <a:r>
              <a:rPr lang="en-US" dirty="0">
                <a:latin typeface="Verdana Regular" charset="0"/>
              </a:rPr>
              <a:t> </a:t>
            </a:r>
            <a:r>
              <a:rPr lang="en-US" dirty="0" err="1">
                <a:latin typeface="Verdana Regular" charset="0"/>
              </a:rPr>
              <a:t>officipsapic</a:t>
            </a:r>
            <a:r>
              <a:rPr lang="en-US" dirty="0">
                <a:latin typeface="Verdana Regular" charset="0"/>
              </a:rPr>
              <a:t> to </a:t>
            </a:r>
            <a:r>
              <a:rPr lang="en-US" dirty="0" err="1">
                <a:latin typeface="Verdana Regular" charset="0"/>
              </a:rPr>
              <a:t>modi</a:t>
            </a:r>
            <a:r>
              <a:rPr lang="en-US" dirty="0">
                <a:latin typeface="Verdana Regular" charset="0"/>
              </a:rPr>
              <a:t> quos </a:t>
            </a:r>
            <a:r>
              <a:rPr lang="en-US" dirty="0" err="1">
                <a:latin typeface="Verdana Regular" charset="0"/>
              </a:rPr>
              <a:t>eum</a:t>
            </a:r>
            <a:r>
              <a:rPr lang="en-US" dirty="0">
                <a:latin typeface="Verdana Regular" charset="0"/>
              </a:rPr>
              <a:t> rem sit </a:t>
            </a:r>
            <a:r>
              <a:rPr lang="en-US" dirty="0" err="1">
                <a:latin typeface="Verdana Regular" charset="0"/>
              </a:rPr>
              <a:t>quasse</a:t>
            </a:r>
            <a:r>
              <a:rPr lang="en-US" dirty="0">
                <a:latin typeface="Verdana Regular" charset="0"/>
              </a:rPr>
              <a:t> </a:t>
            </a:r>
            <a:r>
              <a:rPr lang="en-US" dirty="0" err="1">
                <a:latin typeface="Verdana Regular" charset="0"/>
              </a:rPr>
              <a:t>accatur</a:t>
            </a:r>
            <a:r>
              <a:rPr lang="en-US" dirty="0">
                <a:latin typeface="Verdana Regular" charset="0"/>
              </a:rPr>
              <a:t>?</a:t>
            </a:r>
          </a:p>
          <a:p>
            <a:pPr>
              <a:spcAft>
                <a:spcPts val="2600"/>
              </a:spcAft>
            </a:pPr>
            <a:r>
              <a:rPr lang="en-US" dirty="0">
                <a:latin typeface="Verdana Regular" charset="0"/>
              </a:rPr>
              <a:t>Obis </a:t>
            </a:r>
            <a:r>
              <a:rPr lang="en-US" dirty="0" err="1">
                <a:latin typeface="Verdana Regular" charset="0"/>
              </a:rPr>
              <a:t>erit</a:t>
            </a:r>
            <a:r>
              <a:rPr lang="en-US" dirty="0">
                <a:latin typeface="Verdana Regular" charset="0"/>
              </a:rPr>
              <a:t> </a:t>
            </a:r>
            <a:r>
              <a:rPr lang="en-US" dirty="0" err="1">
                <a:latin typeface="Verdana Regular" charset="0"/>
              </a:rPr>
              <a:t>erianti</a:t>
            </a:r>
            <a:r>
              <a:rPr lang="en-US" dirty="0">
                <a:latin typeface="Verdana Regular" charset="0"/>
              </a:rPr>
              <a:t> debit, </a:t>
            </a:r>
            <a:r>
              <a:rPr lang="en-US" dirty="0" err="1">
                <a:latin typeface="Verdana Regular" charset="0"/>
              </a:rPr>
              <a:t>odi</a:t>
            </a:r>
            <a:r>
              <a:rPr lang="en-US" dirty="0">
                <a:latin typeface="Verdana Regular" charset="0"/>
              </a:rPr>
              <a:t> </a:t>
            </a:r>
            <a:r>
              <a:rPr lang="en-US" dirty="0" err="1">
                <a:latin typeface="Verdana Regular" charset="0"/>
              </a:rPr>
              <a:t>consequate</a:t>
            </a:r>
            <a:r>
              <a:rPr lang="en-US" dirty="0">
                <a:latin typeface="Verdana Regular" charset="0"/>
              </a:rPr>
              <a:t> </a:t>
            </a:r>
            <a:r>
              <a:rPr lang="en-US" dirty="0" err="1">
                <a:latin typeface="Verdana Regular" charset="0"/>
              </a:rPr>
              <a:t>dolupta</a:t>
            </a:r>
            <a:r>
              <a:rPr lang="en-US" dirty="0">
                <a:latin typeface="Verdana Regular" charset="0"/>
              </a:rPr>
              <a:t> </a:t>
            </a:r>
            <a:r>
              <a:rPr lang="en-US" dirty="0" err="1">
                <a:latin typeface="Verdana Regular" charset="0"/>
              </a:rPr>
              <a:t>epudit</a:t>
            </a:r>
            <a:r>
              <a:rPr lang="en-US" dirty="0">
                <a:latin typeface="Verdana Regular" charset="0"/>
              </a:rPr>
              <a:t> et </a:t>
            </a:r>
            <a:r>
              <a:rPr lang="en-US" dirty="0" err="1">
                <a:latin typeface="Verdana Regular" charset="0"/>
              </a:rPr>
              <a:t>etur</a:t>
            </a:r>
            <a:r>
              <a:rPr lang="en-US" dirty="0">
                <a:latin typeface="Verdana Regular" charset="0"/>
              </a:rPr>
              <a:t> </a:t>
            </a:r>
            <a:r>
              <a:rPr lang="en-US" dirty="0" err="1">
                <a:latin typeface="Verdana Regular" charset="0"/>
              </a:rPr>
              <a:t>rempore</a:t>
            </a:r>
            <a:r>
              <a:rPr lang="en-US" dirty="0">
                <a:latin typeface="Verdana Regular" charset="0"/>
              </a:rPr>
              <a:t>. Lam </a:t>
            </a:r>
            <a:r>
              <a:rPr lang="en-US" dirty="0" err="1">
                <a:latin typeface="Verdana Regular" charset="0"/>
              </a:rPr>
              <a:t>ariae</a:t>
            </a:r>
            <a:r>
              <a:rPr lang="en-US" dirty="0">
                <a:latin typeface="Verdana Regular" charset="0"/>
              </a:rPr>
              <a:t> </a:t>
            </a:r>
            <a:r>
              <a:rPr lang="en-US" dirty="0" err="1">
                <a:latin typeface="Verdana Regular" charset="0"/>
              </a:rPr>
              <a:t>aperit</a:t>
            </a:r>
            <a:r>
              <a:rPr lang="en-US" dirty="0">
                <a:latin typeface="Verdana Regular" charset="0"/>
              </a:rPr>
              <a:t>, </a:t>
            </a:r>
            <a:r>
              <a:rPr lang="en-US" dirty="0" err="1">
                <a:latin typeface="Verdana Regular" charset="0"/>
              </a:rPr>
              <a:t>officatio</a:t>
            </a:r>
            <a:r>
              <a:rPr lang="en-US" dirty="0">
                <a:latin typeface="Verdana Regular" charset="0"/>
              </a:rPr>
              <a:t> </a:t>
            </a:r>
            <a:r>
              <a:rPr lang="en-US" dirty="0" err="1">
                <a:latin typeface="Verdana Regular" charset="0"/>
              </a:rPr>
              <a:t>eos</a:t>
            </a:r>
            <a:r>
              <a:rPr lang="en-US" dirty="0">
                <a:latin typeface="Verdana Regular" charset="0"/>
              </a:rPr>
              <a:t> </a:t>
            </a:r>
            <a:r>
              <a:rPr lang="en-US" dirty="0" err="1">
                <a:latin typeface="Verdana Regular" charset="0"/>
              </a:rPr>
              <a:t>quia</a:t>
            </a:r>
            <a:r>
              <a:rPr lang="en-US" dirty="0">
                <a:latin typeface="Verdana Regular" charset="0"/>
              </a:rPr>
              <a:t> </a:t>
            </a:r>
            <a:r>
              <a:rPr lang="en-US" dirty="0" err="1">
                <a:latin typeface="Verdana Regular" charset="0"/>
              </a:rPr>
              <a:t>sandaectae</a:t>
            </a:r>
            <a:r>
              <a:rPr lang="en-US" dirty="0">
                <a:latin typeface="Verdana Regular" charset="0"/>
              </a:rPr>
              <a:t>. </a:t>
            </a:r>
            <a:r>
              <a:rPr lang="en-US" dirty="0" err="1">
                <a:latin typeface="Verdana Regular" charset="0"/>
              </a:rPr>
              <a:t>Ut</a:t>
            </a:r>
            <a:r>
              <a:rPr lang="en-US" dirty="0">
                <a:latin typeface="Verdana Regular" charset="0"/>
              </a:rPr>
              <a:t> </a:t>
            </a:r>
            <a:r>
              <a:rPr lang="en-US" dirty="0" err="1">
                <a:latin typeface="Verdana Regular" charset="0"/>
              </a:rPr>
              <a:t>aribuscimpor</a:t>
            </a:r>
            <a:r>
              <a:rPr lang="en-US" dirty="0">
                <a:latin typeface="Verdana Regular" charset="0"/>
              </a:rPr>
              <a:t> </a:t>
            </a:r>
            <a:r>
              <a:rPr lang="en-US" dirty="0" err="1">
                <a:latin typeface="Verdana Regular" charset="0"/>
              </a:rPr>
              <a:t>moloris</a:t>
            </a:r>
            <a:r>
              <a:rPr lang="en-US" dirty="0">
                <a:latin typeface="Verdana Regular" charset="0"/>
              </a:rPr>
              <a:t> non.. </a:t>
            </a:r>
          </a:p>
          <a:p>
            <a:pPr>
              <a:spcAft>
                <a:spcPts val="2600"/>
              </a:spcAft>
            </a:pPr>
            <a:r>
              <a:rPr lang="en-US" dirty="0" err="1">
                <a:latin typeface="Verdana Regular" charset="0"/>
              </a:rPr>
              <a:t>odipsae</a:t>
            </a:r>
            <a:r>
              <a:rPr lang="en-US" dirty="0">
                <a:latin typeface="Verdana Regular" charset="0"/>
              </a:rPr>
              <a:t> id </a:t>
            </a:r>
            <a:r>
              <a:rPr lang="en-US" dirty="0" err="1">
                <a:latin typeface="Verdana Regular" charset="0"/>
              </a:rPr>
              <a:t>quaepe</a:t>
            </a:r>
            <a:r>
              <a:rPr lang="en-US" dirty="0">
                <a:latin typeface="Verdana Regular" charset="0"/>
              </a:rPr>
              <a:t> que </a:t>
            </a:r>
            <a:r>
              <a:rPr lang="en-US" dirty="0" err="1">
                <a:latin typeface="Verdana Regular" charset="0"/>
              </a:rPr>
              <a:t>doluptas</a:t>
            </a:r>
            <a:r>
              <a:rPr lang="en-US" dirty="0">
                <a:latin typeface="Verdana Regular" charset="0"/>
              </a:rPr>
              <a:t> et </a:t>
            </a:r>
            <a:r>
              <a:rPr lang="en-US" dirty="0" err="1">
                <a:latin typeface="Verdana Regular" charset="0"/>
              </a:rPr>
              <a:t>placcullias</a:t>
            </a:r>
            <a:r>
              <a:rPr lang="en-US" dirty="0">
                <a:latin typeface="Verdana Regular" charset="0"/>
              </a:rPr>
              <a:t> </a:t>
            </a:r>
            <a:r>
              <a:rPr lang="en-US" dirty="0" err="1">
                <a:latin typeface="Verdana Regular" charset="0"/>
              </a:rPr>
              <a:t>peditaturis</a:t>
            </a:r>
            <a:r>
              <a:rPr lang="en-US" dirty="0">
                <a:latin typeface="Verdana Regular" charset="0"/>
              </a:rPr>
              <a:t> </a:t>
            </a:r>
            <a:r>
              <a:rPr lang="en-US" dirty="0" err="1">
                <a:latin typeface="Verdana Regular" charset="0"/>
              </a:rPr>
              <a:t>dolorem</a:t>
            </a:r>
            <a:r>
              <a:rPr lang="en-US" dirty="0">
                <a:latin typeface="Verdana Regular" charset="0"/>
              </a:rPr>
              <a:t> et </a:t>
            </a:r>
            <a:r>
              <a:rPr lang="en-US" dirty="0" err="1">
                <a:latin typeface="Verdana Regular" charset="0"/>
              </a:rPr>
              <a:t>recusda</a:t>
            </a:r>
            <a:r>
              <a:rPr lang="en-US" dirty="0">
                <a:latin typeface="Verdana Regular" charset="0"/>
              </a:rPr>
              <a:t> </a:t>
            </a:r>
            <a:r>
              <a:rPr lang="en-US" dirty="0" err="1">
                <a:latin typeface="Verdana Regular" charset="0"/>
              </a:rPr>
              <a:t>ntiberum</a:t>
            </a:r>
            <a:r>
              <a:rPr lang="en-US" dirty="0">
                <a:latin typeface="Verdana Regular" charset="0"/>
              </a:rPr>
              <a:t> </a:t>
            </a:r>
            <a:r>
              <a:rPr lang="en-US" dirty="0" err="1">
                <a:latin typeface="Verdana Regular" charset="0"/>
              </a:rPr>
              <a:t>eos</a:t>
            </a:r>
            <a:r>
              <a:rPr lang="en-US" dirty="0">
                <a:latin typeface="Verdana Regular" charset="0"/>
              </a:rPr>
              <a:t> </a:t>
            </a:r>
            <a:r>
              <a:rPr lang="en-US" dirty="0" err="1">
                <a:latin typeface="Verdana Regular" charset="0"/>
              </a:rPr>
              <a:t>imi</a:t>
            </a:r>
            <a:r>
              <a:rPr lang="en-US" dirty="0">
                <a:latin typeface="Verdana Regular" charset="0"/>
              </a:rPr>
              <a:t> </a:t>
            </a:r>
            <a:r>
              <a:rPr lang="en-US" dirty="0" err="1">
                <a:latin typeface="Verdana Regular" charset="0"/>
              </a:rPr>
              <a:t>quaeperro</a:t>
            </a:r>
            <a:r>
              <a:rPr lang="en-US" dirty="0">
                <a:latin typeface="Verdana Regular" charset="0"/>
              </a:rPr>
              <a:t> </a:t>
            </a:r>
            <a:r>
              <a:rPr lang="en-US" dirty="0" err="1">
                <a:latin typeface="Verdana Regular" charset="0"/>
              </a:rPr>
              <a:t>ea</a:t>
            </a:r>
            <a:r>
              <a:rPr lang="en-US" dirty="0">
                <a:latin typeface="Verdana Regular" charset="0"/>
              </a:rPr>
              <a:t> </a:t>
            </a:r>
            <a:r>
              <a:rPr lang="en-US" dirty="0" err="1">
                <a:latin typeface="Verdana Regular" charset="0"/>
              </a:rPr>
              <a:t>ipiet</a:t>
            </a:r>
            <a:r>
              <a:rPr lang="en-US" dirty="0">
                <a:latin typeface="Verdana Regular" charset="0"/>
              </a:rPr>
              <a:t> est.</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baseline="0" dirty="0">
                <a:latin typeface="Impact" charset="0"/>
                <a:ea typeface="Impact" charset="0"/>
                <a:cs typeface="Impact" charset="0"/>
              </a:rPr>
              <a:t>###</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TotalTime>
  <Words>528</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Ross, Daniel Harrison</cp:lastModifiedBy>
  <cp:revision>55</cp:revision>
  <dcterms:created xsi:type="dcterms:W3CDTF">2017-04-19T21:01:26Z</dcterms:created>
  <dcterms:modified xsi:type="dcterms:W3CDTF">2018-02-09T22:09:33Z</dcterms:modified>
</cp:coreProperties>
</file>