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4" d="100"/>
          <a:sy n="24" d="100"/>
        </p:scale>
        <p:origin x="1146" y="1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4B9FC69-D6C6-4814-914E-598E3BF29557}"/>
              </a:ext>
            </a:extLst>
          </p:cNvPr>
          <p:cNvPicPr>
            <a:picLocks noGrp="1" noChangeAspect="1"/>
          </p:cNvPicPr>
          <p:nvPr>
            <p:ph type="pic" sz="quarter" idx="10"/>
          </p:nvPr>
        </p:nvPicPr>
        <p:blipFill>
          <a:blip r:embed="rId2"/>
          <a:stretch>
            <a:fillRect/>
          </a:stretch>
        </p:blipFill>
        <p:spPr>
          <a:xfrm>
            <a:off x="11547250" y="8732392"/>
            <a:ext cx="20901948" cy="8225304"/>
          </a:xfrm>
        </p:spPr>
      </p:pic>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3"/>
          <a:srcRect l="3069" r="3069"/>
          <a:stretch>
            <a:fillRect/>
          </a:stretch>
        </p:blipFill>
        <p:spPr>
          <a:xfrm>
            <a:off x="33292784" y="5006591"/>
            <a:ext cx="9478963" cy="5053012"/>
          </a:xfrm>
        </p:spPr>
      </p:pic>
      <p:sp>
        <p:nvSpPr>
          <p:cNvPr id="6" name="Text Placeholder 16"/>
          <p:cNvSpPr txBox="1">
            <a:spLocks/>
          </p:cNvSpPr>
          <p:nvPr/>
        </p:nvSpPr>
        <p:spPr>
          <a:xfrm>
            <a:off x="12202304" y="1844184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202304" y="19686480"/>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182315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19673256"/>
            <a:ext cx="9418320" cy="619791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The execution times can be seen here:</a:t>
            </a:r>
          </a:p>
          <a:p>
            <a:pPr marL="0" indent="0">
              <a:spcAft>
                <a:spcPts val="2600"/>
              </a:spcAft>
              <a:buNone/>
            </a:pPr>
            <a:r>
              <a:rPr lang="en-US" dirty="0">
                <a:latin typeface="Verdana Regular" charset="0"/>
              </a:rPr>
              <a:t>FIGURE W/ TIME STATS</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The accuracy of the image classifier function was ""% accurate, which is (only) ""% </a:t>
            </a:r>
            <a:r>
              <a:rPr lang="en-US" dirty="0" err="1">
                <a:latin typeface="Verdana Regular" charset="0"/>
              </a:rPr>
              <a:t>lower|higher</a:t>
            </a:r>
            <a:r>
              <a:rPr lang="en-US" dirty="0">
                <a:latin typeface="Verdana Regular" charset="0"/>
              </a:rPr>
              <a:t>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so beautiful.</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11100475"/>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Image analysis is a developing field in computer science that has become a lot more successful since the popularity of machine learning is on the rise. Our library utilized a basic machine learning algorithm to help isolate the horizon in an image, but we could’ve potentially spent much more time developing a filter that perfectly trimmed the haze layer out of an image. Our team opted instead to have the haze layer crop be a less specific filter so that our color analysis had more data to work with. </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Our conversion from an image’s hue to the wavelength that produces that hue was key in our eventual output of the expected aerosols in the air. Having our team test multiple methods for color conversion improved our performance while maintaining accuracy. However the main restraint on the final accuracy is still speed, since ideally the color analysis would be run over the entire haze layer rather than a random sample.</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TotalTime>
  <Words>675</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Daniel Harrison</cp:lastModifiedBy>
  <cp:revision>62</cp:revision>
  <dcterms:created xsi:type="dcterms:W3CDTF">2017-04-19T21:01:26Z</dcterms:created>
  <dcterms:modified xsi:type="dcterms:W3CDTF">2018-04-30T18:41:19Z</dcterms:modified>
</cp:coreProperties>
</file>