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57" r:id="rId6"/>
    <p:sldId id="258" r:id="rId7"/>
    <p:sldId id="260" r:id="rId8"/>
    <p:sldId id="259" r:id="rId9"/>
    <p:sldId id="271" r:id="rId10"/>
    <p:sldId id="261" r:id="rId11"/>
    <p:sldId id="262" r:id="rId12"/>
    <p:sldId id="264" r:id="rId13"/>
    <p:sldId id="266" r:id="rId14"/>
    <p:sldId id="265" r:id="rId15"/>
    <p:sldId id="267" r:id="rId16"/>
    <p:sldId id="268" r:id="rId17"/>
    <p:sldId id="269" r:id="rId18"/>
    <p:sldId id="27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77F63-5CE3-4F7D-8814-19AA5DA49FA0}" v="32" dt="2022-05-09T09:59:15.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86187" autoAdjust="0"/>
  </p:normalViewPr>
  <p:slideViewPr>
    <p:cSldViewPr snapToGrid="0">
      <p:cViewPr varScale="1">
        <p:scale>
          <a:sx n="98" d="100"/>
          <a:sy n="98" d="100"/>
        </p:scale>
        <p:origin x="100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s erskine" userId="4cd7391c17d7f29c" providerId="LiveId" clId="{19677F63-5CE3-4F7D-8814-19AA5DA49FA0}"/>
    <pc:docChg chg="custSel addSld delSld modSld sldOrd">
      <pc:chgData name="ross erskine" userId="4cd7391c17d7f29c" providerId="LiveId" clId="{19677F63-5CE3-4F7D-8814-19AA5DA49FA0}" dt="2022-05-09T12:39:54.436" v="3770" actId="1076"/>
      <pc:docMkLst>
        <pc:docMk/>
      </pc:docMkLst>
      <pc:sldChg chg="modSp mod">
        <pc:chgData name="ross erskine" userId="4cd7391c17d7f29c" providerId="LiveId" clId="{19677F63-5CE3-4F7D-8814-19AA5DA49FA0}" dt="2022-05-09T12:08:38.056" v="3762" actId="20577"/>
        <pc:sldMkLst>
          <pc:docMk/>
          <pc:sldMk cId="2806257027" sldId="256"/>
        </pc:sldMkLst>
        <pc:spChg chg="mod">
          <ac:chgData name="ross erskine" userId="4cd7391c17d7f29c" providerId="LiveId" clId="{19677F63-5CE3-4F7D-8814-19AA5DA49FA0}" dt="2022-05-09T12:08:38.056" v="3762" actId="20577"/>
          <ac:spMkLst>
            <pc:docMk/>
            <pc:sldMk cId="2806257027" sldId="256"/>
            <ac:spMk id="2" creationId="{DE3D84FB-5D02-47D2-98FD-4F01A02E2AEA}"/>
          </ac:spMkLst>
        </pc:spChg>
      </pc:sldChg>
      <pc:sldChg chg="modSp mod">
        <pc:chgData name="ross erskine" userId="4cd7391c17d7f29c" providerId="LiveId" clId="{19677F63-5CE3-4F7D-8814-19AA5DA49FA0}" dt="2022-05-09T09:53:23.970" v="2883" actId="20577"/>
        <pc:sldMkLst>
          <pc:docMk/>
          <pc:sldMk cId="3464016270" sldId="257"/>
        </pc:sldMkLst>
        <pc:spChg chg="mod">
          <ac:chgData name="ross erskine" userId="4cd7391c17d7f29c" providerId="LiveId" clId="{19677F63-5CE3-4F7D-8814-19AA5DA49FA0}" dt="2022-05-09T09:53:23.970" v="2883" actId="20577"/>
          <ac:spMkLst>
            <pc:docMk/>
            <pc:sldMk cId="3464016270" sldId="257"/>
            <ac:spMk id="3" creationId="{A8D25336-DFD6-EE75-3F67-12403F7C7B31}"/>
          </ac:spMkLst>
        </pc:spChg>
      </pc:sldChg>
      <pc:sldChg chg="addSp delSp modSp mod modNotesTx">
        <pc:chgData name="ross erskine" userId="4cd7391c17d7f29c" providerId="LiveId" clId="{19677F63-5CE3-4F7D-8814-19AA5DA49FA0}" dt="2022-05-09T09:47:40.458" v="2862" actId="20577"/>
        <pc:sldMkLst>
          <pc:docMk/>
          <pc:sldMk cId="1471083642" sldId="261"/>
        </pc:sldMkLst>
        <pc:spChg chg="add del mod">
          <ac:chgData name="ross erskine" userId="4cd7391c17d7f29c" providerId="LiveId" clId="{19677F63-5CE3-4F7D-8814-19AA5DA49FA0}" dt="2022-05-09T09:44:47.054" v="2542"/>
          <ac:spMkLst>
            <pc:docMk/>
            <pc:sldMk cId="1471083642" sldId="261"/>
            <ac:spMk id="11" creationId="{4F56276D-F87F-D703-95D1-3ABBADF710F7}"/>
          </ac:spMkLst>
        </pc:spChg>
        <pc:spChg chg="add mod">
          <ac:chgData name="ross erskine" userId="4cd7391c17d7f29c" providerId="LiveId" clId="{19677F63-5CE3-4F7D-8814-19AA5DA49FA0}" dt="2022-05-09T09:44:46.410" v="2540" actId="1076"/>
          <ac:spMkLst>
            <pc:docMk/>
            <pc:sldMk cId="1471083642" sldId="261"/>
            <ac:spMk id="12" creationId="{D07D0909-9012-E949-B97E-8BB5A0E46D0D}"/>
          </ac:spMkLst>
        </pc:spChg>
        <pc:picChg chg="del">
          <ac:chgData name="ross erskine" userId="4cd7391c17d7f29c" providerId="LiveId" clId="{19677F63-5CE3-4F7D-8814-19AA5DA49FA0}" dt="2022-05-09T07:33:16.846" v="1" actId="478"/>
          <ac:picMkLst>
            <pc:docMk/>
            <pc:sldMk cId="1471083642" sldId="261"/>
            <ac:picMk id="4" creationId="{63988ACD-BD37-AF69-3265-91C31E08CC4C}"/>
          </ac:picMkLst>
        </pc:picChg>
        <pc:picChg chg="add del mod">
          <ac:chgData name="ross erskine" userId="4cd7391c17d7f29c" providerId="LiveId" clId="{19677F63-5CE3-4F7D-8814-19AA5DA49FA0}" dt="2022-05-09T07:33:30.044" v="5" actId="478"/>
          <ac:picMkLst>
            <pc:docMk/>
            <pc:sldMk cId="1471083642" sldId="261"/>
            <ac:picMk id="6" creationId="{46F19CE8-0DCC-66C7-131A-447FE3C7284B}"/>
          </ac:picMkLst>
        </pc:picChg>
        <pc:picChg chg="add mod">
          <ac:chgData name="ross erskine" userId="4cd7391c17d7f29c" providerId="LiveId" clId="{19677F63-5CE3-4F7D-8814-19AA5DA49FA0}" dt="2022-05-09T09:47:05.585" v="2792" actId="1076"/>
          <ac:picMkLst>
            <pc:docMk/>
            <pc:sldMk cId="1471083642" sldId="261"/>
            <ac:picMk id="8" creationId="{4A26FA51-74F9-FAFE-AB46-CFF0D0558F2D}"/>
          </ac:picMkLst>
        </pc:picChg>
        <pc:picChg chg="add mod">
          <ac:chgData name="ross erskine" userId="4cd7391c17d7f29c" providerId="LiveId" clId="{19677F63-5CE3-4F7D-8814-19AA5DA49FA0}" dt="2022-05-09T09:44:59.145" v="2543" actId="1076"/>
          <ac:picMkLst>
            <pc:docMk/>
            <pc:sldMk cId="1471083642" sldId="261"/>
            <ac:picMk id="10" creationId="{01FA9C2E-7A5E-2F69-0A80-48C4CEB17B92}"/>
          </ac:picMkLst>
        </pc:picChg>
      </pc:sldChg>
      <pc:sldChg chg="addSp delSp modSp mod modNotesTx">
        <pc:chgData name="ross erskine" userId="4cd7391c17d7f29c" providerId="LiveId" clId="{19677F63-5CE3-4F7D-8814-19AA5DA49FA0}" dt="2022-05-09T08:11:36.850" v="899" actId="20577"/>
        <pc:sldMkLst>
          <pc:docMk/>
          <pc:sldMk cId="2892461101" sldId="262"/>
        </pc:sldMkLst>
        <pc:spChg chg="del mod">
          <ac:chgData name="ross erskine" userId="4cd7391c17d7f29c" providerId="LiveId" clId="{19677F63-5CE3-4F7D-8814-19AA5DA49FA0}" dt="2022-05-09T08:00:11.770" v="17"/>
          <ac:spMkLst>
            <pc:docMk/>
            <pc:sldMk cId="2892461101" sldId="262"/>
            <ac:spMk id="5" creationId="{0CD5386F-733A-07FF-3C9D-3D566419CB56}"/>
          </ac:spMkLst>
        </pc:spChg>
        <pc:spChg chg="mod">
          <ac:chgData name="ross erskine" userId="4cd7391c17d7f29c" providerId="LiveId" clId="{19677F63-5CE3-4F7D-8814-19AA5DA49FA0}" dt="2022-05-09T08:02:42.573" v="26" actId="1076"/>
          <ac:spMkLst>
            <pc:docMk/>
            <pc:sldMk cId="2892461101" sldId="262"/>
            <ac:spMk id="7" creationId="{E7A700C3-F35E-B887-5084-955B4A6FCB1A}"/>
          </ac:spMkLst>
        </pc:spChg>
        <pc:picChg chg="add mod">
          <ac:chgData name="ross erskine" userId="4cd7391c17d7f29c" providerId="LiveId" clId="{19677F63-5CE3-4F7D-8814-19AA5DA49FA0}" dt="2022-05-09T08:00:45.685" v="23" actId="14100"/>
          <ac:picMkLst>
            <pc:docMk/>
            <pc:sldMk cId="2892461101" sldId="262"/>
            <ac:picMk id="4" creationId="{2CDB4C53-CF2C-E3AA-3E0B-4553E0F32DD5}"/>
          </ac:picMkLst>
        </pc:picChg>
        <pc:picChg chg="del">
          <ac:chgData name="ross erskine" userId="4cd7391c17d7f29c" providerId="LiveId" clId="{19677F63-5CE3-4F7D-8814-19AA5DA49FA0}" dt="2022-05-09T08:00:02.042" v="14" actId="478"/>
          <ac:picMkLst>
            <pc:docMk/>
            <pc:sldMk cId="2892461101" sldId="262"/>
            <ac:picMk id="6" creationId="{DFD99156-D9E5-291B-7792-C3FF675C6C1B}"/>
          </ac:picMkLst>
        </pc:picChg>
      </pc:sldChg>
      <pc:sldChg chg="modSp mod">
        <pc:chgData name="ross erskine" userId="4cd7391c17d7f29c" providerId="LiveId" clId="{19677F63-5CE3-4F7D-8814-19AA5DA49FA0}" dt="2022-05-09T11:20:46.051" v="3754" actId="20577"/>
        <pc:sldMkLst>
          <pc:docMk/>
          <pc:sldMk cId="2512953050" sldId="263"/>
        </pc:sldMkLst>
        <pc:spChg chg="mod">
          <ac:chgData name="ross erskine" userId="4cd7391c17d7f29c" providerId="LiveId" clId="{19677F63-5CE3-4F7D-8814-19AA5DA49FA0}" dt="2022-05-09T11:20:46.051" v="3754" actId="20577"/>
          <ac:spMkLst>
            <pc:docMk/>
            <pc:sldMk cId="2512953050" sldId="263"/>
            <ac:spMk id="3" creationId="{0D2A14AA-B2D5-3D2C-A313-A835D17758F3}"/>
          </ac:spMkLst>
        </pc:spChg>
      </pc:sldChg>
      <pc:sldChg chg="modSp mod">
        <pc:chgData name="ross erskine" userId="4cd7391c17d7f29c" providerId="LiveId" clId="{19677F63-5CE3-4F7D-8814-19AA5DA49FA0}" dt="2022-05-09T08:51:14.494" v="1508" actId="20577"/>
        <pc:sldMkLst>
          <pc:docMk/>
          <pc:sldMk cId="2649458033" sldId="264"/>
        </pc:sldMkLst>
        <pc:spChg chg="mod">
          <ac:chgData name="ross erskine" userId="4cd7391c17d7f29c" providerId="LiveId" clId="{19677F63-5CE3-4F7D-8814-19AA5DA49FA0}" dt="2022-05-09T08:51:14.494" v="1508" actId="20577"/>
          <ac:spMkLst>
            <pc:docMk/>
            <pc:sldMk cId="2649458033" sldId="264"/>
            <ac:spMk id="2" creationId="{1F2B48B1-5E61-4421-B148-7A297AC7E267}"/>
          </ac:spMkLst>
        </pc:spChg>
        <pc:spChg chg="mod">
          <ac:chgData name="ross erskine" userId="4cd7391c17d7f29c" providerId="LiveId" clId="{19677F63-5CE3-4F7D-8814-19AA5DA49FA0}" dt="2022-05-09T08:49:40.174" v="1470" actId="1076"/>
          <ac:spMkLst>
            <pc:docMk/>
            <pc:sldMk cId="2649458033" sldId="264"/>
            <ac:spMk id="3" creationId="{17E01863-4781-F51A-4362-029E7B44F148}"/>
          </ac:spMkLst>
        </pc:spChg>
      </pc:sldChg>
      <pc:sldChg chg="modSp mod modNotesTx">
        <pc:chgData name="ross erskine" userId="4cd7391c17d7f29c" providerId="LiveId" clId="{19677F63-5CE3-4F7D-8814-19AA5DA49FA0}" dt="2022-05-09T12:39:54.436" v="3770" actId="1076"/>
        <pc:sldMkLst>
          <pc:docMk/>
          <pc:sldMk cId="1659557774" sldId="265"/>
        </pc:sldMkLst>
        <pc:spChg chg="mod">
          <ac:chgData name="ross erskine" userId="4cd7391c17d7f29c" providerId="LiveId" clId="{19677F63-5CE3-4F7D-8814-19AA5DA49FA0}" dt="2022-05-09T12:39:48.356" v="3769" actId="1076"/>
          <ac:spMkLst>
            <pc:docMk/>
            <pc:sldMk cId="1659557774" sldId="265"/>
            <ac:spMk id="8" creationId="{00000000-0000-0000-0000-000000000000}"/>
          </ac:spMkLst>
        </pc:spChg>
        <pc:picChg chg="mod">
          <ac:chgData name="ross erskine" userId="4cd7391c17d7f29c" providerId="LiveId" clId="{19677F63-5CE3-4F7D-8814-19AA5DA49FA0}" dt="2022-05-09T12:39:54.436" v="3770" actId="1076"/>
          <ac:picMkLst>
            <pc:docMk/>
            <pc:sldMk cId="1659557774" sldId="265"/>
            <ac:picMk id="7" creationId="{00000000-0000-0000-0000-000000000000}"/>
          </ac:picMkLst>
        </pc:picChg>
      </pc:sldChg>
      <pc:sldChg chg="addSp delSp modSp mod ord modNotesTx">
        <pc:chgData name="ross erskine" userId="4cd7391c17d7f29c" providerId="LiveId" clId="{19677F63-5CE3-4F7D-8814-19AA5DA49FA0}" dt="2022-05-09T12:35:04.608" v="3768" actId="1076"/>
        <pc:sldMkLst>
          <pc:docMk/>
          <pc:sldMk cId="2694764975" sldId="266"/>
        </pc:sldMkLst>
        <pc:spChg chg="mod">
          <ac:chgData name="ross erskine" userId="4cd7391c17d7f29c" providerId="LiveId" clId="{19677F63-5CE3-4F7D-8814-19AA5DA49FA0}" dt="2022-05-09T08:51:09.518" v="1506" actId="20577"/>
          <ac:spMkLst>
            <pc:docMk/>
            <pc:sldMk cId="2694764975" sldId="266"/>
            <ac:spMk id="2" creationId="{00000000-0000-0000-0000-000000000000}"/>
          </ac:spMkLst>
        </pc:spChg>
        <pc:spChg chg="mod">
          <ac:chgData name="ross erskine" userId="4cd7391c17d7f29c" providerId="LiveId" clId="{19677F63-5CE3-4F7D-8814-19AA5DA49FA0}" dt="2022-05-09T08:51:23.023" v="1515" actId="5793"/>
          <ac:spMkLst>
            <pc:docMk/>
            <pc:sldMk cId="2694764975" sldId="266"/>
            <ac:spMk id="3" creationId="{00000000-0000-0000-0000-000000000000}"/>
          </ac:spMkLst>
        </pc:spChg>
        <pc:spChg chg="add mod">
          <ac:chgData name="ross erskine" userId="4cd7391c17d7f29c" providerId="LiveId" clId="{19677F63-5CE3-4F7D-8814-19AA5DA49FA0}" dt="2022-05-09T09:13:22.372" v="1566" actId="20577"/>
          <ac:spMkLst>
            <pc:docMk/>
            <pc:sldMk cId="2694764975" sldId="266"/>
            <ac:spMk id="20" creationId="{65D30648-673C-1DF8-8EA9-D953FFAAC000}"/>
          </ac:spMkLst>
        </pc:spChg>
        <pc:spChg chg="add mod">
          <ac:chgData name="ross erskine" userId="4cd7391c17d7f29c" providerId="LiveId" clId="{19677F63-5CE3-4F7D-8814-19AA5DA49FA0}" dt="2022-05-09T09:14:56.576" v="1623" actId="1076"/>
          <ac:spMkLst>
            <pc:docMk/>
            <pc:sldMk cId="2694764975" sldId="266"/>
            <ac:spMk id="21" creationId="{C143C34D-D66C-D245-E1A8-CEB6FB0FB08E}"/>
          </ac:spMkLst>
        </pc:spChg>
        <pc:spChg chg="add mod">
          <ac:chgData name="ross erskine" userId="4cd7391c17d7f29c" providerId="LiveId" clId="{19677F63-5CE3-4F7D-8814-19AA5DA49FA0}" dt="2022-05-09T09:15:02.668" v="1625" actId="1076"/>
          <ac:spMkLst>
            <pc:docMk/>
            <pc:sldMk cId="2694764975" sldId="266"/>
            <ac:spMk id="22" creationId="{E115E594-4B52-5E92-DE06-EABED87DE1FE}"/>
          </ac:spMkLst>
        </pc:spChg>
        <pc:spChg chg="add mod">
          <ac:chgData name="ross erskine" userId="4cd7391c17d7f29c" providerId="LiveId" clId="{19677F63-5CE3-4F7D-8814-19AA5DA49FA0}" dt="2022-05-09T09:15:11.915" v="1627" actId="1076"/>
          <ac:spMkLst>
            <pc:docMk/>
            <pc:sldMk cId="2694764975" sldId="266"/>
            <ac:spMk id="23" creationId="{D967A93F-E39C-3D13-24FF-107153C63C7E}"/>
          </ac:spMkLst>
        </pc:spChg>
        <pc:spChg chg="add mod">
          <ac:chgData name="ross erskine" userId="4cd7391c17d7f29c" providerId="LiveId" clId="{19677F63-5CE3-4F7D-8814-19AA5DA49FA0}" dt="2022-05-09T09:14:27.030" v="1609" actId="20577"/>
          <ac:spMkLst>
            <pc:docMk/>
            <pc:sldMk cId="2694764975" sldId="266"/>
            <ac:spMk id="24" creationId="{34E6D0DE-780A-4083-11D8-7D42CE1D93EE}"/>
          </ac:spMkLst>
        </pc:spChg>
        <pc:spChg chg="add mod">
          <ac:chgData name="ross erskine" userId="4cd7391c17d7f29c" providerId="LiveId" clId="{19677F63-5CE3-4F7D-8814-19AA5DA49FA0}" dt="2022-05-09T09:14:43.044" v="1621" actId="20577"/>
          <ac:spMkLst>
            <pc:docMk/>
            <pc:sldMk cId="2694764975" sldId="266"/>
            <ac:spMk id="25" creationId="{CDBDC8B6-B3E6-7433-2A0B-1C087195504C}"/>
          </ac:spMkLst>
        </pc:spChg>
        <pc:spChg chg="add mod">
          <ac:chgData name="ross erskine" userId="4cd7391c17d7f29c" providerId="LiveId" clId="{19677F63-5CE3-4F7D-8814-19AA5DA49FA0}" dt="2022-05-09T12:35:04.608" v="3768" actId="1076"/>
          <ac:spMkLst>
            <pc:docMk/>
            <pc:sldMk cId="2694764975" sldId="266"/>
            <ac:spMk id="26" creationId="{0F22B642-A954-EAF3-3F86-E1CF138C9ED4}"/>
          </ac:spMkLst>
        </pc:spChg>
        <pc:spChg chg="add mod">
          <ac:chgData name="ross erskine" userId="4cd7391c17d7f29c" providerId="LiveId" clId="{19677F63-5CE3-4F7D-8814-19AA5DA49FA0}" dt="2022-05-09T12:34:59.043" v="3767" actId="693"/>
          <ac:spMkLst>
            <pc:docMk/>
            <pc:sldMk cId="2694764975" sldId="266"/>
            <ac:spMk id="27" creationId="{1D9D5496-320E-F683-CBB5-461FAD5CD385}"/>
          </ac:spMkLst>
        </pc:spChg>
        <pc:picChg chg="add del mod">
          <ac:chgData name="ross erskine" userId="4cd7391c17d7f29c" providerId="LiveId" clId="{19677F63-5CE3-4F7D-8814-19AA5DA49FA0}" dt="2022-05-09T08:16:50.665" v="923" actId="478"/>
          <ac:picMkLst>
            <pc:docMk/>
            <pc:sldMk cId="2694764975" sldId="266"/>
            <ac:picMk id="5" creationId="{FBAFB5EE-584B-3C6D-F5AF-4873862EFD31}"/>
          </ac:picMkLst>
        </pc:picChg>
        <pc:picChg chg="add del mod">
          <ac:chgData name="ross erskine" userId="4cd7391c17d7f29c" providerId="LiveId" clId="{19677F63-5CE3-4F7D-8814-19AA5DA49FA0}" dt="2022-05-09T09:09:18.453" v="1521" actId="478"/>
          <ac:picMkLst>
            <pc:docMk/>
            <pc:sldMk cId="2694764975" sldId="266"/>
            <ac:picMk id="7" creationId="{F4FEC106-86CE-0282-96C3-D7A59AF47344}"/>
          </ac:picMkLst>
        </pc:picChg>
        <pc:picChg chg="add mod">
          <ac:chgData name="ross erskine" userId="4cd7391c17d7f29c" providerId="LiveId" clId="{19677F63-5CE3-4F7D-8814-19AA5DA49FA0}" dt="2022-05-09T09:11:24.912" v="1529" actId="14100"/>
          <ac:picMkLst>
            <pc:docMk/>
            <pc:sldMk cId="2694764975" sldId="266"/>
            <ac:picMk id="9" creationId="{28E0CB01-F16B-E804-27ED-1CE2AB9B900D}"/>
          </ac:picMkLst>
        </pc:picChg>
        <pc:picChg chg="add mod">
          <ac:chgData name="ross erskine" userId="4cd7391c17d7f29c" providerId="LiveId" clId="{19677F63-5CE3-4F7D-8814-19AA5DA49FA0}" dt="2022-05-09T09:14:58.415" v="1624" actId="1076"/>
          <ac:picMkLst>
            <pc:docMk/>
            <pc:sldMk cId="2694764975" sldId="266"/>
            <ac:picMk id="11" creationId="{D9CA6974-1B86-0F0A-1A98-B0D0848AD8DA}"/>
          </ac:picMkLst>
        </pc:picChg>
        <pc:picChg chg="add mod">
          <ac:chgData name="ross erskine" userId="4cd7391c17d7f29c" providerId="LiveId" clId="{19677F63-5CE3-4F7D-8814-19AA5DA49FA0}" dt="2022-05-09T09:15:08.395" v="1626" actId="1076"/>
          <ac:picMkLst>
            <pc:docMk/>
            <pc:sldMk cId="2694764975" sldId="266"/>
            <ac:picMk id="13" creationId="{9021FEEB-29A6-33D7-7FB5-BE63F58FEC02}"/>
          </ac:picMkLst>
        </pc:picChg>
        <pc:picChg chg="add mod">
          <ac:chgData name="ross erskine" userId="4cd7391c17d7f29c" providerId="LiveId" clId="{19677F63-5CE3-4F7D-8814-19AA5DA49FA0}" dt="2022-05-09T09:15:15.084" v="1628" actId="1076"/>
          <ac:picMkLst>
            <pc:docMk/>
            <pc:sldMk cId="2694764975" sldId="266"/>
            <ac:picMk id="15" creationId="{76B1D3DC-7869-21AF-E520-9828A1BDF425}"/>
          </ac:picMkLst>
        </pc:picChg>
        <pc:picChg chg="add mod">
          <ac:chgData name="ross erskine" userId="4cd7391c17d7f29c" providerId="LiveId" clId="{19677F63-5CE3-4F7D-8814-19AA5DA49FA0}" dt="2022-05-09T09:13:33.788" v="1571" actId="1076"/>
          <ac:picMkLst>
            <pc:docMk/>
            <pc:sldMk cId="2694764975" sldId="266"/>
            <ac:picMk id="17" creationId="{7B9D7835-D72F-B904-5A27-293C36AB0B22}"/>
          </ac:picMkLst>
        </pc:picChg>
        <pc:picChg chg="add mod">
          <ac:chgData name="ross erskine" userId="4cd7391c17d7f29c" providerId="LiveId" clId="{19677F63-5CE3-4F7D-8814-19AA5DA49FA0}" dt="2022-05-09T09:13:29.004" v="1568" actId="1076"/>
          <ac:picMkLst>
            <pc:docMk/>
            <pc:sldMk cId="2694764975" sldId="266"/>
            <ac:picMk id="19" creationId="{C84E3DB7-E316-3084-B7B4-D7831D179069}"/>
          </ac:picMkLst>
        </pc:picChg>
      </pc:sldChg>
      <pc:sldChg chg="addSp delSp modSp mod modNotesTx">
        <pc:chgData name="ross erskine" userId="4cd7391c17d7f29c" providerId="LiveId" clId="{19677F63-5CE3-4F7D-8814-19AA5DA49FA0}" dt="2022-05-09T10:18:52.335" v="3685" actId="20577"/>
        <pc:sldMkLst>
          <pc:docMk/>
          <pc:sldMk cId="2792321702" sldId="267"/>
        </pc:sldMkLst>
        <pc:spChg chg="del">
          <ac:chgData name="ross erskine" userId="4cd7391c17d7f29c" providerId="LiveId" clId="{19677F63-5CE3-4F7D-8814-19AA5DA49FA0}" dt="2022-05-09T08:16:54.241" v="924"/>
          <ac:spMkLst>
            <pc:docMk/>
            <pc:sldMk cId="2792321702" sldId="267"/>
            <ac:spMk id="3" creationId="{00000000-0000-0000-0000-000000000000}"/>
          </ac:spMkLst>
        </pc:spChg>
        <pc:picChg chg="add mod">
          <ac:chgData name="ross erskine" userId="4cd7391c17d7f29c" providerId="LiveId" clId="{19677F63-5CE3-4F7D-8814-19AA5DA49FA0}" dt="2022-05-09T08:18:54.900" v="931" actId="1076"/>
          <ac:picMkLst>
            <pc:docMk/>
            <pc:sldMk cId="2792321702" sldId="267"/>
            <ac:picMk id="5" creationId="{F2A55F91-B0A6-6D75-6EF2-82C11020D6A8}"/>
          </ac:picMkLst>
        </pc:picChg>
      </pc:sldChg>
      <pc:sldChg chg="addSp delSp modSp add mod modNotesTx">
        <pc:chgData name="ross erskine" userId="4cd7391c17d7f29c" providerId="LiveId" clId="{19677F63-5CE3-4F7D-8814-19AA5DA49FA0}" dt="2022-05-09T10:06:48.224" v="3385" actId="20577"/>
        <pc:sldMkLst>
          <pc:docMk/>
          <pc:sldMk cId="4185561532" sldId="268"/>
        </pc:sldMkLst>
        <pc:spChg chg="add del mod">
          <ac:chgData name="ross erskine" userId="4cd7391c17d7f29c" providerId="LiveId" clId="{19677F63-5CE3-4F7D-8814-19AA5DA49FA0}" dt="2022-05-09T08:19:13.390" v="934"/>
          <ac:spMkLst>
            <pc:docMk/>
            <pc:sldMk cId="4185561532" sldId="268"/>
            <ac:spMk id="4" creationId="{8250BEBF-EFF9-4928-6061-C0DC96880E83}"/>
          </ac:spMkLst>
        </pc:spChg>
        <pc:picChg chg="del">
          <ac:chgData name="ross erskine" userId="4cd7391c17d7f29c" providerId="LiveId" clId="{19677F63-5CE3-4F7D-8814-19AA5DA49FA0}" dt="2022-05-09T08:19:08.991" v="933" actId="478"/>
          <ac:picMkLst>
            <pc:docMk/>
            <pc:sldMk cId="4185561532" sldId="268"/>
            <ac:picMk id="5" creationId="{F2A55F91-B0A6-6D75-6EF2-82C11020D6A8}"/>
          </ac:picMkLst>
        </pc:picChg>
        <pc:picChg chg="add mod">
          <ac:chgData name="ross erskine" userId="4cd7391c17d7f29c" providerId="LiveId" clId="{19677F63-5CE3-4F7D-8814-19AA5DA49FA0}" dt="2022-05-09T08:19:30.220" v="940" actId="1076"/>
          <ac:picMkLst>
            <pc:docMk/>
            <pc:sldMk cId="4185561532" sldId="268"/>
            <ac:picMk id="7" creationId="{EF444788-E705-1004-8BA7-1F85BF26A601}"/>
          </ac:picMkLst>
        </pc:picChg>
      </pc:sldChg>
      <pc:sldChg chg="addSp delSp modSp add mod modNotesTx">
        <pc:chgData name="ross erskine" userId="4cd7391c17d7f29c" providerId="LiveId" clId="{19677F63-5CE3-4F7D-8814-19AA5DA49FA0}" dt="2022-05-09T08:29:57.890" v="1418" actId="313"/>
        <pc:sldMkLst>
          <pc:docMk/>
          <pc:sldMk cId="2827825985" sldId="269"/>
        </pc:sldMkLst>
        <pc:spChg chg="mod">
          <ac:chgData name="ross erskine" userId="4cd7391c17d7f29c" providerId="LiveId" clId="{19677F63-5CE3-4F7D-8814-19AA5DA49FA0}" dt="2022-05-09T08:21:39.065" v="1057" actId="20577"/>
          <ac:spMkLst>
            <pc:docMk/>
            <pc:sldMk cId="2827825985" sldId="269"/>
            <ac:spMk id="2" creationId="{00000000-0000-0000-0000-000000000000}"/>
          </ac:spMkLst>
        </pc:spChg>
        <pc:spChg chg="add del mod">
          <ac:chgData name="ross erskine" userId="4cd7391c17d7f29c" providerId="LiveId" clId="{19677F63-5CE3-4F7D-8814-19AA5DA49FA0}" dt="2022-05-09T08:21:25.269" v="1044"/>
          <ac:spMkLst>
            <pc:docMk/>
            <pc:sldMk cId="2827825985" sldId="269"/>
            <ac:spMk id="4" creationId="{EA17E9DD-56C8-B225-963E-6261369F675F}"/>
          </ac:spMkLst>
        </pc:spChg>
        <pc:picChg chg="add mod">
          <ac:chgData name="ross erskine" userId="4cd7391c17d7f29c" providerId="LiveId" clId="{19677F63-5CE3-4F7D-8814-19AA5DA49FA0}" dt="2022-05-09T08:21:51.276" v="1059" actId="14100"/>
          <ac:picMkLst>
            <pc:docMk/>
            <pc:sldMk cId="2827825985" sldId="269"/>
            <ac:picMk id="6" creationId="{93ABCEA1-C68B-6482-2CD2-25C2E23A92BC}"/>
          </ac:picMkLst>
        </pc:picChg>
        <pc:picChg chg="del">
          <ac:chgData name="ross erskine" userId="4cd7391c17d7f29c" providerId="LiveId" clId="{19677F63-5CE3-4F7D-8814-19AA5DA49FA0}" dt="2022-05-09T08:21:15.484" v="1043" actId="478"/>
          <ac:picMkLst>
            <pc:docMk/>
            <pc:sldMk cId="2827825985" sldId="269"/>
            <ac:picMk id="7" creationId="{EF444788-E705-1004-8BA7-1F85BF26A601}"/>
          </ac:picMkLst>
        </pc:picChg>
      </pc:sldChg>
      <pc:sldChg chg="add del">
        <pc:chgData name="ross erskine" userId="4cd7391c17d7f29c" providerId="LiveId" clId="{19677F63-5CE3-4F7D-8814-19AA5DA49FA0}" dt="2022-05-09T08:21:09.028" v="1041" actId="47"/>
        <pc:sldMkLst>
          <pc:docMk/>
          <pc:sldMk cId="3581824468" sldId="269"/>
        </pc:sldMkLst>
      </pc:sldChg>
      <pc:sldChg chg="modSp new mod">
        <pc:chgData name="ross erskine" userId="4cd7391c17d7f29c" providerId="LiveId" clId="{19677F63-5CE3-4F7D-8814-19AA5DA49FA0}" dt="2022-05-09T11:20:05.820" v="3737" actId="20577"/>
        <pc:sldMkLst>
          <pc:docMk/>
          <pc:sldMk cId="673764573" sldId="270"/>
        </pc:sldMkLst>
        <pc:spChg chg="mod">
          <ac:chgData name="ross erskine" userId="4cd7391c17d7f29c" providerId="LiveId" clId="{19677F63-5CE3-4F7D-8814-19AA5DA49FA0}" dt="2022-05-09T09:27:48.285" v="2202" actId="20577"/>
          <ac:spMkLst>
            <pc:docMk/>
            <pc:sldMk cId="673764573" sldId="270"/>
            <ac:spMk id="2" creationId="{56B81E0B-CE69-28CD-49FF-A530091D5D45}"/>
          </ac:spMkLst>
        </pc:spChg>
        <pc:spChg chg="mod">
          <ac:chgData name="ross erskine" userId="4cd7391c17d7f29c" providerId="LiveId" clId="{19677F63-5CE3-4F7D-8814-19AA5DA49FA0}" dt="2022-05-09T11:20:05.820" v="3737" actId="20577"/>
          <ac:spMkLst>
            <pc:docMk/>
            <pc:sldMk cId="673764573" sldId="270"/>
            <ac:spMk id="3" creationId="{AB790672-3F5E-A5DD-C640-301F5FC47DA9}"/>
          </ac:spMkLst>
        </pc:spChg>
      </pc:sldChg>
      <pc:sldChg chg="modSp new mod modAnim">
        <pc:chgData name="ross erskine" userId="4cd7391c17d7f29c" providerId="LiveId" clId="{19677F63-5CE3-4F7D-8814-19AA5DA49FA0}" dt="2022-05-09T09:59:15.168" v="3188"/>
        <pc:sldMkLst>
          <pc:docMk/>
          <pc:sldMk cId="1513210546" sldId="271"/>
        </pc:sldMkLst>
        <pc:spChg chg="mod">
          <ac:chgData name="ross erskine" userId="4cd7391c17d7f29c" providerId="LiveId" clId="{19677F63-5CE3-4F7D-8814-19AA5DA49FA0}" dt="2022-05-09T09:54:09.033" v="2911" actId="20577"/>
          <ac:spMkLst>
            <pc:docMk/>
            <pc:sldMk cId="1513210546" sldId="271"/>
            <ac:spMk id="2" creationId="{1AC1ACDC-C9F0-95BA-32C6-A724AA43DD60}"/>
          </ac:spMkLst>
        </pc:spChg>
        <pc:spChg chg="mod">
          <ac:chgData name="ross erskine" userId="4cd7391c17d7f29c" providerId="LiveId" clId="{19677F63-5CE3-4F7D-8814-19AA5DA49FA0}" dt="2022-05-09T09:58:31.700" v="3183" actId="5793"/>
          <ac:spMkLst>
            <pc:docMk/>
            <pc:sldMk cId="1513210546" sldId="271"/>
            <ac:spMk id="3" creationId="{DC3311F5-76D7-9A4D-2D83-5366EB28DC28}"/>
          </ac:spMkLst>
        </pc:spChg>
      </pc:sldChg>
      <pc:sldChg chg="add del">
        <pc:chgData name="ross erskine" userId="4cd7391c17d7f29c" providerId="LiveId" clId="{19677F63-5CE3-4F7D-8814-19AA5DA49FA0}" dt="2022-05-09T09:53:54.830" v="2885" actId="47"/>
        <pc:sldMkLst>
          <pc:docMk/>
          <pc:sldMk cId="1898578137" sldId="271"/>
        </pc:sldMkLst>
      </pc:sldChg>
    </pc:docChg>
  </pc:docChgLst>
  <pc:docChgLst>
    <pc:chgData name="ross erskine" userId="4cd7391c17d7f29c" providerId="LiveId" clId="{771E78BA-4BA4-4AF0-9A38-14A22C9B5761}"/>
    <pc:docChg chg="undo custSel addSld delSld modSld sldOrd">
      <pc:chgData name="ross erskine" userId="4cd7391c17d7f29c" providerId="LiveId" clId="{771E78BA-4BA4-4AF0-9A38-14A22C9B5761}" dt="2022-05-06T15:35:19.690" v="2736" actId="1076"/>
      <pc:docMkLst>
        <pc:docMk/>
      </pc:docMkLst>
      <pc:sldChg chg="addSp modSp new mod setBg setClrOvrMap">
        <pc:chgData name="ross erskine" userId="4cd7391c17d7f29c" providerId="LiveId" clId="{771E78BA-4BA4-4AF0-9A38-14A22C9B5761}" dt="2022-05-06T14:54:24.266" v="1529" actId="20577"/>
        <pc:sldMkLst>
          <pc:docMk/>
          <pc:sldMk cId="3464016270" sldId="257"/>
        </pc:sldMkLst>
        <pc:spChg chg="mod">
          <ac:chgData name="ross erskine" userId="4cd7391c17d7f29c" providerId="LiveId" clId="{771E78BA-4BA4-4AF0-9A38-14A22C9B5761}" dt="2022-05-06T13:57:39.245" v="393" actId="255"/>
          <ac:spMkLst>
            <pc:docMk/>
            <pc:sldMk cId="3464016270" sldId="257"/>
            <ac:spMk id="2" creationId="{CF60BAE2-0A97-B4FB-E2BE-626E539612AF}"/>
          </ac:spMkLst>
        </pc:spChg>
        <pc:spChg chg="mod">
          <ac:chgData name="ross erskine" userId="4cd7391c17d7f29c" providerId="LiveId" clId="{771E78BA-4BA4-4AF0-9A38-14A22C9B5761}" dt="2022-05-06T14:54:24.266" v="1529" actId="20577"/>
          <ac:spMkLst>
            <pc:docMk/>
            <pc:sldMk cId="3464016270" sldId="257"/>
            <ac:spMk id="3" creationId="{A8D25336-DFD6-EE75-3F67-12403F7C7B31}"/>
          </ac:spMkLst>
        </pc:spChg>
        <pc:spChg chg="add">
          <ac:chgData name="ross erskine" userId="4cd7391c17d7f29c" providerId="LiveId" clId="{771E78BA-4BA4-4AF0-9A38-14A22C9B5761}" dt="2022-05-06T13:57:18.526" v="392" actId="26606"/>
          <ac:spMkLst>
            <pc:docMk/>
            <pc:sldMk cId="3464016270" sldId="257"/>
            <ac:spMk id="9" creationId="{B32DC26D-8B9B-4CC1-B3CC-D3EA0FB162CD}"/>
          </ac:spMkLst>
        </pc:spChg>
        <pc:picChg chg="add">
          <ac:chgData name="ross erskine" userId="4cd7391c17d7f29c" providerId="LiveId" clId="{771E78BA-4BA4-4AF0-9A38-14A22C9B5761}" dt="2022-05-06T13:57:18.526" v="392" actId="26606"/>
          <ac:picMkLst>
            <pc:docMk/>
            <pc:sldMk cId="3464016270" sldId="257"/>
            <ac:picMk id="5" creationId="{3C1221FF-7A7F-FF26-59C7-EB245810117C}"/>
          </ac:picMkLst>
        </pc:picChg>
        <pc:cxnChg chg="add">
          <ac:chgData name="ross erskine" userId="4cd7391c17d7f29c" providerId="LiveId" clId="{771E78BA-4BA4-4AF0-9A38-14A22C9B5761}" dt="2022-05-06T13:57:18.526" v="392" actId="26606"/>
          <ac:cxnSpMkLst>
            <pc:docMk/>
            <pc:sldMk cId="3464016270" sldId="257"/>
            <ac:cxnSpMk id="11" creationId="{FBB7ADC3-53A0-44F2-914A-78CADAF33411}"/>
          </ac:cxnSpMkLst>
        </pc:cxnChg>
      </pc:sldChg>
      <pc:sldChg chg="addSp delSp modSp new mod delAnim modAnim modNotesTx">
        <pc:chgData name="ross erskine" userId="4cd7391c17d7f29c" providerId="LiveId" clId="{771E78BA-4BA4-4AF0-9A38-14A22C9B5761}" dt="2022-05-06T14:23:56.243" v="655"/>
        <pc:sldMkLst>
          <pc:docMk/>
          <pc:sldMk cId="1004909227" sldId="258"/>
        </pc:sldMkLst>
        <pc:spChg chg="mod">
          <ac:chgData name="ross erskine" userId="4cd7391c17d7f29c" providerId="LiveId" clId="{771E78BA-4BA4-4AF0-9A38-14A22C9B5761}" dt="2022-05-06T14:02:00.230" v="407" actId="20577"/>
          <ac:spMkLst>
            <pc:docMk/>
            <pc:sldMk cId="1004909227" sldId="258"/>
            <ac:spMk id="2" creationId="{128F683A-82D4-C802-86B0-10045A4B1D34}"/>
          </ac:spMkLst>
        </pc:spChg>
        <pc:spChg chg="mod">
          <ac:chgData name="ross erskine" userId="4cd7391c17d7f29c" providerId="LiveId" clId="{771E78BA-4BA4-4AF0-9A38-14A22C9B5761}" dt="2022-05-06T14:16:42.169" v="469" actId="255"/>
          <ac:spMkLst>
            <pc:docMk/>
            <pc:sldMk cId="1004909227" sldId="258"/>
            <ac:spMk id="3" creationId="{8588808A-652A-A667-B311-43543140031E}"/>
          </ac:spMkLst>
        </pc:spChg>
        <pc:spChg chg="add mod">
          <ac:chgData name="ross erskine" userId="4cd7391c17d7f29c" providerId="LiveId" clId="{771E78BA-4BA4-4AF0-9A38-14A22C9B5761}" dt="2022-05-06T14:12:28.132" v="438" actId="1076"/>
          <ac:spMkLst>
            <pc:docMk/>
            <pc:sldMk cId="1004909227" sldId="258"/>
            <ac:spMk id="8" creationId="{87F025B2-B3F0-483D-F300-152353C483D1}"/>
          </ac:spMkLst>
        </pc:spChg>
        <pc:picChg chg="add del mod">
          <ac:chgData name="ross erskine" userId="4cd7391c17d7f29c" providerId="LiveId" clId="{771E78BA-4BA4-4AF0-9A38-14A22C9B5761}" dt="2022-05-06T14:15:11.284" v="447" actId="478"/>
          <ac:picMkLst>
            <pc:docMk/>
            <pc:sldMk cId="1004909227" sldId="258"/>
            <ac:picMk id="5" creationId="{49E18866-01C6-23F7-2332-A2A3B99DC659}"/>
          </ac:picMkLst>
        </pc:picChg>
        <pc:picChg chg="add del mod">
          <ac:chgData name="ross erskine" userId="4cd7391c17d7f29c" providerId="LiveId" clId="{771E78BA-4BA4-4AF0-9A38-14A22C9B5761}" dt="2022-05-06T14:13:01.461" v="439" actId="478"/>
          <ac:picMkLst>
            <pc:docMk/>
            <pc:sldMk cId="1004909227" sldId="258"/>
            <ac:picMk id="7" creationId="{18A9FCFA-A26F-2B37-4611-413C43C64635}"/>
          </ac:picMkLst>
        </pc:picChg>
        <pc:picChg chg="add del mod">
          <ac:chgData name="ross erskine" userId="4cd7391c17d7f29c" providerId="LiveId" clId="{771E78BA-4BA4-4AF0-9A38-14A22C9B5761}" dt="2022-05-06T14:15:13.228" v="448" actId="478"/>
          <ac:picMkLst>
            <pc:docMk/>
            <pc:sldMk cId="1004909227" sldId="258"/>
            <ac:picMk id="10" creationId="{94F4A05C-83D7-4BF3-49D0-2DDA48B58056}"/>
          </ac:picMkLst>
        </pc:picChg>
        <pc:picChg chg="add mod">
          <ac:chgData name="ross erskine" userId="4cd7391c17d7f29c" providerId="LiveId" clId="{771E78BA-4BA4-4AF0-9A38-14A22C9B5761}" dt="2022-05-06T14:15:29.812" v="453" actId="1076"/>
          <ac:picMkLst>
            <pc:docMk/>
            <pc:sldMk cId="1004909227" sldId="258"/>
            <ac:picMk id="12" creationId="{40318D50-011D-0590-0713-34E6129CE800}"/>
          </ac:picMkLst>
        </pc:picChg>
        <pc:picChg chg="add del mod">
          <ac:chgData name="ross erskine" userId="4cd7391c17d7f29c" providerId="LiveId" clId="{771E78BA-4BA4-4AF0-9A38-14A22C9B5761}" dt="2022-05-06T14:21:32.999" v="596" actId="478"/>
          <ac:picMkLst>
            <pc:docMk/>
            <pc:sldMk cId="1004909227" sldId="258"/>
            <ac:picMk id="14" creationId="{1280642B-0736-C7A6-0B9F-828965576B11}"/>
          </ac:picMkLst>
        </pc:picChg>
        <pc:picChg chg="add mod">
          <ac:chgData name="ross erskine" userId="4cd7391c17d7f29c" providerId="LiveId" clId="{771E78BA-4BA4-4AF0-9A38-14A22C9B5761}" dt="2022-05-06T14:21:57.287" v="604" actId="14100"/>
          <ac:picMkLst>
            <pc:docMk/>
            <pc:sldMk cId="1004909227" sldId="258"/>
            <ac:picMk id="16" creationId="{8F7E86FC-11DF-20D2-308A-C2C28C25ECF1}"/>
          </ac:picMkLst>
        </pc:picChg>
      </pc:sldChg>
      <pc:sldChg chg="addSp delSp modSp new mod ord modAnim modNotesTx">
        <pc:chgData name="ross erskine" userId="4cd7391c17d7f29c" providerId="LiveId" clId="{771E78BA-4BA4-4AF0-9A38-14A22C9B5761}" dt="2022-05-06T15:16:57.791" v="1651" actId="6549"/>
        <pc:sldMkLst>
          <pc:docMk/>
          <pc:sldMk cId="2399773228" sldId="259"/>
        </pc:sldMkLst>
        <pc:spChg chg="mod">
          <ac:chgData name="ross erskine" userId="4cd7391c17d7f29c" providerId="LiveId" clId="{771E78BA-4BA4-4AF0-9A38-14A22C9B5761}" dt="2022-05-06T14:24:15.843" v="666" actId="20577"/>
          <ac:spMkLst>
            <pc:docMk/>
            <pc:sldMk cId="2399773228" sldId="259"/>
            <ac:spMk id="2" creationId="{EC80F7AA-B234-4A77-B718-E25925F1F1A2}"/>
          </ac:spMkLst>
        </pc:spChg>
        <pc:spChg chg="del">
          <ac:chgData name="ross erskine" userId="4cd7391c17d7f29c" providerId="LiveId" clId="{771E78BA-4BA4-4AF0-9A38-14A22C9B5761}" dt="2022-05-06T14:25:32.296" v="667"/>
          <ac:spMkLst>
            <pc:docMk/>
            <pc:sldMk cId="2399773228" sldId="259"/>
            <ac:spMk id="3" creationId="{6DCFDE0C-AE99-13A2-3E7E-D5701532DEF8}"/>
          </ac:spMkLst>
        </pc:spChg>
        <pc:spChg chg="add mod">
          <ac:chgData name="ross erskine" userId="4cd7391c17d7f29c" providerId="LiveId" clId="{771E78BA-4BA4-4AF0-9A38-14A22C9B5761}" dt="2022-05-06T15:16:56.469" v="1649" actId="14100"/>
          <ac:spMkLst>
            <pc:docMk/>
            <pc:sldMk cId="2399773228" sldId="259"/>
            <ac:spMk id="12" creationId="{BA25F37F-1887-FD53-1576-AD83781D7CE5}"/>
          </ac:spMkLst>
        </pc:spChg>
        <pc:picChg chg="add mod">
          <ac:chgData name="ross erskine" userId="4cd7391c17d7f29c" providerId="LiveId" clId="{771E78BA-4BA4-4AF0-9A38-14A22C9B5761}" dt="2022-05-06T14:50:15.330" v="1192" actId="1076"/>
          <ac:picMkLst>
            <pc:docMk/>
            <pc:sldMk cId="2399773228" sldId="259"/>
            <ac:picMk id="5" creationId="{D745C129-7AF0-1BA8-B37A-4B5D06B75125}"/>
          </ac:picMkLst>
        </pc:picChg>
        <pc:picChg chg="add mod">
          <ac:chgData name="ross erskine" userId="4cd7391c17d7f29c" providerId="LiveId" clId="{771E78BA-4BA4-4AF0-9A38-14A22C9B5761}" dt="2022-05-06T14:50:13.325" v="1191" actId="1076"/>
          <ac:picMkLst>
            <pc:docMk/>
            <pc:sldMk cId="2399773228" sldId="259"/>
            <ac:picMk id="7" creationId="{669ED2F7-3171-C7C6-18B3-28559BAB160A}"/>
          </ac:picMkLst>
        </pc:picChg>
        <pc:picChg chg="add mod">
          <ac:chgData name="ross erskine" userId="4cd7391c17d7f29c" providerId="LiveId" clId="{771E78BA-4BA4-4AF0-9A38-14A22C9B5761}" dt="2022-05-06T14:50:10.789" v="1190" actId="1076"/>
          <ac:picMkLst>
            <pc:docMk/>
            <pc:sldMk cId="2399773228" sldId="259"/>
            <ac:picMk id="9" creationId="{1B6A9CFD-43E3-B280-5735-1043B708ED55}"/>
          </ac:picMkLst>
        </pc:picChg>
        <pc:picChg chg="add mod">
          <ac:chgData name="ross erskine" userId="4cd7391c17d7f29c" providerId="LiveId" clId="{771E78BA-4BA4-4AF0-9A38-14A22C9B5761}" dt="2022-05-06T14:50:17.694" v="1193" actId="1076"/>
          <ac:picMkLst>
            <pc:docMk/>
            <pc:sldMk cId="2399773228" sldId="259"/>
            <ac:picMk id="11" creationId="{BC1205E1-B2DE-903B-F3FD-30C882B16DEC}"/>
          </ac:picMkLst>
        </pc:picChg>
      </pc:sldChg>
      <pc:sldChg chg="addSp delSp modSp new mod modNotesTx">
        <pc:chgData name="ross erskine" userId="4cd7391c17d7f29c" providerId="LiveId" clId="{771E78BA-4BA4-4AF0-9A38-14A22C9B5761}" dt="2022-05-06T15:17:02.039" v="1654" actId="6549"/>
        <pc:sldMkLst>
          <pc:docMk/>
          <pc:sldMk cId="66314269" sldId="260"/>
        </pc:sldMkLst>
        <pc:spChg chg="mod">
          <ac:chgData name="ross erskine" userId="4cd7391c17d7f29c" providerId="LiveId" clId="{771E78BA-4BA4-4AF0-9A38-14A22C9B5761}" dt="2022-05-06T14:30:33.795" v="835" actId="20577"/>
          <ac:spMkLst>
            <pc:docMk/>
            <pc:sldMk cId="66314269" sldId="260"/>
            <ac:spMk id="2" creationId="{D97C68DB-2EB0-64E9-E828-39681006FF93}"/>
          </ac:spMkLst>
        </pc:spChg>
        <pc:spChg chg="del mod">
          <ac:chgData name="ross erskine" userId="4cd7391c17d7f29c" providerId="LiveId" clId="{771E78BA-4BA4-4AF0-9A38-14A22C9B5761}" dt="2022-05-06T14:37:26.574" v="837"/>
          <ac:spMkLst>
            <pc:docMk/>
            <pc:sldMk cId="66314269" sldId="260"/>
            <ac:spMk id="3" creationId="{1A2FDF2B-A701-49B0-D075-9CABA66C4C49}"/>
          </ac:spMkLst>
        </pc:spChg>
        <pc:spChg chg="add mod">
          <ac:chgData name="ross erskine" userId="4cd7391c17d7f29c" providerId="LiveId" clId="{771E78BA-4BA4-4AF0-9A38-14A22C9B5761}" dt="2022-05-06T15:17:02.039" v="1654" actId="6549"/>
          <ac:spMkLst>
            <pc:docMk/>
            <pc:sldMk cId="66314269" sldId="260"/>
            <ac:spMk id="6" creationId="{EDD663AC-F2DE-1B5A-D744-1409774E535C}"/>
          </ac:spMkLst>
        </pc:spChg>
        <pc:picChg chg="add mod">
          <ac:chgData name="ross erskine" userId="4cd7391c17d7f29c" providerId="LiveId" clId="{771E78BA-4BA4-4AF0-9A38-14A22C9B5761}" dt="2022-05-06T14:37:52.808" v="843" actId="1076"/>
          <ac:picMkLst>
            <pc:docMk/>
            <pc:sldMk cId="66314269" sldId="260"/>
            <ac:picMk id="5" creationId="{43AF7BD9-032B-04AC-986F-F3306B97DF11}"/>
          </ac:picMkLst>
        </pc:picChg>
      </pc:sldChg>
      <pc:sldChg chg="addSp modSp new mod modNotesTx">
        <pc:chgData name="ross erskine" userId="4cd7391c17d7f29c" providerId="LiveId" clId="{771E78BA-4BA4-4AF0-9A38-14A22C9B5761}" dt="2022-05-06T15:33:29.423" v="2676" actId="20577"/>
        <pc:sldMkLst>
          <pc:docMk/>
          <pc:sldMk cId="1471083642" sldId="261"/>
        </pc:sldMkLst>
        <pc:spChg chg="mod">
          <ac:chgData name="ross erskine" userId="4cd7391c17d7f29c" providerId="LiveId" clId="{771E78BA-4BA4-4AF0-9A38-14A22C9B5761}" dt="2022-05-06T14:55:11.707" v="1543" actId="20577"/>
          <ac:spMkLst>
            <pc:docMk/>
            <pc:sldMk cId="1471083642" sldId="261"/>
            <ac:spMk id="2" creationId="{8E9572B6-D23C-2CB5-4535-33752CE80BEC}"/>
          </ac:spMkLst>
        </pc:spChg>
        <pc:spChg chg="add mod">
          <ac:chgData name="ross erskine" userId="4cd7391c17d7f29c" providerId="LiveId" clId="{771E78BA-4BA4-4AF0-9A38-14A22C9B5761}" dt="2022-05-06T15:02:19.985" v="1566" actId="1076"/>
          <ac:spMkLst>
            <pc:docMk/>
            <pc:sldMk cId="1471083642" sldId="261"/>
            <ac:spMk id="5" creationId="{0CD5386F-733A-07FF-3C9D-3D566419CB56}"/>
          </ac:spMkLst>
        </pc:spChg>
        <pc:picChg chg="add mod">
          <ac:chgData name="ross erskine" userId="4cd7391c17d7f29c" providerId="LiveId" clId="{771E78BA-4BA4-4AF0-9A38-14A22C9B5761}" dt="2022-05-06T15:02:24.773" v="1567" actId="1076"/>
          <ac:picMkLst>
            <pc:docMk/>
            <pc:sldMk cId="1471083642" sldId="261"/>
            <ac:picMk id="4" creationId="{63988ACD-BD37-AF69-3265-91C31E08CC4C}"/>
          </ac:picMkLst>
        </pc:picChg>
      </pc:sldChg>
      <pc:sldChg chg="addSp delSp modSp add mod modNotesTx">
        <pc:chgData name="ross erskine" userId="4cd7391c17d7f29c" providerId="LiveId" clId="{771E78BA-4BA4-4AF0-9A38-14A22C9B5761}" dt="2022-05-06T15:25:57.344" v="2205" actId="20577"/>
        <pc:sldMkLst>
          <pc:docMk/>
          <pc:sldMk cId="2892461101" sldId="262"/>
        </pc:sldMkLst>
        <pc:spChg chg="mod">
          <ac:chgData name="ross erskine" userId="4cd7391c17d7f29c" providerId="LiveId" clId="{771E78BA-4BA4-4AF0-9A38-14A22C9B5761}" dt="2022-05-06T15:03:44.989" v="1578" actId="14100"/>
          <ac:spMkLst>
            <pc:docMk/>
            <pc:sldMk cId="2892461101" sldId="262"/>
            <ac:spMk id="5" creationId="{0CD5386F-733A-07FF-3C9D-3D566419CB56}"/>
          </ac:spMkLst>
        </pc:spChg>
        <pc:spChg chg="add mod">
          <ac:chgData name="ross erskine" userId="4cd7391c17d7f29c" providerId="LiveId" clId="{771E78BA-4BA4-4AF0-9A38-14A22C9B5761}" dt="2022-05-06T15:17:48.148" v="1660" actId="1076"/>
          <ac:spMkLst>
            <pc:docMk/>
            <pc:sldMk cId="2892461101" sldId="262"/>
            <ac:spMk id="7" creationId="{E7A700C3-F35E-B887-5084-955B4A6FCB1A}"/>
          </ac:spMkLst>
        </pc:spChg>
        <pc:picChg chg="del">
          <ac:chgData name="ross erskine" userId="4cd7391c17d7f29c" providerId="LiveId" clId="{771E78BA-4BA4-4AF0-9A38-14A22C9B5761}" dt="2022-05-06T15:03:46.577" v="1579" actId="478"/>
          <ac:picMkLst>
            <pc:docMk/>
            <pc:sldMk cId="2892461101" sldId="262"/>
            <ac:picMk id="4" creationId="{63988ACD-BD37-AF69-3265-91C31E08CC4C}"/>
          </ac:picMkLst>
        </pc:picChg>
        <pc:picChg chg="add mod">
          <ac:chgData name="ross erskine" userId="4cd7391c17d7f29c" providerId="LiveId" clId="{771E78BA-4BA4-4AF0-9A38-14A22C9B5761}" dt="2022-05-06T15:04:44.224" v="1585" actId="1076"/>
          <ac:picMkLst>
            <pc:docMk/>
            <pc:sldMk cId="2892461101" sldId="262"/>
            <ac:picMk id="6" creationId="{DFD99156-D9E5-291B-7792-C3FF675C6C1B}"/>
          </ac:picMkLst>
        </pc:picChg>
      </pc:sldChg>
      <pc:sldChg chg="addSp modSp new mod modClrScheme chgLayout">
        <pc:chgData name="ross erskine" userId="4cd7391c17d7f29c" providerId="LiveId" clId="{771E78BA-4BA4-4AF0-9A38-14A22C9B5761}" dt="2022-05-06T15:14:42.817" v="1628" actId="6549"/>
        <pc:sldMkLst>
          <pc:docMk/>
          <pc:sldMk cId="2512953050" sldId="263"/>
        </pc:sldMkLst>
        <pc:spChg chg="mod ord">
          <ac:chgData name="ross erskine" userId="4cd7391c17d7f29c" providerId="LiveId" clId="{771E78BA-4BA4-4AF0-9A38-14A22C9B5761}" dt="2022-05-06T15:12:31.102" v="1597" actId="700"/>
          <ac:spMkLst>
            <pc:docMk/>
            <pc:sldMk cId="2512953050" sldId="263"/>
            <ac:spMk id="2" creationId="{7B424ED3-9FB2-EA24-159D-4A12AB687AC2}"/>
          </ac:spMkLst>
        </pc:spChg>
        <pc:spChg chg="add mod ord">
          <ac:chgData name="ross erskine" userId="4cd7391c17d7f29c" providerId="LiveId" clId="{771E78BA-4BA4-4AF0-9A38-14A22C9B5761}" dt="2022-05-06T15:14:42.817" v="1628" actId="6549"/>
          <ac:spMkLst>
            <pc:docMk/>
            <pc:sldMk cId="2512953050" sldId="263"/>
            <ac:spMk id="3" creationId="{0D2A14AA-B2D5-3D2C-A313-A835D17758F3}"/>
          </ac:spMkLst>
        </pc:spChg>
      </pc:sldChg>
      <pc:sldChg chg="addSp modSp new mod">
        <pc:chgData name="ross erskine" userId="4cd7391c17d7f29c" providerId="LiveId" clId="{771E78BA-4BA4-4AF0-9A38-14A22C9B5761}" dt="2022-05-06T15:35:19.690" v="2736" actId="1076"/>
        <pc:sldMkLst>
          <pc:docMk/>
          <pc:sldMk cId="2649458033" sldId="264"/>
        </pc:sldMkLst>
        <pc:spChg chg="mod">
          <ac:chgData name="ross erskine" userId="4cd7391c17d7f29c" providerId="LiveId" clId="{771E78BA-4BA4-4AF0-9A38-14A22C9B5761}" dt="2022-05-06T15:34:13.542" v="2687" actId="20577"/>
          <ac:spMkLst>
            <pc:docMk/>
            <pc:sldMk cId="2649458033" sldId="264"/>
            <ac:spMk id="2" creationId="{1F2B48B1-5E61-4421-B148-7A297AC7E267}"/>
          </ac:spMkLst>
        </pc:spChg>
        <pc:spChg chg="add mod">
          <ac:chgData name="ross erskine" userId="4cd7391c17d7f29c" providerId="LiveId" clId="{771E78BA-4BA4-4AF0-9A38-14A22C9B5761}" dt="2022-05-06T15:35:19.690" v="2736" actId="1076"/>
          <ac:spMkLst>
            <pc:docMk/>
            <pc:sldMk cId="2649458033" sldId="264"/>
            <ac:spMk id="3" creationId="{17E01863-4781-F51A-4362-029E7B44F148}"/>
          </ac:spMkLst>
        </pc:spChg>
      </pc:sldChg>
      <pc:sldChg chg="addSp delSp modSp del mod">
        <pc:chgData name="ross erskine" userId="4cd7391c17d7f29c" providerId="LiveId" clId="{771E78BA-4BA4-4AF0-9A38-14A22C9B5761}" dt="2022-05-06T13:38:58.914" v="225" actId="2696"/>
        <pc:sldMkLst>
          <pc:docMk/>
          <pc:sldMk cId="1401741552" sldId="277"/>
        </pc:sldMkLst>
        <pc:spChg chg="add mod">
          <ac:chgData name="ross erskine" userId="4cd7391c17d7f29c" providerId="LiveId" clId="{771E78BA-4BA4-4AF0-9A38-14A22C9B5761}" dt="2022-05-06T13:38:24.879" v="222" actId="1076"/>
          <ac:spMkLst>
            <pc:docMk/>
            <pc:sldMk cId="1401741552" sldId="277"/>
            <ac:spMk id="6" creationId="{29219D51-90FB-99A3-642D-2AA4E13CEDA8}"/>
          </ac:spMkLst>
        </pc:spChg>
        <pc:spChg chg="add mod">
          <ac:chgData name="ross erskine" userId="4cd7391c17d7f29c" providerId="LiveId" clId="{771E78BA-4BA4-4AF0-9A38-14A22C9B5761}" dt="2022-05-06T13:35:44.655" v="170" actId="1076"/>
          <ac:spMkLst>
            <pc:docMk/>
            <pc:sldMk cId="1401741552" sldId="277"/>
            <ac:spMk id="8" creationId="{AB13FAC1-953E-1A06-E026-3955919A5521}"/>
          </ac:spMkLst>
        </pc:spChg>
        <pc:spChg chg="add mod">
          <ac:chgData name="ross erskine" userId="4cd7391c17d7f29c" providerId="LiveId" clId="{771E78BA-4BA4-4AF0-9A38-14A22C9B5761}" dt="2022-05-06T13:38:10.799" v="219" actId="1076"/>
          <ac:spMkLst>
            <pc:docMk/>
            <pc:sldMk cId="1401741552" sldId="277"/>
            <ac:spMk id="9" creationId="{91D8B8D2-811E-7812-5F3C-8DCA1DAA0281}"/>
          </ac:spMkLst>
        </pc:spChg>
        <pc:spChg chg="add del mod">
          <ac:chgData name="ross erskine" userId="4cd7391c17d7f29c" providerId="LiveId" clId="{771E78BA-4BA4-4AF0-9A38-14A22C9B5761}" dt="2022-05-06T13:35:08.080" v="162" actId="478"/>
          <ac:spMkLst>
            <pc:docMk/>
            <pc:sldMk cId="1401741552" sldId="277"/>
            <ac:spMk id="11" creationId="{C8BC6FA2-F3F9-7516-52E7-FE687C36A7B2}"/>
          </ac:spMkLst>
        </pc:spChg>
        <pc:spChg chg="add mod">
          <ac:chgData name="ross erskine" userId="4cd7391c17d7f29c" providerId="LiveId" clId="{771E78BA-4BA4-4AF0-9A38-14A22C9B5761}" dt="2022-05-06T13:38:27.904" v="223" actId="1076"/>
          <ac:spMkLst>
            <pc:docMk/>
            <pc:sldMk cId="1401741552" sldId="277"/>
            <ac:spMk id="14" creationId="{B818CBBC-3270-8DBD-EE6F-12B782DFD8D0}"/>
          </ac:spMkLst>
        </pc:spChg>
        <pc:spChg chg="add mod">
          <ac:chgData name="ross erskine" userId="4cd7391c17d7f29c" providerId="LiveId" clId="{771E78BA-4BA4-4AF0-9A38-14A22C9B5761}" dt="2022-05-06T13:36:27.891" v="201" actId="14100"/>
          <ac:spMkLst>
            <pc:docMk/>
            <pc:sldMk cId="1401741552" sldId="277"/>
            <ac:spMk id="15" creationId="{9625340F-3423-9681-582A-37BC7B6BDF3D}"/>
          </ac:spMkLst>
        </pc:spChg>
        <pc:spChg chg="add mod ord">
          <ac:chgData name="ross erskine" userId="4cd7391c17d7f29c" providerId="LiveId" clId="{771E78BA-4BA4-4AF0-9A38-14A22C9B5761}" dt="2022-05-06T13:37:54.425" v="215" actId="167"/>
          <ac:spMkLst>
            <pc:docMk/>
            <pc:sldMk cId="1401741552" sldId="277"/>
            <ac:spMk id="18" creationId="{3AB1574C-E120-DB8D-27A9-6CC88F9FC3B0}"/>
          </ac:spMkLst>
        </pc:spChg>
        <pc:graphicFrameChg chg="mod">
          <ac:chgData name="ross erskine" userId="4cd7391c17d7f29c" providerId="LiveId" clId="{771E78BA-4BA4-4AF0-9A38-14A22C9B5761}" dt="2022-05-06T13:38:33.475" v="224"/>
          <ac:graphicFrameMkLst>
            <pc:docMk/>
            <pc:sldMk cId="1401741552" sldId="277"/>
            <ac:graphicFrameMk id="5" creationId="{91DB1382-7276-49FA-9632-38D558F457E3}"/>
          </ac:graphicFrameMkLst>
        </pc:graphicFrameChg>
        <pc:graphicFrameChg chg="add mod">
          <ac:chgData name="ross erskine" userId="4cd7391c17d7f29c" providerId="LiveId" clId="{771E78BA-4BA4-4AF0-9A38-14A22C9B5761}" dt="2022-05-06T13:17:29.773" v="7"/>
          <ac:graphicFrameMkLst>
            <pc:docMk/>
            <pc:sldMk cId="1401741552" sldId="277"/>
            <ac:graphicFrameMk id="7" creationId="{928E8EDF-B5F0-FE75-7D30-0669FD7DEA1B}"/>
          </ac:graphicFrameMkLst>
        </pc:graphicFrameChg>
        <pc:picChg chg="add mod">
          <ac:chgData name="ross erskine" userId="4cd7391c17d7f29c" providerId="LiveId" clId="{771E78BA-4BA4-4AF0-9A38-14A22C9B5761}" dt="2022-05-06T13:35:48.119" v="171" actId="1076"/>
          <ac:picMkLst>
            <pc:docMk/>
            <pc:sldMk cId="1401741552" sldId="277"/>
            <ac:picMk id="4" creationId="{D620A563-54A2-E90A-F0E2-E3D7B96B8EA4}"/>
          </ac:picMkLst>
        </pc:picChg>
        <pc:picChg chg="add mod">
          <ac:chgData name="ross erskine" userId="4cd7391c17d7f29c" providerId="LiveId" clId="{771E78BA-4BA4-4AF0-9A38-14A22C9B5761}" dt="2022-05-06T13:38:02.007" v="217" actId="1076"/>
          <ac:picMkLst>
            <pc:docMk/>
            <pc:sldMk cId="1401741552" sldId="277"/>
            <ac:picMk id="13" creationId="{B0760742-DD78-5795-9B97-8AC65398E2FD}"/>
          </ac:picMkLst>
        </pc:picChg>
        <pc:picChg chg="add mod">
          <ac:chgData name="ross erskine" userId="4cd7391c17d7f29c" providerId="LiveId" clId="{771E78BA-4BA4-4AF0-9A38-14A22C9B5761}" dt="2022-05-06T13:37:06.579" v="209" actId="1076"/>
          <ac:picMkLst>
            <pc:docMk/>
            <pc:sldMk cId="1401741552" sldId="277"/>
            <ac:picMk id="17" creationId="{D724DC8B-2599-AB65-77EA-A729A2A645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1:  the task of identifying two or more faces form an image or video </a:t>
            </a:r>
          </a:p>
          <a:p>
            <a:r>
              <a:rPr lang="en-US" dirty="0"/>
              <a:t> what features can we use to identify images to be the same person, </a:t>
            </a:r>
          </a:p>
          <a:p>
            <a:r>
              <a:rPr lang="en-US" dirty="0"/>
              <a:t>Hair? Eyebrows?</a:t>
            </a:r>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73463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Run 1 of training with augmented sets</a:t>
            </a:r>
          </a:p>
          <a:p>
            <a:r>
              <a:rPr lang="en-US" dirty="0"/>
              <a:t>600 set size 179700 / 32 </a:t>
            </a:r>
            <a:r>
              <a:rPr lang="en-US" dirty="0" err="1"/>
              <a:t>batchsize</a:t>
            </a:r>
            <a:r>
              <a:rPr lang="en-US" dirty="0"/>
              <a:t> = 5615 iterations </a:t>
            </a:r>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390854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the confusion map obviously not brilliant </a:t>
            </a:r>
          </a:p>
          <a:p>
            <a:r>
              <a:rPr lang="en-US" dirty="0"/>
              <a:t>Although I feel I under estimated the time it would take to train the LFW training set </a:t>
            </a:r>
          </a:p>
          <a:p>
            <a:r>
              <a:rPr lang="en-US" dirty="0"/>
              <a:t>With 13000 images and 1680 with more than on class you would need of easily over </a:t>
            </a:r>
          </a:p>
          <a:p>
            <a:endParaRPr lang="en-US" dirty="0"/>
          </a:p>
          <a:p>
            <a:r>
              <a:rPr lang="en-US" dirty="0"/>
              <a:t>I have a base version that gives me 25% without the extra LFW dataset </a:t>
            </a:r>
          </a:p>
          <a:p>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14</a:t>
            </a:fld>
            <a:endParaRPr lang="en-US" dirty="0"/>
          </a:p>
        </p:txBody>
      </p:sp>
    </p:spTree>
    <p:extLst>
      <p:ext uri="{BB962C8B-B14F-4D97-AF65-F5344CB8AC3E}">
        <p14:creationId xmlns:p14="http://schemas.microsoft.com/office/powerpoint/2010/main" val="302693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is by giving each  its own place in feature space by giving each image an encoding that is grouped together by similar images of the same class </a:t>
            </a:r>
          </a:p>
          <a:p>
            <a:r>
              <a:rPr lang="en-US" dirty="0"/>
              <a:t>And non similar images that are further away such that when the encodings are compared, we can give each match a similarity score.</a:t>
            </a:r>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101410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many challenges Such as </a:t>
            </a:r>
          </a:p>
          <a:p>
            <a:r>
              <a:rPr lang="en-US" dirty="0"/>
              <a:t>Click one: lighting/ illumination</a:t>
            </a:r>
          </a:p>
          <a:p>
            <a:r>
              <a:rPr lang="en-US" dirty="0"/>
              <a:t>Click two: Occlusion</a:t>
            </a:r>
          </a:p>
          <a:p>
            <a:r>
              <a:rPr lang="en-US" dirty="0"/>
              <a:t>Click 3: Occlusion</a:t>
            </a:r>
          </a:p>
          <a:p>
            <a:r>
              <a:rPr lang="en-US" dirty="0"/>
              <a:t>Click 4: single class if there is only one image for that class that unique encoding in feature space can be small and can get too close to other spaces and get lost. The idea would be to make that space bigger perhaps with more images or further away from other spaces making the encoding more unique</a:t>
            </a:r>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267921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computationally expensive as  you train pairs of images </a:t>
            </a:r>
          </a:p>
          <a:p>
            <a:r>
              <a:rPr lang="en-US" dirty="0"/>
              <a:t>In fact we create Siamese batches along with k-fold cross validation</a:t>
            </a:r>
          </a:p>
          <a:p>
            <a:endParaRPr lang="en-US" dirty="0"/>
          </a:p>
          <a:p>
            <a:r>
              <a:rPr lang="en-US" dirty="0"/>
              <a:t>Contrastive loss  </a:t>
            </a:r>
            <a:r>
              <a:rPr lang="en-US" dirty="0" err="1"/>
              <a:t>Dw</a:t>
            </a:r>
            <a:r>
              <a:rPr lang="en-US" dirty="0"/>
              <a:t> is the Euclidean distance between vectors X1 X2</a:t>
            </a:r>
          </a:p>
          <a:p>
            <a:endParaRPr lang="en-US" dirty="0"/>
          </a:p>
          <a:p>
            <a:r>
              <a:rPr lang="en-US" dirty="0"/>
              <a:t>The Similarity score used is also Euclidean distance</a:t>
            </a:r>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2529378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my first architecture used when I set the model up </a:t>
            </a:r>
          </a:p>
          <a:p>
            <a:r>
              <a:rPr lang="en-US" dirty="0"/>
              <a:t>4 convolutions with </a:t>
            </a:r>
            <a:r>
              <a:rPr lang="en-US" dirty="0" err="1"/>
              <a:t>ReLu</a:t>
            </a:r>
            <a:r>
              <a:rPr lang="en-US" dirty="0"/>
              <a:t> activation, 3 max Pooling layers and a FC output layer</a:t>
            </a:r>
          </a:p>
          <a:p>
            <a:r>
              <a:rPr lang="en-US" dirty="0"/>
              <a:t>I used this architecture to start with however I wanted to use a well known architecture, one that was not too deep that as too slow down training </a:t>
            </a:r>
          </a:p>
          <a:p>
            <a:r>
              <a:rPr lang="en-US" dirty="0"/>
              <a:t>Also I tried a AlexNet with Transfer learning using weights already trained but becouse the </a:t>
            </a:r>
            <a:r>
              <a:rPr lang="en-US" dirty="0" err="1"/>
              <a:t>the</a:t>
            </a:r>
            <a:r>
              <a:rPr lang="en-US" dirty="0"/>
              <a:t> input was 227x 227 I could only train on my CPU and got very low accuracy.</a:t>
            </a:r>
          </a:p>
          <a:p>
            <a:r>
              <a:rPr lang="en-US" dirty="0"/>
              <a:t>I also tried Simplified VGG although that did not work the way I wanted so I changed to this architecture they were giving me low accuracy scores </a:t>
            </a:r>
          </a:p>
          <a:p>
            <a:r>
              <a:rPr lang="en-US" dirty="0"/>
              <a:t>So I lost faith in them although the problem could have been the amount of time needed to train these architectures.</a:t>
            </a:r>
          </a:p>
          <a:p>
            <a:r>
              <a:rPr lang="en-US" dirty="0"/>
              <a:t>I went back to an architecture that seemed to be giving me better results</a:t>
            </a:r>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2881651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1300</a:t>
            </a:r>
            <a:r>
              <a:rPr lang="en-GB" baseline="0" dirty="0"/>
              <a:t> images with 1680 of two or more in each class</a:t>
            </a:r>
          </a:p>
          <a:p>
            <a:endParaRPr lang="en-GB" baseline="0" dirty="0"/>
          </a:p>
          <a:p>
            <a:r>
              <a:rPr lang="en-GB" baseline="0" dirty="0"/>
              <a:t>Aligned and deep funnelled for preparation for deep networks</a:t>
            </a:r>
          </a:p>
          <a:p>
            <a:endParaRPr lang="en-GB" baseline="0" dirty="0"/>
          </a:p>
          <a:p>
            <a:r>
              <a:rPr lang="en-GB" baseline="0" dirty="0"/>
              <a:t>Although the dataset low on high lighting, strong occlusion it seems sufficient for this project.</a:t>
            </a:r>
            <a:endParaRPr lang="en-GB" dirty="0"/>
          </a:p>
        </p:txBody>
      </p:sp>
      <p:sp>
        <p:nvSpPr>
          <p:cNvPr id="4" name="Slide Number Placeholder 3"/>
          <p:cNvSpPr>
            <a:spLocks noGrp="1"/>
          </p:cNvSpPr>
          <p:nvPr>
            <p:ph type="sldNum" sz="quarter" idx="10"/>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208324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create pairs of images to enlarge the feature space for each of the sets images</a:t>
            </a:r>
          </a:p>
          <a:p>
            <a:r>
              <a:rPr lang="en-US" dirty="0"/>
              <a:t>Blur is using Gaussian filter with random smoothing</a:t>
            </a:r>
          </a:p>
          <a:p>
            <a:r>
              <a:rPr lang="en-US" dirty="0"/>
              <a:t>Flip is using random </a:t>
            </a:r>
          </a:p>
          <a:p>
            <a:r>
              <a:rPr lang="en-US" dirty="0"/>
              <a:t>Shear shears horizontal transformation in range of -30 to 30</a:t>
            </a:r>
          </a:p>
          <a:p>
            <a:r>
              <a:rPr lang="en-US" dirty="0"/>
              <a:t>Grain using Gaussian Noise</a:t>
            </a:r>
          </a:p>
          <a:p>
            <a:r>
              <a:rPr lang="en-US" dirty="0"/>
              <a:t>Scale randomly transforms image horizontal and vertical the same</a:t>
            </a:r>
          </a:p>
          <a:p>
            <a:endParaRPr lang="en-US" dirty="0"/>
          </a:p>
          <a:p>
            <a:r>
              <a:rPr lang="en-US" dirty="0"/>
              <a:t>I could have used more however I was restricted by the memory size of my GPU </a:t>
            </a:r>
          </a:p>
          <a:p>
            <a:r>
              <a:rPr lang="en-US" dirty="0"/>
              <a:t>I could improve this by using the images as a Image data store</a:t>
            </a:r>
          </a:p>
          <a:p>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4522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Paper</a:t>
            </a:r>
            <a:r>
              <a:rPr lang="en-GB" baseline="0" dirty="0"/>
              <a:t> by Viola jones; </a:t>
            </a:r>
            <a:r>
              <a:rPr lang="en-US" sz="1200" dirty="0">
                <a:effectLst/>
                <a:latin typeface="Times New Roman" panose="02020603050405020304" pitchFamily="18" charset="0"/>
                <a:cs typeface="Times New Roman" panose="02020603050405020304" pitchFamily="18" charset="0"/>
              </a:rPr>
              <a:t>Rapid object detection using a boosted cascade of simple features</a:t>
            </a:r>
            <a:endParaRPr lang="en-GB" baseline="0" dirty="0"/>
          </a:p>
          <a:p>
            <a:r>
              <a:rPr lang="en-GB" baseline="0" dirty="0"/>
              <a:t>Click 1: image 1</a:t>
            </a:r>
          </a:p>
          <a:p>
            <a:r>
              <a:rPr lang="en-GB" baseline="0" dirty="0"/>
              <a:t>Click 2: Bonding box</a:t>
            </a:r>
          </a:p>
          <a:p>
            <a:r>
              <a:rPr lang="en-GB" baseline="0" dirty="0"/>
              <a:t>Click 3: cropped image</a:t>
            </a:r>
            <a:endParaRPr lang="en-GB" dirty="0"/>
          </a:p>
        </p:txBody>
      </p:sp>
      <p:sp>
        <p:nvSpPr>
          <p:cNvPr id="4" name="Slide Number Placeholder 3"/>
          <p:cNvSpPr>
            <a:spLocks noGrp="1"/>
          </p:cNvSpPr>
          <p:nvPr>
            <p:ph type="sldNum" sz="quarter" idx="10"/>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136985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13233 images with 5749 people, 4069 single images  and 1680 with two or more images leaves  9164</a:t>
            </a:r>
          </a:p>
          <a:p>
            <a:r>
              <a:rPr lang="en-US" dirty="0"/>
              <a:t>So the combination of possible pairs is 42 million iterations</a:t>
            </a:r>
          </a:p>
          <a:p>
            <a:r>
              <a:rPr lang="en-US" dirty="0"/>
              <a:t>Was 300k iterations </a:t>
            </a:r>
          </a:p>
          <a:p>
            <a:endParaRPr lang="en-US" dirty="0"/>
          </a:p>
          <a:p>
            <a:endParaRPr lang="en-US" dirty="0"/>
          </a:p>
          <a:p>
            <a:r>
              <a:rPr lang="en-US" dirty="0"/>
              <a:t>This is the training from Run 1 of the LFW dataset </a:t>
            </a:r>
          </a:p>
          <a:p>
            <a:r>
              <a:rPr lang="en-US" dirty="0"/>
              <a:t>Combinations of pairs would be 1.4 million </a:t>
            </a:r>
          </a:p>
          <a:p>
            <a:r>
              <a:rPr lang="en-US" dirty="0"/>
              <a:t>With batch size of 64 with 50% similar pairs 44k iteration</a:t>
            </a:r>
          </a:p>
          <a:p>
            <a:r>
              <a:rPr lang="en-US" dirty="0"/>
              <a:t>Look at all combinations 84million which is 2.6m iterations </a:t>
            </a:r>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323347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5/9/2022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k.mathworks.com/help/deeplearning/ug/train-a-siamese-network-to-compare%20images.html" TargetMode="External"/><Relationship Id="rId2" Type="http://schemas.openxmlformats.org/officeDocument/2006/relationships/hyperlink" Target="https://towardsdatascience.com/visualizing-how-different-ml-models-operate-in-the-feature-space-c6caa8a96375" TargetMode="External"/><Relationship Id="rId1" Type="http://schemas.openxmlformats.org/officeDocument/2006/relationships/slideLayout" Target="../slideLayouts/slideLayout2.xml"/><Relationship Id="rId4" Type="http://schemas.openxmlformats.org/officeDocument/2006/relationships/hyperlink" Target="http://vis-www.cs.umass.edu/lf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2633133"/>
            <a:ext cx="7501651" cy="1886805"/>
          </a:xfrm>
        </p:spPr>
        <p:txBody>
          <a:bodyPr anchor="b">
            <a:normAutofit/>
          </a:bodyPr>
          <a:lstStyle/>
          <a:p>
            <a:pPr algn="l"/>
            <a:r>
              <a:rPr lang="en-US" dirty="0">
                <a:solidFill>
                  <a:srgbClr val="FFFFFF"/>
                </a:solidFill>
              </a:rPr>
              <a:t>FACE RECOGNITION USING Siamese CNN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By Ross Erskine (ppxre1)</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 Stage two </a:t>
            </a:r>
          </a:p>
        </p:txBody>
      </p:sp>
      <p:sp>
        <p:nvSpPr>
          <p:cNvPr id="3" name="Content Placeholder 2"/>
          <p:cNvSpPr>
            <a:spLocks noGrp="1"/>
          </p:cNvSpPr>
          <p:nvPr>
            <p:ph idx="1"/>
          </p:nvPr>
        </p:nvSpPr>
        <p:spPr/>
        <p:txBody>
          <a:bodyPr/>
          <a:lstStyle/>
          <a:p>
            <a:pPr marL="0" indent="0">
              <a:buNone/>
            </a:pPr>
            <a:endParaRPr lang="en-GB" dirty="0"/>
          </a:p>
          <a:p>
            <a:pPr>
              <a:buFont typeface="Courier New" panose="02070309020205020404" pitchFamily="49" charset="0"/>
              <a:buChar char="o"/>
            </a:pPr>
            <a:endParaRPr lang="en-GB" dirty="0"/>
          </a:p>
          <a:p>
            <a:pPr>
              <a:buFont typeface="Courier New" panose="02070309020205020404" pitchFamily="49" charset="0"/>
              <a:buChar char="o"/>
            </a:pPr>
            <a:endParaRPr lang="en-GB" dirty="0"/>
          </a:p>
        </p:txBody>
      </p:sp>
      <p:pic>
        <p:nvPicPr>
          <p:cNvPr id="9" name="Picture 8" descr="A picture containing text, person, suit&#10;&#10;Description automatically generated">
            <a:extLst>
              <a:ext uri="{FF2B5EF4-FFF2-40B4-BE49-F238E27FC236}">
                <a16:creationId xmlns:a16="http://schemas.microsoft.com/office/drawing/2014/main" id="{28E0CB01-F16B-E804-27ED-1CE2AB9B900D}"/>
              </a:ext>
            </a:extLst>
          </p:cNvPr>
          <p:cNvPicPr>
            <a:picLocks noChangeAspect="1"/>
          </p:cNvPicPr>
          <p:nvPr/>
        </p:nvPicPr>
        <p:blipFill>
          <a:blip r:embed="rId3"/>
          <a:stretch>
            <a:fillRect/>
          </a:stretch>
        </p:blipFill>
        <p:spPr>
          <a:xfrm>
            <a:off x="1157146" y="2889114"/>
            <a:ext cx="1989108" cy="2013626"/>
          </a:xfrm>
          <a:prstGeom prst="rect">
            <a:avLst/>
          </a:prstGeom>
        </p:spPr>
      </p:pic>
      <p:pic>
        <p:nvPicPr>
          <p:cNvPr id="11" name="Picture 10" descr="No image&#10;&#10;Description automatically generated">
            <a:extLst>
              <a:ext uri="{FF2B5EF4-FFF2-40B4-BE49-F238E27FC236}">
                <a16:creationId xmlns:a16="http://schemas.microsoft.com/office/drawing/2014/main" id="{D9CA6974-1B86-0F0A-1A98-B0D0848AD8DA}"/>
              </a:ext>
            </a:extLst>
          </p:cNvPr>
          <p:cNvPicPr>
            <a:picLocks noChangeAspect="1"/>
          </p:cNvPicPr>
          <p:nvPr/>
        </p:nvPicPr>
        <p:blipFill>
          <a:blip r:embed="rId4"/>
          <a:stretch>
            <a:fillRect/>
          </a:stretch>
        </p:blipFill>
        <p:spPr>
          <a:xfrm>
            <a:off x="4143970" y="2269352"/>
            <a:ext cx="1654553" cy="1654553"/>
          </a:xfrm>
          <a:prstGeom prst="rect">
            <a:avLst/>
          </a:prstGeom>
        </p:spPr>
      </p:pic>
      <p:pic>
        <p:nvPicPr>
          <p:cNvPr id="13" name="Picture 12" descr="A picture containing clothing, person, person, suit&#10;&#10;Description automatically generated">
            <a:extLst>
              <a:ext uri="{FF2B5EF4-FFF2-40B4-BE49-F238E27FC236}">
                <a16:creationId xmlns:a16="http://schemas.microsoft.com/office/drawing/2014/main" id="{9021FEEB-29A6-33D7-7FB5-BE63F58FEC02}"/>
              </a:ext>
            </a:extLst>
          </p:cNvPr>
          <p:cNvPicPr>
            <a:picLocks noChangeAspect="1"/>
          </p:cNvPicPr>
          <p:nvPr/>
        </p:nvPicPr>
        <p:blipFill>
          <a:blip r:embed="rId5"/>
          <a:stretch>
            <a:fillRect/>
          </a:stretch>
        </p:blipFill>
        <p:spPr>
          <a:xfrm>
            <a:off x="6578915" y="2269978"/>
            <a:ext cx="1654553" cy="1623914"/>
          </a:xfrm>
          <a:prstGeom prst="rect">
            <a:avLst/>
          </a:prstGeom>
        </p:spPr>
      </p:pic>
      <p:pic>
        <p:nvPicPr>
          <p:cNvPr id="15" name="Picture 14" descr="A picture containing person, suit&#10;&#10;Description automatically generated">
            <a:extLst>
              <a:ext uri="{FF2B5EF4-FFF2-40B4-BE49-F238E27FC236}">
                <a16:creationId xmlns:a16="http://schemas.microsoft.com/office/drawing/2014/main" id="{76B1D3DC-7869-21AF-E520-9828A1BDF425}"/>
              </a:ext>
            </a:extLst>
          </p:cNvPr>
          <p:cNvPicPr>
            <a:picLocks noChangeAspect="1"/>
          </p:cNvPicPr>
          <p:nvPr/>
        </p:nvPicPr>
        <p:blipFill>
          <a:blip r:embed="rId6"/>
          <a:stretch>
            <a:fillRect/>
          </a:stretch>
        </p:blipFill>
        <p:spPr>
          <a:xfrm>
            <a:off x="9045748" y="2311428"/>
            <a:ext cx="1686979" cy="1623913"/>
          </a:xfrm>
          <a:prstGeom prst="rect">
            <a:avLst/>
          </a:prstGeom>
        </p:spPr>
      </p:pic>
      <p:pic>
        <p:nvPicPr>
          <p:cNvPr id="17" name="Picture 16" descr="A person with a mustache&#10;&#10;Description automatically generated with low confidence">
            <a:extLst>
              <a:ext uri="{FF2B5EF4-FFF2-40B4-BE49-F238E27FC236}">
                <a16:creationId xmlns:a16="http://schemas.microsoft.com/office/drawing/2014/main" id="{7B9D7835-D72F-B904-5A27-293C36AB0B22}"/>
              </a:ext>
            </a:extLst>
          </p:cNvPr>
          <p:cNvPicPr>
            <a:picLocks noChangeAspect="1"/>
          </p:cNvPicPr>
          <p:nvPr/>
        </p:nvPicPr>
        <p:blipFill>
          <a:blip r:embed="rId7"/>
          <a:stretch>
            <a:fillRect/>
          </a:stretch>
        </p:blipFill>
        <p:spPr>
          <a:xfrm>
            <a:off x="5034679" y="4565069"/>
            <a:ext cx="1608737" cy="1623914"/>
          </a:xfrm>
          <a:prstGeom prst="rect">
            <a:avLst/>
          </a:prstGeom>
        </p:spPr>
      </p:pic>
      <p:pic>
        <p:nvPicPr>
          <p:cNvPr id="19" name="Picture 18" descr="A picture containing person, person, suit&#10;&#10;Description automatically generated">
            <a:extLst>
              <a:ext uri="{FF2B5EF4-FFF2-40B4-BE49-F238E27FC236}">
                <a16:creationId xmlns:a16="http://schemas.microsoft.com/office/drawing/2014/main" id="{C84E3DB7-E316-3084-B7B4-D7831D179069}"/>
              </a:ext>
            </a:extLst>
          </p:cNvPr>
          <p:cNvPicPr>
            <a:picLocks noChangeAspect="1"/>
          </p:cNvPicPr>
          <p:nvPr/>
        </p:nvPicPr>
        <p:blipFill>
          <a:blip r:embed="rId8"/>
          <a:stretch>
            <a:fillRect/>
          </a:stretch>
        </p:blipFill>
        <p:spPr>
          <a:xfrm>
            <a:off x="7984649" y="4565069"/>
            <a:ext cx="1654553" cy="1579346"/>
          </a:xfrm>
          <a:prstGeom prst="rect">
            <a:avLst/>
          </a:prstGeom>
        </p:spPr>
      </p:pic>
      <p:sp>
        <p:nvSpPr>
          <p:cNvPr id="20" name="TextBox 19">
            <a:extLst>
              <a:ext uri="{FF2B5EF4-FFF2-40B4-BE49-F238E27FC236}">
                <a16:creationId xmlns:a16="http://schemas.microsoft.com/office/drawing/2014/main" id="{65D30648-673C-1DF8-8EA9-D953FFAAC000}"/>
              </a:ext>
            </a:extLst>
          </p:cNvPr>
          <p:cNvSpPr txBox="1"/>
          <p:nvPr/>
        </p:nvSpPr>
        <p:spPr>
          <a:xfrm>
            <a:off x="1157146" y="2538919"/>
            <a:ext cx="1527688" cy="369332"/>
          </a:xfrm>
          <a:prstGeom prst="rect">
            <a:avLst/>
          </a:prstGeom>
          <a:noFill/>
        </p:spPr>
        <p:txBody>
          <a:bodyPr wrap="square" rtlCol="0">
            <a:spAutoFit/>
          </a:bodyPr>
          <a:lstStyle/>
          <a:p>
            <a:r>
              <a:rPr lang="en-US" dirty="0"/>
              <a:t>Original</a:t>
            </a:r>
            <a:endParaRPr lang="en-GB" dirty="0"/>
          </a:p>
        </p:txBody>
      </p:sp>
      <p:sp>
        <p:nvSpPr>
          <p:cNvPr id="21" name="TextBox 20">
            <a:extLst>
              <a:ext uri="{FF2B5EF4-FFF2-40B4-BE49-F238E27FC236}">
                <a16:creationId xmlns:a16="http://schemas.microsoft.com/office/drawing/2014/main" id="{C143C34D-D66C-D245-E1A8-CEB6FB0FB08E}"/>
              </a:ext>
            </a:extLst>
          </p:cNvPr>
          <p:cNvSpPr txBox="1"/>
          <p:nvPr/>
        </p:nvSpPr>
        <p:spPr>
          <a:xfrm>
            <a:off x="4191274" y="4061749"/>
            <a:ext cx="1527688" cy="369332"/>
          </a:xfrm>
          <a:prstGeom prst="rect">
            <a:avLst/>
          </a:prstGeom>
          <a:noFill/>
        </p:spPr>
        <p:txBody>
          <a:bodyPr wrap="square" rtlCol="0">
            <a:spAutoFit/>
          </a:bodyPr>
          <a:lstStyle/>
          <a:p>
            <a:r>
              <a:rPr lang="en-US" dirty="0"/>
              <a:t>Blur</a:t>
            </a:r>
            <a:endParaRPr lang="en-GB" dirty="0"/>
          </a:p>
        </p:txBody>
      </p:sp>
      <p:sp>
        <p:nvSpPr>
          <p:cNvPr id="22" name="TextBox 21">
            <a:extLst>
              <a:ext uri="{FF2B5EF4-FFF2-40B4-BE49-F238E27FC236}">
                <a16:creationId xmlns:a16="http://schemas.microsoft.com/office/drawing/2014/main" id="{E115E594-4B52-5E92-DE06-EABED87DE1FE}"/>
              </a:ext>
            </a:extLst>
          </p:cNvPr>
          <p:cNvSpPr txBox="1"/>
          <p:nvPr/>
        </p:nvSpPr>
        <p:spPr>
          <a:xfrm>
            <a:off x="6562367" y="4061749"/>
            <a:ext cx="1527688" cy="369332"/>
          </a:xfrm>
          <a:prstGeom prst="rect">
            <a:avLst/>
          </a:prstGeom>
          <a:noFill/>
        </p:spPr>
        <p:txBody>
          <a:bodyPr wrap="square" rtlCol="0">
            <a:spAutoFit/>
          </a:bodyPr>
          <a:lstStyle/>
          <a:p>
            <a:r>
              <a:rPr lang="en-US" dirty="0"/>
              <a:t>Flip</a:t>
            </a:r>
            <a:endParaRPr lang="en-GB" dirty="0"/>
          </a:p>
        </p:txBody>
      </p:sp>
      <p:sp>
        <p:nvSpPr>
          <p:cNvPr id="23" name="TextBox 22">
            <a:extLst>
              <a:ext uri="{FF2B5EF4-FFF2-40B4-BE49-F238E27FC236}">
                <a16:creationId xmlns:a16="http://schemas.microsoft.com/office/drawing/2014/main" id="{D967A93F-E39C-3D13-24FF-107153C63C7E}"/>
              </a:ext>
            </a:extLst>
          </p:cNvPr>
          <p:cNvSpPr txBox="1"/>
          <p:nvPr/>
        </p:nvSpPr>
        <p:spPr>
          <a:xfrm>
            <a:off x="9057221" y="4080290"/>
            <a:ext cx="1527688" cy="369332"/>
          </a:xfrm>
          <a:prstGeom prst="rect">
            <a:avLst/>
          </a:prstGeom>
          <a:noFill/>
        </p:spPr>
        <p:txBody>
          <a:bodyPr wrap="square" rtlCol="0">
            <a:spAutoFit/>
          </a:bodyPr>
          <a:lstStyle/>
          <a:p>
            <a:r>
              <a:rPr lang="en-US" dirty="0"/>
              <a:t>Shear</a:t>
            </a:r>
            <a:endParaRPr lang="en-GB" dirty="0"/>
          </a:p>
        </p:txBody>
      </p:sp>
      <p:sp>
        <p:nvSpPr>
          <p:cNvPr id="24" name="TextBox 23">
            <a:extLst>
              <a:ext uri="{FF2B5EF4-FFF2-40B4-BE49-F238E27FC236}">
                <a16:creationId xmlns:a16="http://schemas.microsoft.com/office/drawing/2014/main" id="{34E6D0DE-780A-4083-11D8-7D42CE1D93EE}"/>
              </a:ext>
            </a:extLst>
          </p:cNvPr>
          <p:cNvSpPr txBox="1"/>
          <p:nvPr/>
        </p:nvSpPr>
        <p:spPr>
          <a:xfrm>
            <a:off x="5034679" y="6272784"/>
            <a:ext cx="1527688" cy="369332"/>
          </a:xfrm>
          <a:prstGeom prst="rect">
            <a:avLst/>
          </a:prstGeom>
          <a:noFill/>
        </p:spPr>
        <p:txBody>
          <a:bodyPr wrap="square" rtlCol="0">
            <a:spAutoFit/>
          </a:bodyPr>
          <a:lstStyle/>
          <a:p>
            <a:r>
              <a:rPr lang="en-US" dirty="0"/>
              <a:t>Grain</a:t>
            </a:r>
            <a:endParaRPr lang="en-GB" dirty="0"/>
          </a:p>
        </p:txBody>
      </p:sp>
      <p:sp>
        <p:nvSpPr>
          <p:cNvPr id="25" name="TextBox 24">
            <a:extLst>
              <a:ext uri="{FF2B5EF4-FFF2-40B4-BE49-F238E27FC236}">
                <a16:creationId xmlns:a16="http://schemas.microsoft.com/office/drawing/2014/main" id="{CDBDC8B6-B3E6-7433-2A0B-1C087195504C}"/>
              </a:ext>
            </a:extLst>
          </p:cNvPr>
          <p:cNvSpPr txBox="1"/>
          <p:nvPr/>
        </p:nvSpPr>
        <p:spPr>
          <a:xfrm>
            <a:off x="7973851" y="6240141"/>
            <a:ext cx="1527688" cy="369332"/>
          </a:xfrm>
          <a:prstGeom prst="rect">
            <a:avLst/>
          </a:prstGeom>
          <a:noFill/>
        </p:spPr>
        <p:txBody>
          <a:bodyPr wrap="square" rtlCol="0">
            <a:spAutoFit/>
          </a:bodyPr>
          <a:lstStyle/>
          <a:p>
            <a:r>
              <a:rPr lang="en-US" dirty="0"/>
              <a:t>Scale</a:t>
            </a:r>
            <a:endParaRPr lang="en-GB" dirty="0"/>
          </a:p>
        </p:txBody>
      </p:sp>
      <p:sp>
        <p:nvSpPr>
          <p:cNvPr id="26" name="Arrow: Right 25">
            <a:extLst>
              <a:ext uri="{FF2B5EF4-FFF2-40B4-BE49-F238E27FC236}">
                <a16:creationId xmlns:a16="http://schemas.microsoft.com/office/drawing/2014/main" id="{0F22B642-A954-EAF3-3F86-E1CF138C9ED4}"/>
              </a:ext>
            </a:extLst>
          </p:cNvPr>
          <p:cNvSpPr/>
          <p:nvPr/>
        </p:nvSpPr>
        <p:spPr>
          <a:xfrm>
            <a:off x="3218496" y="3599234"/>
            <a:ext cx="496111" cy="46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1D9D5496-320E-F683-CBB5-461FAD5CD385}"/>
              </a:ext>
            </a:extLst>
          </p:cNvPr>
          <p:cNvSpPr/>
          <p:nvPr/>
        </p:nvSpPr>
        <p:spPr>
          <a:xfrm>
            <a:off x="3813243" y="2084832"/>
            <a:ext cx="7063975" cy="4557284"/>
          </a:xfrm>
          <a:prstGeom prst="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a:p>
        </p:txBody>
      </p:sp>
    </p:spTree>
    <p:extLst>
      <p:ext uri="{BB962C8B-B14F-4D97-AF65-F5344CB8AC3E}">
        <p14:creationId xmlns:p14="http://schemas.microsoft.com/office/powerpoint/2010/main" val="269476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8B1-5E61-4421-B148-7A297AC7E267}"/>
              </a:ext>
            </a:extLst>
          </p:cNvPr>
          <p:cNvSpPr>
            <a:spLocks noGrp="1"/>
          </p:cNvSpPr>
          <p:nvPr>
            <p:ph type="title"/>
          </p:nvPr>
        </p:nvSpPr>
        <p:spPr/>
        <p:txBody>
          <a:bodyPr/>
          <a:lstStyle/>
          <a:p>
            <a:r>
              <a:rPr lang="en-US" dirty="0"/>
              <a:t>Data-set</a:t>
            </a:r>
            <a:endParaRPr lang="en-GB" dirty="0"/>
          </a:p>
        </p:txBody>
      </p:sp>
      <p:sp>
        <p:nvSpPr>
          <p:cNvPr id="3" name="TextBox 2">
            <a:extLst>
              <a:ext uri="{FF2B5EF4-FFF2-40B4-BE49-F238E27FC236}">
                <a16:creationId xmlns:a16="http://schemas.microsoft.com/office/drawing/2014/main" id="{17E01863-4781-F51A-4362-029E7B44F148}"/>
              </a:ext>
            </a:extLst>
          </p:cNvPr>
          <p:cNvSpPr txBox="1"/>
          <p:nvPr/>
        </p:nvSpPr>
        <p:spPr>
          <a:xfrm>
            <a:off x="1196502" y="1517515"/>
            <a:ext cx="3482502" cy="646331"/>
          </a:xfrm>
          <a:prstGeom prst="rect">
            <a:avLst/>
          </a:prstGeom>
          <a:noFill/>
        </p:spPr>
        <p:txBody>
          <a:bodyPr wrap="square" rtlCol="0">
            <a:spAutoFit/>
          </a:bodyPr>
          <a:lstStyle/>
          <a:p>
            <a:r>
              <a:rPr lang="en-US" dirty="0"/>
              <a:t>Cascade object detection</a:t>
            </a:r>
            <a:endParaRPr lang="en-GB" sz="1800" dirty="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084832"/>
            <a:ext cx="5325167" cy="47731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7" y="2045325"/>
            <a:ext cx="5325167" cy="47731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248134"/>
            <a:ext cx="4950631" cy="4367550"/>
          </a:xfrm>
          <a:prstGeom prst="rect">
            <a:avLst/>
          </a:prstGeom>
        </p:spPr>
      </p:pic>
      <p:sp>
        <p:nvSpPr>
          <p:cNvPr id="8" name="Right Arrow 7"/>
          <p:cNvSpPr/>
          <p:nvPr/>
        </p:nvSpPr>
        <p:spPr>
          <a:xfrm>
            <a:off x="5781648" y="4027123"/>
            <a:ext cx="1135294" cy="4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5955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pic>
        <p:nvPicPr>
          <p:cNvPr id="5" name="Content Placeholder 4" descr="Chart, line chart&#10;&#10;Description automatically generated">
            <a:extLst>
              <a:ext uri="{FF2B5EF4-FFF2-40B4-BE49-F238E27FC236}">
                <a16:creationId xmlns:a16="http://schemas.microsoft.com/office/drawing/2014/main" id="{F2A55F91-B0A6-6D75-6EF2-82C11020D6A8}"/>
              </a:ext>
            </a:extLst>
          </p:cNvPr>
          <p:cNvPicPr>
            <a:picLocks noGrp="1" noChangeAspect="1"/>
          </p:cNvPicPr>
          <p:nvPr>
            <p:ph idx="1"/>
          </p:nvPr>
        </p:nvPicPr>
        <p:blipFill>
          <a:blip r:embed="rId3"/>
          <a:stretch>
            <a:fillRect/>
          </a:stretch>
        </p:blipFill>
        <p:spPr>
          <a:xfrm>
            <a:off x="1024128" y="1755765"/>
            <a:ext cx="9720072" cy="4875224"/>
          </a:xfrm>
        </p:spPr>
      </p:pic>
    </p:spTree>
    <p:extLst>
      <p:ext uri="{BB962C8B-B14F-4D97-AF65-F5344CB8AC3E}">
        <p14:creationId xmlns:p14="http://schemas.microsoft.com/office/powerpoint/2010/main" val="279232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pic>
        <p:nvPicPr>
          <p:cNvPr id="7" name="Content Placeholder 6" descr="Chart&#10;&#10;Description automatically generated">
            <a:extLst>
              <a:ext uri="{FF2B5EF4-FFF2-40B4-BE49-F238E27FC236}">
                <a16:creationId xmlns:a16="http://schemas.microsoft.com/office/drawing/2014/main" id="{EF444788-E705-1004-8BA7-1F85BF26A601}"/>
              </a:ext>
            </a:extLst>
          </p:cNvPr>
          <p:cNvPicPr>
            <a:picLocks noGrp="1" noChangeAspect="1"/>
          </p:cNvPicPr>
          <p:nvPr>
            <p:ph idx="1"/>
          </p:nvPr>
        </p:nvPicPr>
        <p:blipFill>
          <a:blip r:embed="rId3"/>
          <a:stretch>
            <a:fillRect/>
          </a:stretch>
        </p:blipFill>
        <p:spPr>
          <a:xfrm>
            <a:off x="1950687" y="2084832"/>
            <a:ext cx="7866953" cy="4000000"/>
          </a:xfrm>
        </p:spPr>
      </p:pic>
    </p:spTree>
    <p:extLst>
      <p:ext uri="{BB962C8B-B14F-4D97-AF65-F5344CB8AC3E}">
        <p14:creationId xmlns:p14="http://schemas.microsoft.com/office/powerpoint/2010/main" val="418556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6" name="Content Placeholder 5" descr="A picture containing shoji, building&#10;&#10;Description automatically generated">
            <a:extLst>
              <a:ext uri="{FF2B5EF4-FFF2-40B4-BE49-F238E27FC236}">
                <a16:creationId xmlns:a16="http://schemas.microsoft.com/office/drawing/2014/main" id="{93ABCEA1-C68B-6482-2CD2-25C2E23A92BC}"/>
              </a:ext>
            </a:extLst>
          </p:cNvPr>
          <p:cNvPicPr>
            <a:picLocks noGrp="1" noChangeAspect="1"/>
          </p:cNvPicPr>
          <p:nvPr>
            <p:ph idx="1"/>
          </p:nvPr>
        </p:nvPicPr>
        <p:blipFill>
          <a:blip r:embed="rId3"/>
          <a:stretch>
            <a:fillRect/>
          </a:stretch>
        </p:blipFill>
        <p:spPr>
          <a:xfrm>
            <a:off x="-1" y="97277"/>
            <a:ext cx="12384195" cy="6682901"/>
          </a:xfrm>
        </p:spPr>
      </p:pic>
    </p:spTree>
    <p:extLst>
      <p:ext uri="{BB962C8B-B14F-4D97-AF65-F5344CB8AC3E}">
        <p14:creationId xmlns:p14="http://schemas.microsoft.com/office/powerpoint/2010/main" val="282782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1E0B-CE69-28CD-49FF-A530091D5D45}"/>
              </a:ext>
            </a:extLst>
          </p:cNvPr>
          <p:cNvSpPr>
            <a:spLocks noGrp="1"/>
          </p:cNvSpPr>
          <p:nvPr>
            <p:ph type="title"/>
          </p:nvPr>
        </p:nvSpPr>
        <p:spPr/>
        <p:txBody>
          <a:bodyPr/>
          <a:lstStyle/>
          <a:p>
            <a:r>
              <a:rPr lang="en-US" dirty="0"/>
              <a:t>Further work</a:t>
            </a:r>
            <a:endParaRPr lang="en-GB" dirty="0"/>
          </a:p>
        </p:txBody>
      </p:sp>
      <p:sp>
        <p:nvSpPr>
          <p:cNvPr id="3" name="Content Placeholder 2">
            <a:extLst>
              <a:ext uri="{FF2B5EF4-FFF2-40B4-BE49-F238E27FC236}">
                <a16:creationId xmlns:a16="http://schemas.microsoft.com/office/drawing/2014/main" id="{AB790672-3F5E-A5DD-C640-301F5FC47DA9}"/>
              </a:ext>
            </a:extLst>
          </p:cNvPr>
          <p:cNvSpPr>
            <a:spLocks noGrp="1"/>
          </p:cNvSpPr>
          <p:nvPr>
            <p:ph idx="1"/>
          </p:nvPr>
        </p:nvSpPr>
        <p:spPr/>
        <p:txBody>
          <a:bodyPr>
            <a:normAutofit/>
          </a:bodyPr>
          <a:lstStyle/>
          <a:p>
            <a:pPr>
              <a:buFont typeface="Courier New" panose="02070309020205020404" pitchFamily="49" charset="0"/>
              <a:buChar char="o"/>
            </a:pPr>
            <a:r>
              <a:rPr lang="en-US" dirty="0"/>
              <a:t> Train model longer </a:t>
            </a:r>
          </a:p>
          <a:p>
            <a:pPr>
              <a:buFont typeface="Courier New" panose="02070309020205020404" pitchFamily="49" charset="0"/>
              <a:buChar char="o"/>
            </a:pPr>
            <a:r>
              <a:rPr lang="en-US" dirty="0"/>
              <a:t> Train with possibly less images </a:t>
            </a:r>
          </a:p>
          <a:p>
            <a:pPr>
              <a:buFont typeface="Courier New" panose="02070309020205020404" pitchFamily="49" charset="0"/>
              <a:buChar char="o"/>
            </a:pPr>
            <a:r>
              <a:rPr lang="en-US" dirty="0"/>
              <a:t> Augment stage one LFW Images</a:t>
            </a:r>
          </a:p>
          <a:p>
            <a:pPr>
              <a:buFont typeface="Courier New" panose="02070309020205020404" pitchFamily="49" charset="0"/>
              <a:buChar char="o"/>
            </a:pPr>
            <a:r>
              <a:rPr lang="en-US" dirty="0"/>
              <a:t> use a well-known architecture such as AlexNet</a:t>
            </a:r>
          </a:p>
          <a:p>
            <a:pPr>
              <a:buFont typeface="Courier New" panose="02070309020205020404" pitchFamily="49" charset="0"/>
              <a:buChar char="o"/>
            </a:pPr>
            <a:r>
              <a:rPr lang="en-US" dirty="0"/>
              <a:t> Use Image Data Store for Stage two, to better computation.</a:t>
            </a:r>
          </a:p>
          <a:p>
            <a:pPr>
              <a:buFont typeface="Courier New" panose="02070309020205020404" pitchFamily="49" charset="0"/>
              <a:buChar char="o"/>
            </a:pPr>
            <a:r>
              <a:rPr lang="en-US" dirty="0"/>
              <a:t> Look further into work on occlusions such as: </a:t>
            </a:r>
            <a:r>
              <a:rPr lang="en-GB" sz="1800" dirty="0" err="1">
                <a:effectLst/>
                <a:latin typeface="Times New Roman" panose="02020603050405020304" pitchFamily="18" charset="0"/>
                <a:cs typeface="Times New Roman" panose="02020603050405020304" pitchFamily="18" charset="0"/>
              </a:rPr>
              <a:t>Lingxue</a:t>
            </a:r>
            <a:r>
              <a:rPr lang="en-GB" sz="1800" dirty="0">
                <a:effectLst/>
                <a:latin typeface="Times New Roman" panose="02020603050405020304" pitchFamily="18" charset="0"/>
                <a:cs typeface="Times New Roman" panose="02020603050405020304" pitchFamily="18" charset="0"/>
              </a:rPr>
              <a:t> Song, </a:t>
            </a:r>
            <a:r>
              <a:rPr lang="en-GB" sz="1800" dirty="0" err="1">
                <a:effectLst/>
                <a:latin typeface="Times New Roman" panose="02020603050405020304" pitchFamily="18" charset="0"/>
                <a:cs typeface="Times New Roman" panose="02020603050405020304" pitchFamily="18" charset="0"/>
              </a:rPr>
              <a:t>Dihong</a:t>
            </a:r>
            <a:r>
              <a:rPr lang="en-GB" sz="1800" dirty="0">
                <a:effectLst/>
                <a:latin typeface="Times New Roman" panose="02020603050405020304" pitchFamily="18" charset="0"/>
                <a:cs typeface="Times New Roman" panose="02020603050405020304" pitchFamily="18" charset="0"/>
              </a:rPr>
              <a:t> Gong, </a:t>
            </a:r>
            <a:r>
              <a:rPr lang="en-GB" sz="1800" dirty="0" err="1">
                <a:effectLst/>
                <a:latin typeface="Times New Roman" panose="02020603050405020304" pitchFamily="18" charset="0"/>
                <a:cs typeface="Times New Roman" panose="02020603050405020304" pitchFamily="18" charset="0"/>
              </a:rPr>
              <a:t>Zhifeng</a:t>
            </a:r>
            <a:r>
              <a:rPr lang="en-GB" sz="1800" dirty="0">
                <a:effectLst/>
                <a:latin typeface="Times New Roman" panose="02020603050405020304" pitchFamily="18" charset="0"/>
                <a:cs typeface="Times New Roman" panose="02020603050405020304" pitchFamily="18" charset="0"/>
              </a:rPr>
              <a:t> Li, </a:t>
            </a:r>
            <a:r>
              <a:rPr lang="en-GB" sz="1800" dirty="0" err="1">
                <a:effectLst/>
                <a:latin typeface="Times New Roman" panose="02020603050405020304" pitchFamily="18" charset="0"/>
                <a:cs typeface="Times New Roman" panose="02020603050405020304" pitchFamily="18" charset="0"/>
              </a:rPr>
              <a:t>Changsong</a:t>
            </a:r>
            <a:r>
              <a:rPr lang="en-GB" sz="1800" dirty="0">
                <a:effectLst/>
                <a:latin typeface="Times New Roman" panose="02020603050405020304" pitchFamily="18" charset="0"/>
                <a:cs typeface="Times New Roman" panose="02020603050405020304" pitchFamily="18" charset="0"/>
              </a:rPr>
              <a:t> Liu, and Wei Liu, “Occlusion Robust Face Recognition Based on Mask Learning with </a:t>
            </a:r>
            <a:r>
              <a:rPr lang="en-GB" sz="1800" dirty="0" err="1">
                <a:effectLst/>
                <a:latin typeface="Times New Roman" panose="02020603050405020304" pitchFamily="18" charset="0"/>
                <a:cs typeface="Times New Roman" panose="02020603050405020304" pitchFamily="18" charset="0"/>
              </a:rPr>
              <a:t>PairwiseDifferential</a:t>
            </a:r>
            <a:r>
              <a:rPr lang="en-GB" sz="1800" dirty="0">
                <a:effectLst/>
                <a:latin typeface="Times New Roman" panose="02020603050405020304" pitchFamily="18" charset="0"/>
                <a:cs typeface="Times New Roman" panose="02020603050405020304" pitchFamily="18" charset="0"/>
              </a:rPr>
              <a:t> Siamese Network,” arXiv:1908.06290 [cs], Aug. 2019,arXiv: 1908.06290</a:t>
            </a:r>
            <a:endParaRPr lang="en-US"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GB" dirty="0"/>
          </a:p>
        </p:txBody>
      </p:sp>
    </p:spTree>
    <p:extLst>
      <p:ext uri="{BB962C8B-B14F-4D97-AF65-F5344CB8AC3E}">
        <p14:creationId xmlns:p14="http://schemas.microsoft.com/office/powerpoint/2010/main" val="6737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4ED3-9FB2-EA24-159D-4A12AB687AC2}"/>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0D2A14AA-B2D5-3D2C-A313-A835D17758F3}"/>
              </a:ext>
            </a:extLst>
          </p:cNvPr>
          <p:cNvSpPr>
            <a:spLocks noGrp="1"/>
          </p:cNvSpPr>
          <p:nvPr>
            <p:ph idx="1"/>
          </p:nvPr>
        </p:nvSpPr>
        <p:spPr/>
        <p:txBody>
          <a:bodyPr>
            <a:normAutofit fontScale="92500" lnSpcReduction="10000"/>
          </a:bodyPr>
          <a:lstStyle/>
          <a:p>
            <a:pPr marL="0" indent="0">
              <a:buNone/>
            </a:pPr>
            <a:r>
              <a:rPr lang="en-GB" sz="1800" dirty="0">
                <a:latin typeface="Times New Roman" panose="02020603050405020304" pitchFamily="18" charset="0"/>
                <a:cs typeface="Times New Roman" panose="02020603050405020304" pitchFamily="18" charset="0"/>
              </a:rPr>
              <a:t>[1]    </a:t>
            </a:r>
            <a:r>
              <a:rPr lang="en-GB" sz="1800" dirty="0">
                <a:latin typeface="Times New Roman" panose="02020603050405020304" pitchFamily="18" charset="0"/>
                <a:cs typeface="Times New Roman" panose="02020603050405020304" pitchFamily="18" charset="0"/>
                <a:hlinkClick r:id="rId2"/>
              </a:rPr>
              <a:t>https://towardsdatascience.com/visualizing-how-different-ml-models-operate-in-the-feature-space-c6caa8a96375</a:t>
            </a:r>
            <a:endParaRPr lang="en-GB" sz="1800" dirty="0">
              <a:latin typeface="Times New Roman" panose="02020603050405020304" pitchFamily="18" charset="0"/>
              <a:cs typeface="Times New Roman" panose="02020603050405020304" pitchFamily="18" charset="0"/>
            </a:endParaRPr>
          </a:p>
          <a:p>
            <a:pPr marL="0" indent="0">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https://uk.mathworks.com/help/deeplearning/ug/train-a-siamese-network-to-compare images.html</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1800" dirty="0">
                <a:effectLst/>
                <a:latin typeface="Times New Roman" panose="02020603050405020304" pitchFamily="18" charset="0"/>
                <a:cs typeface="Times New Roman" panose="02020603050405020304" pitchFamily="18" charset="0"/>
              </a:rPr>
              <a:t>[3] R. Hadsell, S. Chopra, and Y. </a:t>
            </a:r>
            <a:r>
              <a:rPr lang="en-GB" sz="1800" dirty="0" err="1">
                <a:effectLst/>
                <a:latin typeface="Times New Roman" panose="02020603050405020304" pitchFamily="18" charset="0"/>
                <a:cs typeface="Times New Roman" panose="02020603050405020304" pitchFamily="18" charset="0"/>
              </a:rPr>
              <a:t>LeCun</a:t>
            </a:r>
            <a:r>
              <a:rPr lang="en-GB" sz="1800" dirty="0">
                <a:effectLst/>
                <a:latin typeface="Times New Roman" panose="02020603050405020304" pitchFamily="18" charset="0"/>
                <a:cs typeface="Times New Roman" panose="02020603050405020304" pitchFamily="18" charset="0"/>
              </a:rPr>
              <a:t>, “Dimensionality Reduction by Learning an Invariant Mapping,” in 2006 IEEE Computer Society Conference on Computer </a:t>
            </a:r>
            <a:r>
              <a:rPr lang="en-GB" sz="1800" dirty="0" err="1">
                <a:effectLst/>
                <a:latin typeface="Times New Roman" panose="02020603050405020304" pitchFamily="18" charset="0"/>
                <a:cs typeface="Times New Roman" panose="02020603050405020304" pitchFamily="18" charset="0"/>
              </a:rPr>
              <a:t>Visioand</a:t>
            </a:r>
            <a:r>
              <a:rPr lang="en-GB" sz="1800" dirty="0">
                <a:effectLst/>
                <a:latin typeface="Times New Roman" panose="02020603050405020304" pitchFamily="18" charset="0"/>
                <a:cs typeface="Times New Roman" panose="02020603050405020304" pitchFamily="18" charset="0"/>
              </a:rPr>
              <a:t> Pattern Recognition (CVPR’06), June 2006, vol. 2, pp. 1735–1742, ISSN: 1063-6919</a:t>
            </a:r>
            <a:r>
              <a:rPr lang="en-GB" sz="1800" dirty="0">
                <a:effectLst/>
                <a:latin typeface="Arial" panose="020B0604020202020204" pitchFamily="34" charset="0"/>
              </a:rPr>
              <a:t>.</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[4] </a:t>
            </a:r>
            <a:r>
              <a:rPr lang="en-GB" sz="1800" dirty="0">
                <a:latin typeface="Times New Roman" panose="02020603050405020304" pitchFamily="18" charset="0"/>
                <a:cs typeface="Times New Roman" panose="02020603050405020304" pitchFamily="18" charset="0"/>
                <a:hlinkClick r:id="rId4"/>
              </a:rPr>
              <a:t>http://vis-www.cs.umass.edu/lfw/</a:t>
            </a:r>
            <a:endParaRPr lang="en-GB" sz="1800" dirty="0">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[5] P. Viola and M. Jones, “Rapid object detection using a boosted cascade of simple features,” in Proceedings of the 2001 IEEE Computer Society Conference on Computer Vision and Pattern Recognition. CVPR 2001, Dec.2001, vol. 1, pp. I–I, ISSN: 1063-6919.</a:t>
            </a:r>
          </a:p>
          <a:p>
            <a:pPr marL="0" indent="0">
              <a:buNone/>
            </a:pPr>
            <a:r>
              <a:rPr lang="en-GB" sz="1900" dirty="0">
                <a:effectLst/>
                <a:latin typeface="Times New Roman" panose="02020603050405020304" pitchFamily="18" charset="0"/>
                <a:cs typeface="Times New Roman" panose="02020603050405020304" pitchFamily="18" charset="0"/>
              </a:rPr>
              <a:t>[7] </a:t>
            </a:r>
            <a:r>
              <a:rPr lang="en-GB" sz="1900" dirty="0" err="1">
                <a:effectLst/>
                <a:latin typeface="Times New Roman" panose="02020603050405020304" pitchFamily="18" charset="0"/>
                <a:cs typeface="Times New Roman" panose="02020603050405020304" pitchFamily="18" charset="0"/>
              </a:rPr>
              <a:t>Lingxue</a:t>
            </a:r>
            <a:r>
              <a:rPr lang="en-GB" sz="1900" dirty="0">
                <a:effectLst/>
                <a:latin typeface="Times New Roman" panose="02020603050405020304" pitchFamily="18" charset="0"/>
                <a:cs typeface="Times New Roman" panose="02020603050405020304" pitchFamily="18" charset="0"/>
              </a:rPr>
              <a:t> Song, </a:t>
            </a:r>
            <a:r>
              <a:rPr lang="en-GB" sz="1900" dirty="0" err="1">
                <a:effectLst/>
                <a:latin typeface="Times New Roman" panose="02020603050405020304" pitchFamily="18" charset="0"/>
                <a:cs typeface="Times New Roman" panose="02020603050405020304" pitchFamily="18" charset="0"/>
              </a:rPr>
              <a:t>Dihong</a:t>
            </a:r>
            <a:r>
              <a:rPr lang="en-GB" sz="1900" dirty="0">
                <a:effectLst/>
                <a:latin typeface="Times New Roman" panose="02020603050405020304" pitchFamily="18" charset="0"/>
                <a:cs typeface="Times New Roman" panose="02020603050405020304" pitchFamily="18" charset="0"/>
              </a:rPr>
              <a:t> Gong, </a:t>
            </a:r>
            <a:r>
              <a:rPr lang="en-GB" sz="1900" dirty="0" err="1">
                <a:effectLst/>
                <a:latin typeface="Times New Roman" panose="02020603050405020304" pitchFamily="18" charset="0"/>
                <a:cs typeface="Times New Roman" panose="02020603050405020304" pitchFamily="18" charset="0"/>
              </a:rPr>
              <a:t>Zhifeng</a:t>
            </a:r>
            <a:r>
              <a:rPr lang="en-GB" sz="1900" dirty="0">
                <a:effectLst/>
                <a:latin typeface="Times New Roman" panose="02020603050405020304" pitchFamily="18" charset="0"/>
                <a:cs typeface="Times New Roman" panose="02020603050405020304" pitchFamily="18" charset="0"/>
              </a:rPr>
              <a:t> Li, </a:t>
            </a:r>
            <a:r>
              <a:rPr lang="en-GB" sz="1900" dirty="0" err="1">
                <a:effectLst/>
                <a:latin typeface="Times New Roman" panose="02020603050405020304" pitchFamily="18" charset="0"/>
                <a:cs typeface="Times New Roman" panose="02020603050405020304" pitchFamily="18" charset="0"/>
              </a:rPr>
              <a:t>Changsong</a:t>
            </a:r>
            <a:r>
              <a:rPr lang="en-GB" sz="1900" dirty="0">
                <a:effectLst/>
                <a:latin typeface="Times New Roman" panose="02020603050405020304" pitchFamily="18" charset="0"/>
                <a:cs typeface="Times New Roman" panose="02020603050405020304" pitchFamily="18" charset="0"/>
              </a:rPr>
              <a:t> Liu, and Wei Liu, “Occlusion Robust Face Recognition Based on Mask Learning with </a:t>
            </a:r>
            <a:r>
              <a:rPr lang="en-GB" sz="1900" dirty="0" err="1">
                <a:effectLst/>
                <a:latin typeface="Times New Roman" panose="02020603050405020304" pitchFamily="18" charset="0"/>
                <a:cs typeface="Times New Roman" panose="02020603050405020304" pitchFamily="18" charset="0"/>
              </a:rPr>
              <a:t>PairwiseDifferential</a:t>
            </a:r>
            <a:r>
              <a:rPr lang="en-GB" sz="1900" dirty="0">
                <a:effectLst/>
                <a:latin typeface="Times New Roman" panose="02020603050405020304" pitchFamily="18" charset="0"/>
                <a:cs typeface="Times New Roman" panose="02020603050405020304" pitchFamily="18" charset="0"/>
              </a:rPr>
              <a:t> Siamese Network,” arXiv:1908.06290 [cs], Aug. 2019, </a:t>
            </a:r>
            <a:r>
              <a:rPr lang="en-GB" sz="1900" dirty="0" err="1">
                <a:effectLst/>
                <a:latin typeface="Times New Roman" panose="02020603050405020304" pitchFamily="18" charset="0"/>
                <a:cs typeface="Times New Roman" panose="02020603050405020304" pitchFamily="18" charset="0"/>
              </a:rPr>
              <a:t>arXiv</a:t>
            </a:r>
            <a:r>
              <a:rPr lang="en-GB" sz="1900" dirty="0">
                <a:effectLst/>
                <a:latin typeface="Times New Roman" panose="02020603050405020304" pitchFamily="18" charset="0"/>
                <a:cs typeface="Times New Roman" panose="02020603050405020304" pitchFamily="18" charset="0"/>
              </a:rPr>
              <a:t>: 1908.06290</a:t>
            </a:r>
            <a:endParaRPr lang="en-GB"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95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1221FF-7A7F-FF26-59C7-EB245810117C}"/>
              </a:ext>
            </a:extLst>
          </p:cNvPr>
          <p:cNvPicPr>
            <a:picLocks noChangeAspect="1"/>
          </p:cNvPicPr>
          <p:nvPr/>
        </p:nvPicPr>
        <p:blipFill rotWithShape="1">
          <a:blip r:embed="rId2">
            <a:duotone>
              <a:schemeClr val="bg2">
                <a:shade val="45000"/>
                <a:satMod val="135000"/>
              </a:schemeClr>
              <a:prstClr val="white"/>
            </a:duotone>
            <a:alphaModFix amt="35000"/>
          </a:blip>
          <a:srcRect l="16765" r="1922" b="-1"/>
          <a:stretch/>
        </p:blipFill>
        <p:spPr>
          <a:xfrm>
            <a:off x="20" y="-1"/>
            <a:ext cx="12188932" cy="6858000"/>
          </a:xfrm>
          <a:prstGeom prst="rect">
            <a:avLst/>
          </a:prstGeom>
        </p:spPr>
      </p:pic>
      <p:sp>
        <p:nvSpPr>
          <p:cNvPr id="2" name="Title 1">
            <a:extLst>
              <a:ext uri="{FF2B5EF4-FFF2-40B4-BE49-F238E27FC236}">
                <a16:creationId xmlns:a16="http://schemas.microsoft.com/office/drawing/2014/main" id="{CF60BAE2-0A97-B4FB-E2BE-626E539612AF}"/>
              </a:ext>
            </a:extLst>
          </p:cNvPr>
          <p:cNvSpPr>
            <a:spLocks noGrp="1"/>
          </p:cNvSpPr>
          <p:nvPr>
            <p:ph type="title"/>
          </p:nvPr>
        </p:nvSpPr>
        <p:spPr>
          <a:xfrm>
            <a:off x="643467" y="643467"/>
            <a:ext cx="3684437" cy="5571066"/>
          </a:xfrm>
        </p:spPr>
        <p:txBody>
          <a:bodyPr>
            <a:normAutofit/>
          </a:bodyPr>
          <a:lstStyle/>
          <a:p>
            <a:pPr algn="r"/>
            <a:r>
              <a:rPr lang="en-US" sz="7200" dirty="0"/>
              <a:t>Content</a:t>
            </a:r>
            <a:endParaRPr lang="en-GB" sz="7200" dirty="0"/>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D25336-DFD6-EE75-3F67-12403F7C7B31}"/>
              </a:ext>
            </a:extLst>
          </p:cNvPr>
          <p:cNvSpPr>
            <a:spLocks noGrp="1"/>
          </p:cNvSpPr>
          <p:nvPr>
            <p:ph idx="1"/>
          </p:nvPr>
        </p:nvSpPr>
        <p:spPr>
          <a:xfrm>
            <a:off x="4971371" y="643467"/>
            <a:ext cx="6574112" cy="5571066"/>
          </a:xfrm>
        </p:spPr>
        <p:txBody>
          <a:bodyPr anchor="ctr">
            <a:normAutofit/>
          </a:bodyPr>
          <a:lstStyle/>
          <a:p>
            <a:pPr>
              <a:buFont typeface="Arial" panose="020B0604020202020204" pitchFamily="34" charset="0"/>
              <a:buChar char="•"/>
            </a:pPr>
            <a:r>
              <a:rPr lang="en-US" sz="3200" dirty="0"/>
              <a:t>Introduction</a:t>
            </a:r>
          </a:p>
          <a:p>
            <a:pPr>
              <a:buFont typeface="Arial" panose="020B0604020202020204" pitchFamily="34" charset="0"/>
              <a:buChar char="•"/>
            </a:pPr>
            <a:r>
              <a:rPr lang="en-US" sz="3200" dirty="0"/>
              <a:t>Feature space</a:t>
            </a:r>
          </a:p>
          <a:p>
            <a:pPr>
              <a:buFont typeface="Arial" panose="020B0604020202020204" pitchFamily="34" charset="0"/>
              <a:buChar char="•"/>
            </a:pPr>
            <a:r>
              <a:rPr lang="en-US" sz="3200" dirty="0"/>
              <a:t>Challenges</a:t>
            </a:r>
          </a:p>
          <a:p>
            <a:pPr>
              <a:buFont typeface="Arial" panose="020B0604020202020204" pitchFamily="34" charset="0"/>
              <a:buChar char="•"/>
            </a:pPr>
            <a:r>
              <a:rPr lang="en-US" sz="3200" dirty="0"/>
              <a:t>Objective of Project</a:t>
            </a:r>
          </a:p>
          <a:p>
            <a:pPr>
              <a:buFont typeface="Arial" panose="020B0604020202020204" pitchFamily="34" charset="0"/>
              <a:buChar char="•"/>
            </a:pPr>
            <a:r>
              <a:rPr lang="en-US" sz="3200" dirty="0"/>
              <a:t>Architecture</a:t>
            </a:r>
          </a:p>
          <a:p>
            <a:pPr>
              <a:buFont typeface="Arial" panose="020B0604020202020204" pitchFamily="34" charset="0"/>
              <a:buChar char="•"/>
            </a:pPr>
            <a:r>
              <a:rPr lang="en-US" sz="3200" dirty="0"/>
              <a:t>Training</a:t>
            </a:r>
          </a:p>
          <a:p>
            <a:pPr>
              <a:buFont typeface="Arial" panose="020B0604020202020204" pitchFamily="34" charset="0"/>
              <a:buChar char="•"/>
            </a:pPr>
            <a:r>
              <a:rPr lang="en-US" sz="3200" dirty="0"/>
              <a:t>Evaluation</a:t>
            </a:r>
          </a:p>
          <a:p>
            <a:pPr>
              <a:buFont typeface="Arial" panose="020B0604020202020204" pitchFamily="34" charset="0"/>
              <a:buChar char="•"/>
            </a:pPr>
            <a:r>
              <a:rPr lang="en-US" sz="3200" dirty="0"/>
              <a:t>Further work</a:t>
            </a:r>
          </a:p>
          <a:p>
            <a:pPr>
              <a:buFont typeface="Arial" panose="020B0604020202020204" pitchFamily="34" charset="0"/>
              <a:buChar char="•"/>
            </a:pPr>
            <a:r>
              <a:rPr lang="en-US" sz="3200" dirty="0"/>
              <a:t>References</a:t>
            </a:r>
          </a:p>
        </p:txBody>
      </p:sp>
    </p:spTree>
    <p:extLst>
      <p:ext uri="{BB962C8B-B14F-4D97-AF65-F5344CB8AC3E}">
        <p14:creationId xmlns:p14="http://schemas.microsoft.com/office/powerpoint/2010/main" val="34640162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683A-82D4-C802-86B0-10045A4B1D34}"/>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8588808A-652A-A667-B311-43543140031E}"/>
              </a:ext>
            </a:extLst>
          </p:cNvPr>
          <p:cNvSpPr>
            <a:spLocks noGrp="1"/>
          </p:cNvSpPr>
          <p:nvPr>
            <p:ph idx="1"/>
          </p:nvPr>
        </p:nvSpPr>
        <p:spPr/>
        <p:txBody>
          <a:bodyPr>
            <a:normAutofit/>
          </a:bodyPr>
          <a:lstStyle/>
          <a:p>
            <a:r>
              <a:rPr lang="en-US" sz="3200" dirty="0"/>
              <a:t>Face recognition</a:t>
            </a:r>
            <a:endParaRPr lang="en-GB" sz="3200" dirty="0"/>
          </a:p>
        </p:txBody>
      </p:sp>
      <p:sp>
        <p:nvSpPr>
          <p:cNvPr id="8" name="Arrow: Left-Right 7">
            <a:extLst>
              <a:ext uri="{FF2B5EF4-FFF2-40B4-BE49-F238E27FC236}">
                <a16:creationId xmlns:a16="http://schemas.microsoft.com/office/drawing/2014/main" id="{87F025B2-B3F0-483D-F300-152353C483D1}"/>
              </a:ext>
            </a:extLst>
          </p:cNvPr>
          <p:cNvSpPr/>
          <p:nvPr/>
        </p:nvSpPr>
        <p:spPr>
          <a:xfrm>
            <a:off x="4128018" y="3999100"/>
            <a:ext cx="569167" cy="2985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person with dark hair&#10;&#10;Description automatically generated with low confidence">
            <a:extLst>
              <a:ext uri="{FF2B5EF4-FFF2-40B4-BE49-F238E27FC236}">
                <a16:creationId xmlns:a16="http://schemas.microsoft.com/office/drawing/2014/main" id="{40318D50-011D-0590-0713-34E6129CE800}"/>
              </a:ext>
            </a:extLst>
          </p:cNvPr>
          <p:cNvPicPr>
            <a:picLocks noChangeAspect="1"/>
          </p:cNvPicPr>
          <p:nvPr/>
        </p:nvPicPr>
        <p:blipFill>
          <a:blip r:embed="rId3"/>
          <a:stretch>
            <a:fillRect/>
          </a:stretch>
        </p:blipFill>
        <p:spPr>
          <a:xfrm>
            <a:off x="1024128" y="3031066"/>
            <a:ext cx="3001433" cy="3001433"/>
          </a:xfrm>
          <a:prstGeom prst="rect">
            <a:avLst/>
          </a:prstGeom>
        </p:spPr>
      </p:pic>
      <p:pic>
        <p:nvPicPr>
          <p:cNvPr id="16" name="Picture 15" descr="A person with dark hair&#10;&#10;Description automatically generated with low confidence">
            <a:extLst>
              <a:ext uri="{FF2B5EF4-FFF2-40B4-BE49-F238E27FC236}">
                <a16:creationId xmlns:a16="http://schemas.microsoft.com/office/drawing/2014/main" id="{8F7E86FC-11DF-20D2-308A-C2C28C25ECF1}"/>
              </a:ext>
            </a:extLst>
          </p:cNvPr>
          <p:cNvPicPr>
            <a:picLocks noChangeAspect="1"/>
          </p:cNvPicPr>
          <p:nvPr/>
        </p:nvPicPr>
        <p:blipFill>
          <a:blip r:embed="rId4"/>
          <a:stretch>
            <a:fillRect/>
          </a:stretch>
        </p:blipFill>
        <p:spPr>
          <a:xfrm>
            <a:off x="4799642" y="3031066"/>
            <a:ext cx="3204453" cy="3001433"/>
          </a:xfrm>
          <a:prstGeom prst="rect">
            <a:avLst/>
          </a:prstGeom>
        </p:spPr>
      </p:pic>
    </p:spTree>
    <p:extLst>
      <p:ext uri="{BB962C8B-B14F-4D97-AF65-F5344CB8AC3E}">
        <p14:creationId xmlns:p14="http://schemas.microsoft.com/office/powerpoint/2010/main" val="100490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68DB-2EB0-64E9-E828-39681006FF93}"/>
              </a:ext>
            </a:extLst>
          </p:cNvPr>
          <p:cNvSpPr>
            <a:spLocks noGrp="1"/>
          </p:cNvSpPr>
          <p:nvPr>
            <p:ph type="title"/>
          </p:nvPr>
        </p:nvSpPr>
        <p:spPr/>
        <p:txBody>
          <a:bodyPr/>
          <a:lstStyle/>
          <a:p>
            <a:r>
              <a:rPr lang="en-US" dirty="0"/>
              <a:t>Feature space</a:t>
            </a:r>
            <a:endParaRPr lang="en-GB" dirty="0"/>
          </a:p>
        </p:txBody>
      </p:sp>
      <p:pic>
        <p:nvPicPr>
          <p:cNvPr id="5" name="Content Placeholder 4" descr="Chart, scatter chart&#10;&#10;Description automatically generated">
            <a:extLst>
              <a:ext uri="{FF2B5EF4-FFF2-40B4-BE49-F238E27FC236}">
                <a16:creationId xmlns:a16="http://schemas.microsoft.com/office/drawing/2014/main" id="{43AF7BD9-032B-04AC-986F-F3306B97DF11}"/>
              </a:ext>
            </a:extLst>
          </p:cNvPr>
          <p:cNvPicPr>
            <a:picLocks noGrp="1" noChangeAspect="1"/>
          </p:cNvPicPr>
          <p:nvPr>
            <p:ph idx="1"/>
          </p:nvPr>
        </p:nvPicPr>
        <p:blipFill>
          <a:blip r:embed="rId3"/>
          <a:stretch>
            <a:fillRect/>
          </a:stretch>
        </p:blipFill>
        <p:spPr>
          <a:xfrm>
            <a:off x="4845036" y="373126"/>
            <a:ext cx="5899164" cy="6111747"/>
          </a:xfrm>
        </p:spPr>
      </p:pic>
      <p:sp>
        <p:nvSpPr>
          <p:cNvPr id="6" name="TextBox 5">
            <a:extLst>
              <a:ext uri="{FF2B5EF4-FFF2-40B4-BE49-F238E27FC236}">
                <a16:creationId xmlns:a16="http://schemas.microsoft.com/office/drawing/2014/main" id="{EDD663AC-F2DE-1B5A-D744-1409774E535C}"/>
              </a:ext>
            </a:extLst>
          </p:cNvPr>
          <p:cNvSpPr txBox="1"/>
          <p:nvPr/>
        </p:nvSpPr>
        <p:spPr>
          <a:xfrm>
            <a:off x="553453" y="6292516"/>
            <a:ext cx="11085094" cy="369332"/>
          </a:xfrm>
          <a:prstGeom prst="rect">
            <a:avLst/>
          </a:prstGeom>
          <a:noFill/>
        </p:spPr>
        <p:txBody>
          <a:bodyPr wrap="square" rtlCol="0">
            <a:spAutoFit/>
          </a:bodyPr>
          <a:lstStyle/>
          <a:p>
            <a:r>
              <a:rPr lang="en-GB" dirty="0"/>
              <a:t>https://towardsdatascience.com/visualizing-how-different-ml-models-operate-in-the-feature-space-c6caa8a96375</a:t>
            </a:r>
          </a:p>
        </p:txBody>
      </p:sp>
    </p:spTree>
    <p:extLst>
      <p:ext uri="{BB962C8B-B14F-4D97-AF65-F5344CB8AC3E}">
        <p14:creationId xmlns:p14="http://schemas.microsoft.com/office/powerpoint/2010/main" val="6631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F7AA-B234-4A77-B718-E25925F1F1A2}"/>
              </a:ext>
            </a:extLst>
          </p:cNvPr>
          <p:cNvSpPr>
            <a:spLocks noGrp="1"/>
          </p:cNvSpPr>
          <p:nvPr>
            <p:ph type="title"/>
          </p:nvPr>
        </p:nvSpPr>
        <p:spPr/>
        <p:txBody>
          <a:bodyPr/>
          <a:lstStyle/>
          <a:p>
            <a:r>
              <a:rPr lang="en-US" dirty="0"/>
              <a:t>Challenges</a:t>
            </a:r>
            <a:endParaRPr lang="en-GB" dirty="0"/>
          </a:p>
        </p:txBody>
      </p:sp>
      <p:pic>
        <p:nvPicPr>
          <p:cNvPr id="5" name="Content Placeholder 4" descr="A person with dark hair&#10;&#10;Description automatically generated with low confidence">
            <a:extLst>
              <a:ext uri="{FF2B5EF4-FFF2-40B4-BE49-F238E27FC236}">
                <a16:creationId xmlns:a16="http://schemas.microsoft.com/office/drawing/2014/main" id="{D745C129-7AF0-1BA8-B37A-4B5D06B75125}"/>
              </a:ext>
            </a:extLst>
          </p:cNvPr>
          <p:cNvPicPr>
            <a:picLocks noGrp="1" noChangeAspect="1"/>
          </p:cNvPicPr>
          <p:nvPr>
            <p:ph idx="1"/>
          </p:nvPr>
        </p:nvPicPr>
        <p:blipFill>
          <a:blip r:embed="rId3"/>
          <a:stretch>
            <a:fillRect/>
          </a:stretch>
        </p:blipFill>
        <p:spPr>
          <a:xfrm>
            <a:off x="6310382" y="848824"/>
            <a:ext cx="4022725" cy="4022725"/>
          </a:xfrm>
        </p:spPr>
      </p:pic>
      <p:pic>
        <p:nvPicPr>
          <p:cNvPr id="7" name="Picture 6" descr="A person wearing sunglasses&#10;&#10;Description automatically generated with medium confidence">
            <a:extLst>
              <a:ext uri="{FF2B5EF4-FFF2-40B4-BE49-F238E27FC236}">
                <a16:creationId xmlns:a16="http://schemas.microsoft.com/office/drawing/2014/main" id="{669ED2F7-3171-C7C6-18B3-28559BAB160A}"/>
              </a:ext>
            </a:extLst>
          </p:cNvPr>
          <p:cNvPicPr>
            <a:picLocks noChangeAspect="1"/>
          </p:cNvPicPr>
          <p:nvPr/>
        </p:nvPicPr>
        <p:blipFill>
          <a:blip r:embed="rId4"/>
          <a:stretch>
            <a:fillRect/>
          </a:stretch>
        </p:blipFill>
        <p:spPr>
          <a:xfrm>
            <a:off x="6231122" y="585216"/>
            <a:ext cx="4549942" cy="4549942"/>
          </a:xfrm>
          <a:prstGeom prst="rect">
            <a:avLst/>
          </a:prstGeom>
        </p:spPr>
      </p:pic>
      <p:pic>
        <p:nvPicPr>
          <p:cNvPr id="9" name="Picture 8" descr="A person wearing a crown&#10;&#10;Description automatically generated with medium confidence">
            <a:extLst>
              <a:ext uri="{FF2B5EF4-FFF2-40B4-BE49-F238E27FC236}">
                <a16:creationId xmlns:a16="http://schemas.microsoft.com/office/drawing/2014/main" id="{1B6A9CFD-43E3-B280-5735-1043B708ED55}"/>
              </a:ext>
            </a:extLst>
          </p:cNvPr>
          <p:cNvPicPr>
            <a:picLocks noChangeAspect="1"/>
          </p:cNvPicPr>
          <p:nvPr/>
        </p:nvPicPr>
        <p:blipFill>
          <a:blip r:embed="rId5"/>
          <a:stretch>
            <a:fillRect/>
          </a:stretch>
        </p:blipFill>
        <p:spPr>
          <a:xfrm>
            <a:off x="5696761" y="585216"/>
            <a:ext cx="5051258" cy="5051258"/>
          </a:xfrm>
          <a:prstGeom prst="rect">
            <a:avLst/>
          </a:prstGeom>
        </p:spPr>
      </p:pic>
      <p:pic>
        <p:nvPicPr>
          <p:cNvPr id="11" name="Picture 10" descr="Chart, scatter chart&#10;&#10;Description automatically generated">
            <a:extLst>
              <a:ext uri="{FF2B5EF4-FFF2-40B4-BE49-F238E27FC236}">
                <a16:creationId xmlns:a16="http://schemas.microsoft.com/office/drawing/2014/main" id="{BC1205E1-B2DE-903B-F3FD-30C882B16DEC}"/>
              </a:ext>
            </a:extLst>
          </p:cNvPr>
          <p:cNvPicPr>
            <a:picLocks noChangeAspect="1"/>
          </p:cNvPicPr>
          <p:nvPr/>
        </p:nvPicPr>
        <p:blipFill>
          <a:blip r:embed="rId6"/>
          <a:stretch>
            <a:fillRect/>
          </a:stretch>
        </p:blipFill>
        <p:spPr>
          <a:xfrm>
            <a:off x="5696761" y="372025"/>
            <a:ext cx="5287113" cy="5477639"/>
          </a:xfrm>
          <a:prstGeom prst="rect">
            <a:avLst/>
          </a:prstGeom>
        </p:spPr>
      </p:pic>
      <p:sp>
        <p:nvSpPr>
          <p:cNvPr id="12" name="TextBox 11">
            <a:extLst>
              <a:ext uri="{FF2B5EF4-FFF2-40B4-BE49-F238E27FC236}">
                <a16:creationId xmlns:a16="http://schemas.microsoft.com/office/drawing/2014/main" id="{BA25F37F-1887-FD53-1576-AD83781D7CE5}"/>
              </a:ext>
            </a:extLst>
          </p:cNvPr>
          <p:cNvSpPr txBox="1"/>
          <p:nvPr/>
        </p:nvSpPr>
        <p:spPr>
          <a:xfrm>
            <a:off x="553453" y="6292516"/>
            <a:ext cx="11085094" cy="369332"/>
          </a:xfrm>
          <a:prstGeom prst="rect">
            <a:avLst/>
          </a:prstGeom>
          <a:noFill/>
        </p:spPr>
        <p:txBody>
          <a:bodyPr wrap="square" rtlCol="0">
            <a:spAutoFit/>
          </a:bodyPr>
          <a:lstStyle/>
          <a:p>
            <a:r>
              <a:rPr lang="en-GB" dirty="0"/>
              <a:t>https://towardsdatascience.com/visualizing-how-different-ml-models-operate-in-the-feature-space-c6caa8a96375</a:t>
            </a:r>
          </a:p>
        </p:txBody>
      </p:sp>
    </p:spTree>
    <p:extLst>
      <p:ext uri="{BB962C8B-B14F-4D97-AF65-F5344CB8AC3E}">
        <p14:creationId xmlns:p14="http://schemas.microsoft.com/office/powerpoint/2010/main" val="23997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ACDC-C9F0-95BA-32C6-A724AA43DD60}"/>
              </a:ext>
            </a:extLst>
          </p:cNvPr>
          <p:cNvSpPr>
            <a:spLocks noGrp="1"/>
          </p:cNvSpPr>
          <p:nvPr>
            <p:ph type="title"/>
          </p:nvPr>
        </p:nvSpPr>
        <p:spPr/>
        <p:txBody>
          <a:bodyPr/>
          <a:lstStyle/>
          <a:p>
            <a:r>
              <a:rPr lang="en-US" dirty="0"/>
              <a:t>Objective of this project</a:t>
            </a:r>
            <a:endParaRPr lang="en-GB" dirty="0"/>
          </a:p>
        </p:txBody>
      </p:sp>
      <p:sp>
        <p:nvSpPr>
          <p:cNvPr id="3" name="Content Placeholder 2">
            <a:extLst>
              <a:ext uri="{FF2B5EF4-FFF2-40B4-BE49-F238E27FC236}">
                <a16:creationId xmlns:a16="http://schemas.microsoft.com/office/drawing/2014/main" id="{DC3311F5-76D7-9A4D-2D83-5366EB28DC28}"/>
              </a:ext>
            </a:extLst>
          </p:cNvPr>
          <p:cNvSpPr>
            <a:spLocks noGrp="1"/>
          </p:cNvSpPr>
          <p:nvPr>
            <p:ph idx="1"/>
          </p:nvPr>
        </p:nvSpPr>
        <p:spPr/>
        <p:txBody>
          <a:bodyPr/>
          <a:lstStyle/>
          <a:p>
            <a:pPr>
              <a:buFont typeface="Courier New" panose="02070309020205020404" pitchFamily="49" charset="0"/>
              <a:buChar char="o"/>
            </a:pPr>
            <a:r>
              <a:rPr lang="en-US" dirty="0"/>
              <a:t>Create a model that learns Face recognition of pairs of images </a:t>
            </a:r>
          </a:p>
          <a:p>
            <a:pPr>
              <a:buFont typeface="Courier New" panose="02070309020205020404" pitchFamily="49" charset="0"/>
              <a:buChar char="o"/>
            </a:pPr>
            <a:r>
              <a:rPr lang="en-US" dirty="0"/>
              <a:t>Create encodings in feature space to determine similarities and dissimilarities</a:t>
            </a:r>
          </a:p>
          <a:p>
            <a:pPr>
              <a:buFont typeface="Courier New" panose="02070309020205020404" pitchFamily="49" charset="0"/>
              <a:buChar char="o"/>
            </a:pPr>
            <a:r>
              <a:rPr lang="en-US" dirty="0"/>
              <a:t>Prepare datasets for encodings </a:t>
            </a:r>
          </a:p>
          <a:p>
            <a:pPr>
              <a:buFont typeface="Courier New" panose="02070309020205020404" pitchFamily="49" charset="0"/>
              <a:buChar char="o"/>
            </a:pPr>
            <a:r>
              <a:rPr lang="en-US" dirty="0"/>
              <a:t>Test model</a:t>
            </a:r>
          </a:p>
          <a:p>
            <a:pPr>
              <a:buFont typeface="Courier New" panose="02070309020205020404" pitchFamily="49" charset="0"/>
              <a:buChar char="o"/>
            </a:pPr>
            <a:r>
              <a:rPr lang="en-US" dirty="0"/>
              <a:t>Evaluate for improvements </a:t>
            </a:r>
            <a:endParaRPr lang="en-GB" dirty="0"/>
          </a:p>
        </p:txBody>
      </p:sp>
    </p:spTree>
    <p:extLst>
      <p:ext uri="{BB962C8B-B14F-4D97-AF65-F5344CB8AC3E}">
        <p14:creationId xmlns:p14="http://schemas.microsoft.com/office/powerpoint/2010/main" val="151321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72B6-D23C-2CB5-4535-33752CE80BEC}"/>
              </a:ext>
            </a:extLst>
          </p:cNvPr>
          <p:cNvSpPr>
            <a:spLocks noGrp="1"/>
          </p:cNvSpPr>
          <p:nvPr>
            <p:ph type="title"/>
          </p:nvPr>
        </p:nvSpPr>
        <p:spPr/>
        <p:txBody>
          <a:bodyPr/>
          <a:lstStyle/>
          <a:p>
            <a:r>
              <a:rPr lang="en-US" dirty="0"/>
              <a:t>Architecture </a:t>
            </a:r>
            <a:endParaRPr lang="en-GB" dirty="0"/>
          </a:p>
        </p:txBody>
      </p:sp>
      <p:sp>
        <p:nvSpPr>
          <p:cNvPr id="5" name="TextBox 4">
            <a:extLst>
              <a:ext uri="{FF2B5EF4-FFF2-40B4-BE49-F238E27FC236}">
                <a16:creationId xmlns:a16="http://schemas.microsoft.com/office/drawing/2014/main" id="{0CD5386F-733A-07FF-3C9D-3D566419CB56}"/>
              </a:ext>
            </a:extLst>
          </p:cNvPr>
          <p:cNvSpPr txBox="1"/>
          <p:nvPr/>
        </p:nvSpPr>
        <p:spPr>
          <a:xfrm>
            <a:off x="1582905" y="1550981"/>
            <a:ext cx="3597442" cy="523220"/>
          </a:xfrm>
          <a:prstGeom prst="rect">
            <a:avLst/>
          </a:prstGeom>
          <a:noFill/>
        </p:spPr>
        <p:txBody>
          <a:bodyPr wrap="square" rtlCol="0">
            <a:spAutoFit/>
          </a:bodyPr>
          <a:lstStyle/>
          <a:p>
            <a:r>
              <a:rPr lang="en-US" sz="2800" dirty="0"/>
              <a:t>Siamese Network </a:t>
            </a:r>
            <a:endParaRPr lang="en-GB" sz="2800" dirty="0"/>
          </a:p>
        </p:txBody>
      </p:sp>
      <p:pic>
        <p:nvPicPr>
          <p:cNvPr id="8" name="Picture 7" descr="Diagram&#10;&#10;Description automatically generated">
            <a:extLst>
              <a:ext uri="{FF2B5EF4-FFF2-40B4-BE49-F238E27FC236}">
                <a16:creationId xmlns:a16="http://schemas.microsoft.com/office/drawing/2014/main" id="{4A26FA51-74F9-FAFE-AB46-CFF0D0558F2D}"/>
              </a:ext>
            </a:extLst>
          </p:cNvPr>
          <p:cNvPicPr>
            <a:picLocks noChangeAspect="1"/>
          </p:cNvPicPr>
          <p:nvPr/>
        </p:nvPicPr>
        <p:blipFill>
          <a:blip r:embed="rId3"/>
          <a:stretch>
            <a:fillRect/>
          </a:stretch>
        </p:blipFill>
        <p:spPr>
          <a:xfrm>
            <a:off x="5814246" y="418587"/>
            <a:ext cx="4697572" cy="6000041"/>
          </a:xfrm>
          <a:prstGeom prst="rect">
            <a:avLst/>
          </a:prstGeom>
        </p:spPr>
      </p:pic>
      <p:pic>
        <p:nvPicPr>
          <p:cNvPr id="10" name="Picture 9" descr="Text&#10;&#10;Description automatically generated">
            <a:extLst>
              <a:ext uri="{FF2B5EF4-FFF2-40B4-BE49-F238E27FC236}">
                <a16:creationId xmlns:a16="http://schemas.microsoft.com/office/drawing/2014/main" id="{01FA9C2E-7A5E-2F69-0A80-48C4CEB17B92}"/>
              </a:ext>
            </a:extLst>
          </p:cNvPr>
          <p:cNvPicPr>
            <a:picLocks noChangeAspect="1"/>
          </p:cNvPicPr>
          <p:nvPr/>
        </p:nvPicPr>
        <p:blipFill>
          <a:blip r:embed="rId4"/>
          <a:stretch>
            <a:fillRect/>
          </a:stretch>
        </p:blipFill>
        <p:spPr>
          <a:xfrm>
            <a:off x="906776" y="3418608"/>
            <a:ext cx="3610479" cy="838317"/>
          </a:xfrm>
          <a:prstGeom prst="rect">
            <a:avLst/>
          </a:prstGeom>
        </p:spPr>
      </p:pic>
      <p:sp>
        <p:nvSpPr>
          <p:cNvPr id="12" name="TextBox 11">
            <a:extLst>
              <a:ext uri="{FF2B5EF4-FFF2-40B4-BE49-F238E27FC236}">
                <a16:creationId xmlns:a16="http://schemas.microsoft.com/office/drawing/2014/main" id="{D07D0909-9012-E949-B97E-8BB5A0E46D0D}"/>
              </a:ext>
            </a:extLst>
          </p:cNvPr>
          <p:cNvSpPr txBox="1"/>
          <p:nvPr/>
        </p:nvSpPr>
        <p:spPr>
          <a:xfrm>
            <a:off x="321875" y="5749047"/>
            <a:ext cx="4780282" cy="900246"/>
          </a:xfrm>
          <a:prstGeom prst="rect">
            <a:avLst/>
          </a:prstGeom>
          <a:noFill/>
        </p:spPr>
        <p:txBody>
          <a:bodyPr wrap="square" rtlCol="0">
            <a:spAutoFit/>
          </a:bodyPr>
          <a:lstStyle/>
          <a:p>
            <a:r>
              <a:rPr lang="en-GB" sz="1050" dirty="0">
                <a:effectLst/>
                <a:latin typeface="Arial" panose="020B0604020202020204" pitchFamily="34" charset="0"/>
              </a:rPr>
              <a:t>R. Hadsell, S. Chopra, and Y. </a:t>
            </a:r>
            <a:r>
              <a:rPr lang="en-GB" sz="1050" dirty="0" err="1">
                <a:effectLst/>
                <a:latin typeface="Arial" panose="020B0604020202020204" pitchFamily="34" charset="0"/>
              </a:rPr>
              <a:t>LeCun</a:t>
            </a:r>
            <a:r>
              <a:rPr lang="en-GB" sz="1050" dirty="0">
                <a:effectLst/>
                <a:latin typeface="Arial" panose="020B0604020202020204" pitchFamily="34" charset="0"/>
              </a:rPr>
              <a:t>, “Dimensionality</a:t>
            </a:r>
            <a:br>
              <a:rPr lang="en-GB" sz="1050" dirty="0"/>
            </a:br>
            <a:r>
              <a:rPr lang="en-GB" sz="1050" dirty="0">
                <a:effectLst/>
                <a:latin typeface="Arial" panose="020B0604020202020204" pitchFamily="34" charset="0"/>
              </a:rPr>
              <a:t>Reduction by Learning an Invariant Mapping,” in 2006</a:t>
            </a:r>
            <a:br>
              <a:rPr lang="en-GB" sz="1050" dirty="0"/>
            </a:br>
            <a:r>
              <a:rPr lang="en-GB" sz="1050" dirty="0">
                <a:effectLst/>
                <a:latin typeface="Arial" panose="020B0604020202020204" pitchFamily="34" charset="0"/>
              </a:rPr>
              <a:t>IEEE Computer Society Conference on Computer Vision</a:t>
            </a:r>
            <a:br>
              <a:rPr lang="en-GB" sz="1050" dirty="0"/>
            </a:br>
            <a:r>
              <a:rPr lang="en-GB" sz="1050" dirty="0">
                <a:effectLst/>
                <a:latin typeface="Arial" panose="020B0604020202020204" pitchFamily="34" charset="0"/>
              </a:rPr>
              <a:t>and Pattern Recognition (CVPR’06), June 2006, vol. 2,</a:t>
            </a:r>
            <a:br>
              <a:rPr lang="en-GB" sz="1050" dirty="0"/>
            </a:br>
            <a:r>
              <a:rPr lang="en-GB" sz="1050" dirty="0">
                <a:effectLst/>
                <a:latin typeface="Arial" panose="020B0604020202020204" pitchFamily="34" charset="0"/>
              </a:rPr>
              <a:t>pp. 1735–1742, ISSN: 1063-6919</a:t>
            </a:r>
            <a:endParaRPr lang="en-GB" sz="1050" dirty="0"/>
          </a:p>
        </p:txBody>
      </p:sp>
    </p:spTree>
    <p:extLst>
      <p:ext uri="{BB962C8B-B14F-4D97-AF65-F5344CB8AC3E}">
        <p14:creationId xmlns:p14="http://schemas.microsoft.com/office/powerpoint/2010/main" val="147108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72B6-D23C-2CB5-4535-33752CE80BEC}"/>
              </a:ext>
            </a:extLst>
          </p:cNvPr>
          <p:cNvSpPr>
            <a:spLocks noGrp="1"/>
          </p:cNvSpPr>
          <p:nvPr>
            <p:ph type="title"/>
          </p:nvPr>
        </p:nvSpPr>
        <p:spPr/>
        <p:txBody>
          <a:bodyPr/>
          <a:lstStyle/>
          <a:p>
            <a:r>
              <a:rPr lang="en-US" dirty="0"/>
              <a:t>Architecture </a:t>
            </a:r>
            <a:endParaRPr lang="en-GB" dirty="0"/>
          </a:p>
        </p:txBody>
      </p:sp>
      <p:sp>
        <p:nvSpPr>
          <p:cNvPr id="7" name="TextBox 6">
            <a:extLst>
              <a:ext uri="{FF2B5EF4-FFF2-40B4-BE49-F238E27FC236}">
                <a16:creationId xmlns:a16="http://schemas.microsoft.com/office/drawing/2014/main" id="{E7A700C3-F35E-B887-5084-955B4A6FCB1A}"/>
              </a:ext>
            </a:extLst>
          </p:cNvPr>
          <p:cNvSpPr txBox="1"/>
          <p:nvPr/>
        </p:nvSpPr>
        <p:spPr>
          <a:xfrm>
            <a:off x="4878682" y="6438154"/>
            <a:ext cx="7222527" cy="307777"/>
          </a:xfrm>
          <a:prstGeom prst="rect">
            <a:avLst/>
          </a:prstGeom>
          <a:noFill/>
        </p:spPr>
        <p:txBody>
          <a:bodyPr wrap="square" rtlCol="0">
            <a:spAutoFit/>
          </a:bodyPr>
          <a:lstStyle/>
          <a:p>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https://uk.mathworks.com/help/deeplearning/ug/train-a-siamese-network-to-compare-images.html</a:t>
            </a:r>
            <a:endParaRPr lang="en-GB" sz="1400" dirty="0"/>
          </a:p>
        </p:txBody>
      </p:sp>
      <p:pic>
        <p:nvPicPr>
          <p:cNvPr id="4" name="Picture 3" descr="Diagram&#10;&#10;Description automatically generated">
            <a:extLst>
              <a:ext uri="{FF2B5EF4-FFF2-40B4-BE49-F238E27FC236}">
                <a16:creationId xmlns:a16="http://schemas.microsoft.com/office/drawing/2014/main" id="{2CDB4C53-CF2C-E3AA-3E0B-4553E0F32DD5}"/>
              </a:ext>
            </a:extLst>
          </p:cNvPr>
          <p:cNvPicPr>
            <a:picLocks noChangeAspect="1"/>
          </p:cNvPicPr>
          <p:nvPr/>
        </p:nvPicPr>
        <p:blipFill>
          <a:blip r:embed="rId3"/>
          <a:stretch>
            <a:fillRect/>
          </a:stretch>
        </p:blipFill>
        <p:spPr>
          <a:xfrm>
            <a:off x="4780132" y="1048894"/>
            <a:ext cx="6488318" cy="4612604"/>
          </a:xfrm>
          <a:prstGeom prst="rect">
            <a:avLst/>
          </a:prstGeom>
        </p:spPr>
      </p:pic>
    </p:spTree>
    <p:extLst>
      <p:ext uri="{BB962C8B-B14F-4D97-AF65-F5344CB8AC3E}">
        <p14:creationId xmlns:p14="http://schemas.microsoft.com/office/powerpoint/2010/main" val="289246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8B1-5E61-4421-B148-7A297AC7E267}"/>
              </a:ext>
            </a:extLst>
          </p:cNvPr>
          <p:cNvSpPr>
            <a:spLocks noGrp="1"/>
          </p:cNvSpPr>
          <p:nvPr>
            <p:ph type="title"/>
          </p:nvPr>
        </p:nvSpPr>
        <p:spPr/>
        <p:txBody>
          <a:bodyPr/>
          <a:lstStyle/>
          <a:p>
            <a:r>
              <a:rPr lang="en-US" dirty="0"/>
              <a:t>Training - Stage one</a:t>
            </a:r>
            <a:endParaRPr lang="en-GB" dirty="0"/>
          </a:p>
        </p:txBody>
      </p:sp>
      <p:sp>
        <p:nvSpPr>
          <p:cNvPr id="3" name="TextBox 2">
            <a:extLst>
              <a:ext uri="{FF2B5EF4-FFF2-40B4-BE49-F238E27FC236}">
                <a16:creationId xmlns:a16="http://schemas.microsoft.com/office/drawing/2014/main" id="{17E01863-4781-F51A-4362-029E7B44F148}"/>
              </a:ext>
            </a:extLst>
          </p:cNvPr>
          <p:cNvSpPr txBox="1"/>
          <p:nvPr/>
        </p:nvSpPr>
        <p:spPr>
          <a:xfrm>
            <a:off x="5184843" y="1521035"/>
            <a:ext cx="3482502" cy="646331"/>
          </a:xfrm>
          <a:prstGeom prst="rect">
            <a:avLst/>
          </a:prstGeom>
          <a:noFill/>
        </p:spPr>
        <p:txBody>
          <a:bodyPr wrap="square" rtlCol="0">
            <a:spAutoFit/>
          </a:bodyPr>
          <a:lstStyle/>
          <a:p>
            <a:r>
              <a:rPr lang="en-US" sz="1800" dirty="0"/>
              <a:t>Labelled faces in the wild (LFW)</a:t>
            </a:r>
            <a:endParaRPr lang="en-GB" sz="1800"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493906"/>
            <a:ext cx="10510906" cy="3064684"/>
          </a:xfrm>
          <a:prstGeom prst="rect">
            <a:avLst/>
          </a:prstGeom>
        </p:spPr>
      </p:pic>
      <p:sp>
        <p:nvSpPr>
          <p:cNvPr id="5" name="TextBox 4"/>
          <p:cNvSpPr txBox="1"/>
          <p:nvPr/>
        </p:nvSpPr>
        <p:spPr>
          <a:xfrm>
            <a:off x="1024128" y="6208295"/>
            <a:ext cx="3295209" cy="369332"/>
          </a:xfrm>
          <a:prstGeom prst="rect">
            <a:avLst/>
          </a:prstGeom>
          <a:noFill/>
        </p:spPr>
        <p:txBody>
          <a:bodyPr wrap="square" rtlCol="0">
            <a:spAutoFit/>
          </a:bodyPr>
          <a:lstStyle/>
          <a:p>
            <a:r>
              <a:rPr lang="en-GB"/>
              <a:t>http://vis-www.cs.umass.edu/lfw/</a:t>
            </a:r>
            <a:endParaRPr lang="en-GB" dirty="0"/>
          </a:p>
        </p:txBody>
      </p:sp>
    </p:spTree>
    <p:extLst>
      <p:ext uri="{BB962C8B-B14F-4D97-AF65-F5344CB8AC3E}">
        <p14:creationId xmlns:p14="http://schemas.microsoft.com/office/powerpoint/2010/main" val="2649458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701</TotalTime>
  <Words>1161</Words>
  <Application>Microsoft Office PowerPoint</Application>
  <PresentationFormat>Widescreen</PresentationFormat>
  <Paragraphs>127</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Times New Roman</vt:lpstr>
      <vt:lpstr>Tw Cen MT</vt:lpstr>
      <vt:lpstr>Tw Cen MT Condensed</vt:lpstr>
      <vt:lpstr>Wingdings 3</vt:lpstr>
      <vt:lpstr>Integral</vt:lpstr>
      <vt:lpstr>FACE RECOGNITION USING Siamese CNN</vt:lpstr>
      <vt:lpstr>Content</vt:lpstr>
      <vt:lpstr>Introduction</vt:lpstr>
      <vt:lpstr>Feature space</vt:lpstr>
      <vt:lpstr>Challenges</vt:lpstr>
      <vt:lpstr>Objective of this project</vt:lpstr>
      <vt:lpstr>Architecture </vt:lpstr>
      <vt:lpstr>Architecture </vt:lpstr>
      <vt:lpstr>Training - Stage one</vt:lpstr>
      <vt:lpstr>Training – Stage two </vt:lpstr>
      <vt:lpstr>Data-set</vt:lpstr>
      <vt:lpstr>Evaluation</vt:lpstr>
      <vt:lpstr>Evaluation</vt:lpstr>
      <vt:lpstr>PowerPoint Presentation</vt:lpstr>
      <vt:lpstr>Further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aLEXnET Siamese CNN</dc:title>
  <dc:creator>ross erskine</dc:creator>
  <cp:lastModifiedBy>ross erskine</cp:lastModifiedBy>
  <cp:revision>8</cp:revision>
  <dcterms:created xsi:type="dcterms:W3CDTF">2022-05-06T10:09:51Z</dcterms:created>
  <dcterms:modified xsi:type="dcterms:W3CDTF">2022-05-09T12:39:57Z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