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8A515-9038-4232-89F4-A702D219D1F8}" v="1" dt="2025-01-06T09:59:0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47" d="100"/>
          <a:sy n="147" d="100"/>
        </p:scale>
        <p:origin x="134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c1fc555-bd06-4820-9ccf-a8faa7605459}">
  <we:reference id="WA200003233" version="2.0.0.3" store="en-GB" storeType="OMEX"/>
  <we:alternateReferences/>
  <we:properties>
    <we:property name="Microsoft.Office.CampaignId" value="&quot;none&quot;"/>
    <we:property name="reportUrl" value="&quot;/groups/d508987f-c141-4176-ab0a-4b8efd89d273/reports/04a4c417-ae22-4c05-9b0e-0ed5b6d30d98/e4a6c5f1012af9b4d5ba?bookmarkGuid=ee577eeb-1f30-4d5e-ba92-0847ac83ea3e&amp;bookmarkUsage=1&amp;ctid=fc9cc07e-089b-4368-9c23-5a6e80f993a4&amp;fromEntryPoint=export&quot;"/>
    <we:property name="reportState" value="&quot;CONNECTED&quot;"/>
    <we:property name="artifactViewState" value="&quot;live&quot;"/>
    <we:property name="reportEmbeddedTime" value="&quot;2025-01-06T09:58:48.024Z&quot;"/>
    <we:property name="creatorSessionId" value="&quot;554d709c-7946-43e3-9e4b-31d73db92c40&quot;"/>
    <we:property name="creatorUserId" value="&quot;10032000C448CEE6&quot;"/>
    <we:property name="creatorTenantId" value="&quot;fc9cc07e-089b-4368-9c23-5a6e80f993a4&quot;"/>
    <we:property name="pageDisplayName" value="&quot;Page 2&quot;"/>
    <we:property name="pageName" value="&quot;e4a6c5f1012af9b4d5ba&quot;"/>
    <we:property name="reportName" value="&quot;PowerPointExport&quot;"/>
    <we:property name="isVisualContainerHeaderHidden" value="false"/>
    <we:property name="isFiltersActionButtonVisible" value="true"/>
    <we:property name="initialStateBookmark" value="&quot;H4sIAAAAAAAAA+1Y227bOBD9FUPAvhkLkrrnzUmTYtHmgqTItlgUixE5stnKkqCLN27gf98h6aCJkzhOu4ZdYF9saTganjkzPCJ16ynd1gXMz2CK3oF3WFVfp9B8HXBv6JVL2/n5u9PR5bu/z0anx2Su6k5XZesd3HodNGPsrnXbQ2EikPGvz0MPiuICxuYuh6LFoVdj01YlFPobOmca6poeF0MPb+qiasCEvOqgQxN2Ru50T3Pz332aEWSnZ3iFsnNWDCCSYc4ZF5CnWaDCDMitdQ4W2ZMuZM910VF0c5nNj2/qhhDf3mWaCIhEnotcpIHP4tQPhYnbzWszekToxlWjJRRkdIFMnOs7tGLonTTV1EZc8onkeVx2upvTzfEMy64lywcbkC2Iqj8n2KB94qgqlXYJ3np/2F+DD9vW5WRdin66MmLurqq+kXiJ+fcbO/eC+L1oKmLfzv8JoSEbzXoNRW+LRUHfa8qDUjKZGDM5CiaC98bz84J+XJHuTbcRjNWsn8Yy9CbVP0cNErXKO+B2spntEKKjA10uaxWFMhYqEr5IYkBEH8L8xXKe2MFMRsiVZGnEJIcgV0qGP1dUuF/U0RjfNlVf63K8WWnPqu4xdf9FvWGV47dYKtys4mVfFHcF//mSP+DkOVAPS88Ww9una7ItIDQ2sINrsYzUDEpJ1lUgpwht3+CmSN6MPq4CuMSxbqkSqAYnutTtxDTyYyymGC0lUCyl0wqkvXK95smid2EOoTmaQNMZjc6+kBiadUFPVw0xfji3LfVGN3cyyocryLfDrek+J+Dk8OWeRC/LPN+81V89t2nnoSezNBFxmPgYJAmtfoEhvigeWc5yHmKM9JwScRRkvvhfNvZNNvgmS/V1KC5oBWmpa7slWYXhFuqpLvsO91w3tqGna7l5Vtk3VzCH5jUiJlZFbGv8bkPHXtNrSy0LoogFQZqBCIIIhQ+KmZBr+W0nUONDQk2sRCkGpG4Ykr4xVCjFmk3V9hv7fGb0pRiMzD+puFNyUDj47Ye6Chq1uy5an4yp5tCLJcgo57mMMswwYiLFZJcFWGL9oKdPidueE/4QvCMYoiQKeZgL5oe0Zjhjyt8lwdekDmWHP7rR2ym/D7A7elkYq0SyECMpMu5HdETL9qB/B+7IOTiqpnWBht1fjuw1mTjqeZbIII3TOM6Bp6Higb/m+8bebEr2nPZnX/2Wcl+oSPl5FvicCxYHCdvp63JEb5dfmOtV+EuSc8khYzHQ0SsWnLNcihf3N3pKa+Xx/iYO0c9CCFmaZ3kKGVUveDFWhzddVt2sRrMBv1u8KTZjm33Vd20NEi+gdKe22qWo0X2HvKmBtsVqeW0PiU8cpMzHUM/OQWB0VuCG/m5buPgXGb79d8cVAAA=&quot;"/>
    <we:property name="bookmark" value="&quot;H4sIAAAAAAAAA+1Y32/bNhD+VwwBezMGkvqdtyRNigFtF7RFtmHow5E8OWxlSaAoL16Q/71H0UETJ3GcdkZcYHlwpOPp+N13x0+kriJt+q6G5TuYY3QQHbXtlznYLxMeTaMm2OJcJlyWIlGJzqBMSslKGm07Z9qmjw6uIgd2hu7c9APUPhAZ//40jaCuz2Dm7yqoe5xGHdq+baA2/2JwpiFnB7yeRnjZ1a0FH/KDA4c+7ILc6Z4g8F9jmhGUMwv8gMoFKyaQqbTijAuoSpnoVAK59cFhRPagC9krUzuK7i/l8uSys4T46ibhQkAmqkpUokxilpdxKnxct+z86DGhm7XWKKjJGAL5OOc3aMU0OrXtfIy4ohXJ86Rxxi3p5mSBjevJ8nEMyK6Jqj8u0OL4xHHbaBMSvIp+G389Puz7kNPoUg/ztRF/96EdrML3WH27Gee+Jn7PbEvsj/P/hWDJRrOeQz2MxaKgbwzlQSn5TLyZHAUTyRvv+emafkKRbk23FYz1rB/GMo0u2n+OLRK1Ojrg42SLsUOIDgemWdUqS1UudCZiUeSAiDGk1ZPlPB0HpcqQa8XKjCkOSaW1Sn+sqHC7qIczfG3boTPNbLvSvmvdfer+i3rDOsevsdG4XcWboa5vCv7jJb/DyWOg7paeXU+vHq7JroDQ2GQc3IjlUC+gUWRdB/IWoR8sbovk1eGf6wDe48z0VAnUk1PTmP7CN/J9LL4YPSVQr6RzFMjxKvRapOohhDkCe3wB1nmNlp9JDP26oKdbS4wfLceWemXsjYzy6Rry3XDruy8IODl8viXRqzIvt2/1Z8/t23kaKVkWIk+LGJOioNUvMMUnxUNWrOIp5kjPaZFniYzF/7Kxb7LBt1mqz0NxRivIKNONW5J1GGGhvjXN4HDPdWMXerqRm0eVfXsFC2ieI2JiXcR2xu8udOw5vbbSsiTLWEJbcRBJkqGIQTMfciO//QV0eJdQH6vQmgGpG6akbww1KrFhU7X7xv594fWlnhz6/6TiQclB4+SX7+oqsPrlumhzMr6a0yhXoLKKVyqTKDFjosTiJQuwwvrRzB8Stz0n/C74QDBkRZbytBIsTmnNcMZ0/JIEn5M6NA6/d6P3ovzewR7oZWmuC8VSzJSQPM7oiCb3oH8n4cg5OW7nXY2e3Z+O7A2ZBOq5LFRS5mWeV8DLVPMk3vB9Y282JXtO+6Ov/pHyWOhMx5VMYs4Fy5OCvejr8pDeLj8x1+vwVyRXioNkOdDRKxecs0qJJ/c3Zk5r5f7+Jk8xlimkrKxkVYKk6iVPxnJ46WR7uR5tDPjNEs3Rzsbs28H1HSg8gyac2rqQosHwHfKyA9oW69X1eEh84CDlP4ZGq0MU/X0FQH/Hq54VAAA=&quot;"/>
    <we:property name="datasetId" value="&quot;4baad776-6e90-4b73-9d4b-8de6e044bf48&quot;"/>
    <we:property name="embedUrl" value="&quot;/reportEmbed?reportId=04a4c417-ae22-4c05-9b0e-0ed5b6d30d98&amp;groupId=d508987f-c141-4176-ab0a-4b8efd89d273&amp;w=2&amp;config=eyJjbHVzdGVyVXJsIjoiaHR0cHM6Ly9XQUJJLVVLLVNPVVRILUItUFJJTUFSWS1yZWRpcmVjdC5hbmFseXNpcy53aW5kb3dzLm5ldCIsImVtYmVkRmVhdHVyZXMiOnsidXNhZ2VNZXRyaWNzVk5leHQiOnRydWV9fQ%3D%3D&amp;disableSensitivityBanner=true&quot;"/>
    <we:property name="backgroundColor" value="&quot;#DDD4F2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c9cc07e-089b-4368-9c23-5a6e80f993a4}" enabled="0" method="" siteId="{fc9cc07e-089b-4368-9c23-5a6e80f993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Waterston, Ross</cp:lastModifiedBy>
  <cp:revision>3</cp:revision>
  <dcterms:created xsi:type="dcterms:W3CDTF">2018-06-07T21:39:02Z</dcterms:created>
  <dcterms:modified xsi:type="dcterms:W3CDTF">2025-01-06T09:59:15Z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