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0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0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1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10016" y="-9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4395107"/>
          </a:xfrm>
        </p:spPr>
        <p:txBody>
          <a:bodyPr anchor="ctr">
            <a:normAutofit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What is a competitive price for Big Mountain Tickets?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How does the price change as features are added or removed?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1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10016" y="-9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718" y="56817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        Recommendations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1. Big Mountain’s ticket price can be increased to as much as $95 to accommodate additional expenses.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2.This is well above the $0.88 increase in ticket price needed to pay the </a:t>
            </a:r>
            <a:r>
              <a:rPr lang="en-US" sz="3600" dirty="0">
                <a:solidFill>
                  <a:schemeClr val="bg1"/>
                </a:solidFill>
              </a:rPr>
              <a:t>operating cost of the new chair lift. 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3. Customers will pay more if the vertical drop is increased.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68" y="5833548"/>
            <a:ext cx="6594805" cy="1346397"/>
          </a:xfrm>
        </p:spPr>
        <p:txBody>
          <a:bodyPr anchor="b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     Ticket Prices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Big Mountain’s peer’s charge $15 more.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68" y="5833548"/>
            <a:ext cx="6594805" cy="1346397"/>
          </a:xfrm>
        </p:spPr>
        <p:txBody>
          <a:bodyPr anchor="b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D442A97-B99F-0C45-B9A7-501C207E2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4" y="997892"/>
            <a:ext cx="7939647" cy="4360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9935A-AABA-DB48-8F8F-77AF65A77A7D}"/>
              </a:ext>
            </a:extLst>
          </p:cNvPr>
          <p:cNvCxnSpPr/>
          <p:nvPr/>
        </p:nvCxnSpPr>
        <p:spPr>
          <a:xfrm flipV="1">
            <a:off x="4719248" y="1003170"/>
            <a:ext cx="0" cy="355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8AE395-BD83-E649-8274-9D57620BB9FC}"/>
              </a:ext>
            </a:extLst>
          </p:cNvPr>
          <p:cNvCxnSpPr/>
          <p:nvPr/>
        </p:nvCxnSpPr>
        <p:spPr>
          <a:xfrm>
            <a:off x="7077823" y="1592689"/>
            <a:ext cx="303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Modeling result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73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            Vertical Drop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Big Mountain’s vertical drop is one of the biggest but can be increased.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68" y="5833548"/>
            <a:ext cx="6594805" cy="1346397"/>
          </a:xfrm>
        </p:spPr>
        <p:txBody>
          <a:bodyPr anchor="b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6A5F781-022E-7847-85A0-7554FA74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2" y="656377"/>
            <a:ext cx="8643991" cy="4746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0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          Snow making area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Big Mountain’s snow making area is one of the largest.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68" y="5833548"/>
            <a:ext cx="6594805" cy="1346397"/>
          </a:xfrm>
        </p:spPr>
        <p:txBody>
          <a:bodyPr anchor="b"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A9BA221E-0867-A44E-9A81-48B5287E6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74" y="973629"/>
            <a:ext cx="7939480" cy="435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9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   Montana ticket prices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126" y="5550627"/>
            <a:ext cx="6594805" cy="1346397"/>
          </a:xfrm>
        </p:spPr>
        <p:txBody>
          <a:bodyPr anchor="b">
            <a:normAutofit fontScale="700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One should be cautious about raising the price too high since Big Mountain’s price is the highest in Montana.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5DDC80D-4B4A-3846-B4A4-591B5235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8" y="1032773"/>
            <a:ext cx="8601012" cy="4655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33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Ticket value vs removed runs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626" y="5463613"/>
            <a:ext cx="6594805" cy="1346397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single run can be removed without any change in price. Removing 10 runs reduces the market price of a single ticket by $1.80, still well below the market price difference.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8B9612E-3ABB-DC43-B107-862ACFF5D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08" y="1145475"/>
            <a:ext cx="7175823" cy="3828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5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            Vertical Drop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</a:t>
            </a:r>
            <a:r>
              <a:rPr lang="en-US" sz="3100" dirty="0">
                <a:solidFill>
                  <a:schemeClr val="bg1"/>
                </a:solidFill>
              </a:rPr>
              <a:t>dding length to the longest run does not alter the ticket price.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 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Increasing the vertical drop by 150 feet increases the ticket price by $1.99, roughly the same value increase that is lost by cutting ten runs. 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Over the season, this could be expected to amount to an additional $3,474,638 dollars even if the number of attendees does not change. 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626" y="5463613"/>
            <a:ext cx="6594805" cy="1346397"/>
          </a:xfrm>
        </p:spPr>
        <p:txBody>
          <a:bodyPr anchor="b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35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 paper stacked">
            <a:extLst>
              <a:ext uri="{FF2B5EF4-FFF2-40B4-BE49-F238E27FC236}">
                <a16:creationId xmlns:a16="http://schemas.microsoft.com/office/drawing/2014/main" id="{2D6BC975-13AA-4602-9760-F9B6B1E6C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1323"/>
          <a:stretch/>
        </p:blipFill>
        <p:spPr>
          <a:xfrm>
            <a:off x="-347880" y="-9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9705D-1A78-A04C-8079-08664F61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684" y="-291147"/>
            <a:ext cx="8891690" cy="6003672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Conclusion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Big Mountain is a premium resort and can charge premium prices.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Increasing the vertical drop adds the most value to the resort.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241E-A7E6-A146-A4ED-26BA7C92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626" y="5463613"/>
            <a:ext cx="6594805" cy="1346397"/>
          </a:xfrm>
        </p:spPr>
        <p:txBody>
          <a:bodyPr anchor="b"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3DF90-E84B-7E4E-984C-CBDCDD5DA657}"/>
              </a:ext>
            </a:extLst>
          </p:cNvPr>
          <p:cNvSpPr txBox="1"/>
          <p:nvPr/>
        </p:nvSpPr>
        <p:spPr>
          <a:xfrm>
            <a:off x="7423285" y="139438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754335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466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Elephant</vt:lpstr>
      <vt:lpstr>Univers Condensed</vt:lpstr>
      <vt:lpstr>MemoVTI</vt:lpstr>
      <vt:lpstr> What is a competitive price for Big Mountain Tickets?  How does the price change as features are added or removed? </vt:lpstr>
      <vt:lpstr>                         Recommendations  1. Big Mountain’s ticket price can be increased to as much as $95 to accommodate additional expenses.   2.This is well above the $0.88 increase in ticket price needed to pay the operating cost of the new chair lift.   3. Customers will pay more if the vertical drop is increased.       </vt:lpstr>
      <vt:lpstr>                               Ticket Prices         Big Mountain’s peer’s charge $15 more.    </vt:lpstr>
      <vt:lpstr>                               Vertical Drop          Big Mountain’s vertical drop is one of the biggest but can be increased.  </vt:lpstr>
      <vt:lpstr>                             Snow making area          Big Mountain’s snow making area is one of the largest.   </vt:lpstr>
      <vt:lpstr>                      Montana ticket prices            </vt:lpstr>
      <vt:lpstr>               Ticket value vs removed runs            </vt:lpstr>
      <vt:lpstr>                                           Vertical Drop   Adding length to the longest run does not alter the ticket price.   Increasing the vertical drop by 150 feet increases the ticket price by $1.99, roughly the same value increase that is lost by cutting ten runs.   Over the season, this could be expected to amount to an additional $3,474,638 dollars even if the number of attendees does not change.           </vt:lpstr>
      <vt:lpstr>                 Conclusion   Big Mountain is a premium resort and can charge premium prices.  Increasing the vertical drop adds the most value to the resort.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competitive price for Big Mountain Tickets?  How does the price change as features are added or removed? </dc:title>
  <dc:creator>Ross Hyman</dc:creator>
  <cp:lastModifiedBy>Ross Hyman</cp:lastModifiedBy>
  <cp:revision>4</cp:revision>
  <dcterms:created xsi:type="dcterms:W3CDTF">2021-11-30T04:19:55Z</dcterms:created>
  <dcterms:modified xsi:type="dcterms:W3CDTF">2021-12-01T23:18:19Z</dcterms:modified>
</cp:coreProperties>
</file>