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3"/>
    <p:sldMasterId id="2147483718" r:id="rId4"/>
    <p:sldMasterId id="2147483735" r:id="rId5"/>
    <p:sldMasterId id="2147483756" r:id="rId6"/>
    <p:sldMasterId id="2147483761" r:id="rId7"/>
    <p:sldMasterId id="2147483774" r:id="rId8"/>
  </p:sldMasterIdLst>
  <p:notesMasterIdLst>
    <p:notesMasterId r:id="rId21"/>
  </p:notesMasterIdLst>
  <p:sldIdLst>
    <p:sldId id="282" r:id="rId9"/>
    <p:sldId id="283" r:id="rId10"/>
    <p:sldId id="284" r:id="rId11"/>
    <p:sldId id="256" r:id="rId12"/>
    <p:sldId id="285" r:id="rId13"/>
    <p:sldId id="266" r:id="rId14"/>
    <p:sldId id="286" r:id="rId15"/>
    <p:sldId id="294" r:id="rId16"/>
    <p:sldId id="295" r:id="rId17"/>
    <p:sldId id="297" r:id="rId18"/>
    <p:sldId id="298" r:id="rId19"/>
    <p:sldId id="296"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4F"/>
    <a:srgbClr val="3FBFC6"/>
    <a:srgbClr val="4AC5EC"/>
    <a:srgbClr val="0983C3"/>
    <a:srgbClr val="0065A5"/>
    <a:srgbClr val="00A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74"/>
  </p:normalViewPr>
  <p:slideViewPr>
    <p:cSldViewPr snapToGrid="0" snapToObjects="1">
      <p:cViewPr varScale="1">
        <p:scale>
          <a:sx n="115" d="100"/>
          <a:sy n="115" d="100"/>
        </p:scale>
        <p:origin x="216" y="392"/>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6.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Master" Target="slideMasters/slideMaster5.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2.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5985A-C0DD-E149-B4A2-0225C23ECB3F}" type="datetimeFigureOut">
              <a:rPr lang="en-US" smtClean="0"/>
              <a:t>9/14/22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3986D-43A8-EC4F-9462-84AB54983234}" type="slidenum">
              <a:rPr lang="en-US" smtClean="0"/>
              <a:t>‹#›</a:t>
            </a:fld>
            <a:endParaRPr lang="en-US"/>
          </a:p>
        </p:txBody>
      </p:sp>
    </p:spTree>
    <p:extLst>
      <p:ext uri="{BB962C8B-B14F-4D97-AF65-F5344CB8AC3E}">
        <p14:creationId xmlns:p14="http://schemas.microsoft.com/office/powerpoint/2010/main" val="225093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5.xml"/><Relationship Id="rId1" Type="http://schemas.openxmlformats.org/officeDocument/2006/relationships/tags" Target="../tags/tag7.xml"/><Relationship Id="rId4" Type="http://schemas.openxmlformats.org/officeDocument/2006/relationships/image" Target="../media/image28.emf"/></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7859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3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391078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4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3858570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F1D668-8B5F-829A-6340-4287523BFA70}"/>
              </a:ext>
            </a:extLst>
          </p:cNvPr>
          <p:cNvSpPr>
            <a:spLocks noGrp="1"/>
          </p:cNvSpPr>
          <p:nvPr>
            <p:ph type="body" idx="1"/>
          </p:nvPr>
        </p:nvSpPr>
        <p:spPr>
          <a:xfrm>
            <a:off x="1764011" y="1455532"/>
            <a:ext cx="8663977" cy="823912"/>
          </a:xfrm>
        </p:spPr>
        <p:txBody>
          <a:bodyPr anchor="b">
            <a:normAutofit/>
          </a:bodyPr>
          <a:lstStyle>
            <a:lvl1pPr marL="0" indent="0">
              <a:buNone/>
              <a:defRPr sz="3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a:extLst>
              <a:ext uri="{FF2B5EF4-FFF2-40B4-BE49-F238E27FC236}">
                <a16:creationId xmlns:a16="http://schemas.microsoft.com/office/drawing/2014/main" id="{FF53EF84-51D6-8FAF-B8A6-D8E3BF5C68CC}"/>
              </a:ext>
            </a:extLst>
          </p:cNvPr>
          <p:cNvSpPr>
            <a:spLocks noGrp="1"/>
          </p:cNvSpPr>
          <p:nvPr>
            <p:ph type="sldNum" sz="quarter" idx="12"/>
          </p:nvPr>
        </p:nvSpPr>
        <p:spPr/>
        <p:txBody>
          <a:bodyPr/>
          <a:lstStyle>
            <a:lvl1pPr>
              <a:defRPr>
                <a:solidFill>
                  <a:schemeClr val="bg2"/>
                </a:solidFill>
              </a:defRPr>
            </a:lvl1pPr>
          </a:lstStyle>
          <a:p>
            <a:fld id="{D69D92DC-12F0-7B49-A1C9-AE5D28C90C2F}" type="slidenum">
              <a:rPr lang="en-US" smtClean="0"/>
              <a:pPr/>
              <a:t>‹#›</a:t>
            </a:fld>
            <a:endParaRPr lang="en-US"/>
          </a:p>
        </p:txBody>
      </p:sp>
      <p:sp>
        <p:nvSpPr>
          <p:cNvPr id="11" name="Text Placeholder 10">
            <a:extLst>
              <a:ext uri="{FF2B5EF4-FFF2-40B4-BE49-F238E27FC236}">
                <a16:creationId xmlns:a16="http://schemas.microsoft.com/office/drawing/2014/main" id="{C472904E-CE69-E499-C124-EA710DDA5C0B}"/>
              </a:ext>
            </a:extLst>
          </p:cNvPr>
          <p:cNvSpPr>
            <a:spLocks noGrp="1"/>
          </p:cNvSpPr>
          <p:nvPr>
            <p:ph type="body" sz="quarter" idx="13"/>
          </p:nvPr>
        </p:nvSpPr>
        <p:spPr>
          <a:xfrm>
            <a:off x="1764011" y="2493592"/>
            <a:ext cx="8663977" cy="3467821"/>
          </a:xfrm>
        </p:spPr>
        <p:txBody>
          <a:bodyPr>
            <a:normAutofit/>
          </a:bodyPr>
          <a:lstStyle>
            <a:lvl1pPr marL="0" indent="0">
              <a:lnSpc>
                <a:spcPct val="100000"/>
              </a:lnSpc>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717312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F1D668-8B5F-829A-6340-4287523BFA70}"/>
              </a:ext>
            </a:extLst>
          </p:cNvPr>
          <p:cNvSpPr>
            <a:spLocks noGrp="1"/>
          </p:cNvSpPr>
          <p:nvPr>
            <p:ph type="body" idx="1"/>
          </p:nvPr>
        </p:nvSpPr>
        <p:spPr>
          <a:xfrm>
            <a:off x="1764011" y="1455532"/>
            <a:ext cx="8663977" cy="823912"/>
          </a:xfrm>
        </p:spPr>
        <p:txBody>
          <a:bodyPr anchor="b">
            <a:normAutofit/>
          </a:bodyPr>
          <a:lstStyle>
            <a:lvl1pPr marL="0" indent="0">
              <a:buNone/>
              <a:defRPr sz="32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a:extLst>
              <a:ext uri="{FF2B5EF4-FFF2-40B4-BE49-F238E27FC236}">
                <a16:creationId xmlns:a16="http://schemas.microsoft.com/office/drawing/2014/main" id="{FF53EF84-51D6-8FAF-B8A6-D8E3BF5C68CC}"/>
              </a:ext>
            </a:extLst>
          </p:cNvPr>
          <p:cNvSpPr>
            <a:spLocks noGrp="1"/>
          </p:cNvSpPr>
          <p:nvPr>
            <p:ph type="sldNum" sz="quarter" idx="12"/>
          </p:nvPr>
        </p:nvSpPr>
        <p:spPr/>
        <p:txBody>
          <a:bodyPr/>
          <a:lstStyle>
            <a:lvl1pPr>
              <a:defRPr>
                <a:solidFill>
                  <a:schemeClr val="bg2"/>
                </a:solidFill>
              </a:defRPr>
            </a:lvl1pPr>
          </a:lstStyle>
          <a:p>
            <a:fld id="{D69D92DC-12F0-7B49-A1C9-AE5D28C90C2F}" type="slidenum">
              <a:rPr lang="en-US" smtClean="0"/>
              <a:pPr/>
              <a:t>‹#›</a:t>
            </a:fld>
            <a:endParaRPr lang="en-US"/>
          </a:p>
        </p:txBody>
      </p:sp>
      <p:sp>
        <p:nvSpPr>
          <p:cNvPr id="11" name="Text Placeholder 10">
            <a:extLst>
              <a:ext uri="{FF2B5EF4-FFF2-40B4-BE49-F238E27FC236}">
                <a16:creationId xmlns:a16="http://schemas.microsoft.com/office/drawing/2014/main" id="{C472904E-CE69-E499-C124-EA710DDA5C0B}"/>
              </a:ext>
            </a:extLst>
          </p:cNvPr>
          <p:cNvSpPr>
            <a:spLocks noGrp="1"/>
          </p:cNvSpPr>
          <p:nvPr>
            <p:ph type="body" sz="quarter" idx="13"/>
          </p:nvPr>
        </p:nvSpPr>
        <p:spPr>
          <a:xfrm>
            <a:off x="1764011" y="2493592"/>
            <a:ext cx="8663977" cy="3467821"/>
          </a:xfrm>
        </p:spPr>
        <p:txBody>
          <a:bodyPr>
            <a:normAutofit/>
          </a:bodyPr>
          <a:lstStyle>
            <a:lvl1pPr marL="0" indent="0">
              <a:lnSpc>
                <a:spcPct val="100000"/>
              </a:lnSpc>
              <a:buNone/>
              <a:defRPr sz="240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718930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70485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826103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27436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726343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3434378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387859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93440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258084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B9F23-B043-8BCA-1C08-84C52538A905}"/>
              </a:ext>
            </a:extLst>
          </p:cNvPr>
          <p:cNvSpPr>
            <a:spLocks noGrp="1"/>
          </p:cNvSpPr>
          <p:nvPr>
            <p:ph type="dt" sz="half" idx="10"/>
          </p:nvPr>
        </p:nvSpPr>
        <p:spPr/>
        <p:txBody>
          <a:bodyPr/>
          <a:lstStyle>
            <a:lvl1pPr>
              <a:defRPr>
                <a:solidFill>
                  <a:schemeClr val="accent1"/>
                </a:solidFill>
              </a:defRPr>
            </a:lvl1pPr>
          </a:lstStyle>
          <a:p>
            <a:fld id="{0DB44254-D2B9-854C-A61F-532B10C1B258}" type="datetimeFigureOut">
              <a:rPr lang="en-US" smtClean="0"/>
              <a:pPr/>
              <a:t>9/14/22</a:t>
            </a:fld>
            <a:endParaRPr lang="en-US"/>
          </a:p>
        </p:txBody>
      </p:sp>
      <p:sp>
        <p:nvSpPr>
          <p:cNvPr id="3" name="Footer Placeholder 2">
            <a:extLst>
              <a:ext uri="{FF2B5EF4-FFF2-40B4-BE49-F238E27FC236}">
                <a16:creationId xmlns:a16="http://schemas.microsoft.com/office/drawing/2014/main" id="{B3D396FE-536D-C58E-9360-816B663FE2B3}"/>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4" name="Slide Number Placeholder 3">
            <a:extLst>
              <a:ext uri="{FF2B5EF4-FFF2-40B4-BE49-F238E27FC236}">
                <a16:creationId xmlns:a16="http://schemas.microsoft.com/office/drawing/2014/main" id="{CD23CE6A-F099-BAF9-750C-05CC8C5BE174}"/>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spTree>
    <p:extLst>
      <p:ext uri="{BB962C8B-B14F-4D97-AF65-F5344CB8AC3E}">
        <p14:creationId xmlns:p14="http://schemas.microsoft.com/office/powerpoint/2010/main" val="3541373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29815" y="0"/>
            <a:ext cx="3581401"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6614492"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467140" y="561285"/>
            <a:ext cx="5436706" cy="5735431"/>
          </a:xfrm>
        </p:spPr>
        <p:txBody>
          <a:bodyPr/>
          <a:lstStyle/>
          <a:p>
            <a:endParaRPr lang="en-US" dirty="0"/>
          </a:p>
        </p:txBody>
      </p:sp>
    </p:spTree>
    <p:extLst>
      <p:ext uri="{BB962C8B-B14F-4D97-AF65-F5344CB8AC3E}">
        <p14:creationId xmlns:p14="http://schemas.microsoft.com/office/powerpoint/2010/main" val="1466932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8610598" y="0"/>
            <a:ext cx="3581401"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762001"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3"/>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6288155" y="561284"/>
            <a:ext cx="5436706" cy="5735431"/>
          </a:xfrm>
        </p:spPr>
        <p:txBody>
          <a:bodyPr/>
          <a:lstStyle/>
          <a:p>
            <a:endParaRPr lang="en-US" dirty="0"/>
          </a:p>
        </p:txBody>
      </p:sp>
    </p:spTree>
    <p:extLst>
      <p:ext uri="{BB962C8B-B14F-4D97-AF65-F5344CB8AC3E}">
        <p14:creationId xmlns:p14="http://schemas.microsoft.com/office/powerpoint/2010/main" val="3130170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1"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6614492"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467140" y="561285"/>
            <a:ext cx="5436706" cy="5735431"/>
          </a:xfrm>
        </p:spPr>
        <p:txBody>
          <a:bodyPr/>
          <a:lstStyle/>
          <a:p>
            <a:endParaRPr lang="en-US" dirty="0"/>
          </a:p>
        </p:txBody>
      </p:sp>
    </p:spTree>
    <p:extLst>
      <p:ext uri="{BB962C8B-B14F-4D97-AF65-F5344CB8AC3E}">
        <p14:creationId xmlns:p14="http://schemas.microsoft.com/office/powerpoint/2010/main" val="1224712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8610598" y="0"/>
            <a:ext cx="3581401"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762001"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6288155" y="561284"/>
            <a:ext cx="5436706" cy="5735431"/>
          </a:xfrm>
        </p:spPr>
        <p:txBody>
          <a:bodyPr/>
          <a:lstStyle/>
          <a:p>
            <a:endParaRPr lang="en-US" dirty="0"/>
          </a:p>
        </p:txBody>
      </p:sp>
    </p:spTree>
    <p:extLst>
      <p:ext uri="{BB962C8B-B14F-4D97-AF65-F5344CB8AC3E}">
        <p14:creationId xmlns:p14="http://schemas.microsoft.com/office/powerpoint/2010/main" val="25143094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ontent with Picture">
    <p:bg>
      <p:bgPr>
        <a:solidFill>
          <a:schemeClr val="accent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5296832" y="0"/>
            <a:ext cx="13790336" cy="13757110"/>
          </a:xfrm>
          <a:prstGeom prst="pie">
            <a:avLst>
              <a:gd name="adj1" fmla="val 10789739"/>
              <a:gd name="adj2" fmla="val 16195801"/>
            </a:avLst>
          </a:prstGeom>
        </p:spPr>
        <p:txBody>
          <a:bodyPr/>
          <a:lstStyle>
            <a:lvl1pPr>
              <a:defRPr>
                <a:solidFill>
                  <a:schemeClr val="bg1"/>
                </a:solidFill>
              </a:defRPr>
            </a:lvl1pPr>
          </a:lstStyle>
          <a:p>
            <a:endParaRPr lang="en-US" dirty="0"/>
          </a:p>
        </p:txBody>
      </p:sp>
      <p:sp>
        <p:nvSpPr>
          <p:cNvPr id="2" name="Title 1">
            <a:extLst>
              <a:ext uri="{FF2B5EF4-FFF2-40B4-BE49-F238E27FC236}">
                <a16:creationId xmlns:a16="http://schemas.microsoft.com/office/drawing/2014/main" id="{7E9EF08A-EA47-0721-7CE6-5CE1EE47E125}"/>
              </a:ext>
            </a:extLst>
          </p:cNvPr>
          <p:cNvSpPr>
            <a:spLocks noGrp="1"/>
          </p:cNvSpPr>
          <p:nvPr>
            <p:ph type="title" hasCustomPrompt="1"/>
          </p:nvPr>
        </p:nvSpPr>
        <p:spPr>
          <a:xfrm>
            <a:off x="762000" y="561284"/>
            <a:ext cx="6062546" cy="1325563"/>
          </a:xfrm>
        </p:spPr>
        <p:txBody>
          <a:bodyPr>
            <a:normAutofit/>
          </a:bodyPr>
          <a:lstStyle>
            <a:lvl1pPr>
              <a:defRPr sz="4000" b="1">
                <a:solidFill>
                  <a:schemeClr val="bg1"/>
                </a:solidFill>
              </a:defRPr>
            </a:lvl1pPr>
          </a:lstStyle>
          <a:p>
            <a:r>
              <a:rPr lang="en-US" dirty="0"/>
              <a:t>Click to edit Master edit title style</a:t>
            </a:r>
          </a:p>
        </p:txBody>
      </p:sp>
      <p:sp>
        <p:nvSpPr>
          <p:cNvPr id="13" name="Text Placeholder 12">
            <a:extLst>
              <a:ext uri="{FF2B5EF4-FFF2-40B4-BE49-F238E27FC236}">
                <a16:creationId xmlns:a16="http://schemas.microsoft.com/office/drawing/2014/main" id="{8338684E-C19D-55D3-D36D-F9F645F7B20D}"/>
              </a:ext>
            </a:extLst>
          </p:cNvPr>
          <p:cNvSpPr>
            <a:spLocks noGrp="1"/>
          </p:cNvSpPr>
          <p:nvPr>
            <p:ph type="body" sz="quarter" idx="14"/>
          </p:nvPr>
        </p:nvSpPr>
        <p:spPr>
          <a:xfrm>
            <a:off x="762001" y="2104129"/>
            <a:ext cx="4333875" cy="4192587"/>
          </a:xfrm>
        </p:spPr>
        <p:txBody>
          <a:bodyPr>
            <a:norm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15527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Content with Picture">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5296832" y="0"/>
            <a:ext cx="13790336" cy="13757110"/>
          </a:xfrm>
          <a:prstGeom prst="pie">
            <a:avLst>
              <a:gd name="adj1" fmla="val 10789739"/>
              <a:gd name="adj2" fmla="val 16195801"/>
            </a:avLst>
          </a:prstGeom>
        </p:spPr>
        <p:txBody>
          <a:bodyPr/>
          <a:lstStyle>
            <a:lvl1pPr>
              <a:defRPr>
                <a:solidFill>
                  <a:schemeClr val="bg1"/>
                </a:solidFill>
              </a:defRPr>
            </a:lvl1pPr>
          </a:lstStyle>
          <a:p>
            <a:endParaRPr lang="en-US" dirty="0"/>
          </a:p>
        </p:txBody>
      </p:sp>
      <p:sp>
        <p:nvSpPr>
          <p:cNvPr id="2" name="Title 1">
            <a:extLst>
              <a:ext uri="{FF2B5EF4-FFF2-40B4-BE49-F238E27FC236}">
                <a16:creationId xmlns:a16="http://schemas.microsoft.com/office/drawing/2014/main" id="{7E9EF08A-EA47-0721-7CE6-5CE1EE47E125}"/>
              </a:ext>
            </a:extLst>
          </p:cNvPr>
          <p:cNvSpPr>
            <a:spLocks noGrp="1"/>
          </p:cNvSpPr>
          <p:nvPr>
            <p:ph type="title" hasCustomPrompt="1"/>
          </p:nvPr>
        </p:nvSpPr>
        <p:spPr>
          <a:xfrm>
            <a:off x="762000" y="561284"/>
            <a:ext cx="6062546" cy="1325563"/>
          </a:xfrm>
        </p:spPr>
        <p:txBody>
          <a:bodyPr>
            <a:normAutofit/>
          </a:bodyPr>
          <a:lstStyle>
            <a:lvl1pPr>
              <a:defRPr sz="4000" b="1">
                <a:solidFill>
                  <a:schemeClr val="accent5"/>
                </a:solidFill>
              </a:defRPr>
            </a:lvl1pPr>
          </a:lstStyle>
          <a:p>
            <a:r>
              <a:rPr lang="en-US" dirty="0"/>
              <a:t>Click to edit Master edit title style</a:t>
            </a:r>
          </a:p>
        </p:txBody>
      </p:sp>
      <p:sp>
        <p:nvSpPr>
          <p:cNvPr id="13" name="Text Placeholder 12">
            <a:extLst>
              <a:ext uri="{FF2B5EF4-FFF2-40B4-BE49-F238E27FC236}">
                <a16:creationId xmlns:a16="http://schemas.microsoft.com/office/drawing/2014/main" id="{8338684E-C19D-55D3-D36D-F9F645F7B20D}"/>
              </a:ext>
            </a:extLst>
          </p:cNvPr>
          <p:cNvSpPr>
            <a:spLocks noGrp="1"/>
          </p:cNvSpPr>
          <p:nvPr>
            <p:ph type="body" sz="quarter" idx="14"/>
          </p:nvPr>
        </p:nvSpPr>
        <p:spPr>
          <a:xfrm>
            <a:off x="762001" y="2104129"/>
            <a:ext cx="4333875" cy="4192587"/>
          </a:xfrm>
        </p:spPr>
        <p:txBody>
          <a:bodyPr>
            <a:norm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8276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or Section Divider">
    <p:spTree>
      <p:nvGrpSpPr>
        <p:cNvPr id="1" name=""/>
        <p:cNvGrpSpPr/>
        <p:nvPr/>
      </p:nvGrpSpPr>
      <p:grpSpPr>
        <a:xfrm>
          <a:off x="0" y="0"/>
          <a:ext cx="0" cy="0"/>
          <a:chOff x="0" y="0"/>
          <a:chExt cx="0" cy="0"/>
        </a:xfrm>
      </p:grpSpPr>
      <p:sp>
        <p:nvSpPr>
          <p:cNvPr id="79880" name="Working Draft Text" hidden="1"/>
          <p:cNvSpPr txBox="1">
            <a:spLocks noChangeArrowheads="1"/>
          </p:cNvSpPr>
          <p:nvPr/>
        </p:nvSpPr>
        <p:spPr bwMode="auto">
          <a:xfrm>
            <a:off x="914400" y="61914"/>
            <a:ext cx="1312333" cy="138499"/>
          </a:xfrm>
          <a:prstGeom prst="rect">
            <a:avLst/>
          </a:prstGeom>
          <a:noFill/>
          <a:ln w="9525">
            <a:noFill/>
            <a:miter lim="800000"/>
            <a:headEnd/>
            <a:tailEnd/>
          </a:ln>
          <a:effectLst/>
        </p:spPr>
        <p:txBody>
          <a:bodyPr lIns="0" tIns="0" rIns="0" bIns="0">
            <a:spAutoFit/>
          </a:bodyPr>
          <a:lstStyle/>
          <a:p>
            <a:r>
              <a:rPr lang="en-US" sz="900" b="1" dirty="0">
                <a:solidFill>
                  <a:srgbClr val="000000"/>
                </a:solidFill>
                <a:cs typeface="Arial" charset="0"/>
              </a:rPr>
              <a:t>WORKING DRAFT</a:t>
            </a:r>
          </a:p>
        </p:txBody>
      </p:sp>
      <p:sp>
        <p:nvSpPr>
          <p:cNvPr id="79882" name="McK Document type" hidden="1"/>
          <p:cNvSpPr txBox="1">
            <a:spLocks noChangeArrowheads="1"/>
          </p:cNvSpPr>
          <p:nvPr/>
        </p:nvSpPr>
        <p:spPr bwMode="auto">
          <a:xfrm>
            <a:off x="914400" y="4970919"/>
            <a:ext cx="6580717" cy="215444"/>
          </a:xfrm>
          <a:prstGeom prst="rect">
            <a:avLst/>
          </a:prstGeom>
          <a:noFill/>
          <a:ln w="9525">
            <a:noFill/>
            <a:miter lim="800000"/>
            <a:headEnd/>
            <a:tailEnd/>
          </a:ln>
          <a:effectLst/>
        </p:spPr>
        <p:txBody>
          <a:bodyPr lIns="0" tIns="0" rIns="0" bIns="0" anchor="b">
            <a:spAutoFit/>
          </a:bodyPr>
          <a:lstStyle/>
          <a:p>
            <a:r>
              <a:rPr lang="en-US" sz="1400" dirty="0">
                <a:solidFill>
                  <a:srgbClr val="000000"/>
                </a:solidFill>
                <a:cs typeface="Arial" charset="0"/>
              </a:rPr>
              <a:t>Document type</a:t>
            </a:r>
          </a:p>
        </p:txBody>
      </p:sp>
      <p:sp>
        <p:nvSpPr>
          <p:cNvPr id="79883" name="McK Date" hidden="1"/>
          <p:cNvSpPr txBox="1">
            <a:spLocks noChangeArrowheads="1"/>
          </p:cNvSpPr>
          <p:nvPr/>
        </p:nvSpPr>
        <p:spPr bwMode="auto">
          <a:xfrm>
            <a:off x="914400" y="5243513"/>
            <a:ext cx="6580717" cy="215444"/>
          </a:xfrm>
          <a:prstGeom prst="rect">
            <a:avLst/>
          </a:prstGeom>
          <a:noFill/>
          <a:ln w="9525">
            <a:noFill/>
            <a:miter lim="800000"/>
            <a:headEnd/>
            <a:tailEnd/>
          </a:ln>
          <a:effectLst/>
        </p:spPr>
        <p:txBody>
          <a:bodyPr lIns="0" tIns="0" rIns="0" bIns="0">
            <a:spAutoFit/>
          </a:bodyPr>
          <a:lstStyle/>
          <a:p>
            <a:r>
              <a:rPr lang="en-US" sz="1400" dirty="0">
                <a:solidFill>
                  <a:srgbClr val="000000"/>
                </a:solidFill>
                <a:cs typeface="Arial" charset="0"/>
              </a:rPr>
              <a:t>Date</a:t>
            </a:r>
          </a:p>
        </p:txBody>
      </p:sp>
      <p:sp>
        <p:nvSpPr>
          <p:cNvPr id="79886" name="Working Draft" hidden="1"/>
          <p:cNvSpPr txBox="1">
            <a:spLocks noChangeArrowheads="1"/>
          </p:cNvSpPr>
          <p:nvPr/>
        </p:nvSpPr>
        <p:spPr bwMode="auto">
          <a:xfrm>
            <a:off x="914400" y="217489"/>
            <a:ext cx="3945467" cy="138499"/>
          </a:xfrm>
          <a:prstGeom prst="rect">
            <a:avLst/>
          </a:prstGeom>
          <a:noFill/>
          <a:ln w="9525">
            <a:noFill/>
            <a:miter lim="800000"/>
            <a:headEnd/>
            <a:tailEnd/>
          </a:ln>
          <a:effectLst/>
        </p:spPr>
        <p:txBody>
          <a:bodyPr lIns="0" tIns="0" rIns="0" bIns="0">
            <a:spAutoFit/>
          </a:bodyPr>
          <a:lstStyle/>
          <a:p>
            <a:r>
              <a:rPr lang="en-US" sz="900" dirty="0">
                <a:solidFill>
                  <a:srgbClr val="000000"/>
                </a:solidFill>
                <a:cs typeface="Arial" charset="0"/>
              </a:rPr>
              <a:t>Last Modified 10/7/2010 10:21:20 PM India Standard Time</a:t>
            </a:r>
          </a:p>
        </p:txBody>
      </p:sp>
      <p:sp>
        <p:nvSpPr>
          <p:cNvPr id="79887" name="Printed" hidden="1"/>
          <p:cNvSpPr txBox="1">
            <a:spLocks noChangeArrowheads="1"/>
          </p:cNvSpPr>
          <p:nvPr/>
        </p:nvSpPr>
        <p:spPr bwMode="auto">
          <a:xfrm>
            <a:off x="914400" y="374650"/>
            <a:ext cx="482600" cy="830997"/>
          </a:xfrm>
          <a:prstGeom prst="rect">
            <a:avLst/>
          </a:prstGeom>
          <a:noFill/>
          <a:ln w="9525">
            <a:noFill/>
            <a:miter lim="800000"/>
            <a:headEnd/>
            <a:tailEnd/>
          </a:ln>
          <a:effectLst/>
        </p:spPr>
        <p:txBody>
          <a:bodyPr lIns="0" tIns="0" rIns="0" bIns="0">
            <a:spAutoFit/>
          </a:bodyPr>
          <a:lstStyle/>
          <a:p>
            <a:r>
              <a:rPr lang="en-GB" sz="900" dirty="0">
                <a:solidFill>
                  <a:srgbClr val="000000"/>
                </a:solidFill>
                <a:cs typeface="Arial" charset="0"/>
              </a:rPr>
              <a:t>Printed 10/7/2010 9:11:42 PM India Standard Time</a:t>
            </a:r>
            <a:endParaRPr lang="en-US" sz="900" dirty="0">
              <a:solidFill>
                <a:srgbClr val="000000"/>
              </a:solidFill>
              <a:cs typeface="Arial" charset="0"/>
            </a:endParaRPr>
          </a:p>
        </p:txBody>
      </p:sp>
      <p:sp>
        <p:nvSpPr>
          <p:cNvPr id="79907" name="doc id"/>
          <p:cNvSpPr txBox="1">
            <a:spLocks noChangeArrowheads="1"/>
          </p:cNvSpPr>
          <p:nvPr/>
        </p:nvSpPr>
        <p:spPr bwMode="auto">
          <a:xfrm>
            <a:off x="11912536" y="-201613"/>
            <a:ext cx="65" cy="123111"/>
          </a:xfrm>
          <a:prstGeom prst="rect">
            <a:avLst/>
          </a:prstGeom>
          <a:noFill/>
          <a:ln w="9525">
            <a:noFill/>
            <a:miter lim="800000"/>
            <a:headEnd/>
            <a:tailEnd/>
          </a:ln>
          <a:effectLst/>
        </p:spPr>
        <p:txBody>
          <a:bodyPr wrap="none" lIns="0" tIns="0" rIns="0" bIns="0">
            <a:spAutoFit/>
          </a:bodyPr>
          <a:lstStyle/>
          <a:p>
            <a:pPr algn="r"/>
            <a:endParaRPr lang="ru-RU" sz="800">
              <a:solidFill>
                <a:srgbClr val="000000"/>
              </a:solidFill>
              <a:cs typeface="Arial" charset="0"/>
            </a:endParaRPr>
          </a:p>
        </p:txBody>
      </p:sp>
      <p:sp>
        <p:nvSpPr>
          <p:cNvPr id="20" name="Text Placeholder 2"/>
          <p:cNvSpPr>
            <a:spLocks noGrp="1"/>
          </p:cNvSpPr>
          <p:nvPr>
            <p:ph type="subTitle" idx="1"/>
          </p:nvPr>
        </p:nvSpPr>
        <p:spPr bwMode="auto">
          <a:xfrm>
            <a:off x="914400" y="4437325"/>
            <a:ext cx="9753600" cy="369332"/>
          </a:xfrm>
          <a:prstGeom prst="rect">
            <a:avLst/>
          </a:prstGeom>
        </p:spPr>
        <p:txBody>
          <a:bodyPr>
            <a:spAutoFit/>
          </a:bodyPr>
          <a:lstStyle>
            <a:lvl1pPr>
              <a:defRPr sz="1800" baseline="0" smtClean="0">
                <a:solidFill>
                  <a:schemeClr val="bg1"/>
                </a:solidFill>
                <a:latin typeface="Calibri" pitchFamily="34" charset="0"/>
              </a:defRPr>
            </a:lvl1pPr>
          </a:lstStyle>
          <a:p>
            <a:r>
              <a:rPr lang="en-US"/>
              <a:t>Click to edit Master subtitle style</a:t>
            </a:r>
            <a:endParaRPr lang="en-US" dirty="0"/>
          </a:p>
        </p:txBody>
      </p:sp>
      <p:sp>
        <p:nvSpPr>
          <p:cNvPr id="8" name="Title 7"/>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9" name="Date Placeholder 8"/>
          <p:cNvSpPr>
            <a:spLocks noGrp="1"/>
          </p:cNvSpPr>
          <p:nvPr>
            <p:ph type="dt" sz="half" idx="10"/>
          </p:nvPr>
        </p:nvSpPr>
        <p:spPr/>
        <p:txBody>
          <a:bodyPr/>
          <a:lstStyle/>
          <a:p>
            <a:fld id="{DD392DA4-EEA6-4F26-8BE5-2D06904286E3}" type="datetime1">
              <a:rPr lang="en-US" smtClean="0"/>
              <a:t>9/14/22</a:t>
            </a:fld>
            <a:endParaRPr lang="en-US" dirty="0"/>
          </a:p>
        </p:txBody>
      </p:sp>
      <p:sp>
        <p:nvSpPr>
          <p:cNvPr id="10" name="Footer Placeholder 9"/>
          <p:cNvSpPr>
            <a:spLocks noGrp="1"/>
          </p:cNvSpPr>
          <p:nvPr>
            <p:ph type="ftr" sz="quarter" idx="11"/>
          </p:nvPr>
        </p:nvSpPr>
        <p:spPr/>
        <p:txBody>
          <a:bodyPr/>
          <a:lstStyle/>
          <a:p>
            <a:r>
              <a:rPr lang="en-US"/>
              <a:t>DRAFT - For discussion purposes only </a:t>
            </a:r>
            <a:endParaRPr lang="en-US" dirty="0"/>
          </a:p>
        </p:txBody>
      </p:sp>
      <p:sp>
        <p:nvSpPr>
          <p:cNvPr id="11" name="Slide Number Placeholder 10"/>
          <p:cNvSpPr>
            <a:spLocks noGrp="1"/>
          </p:cNvSpPr>
          <p:nvPr>
            <p:ph type="sldNum" sz="quarter" idx="12"/>
          </p:nvPr>
        </p:nvSpPr>
        <p:spPr/>
        <p:txBody>
          <a:bodyPr/>
          <a:lstStyle/>
          <a:p>
            <a:fld id="{6A21C74D-32CA-4538-90C8-4115AA589383}" type="slidenum">
              <a:rPr lang="en-US" smtClean="0"/>
              <a:pPr/>
              <a:t>‹#›</a:t>
            </a:fld>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1151628"/>
            <a:ext cx="2712880" cy="1554480"/>
          </a:xfrm>
          <a:prstGeom prst="rect">
            <a:avLst/>
          </a:prstGeom>
        </p:spPr>
      </p:pic>
    </p:spTree>
    <p:extLst>
      <p:ext uri="{BB962C8B-B14F-4D97-AF65-F5344CB8AC3E}">
        <p14:creationId xmlns:p14="http://schemas.microsoft.com/office/powerpoint/2010/main" val="253425124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05859" y="887105"/>
            <a:ext cx="11580284" cy="4942196"/>
          </a:xfrm>
          <a:prstGeom prst="rect">
            <a:avLst/>
          </a:prstGeom>
          <a:noFill/>
          <a:ln w="19050">
            <a:noFill/>
          </a:ln>
        </p:spPr>
        <p:txBody>
          <a:bodyPr/>
          <a:lstStyle>
            <a:lvl1pPr marL="285750" indent="-285750">
              <a:buClrTx/>
              <a:buFont typeface="Arial" panose="020B0604020202020204" pitchFamily="34" charset="0"/>
              <a:buChar char="•"/>
              <a:defRPr b="1">
                <a:solidFill>
                  <a:schemeClr val="tx1"/>
                </a:solidFill>
              </a:defRPr>
            </a:lvl1pPr>
            <a:lvl2pPr marL="577850" indent="-285750">
              <a:buClrTx/>
              <a:buSzPct val="100000"/>
              <a:buFont typeface="Arial" panose="020B0604020202020204" pitchFamily="34" charset="0"/>
              <a:buChar char="•"/>
              <a:defRPr>
                <a:solidFill>
                  <a:schemeClr val="tx1"/>
                </a:solidFill>
              </a:defRPr>
            </a:lvl2pPr>
            <a:lvl3pPr marL="860425" indent="-285750">
              <a:buClrTx/>
              <a:buSzPct val="100000"/>
              <a:buFont typeface="Arial" panose="020B0604020202020204" pitchFamily="34" charset="0"/>
              <a:buChar char="•"/>
              <a:defRPr>
                <a:solidFill>
                  <a:schemeClr val="tx1"/>
                </a:solidFill>
              </a:defRPr>
            </a:lvl3pPr>
            <a:lvl4pPr marL="1143000" indent="-285750">
              <a:buClrTx/>
              <a:buSzPct val="100000"/>
              <a:buFont typeface="Arial" panose="020B0604020202020204" pitchFamily="34" charset="0"/>
              <a:buChar char="•"/>
              <a:defRPr>
                <a:solidFill>
                  <a:schemeClr val="tx1"/>
                </a:solidFill>
              </a:defRPr>
            </a:lvl4pPr>
            <a:lvl5pPr marL="1425575" indent="-285750">
              <a:buClrTx/>
              <a:buSzPct val="10000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4"/>
          </p:nvPr>
        </p:nvSpPr>
        <p:spPr/>
        <p:txBody>
          <a:bodyPr/>
          <a:lstStyle/>
          <a:p>
            <a:fld id="{3914F3FB-FCB7-4F71-947E-EA598C7EA2AB}" type="datetime1">
              <a:rPr lang="en-US" smtClean="0"/>
              <a:t>9/14/22</a:t>
            </a:fld>
            <a:endParaRPr lang="en-US" dirty="0"/>
          </a:p>
        </p:txBody>
      </p:sp>
      <p:sp>
        <p:nvSpPr>
          <p:cNvPr id="9" name="Footer Placeholder 8"/>
          <p:cNvSpPr>
            <a:spLocks noGrp="1"/>
          </p:cNvSpPr>
          <p:nvPr>
            <p:ph type="ftr" sz="quarter" idx="15"/>
          </p:nvPr>
        </p:nvSpPr>
        <p:spPr/>
        <p:txBody>
          <a:bodyPr/>
          <a:lstStyle/>
          <a:p>
            <a:r>
              <a:rPr lang="en-US"/>
              <a:t>DRAFT - For discussion purposes only </a:t>
            </a:r>
            <a:endParaRPr lang="en-US" dirty="0"/>
          </a:p>
        </p:txBody>
      </p:sp>
      <p:sp>
        <p:nvSpPr>
          <p:cNvPr id="10" name="Slide Number Placeholder 9"/>
          <p:cNvSpPr>
            <a:spLocks noGrp="1"/>
          </p:cNvSpPr>
          <p:nvPr>
            <p:ph type="sldNum" sz="quarter" idx="16"/>
          </p:nvPr>
        </p:nvSpPr>
        <p:spPr/>
        <p:txBody>
          <a:bodyPr/>
          <a:lstStyle/>
          <a:p>
            <a:fld id="{6A21C74D-32CA-4538-90C8-4115AA589383}" type="slidenum">
              <a:rPr lang="en-US" smtClean="0"/>
              <a:pPr/>
              <a:t>‹#›</a:t>
            </a:fld>
            <a:endParaRPr lang="en-US" dirty="0"/>
          </a:p>
        </p:txBody>
      </p:sp>
      <p:sp>
        <p:nvSpPr>
          <p:cNvPr id="11" name="Title 10"/>
          <p:cNvSpPr>
            <a:spLocks noGrp="1"/>
          </p:cNvSpPr>
          <p:nvPr>
            <p:ph type="title"/>
          </p:nvPr>
        </p:nvSpPr>
        <p:spPr>
          <a:xfrm>
            <a:off x="304800" y="146304"/>
            <a:ext cx="11566193" cy="523220"/>
          </a:xfrm>
          <a:prstGeom prst="rect">
            <a:avLst/>
          </a:prstGeom>
        </p:spPr>
        <p:txBody>
          <a:bodyPr>
            <a:spAutoFit/>
          </a:bodyPr>
          <a:lstStyle>
            <a:lvl1pPr>
              <a:defRPr sz="2800" b="1">
                <a:solidFill>
                  <a:schemeClr val="bg1"/>
                </a:solidFill>
              </a:defRPr>
            </a:lvl1pPr>
          </a:lstStyle>
          <a:p>
            <a:r>
              <a:rPr lang="en-US"/>
              <a:t>Click to edit Master title style</a:t>
            </a:r>
            <a:endParaRPr lang="en-US" dirty="0"/>
          </a:p>
        </p:txBody>
      </p:sp>
      <p:sp>
        <p:nvSpPr>
          <p:cNvPr id="12" name="Text Placeholder 8"/>
          <p:cNvSpPr>
            <a:spLocks noGrp="1"/>
          </p:cNvSpPr>
          <p:nvPr>
            <p:ph type="body" sz="quarter" idx="20" hasCustomPrompt="1"/>
          </p:nvPr>
        </p:nvSpPr>
        <p:spPr>
          <a:xfrm>
            <a:off x="289985" y="6126480"/>
            <a:ext cx="11595100"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Tree>
    <p:extLst>
      <p:ext uri="{BB962C8B-B14F-4D97-AF65-F5344CB8AC3E}">
        <p14:creationId xmlns:p14="http://schemas.microsoft.com/office/powerpoint/2010/main" val="224909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accent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accent1"/>
                </a:solidFill>
              </a:defRPr>
            </a:lvl1pPr>
          </a:lstStyle>
          <a:p>
            <a:fld id="{77168361-0BFC-D641-B806-478A5036852C}" type="datetimeFigureOut">
              <a:rPr lang="en-US" smtClean="0"/>
              <a:pPr/>
              <a:t>9/14/22</a:t>
            </a:fld>
            <a:endParaRPr lang="en-US" dirty="0"/>
          </a:p>
        </p:txBody>
      </p:sp>
      <p:pic>
        <p:nvPicPr>
          <p:cNvPr id="8" name="Picture 7">
            <a:extLst>
              <a:ext uri="{FF2B5EF4-FFF2-40B4-BE49-F238E27FC236}">
                <a16:creationId xmlns:a16="http://schemas.microsoft.com/office/drawing/2014/main" id="{C40DF003-48BD-68E3-CF8E-35F8A010FCDA}"/>
              </a:ext>
            </a:extLst>
          </p:cNvPr>
          <p:cNvPicPr>
            <a:picLocks noChangeAspect="1"/>
          </p:cNvPicPr>
          <p:nvPr userDrawn="1"/>
        </p:nvPicPr>
        <p:blipFill>
          <a:blip r:embed="rId3"/>
          <a:srcRect/>
          <a:stretch/>
        </p:blipFill>
        <p:spPr>
          <a:xfrm>
            <a:off x="595159" y="3234115"/>
            <a:ext cx="4009079" cy="389771"/>
          </a:xfrm>
          <a:prstGeom prst="rect">
            <a:avLst/>
          </a:prstGeom>
        </p:spPr>
      </p:pic>
      <p:sp>
        <p:nvSpPr>
          <p:cNvPr id="6" name="Subtitle 2">
            <a:extLst>
              <a:ext uri="{FF2B5EF4-FFF2-40B4-BE49-F238E27FC236}">
                <a16:creationId xmlns:a16="http://schemas.microsoft.com/office/drawing/2014/main" id="{CD7D9A52-61B2-026E-F8ED-76551E1EE48A}"/>
              </a:ext>
            </a:extLst>
          </p:cNvPr>
          <p:cNvSpPr>
            <a:spLocks noGrp="1"/>
          </p:cNvSpPr>
          <p:nvPr>
            <p:ph type="subTitle" idx="1"/>
          </p:nvPr>
        </p:nvSpPr>
        <p:spPr>
          <a:xfrm>
            <a:off x="6175232" y="3790191"/>
            <a:ext cx="4870736" cy="1122362"/>
          </a:xfrm>
        </p:spPr>
        <p:txBody>
          <a:bodyPr/>
          <a:lstStyle>
            <a:lvl1pPr marL="0" indent="0" algn="l">
              <a:buNone/>
              <a:defRPr sz="2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33798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ayout 1">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292608" y="1947672"/>
            <a:ext cx="11582400" cy="3779462"/>
          </a:xfrm>
          <a:prstGeom prst="rect">
            <a:avLst/>
          </a:prstGeom>
        </p:spPr>
        <p:txBody>
          <a:bodyPr/>
          <a:lstStyle>
            <a:lvl1pPr>
              <a:defRPr sz="1600"/>
            </a:lvl1pPr>
          </a:lstStyle>
          <a:p>
            <a:pPr lvl="0"/>
            <a:r>
              <a:rPr lang="en-US" dirty="0"/>
              <a:t>Insert chart here</a:t>
            </a:r>
          </a:p>
        </p:txBody>
      </p:sp>
      <p:sp>
        <p:nvSpPr>
          <p:cNvPr id="24"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1</a:t>
            </a:r>
            <a:br>
              <a:rPr lang="en-US" dirty="0"/>
            </a:br>
            <a:endParaRPr lang="en-US" dirty="0"/>
          </a:p>
        </p:txBody>
      </p:sp>
      <p:sp>
        <p:nvSpPr>
          <p:cNvPr id="9" name="Text Placeholder 8"/>
          <p:cNvSpPr>
            <a:spLocks noGrp="1"/>
          </p:cNvSpPr>
          <p:nvPr>
            <p:ph type="body" sz="quarter" idx="20" hasCustomPrompt="1"/>
          </p:nvPr>
        </p:nvSpPr>
        <p:spPr>
          <a:xfrm>
            <a:off x="289985" y="6126480"/>
            <a:ext cx="11595100"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1"/>
          </p:nvPr>
        </p:nvSpPr>
        <p:spPr/>
        <p:txBody>
          <a:bodyPr/>
          <a:lstStyle/>
          <a:p>
            <a:fld id="{602C8223-4994-4FD9-A911-03CC554BBC3F}" type="datetime1">
              <a:rPr lang="en-US" smtClean="0"/>
              <a:t>9/14/22</a:t>
            </a:fld>
            <a:endParaRPr lang="en-US" dirty="0"/>
          </a:p>
        </p:txBody>
      </p:sp>
      <p:sp>
        <p:nvSpPr>
          <p:cNvPr id="5" name="Footer Placeholder 4"/>
          <p:cNvSpPr>
            <a:spLocks noGrp="1"/>
          </p:cNvSpPr>
          <p:nvPr>
            <p:ph type="ftr" sz="quarter" idx="22"/>
          </p:nvPr>
        </p:nvSpPr>
        <p:spPr/>
        <p:txBody>
          <a:bodyPr/>
          <a:lstStyle/>
          <a:p>
            <a:r>
              <a:rPr lang="en-US"/>
              <a:t>DRAFT - For discussion purposes only </a:t>
            </a:r>
            <a:endParaRPr lang="en-US" dirty="0"/>
          </a:p>
        </p:txBody>
      </p:sp>
      <p:sp>
        <p:nvSpPr>
          <p:cNvPr id="6" name="Slide Number Placeholder 5"/>
          <p:cNvSpPr>
            <a:spLocks noGrp="1"/>
          </p:cNvSpPr>
          <p:nvPr>
            <p:ph type="sldNum" sz="quarter" idx="23"/>
          </p:nvPr>
        </p:nvSpPr>
        <p:spPr/>
        <p:txBody>
          <a:bodyPr/>
          <a:lstStyle/>
          <a:p>
            <a:fld id="{6A21C74D-32CA-4538-90C8-4115AA589383}" type="slidenum">
              <a:rPr lang="en-US" smtClean="0"/>
              <a:pPr/>
              <a:t>‹#›</a:t>
            </a:fld>
            <a:endParaRPr lang="en-US" dirty="0"/>
          </a:p>
        </p:txBody>
      </p:sp>
      <p:sp>
        <p:nvSpPr>
          <p:cNvPr id="10" name="Text Placeholder 2"/>
          <p:cNvSpPr>
            <a:spLocks noGrp="1"/>
          </p:cNvSpPr>
          <p:nvPr>
            <p:ph type="body" sz="quarter" idx="24" hasCustomPrompt="1"/>
          </p:nvPr>
        </p:nvSpPr>
        <p:spPr>
          <a:xfrm>
            <a:off x="289984" y="1499616"/>
            <a:ext cx="115824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Tree>
    <p:extLst>
      <p:ext uri="{BB962C8B-B14F-4D97-AF65-F5344CB8AC3E}">
        <p14:creationId xmlns:p14="http://schemas.microsoft.com/office/powerpoint/2010/main" val="37499372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ayout 2">
    <p:spTree>
      <p:nvGrpSpPr>
        <p:cNvPr id="1" name=""/>
        <p:cNvGrpSpPr/>
        <p:nvPr/>
      </p:nvGrpSpPr>
      <p:grpSpPr>
        <a:xfrm>
          <a:off x="0" y="0"/>
          <a:ext cx="0" cy="0"/>
          <a:chOff x="0" y="0"/>
          <a:chExt cx="0" cy="0"/>
        </a:xfrm>
      </p:grpSpPr>
      <p:sp>
        <p:nvSpPr>
          <p:cNvPr id="33" name="Content Placeholder 3"/>
          <p:cNvSpPr>
            <a:spLocks noGrp="1"/>
          </p:cNvSpPr>
          <p:nvPr>
            <p:ph sz="quarter" idx="19" hasCustomPrompt="1"/>
          </p:nvPr>
        </p:nvSpPr>
        <p:spPr>
          <a:xfrm>
            <a:off x="289984" y="1947671"/>
            <a:ext cx="7315200" cy="3820111"/>
          </a:xfrm>
          <a:prstGeom prst="rect">
            <a:avLst/>
          </a:prstGeom>
        </p:spPr>
        <p:txBody>
          <a:bodyPr lIns="91440" rIns="91440"/>
          <a:lstStyle>
            <a:lvl1pPr>
              <a:defRPr sz="1600">
                <a:latin typeface="+mj-lt"/>
              </a:defRPr>
            </a:lvl1pPr>
          </a:lstStyle>
          <a:p>
            <a:pPr lvl="0"/>
            <a:r>
              <a:rPr lang="en-US" dirty="0"/>
              <a:t>Insert chart here</a:t>
            </a:r>
          </a:p>
        </p:txBody>
      </p: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a:t>
            </a:r>
            <a:br>
              <a:rPr lang="en-US" dirty="0"/>
            </a:br>
            <a:endParaRPr lang="en-US" dirty="0"/>
          </a:p>
        </p:txBody>
      </p:sp>
      <p:sp>
        <p:nvSpPr>
          <p:cNvPr id="3" name="Text Placeholder 2"/>
          <p:cNvSpPr>
            <a:spLocks noGrp="1"/>
          </p:cNvSpPr>
          <p:nvPr>
            <p:ph type="body" sz="quarter" idx="22" hasCustomPrompt="1"/>
          </p:nvPr>
        </p:nvSpPr>
        <p:spPr>
          <a:xfrm>
            <a:off x="289984" y="1499616"/>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2" name="Date Placeholder 1"/>
          <p:cNvSpPr>
            <a:spLocks noGrp="1"/>
          </p:cNvSpPr>
          <p:nvPr>
            <p:ph type="dt" sz="half" idx="24"/>
          </p:nvPr>
        </p:nvSpPr>
        <p:spPr/>
        <p:txBody>
          <a:bodyPr/>
          <a:lstStyle/>
          <a:p>
            <a:fld id="{EB3D3CF7-F22A-423A-95A5-B8957656B92B}" type="datetime1">
              <a:rPr lang="en-US" smtClean="0"/>
              <a:t>9/14/22</a:t>
            </a:fld>
            <a:endParaRPr lang="en-US" dirty="0"/>
          </a:p>
        </p:txBody>
      </p:sp>
      <p:sp>
        <p:nvSpPr>
          <p:cNvPr id="4" name="Footer Placeholder 3"/>
          <p:cNvSpPr>
            <a:spLocks noGrp="1"/>
          </p:cNvSpPr>
          <p:nvPr>
            <p:ph type="ftr" sz="quarter" idx="25"/>
          </p:nvPr>
        </p:nvSpPr>
        <p:spPr/>
        <p:txBody>
          <a:bodyPr/>
          <a:lstStyle/>
          <a:p>
            <a:r>
              <a:rPr lang="en-US"/>
              <a:t>DRAFT - For discussion purposes only </a:t>
            </a:r>
            <a:endParaRPr lang="en-US" dirty="0"/>
          </a:p>
        </p:txBody>
      </p:sp>
      <p:sp>
        <p:nvSpPr>
          <p:cNvPr id="6" name="Slide Number Placeholder 5"/>
          <p:cNvSpPr>
            <a:spLocks noGrp="1"/>
          </p:cNvSpPr>
          <p:nvPr>
            <p:ph type="sldNum" sz="quarter" idx="26"/>
          </p:nvPr>
        </p:nvSpPr>
        <p:spPr/>
        <p:txBody>
          <a:bodyPr/>
          <a:lstStyle/>
          <a:p>
            <a:fld id="{6A21C74D-32CA-4538-90C8-4115AA589383}" type="slidenum">
              <a:rPr lang="en-US" smtClean="0"/>
              <a:pPr/>
              <a:t>‹#›</a:t>
            </a:fld>
            <a:endParaRPr lang="en-US" dirty="0"/>
          </a:p>
        </p:txBody>
      </p:sp>
      <p:sp>
        <p:nvSpPr>
          <p:cNvPr id="19"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0" name="Straight Connector 19"/>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33"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5427935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Layout 2a">
    <p:spTree>
      <p:nvGrpSpPr>
        <p:cNvPr id="1" name=""/>
        <p:cNvGrpSpPr/>
        <p:nvPr/>
      </p:nvGrpSpPr>
      <p:grpSpPr>
        <a:xfrm>
          <a:off x="0" y="0"/>
          <a:ext cx="0" cy="0"/>
          <a:chOff x="0" y="0"/>
          <a:chExt cx="0" cy="0"/>
        </a:xfrm>
      </p:grpSpPr>
      <p:sp>
        <p:nvSpPr>
          <p:cNvPr id="34"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sp>
        <p:nvSpPr>
          <p:cNvPr id="33" name="Content Placeholder 3"/>
          <p:cNvSpPr>
            <a:spLocks noGrp="1"/>
          </p:cNvSpPr>
          <p:nvPr>
            <p:ph sz="quarter" idx="19" hasCustomPrompt="1"/>
          </p:nvPr>
        </p:nvSpPr>
        <p:spPr>
          <a:xfrm>
            <a:off x="289984" y="1947671"/>
            <a:ext cx="7315200" cy="1645920"/>
          </a:xfrm>
          <a:prstGeom prst="rect">
            <a:avLst/>
          </a:prstGeom>
        </p:spPr>
        <p:txBody>
          <a:bodyPr lIns="91440" rIns="91440"/>
          <a:lstStyle>
            <a:lvl1pPr>
              <a:defRPr sz="1600">
                <a:latin typeface="+mj-lt"/>
              </a:defRPr>
            </a:lvl1pPr>
          </a:lstStyle>
          <a:p>
            <a:pPr lvl="0"/>
            <a:r>
              <a:rPr lang="en-US" dirty="0"/>
              <a:t>Insert chart here</a:t>
            </a:r>
          </a:p>
        </p:txBody>
      </p:sp>
      <p:cxnSp>
        <p:nvCxnSpPr>
          <p:cNvPr id="24" name="Straight Connector 23"/>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2a</a:t>
            </a:r>
            <a:br>
              <a:rPr lang="en-US" dirty="0"/>
            </a:br>
            <a:endParaRPr lang="en-US" dirty="0"/>
          </a:p>
        </p:txBody>
      </p:sp>
      <p:sp>
        <p:nvSpPr>
          <p:cNvPr id="3" name="Text Placeholder 2"/>
          <p:cNvSpPr>
            <a:spLocks noGrp="1"/>
          </p:cNvSpPr>
          <p:nvPr>
            <p:ph type="body" sz="quarter" idx="22" hasCustomPrompt="1"/>
          </p:nvPr>
        </p:nvSpPr>
        <p:spPr>
          <a:xfrm>
            <a:off x="289984" y="1499616"/>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4" name="Text Placeholder 3"/>
          <p:cNvSpPr>
            <a:spLocks noGrp="1"/>
          </p:cNvSpPr>
          <p:nvPr>
            <p:ph type="body" sz="quarter" idx="24" hasCustomPrompt="1"/>
          </p:nvPr>
        </p:nvSpPr>
        <p:spPr>
          <a:xfrm>
            <a:off x="289984" y="3674208"/>
            <a:ext cx="7315200" cy="338554"/>
          </a:xfrm>
          <a:prstGeom prst="rect">
            <a:avLst/>
          </a:prstGeom>
        </p:spPr>
        <p:txBody>
          <a:bodyPr>
            <a:spAutoFit/>
          </a:bodyPr>
          <a:lstStyle>
            <a:lvl1pPr>
              <a:defRPr b="1">
                <a:solidFill>
                  <a:schemeClr val="accent1"/>
                </a:solidFill>
              </a:defRPr>
            </a:lvl1pPr>
          </a:lstStyle>
          <a:p>
            <a:pPr lvl="0"/>
            <a:r>
              <a:rPr lang="en-US" dirty="0"/>
              <a:t>Chart Title Description (1-line)</a:t>
            </a:r>
          </a:p>
        </p:txBody>
      </p:sp>
      <p:sp>
        <p:nvSpPr>
          <p:cNvPr id="7" name="Chart Placeholder 6"/>
          <p:cNvSpPr>
            <a:spLocks noGrp="1"/>
          </p:cNvSpPr>
          <p:nvPr>
            <p:ph type="chart" sz="quarter" idx="25"/>
          </p:nvPr>
        </p:nvSpPr>
        <p:spPr>
          <a:xfrm>
            <a:off x="289984" y="4121150"/>
            <a:ext cx="7315200" cy="1646238"/>
          </a:xfrm>
          <a:prstGeom prst="rect">
            <a:avLst/>
          </a:prstGeom>
        </p:spPr>
        <p:txBody>
          <a:bodyPr/>
          <a:lstStyle/>
          <a:p>
            <a:r>
              <a:rPr lang="en-US"/>
              <a:t>Click icon to add chart</a:t>
            </a:r>
          </a:p>
        </p:txBody>
      </p:sp>
      <p:sp>
        <p:nvSpPr>
          <p:cNvPr id="2" name="Date Placeholder 1"/>
          <p:cNvSpPr>
            <a:spLocks noGrp="1"/>
          </p:cNvSpPr>
          <p:nvPr>
            <p:ph type="dt" sz="half" idx="26"/>
          </p:nvPr>
        </p:nvSpPr>
        <p:spPr/>
        <p:txBody>
          <a:bodyPr/>
          <a:lstStyle/>
          <a:p>
            <a:fld id="{865BA2D3-8C06-414E-BF90-B26A260236CD}" type="datetime1">
              <a:rPr lang="en-US" smtClean="0"/>
              <a:t>9/14/22</a:t>
            </a:fld>
            <a:endParaRPr lang="en-US" dirty="0"/>
          </a:p>
        </p:txBody>
      </p:sp>
      <p:sp>
        <p:nvSpPr>
          <p:cNvPr id="6" name="Footer Placeholder 5"/>
          <p:cNvSpPr>
            <a:spLocks noGrp="1"/>
          </p:cNvSpPr>
          <p:nvPr>
            <p:ph type="ftr" sz="quarter" idx="27"/>
          </p:nvPr>
        </p:nvSpPr>
        <p:spPr/>
        <p:txBody>
          <a:bodyPr/>
          <a:lstStyle/>
          <a:p>
            <a:r>
              <a:rPr lang="en-US"/>
              <a:t>DRAFT - For discussion purposes only </a:t>
            </a:r>
            <a:endParaRPr lang="en-US" dirty="0"/>
          </a:p>
        </p:txBody>
      </p:sp>
      <p:sp>
        <p:nvSpPr>
          <p:cNvPr id="8" name="Slide Number Placeholder 7"/>
          <p:cNvSpPr>
            <a:spLocks noGrp="1"/>
          </p:cNvSpPr>
          <p:nvPr>
            <p:ph type="sldNum" sz="quarter" idx="28"/>
          </p:nvPr>
        </p:nvSpPr>
        <p:spPr/>
        <p:txBody>
          <a:bodyPr/>
          <a:lstStyle/>
          <a:p>
            <a:fld id="{6A21C74D-32CA-4538-90C8-4115AA589383}" type="slidenum">
              <a:rPr lang="en-US" smtClean="0"/>
              <a:pPr/>
              <a:t>‹#›</a:t>
            </a:fld>
            <a:endParaRPr lang="en-US" dirty="0"/>
          </a:p>
        </p:txBody>
      </p:sp>
      <p:sp>
        <p:nvSpPr>
          <p:cNvPr id="14" name="Text Placeholder 2"/>
          <p:cNvSpPr>
            <a:spLocks noGrp="1"/>
          </p:cNvSpPr>
          <p:nvPr>
            <p:ph type="body" sz="quarter" idx="29"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1533540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ayout 2b">
    <p:spTree>
      <p:nvGrpSpPr>
        <p:cNvPr id="1" name=""/>
        <p:cNvGrpSpPr/>
        <p:nvPr/>
      </p:nvGrpSpPr>
      <p:grpSpPr>
        <a:xfrm>
          <a:off x="0" y="0"/>
          <a:ext cx="0" cy="0"/>
          <a:chOff x="0" y="0"/>
          <a:chExt cx="0" cy="0"/>
        </a:xfrm>
      </p:grpSpPr>
      <p:sp>
        <p:nvSpPr>
          <p:cNvPr id="34"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sp>
        <p:nvSpPr>
          <p:cNvPr id="33" name="Content Placeholder 3"/>
          <p:cNvSpPr>
            <a:spLocks noGrp="1"/>
          </p:cNvSpPr>
          <p:nvPr>
            <p:ph sz="quarter" idx="19" hasCustomPrompt="1"/>
          </p:nvPr>
        </p:nvSpPr>
        <p:spPr>
          <a:xfrm>
            <a:off x="289983" y="1947671"/>
            <a:ext cx="3474720" cy="1645920"/>
          </a:xfrm>
          <a:prstGeom prst="rect">
            <a:avLst/>
          </a:prstGeom>
        </p:spPr>
        <p:txBody>
          <a:bodyPr lIns="91440" rIns="91440"/>
          <a:lstStyle>
            <a:lvl1pPr>
              <a:defRPr sz="1600">
                <a:latin typeface="+mj-lt"/>
              </a:defRPr>
            </a:lvl1pPr>
          </a:lstStyle>
          <a:p>
            <a:pPr lvl="0"/>
            <a:r>
              <a:rPr lang="en-US" dirty="0"/>
              <a:t>Insert chart here</a:t>
            </a:r>
          </a:p>
        </p:txBody>
      </p:sp>
      <p:cxnSp>
        <p:nvCxnSpPr>
          <p:cNvPr id="24" name="Straight Connector 23"/>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2b</a:t>
            </a:r>
            <a:br>
              <a:rPr lang="en-US" dirty="0"/>
            </a:br>
            <a:endParaRPr lang="en-US" dirty="0"/>
          </a:p>
        </p:txBody>
      </p:sp>
      <p:sp>
        <p:nvSpPr>
          <p:cNvPr id="3" name="Text Placeholder 2"/>
          <p:cNvSpPr>
            <a:spLocks noGrp="1"/>
          </p:cNvSpPr>
          <p:nvPr>
            <p:ph type="body" sz="quarter" idx="22" hasCustomPrompt="1"/>
          </p:nvPr>
        </p:nvSpPr>
        <p:spPr>
          <a:xfrm>
            <a:off x="289983" y="1499616"/>
            <a:ext cx="3474720" cy="338554"/>
          </a:xfrm>
          <a:prstGeom prst="rect">
            <a:avLst/>
          </a:prstGeom>
        </p:spPr>
        <p:txBody>
          <a:bodyPr wrap="square">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4" name="Text Placeholder 3"/>
          <p:cNvSpPr>
            <a:spLocks noGrp="1"/>
          </p:cNvSpPr>
          <p:nvPr>
            <p:ph type="body" sz="quarter" idx="24" hasCustomPrompt="1"/>
          </p:nvPr>
        </p:nvSpPr>
        <p:spPr>
          <a:xfrm>
            <a:off x="289983" y="3674208"/>
            <a:ext cx="3474720" cy="338554"/>
          </a:xfrm>
          <a:prstGeom prst="rect">
            <a:avLst/>
          </a:prstGeom>
        </p:spPr>
        <p:txBody>
          <a:bodyPr wrap="square">
            <a:spAutoFit/>
          </a:bodyPr>
          <a:lstStyle>
            <a:lvl1pPr>
              <a:defRPr b="1">
                <a:solidFill>
                  <a:schemeClr val="accent1"/>
                </a:solidFill>
              </a:defRPr>
            </a:lvl1pPr>
          </a:lstStyle>
          <a:p>
            <a:pPr lvl="0"/>
            <a:r>
              <a:rPr lang="en-US" dirty="0"/>
              <a:t>Chart Title Description</a:t>
            </a:r>
          </a:p>
        </p:txBody>
      </p:sp>
      <p:sp>
        <p:nvSpPr>
          <p:cNvPr id="7" name="Chart Placeholder 6"/>
          <p:cNvSpPr>
            <a:spLocks noGrp="1"/>
          </p:cNvSpPr>
          <p:nvPr>
            <p:ph type="chart" sz="quarter" idx="25"/>
          </p:nvPr>
        </p:nvSpPr>
        <p:spPr>
          <a:xfrm>
            <a:off x="289983" y="4121150"/>
            <a:ext cx="3474720" cy="1646238"/>
          </a:xfrm>
          <a:prstGeom prst="rect">
            <a:avLst/>
          </a:prstGeom>
        </p:spPr>
        <p:txBody>
          <a:bodyPr/>
          <a:lstStyle/>
          <a:p>
            <a:r>
              <a:rPr lang="en-US"/>
              <a:t>Click icon to add chart</a:t>
            </a:r>
          </a:p>
        </p:txBody>
      </p:sp>
      <p:sp>
        <p:nvSpPr>
          <p:cNvPr id="14" name="Content Placeholder 3"/>
          <p:cNvSpPr>
            <a:spLocks noGrp="1"/>
          </p:cNvSpPr>
          <p:nvPr>
            <p:ph sz="quarter" idx="26" hasCustomPrompt="1"/>
          </p:nvPr>
        </p:nvSpPr>
        <p:spPr>
          <a:xfrm>
            <a:off x="4130464" y="1947671"/>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15" name="Text Placeholder 2"/>
          <p:cNvSpPr>
            <a:spLocks noGrp="1"/>
          </p:cNvSpPr>
          <p:nvPr>
            <p:ph type="body" sz="quarter" idx="27" hasCustomPrompt="1"/>
          </p:nvPr>
        </p:nvSpPr>
        <p:spPr>
          <a:xfrm>
            <a:off x="4130464" y="1499616"/>
            <a:ext cx="3474720" cy="338554"/>
          </a:xfrm>
          <a:prstGeom prst="rect">
            <a:avLst/>
          </a:prstGeom>
        </p:spPr>
        <p:txBody>
          <a:bodyPr wrap="square">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16" name="Text Placeholder 3"/>
          <p:cNvSpPr>
            <a:spLocks noGrp="1"/>
          </p:cNvSpPr>
          <p:nvPr>
            <p:ph type="body" sz="quarter" idx="28" hasCustomPrompt="1"/>
          </p:nvPr>
        </p:nvSpPr>
        <p:spPr>
          <a:xfrm>
            <a:off x="4130464" y="3674208"/>
            <a:ext cx="3474720" cy="338554"/>
          </a:xfrm>
          <a:prstGeom prst="rect">
            <a:avLst/>
          </a:prstGeom>
        </p:spPr>
        <p:txBody>
          <a:bodyPr wrap="square">
            <a:spAutoFit/>
          </a:bodyPr>
          <a:lstStyle>
            <a:lvl1pPr>
              <a:defRPr b="1">
                <a:solidFill>
                  <a:schemeClr val="accent1"/>
                </a:solidFill>
              </a:defRPr>
            </a:lvl1pPr>
          </a:lstStyle>
          <a:p>
            <a:pPr lvl="0"/>
            <a:r>
              <a:rPr lang="en-US" dirty="0"/>
              <a:t>Chart Title Description</a:t>
            </a:r>
          </a:p>
        </p:txBody>
      </p:sp>
      <p:sp>
        <p:nvSpPr>
          <p:cNvPr id="20" name="Chart Placeholder 6"/>
          <p:cNvSpPr>
            <a:spLocks noGrp="1"/>
          </p:cNvSpPr>
          <p:nvPr>
            <p:ph type="chart" sz="quarter" idx="29"/>
          </p:nvPr>
        </p:nvSpPr>
        <p:spPr>
          <a:xfrm>
            <a:off x="4130464" y="4121150"/>
            <a:ext cx="3474720" cy="1646238"/>
          </a:xfrm>
          <a:prstGeom prst="rect">
            <a:avLst/>
          </a:prstGeom>
        </p:spPr>
        <p:txBody>
          <a:bodyPr/>
          <a:lstStyle/>
          <a:p>
            <a:r>
              <a:rPr lang="en-US"/>
              <a:t>Click icon to add chart</a:t>
            </a:r>
          </a:p>
        </p:txBody>
      </p:sp>
      <p:sp>
        <p:nvSpPr>
          <p:cNvPr id="2" name="Date Placeholder 1"/>
          <p:cNvSpPr>
            <a:spLocks noGrp="1"/>
          </p:cNvSpPr>
          <p:nvPr>
            <p:ph type="dt" sz="half" idx="30"/>
          </p:nvPr>
        </p:nvSpPr>
        <p:spPr/>
        <p:txBody>
          <a:bodyPr/>
          <a:lstStyle/>
          <a:p>
            <a:fld id="{A158C884-0517-4820-86D9-E12EF974B104}" type="datetime1">
              <a:rPr lang="en-US" smtClean="0"/>
              <a:t>9/14/22</a:t>
            </a:fld>
            <a:endParaRPr lang="en-US" dirty="0"/>
          </a:p>
        </p:txBody>
      </p:sp>
      <p:sp>
        <p:nvSpPr>
          <p:cNvPr id="6" name="Footer Placeholder 5"/>
          <p:cNvSpPr>
            <a:spLocks noGrp="1"/>
          </p:cNvSpPr>
          <p:nvPr>
            <p:ph type="ftr" sz="quarter" idx="31"/>
          </p:nvPr>
        </p:nvSpPr>
        <p:spPr/>
        <p:txBody>
          <a:bodyPr/>
          <a:lstStyle/>
          <a:p>
            <a:r>
              <a:rPr lang="en-US"/>
              <a:t>DRAFT - For discussion purposes only </a:t>
            </a:r>
            <a:endParaRPr lang="en-US" dirty="0"/>
          </a:p>
        </p:txBody>
      </p:sp>
      <p:sp>
        <p:nvSpPr>
          <p:cNvPr id="8" name="Slide Number Placeholder 7"/>
          <p:cNvSpPr>
            <a:spLocks noGrp="1"/>
          </p:cNvSpPr>
          <p:nvPr>
            <p:ph type="sldNum" sz="quarter" idx="32"/>
          </p:nvPr>
        </p:nvSpPr>
        <p:spPr/>
        <p:txBody>
          <a:bodyPr/>
          <a:lstStyle/>
          <a:p>
            <a:fld id="{6A21C74D-32CA-4538-90C8-4115AA589383}" type="slidenum">
              <a:rPr lang="en-US" smtClean="0"/>
              <a:pPr/>
              <a:t>‹#›</a:t>
            </a:fld>
            <a:endParaRPr lang="en-US" dirty="0"/>
          </a:p>
        </p:txBody>
      </p:sp>
      <p:sp>
        <p:nvSpPr>
          <p:cNvPr id="18" name="Text Placeholder 2"/>
          <p:cNvSpPr>
            <a:spLocks noGrp="1"/>
          </p:cNvSpPr>
          <p:nvPr>
            <p:ph type="body" sz="quarter" idx="33"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084704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yout 3">
    <p:spTree>
      <p:nvGrpSpPr>
        <p:cNvPr id="1" name=""/>
        <p:cNvGrpSpPr/>
        <p:nvPr/>
      </p:nvGrpSpPr>
      <p:grpSpPr>
        <a:xfrm>
          <a:off x="0" y="0"/>
          <a:ext cx="0" cy="0"/>
          <a:chOff x="0" y="0"/>
          <a:chExt cx="0" cy="0"/>
        </a:xfrm>
      </p:grpSpPr>
      <p:sp>
        <p:nvSpPr>
          <p:cNvPr id="4" name="Content Placeholder 3"/>
          <p:cNvSpPr>
            <a:spLocks noGrp="1"/>
          </p:cNvSpPr>
          <p:nvPr>
            <p:ph sz="quarter" idx="19" hasCustomPrompt="1"/>
          </p:nvPr>
        </p:nvSpPr>
        <p:spPr>
          <a:xfrm>
            <a:off x="4536017" y="1947672"/>
            <a:ext cx="7315200" cy="3822192"/>
          </a:xfrm>
          <a:prstGeom prst="rect">
            <a:avLst/>
          </a:prstGeom>
        </p:spPr>
        <p:txBody>
          <a:bodyPr lIns="91440" rIns="91440"/>
          <a:lstStyle>
            <a:lvl1pPr>
              <a:defRPr sz="1600">
                <a:latin typeface="+mj-lt"/>
              </a:defRPr>
            </a:lvl1pPr>
          </a:lstStyle>
          <a:p>
            <a:pPr lvl="0"/>
            <a:r>
              <a:rPr lang="en-US" dirty="0"/>
              <a:t>Insert chart here</a:t>
            </a:r>
          </a:p>
        </p:txBody>
      </p:sp>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4"/>
          </p:nvPr>
        </p:nvSpPr>
        <p:spPr/>
        <p:txBody>
          <a:bodyPr/>
          <a:lstStyle/>
          <a:p>
            <a:fld id="{36D1F559-7B75-4F7D-97F1-9B0C6A71DD02}" type="datetime1">
              <a:rPr lang="en-US" smtClean="0"/>
              <a:t>9/14/22</a:t>
            </a:fld>
            <a:endParaRPr lang="en-US" dirty="0"/>
          </a:p>
        </p:txBody>
      </p:sp>
      <p:sp>
        <p:nvSpPr>
          <p:cNvPr id="5" name="Footer Placeholder 4"/>
          <p:cNvSpPr>
            <a:spLocks noGrp="1"/>
          </p:cNvSpPr>
          <p:nvPr>
            <p:ph type="ftr" sz="quarter" idx="25"/>
          </p:nvPr>
        </p:nvSpPr>
        <p:spPr/>
        <p:txBody>
          <a:bodyPr/>
          <a:lstStyle/>
          <a:p>
            <a:r>
              <a:rPr lang="en-US"/>
              <a:t>DRAFT - For discussion purposes only </a:t>
            </a:r>
            <a:endParaRPr lang="en-US" dirty="0"/>
          </a:p>
        </p:txBody>
      </p:sp>
      <p:sp>
        <p:nvSpPr>
          <p:cNvPr id="6" name="Slide Number Placeholder 5"/>
          <p:cNvSpPr>
            <a:spLocks noGrp="1"/>
          </p:cNvSpPr>
          <p:nvPr>
            <p:ph type="sldNum" sz="quarter" idx="26"/>
          </p:nvPr>
        </p:nvSpPr>
        <p:spPr/>
        <p:txBody>
          <a:bodyPr/>
          <a:lstStyle/>
          <a:p>
            <a:fld id="{6A21C74D-32CA-4538-90C8-4115AA589383}" type="slidenum">
              <a:rPr lang="en-US" smtClean="0"/>
              <a:pPr/>
              <a:t>‹#›</a:t>
            </a:fld>
            <a:endParaRPr lang="en-US" dirty="0"/>
          </a:p>
        </p:txBody>
      </p:sp>
      <p:sp>
        <p:nvSpPr>
          <p:cNvPr id="15" name="Text Placeholder 2"/>
          <p:cNvSpPr>
            <a:spLocks noGrp="1"/>
          </p:cNvSpPr>
          <p:nvPr>
            <p:ph type="body" sz="quarter" idx="27" hasCustomPrompt="1"/>
          </p:nvPr>
        </p:nvSpPr>
        <p:spPr>
          <a:xfrm>
            <a:off x="4535424" y="1504912"/>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23" name="Content Placeholder 3"/>
          <p:cNvSpPr>
            <a:spLocks noGrp="1"/>
          </p:cNvSpPr>
          <p:nvPr>
            <p:ph sz="quarter" idx="30"/>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4" name="Straight Connector 23"/>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sz="quarter" idx="33"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4438286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yout 3a">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3a</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2" name="Content Placeholder 3"/>
          <p:cNvSpPr>
            <a:spLocks noGrp="1"/>
          </p:cNvSpPr>
          <p:nvPr>
            <p:ph sz="quarter" idx="24" hasCustomPrompt="1"/>
          </p:nvPr>
        </p:nvSpPr>
        <p:spPr>
          <a:xfrm>
            <a:off x="4536017" y="1947671"/>
            <a:ext cx="7315200" cy="1645920"/>
          </a:xfrm>
          <a:prstGeom prst="rect">
            <a:avLst/>
          </a:prstGeom>
        </p:spPr>
        <p:txBody>
          <a:bodyPr lIns="91440" rIns="91440"/>
          <a:lstStyle>
            <a:lvl1pPr>
              <a:defRPr sz="1600">
                <a:latin typeface="+mj-lt"/>
              </a:defRPr>
            </a:lvl1pPr>
          </a:lstStyle>
          <a:p>
            <a:pPr lvl="0"/>
            <a:r>
              <a:rPr lang="en-US" dirty="0"/>
              <a:t>Insert chart here</a:t>
            </a:r>
          </a:p>
        </p:txBody>
      </p:sp>
      <p:sp>
        <p:nvSpPr>
          <p:cNvPr id="25" name="Chart Placeholder 6"/>
          <p:cNvSpPr>
            <a:spLocks noGrp="1"/>
          </p:cNvSpPr>
          <p:nvPr>
            <p:ph type="chart" sz="quarter" idx="27"/>
          </p:nvPr>
        </p:nvSpPr>
        <p:spPr>
          <a:xfrm>
            <a:off x="4536017" y="4121150"/>
            <a:ext cx="7315200" cy="1646238"/>
          </a:xfrm>
          <a:prstGeom prst="rect">
            <a:avLst/>
          </a:prstGeom>
        </p:spPr>
        <p:txBody>
          <a:bodyPr/>
          <a:lstStyle/>
          <a:p>
            <a:r>
              <a:rPr lang="en-US"/>
              <a:t>Click icon to add chart</a:t>
            </a:r>
          </a:p>
        </p:txBody>
      </p:sp>
      <p:sp>
        <p:nvSpPr>
          <p:cNvPr id="2" name="Date Placeholder 1"/>
          <p:cNvSpPr>
            <a:spLocks noGrp="1"/>
          </p:cNvSpPr>
          <p:nvPr>
            <p:ph type="dt" sz="half" idx="28"/>
          </p:nvPr>
        </p:nvSpPr>
        <p:spPr/>
        <p:txBody>
          <a:bodyPr/>
          <a:lstStyle/>
          <a:p>
            <a:fld id="{D1C17783-23EF-4F7D-8D13-D56B0EC52025}" type="datetime1">
              <a:rPr lang="en-US" smtClean="0"/>
              <a:t>9/14/22</a:t>
            </a:fld>
            <a:endParaRPr lang="en-US" dirty="0"/>
          </a:p>
        </p:txBody>
      </p:sp>
      <p:sp>
        <p:nvSpPr>
          <p:cNvPr id="3" name="Footer Placeholder 2"/>
          <p:cNvSpPr>
            <a:spLocks noGrp="1"/>
          </p:cNvSpPr>
          <p:nvPr>
            <p:ph type="ftr" sz="quarter" idx="29"/>
          </p:nvPr>
        </p:nvSpPr>
        <p:spPr/>
        <p:txBody>
          <a:bodyPr/>
          <a:lstStyle/>
          <a:p>
            <a:r>
              <a:rPr lang="en-US"/>
              <a:t>DRAFT - For discussion purposes only </a:t>
            </a:r>
            <a:endParaRPr lang="en-US" dirty="0"/>
          </a:p>
        </p:txBody>
      </p:sp>
      <p:sp>
        <p:nvSpPr>
          <p:cNvPr id="4" name="Slide Number Placeholder 3"/>
          <p:cNvSpPr>
            <a:spLocks noGrp="1"/>
          </p:cNvSpPr>
          <p:nvPr>
            <p:ph type="sldNum" sz="quarter" idx="30"/>
          </p:nvPr>
        </p:nvSpPr>
        <p:spPr/>
        <p:txBody>
          <a:bodyPr/>
          <a:lstStyle/>
          <a:p>
            <a:fld id="{6A21C74D-32CA-4538-90C8-4115AA589383}" type="slidenum">
              <a:rPr lang="en-US" smtClean="0"/>
              <a:pPr/>
              <a:t>‹#›</a:t>
            </a:fld>
            <a:endParaRPr lang="en-US" dirty="0"/>
          </a:p>
        </p:txBody>
      </p:sp>
      <p:sp>
        <p:nvSpPr>
          <p:cNvPr id="17" name="Text Placeholder 2"/>
          <p:cNvSpPr>
            <a:spLocks noGrp="1"/>
          </p:cNvSpPr>
          <p:nvPr>
            <p:ph type="body" sz="quarter" idx="25" hasCustomPrompt="1"/>
          </p:nvPr>
        </p:nvSpPr>
        <p:spPr>
          <a:xfrm>
            <a:off x="4535424" y="1504912"/>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18" name="Text Placeholder 3"/>
          <p:cNvSpPr>
            <a:spLocks noGrp="1"/>
          </p:cNvSpPr>
          <p:nvPr>
            <p:ph type="body" sz="quarter" idx="26" hasCustomPrompt="1"/>
          </p:nvPr>
        </p:nvSpPr>
        <p:spPr>
          <a:xfrm>
            <a:off x="4535424" y="3679504"/>
            <a:ext cx="7315200" cy="338554"/>
          </a:xfrm>
          <a:prstGeom prst="rect">
            <a:avLst/>
          </a:prstGeom>
        </p:spPr>
        <p:txBody>
          <a:bodyPr>
            <a:spAutoFit/>
          </a:bodyPr>
          <a:lstStyle>
            <a:lvl1pPr>
              <a:defRPr b="1">
                <a:solidFill>
                  <a:schemeClr val="accent1"/>
                </a:solidFill>
              </a:defRPr>
            </a:lvl1pPr>
          </a:lstStyle>
          <a:p>
            <a:pPr lvl="0"/>
            <a:r>
              <a:rPr lang="en-US" dirty="0"/>
              <a:t>Chart Title Description (1-line)</a:t>
            </a:r>
          </a:p>
        </p:txBody>
      </p:sp>
      <p:sp>
        <p:nvSpPr>
          <p:cNvPr id="21" name="Content Placeholder 3"/>
          <p:cNvSpPr>
            <a:spLocks noGrp="1"/>
          </p:cNvSpPr>
          <p:nvPr>
            <p:ph sz="quarter" idx="31"/>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3" name="Straight Connector 22"/>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33"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1261778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ayout 3b">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3b</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2" name="Content Placeholder 3"/>
          <p:cNvSpPr>
            <a:spLocks noGrp="1"/>
          </p:cNvSpPr>
          <p:nvPr>
            <p:ph sz="quarter" idx="24" hasCustomPrompt="1"/>
          </p:nvPr>
        </p:nvSpPr>
        <p:spPr>
          <a:xfrm>
            <a:off x="4535424" y="1952967"/>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23" name="Text Placeholder 2"/>
          <p:cNvSpPr>
            <a:spLocks noGrp="1"/>
          </p:cNvSpPr>
          <p:nvPr>
            <p:ph type="body" sz="quarter" idx="25" hasCustomPrompt="1"/>
          </p:nvPr>
        </p:nvSpPr>
        <p:spPr>
          <a:xfrm>
            <a:off x="4535424" y="1504912"/>
            <a:ext cx="347472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24" name="Text Placeholder 3"/>
          <p:cNvSpPr>
            <a:spLocks noGrp="1"/>
          </p:cNvSpPr>
          <p:nvPr>
            <p:ph type="body" sz="quarter" idx="26" hasCustomPrompt="1"/>
          </p:nvPr>
        </p:nvSpPr>
        <p:spPr>
          <a:xfrm>
            <a:off x="4535424" y="3679504"/>
            <a:ext cx="3474720" cy="338554"/>
          </a:xfrm>
          <a:prstGeom prst="rect">
            <a:avLst/>
          </a:prstGeom>
        </p:spPr>
        <p:txBody>
          <a:bodyPr>
            <a:spAutoFit/>
          </a:bodyPr>
          <a:lstStyle>
            <a:lvl1pPr>
              <a:defRPr b="1">
                <a:solidFill>
                  <a:schemeClr val="accent1"/>
                </a:solidFill>
              </a:defRPr>
            </a:lvl1pPr>
          </a:lstStyle>
          <a:p>
            <a:pPr lvl="0"/>
            <a:r>
              <a:rPr lang="en-US" dirty="0"/>
              <a:t>Chart Title Description</a:t>
            </a:r>
          </a:p>
        </p:txBody>
      </p:sp>
      <p:sp>
        <p:nvSpPr>
          <p:cNvPr id="25" name="Chart Placeholder 6"/>
          <p:cNvSpPr>
            <a:spLocks noGrp="1"/>
          </p:cNvSpPr>
          <p:nvPr>
            <p:ph type="chart" sz="quarter" idx="27"/>
          </p:nvPr>
        </p:nvSpPr>
        <p:spPr>
          <a:xfrm>
            <a:off x="4535424" y="4126446"/>
            <a:ext cx="3474720" cy="1646238"/>
          </a:xfrm>
          <a:prstGeom prst="rect">
            <a:avLst/>
          </a:prstGeom>
        </p:spPr>
        <p:txBody>
          <a:bodyPr/>
          <a:lstStyle/>
          <a:p>
            <a:r>
              <a:rPr lang="en-US"/>
              <a:t>Click icon to add chart</a:t>
            </a:r>
          </a:p>
        </p:txBody>
      </p:sp>
      <p:sp>
        <p:nvSpPr>
          <p:cNvPr id="19" name="Content Placeholder 3"/>
          <p:cNvSpPr>
            <a:spLocks noGrp="1"/>
          </p:cNvSpPr>
          <p:nvPr>
            <p:ph sz="quarter" idx="28" hasCustomPrompt="1"/>
          </p:nvPr>
        </p:nvSpPr>
        <p:spPr>
          <a:xfrm>
            <a:off x="8412480" y="1947671"/>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20" name="Text Placeholder 2"/>
          <p:cNvSpPr>
            <a:spLocks noGrp="1"/>
          </p:cNvSpPr>
          <p:nvPr>
            <p:ph type="body" sz="quarter" idx="29" hasCustomPrompt="1"/>
          </p:nvPr>
        </p:nvSpPr>
        <p:spPr>
          <a:xfrm>
            <a:off x="8412480" y="1499616"/>
            <a:ext cx="347472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21" name="Text Placeholder 3"/>
          <p:cNvSpPr>
            <a:spLocks noGrp="1"/>
          </p:cNvSpPr>
          <p:nvPr>
            <p:ph type="body" sz="quarter" idx="30" hasCustomPrompt="1"/>
          </p:nvPr>
        </p:nvSpPr>
        <p:spPr>
          <a:xfrm>
            <a:off x="8412480" y="3674208"/>
            <a:ext cx="3474720" cy="338554"/>
          </a:xfrm>
          <a:prstGeom prst="rect">
            <a:avLst/>
          </a:prstGeom>
        </p:spPr>
        <p:txBody>
          <a:bodyPr>
            <a:spAutoFit/>
          </a:bodyPr>
          <a:lstStyle>
            <a:lvl1pPr>
              <a:defRPr b="1">
                <a:solidFill>
                  <a:schemeClr val="accent1"/>
                </a:solidFill>
              </a:defRPr>
            </a:lvl1pPr>
          </a:lstStyle>
          <a:p>
            <a:pPr lvl="0"/>
            <a:r>
              <a:rPr lang="en-US" dirty="0"/>
              <a:t>Chart Title Description</a:t>
            </a:r>
          </a:p>
        </p:txBody>
      </p:sp>
      <p:sp>
        <p:nvSpPr>
          <p:cNvPr id="27" name="Chart Placeholder 6"/>
          <p:cNvSpPr>
            <a:spLocks noGrp="1"/>
          </p:cNvSpPr>
          <p:nvPr>
            <p:ph type="chart" sz="quarter" idx="31"/>
          </p:nvPr>
        </p:nvSpPr>
        <p:spPr>
          <a:xfrm>
            <a:off x="8412480" y="4121150"/>
            <a:ext cx="3474720" cy="1646238"/>
          </a:xfrm>
          <a:prstGeom prst="rect">
            <a:avLst/>
          </a:prstGeom>
        </p:spPr>
        <p:txBody>
          <a:bodyPr/>
          <a:lstStyle/>
          <a:p>
            <a:r>
              <a:rPr lang="en-US"/>
              <a:t>Click icon to add chart</a:t>
            </a:r>
          </a:p>
        </p:txBody>
      </p:sp>
      <p:sp>
        <p:nvSpPr>
          <p:cNvPr id="5" name="Date Placeholder 4"/>
          <p:cNvSpPr>
            <a:spLocks noGrp="1"/>
          </p:cNvSpPr>
          <p:nvPr>
            <p:ph type="dt" sz="half" idx="32"/>
          </p:nvPr>
        </p:nvSpPr>
        <p:spPr/>
        <p:txBody>
          <a:bodyPr/>
          <a:lstStyle/>
          <a:p>
            <a:fld id="{46C12D50-A656-49E6-BBC7-04D90DD3C132}" type="datetime1">
              <a:rPr lang="en-US" smtClean="0"/>
              <a:t>9/14/22</a:t>
            </a:fld>
            <a:endParaRPr lang="en-US" dirty="0"/>
          </a:p>
        </p:txBody>
      </p:sp>
      <p:sp>
        <p:nvSpPr>
          <p:cNvPr id="6" name="Footer Placeholder 5"/>
          <p:cNvSpPr>
            <a:spLocks noGrp="1"/>
          </p:cNvSpPr>
          <p:nvPr>
            <p:ph type="ftr" sz="quarter" idx="33"/>
          </p:nvPr>
        </p:nvSpPr>
        <p:spPr/>
        <p:txBody>
          <a:bodyPr/>
          <a:lstStyle/>
          <a:p>
            <a:r>
              <a:rPr lang="en-US"/>
              <a:t>DRAFT - For discussion purposes only </a:t>
            </a:r>
            <a:endParaRPr lang="en-US" dirty="0"/>
          </a:p>
        </p:txBody>
      </p:sp>
      <p:sp>
        <p:nvSpPr>
          <p:cNvPr id="7" name="Slide Number Placeholder 6"/>
          <p:cNvSpPr>
            <a:spLocks noGrp="1"/>
          </p:cNvSpPr>
          <p:nvPr>
            <p:ph type="sldNum" sz="quarter" idx="34"/>
          </p:nvPr>
        </p:nvSpPr>
        <p:spPr/>
        <p:txBody>
          <a:bodyPr/>
          <a:lstStyle/>
          <a:p>
            <a:fld id="{6A21C74D-32CA-4538-90C8-4115AA589383}" type="slidenum">
              <a:rPr lang="en-US" smtClean="0"/>
              <a:pPr/>
              <a:t>‹#›</a:t>
            </a:fld>
            <a:endParaRPr lang="en-US" dirty="0"/>
          </a:p>
        </p:txBody>
      </p:sp>
      <p:sp>
        <p:nvSpPr>
          <p:cNvPr id="30" name="Content Placeholder 3"/>
          <p:cNvSpPr>
            <a:spLocks noGrp="1"/>
          </p:cNvSpPr>
          <p:nvPr>
            <p:ph sz="quarter" idx="35"/>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31" name="Straight Connector 30"/>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2"/>
          <p:cNvSpPr>
            <a:spLocks noGrp="1"/>
          </p:cNvSpPr>
          <p:nvPr>
            <p:ph type="body" sz="quarter" idx="36"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13585306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yout 4">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4</a:t>
            </a:r>
            <a:br>
              <a:rPr lang="en-US" dirty="0"/>
            </a:br>
            <a:endParaRPr lang="en-US" dirty="0"/>
          </a:p>
        </p:txBody>
      </p:sp>
      <p:cxnSp>
        <p:nvCxnSpPr>
          <p:cNvPr id="25" name="Straight Connector 24"/>
          <p:cNvCxnSpPr>
            <a:cxnSpLocks/>
          </p:cNvCxnSpPr>
          <p:nvPr userDrawn="1"/>
        </p:nvCxnSpPr>
        <p:spPr>
          <a:xfrm>
            <a:off x="283092" y="1838170"/>
            <a:ext cx="115824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3"/>
          <p:cNvSpPr>
            <a:spLocks noGrp="1"/>
          </p:cNvSpPr>
          <p:nvPr>
            <p:ph sz="quarter" idx="23" hasCustomPrompt="1"/>
          </p:nvPr>
        </p:nvSpPr>
        <p:spPr>
          <a:xfrm>
            <a:off x="304800" y="1947672"/>
            <a:ext cx="11582400" cy="822960"/>
          </a:xfrm>
          <a:prstGeom prst="rect">
            <a:avLst/>
          </a:prstGeom>
        </p:spPr>
        <p:txBody>
          <a:bodyPr lIns="91440"/>
          <a:lstStyle>
            <a:lvl1pPr marL="285750" indent="-285750">
              <a:buClr>
                <a:schemeClr val="bg1"/>
              </a:buClr>
              <a:buFont typeface="Arial" panose="020B0604020202020204" pitchFamily="34" charset="0"/>
              <a:buChar char="•"/>
              <a:defRPr sz="1600">
                <a:solidFill>
                  <a:schemeClr val="tx1"/>
                </a:solidFill>
                <a:latin typeface="+mj-lt"/>
              </a:defRPr>
            </a:lvl1pPr>
          </a:lstStyle>
          <a:p>
            <a:pPr lvl="0"/>
            <a:r>
              <a:rPr lang="en-US" dirty="0"/>
              <a:t>Add Text</a:t>
            </a:r>
          </a:p>
        </p:txBody>
      </p:sp>
      <p:sp>
        <p:nvSpPr>
          <p:cNvPr id="3" name="Text Placeholder 2"/>
          <p:cNvSpPr>
            <a:spLocks noGrp="1"/>
          </p:cNvSpPr>
          <p:nvPr>
            <p:ph type="body" sz="quarter" idx="24" hasCustomPrompt="1"/>
          </p:nvPr>
        </p:nvSpPr>
        <p:spPr>
          <a:xfrm>
            <a:off x="3048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5" name="Text Placeholder 4"/>
          <p:cNvSpPr>
            <a:spLocks noGrp="1"/>
          </p:cNvSpPr>
          <p:nvPr>
            <p:ph type="body" sz="quarter" idx="25" hasCustomPrompt="1"/>
          </p:nvPr>
        </p:nvSpPr>
        <p:spPr>
          <a:xfrm>
            <a:off x="42672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7" name="Text Placeholder 6"/>
          <p:cNvSpPr>
            <a:spLocks noGrp="1"/>
          </p:cNvSpPr>
          <p:nvPr>
            <p:ph type="body" sz="quarter" idx="26" hasCustomPrompt="1"/>
          </p:nvPr>
        </p:nvSpPr>
        <p:spPr>
          <a:xfrm>
            <a:off x="82296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28" name="Content Placeholder 3"/>
          <p:cNvSpPr>
            <a:spLocks noGrp="1"/>
          </p:cNvSpPr>
          <p:nvPr>
            <p:ph sz="quarter" idx="20" hasCustomPrompt="1"/>
          </p:nvPr>
        </p:nvSpPr>
        <p:spPr>
          <a:xfrm>
            <a:off x="304801" y="3499104"/>
            <a:ext cx="3645751"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30" name="Content Placeholder 3"/>
          <p:cNvSpPr>
            <a:spLocks noGrp="1"/>
          </p:cNvSpPr>
          <p:nvPr>
            <p:ph sz="quarter" idx="22" hasCustomPrompt="1"/>
          </p:nvPr>
        </p:nvSpPr>
        <p:spPr>
          <a:xfrm>
            <a:off x="4267200" y="3499104"/>
            <a:ext cx="3657600"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29" name="Content Placeholder 3"/>
          <p:cNvSpPr>
            <a:spLocks noGrp="1"/>
          </p:cNvSpPr>
          <p:nvPr>
            <p:ph sz="quarter" idx="21" hasCustomPrompt="1"/>
          </p:nvPr>
        </p:nvSpPr>
        <p:spPr>
          <a:xfrm>
            <a:off x="8241450" y="3499104"/>
            <a:ext cx="3645751"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9" name="Text Placeholder 8"/>
          <p:cNvSpPr>
            <a:spLocks noGrp="1"/>
          </p:cNvSpPr>
          <p:nvPr>
            <p:ph type="body" sz="quarter" idx="27" hasCustomPrompt="1"/>
          </p:nvPr>
        </p:nvSpPr>
        <p:spPr>
          <a:xfrm>
            <a:off x="292608" y="6126480"/>
            <a:ext cx="11594592"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8"/>
          </p:nvPr>
        </p:nvSpPr>
        <p:spPr/>
        <p:txBody>
          <a:bodyPr/>
          <a:lstStyle/>
          <a:p>
            <a:fld id="{A061ADA0-481D-484D-9DF8-E1E4F4704C66}" type="datetime1">
              <a:rPr lang="en-US" smtClean="0"/>
              <a:t>9/14/22</a:t>
            </a:fld>
            <a:endParaRPr lang="en-US" dirty="0"/>
          </a:p>
        </p:txBody>
      </p:sp>
      <p:sp>
        <p:nvSpPr>
          <p:cNvPr id="4" name="Footer Placeholder 3"/>
          <p:cNvSpPr>
            <a:spLocks noGrp="1"/>
          </p:cNvSpPr>
          <p:nvPr>
            <p:ph type="ftr" sz="quarter" idx="29"/>
          </p:nvPr>
        </p:nvSpPr>
        <p:spPr/>
        <p:txBody>
          <a:bodyPr/>
          <a:lstStyle/>
          <a:p>
            <a:r>
              <a:rPr lang="en-US"/>
              <a:t>DRAFT - For discussion purposes only </a:t>
            </a:r>
            <a:endParaRPr lang="en-US" dirty="0"/>
          </a:p>
        </p:txBody>
      </p:sp>
      <p:sp>
        <p:nvSpPr>
          <p:cNvPr id="6" name="Slide Number Placeholder 5"/>
          <p:cNvSpPr>
            <a:spLocks noGrp="1"/>
          </p:cNvSpPr>
          <p:nvPr>
            <p:ph type="sldNum" sz="quarter" idx="30"/>
          </p:nvPr>
        </p:nvSpPr>
        <p:spPr/>
        <p:txBody>
          <a:bodyPr/>
          <a:lstStyle/>
          <a:p>
            <a:fld id="{6A21C74D-32CA-4538-90C8-4115AA589383}" type="slidenum">
              <a:rPr lang="en-US" smtClean="0"/>
              <a:pPr/>
              <a:t>‹#›</a:t>
            </a:fld>
            <a:endParaRPr lang="en-US" dirty="0"/>
          </a:p>
        </p:txBody>
      </p:sp>
      <p:sp>
        <p:nvSpPr>
          <p:cNvPr id="17" name="Text Placeholder 2"/>
          <p:cNvSpPr>
            <a:spLocks noGrp="1"/>
          </p:cNvSpPr>
          <p:nvPr>
            <p:ph type="body" sz="quarter" idx="36" hasCustomPrompt="1"/>
          </p:nvPr>
        </p:nvSpPr>
        <p:spPr>
          <a:xfrm>
            <a:off x="301913" y="1499616"/>
            <a:ext cx="115824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40766805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ayout 5">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600" imgH="604" progId="TCLayout.ActiveDocument.1">
                  <p:embed/>
                </p:oleObj>
              </mc:Choice>
              <mc:Fallback>
                <p:oleObj name="think-cell Slide" r:id="rId3" imgW="600" imgH="604" progId="TCLayout.ActiveDocument.1">
                  <p:embed/>
                  <p:pic>
                    <p:nvPicPr>
                      <p:cNvPr id="6" name="Object 5"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9" name="Title 8"/>
          <p:cNvSpPr>
            <a:spLocks noGrp="1"/>
          </p:cNvSpPr>
          <p:nvPr>
            <p:ph type="title"/>
          </p:nvPr>
        </p:nvSpPr>
        <p:spPr>
          <a:xfrm>
            <a:off x="315107" y="146304"/>
            <a:ext cx="11561788" cy="523220"/>
          </a:xfrm>
          <a:prstGeom prst="rect">
            <a:avLst/>
          </a:prstGeom>
        </p:spPr>
        <p:txBody>
          <a:bodyPr>
            <a:spAutoFit/>
          </a:bodyPr>
          <a:lstStyle>
            <a:lvl1pPr>
              <a:defRPr sz="2800" b="1">
                <a:solidFill>
                  <a:schemeClr val="bg1"/>
                </a:solidFill>
              </a:defRPr>
            </a:lvl1pPr>
          </a:lstStyle>
          <a:p>
            <a:endParaRPr lang="en-US" dirty="0"/>
          </a:p>
        </p:txBody>
      </p:sp>
      <p:sp>
        <p:nvSpPr>
          <p:cNvPr id="11" name="Text Placeholder 10"/>
          <p:cNvSpPr>
            <a:spLocks noGrp="1"/>
          </p:cNvSpPr>
          <p:nvPr>
            <p:ph type="body" sz="quarter" idx="13" hasCustomPrompt="1"/>
          </p:nvPr>
        </p:nvSpPr>
        <p:spPr>
          <a:xfrm>
            <a:off x="289983" y="6126480"/>
            <a:ext cx="11594592" cy="261610"/>
          </a:xfrm>
          <a:prstGeom prst="rect">
            <a:avLst/>
          </a:prstGeom>
        </p:spPr>
        <p:txBody>
          <a:bodyPr lIns="91440" tIns="45720" rIns="91440" bIns="45720"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Source:</a:t>
            </a:r>
          </a:p>
        </p:txBody>
      </p:sp>
      <p:sp>
        <p:nvSpPr>
          <p:cNvPr id="2" name="Date Placeholder 1"/>
          <p:cNvSpPr>
            <a:spLocks noGrp="1"/>
          </p:cNvSpPr>
          <p:nvPr>
            <p:ph type="dt" sz="half" idx="14"/>
          </p:nvPr>
        </p:nvSpPr>
        <p:spPr/>
        <p:txBody>
          <a:bodyPr/>
          <a:lstStyle/>
          <a:p>
            <a:fld id="{10EFCE2F-DBCB-4F65-B9DD-D8FF84E7E171}" type="datetime1">
              <a:rPr lang="en-US" smtClean="0"/>
              <a:t>9/14/22</a:t>
            </a:fld>
            <a:endParaRPr lang="en-US" dirty="0"/>
          </a:p>
        </p:txBody>
      </p:sp>
      <p:sp>
        <p:nvSpPr>
          <p:cNvPr id="7" name="Footer Placeholder 6"/>
          <p:cNvSpPr>
            <a:spLocks noGrp="1"/>
          </p:cNvSpPr>
          <p:nvPr>
            <p:ph type="ftr" sz="quarter" idx="15"/>
          </p:nvPr>
        </p:nvSpPr>
        <p:spPr/>
        <p:txBody>
          <a:bodyPr/>
          <a:lstStyle/>
          <a:p>
            <a:r>
              <a:rPr lang="en-US"/>
              <a:t>DRAFT - For discussion purposes only </a:t>
            </a:r>
            <a:endParaRPr lang="en-US" dirty="0"/>
          </a:p>
        </p:txBody>
      </p:sp>
      <p:sp>
        <p:nvSpPr>
          <p:cNvPr id="8" name="Slide Number Placeholder 7"/>
          <p:cNvSpPr>
            <a:spLocks noGrp="1"/>
          </p:cNvSpPr>
          <p:nvPr>
            <p:ph type="sldNum" sz="quarter" idx="16"/>
          </p:nvPr>
        </p:nvSpPr>
        <p:spPr/>
        <p:txBody>
          <a:bodyPr/>
          <a:lstStyle/>
          <a:p>
            <a:fld id="{6A21C74D-32CA-4538-90C8-4115AA589383}" type="slidenum">
              <a:rPr lang="en-US" smtClean="0"/>
              <a:pPr/>
              <a:t>‹#›</a:t>
            </a:fld>
            <a:endParaRPr lang="en-US" dirty="0"/>
          </a:p>
        </p:txBody>
      </p:sp>
    </p:spTree>
    <p:extLst>
      <p:ext uri="{BB962C8B-B14F-4D97-AF65-F5344CB8AC3E}">
        <p14:creationId xmlns:p14="http://schemas.microsoft.com/office/powerpoint/2010/main" val="489363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EMPLATE DATE">
    <p:spTree>
      <p:nvGrpSpPr>
        <p:cNvPr id="1" name=""/>
        <p:cNvGrpSpPr/>
        <p:nvPr/>
      </p:nvGrpSpPr>
      <p:grpSpPr>
        <a:xfrm>
          <a:off x="0" y="0"/>
          <a:ext cx="0" cy="0"/>
          <a:chOff x="0" y="0"/>
          <a:chExt cx="0" cy="0"/>
        </a:xfrm>
      </p:grpSpPr>
      <p:sp>
        <p:nvSpPr>
          <p:cNvPr id="79880" name="Working Draft Text" hidden="1"/>
          <p:cNvSpPr txBox="1">
            <a:spLocks noChangeArrowheads="1"/>
          </p:cNvSpPr>
          <p:nvPr/>
        </p:nvSpPr>
        <p:spPr bwMode="auto">
          <a:xfrm>
            <a:off x="914400" y="61914"/>
            <a:ext cx="1312333" cy="138499"/>
          </a:xfrm>
          <a:prstGeom prst="rect">
            <a:avLst/>
          </a:prstGeom>
          <a:noFill/>
          <a:ln w="9525">
            <a:noFill/>
            <a:miter lim="800000"/>
            <a:headEnd/>
            <a:tailEnd/>
          </a:ln>
          <a:effectLst/>
        </p:spPr>
        <p:txBody>
          <a:bodyPr lIns="0" tIns="0" rIns="0" bIns="0">
            <a:spAutoFit/>
          </a:bodyPr>
          <a:lstStyle/>
          <a:p>
            <a:r>
              <a:rPr lang="en-US" sz="900" b="1" dirty="0">
                <a:solidFill>
                  <a:srgbClr val="000000"/>
                </a:solidFill>
                <a:cs typeface="Arial" charset="0"/>
              </a:rPr>
              <a:t>WORKING DRAFT</a:t>
            </a:r>
          </a:p>
        </p:txBody>
      </p:sp>
      <p:sp>
        <p:nvSpPr>
          <p:cNvPr id="79882" name="McK Document type" hidden="1"/>
          <p:cNvSpPr txBox="1">
            <a:spLocks noChangeArrowheads="1"/>
          </p:cNvSpPr>
          <p:nvPr/>
        </p:nvSpPr>
        <p:spPr bwMode="auto">
          <a:xfrm>
            <a:off x="914400" y="4970919"/>
            <a:ext cx="6580717" cy="215444"/>
          </a:xfrm>
          <a:prstGeom prst="rect">
            <a:avLst/>
          </a:prstGeom>
          <a:noFill/>
          <a:ln w="9525">
            <a:noFill/>
            <a:miter lim="800000"/>
            <a:headEnd/>
            <a:tailEnd/>
          </a:ln>
          <a:effectLst/>
        </p:spPr>
        <p:txBody>
          <a:bodyPr lIns="0" tIns="0" rIns="0" bIns="0" anchor="b">
            <a:spAutoFit/>
          </a:bodyPr>
          <a:lstStyle/>
          <a:p>
            <a:r>
              <a:rPr lang="en-US" sz="1400" dirty="0">
                <a:solidFill>
                  <a:srgbClr val="000000"/>
                </a:solidFill>
                <a:cs typeface="Arial" charset="0"/>
              </a:rPr>
              <a:t>Document type</a:t>
            </a:r>
          </a:p>
        </p:txBody>
      </p:sp>
      <p:sp>
        <p:nvSpPr>
          <p:cNvPr id="79883" name="McK Date" hidden="1"/>
          <p:cNvSpPr txBox="1">
            <a:spLocks noChangeArrowheads="1"/>
          </p:cNvSpPr>
          <p:nvPr/>
        </p:nvSpPr>
        <p:spPr bwMode="auto">
          <a:xfrm>
            <a:off x="914400" y="5243513"/>
            <a:ext cx="6580717" cy="215444"/>
          </a:xfrm>
          <a:prstGeom prst="rect">
            <a:avLst/>
          </a:prstGeom>
          <a:noFill/>
          <a:ln w="9525">
            <a:noFill/>
            <a:miter lim="800000"/>
            <a:headEnd/>
            <a:tailEnd/>
          </a:ln>
          <a:effectLst/>
        </p:spPr>
        <p:txBody>
          <a:bodyPr lIns="0" tIns="0" rIns="0" bIns="0">
            <a:spAutoFit/>
          </a:bodyPr>
          <a:lstStyle/>
          <a:p>
            <a:r>
              <a:rPr lang="en-US" sz="1400" dirty="0">
                <a:solidFill>
                  <a:srgbClr val="000000"/>
                </a:solidFill>
                <a:cs typeface="Arial" charset="0"/>
              </a:rPr>
              <a:t>Date</a:t>
            </a:r>
          </a:p>
        </p:txBody>
      </p:sp>
      <p:sp>
        <p:nvSpPr>
          <p:cNvPr id="79886" name="Working Draft"/>
          <p:cNvSpPr txBox="1">
            <a:spLocks noChangeArrowheads="1"/>
          </p:cNvSpPr>
          <p:nvPr/>
        </p:nvSpPr>
        <p:spPr bwMode="auto">
          <a:xfrm>
            <a:off x="914400" y="216058"/>
            <a:ext cx="3945467" cy="138499"/>
          </a:xfrm>
          <a:prstGeom prst="rect">
            <a:avLst/>
          </a:prstGeom>
          <a:noFill/>
          <a:ln w="9525">
            <a:noFill/>
            <a:miter lim="800000"/>
            <a:headEnd/>
            <a:tailEnd/>
          </a:ln>
          <a:effectLst/>
        </p:spPr>
        <p:txBody>
          <a:bodyPr lIns="0" tIns="0" rIns="0" bIns="0">
            <a:spAutoFit/>
          </a:bodyPr>
          <a:lstStyle/>
          <a:p>
            <a:r>
              <a:rPr lang="en-US" sz="900" dirty="0">
                <a:solidFill>
                  <a:srgbClr val="000000"/>
                </a:solidFill>
                <a:cs typeface="Arial" charset="0"/>
              </a:rPr>
              <a:t>Last Modified </a:t>
            </a:r>
            <a:fld id="{6DDB2FBB-1C98-4162-BA54-1DFECE312CF8}" type="datetime8">
              <a:rPr lang="en-US" sz="900" smtClean="0">
                <a:solidFill>
                  <a:srgbClr val="000000"/>
                </a:solidFill>
                <a:cs typeface="Arial" charset="0"/>
              </a:rPr>
              <a:t>9/14/22 1:20 PM</a:t>
            </a:fld>
            <a:endParaRPr lang="en-US" sz="900" dirty="0">
              <a:solidFill>
                <a:srgbClr val="000000"/>
              </a:solidFill>
              <a:cs typeface="Arial" charset="0"/>
            </a:endParaRPr>
          </a:p>
        </p:txBody>
      </p:sp>
      <p:sp>
        <p:nvSpPr>
          <p:cNvPr id="79887" name="Printed" hidden="1"/>
          <p:cNvSpPr txBox="1">
            <a:spLocks noChangeArrowheads="1"/>
          </p:cNvSpPr>
          <p:nvPr/>
        </p:nvSpPr>
        <p:spPr bwMode="auto">
          <a:xfrm>
            <a:off x="914400" y="374650"/>
            <a:ext cx="482600" cy="830997"/>
          </a:xfrm>
          <a:prstGeom prst="rect">
            <a:avLst/>
          </a:prstGeom>
          <a:noFill/>
          <a:ln w="9525">
            <a:noFill/>
            <a:miter lim="800000"/>
            <a:headEnd/>
            <a:tailEnd/>
          </a:ln>
          <a:effectLst/>
        </p:spPr>
        <p:txBody>
          <a:bodyPr lIns="0" tIns="0" rIns="0" bIns="0">
            <a:spAutoFit/>
          </a:bodyPr>
          <a:lstStyle/>
          <a:p>
            <a:r>
              <a:rPr lang="en-GB" sz="900" dirty="0">
                <a:solidFill>
                  <a:srgbClr val="000000"/>
                </a:solidFill>
                <a:cs typeface="Arial" charset="0"/>
              </a:rPr>
              <a:t>Printed 10/7/2010 9:11:42 PM India Standard Time</a:t>
            </a:r>
            <a:endParaRPr lang="en-US" sz="900" dirty="0">
              <a:solidFill>
                <a:srgbClr val="000000"/>
              </a:solidFill>
              <a:cs typeface="Arial" charset="0"/>
            </a:endParaRPr>
          </a:p>
        </p:txBody>
      </p:sp>
      <p:sp>
        <p:nvSpPr>
          <p:cNvPr id="19" name="Title Placeholder 1"/>
          <p:cNvSpPr>
            <a:spLocks noGrp="1"/>
          </p:cNvSpPr>
          <p:nvPr>
            <p:ph type="ctrTitle"/>
          </p:nvPr>
        </p:nvSpPr>
        <p:spPr bwMode="auto">
          <a:xfrm>
            <a:off x="914400" y="3325496"/>
            <a:ext cx="9753600" cy="584775"/>
          </a:xfrm>
          <a:prstGeom prst="rect">
            <a:avLst/>
          </a:prstGeom>
        </p:spPr>
        <p:txBody>
          <a:bodyPr lIns="91440" rIns="91440" anchor="t">
            <a:spAutoFit/>
          </a:bodyPr>
          <a:lstStyle>
            <a:lvl1pPr>
              <a:defRPr sz="3200" b="1" smtClean="0">
                <a:solidFill>
                  <a:schemeClr val="accent1"/>
                </a:solidFill>
                <a:latin typeface="Calibri" pitchFamily="34" charset="0"/>
              </a:defRPr>
            </a:lvl1pPr>
          </a:lstStyle>
          <a:p>
            <a:r>
              <a:rPr lang="en-US"/>
              <a:t>Click to edit Master title style</a:t>
            </a:r>
            <a:endParaRPr lang="en-US" dirty="0"/>
          </a:p>
        </p:txBody>
      </p:sp>
      <p:sp>
        <p:nvSpPr>
          <p:cNvPr id="20" name="Text Placeholder 2"/>
          <p:cNvSpPr>
            <a:spLocks noGrp="1"/>
          </p:cNvSpPr>
          <p:nvPr>
            <p:ph type="subTitle" idx="1"/>
          </p:nvPr>
        </p:nvSpPr>
        <p:spPr bwMode="auto">
          <a:xfrm>
            <a:off x="914400" y="4437325"/>
            <a:ext cx="9753600" cy="369332"/>
          </a:xfrm>
          <a:prstGeom prst="rect">
            <a:avLst/>
          </a:prstGeom>
        </p:spPr>
        <p:txBody>
          <a:bodyPr>
            <a:spAutoFit/>
          </a:bodyPr>
          <a:lstStyle>
            <a:lvl1pPr>
              <a:defRPr sz="1800" smtClean="0">
                <a:solidFill>
                  <a:schemeClr val="bg1"/>
                </a:solidFill>
                <a:latin typeface="Calibri" pitchFamily="34" charset="0"/>
              </a:defRPr>
            </a:lvl1pPr>
          </a:lstStyle>
          <a:p>
            <a:r>
              <a:rPr lang="en-US"/>
              <a:t>Click to edit Master subtitle style</a:t>
            </a:r>
            <a:endParaRPr lang="en-US" dirty="0"/>
          </a:p>
        </p:txBody>
      </p:sp>
      <p:sp>
        <p:nvSpPr>
          <p:cNvPr id="11" name="Text Placeholder 2"/>
          <p:cNvSpPr txBox="1">
            <a:spLocks/>
          </p:cNvSpPr>
          <p:nvPr userDrawn="1"/>
        </p:nvSpPr>
        <p:spPr bwMode="auto">
          <a:xfrm>
            <a:off x="914400" y="4883129"/>
            <a:ext cx="9753600"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buClr>
                <a:schemeClr val="tx2"/>
              </a:buClr>
              <a:defRPr sz="1600" kern="1200" smtClean="0">
                <a:solidFill>
                  <a:schemeClr val="tx1"/>
                </a:solidFill>
                <a:latin typeface="Calibri" pitchFamily="34" charset="0"/>
                <a:ea typeface="+mn-ea"/>
                <a:cs typeface="+mn-cs"/>
              </a:defRPr>
            </a:lvl1pPr>
            <a:lvl2pPr marL="193675" indent="-19208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2pPr>
            <a:lvl3pPr marL="457200" indent="-26193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3pPr>
            <a:lvl4pPr marL="614363" indent="-1555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4pPr>
            <a:lvl5pPr marL="746125" indent="-1301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solidFill>
                  <a:srgbClr val="FF0000"/>
                </a:solidFill>
              </a:rPr>
              <a:t>TEMPLATE VERSION: </a:t>
            </a:r>
            <a:r>
              <a:rPr lang="en-US" sz="1800" b="1">
                <a:solidFill>
                  <a:srgbClr val="FF0000"/>
                </a:solidFill>
              </a:rPr>
              <a:t>May</a:t>
            </a:r>
            <a:r>
              <a:rPr lang="en-US" sz="1800" b="1" baseline="0">
                <a:solidFill>
                  <a:srgbClr val="FF0000"/>
                </a:solidFill>
              </a:rPr>
              <a:t> 3</a:t>
            </a:r>
            <a:r>
              <a:rPr lang="en-US" sz="1800" b="1">
                <a:solidFill>
                  <a:srgbClr val="FF0000"/>
                </a:solidFill>
              </a:rPr>
              <a:t>,</a:t>
            </a:r>
            <a:r>
              <a:rPr lang="en-US" sz="1800" b="1" baseline="0">
                <a:solidFill>
                  <a:srgbClr val="FF0000"/>
                </a:solidFill>
              </a:rPr>
              <a:t> </a:t>
            </a:r>
            <a:r>
              <a:rPr lang="en-US" sz="1800" b="1" baseline="0" dirty="0">
                <a:solidFill>
                  <a:srgbClr val="FF0000"/>
                </a:solidFill>
              </a:rPr>
              <a:t>2017</a:t>
            </a:r>
            <a:endParaRPr lang="en-US" sz="1800" b="1" dirty="0">
              <a:solidFill>
                <a:srgbClr val="FF0000"/>
              </a:solidFill>
            </a:endParaRPr>
          </a:p>
        </p:txBody>
      </p:sp>
      <p:sp>
        <p:nvSpPr>
          <p:cNvPr id="8" name="Date Placeholder 7"/>
          <p:cNvSpPr>
            <a:spLocks noGrp="1"/>
          </p:cNvSpPr>
          <p:nvPr>
            <p:ph type="dt" sz="half" idx="10"/>
          </p:nvPr>
        </p:nvSpPr>
        <p:spPr/>
        <p:txBody>
          <a:bodyPr/>
          <a:lstStyle/>
          <a:p>
            <a:fld id="{974C64AA-CBE5-43AE-8207-B6646974CE37}" type="datetime1">
              <a:rPr lang="en-US" smtClean="0"/>
              <a:t>9/14/22</a:t>
            </a:fld>
            <a:endParaRPr lang="en-US" dirty="0"/>
          </a:p>
        </p:txBody>
      </p:sp>
      <p:sp>
        <p:nvSpPr>
          <p:cNvPr id="9" name="Footer Placeholder 8"/>
          <p:cNvSpPr>
            <a:spLocks noGrp="1"/>
          </p:cNvSpPr>
          <p:nvPr>
            <p:ph type="ftr" sz="quarter" idx="11"/>
          </p:nvPr>
        </p:nvSpPr>
        <p:spPr/>
        <p:txBody>
          <a:bodyPr/>
          <a:lstStyle/>
          <a:p>
            <a:r>
              <a:rPr lang="en-US"/>
              <a:t>DRAFT - For discussion purposes only </a:t>
            </a:r>
            <a:endParaRPr lang="en-US" dirty="0"/>
          </a:p>
        </p:txBody>
      </p:sp>
      <p:sp>
        <p:nvSpPr>
          <p:cNvPr id="10" name="Slide Number Placeholder 9"/>
          <p:cNvSpPr>
            <a:spLocks noGrp="1"/>
          </p:cNvSpPr>
          <p:nvPr>
            <p:ph type="sldNum" sz="quarter" idx="12"/>
          </p:nvPr>
        </p:nvSpPr>
        <p:spPr/>
        <p:txBody>
          <a:bodyPr/>
          <a:lstStyle/>
          <a:p>
            <a:fld id="{6A21C74D-32CA-4538-90C8-4115AA589383}"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1151628"/>
            <a:ext cx="2712880" cy="1554480"/>
          </a:xfrm>
          <a:prstGeom prst="rect">
            <a:avLst/>
          </a:prstGeom>
        </p:spPr>
      </p:pic>
    </p:spTree>
    <p:extLst>
      <p:ext uri="{BB962C8B-B14F-4D97-AF65-F5344CB8AC3E}">
        <p14:creationId xmlns:p14="http://schemas.microsoft.com/office/powerpoint/2010/main" val="19218109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9/14/22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6A738779-BE74-4F39-6FCD-8CA410DF30EA}"/>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8959186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162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74573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accent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accent1"/>
                </a:solidFill>
              </a:defRPr>
            </a:lvl1pPr>
          </a:lstStyle>
          <a:p>
            <a:fld id="{77168361-0BFC-D641-B806-478A5036852C}" type="datetimeFigureOut">
              <a:rPr lang="en-US" smtClean="0"/>
              <a:pPr/>
              <a:t>9/14/22</a:t>
            </a:fld>
            <a:endParaRPr lang="en-US" dirty="0"/>
          </a:p>
        </p:txBody>
      </p:sp>
      <p:pic>
        <p:nvPicPr>
          <p:cNvPr id="8" name="Picture 7">
            <a:extLst>
              <a:ext uri="{FF2B5EF4-FFF2-40B4-BE49-F238E27FC236}">
                <a16:creationId xmlns:a16="http://schemas.microsoft.com/office/drawing/2014/main" id="{C40DF003-48BD-68E3-CF8E-35F8A010FCDA}"/>
              </a:ext>
            </a:extLst>
          </p:cNvPr>
          <p:cNvPicPr>
            <a:picLocks noChangeAspect="1"/>
          </p:cNvPicPr>
          <p:nvPr userDrawn="1"/>
        </p:nvPicPr>
        <p:blipFill>
          <a:blip r:embed="rId3"/>
          <a:srcRect/>
          <a:stretch/>
        </p:blipFill>
        <p:spPr>
          <a:xfrm>
            <a:off x="595159" y="3234115"/>
            <a:ext cx="4009079" cy="389771"/>
          </a:xfrm>
          <a:prstGeom prst="rect">
            <a:avLst/>
          </a:prstGeom>
        </p:spPr>
      </p:pic>
      <p:sp>
        <p:nvSpPr>
          <p:cNvPr id="6" name="Subtitle 2">
            <a:extLst>
              <a:ext uri="{FF2B5EF4-FFF2-40B4-BE49-F238E27FC236}">
                <a16:creationId xmlns:a16="http://schemas.microsoft.com/office/drawing/2014/main" id="{CD7D9A52-61B2-026E-F8ED-76551E1EE48A}"/>
              </a:ext>
            </a:extLst>
          </p:cNvPr>
          <p:cNvSpPr>
            <a:spLocks noGrp="1"/>
          </p:cNvSpPr>
          <p:nvPr>
            <p:ph type="subTitle" idx="1"/>
          </p:nvPr>
        </p:nvSpPr>
        <p:spPr>
          <a:xfrm>
            <a:off x="6175232" y="3790191"/>
            <a:ext cx="4870736" cy="1122362"/>
          </a:xfrm>
        </p:spPr>
        <p:txBody>
          <a:bodyPr/>
          <a:lstStyle>
            <a:lvl1pPr marL="0" indent="0" algn="l">
              <a:buNone/>
              <a:defRPr sz="2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048574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9/14/22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6A738779-BE74-4F39-6FCD-8CA410DF30EA}"/>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6553766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9/14/22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B5DD478B-B759-89D7-2896-54BB4124B214}"/>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1725448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678353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8610600" y="5999734"/>
            <a:ext cx="2743200" cy="365125"/>
          </a:xfrm>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58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9/14/22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B5DD478B-B759-89D7-2896-54BB4124B214}"/>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368465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587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8610600" y="5999734"/>
            <a:ext cx="2743200" cy="365125"/>
          </a:xfrm>
        </p:spPr>
        <p:txBody>
          <a:bodyPr/>
          <a:lstStyle>
            <a:lvl1pPr algn="r">
              <a:defRPr>
                <a:solidFill>
                  <a:schemeClr val="bg1"/>
                </a:solidFill>
              </a:defRPr>
            </a:lvl1pPr>
          </a:lstStyle>
          <a:p>
            <a:fld id="{77168361-0BFC-D641-B806-478A5036852C}" type="datetimeFigureOut">
              <a:rPr lang="en-US" smtClean="0"/>
              <a:pPr/>
              <a:t>9/14/22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9175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902081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9020810" cy="1500187"/>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136704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2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139639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emf"/><Relationship Id="rId5" Type="http://schemas.openxmlformats.org/officeDocument/2006/relationships/slideLayout" Target="../slideLayouts/slideLayout12.xml"/><Relationship Id="rId10" Type="http://schemas.openxmlformats.org/officeDocument/2006/relationships/oleObject" Target="../embeddings/oleObject2.bin"/><Relationship Id="rId4" Type="http://schemas.openxmlformats.org/officeDocument/2006/relationships/slideLayout" Target="../slideLayouts/slideLayout11.xml"/><Relationship Id="rId9"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emf"/><Relationship Id="rId5" Type="http://schemas.openxmlformats.org/officeDocument/2006/relationships/slideLayout" Target="../slideLayouts/slideLayout19.xml"/><Relationship Id="rId10" Type="http://schemas.openxmlformats.org/officeDocument/2006/relationships/oleObject" Target="../embeddings/oleObject3.bin"/><Relationship Id="rId4" Type="http://schemas.openxmlformats.org/officeDocument/2006/relationships/slideLayout" Target="../slideLayouts/slideLayout18.xml"/><Relationship Id="rId9" Type="http://schemas.openxmlformats.org/officeDocument/2006/relationships/tags" Target="../tags/tag4.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24.xml"/><Relationship Id="rId7"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emf"/><Relationship Id="rId4" Type="http://schemas.openxmlformats.org/officeDocument/2006/relationships/slideLayout" Target="../slideLayouts/slideLayout25.xml"/><Relationship Id="rId9" Type="http://schemas.openxmlformats.org/officeDocument/2006/relationships/oleObject" Target="../embeddings/oleObject4.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28.emf"/><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oleObject" Target="../embeddings/oleObject5.bin"/><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30.emf"/><Relationship Id="rId5" Type="http://schemas.openxmlformats.org/officeDocument/2006/relationships/slideLayout" Target="../slideLayouts/slideLayout44.xml"/><Relationship Id="rId10" Type="http://schemas.openxmlformats.org/officeDocument/2006/relationships/oleObject" Target="../embeddings/oleObject7.bin"/><Relationship Id="rId4" Type="http://schemas.openxmlformats.org/officeDocument/2006/relationships/slideLayout" Target="../slideLayouts/slideLayout43.xml"/><Relationship Id="rId9"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9"/>
            </p:custDataLst>
            <p:extLst>
              <p:ext uri="{D42A27DB-BD31-4B8C-83A1-F6EECF244321}">
                <p14:modId xmlns:p14="http://schemas.microsoft.com/office/powerpoint/2010/main" val="3039217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980098B-78D7-C42B-F15D-B1519EFC2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4AC90E7-F34A-41F6-EC3C-1F3029FF4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7C0603E-8E4C-9B26-EEA4-2159499A0936}"/>
              </a:ext>
            </a:extLst>
          </p:cNvPr>
          <p:cNvSpPr>
            <a:spLocks noGrp="1"/>
          </p:cNvSpPr>
          <p:nvPr>
            <p:ph type="dt" sz="half" idx="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7168361-0BFC-D641-B806-478A5036852C}" type="datetimeFigureOut">
              <a:rPr lang="en-US" smtClean="0"/>
              <a:pPr/>
              <a:t>9/14/22</a:t>
            </a:fld>
            <a:endParaRPr lang="en-US"/>
          </a:p>
        </p:txBody>
      </p:sp>
    </p:spTree>
    <p:extLst>
      <p:ext uri="{BB962C8B-B14F-4D97-AF65-F5344CB8AC3E}">
        <p14:creationId xmlns:p14="http://schemas.microsoft.com/office/powerpoint/2010/main" val="3524605274"/>
      </p:ext>
    </p:extLst>
  </p:cSld>
  <p:clrMap bg1="lt1" tx1="dk1" bg2="lt2" tx2="dk2" accent1="accent1" accent2="accent2" accent3="accent3" accent4="accent4" accent5="accent5" accent6="accent6" hlink="hlink" folHlink="folHlink"/>
  <p:sldLayoutIdLst>
    <p:sldLayoutId id="2147483648" r:id="rId1"/>
    <p:sldLayoutId id="2147483650" r:id="rId2"/>
    <p:sldLayoutId id="2147483651" r:id="rId3"/>
    <p:sldLayoutId id="2147483649" r:id="rId4"/>
    <p:sldLayoutId id="2147483652" r:id="rId5"/>
    <p:sldLayoutId id="2147483653" r:id="rId6"/>
    <p:sldLayoutId id="2147483753"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9"/>
            </p:custDataLst>
            <p:extLst>
              <p:ext uri="{D42A27DB-BD31-4B8C-83A1-F6EECF244321}">
                <p14:modId xmlns:p14="http://schemas.microsoft.com/office/powerpoint/2010/main" val="2240165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7D0FF96-AB11-1A81-4ED4-2E4BC0D30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A50BF-7606-E551-EA72-07E5D221C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7D8D5-F238-4DAD-488E-F7B1D55F3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503BE-CA30-9241-9758-B9656162B3B5}" type="datetimeFigureOut">
              <a:rPr lang="en-US" smtClean="0"/>
              <a:t>9/14/22</a:t>
            </a:fld>
            <a:endParaRPr lang="en-US"/>
          </a:p>
        </p:txBody>
      </p:sp>
      <p:sp>
        <p:nvSpPr>
          <p:cNvPr id="5" name="Footer Placeholder 4">
            <a:extLst>
              <a:ext uri="{FF2B5EF4-FFF2-40B4-BE49-F238E27FC236}">
                <a16:creationId xmlns:a16="http://schemas.microsoft.com/office/drawing/2014/main" id="{52777BF4-1D28-04AD-A533-060C0BB9F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F5B2C2-AF50-4AB5-04FB-6A71836F5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D92DC-12F0-7B49-A1C9-AE5D28C90C2F}" type="slidenum">
              <a:rPr lang="en-US" smtClean="0"/>
              <a:t>‹#›</a:t>
            </a:fld>
            <a:endParaRPr lang="en-US"/>
          </a:p>
        </p:txBody>
      </p:sp>
    </p:spTree>
    <p:extLst>
      <p:ext uri="{BB962C8B-B14F-4D97-AF65-F5344CB8AC3E}">
        <p14:creationId xmlns:p14="http://schemas.microsoft.com/office/powerpoint/2010/main" val="1339221776"/>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2" r:id="rId3"/>
    <p:sldLayoutId id="2147483733" r:id="rId4"/>
    <p:sldLayoutId id="2147483723" r:id="rId5"/>
    <p:sldLayoutId id="2147483734" r:id="rId6"/>
    <p:sldLayoutId id="214748378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9"/>
            </p:custDataLst>
            <p:extLst>
              <p:ext uri="{D42A27DB-BD31-4B8C-83A1-F6EECF244321}">
                <p14:modId xmlns:p14="http://schemas.microsoft.com/office/powerpoint/2010/main" val="2874844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8DE6457-90F8-49E6-BB7A-8CF9B3DAF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EC1A55-42BF-5C1E-B99D-C043C3F77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D5778-0A69-3487-BF4F-211BBD93A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44254-D2B9-854C-A61F-532B10C1B258}" type="datetimeFigureOut">
              <a:rPr lang="en-US" smtClean="0"/>
              <a:t>9/14/22</a:t>
            </a:fld>
            <a:endParaRPr lang="en-US"/>
          </a:p>
        </p:txBody>
      </p:sp>
      <p:sp>
        <p:nvSpPr>
          <p:cNvPr id="5" name="Footer Placeholder 4">
            <a:extLst>
              <a:ext uri="{FF2B5EF4-FFF2-40B4-BE49-F238E27FC236}">
                <a16:creationId xmlns:a16="http://schemas.microsoft.com/office/drawing/2014/main" id="{C2B9AC0B-03E8-B411-AD47-DF00E1960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B84CD6-C244-FABA-24B6-B1C8420110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D16D0-308D-E04C-8D75-6D8CDD31E383}" type="slidenum">
              <a:rPr lang="en-US" smtClean="0"/>
              <a:t>‹#›</a:t>
            </a:fld>
            <a:endParaRPr lang="en-US"/>
          </a:p>
        </p:txBody>
      </p:sp>
    </p:spTree>
    <p:extLst>
      <p:ext uri="{BB962C8B-B14F-4D97-AF65-F5344CB8AC3E}">
        <p14:creationId xmlns:p14="http://schemas.microsoft.com/office/powerpoint/2010/main" val="2152049671"/>
      </p:ext>
    </p:extLst>
  </p:cSld>
  <p:clrMap bg1="lt1" tx1="dk1" bg2="lt2" tx2="dk2" accent1="accent1" accent2="accent2" accent3="accent3" accent4="accent4" accent5="accent5" accent6="accent6" hlink="hlink" folHlink="folHlink"/>
  <p:sldLayoutIdLst>
    <p:sldLayoutId id="2147483749" r:id="rId1"/>
    <p:sldLayoutId id="2147483747" r:id="rId2"/>
    <p:sldLayoutId id="2147483750" r:id="rId3"/>
    <p:sldLayoutId id="2147483748" r:id="rId4"/>
    <p:sldLayoutId id="2147483751" r:id="rId5"/>
    <p:sldLayoutId id="2147483752" r:id="rId6"/>
    <p:sldLayoutId id="214748374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8"/>
            </p:custDataLst>
            <p:extLst>
              <p:ext uri="{D42A27DB-BD31-4B8C-83A1-F6EECF244321}">
                <p14:modId xmlns:p14="http://schemas.microsoft.com/office/powerpoint/2010/main" val="3112768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95" imgH="396" progId="TCLayout.ActiveDocument.1">
                  <p:embed/>
                </p:oleObj>
              </mc:Choice>
              <mc:Fallback>
                <p:oleObj name="think-cell Slide" r:id="rId9" imgW="395" imgH="396"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E18FA65-EA4F-205A-E893-ABD9CC2F9F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5C27B-AF1C-353A-D906-39D6AA07A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9C0C9-638D-FC31-A7F9-917586B57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4D19C-18E8-C843-8EA9-8532FDF99A84}" type="datetimeFigureOut">
              <a:rPr lang="en-US" smtClean="0"/>
              <a:t>9/14/22</a:t>
            </a:fld>
            <a:endParaRPr lang="en-US"/>
          </a:p>
        </p:txBody>
      </p:sp>
      <p:sp>
        <p:nvSpPr>
          <p:cNvPr id="5" name="Footer Placeholder 4">
            <a:extLst>
              <a:ext uri="{FF2B5EF4-FFF2-40B4-BE49-F238E27FC236}">
                <a16:creationId xmlns:a16="http://schemas.microsoft.com/office/drawing/2014/main" id="{CB088E3E-DFB3-C441-1D53-3D572DA8C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DA6FF1-0F10-E44F-35C3-8E2791690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BB7C7-D3D1-684B-8A81-67E96B9A831C}" type="slidenum">
              <a:rPr lang="en-US" smtClean="0"/>
              <a:t>‹#›</a:t>
            </a:fld>
            <a:endParaRPr lang="en-US"/>
          </a:p>
        </p:txBody>
      </p:sp>
    </p:spTree>
    <p:extLst>
      <p:ext uri="{BB962C8B-B14F-4D97-AF65-F5344CB8AC3E}">
        <p14:creationId xmlns:p14="http://schemas.microsoft.com/office/powerpoint/2010/main" val="1471422551"/>
      </p:ext>
    </p:extLst>
  </p:cSld>
  <p:clrMap bg1="lt1" tx1="dk1" bg2="lt2" tx2="dk2" accent1="accent1" accent2="accent2" accent3="accent3" accent4="accent4" accent5="accent5" accent6="accent6" hlink="hlink" folHlink="folHlink"/>
  <p:sldLayoutIdLst>
    <p:sldLayoutId id="2147483754" r:id="rId1"/>
    <p:sldLayoutId id="2147483757" r:id="rId2"/>
    <p:sldLayoutId id="2147483758" r:id="rId3"/>
    <p:sldLayoutId id="2147483759" r:id="rId4"/>
    <p:sldLayoutId id="2147483760" r:id="rId5"/>
    <p:sldLayoutId id="21474837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132736793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15" imgW="600" imgH="604" progId="TCLayout.ActiveDocument.1">
                  <p:embed/>
                </p:oleObj>
              </mc:Choice>
              <mc:Fallback>
                <p:oleObj name="think-cell Slide" r:id="rId15" imgW="600" imgH="604" progId="TCLayout.ActiveDocument.1">
                  <p:embed/>
                  <p:pic>
                    <p:nvPicPr>
                      <p:cNvPr id="2" name="Object 1" hidden="1"/>
                      <p:cNvPicPr/>
                      <p:nvPr/>
                    </p:nvPicPr>
                    <p:blipFill>
                      <a:blip r:embed="rId16"/>
                      <a:stretch>
                        <a:fillRect/>
                      </a:stretch>
                    </p:blipFill>
                    <p:spPr>
                      <a:xfrm>
                        <a:off x="2118" y="1589"/>
                        <a:ext cx="2116" cy="1587"/>
                      </a:xfrm>
                      <a:prstGeom prst="rect">
                        <a:avLst/>
                      </a:prstGeom>
                    </p:spPr>
                  </p:pic>
                </p:oleObj>
              </mc:Fallback>
            </mc:AlternateContent>
          </a:graphicData>
        </a:graphic>
      </p:graphicFrame>
      <p:sp>
        <p:nvSpPr>
          <p:cNvPr id="7" name="Rectangle 6"/>
          <p:cNvSpPr/>
          <p:nvPr userDrawn="1"/>
        </p:nvSpPr>
        <p:spPr>
          <a:xfrm>
            <a:off x="3048000" y="6646479"/>
            <a:ext cx="6096000" cy="246221"/>
          </a:xfrm>
          <a:prstGeom prst="rect">
            <a:avLst/>
          </a:prstGeom>
        </p:spPr>
        <p:txBody>
          <a:bodyPr>
            <a:spAutoFit/>
          </a:bodyPr>
          <a:lstStyle/>
          <a:p>
            <a:pPr algn="ctr" fontAlgn="base">
              <a:spcBef>
                <a:spcPct val="0"/>
              </a:spcBef>
              <a:spcAft>
                <a:spcPct val="0"/>
              </a:spcAft>
              <a:defRPr/>
            </a:pPr>
            <a:r>
              <a:rPr lang="en-US" sz="1000" dirty="0">
                <a:solidFill>
                  <a:srgbClr val="7F7F7F"/>
                </a:solidFill>
              </a:rPr>
              <a:t>Decision Support, Office of Strategy &amp; Academic Governance</a:t>
            </a:r>
          </a:p>
        </p:txBody>
      </p:sp>
      <p:sp>
        <p:nvSpPr>
          <p:cNvPr id="10" name="Title 2"/>
          <p:cNvSpPr txBox="1">
            <a:spLocks/>
          </p:cNvSpPr>
          <p:nvPr userDrawn="1"/>
        </p:nvSpPr>
        <p:spPr bwMode="gray">
          <a:xfrm>
            <a:off x="254001" y="242888"/>
            <a:ext cx="11656484"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sz="2800" dirty="0"/>
          </a:p>
        </p:txBody>
      </p:sp>
      <p:sp>
        <p:nvSpPr>
          <p:cNvPr id="11" name="Date Placeholder 12"/>
          <p:cNvSpPr>
            <a:spLocks noGrp="1"/>
          </p:cNvSpPr>
          <p:nvPr>
            <p:ph type="dt" sz="half" idx="2"/>
          </p:nvPr>
        </p:nvSpPr>
        <p:spPr>
          <a:xfrm>
            <a:off x="10861966" y="6400800"/>
            <a:ext cx="1009029" cy="261610"/>
          </a:xfrm>
          <a:prstGeom prst="rect">
            <a:avLst/>
          </a:prstGeom>
        </p:spPr>
        <p:txBody>
          <a:bodyPr vert="horz" wrap="square" lIns="45720" tIns="45720" rIns="45720" bIns="45720" rtlCol="0" anchor="t" anchorCtr="0">
            <a:spAutoFit/>
          </a:bodyPr>
          <a:lstStyle>
            <a:lvl1pPr algn="r">
              <a:defRPr sz="1100">
                <a:solidFill>
                  <a:schemeClr val="bg1"/>
                </a:solidFill>
              </a:defRPr>
            </a:lvl1pPr>
          </a:lstStyle>
          <a:p>
            <a:fld id="{DD392DA4-EEA6-4F26-8BE5-2D06904286E3}" type="datetime1">
              <a:rPr lang="en-US" smtClean="0"/>
              <a:t>9/14/22</a:t>
            </a:fld>
            <a:endParaRPr lang="en-US" dirty="0"/>
          </a:p>
        </p:txBody>
      </p:sp>
      <p:sp>
        <p:nvSpPr>
          <p:cNvPr id="12" name="Footer Placeholder 13"/>
          <p:cNvSpPr>
            <a:spLocks noGrp="1"/>
          </p:cNvSpPr>
          <p:nvPr>
            <p:ph type="ftr" sz="quarter" idx="3"/>
          </p:nvPr>
        </p:nvSpPr>
        <p:spPr>
          <a:xfrm>
            <a:off x="304800" y="6400800"/>
            <a:ext cx="2243563" cy="261610"/>
          </a:xfrm>
          <a:prstGeom prst="rect">
            <a:avLst/>
          </a:prstGeom>
        </p:spPr>
        <p:txBody>
          <a:bodyPr vert="horz" wrap="none" lIns="45720" tIns="45720" rIns="45720" bIns="45720" rtlCol="0" anchor="t" anchorCtr="0">
            <a:spAutoFit/>
          </a:bodyPr>
          <a:lstStyle>
            <a:lvl1pPr algn="l">
              <a:defRPr sz="1100">
                <a:solidFill>
                  <a:schemeClr val="bg1"/>
                </a:solidFill>
              </a:defRPr>
            </a:lvl1pPr>
          </a:lstStyle>
          <a:p>
            <a:r>
              <a:rPr lang="en-US"/>
              <a:t>DRAFT - For discussion purposes only </a:t>
            </a:r>
            <a:endParaRPr lang="en-US" dirty="0"/>
          </a:p>
        </p:txBody>
      </p:sp>
      <p:sp>
        <p:nvSpPr>
          <p:cNvPr id="16" name="Slide Number Placeholder 9"/>
          <p:cNvSpPr>
            <a:spLocks noGrp="1"/>
          </p:cNvSpPr>
          <p:nvPr>
            <p:ph type="sldNum" sz="quarter" idx="4"/>
          </p:nvPr>
        </p:nvSpPr>
        <p:spPr>
          <a:xfrm>
            <a:off x="5767573" y="6416732"/>
            <a:ext cx="613435" cy="261610"/>
          </a:xfrm>
          <a:prstGeom prst="rect">
            <a:avLst/>
          </a:prstGeom>
        </p:spPr>
        <p:txBody>
          <a:bodyPr wrap="square" lIns="45720" tIns="45720" rIns="45720" bIns="45720" anchor="t" anchorCtr="0">
            <a:spAutoFit/>
          </a:bodyPr>
          <a:lstStyle>
            <a:lvl1pPr algn="ctr">
              <a:defRPr sz="1100">
                <a:solidFill>
                  <a:schemeClr val="bg1"/>
                </a:solidFill>
              </a:defRPr>
            </a:lvl1pPr>
          </a:lstStyle>
          <a:p>
            <a:fld id="{6A21C74D-32CA-4538-90C8-4115AA589383}" type="slidenum">
              <a:rPr lang="en-US" smtClean="0"/>
              <a:pPr/>
              <a:t>‹#›</a:t>
            </a:fld>
            <a:endParaRPr lang="en-US" dirty="0"/>
          </a:p>
        </p:txBody>
      </p:sp>
    </p:spTree>
    <p:extLst>
      <p:ext uri="{BB962C8B-B14F-4D97-AF65-F5344CB8AC3E}">
        <p14:creationId xmlns:p14="http://schemas.microsoft.com/office/powerpoint/2010/main" val="1075472963"/>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hf hdr="0"/>
  <p:txStyles>
    <p:titleStyle>
      <a:lvl1pPr algn="l" rtl="0" eaLnBrk="1" fontAlgn="base" hangingPunct="1">
        <a:spcBef>
          <a:spcPct val="0"/>
        </a:spcBef>
        <a:spcAft>
          <a:spcPct val="0"/>
        </a:spcAft>
        <a:defRPr sz="2400" kern="1200">
          <a:solidFill>
            <a:schemeClr val="tx2"/>
          </a:solidFill>
          <a:latin typeface="+mn-lt"/>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algn="l" defTabSz="895350" rtl="0" eaLnBrk="1" fontAlgn="base" hangingPunct="1">
        <a:spcBef>
          <a:spcPct val="0"/>
        </a:spcBef>
        <a:spcAft>
          <a:spcPct val="0"/>
        </a:spcAft>
        <a:buClr>
          <a:schemeClr val="tx2"/>
        </a:buClr>
        <a:defRPr sz="1600" kern="1200">
          <a:solidFill>
            <a:schemeClr val="tx1"/>
          </a:solidFill>
          <a:latin typeface="+mn-lt"/>
          <a:ea typeface="+mn-ea"/>
          <a:cs typeface="+mn-cs"/>
        </a:defRPr>
      </a:lvl1pPr>
      <a:lvl2pPr marL="193675" indent="-19208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2pPr>
      <a:lvl3pPr marL="457200" indent="-26193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3pPr>
      <a:lvl4pPr marL="614363" indent="-1555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4pPr>
      <a:lvl5pPr marL="746125" indent="-1301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84" imgH="384" progId="TCLayout.ActiveDocument.1">
                  <p:embed/>
                </p:oleObj>
              </mc:Choice>
              <mc:Fallback>
                <p:oleObj name="think-cell Slide" r:id="rId10" imgW="384" imgH="384" progId="TCLayout.ActiveDocument.1">
                  <p:embed/>
                  <p:pic>
                    <p:nvPicPr>
                      <p:cNvPr id="6" name="Object 5"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980098B-78D7-C42B-F15D-B1519EFC2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4AC90E7-F34A-41F6-EC3C-1F3029FF4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7C0603E-8E4C-9B26-EEA4-2159499A0936}"/>
              </a:ext>
            </a:extLst>
          </p:cNvPr>
          <p:cNvSpPr>
            <a:spLocks noGrp="1"/>
          </p:cNvSpPr>
          <p:nvPr>
            <p:ph type="dt" sz="half" idx="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7168361-0BFC-D641-B806-478A5036852C}" type="datetimeFigureOut">
              <a:rPr lang="en-US" smtClean="0"/>
              <a:pPr/>
              <a:t>9/14/22</a:t>
            </a:fld>
            <a:endParaRPr lang="en-US"/>
          </a:p>
        </p:txBody>
      </p:sp>
    </p:spTree>
    <p:extLst>
      <p:ext uri="{BB962C8B-B14F-4D97-AF65-F5344CB8AC3E}">
        <p14:creationId xmlns:p14="http://schemas.microsoft.com/office/powerpoint/2010/main" val="268633944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hyperlink" Target="mailto:agonzalez1109@ccc.edu" TargetMode="Externa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hyperlink" Target="mailto:shudson52@ccc.edu" TargetMode="External"/><Relationship Id="rId5" Type="http://schemas.openxmlformats.org/officeDocument/2006/relationships/image" Target="../media/image3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31.e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hyperlink" Target="mailto:agonzalez1109@ccc.edu"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mailto:shudson52@ccc.edu" TargetMode="External"/><Relationship Id="rId5" Type="http://schemas.openxmlformats.org/officeDocument/2006/relationships/image" Target="../media/image3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3.xml"/><Relationship Id="rId1" Type="http://schemas.openxmlformats.org/officeDocument/2006/relationships/tags" Target="../tags/tag15.xml"/><Relationship Id="rId4" Type="http://schemas.openxmlformats.org/officeDocument/2006/relationships/image" Target="../media/image30.emf"/></Relationships>
</file>

<file path=ppt/slides/_rels/slide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2874690778"/>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653143" y="673101"/>
            <a:ext cx="9784671" cy="3397251"/>
          </a:xfrm>
        </p:spPr>
        <p:txBody>
          <a:bodyPr/>
          <a:lstStyle/>
          <a:p>
            <a:pPr marL="0" indent="0">
              <a:lnSpc>
                <a:spcPct val="120000"/>
              </a:lnSpc>
              <a:buNone/>
            </a:pPr>
            <a:r>
              <a:rPr lang="en-US" sz="1400" dirty="0">
                <a:solidFill>
                  <a:schemeClr val="bg1"/>
                </a:solidFill>
              </a:rPr>
              <a:t>Thank you for your interest in the Data Strategist role at Harry S Truman College, one of the City Colleges of Chicago. It was such a pleasure learning more about you!</a:t>
            </a:r>
          </a:p>
          <a:p>
            <a:pPr marL="0" indent="0">
              <a:lnSpc>
                <a:spcPct val="120000"/>
              </a:lnSpc>
              <a:buNone/>
            </a:pPr>
            <a:endParaRPr lang="en-US" sz="1400" dirty="0">
              <a:solidFill>
                <a:schemeClr val="bg1"/>
              </a:solidFill>
            </a:endParaRPr>
          </a:p>
          <a:p>
            <a:pPr marL="0" indent="0">
              <a:lnSpc>
                <a:spcPct val="120000"/>
              </a:lnSpc>
              <a:buNone/>
            </a:pPr>
            <a:r>
              <a:rPr lang="en-US" sz="1400" b="0" dirty="0">
                <a:solidFill>
                  <a:schemeClr val="bg1"/>
                </a:solidFill>
              </a:rPr>
              <a:t>For the next round of interviews, you will be meeting with individuals that will inform the work of the Data Strategist. In addition to meeting with everyone, you are asked to complete a data scenario task that is designed for the hiring manage to get a better understanding of your skills in (a) data management/interpretation; (2) problem-solving; and (3) communication. </a:t>
            </a:r>
          </a:p>
          <a:p>
            <a:pPr marL="0" indent="0">
              <a:lnSpc>
                <a:spcPct val="120000"/>
              </a:lnSpc>
              <a:buNone/>
            </a:pPr>
            <a:endParaRPr lang="en-US" sz="1400" b="0" dirty="0">
              <a:solidFill>
                <a:schemeClr val="bg1"/>
              </a:solidFill>
            </a:endParaRPr>
          </a:p>
          <a:p>
            <a:pPr marL="0" indent="0">
              <a:lnSpc>
                <a:spcPct val="120000"/>
              </a:lnSpc>
              <a:buNone/>
            </a:pPr>
            <a:r>
              <a:rPr lang="en-US" sz="1400" dirty="0">
                <a:solidFill>
                  <a:schemeClr val="bg1"/>
                </a:solidFill>
              </a:rPr>
              <a:t>There is absolutely no wrong way to do this assignment nor should it be treated as high stakes. </a:t>
            </a:r>
            <a:endParaRPr lang="en-US" sz="1400" b="0" dirty="0">
              <a:solidFill>
                <a:schemeClr val="bg1"/>
              </a:solidFill>
            </a:endParaRPr>
          </a:p>
          <a:p>
            <a:pPr marL="0" indent="0">
              <a:lnSpc>
                <a:spcPct val="120000"/>
              </a:lnSpc>
              <a:buNone/>
            </a:pPr>
            <a:endParaRPr lang="en-US" sz="1400" b="0" dirty="0">
              <a:solidFill>
                <a:schemeClr val="bg1"/>
              </a:solidFill>
            </a:endParaRPr>
          </a:p>
          <a:p>
            <a:pPr marL="0" indent="0">
              <a:lnSpc>
                <a:spcPct val="120000"/>
              </a:lnSpc>
              <a:buNone/>
            </a:pPr>
            <a:r>
              <a:rPr lang="en-US" sz="1400" b="0" dirty="0">
                <a:solidFill>
                  <a:schemeClr val="bg1"/>
                </a:solidFill>
              </a:rPr>
              <a:t>Based on the preferred skills set of candidates, we anticipate this task taking no more than 1 ½ hour to complete.</a:t>
            </a:r>
          </a:p>
          <a:p>
            <a:pPr marL="0" indent="0">
              <a:lnSpc>
                <a:spcPct val="120000"/>
              </a:lnSpc>
              <a:buNone/>
            </a:pPr>
            <a:endParaRPr lang="en-US" sz="1400" dirty="0">
              <a:solidFill>
                <a:schemeClr val="bg1"/>
              </a:solidFill>
            </a:endParaRPr>
          </a:p>
          <a:p>
            <a:pPr marL="0" indent="0">
              <a:lnSpc>
                <a:spcPct val="120000"/>
              </a:lnSpc>
              <a:buNone/>
            </a:pPr>
            <a:r>
              <a:rPr lang="en-US" sz="1400" b="0" dirty="0">
                <a:solidFill>
                  <a:schemeClr val="bg1"/>
                </a:solidFill>
              </a:rPr>
              <a:t>More instructions about the data scenario task can be found on the next slides. </a:t>
            </a:r>
          </a:p>
          <a:p>
            <a:pPr marL="0" indent="0">
              <a:lnSpc>
                <a:spcPct val="120000"/>
              </a:lnSpc>
              <a:buNone/>
            </a:pPr>
            <a:endParaRPr lang="en-US" sz="1400" b="0" dirty="0">
              <a:solidFill>
                <a:schemeClr val="bg1"/>
              </a:solidFill>
            </a:endParaRPr>
          </a:p>
          <a:p>
            <a:pPr marL="0" indent="0">
              <a:lnSpc>
                <a:spcPct val="120000"/>
              </a:lnSpc>
              <a:buNone/>
            </a:pPr>
            <a:endParaRPr lang="en-US" sz="1400" b="0" dirty="0">
              <a:solidFill>
                <a:schemeClr val="bg1"/>
              </a:solidFill>
            </a:endParaRPr>
          </a:p>
          <a:p>
            <a:pPr marL="0" indent="0">
              <a:lnSpc>
                <a:spcPct val="120000"/>
              </a:lnSpc>
              <a:buNone/>
            </a:pPr>
            <a:r>
              <a:rPr lang="en-US" sz="1400" u="sng" dirty="0">
                <a:solidFill>
                  <a:schemeClr val="bg1"/>
                </a:solidFill>
              </a:rPr>
              <a:t>IMPORTANT NOTE: </a:t>
            </a:r>
          </a:p>
          <a:p>
            <a:pPr marL="0" indent="0">
              <a:lnSpc>
                <a:spcPct val="120000"/>
              </a:lnSpc>
              <a:buNone/>
            </a:pPr>
            <a:r>
              <a:rPr lang="en-US" dirty="0">
                <a:solidFill>
                  <a:schemeClr val="bg1"/>
                </a:solidFill>
              </a:rPr>
              <a:t>You must submit a copy of your analysis and presentation no later than Wednesday, September 14 by 3:00 pm to Sean Hudson (</a:t>
            </a:r>
            <a:r>
              <a:rPr lang="en-US" dirty="0">
                <a:solidFill>
                  <a:schemeClr val="bg1"/>
                </a:solidFill>
                <a:hlinkClick r:id="rId6"/>
              </a:rPr>
              <a:t>shudson52@ccc.edu</a:t>
            </a:r>
            <a:r>
              <a:rPr lang="en-US" dirty="0">
                <a:solidFill>
                  <a:schemeClr val="bg1"/>
                </a:solidFill>
              </a:rPr>
              <a:t>) </a:t>
            </a:r>
            <a:r>
              <a:rPr lang="en-US" sz="1800" i="1" u="sng" dirty="0">
                <a:solidFill>
                  <a:schemeClr val="bg1"/>
                </a:solidFill>
              </a:rPr>
              <a:t>and</a:t>
            </a:r>
            <a:r>
              <a:rPr lang="en-US" dirty="0">
                <a:solidFill>
                  <a:schemeClr val="bg1"/>
                </a:solidFill>
              </a:rPr>
              <a:t> Araceli Gonzalez (</a:t>
            </a:r>
            <a:r>
              <a:rPr lang="en-US" dirty="0">
                <a:solidFill>
                  <a:schemeClr val="bg1"/>
                </a:solidFill>
                <a:hlinkClick r:id="rId7"/>
              </a:rPr>
              <a:t>agonzalez1109@ccc.edu</a:t>
            </a:r>
            <a:r>
              <a:rPr lang="en-US" dirty="0">
                <a:solidFill>
                  <a:schemeClr val="bg1"/>
                </a:solidFill>
              </a:rPr>
              <a:t>). More information about the Master Spreadsheet is also on the next slide. </a:t>
            </a:r>
          </a:p>
          <a:p>
            <a:pPr marL="0" indent="0">
              <a:buNone/>
            </a:pPr>
            <a:endParaRPr lang="en-US" sz="1400" dirty="0"/>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9/14/22</a:t>
            </a:fld>
            <a:endParaRPr lang="en-US" dirty="0">
              <a:solidFill>
                <a:srgbClr val="000000"/>
              </a:solidFill>
              <a:latin typeface="Calibri" pitchFamily="34" charset="0"/>
              <a:cs typeface="Arial" pitchFamily="34" charset="0"/>
            </a:endParaRPr>
          </a:p>
        </p:txBody>
      </p:sp>
      <p:sp>
        <p:nvSpPr>
          <p:cNvPr id="4" name="Footer Placeholder 3"/>
          <p:cNvSpPr>
            <a:spLocks noGrp="1"/>
          </p:cNvSpPr>
          <p:nvPr>
            <p:ph type="ftr" sz="quarter" idx="15"/>
          </p:nvPr>
        </p:nvSpPr>
        <p:spPr/>
        <p:txBody>
          <a:bodyPr/>
          <a:lstStyle/>
          <a:p>
            <a:pPr fontAlgn="base">
              <a:spcBef>
                <a:spcPct val="0"/>
              </a:spcBef>
              <a:spcAft>
                <a:spcPct val="0"/>
              </a:spcAft>
            </a:pPr>
            <a:r>
              <a:rPr lang="en-US" dirty="0">
                <a:solidFill>
                  <a:srgbClr val="000000"/>
                </a:solidFill>
                <a:latin typeface="Calibri" pitchFamily="34" charset="0"/>
                <a:cs typeface="Arial" pitchFamily="34" charset="0"/>
              </a:rPr>
              <a:t>DRAFT - For discussion purposes only </a:t>
            </a: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1</a:t>
            </a:fld>
            <a:endParaRPr lang="en-US" dirty="0">
              <a:solidFill>
                <a:srgbClr val="000000"/>
              </a:solidFill>
              <a:latin typeface="Calibri" pitchFamily="34" charset="0"/>
              <a:cs typeface="Arial" pitchFamily="34" charset="0"/>
            </a:endParaRPr>
          </a:p>
        </p:txBody>
      </p:sp>
      <p:sp>
        <p:nvSpPr>
          <p:cNvPr id="7" name="Text Placeholder 6"/>
          <p:cNvSpPr>
            <a:spLocks noGrp="1"/>
          </p:cNvSpPr>
          <p:nvPr>
            <p:ph type="body" sz="quarter" idx="20"/>
          </p:nvPr>
        </p:nvSpPr>
        <p:spPr/>
        <p:txBody>
          <a:bodyPr/>
          <a:lstStyle/>
          <a:p>
            <a:endParaRPr lang="en-US" dirty="0"/>
          </a:p>
        </p:txBody>
      </p:sp>
    </p:spTree>
    <p:extLst>
      <p:ext uri="{BB962C8B-B14F-4D97-AF65-F5344CB8AC3E}">
        <p14:creationId xmlns:p14="http://schemas.microsoft.com/office/powerpoint/2010/main" val="1536477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6DCD5B-DF5C-CC7F-90CB-A4AA78D71D0E}"/>
              </a:ext>
            </a:extLst>
          </p:cNvPr>
          <p:cNvSpPr>
            <a:spLocks noGrp="1"/>
          </p:cNvSpPr>
          <p:nvPr>
            <p:ph type="body" idx="1"/>
          </p:nvPr>
        </p:nvSpPr>
        <p:spPr>
          <a:xfrm>
            <a:off x="1764011" y="306957"/>
            <a:ext cx="8663977" cy="823912"/>
          </a:xfrm>
        </p:spPr>
        <p:txBody>
          <a:bodyPr/>
          <a:lstStyle/>
          <a:p>
            <a:pPr algn="ctr"/>
            <a:r>
              <a:rPr lang="en-US" dirty="0"/>
              <a:t>Limitations</a:t>
            </a:r>
          </a:p>
        </p:txBody>
      </p:sp>
      <p:sp>
        <p:nvSpPr>
          <p:cNvPr id="3" name="Text Placeholder 2">
            <a:extLst>
              <a:ext uri="{FF2B5EF4-FFF2-40B4-BE49-F238E27FC236}">
                <a16:creationId xmlns:a16="http://schemas.microsoft.com/office/drawing/2014/main" id="{9C507870-C893-391E-4586-FCBF4AA0CBD5}"/>
              </a:ext>
            </a:extLst>
          </p:cNvPr>
          <p:cNvSpPr>
            <a:spLocks noGrp="1"/>
          </p:cNvSpPr>
          <p:nvPr>
            <p:ph type="body" sz="quarter" idx="13"/>
          </p:nvPr>
        </p:nvSpPr>
        <p:spPr>
          <a:xfrm>
            <a:off x="2845679" y="1543464"/>
            <a:ext cx="7582309" cy="4355531"/>
          </a:xfrm>
        </p:spPr>
        <p:txBody>
          <a:bodyPr>
            <a:normAutofit fontScale="25000" lnSpcReduction="20000"/>
          </a:bodyPr>
          <a:lstStyle/>
          <a:p>
            <a:r>
              <a:rPr lang="en-US" sz="8000" dirty="0"/>
              <a:t>To determine length of time to complete each academic program, initial semester and year is needed.</a:t>
            </a:r>
          </a:p>
          <a:p>
            <a:endParaRPr lang="en-US" sz="8000" dirty="0"/>
          </a:p>
          <a:p>
            <a:r>
              <a:rPr lang="en-US" sz="8000" dirty="0"/>
              <a:t>It would be useful to know if students transferred into an ECE program.</a:t>
            </a:r>
          </a:p>
          <a:p>
            <a:endParaRPr lang="en-US" sz="8000" dirty="0"/>
          </a:p>
          <a:p>
            <a:endParaRPr lang="en-US" sz="6400" dirty="0"/>
          </a:p>
          <a:p>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25849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97C7-149E-DABD-8A99-C64B6039492C}"/>
              </a:ext>
            </a:extLst>
          </p:cNvPr>
          <p:cNvSpPr>
            <a:spLocks noGrp="1"/>
          </p:cNvSpPr>
          <p:nvPr>
            <p:ph type="body" idx="1"/>
          </p:nvPr>
        </p:nvSpPr>
        <p:spPr>
          <a:xfrm>
            <a:off x="1764010" y="484631"/>
            <a:ext cx="8663977" cy="823912"/>
          </a:xfrm>
        </p:spPr>
        <p:txBody>
          <a:bodyPr/>
          <a:lstStyle/>
          <a:p>
            <a:pPr algn="ctr"/>
            <a:r>
              <a:rPr lang="en-US" dirty="0"/>
              <a:t>Next Steps</a:t>
            </a:r>
          </a:p>
        </p:txBody>
      </p:sp>
      <p:sp>
        <p:nvSpPr>
          <p:cNvPr id="3" name="Text Placeholder 2">
            <a:extLst>
              <a:ext uri="{FF2B5EF4-FFF2-40B4-BE49-F238E27FC236}">
                <a16:creationId xmlns:a16="http://schemas.microsoft.com/office/drawing/2014/main" id="{DB84D1AB-8D4B-141D-BDAF-CEB74D87DA21}"/>
              </a:ext>
            </a:extLst>
          </p:cNvPr>
          <p:cNvSpPr>
            <a:spLocks noGrp="1"/>
          </p:cNvSpPr>
          <p:nvPr>
            <p:ph type="body" sz="quarter" idx="13"/>
          </p:nvPr>
        </p:nvSpPr>
        <p:spPr>
          <a:xfrm>
            <a:off x="1886674" y="1523436"/>
            <a:ext cx="8663977" cy="3467821"/>
          </a:xfrm>
        </p:spPr>
        <p:txBody>
          <a:bodyPr/>
          <a:lstStyle/>
          <a:p>
            <a:r>
              <a:rPr lang="en-US" dirty="0"/>
              <a:t>Enrollment, graduation, and drop data by Race and Ethnicity is available in the notebook and can be incorporated into a presentation allowing more than 3 data slides.</a:t>
            </a:r>
          </a:p>
          <a:p>
            <a:r>
              <a:rPr lang="en-US" dirty="0"/>
              <a:t>Enrollment, graduation, and drop data can also be determined for each academic program using similar code.</a:t>
            </a:r>
          </a:p>
          <a:p>
            <a:r>
              <a:rPr lang="en-US" dirty="0"/>
              <a:t>Length of time to complete programs requires initial entry year.</a:t>
            </a:r>
          </a:p>
          <a:p>
            <a:endParaRPr lang="en-US" dirty="0"/>
          </a:p>
          <a:p>
            <a:endParaRPr lang="en-US" dirty="0"/>
          </a:p>
          <a:p>
            <a:endParaRPr lang="en-US" dirty="0"/>
          </a:p>
        </p:txBody>
      </p:sp>
    </p:spTree>
    <p:extLst>
      <p:ext uri="{BB962C8B-B14F-4D97-AF65-F5344CB8AC3E}">
        <p14:creationId xmlns:p14="http://schemas.microsoft.com/office/powerpoint/2010/main" val="294500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2FC4-04F0-5499-437F-6578BDDE8176}"/>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0A446D68-27C4-494B-2499-05E4DD819D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589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2670014504"/>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558800" y="774284"/>
            <a:ext cx="9950995" cy="5345020"/>
          </a:xfrm>
        </p:spPr>
        <p:txBody>
          <a:bodyPr/>
          <a:lstStyle/>
          <a:p>
            <a:pPr marL="0" indent="0">
              <a:lnSpc>
                <a:spcPct val="120000"/>
              </a:lnSpc>
              <a:buNone/>
            </a:pPr>
            <a:r>
              <a:rPr lang="en-US" sz="1200" b="0" dirty="0">
                <a:solidFill>
                  <a:schemeClr val="bg1"/>
                </a:solidFill>
              </a:rPr>
              <a:t>Harry S Truman College is leading the implementation of the Early Childhood Access Consortium for Equity (ECACE) Initiative for the City Colleges of Chicago (CCC) District. ECACE is a state funded initiative designed to increase the number of individuals in the early childhood workforce with associate, bachelor's, and master's degrees and other credentials. It will include a dedicated success coach who will support students enrolled in our Early Childhood Education (ECE) academic programs, and provide a scholarship to eligible students. Additionally, Truman leads multiple Early Childhood Education (ECE) strategic initiatives for the District.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The Office of Research and Strategic Planning has been asked to provide data that will support the implementation of the ECACE initiative, and provide insight into ECE academic outcomes. They have asked you, the data strategist who will lead this work, to provide with them any data that would be useful in their planning.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As the Data Strategist, you will often be asked to conduct analysis and provide insights on findings that you believe will be beneficial to the team. </a:t>
            </a:r>
            <a:r>
              <a:rPr lang="en-US" sz="1200" b="0" u="sng" dirty="0">
                <a:solidFill>
                  <a:schemeClr val="bg1"/>
                </a:solidFill>
              </a:rPr>
              <a:t>This is your data scenario task</a:t>
            </a:r>
            <a:r>
              <a:rPr lang="en-US" sz="1200" b="0" dirty="0">
                <a:solidFill>
                  <a:schemeClr val="bg1"/>
                </a:solidFill>
              </a:rPr>
              <a:t>. You have been provided with an Excel file containing dummy completion and enrollment data. There are two parts to this task.</a:t>
            </a:r>
          </a:p>
          <a:p>
            <a:pPr marL="0" indent="0">
              <a:lnSpc>
                <a:spcPct val="120000"/>
              </a:lnSpc>
              <a:buNone/>
            </a:pPr>
            <a:endParaRPr lang="en-US" sz="1200" dirty="0">
              <a:solidFill>
                <a:schemeClr val="bg1"/>
              </a:solidFill>
            </a:endParaRPr>
          </a:p>
          <a:p>
            <a:pPr marL="0" indent="0">
              <a:lnSpc>
                <a:spcPct val="120000"/>
              </a:lnSpc>
              <a:buNone/>
            </a:pPr>
            <a:r>
              <a:rPr lang="en-US" sz="1400" dirty="0">
                <a:solidFill>
                  <a:schemeClr val="bg1"/>
                </a:solidFill>
              </a:rPr>
              <a:t>Part 1: Data Exploration</a:t>
            </a:r>
            <a:endParaRPr lang="en-US" sz="1400" b="0" dirty="0">
              <a:solidFill>
                <a:schemeClr val="bg1"/>
              </a:solidFill>
            </a:endParaRPr>
          </a:p>
          <a:p>
            <a:pPr marL="0" indent="0">
              <a:lnSpc>
                <a:spcPct val="120000"/>
              </a:lnSpc>
              <a:buNone/>
            </a:pPr>
            <a:r>
              <a:rPr lang="en-US" sz="1200" u="sng" dirty="0">
                <a:solidFill>
                  <a:schemeClr val="bg1"/>
                </a:solidFill>
              </a:rPr>
              <a:t>You will be conducting an exploration analysis of the data to further understand the current state of CCC’s ECE academic programs. </a:t>
            </a:r>
            <a:r>
              <a:rPr lang="en-US" sz="1200" b="0" dirty="0">
                <a:solidFill>
                  <a:schemeClr val="bg1"/>
                </a:solidFill>
              </a:rPr>
              <a:t> As part of this analysis, you have been provided dummy completion and enrollment data of students enrolled in our various ECE academic programs. To inform how you want to explore and analyze the data, please read the Data Definition tab carefully to understand the variables in the dataset.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For this part of the exercise, you are free to use any statistical program to complete this exercise and display your answers, just make sure to include your work with your submission. If you decided to work in excel leave your graphs, formulas and/or pivot tables in the file. Or, if you use a different platform please send over a copy of your script/code.</a:t>
            </a:r>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9/14/22</a:t>
            </a:fld>
            <a:endParaRPr lang="en-US" dirty="0">
              <a:solidFill>
                <a:srgbClr val="000000"/>
              </a:solidFill>
              <a:latin typeface="Calibri" pitchFamily="34" charset="0"/>
              <a:cs typeface="Arial" pitchFamily="34" charset="0"/>
            </a:endParaRP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2</a:t>
            </a:fld>
            <a:endParaRPr lang="en-US" dirty="0">
              <a:solidFill>
                <a:srgbClr val="000000"/>
              </a:solidFill>
              <a:latin typeface="Calibri" pitchFamily="34" charset="0"/>
              <a:cs typeface="Arial" pitchFamily="34" charset="0"/>
            </a:endParaRPr>
          </a:p>
        </p:txBody>
      </p:sp>
      <p:sp>
        <p:nvSpPr>
          <p:cNvPr id="6" name="Title 5"/>
          <p:cNvSpPr>
            <a:spLocks noGrp="1"/>
          </p:cNvSpPr>
          <p:nvPr>
            <p:ph type="title"/>
          </p:nvPr>
        </p:nvSpPr>
        <p:spPr/>
        <p:txBody>
          <a:bodyPr vert="horz"/>
          <a:lstStyle/>
          <a:p>
            <a:r>
              <a:rPr lang="en-US" dirty="0"/>
              <a:t>Data Scenario: Providing Strategic Insights</a:t>
            </a:r>
          </a:p>
        </p:txBody>
      </p:sp>
    </p:spTree>
    <p:extLst>
      <p:ext uri="{BB962C8B-B14F-4D97-AF65-F5344CB8AC3E}">
        <p14:creationId xmlns:p14="http://schemas.microsoft.com/office/powerpoint/2010/main" val="58861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3041286861"/>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1824582" y="774284"/>
            <a:ext cx="8685213" cy="4489866"/>
          </a:xfrm>
        </p:spPr>
        <p:txBody>
          <a:bodyPr/>
          <a:lstStyle/>
          <a:p>
            <a:pPr marL="0" indent="0">
              <a:lnSpc>
                <a:spcPct val="120000"/>
              </a:lnSpc>
              <a:buNone/>
            </a:pPr>
            <a:r>
              <a:rPr lang="en-US" sz="1400" dirty="0">
                <a:solidFill>
                  <a:schemeClr val="bg1"/>
                </a:solidFill>
              </a:rPr>
              <a:t>Part 2: Strategic Insights and Recommendations</a:t>
            </a:r>
            <a:endParaRPr lang="en-US" sz="1400" b="0" dirty="0">
              <a:solidFill>
                <a:schemeClr val="bg1"/>
              </a:solidFill>
            </a:endParaRPr>
          </a:p>
          <a:p>
            <a:pPr marL="0" indent="0">
              <a:lnSpc>
                <a:spcPct val="120000"/>
              </a:lnSpc>
              <a:buNone/>
            </a:pPr>
            <a:r>
              <a:rPr lang="en-US" sz="1200" b="0" dirty="0">
                <a:solidFill>
                  <a:schemeClr val="bg1"/>
                </a:solidFill>
              </a:rPr>
              <a:t> </a:t>
            </a:r>
            <a:endParaRPr lang="en-US" sz="1200" dirty="0">
              <a:solidFill>
                <a:schemeClr val="bg1"/>
              </a:solidFill>
            </a:endParaRPr>
          </a:p>
          <a:p>
            <a:pPr marL="0" indent="0">
              <a:lnSpc>
                <a:spcPct val="120000"/>
              </a:lnSpc>
              <a:buNone/>
            </a:pPr>
            <a:r>
              <a:rPr lang="en-US" sz="1200" u="sng" dirty="0">
                <a:solidFill>
                  <a:schemeClr val="bg1"/>
                </a:solidFill>
              </a:rPr>
              <a:t>Using some of the results of your analysis in Part 1, present your findings in a 10 minute presentation that adheres to the following format</a:t>
            </a:r>
            <a:r>
              <a:rPr lang="en-US" sz="1200" b="0" dirty="0">
                <a:solidFill>
                  <a:schemeClr val="bg1"/>
                </a:solidFill>
              </a:rPr>
              <a:t>:</a:t>
            </a:r>
          </a:p>
          <a:p>
            <a:pPr marL="520700" lvl="1" indent="-228600">
              <a:lnSpc>
                <a:spcPct val="120000"/>
              </a:lnSpc>
              <a:buFont typeface="+mj-lt"/>
              <a:buAutoNum type="arabicPeriod"/>
            </a:pPr>
            <a:r>
              <a:rPr lang="en-US" sz="1200" dirty="0">
                <a:solidFill>
                  <a:schemeClr val="bg1"/>
                </a:solidFill>
              </a:rPr>
              <a:t>Brief summary of your experience and interest in the position </a:t>
            </a:r>
            <a:r>
              <a:rPr lang="en-US" sz="1200" i="1" dirty="0">
                <a:solidFill>
                  <a:schemeClr val="bg1"/>
                </a:solidFill>
              </a:rPr>
              <a:t>(no more than 1 slide)</a:t>
            </a:r>
            <a:endParaRPr lang="en-US" sz="1200" dirty="0">
              <a:solidFill>
                <a:schemeClr val="bg1"/>
              </a:solidFill>
            </a:endParaRPr>
          </a:p>
          <a:p>
            <a:pPr marL="520700" lvl="1" indent="-228600">
              <a:lnSpc>
                <a:spcPct val="120000"/>
              </a:lnSpc>
              <a:buFont typeface="+mj-lt"/>
              <a:buAutoNum type="arabicPeriod"/>
            </a:pPr>
            <a:r>
              <a:rPr lang="en-US" sz="1200" dirty="0">
                <a:solidFill>
                  <a:schemeClr val="bg1"/>
                </a:solidFill>
              </a:rPr>
              <a:t>Highlights of your analysis, which can include graphs/charts </a:t>
            </a:r>
            <a:r>
              <a:rPr lang="en-US" sz="1200" i="1" dirty="0">
                <a:solidFill>
                  <a:schemeClr val="bg1"/>
                </a:solidFill>
              </a:rPr>
              <a:t>(no more than 3 slides)</a:t>
            </a:r>
          </a:p>
          <a:p>
            <a:pPr marL="520700" lvl="1" indent="-228600">
              <a:lnSpc>
                <a:spcPct val="120000"/>
              </a:lnSpc>
              <a:buFont typeface="+mj-lt"/>
              <a:buAutoNum type="arabicPeriod"/>
            </a:pPr>
            <a:r>
              <a:rPr lang="en-US" sz="1200" dirty="0">
                <a:solidFill>
                  <a:schemeClr val="bg1"/>
                </a:solidFill>
              </a:rPr>
              <a:t>Limitations of analysis </a:t>
            </a:r>
            <a:r>
              <a:rPr lang="en-US" sz="1200" i="1" dirty="0">
                <a:solidFill>
                  <a:schemeClr val="bg1"/>
                </a:solidFill>
              </a:rPr>
              <a:t>(no more than 1 slide)</a:t>
            </a:r>
          </a:p>
          <a:p>
            <a:pPr marL="520700" lvl="1" indent="-228600">
              <a:lnSpc>
                <a:spcPct val="120000"/>
              </a:lnSpc>
              <a:buFont typeface="+mj-lt"/>
              <a:buAutoNum type="arabicPeriod"/>
            </a:pPr>
            <a:r>
              <a:rPr lang="en-US" sz="1200" dirty="0">
                <a:solidFill>
                  <a:schemeClr val="bg1"/>
                </a:solidFill>
              </a:rPr>
              <a:t> Recommended next steps </a:t>
            </a:r>
            <a:r>
              <a:rPr lang="en-US" sz="1200" i="1" dirty="0">
                <a:solidFill>
                  <a:schemeClr val="bg1"/>
                </a:solidFill>
              </a:rPr>
              <a:t>(no more than 2 slides)</a:t>
            </a:r>
          </a:p>
          <a:p>
            <a:pPr marL="803275" lvl="2" indent="-228600">
              <a:lnSpc>
                <a:spcPct val="120000"/>
              </a:lnSpc>
              <a:buAutoNum type="alphaLcPeriod"/>
            </a:pPr>
            <a:r>
              <a:rPr lang="en-US" sz="1200" dirty="0">
                <a:solidFill>
                  <a:schemeClr val="bg1"/>
                </a:solidFill>
              </a:rPr>
              <a:t>Recommendations can include suggested metrics for tracking ECE enrollment, retention, or completion/transfer, further plans for analysis, or anything you think would be beneficial for the initiative from a research/evaluation component</a:t>
            </a:r>
          </a:p>
          <a:p>
            <a:pPr marL="292100" lvl="1" indent="0">
              <a:lnSpc>
                <a:spcPct val="120000"/>
              </a:lnSpc>
              <a:buNone/>
            </a:pPr>
            <a:endParaRPr lang="en-US" sz="1200" dirty="0">
              <a:solidFill>
                <a:schemeClr val="bg1"/>
              </a:solidFill>
            </a:endParaRPr>
          </a:p>
          <a:p>
            <a:pPr marL="0" indent="0">
              <a:lnSpc>
                <a:spcPct val="120000"/>
              </a:lnSpc>
              <a:buNone/>
            </a:pPr>
            <a:r>
              <a:rPr lang="en-US" sz="1200" b="0" dirty="0">
                <a:solidFill>
                  <a:schemeClr val="bg1"/>
                </a:solidFill>
              </a:rPr>
              <a:t>Remember, information and data are often imperfect, limited, or aggregated.  It will typically be your role to identify areas requiring further investigation.</a:t>
            </a:r>
          </a:p>
          <a:p>
            <a:pPr>
              <a:lnSpc>
                <a:spcPct val="120000"/>
              </a:lnSpc>
            </a:pPr>
            <a:endParaRPr lang="en-US" sz="1200" b="0" dirty="0">
              <a:solidFill>
                <a:schemeClr val="bg1"/>
              </a:solidFill>
            </a:endParaRPr>
          </a:p>
          <a:p>
            <a:pPr>
              <a:lnSpc>
                <a:spcPct val="120000"/>
              </a:lnSpc>
            </a:pPr>
            <a:endParaRPr lang="en-US" sz="1200" b="0" dirty="0">
              <a:solidFill>
                <a:schemeClr val="bg1"/>
              </a:solidFill>
            </a:endParaRPr>
          </a:p>
          <a:p>
            <a:pPr marL="0" indent="0">
              <a:lnSpc>
                <a:spcPct val="120000"/>
              </a:lnSpc>
              <a:buNone/>
            </a:pPr>
            <a:r>
              <a:rPr lang="en-US" u="sng" dirty="0">
                <a:solidFill>
                  <a:schemeClr val="bg1"/>
                </a:solidFill>
              </a:rPr>
              <a:t>REMEMBER:</a:t>
            </a:r>
          </a:p>
          <a:p>
            <a:pPr marL="0" indent="0">
              <a:lnSpc>
                <a:spcPct val="120000"/>
              </a:lnSpc>
              <a:buNone/>
            </a:pPr>
            <a:r>
              <a:rPr lang="en-US" dirty="0">
                <a:solidFill>
                  <a:schemeClr val="bg1"/>
                </a:solidFill>
              </a:rPr>
              <a:t>You must submit a copy of your analysis and presentation no later than Wednesday, September 14 by 3:00 pm to Sean Hudson (</a:t>
            </a:r>
            <a:r>
              <a:rPr lang="en-US" dirty="0">
                <a:solidFill>
                  <a:schemeClr val="bg1"/>
                </a:solidFill>
                <a:hlinkClick r:id="rId6"/>
              </a:rPr>
              <a:t>shudson52@ccc.edu</a:t>
            </a:r>
            <a:r>
              <a:rPr lang="en-US" dirty="0">
                <a:solidFill>
                  <a:schemeClr val="bg1"/>
                </a:solidFill>
              </a:rPr>
              <a:t>) </a:t>
            </a:r>
            <a:r>
              <a:rPr lang="en-US" sz="1800" i="1" u="sng" dirty="0">
                <a:solidFill>
                  <a:schemeClr val="bg1"/>
                </a:solidFill>
              </a:rPr>
              <a:t>and</a:t>
            </a:r>
            <a:r>
              <a:rPr lang="en-US" dirty="0">
                <a:solidFill>
                  <a:schemeClr val="bg1"/>
                </a:solidFill>
              </a:rPr>
              <a:t> Araceli Gonzalez (</a:t>
            </a:r>
            <a:r>
              <a:rPr lang="en-US" dirty="0">
                <a:solidFill>
                  <a:schemeClr val="bg1"/>
                </a:solidFill>
                <a:hlinkClick r:id="rId7"/>
              </a:rPr>
              <a:t>agonzalez1109@ccc.edu</a:t>
            </a:r>
            <a:r>
              <a:rPr lang="en-US" dirty="0">
                <a:solidFill>
                  <a:schemeClr val="bg1"/>
                </a:solidFill>
              </a:rPr>
              <a:t>) </a:t>
            </a:r>
            <a:endParaRPr lang="en-US" b="0" dirty="0"/>
          </a:p>
          <a:p>
            <a:pPr marL="0" indent="0">
              <a:buNone/>
            </a:pPr>
            <a:endParaRPr lang="en-US" sz="1200" dirty="0"/>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9/14/22</a:t>
            </a:fld>
            <a:endParaRPr lang="en-US" dirty="0">
              <a:solidFill>
                <a:srgbClr val="000000"/>
              </a:solidFill>
              <a:latin typeface="Calibri" pitchFamily="34" charset="0"/>
              <a:cs typeface="Arial" pitchFamily="34" charset="0"/>
            </a:endParaRP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3</a:t>
            </a:fld>
            <a:endParaRPr lang="en-US" dirty="0">
              <a:solidFill>
                <a:srgbClr val="000000"/>
              </a:solidFill>
              <a:latin typeface="Calibri" pitchFamily="34" charset="0"/>
              <a:cs typeface="Arial" pitchFamily="34" charset="0"/>
            </a:endParaRPr>
          </a:p>
        </p:txBody>
      </p:sp>
      <p:sp>
        <p:nvSpPr>
          <p:cNvPr id="6" name="Title 5"/>
          <p:cNvSpPr>
            <a:spLocks noGrp="1"/>
          </p:cNvSpPr>
          <p:nvPr>
            <p:ph type="title"/>
          </p:nvPr>
        </p:nvSpPr>
        <p:spPr/>
        <p:txBody>
          <a:bodyPr vert="horz"/>
          <a:lstStyle/>
          <a:p>
            <a:r>
              <a:rPr lang="en-US" dirty="0"/>
              <a:t>Data Scenario: Providing Strategic Insights</a:t>
            </a:r>
          </a:p>
        </p:txBody>
      </p:sp>
    </p:spTree>
    <p:extLst>
      <p:ext uri="{BB962C8B-B14F-4D97-AF65-F5344CB8AC3E}">
        <p14:creationId xmlns:p14="http://schemas.microsoft.com/office/powerpoint/2010/main" val="292165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2FC4-04F0-5499-437F-6578BDDE8176}"/>
              </a:ext>
            </a:extLst>
          </p:cNvPr>
          <p:cNvSpPr>
            <a:spLocks noGrp="1"/>
          </p:cNvSpPr>
          <p:nvPr>
            <p:ph type="title"/>
          </p:nvPr>
        </p:nvSpPr>
        <p:spPr/>
        <p:txBody>
          <a:bodyPr/>
          <a:lstStyle/>
          <a:p>
            <a:r>
              <a:rPr lang="en-US" dirty="0"/>
              <a:t>ECE 2019-2022 </a:t>
            </a:r>
          </a:p>
        </p:txBody>
      </p:sp>
      <p:sp>
        <p:nvSpPr>
          <p:cNvPr id="3" name="Subtitle 2">
            <a:extLst>
              <a:ext uri="{FF2B5EF4-FFF2-40B4-BE49-F238E27FC236}">
                <a16:creationId xmlns:a16="http://schemas.microsoft.com/office/drawing/2014/main" id="{0A446D68-27C4-494B-2499-05E4DD819D85}"/>
              </a:ext>
            </a:extLst>
          </p:cNvPr>
          <p:cNvSpPr>
            <a:spLocks noGrp="1"/>
          </p:cNvSpPr>
          <p:nvPr>
            <p:ph type="subTitle" idx="1"/>
          </p:nvPr>
        </p:nvSpPr>
        <p:spPr/>
        <p:txBody>
          <a:bodyPr/>
          <a:lstStyle/>
          <a:p>
            <a:r>
              <a:rPr lang="en-US" dirty="0"/>
              <a:t>Ross Hyman</a:t>
            </a:r>
          </a:p>
        </p:txBody>
      </p:sp>
    </p:spTree>
    <p:extLst>
      <p:ext uri="{BB962C8B-B14F-4D97-AF65-F5344CB8AC3E}">
        <p14:creationId xmlns:p14="http://schemas.microsoft.com/office/powerpoint/2010/main" val="215867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864D881-0901-7E96-903B-6B33CD0C0CA8}"/>
              </a:ext>
            </a:extLst>
          </p:cNvPr>
          <p:cNvSpPr>
            <a:spLocks noGrp="1"/>
          </p:cNvSpPr>
          <p:nvPr>
            <p:ph type="title"/>
          </p:nvPr>
        </p:nvSpPr>
        <p:spPr>
          <a:xfrm>
            <a:off x="3027102" y="2262484"/>
            <a:ext cx="6856201" cy="665416"/>
          </a:xfrm>
        </p:spPr>
        <p:txBody>
          <a:bodyPr vert="horz">
            <a:normAutofit fontScale="90000"/>
          </a:bodyPr>
          <a:lstStyle/>
          <a:p>
            <a:r>
              <a:rPr lang="en-US" dirty="0"/>
              <a:t>Agenda</a:t>
            </a:r>
          </a:p>
        </p:txBody>
      </p:sp>
      <p:graphicFrame>
        <p:nvGraphicFramePr>
          <p:cNvPr id="6" name="Table 5"/>
          <p:cNvGraphicFramePr>
            <a:graphicFrameLocks noGrp="1"/>
          </p:cNvGraphicFramePr>
          <p:nvPr>
            <p:extLst>
              <p:ext uri="{D42A27DB-BD31-4B8C-83A1-F6EECF244321}">
                <p14:modId xmlns:p14="http://schemas.microsoft.com/office/powerpoint/2010/main" val="4045259595"/>
              </p:ext>
            </p:extLst>
          </p:nvPr>
        </p:nvGraphicFramePr>
        <p:xfrm>
          <a:off x="2217134" y="3119822"/>
          <a:ext cx="8286257" cy="2725275"/>
        </p:xfrm>
        <a:graphic>
          <a:graphicData uri="http://schemas.openxmlformats.org/drawingml/2006/table">
            <a:tbl>
              <a:tblPr firstRow="1" bandRow="1" bandCol="1"/>
              <a:tblGrid>
                <a:gridCol w="7080978">
                  <a:extLst>
                    <a:ext uri="{9D8B030D-6E8A-4147-A177-3AD203B41FA5}">
                      <a16:colId xmlns:a16="http://schemas.microsoft.com/office/drawing/2014/main" val="20000"/>
                    </a:ext>
                  </a:extLst>
                </a:gridCol>
                <a:gridCol w="1205279">
                  <a:extLst>
                    <a:ext uri="{9D8B030D-6E8A-4147-A177-3AD203B41FA5}">
                      <a16:colId xmlns:a16="http://schemas.microsoft.com/office/drawing/2014/main" val="20001"/>
                    </a:ext>
                  </a:extLst>
                </a:gridCol>
              </a:tblGrid>
              <a:tr h="541264">
                <a:tc>
                  <a:txBody>
                    <a:bodyPr/>
                    <a:lstStyle>
                      <a:lvl1pPr marL="0" algn="l" defTabSz="914400" rtl="0" eaLnBrk="1" latinLnBrk="0" hangingPunct="1">
                        <a:defRPr sz="1800" b="1" kern="1200">
                          <a:solidFill>
                            <a:schemeClr val="bg1"/>
                          </a:solidFill>
                          <a:latin typeface="Calibri"/>
                        </a:defRPr>
                      </a:lvl1pPr>
                      <a:lvl2pPr marL="457200" algn="l" defTabSz="914400" rtl="0" eaLnBrk="1" latinLnBrk="0" hangingPunct="1">
                        <a:defRPr sz="1800" b="1" kern="1200">
                          <a:solidFill>
                            <a:schemeClr val="bg1"/>
                          </a:solidFill>
                          <a:latin typeface="Calibri"/>
                        </a:defRPr>
                      </a:lvl2pPr>
                      <a:lvl3pPr marL="914400" algn="l" defTabSz="914400" rtl="0" eaLnBrk="1" latinLnBrk="0" hangingPunct="1">
                        <a:defRPr sz="1800" b="1" kern="1200">
                          <a:solidFill>
                            <a:schemeClr val="bg1"/>
                          </a:solidFill>
                          <a:latin typeface="Calibri"/>
                        </a:defRPr>
                      </a:lvl3pPr>
                      <a:lvl4pPr marL="1371600" algn="l" defTabSz="914400" rtl="0" eaLnBrk="1" latinLnBrk="0" hangingPunct="1">
                        <a:defRPr sz="1800" b="1" kern="1200">
                          <a:solidFill>
                            <a:schemeClr val="bg1"/>
                          </a:solidFill>
                          <a:latin typeface="Calibri"/>
                        </a:defRPr>
                      </a:lvl4pPr>
                      <a:lvl5pPr marL="1828800" algn="l" defTabSz="914400" rtl="0" eaLnBrk="1" latinLnBrk="0" hangingPunct="1">
                        <a:defRPr sz="1800" b="1" kern="1200">
                          <a:solidFill>
                            <a:schemeClr val="bg1"/>
                          </a:solidFill>
                          <a:latin typeface="Calibri"/>
                        </a:defRPr>
                      </a:lvl5pPr>
                      <a:lvl6pPr marL="2286000" algn="l" defTabSz="914400" rtl="0" eaLnBrk="1" latinLnBrk="0" hangingPunct="1">
                        <a:defRPr sz="1800" b="1" kern="1200">
                          <a:solidFill>
                            <a:schemeClr val="bg1"/>
                          </a:solidFill>
                          <a:latin typeface="Calibri"/>
                        </a:defRPr>
                      </a:lvl6pPr>
                      <a:lvl7pPr marL="2743200" algn="l" defTabSz="914400" rtl="0" eaLnBrk="1" latinLnBrk="0" hangingPunct="1">
                        <a:defRPr sz="1800" b="1" kern="1200">
                          <a:solidFill>
                            <a:schemeClr val="bg1"/>
                          </a:solidFill>
                          <a:latin typeface="Calibri"/>
                        </a:defRPr>
                      </a:lvl7pPr>
                      <a:lvl8pPr marL="3200400" algn="l" defTabSz="914400" rtl="0" eaLnBrk="1" latinLnBrk="0" hangingPunct="1">
                        <a:defRPr sz="1800" b="1" kern="1200">
                          <a:solidFill>
                            <a:schemeClr val="bg1"/>
                          </a:solidFill>
                          <a:latin typeface="Calibri"/>
                        </a:defRPr>
                      </a:lvl8pPr>
                      <a:lvl9pPr marL="3657600" algn="l" defTabSz="914400" rtl="0" eaLnBrk="1" latinLnBrk="0" hangingPunct="1">
                        <a:defRPr sz="1800" b="1" kern="1200">
                          <a:solidFill>
                            <a:schemeClr val="bg1"/>
                          </a:solidFill>
                          <a:latin typeface="Calibri"/>
                        </a:defRPr>
                      </a:lvl9pPr>
                    </a:lstStyle>
                    <a:p>
                      <a:r>
                        <a:rPr lang="en-US" sz="1800" dirty="0">
                          <a:solidFill>
                            <a:schemeClr val="bg1"/>
                          </a:solidFill>
                        </a:rPr>
                        <a:t>Content</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solidFill>
                      <a:srgbClr val="64AD49"/>
                    </a:solidFill>
                  </a:tcPr>
                </a:tc>
                <a:tc>
                  <a:txBody>
                    <a:bodyPr/>
                    <a:lstStyle>
                      <a:lvl1pPr marL="0" algn="l" defTabSz="914400" rtl="0" eaLnBrk="1" latinLnBrk="0" hangingPunct="1">
                        <a:defRPr sz="1800" b="1" kern="1200">
                          <a:solidFill>
                            <a:schemeClr val="bg1"/>
                          </a:solidFill>
                          <a:latin typeface="Calibri"/>
                        </a:defRPr>
                      </a:lvl1pPr>
                      <a:lvl2pPr marL="457200" algn="l" defTabSz="914400" rtl="0" eaLnBrk="1" latinLnBrk="0" hangingPunct="1">
                        <a:defRPr sz="1800" b="1" kern="1200">
                          <a:solidFill>
                            <a:schemeClr val="bg1"/>
                          </a:solidFill>
                          <a:latin typeface="Calibri"/>
                        </a:defRPr>
                      </a:lvl2pPr>
                      <a:lvl3pPr marL="914400" algn="l" defTabSz="914400" rtl="0" eaLnBrk="1" latinLnBrk="0" hangingPunct="1">
                        <a:defRPr sz="1800" b="1" kern="1200">
                          <a:solidFill>
                            <a:schemeClr val="bg1"/>
                          </a:solidFill>
                          <a:latin typeface="Calibri"/>
                        </a:defRPr>
                      </a:lvl3pPr>
                      <a:lvl4pPr marL="1371600" algn="l" defTabSz="914400" rtl="0" eaLnBrk="1" latinLnBrk="0" hangingPunct="1">
                        <a:defRPr sz="1800" b="1" kern="1200">
                          <a:solidFill>
                            <a:schemeClr val="bg1"/>
                          </a:solidFill>
                          <a:latin typeface="Calibri"/>
                        </a:defRPr>
                      </a:lvl4pPr>
                      <a:lvl5pPr marL="1828800" algn="l" defTabSz="914400" rtl="0" eaLnBrk="1" latinLnBrk="0" hangingPunct="1">
                        <a:defRPr sz="1800" b="1" kern="1200">
                          <a:solidFill>
                            <a:schemeClr val="bg1"/>
                          </a:solidFill>
                          <a:latin typeface="Calibri"/>
                        </a:defRPr>
                      </a:lvl5pPr>
                      <a:lvl6pPr marL="2286000" algn="l" defTabSz="914400" rtl="0" eaLnBrk="1" latinLnBrk="0" hangingPunct="1">
                        <a:defRPr sz="1800" b="1" kern="1200">
                          <a:solidFill>
                            <a:schemeClr val="bg1"/>
                          </a:solidFill>
                          <a:latin typeface="Calibri"/>
                        </a:defRPr>
                      </a:lvl6pPr>
                      <a:lvl7pPr marL="2743200" algn="l" defTabSz="914400" rtl="0" eaLnBrk="1" latinLnBrk="0" hangingPunct="1">
                        <a:defRPr sz="1800" b="1" kern="1200">
                          <a:solidFill>
                            <a:schemeClr val="bg1"/>
                          </a:solidFill>
                          <a:latin typeface="Calibri"/>
                        </a:defRPr>
                      </a:lvl7pPr>
                      <a:lvl8pPr marL="3200400" algn="l" defTabSz="914400" rtl="0" eaLnBrk="1" latinLnBrk="0" hangingPunct="1">
                        <a:defRPr sz="1800" b="1" kern="1200">
                          <a:solidFill>
                            <a:schemeClr val="bg1"/>
                          </a:solidFill>
                          <a:latin typeface="Calibri"/>
                        </a:defRPr>
                      </a:lvl8pPr>
                      <a:lvl9pPr marL="3657600" algn="l" defTabSz="914400" rtl="0" eaLnBrk="1" latinLnBrk="0" hangingPunct="1">
                        <a:defRPr sz="1800" b="1" kern="1200">
                          <a:solidFill>
                            <a:schemeClr val="bg1"/>
                          </a:solidFill>
                          <a:latin typeface="Calibri"/>
                        </a:defRPr>
                      </a:lvl9pPr>
                    </a:lstStyle>
                    <a:p>
                      <a:pPr algn="ctr"/>
                      <a:r>
                        <a:rPr lang="en-US" sz="1800" dirty="0">
                          <a:solidFill>
                            <a:schemeClr val="bg1"/>
                          </a:solidFill>
                        </a:rPr>
                        <a:t>Slides</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solidFill>
                      <a:srgbClr val="64AD49"/>
                    </a:solidFill>
                  </a:tcPr>
                </a:tc>
                <a:extLst>
                  <a:ext uri="{0D108BD9-81ED-4DB2-BD59-A6C34878D82A}">
                    <a16:rowId xmlns:a16="http://schemas.microsoft.com/office/drawing/2014/main" val="10000"/>
                  </a:ext>
                </a:extLst>
              </a:tr>
              <a:tr h="56021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About me</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ECE Data</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3</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Limitations </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Next Steps</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794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p:txBody>
          <a:bodyPr/>
          <a:lstStyle/>
          <a:p>
            <a:endParaRPr lang="en-US" dirty="0"/>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5689240" y="148424"/>
            <a:ext cx="6502759" cy="6007049"/>
          </a:xfrm>
        </p:spPr>
        <p:txBody>
          <a:bodyPr/>
          <a:lstStyle/>
          <a:p>
            <a:r>
              <a:rPr lang="en-US" dirty="0"/>
              <a:t>Ross Hyman</a:t>
            </a:r>
          </a:p>
          <a:p>
            <a:r>
              <a:rPr lang="en-US" dirty="0"/>
              <a:t>Indiana University, PH.D, physics</a:t>
            </a:r>
          </a:p>
          <a:p>
            <a:r>
              <a:rPr lang="en-US" dirty="0"/>
              <a:t>I love applying mathematical and computational physics techniques to scientific as well as social and economic problems to tell meaningful and actionable stories with data. </a:t>
            </a:r>
          </a:p>
        </p:txBody>
      </p:sp>
      <p:pic>
        <p:nvPicPr>
          <p:cNvPr id="5" name="Picture 4" descr="A person wearing glasses&#10;&#10;Description automatically generated with low confidence">
            <a:extLst>
              <a:ext uri="{FF2B5EF4-FFF2-40B4-BE49-F238E27FC236}">
                <a16:creationId xmlns:a16="http://schemas.microsoft.com/office/drawing/2014/main" id="{C3333507-01BF-B1D7-1179-16248FAE9409}"/>
              </a:ext>
            </a:extLst>
          </p:cNvPr>
          <p:cNvPicPr>
            <a:picLocks noChangeAspect="1"/>
          </p:cNvPicPr>
          <p:nvPr/>
        </p:nvPicPr>
        <p:blipFill>
          <a:blip r:embed="rId2"/>
          <a:stretch>
            <a:fillRect/>
          </a:stretch>
        </p:blipFill>
        <p:spPr>
          <a:xfrm rot="5400000">
            <a:off x="-607515" y="964819"/>
            <a:ext cx="6531158" cy="4898369"/>
          </a:xfrm>
          <a:prstGeom prst="rect">
            <a:avLst/>
          </a:prstGeom>
        </p:spPr>
      </p:pic>
    </p:spTree>
    <p:extLst>
      <p:ext uri="{BB962C8B-B14F-4D97-AF65-F5344CB8AC3E}">
        <p14:creationId xmlns:p14="http://schemas.microsoft.com/office/powerpoint/2010/main" val="392378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0" y="72675"/>
            <a:ext cx="8663977" cy="823912"/>
          </a:xfrm>
        </p:spPr>
        <p:txBody>
          <a:bodyPr/>
          <a:lstStyle/>
          <a:p>
            <a:pPr algn="ctr"/>
            <a:r>
              <a:rPr lang="en-US" dirty="0"/>
              <a:t>Enrollment 2019-2022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7937861" y="3047823"/>
            <a:ext cx="4051300" cy="2873475"/>
          </a:xfrm>
        </p:spPr>
        <p:txBody>
          <a:bodyPr>
            <a:noAutofit/>
          </a:bodyPr>
          <a:lstStyle/>
          <a:p>
            <a:r>
              <a:rPr lang="en-US" sz="3200" dirty="0"/>
              <a:t>Enrollment is more than 10 times higher in Fall 2022 than Fall 2019. </a:t>
            </a:r>
          </a:p>
        </p:txBody>
      </p:sp>
      <p:pic>
        <p:nvPicPr>
          <p:cNvPr id="5" name="Picture 4" descr="Chart&#10;&#10;Description automatically generated">
            <a:extLst>
              <a:ext uri="{FF2B5EF4-FFF2-40B4-BE49-F238E27FC236}">
                <a16:creationId xmlns:a16="http://schemas.microsoft.com/office/drawing/2014/main" id="{61E3B355-3D86-C59A-9724-C97EDAF20037}"/>
              </a:ext>
            </a:extLst>
          </p:cNvPr>
          <p:cNvPicPr>
            <a:picLocks noChangeAspect="1"/>
          </p:cNvPicPr>
          <p:nvPr/>
        </p:nvPicPr>
        <p:blipFill>
          <a:blip r:embed="rId2"/>
          <a:stretch>
            <a:fillRect/>
          </a:stretch>
        </p:blipFill>
        <p:spPr>
          <a:xfrm>
            <a:off x="202839" y="925759"/>
            <a:ext cx="7535849" cy="5665506"/>
          </a:xfrm>
          <a:prstGeom prst="rect">
            <a:avLst/>
          </a:prstGeom>
        </p:spPr>
      </p:pic>
      <p:pic>
        <p:nvPicPr>
          <p:cNvPr id="7" name="Picture 6" descr="Table&#10;&#10;Description automatically generated">
            <a:extLst>
              <a:ext uri="{FF2B5EF4-FFF2-40B4-BE49-F238E27FC236}">
                <a16:creationId xmlns:a16="http://schemas.microsoft.com/office/drawing/2014/main" id="{69AD6671-C21E-B5C4-BFD8-55C223427860}"/>
              </a:ext>
            </a:extLst>
          </p:cNvPr>
          <p:cNvPicPr>
            <a:picLocks noChangeAspect="1"/>
          </p:cNvPicPr>
          <p:nvPr/>
        </p:nvPicPr>
        <p:blipFill>
          <a:blip r:embed="rId3"/>
          <a:stretch>
            <a:fillRect/>
          </a:stretch>
        </p:blipFill>
        <p:spPr>
          <a:xfrm>
            <a:off x="7937861" y="1098473"/>
            <a:ext cx="4142606" cy="1455156"/>
          </a:xfrm>
          <a:prstGeom prst="rect">
            <a:avLst/>
          </a:prstGeom>
        </p:spPr>
      </p:pic>
    </p:spTree>
    <p:extLst>
      <p:ext uri="{BB962C8B-B14F-4D97-AF65-F5344CB8AC3E}">
        <p14:creationId xmlns:p14="http://schemas.microsoft.com/office/powerpoint/2010/main" val="388871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0" y="238285"/>
            <a:ext cx="8663977" cy="823912"/>
          </a:xfrm>
        </p:spPr>
        <p:txBody>
          <a:bodyPr>
            <a:normAutofit/>
          </a:bodyPr>
          <a:lstStyle/>
          <a:p>
            <a:pPr algn="ctr"/>
            <a:r>
              <a:rPr lang="en-US" dirty="0"/>
              <a:t>Graduated 2019-2022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6905334" y="3428999"/>
            <a:ext cx="4075855" cy="2904893"/>
          </a:xfrm>
        </p:spPr>
        <p:txBody>
          <a:bodyPr/>
          <a:lstStyle/>
          <a:p>
            <a:r>
              <a:rPr lang="en-US" dirty="0"/>
              <a:t>Graduations are steady from 2019 to 2021. Average of 74 in Spring and 55 in Fall.</a:t>
            </a:r>
          </a:p>
          <a:p>
            <a:r>
              <a:rPr lang="en-US" dirty="0"/>
              <a:t>Data for 2022 not complete.</a:t>
            </a:r>
          </a:p>
        </p:txBody>
      </p:sp>
      <p:pic>
        <p:nvPicPr>
          <p:cNvPr id="5" name="Picture 4" descr="Chart, bar chart&#10;&#10;Description automatically generated">
            <a:extLst>
              <a:ext uri="{FF2B5EF4-FFF2-40B4-BE49-F238E27FC236}">
                <a16:creationId xmlns:a16="http://schemas.microsoft.com/office/drawing/2014/main" id="{D3E52D18-0C1D-3225-2A9D-62ABA8456698}"/>
              </a:ext>
            </a:extLst>
          </p:cNvPr>
          <p:cNvPicPr>
            <a:picLocks noChangeAspect="1"/>
          </p:cNvPicPr>
          <p:nvPr/>
        </p:nvPicPr>
        <p:blipFill>
          <a:blip r:embed="rId2"/>
          <a:stretch>
            <a:fillRect/>
          </a:stretch>
        </p:blipFill>
        <p:spPr>
          <a:xfrm>
            <a:off x="331128" y="1062197"/>
            <a:ext cx="6259093" cy="5271696"/>
          </a:xfrm>
          <a:prstGeom prst="rect">
            <a:avLst/>
          </a:prstGeom>
        </p:spPr>
      </p:pic>
      <p:pic>
        <p:nvPicPr>
          <p:cNvPr id="7" name="Picture 6" descr="Table&#10;&#10;Description automatically generated">
            <a:extLst>
              <a:ext uri="{FF2B5EF4-FFF2-40B4-BE49-F238E27FC236}">
                <a16:creationId xmlns:a16="http://schemas.microsoft.com/office/drawing/2014/main" id="{2981024E-26F6-1616-0D97-D39840DC0422}"/>
              </a:ext>
            </a:extLst>
          </p:cNvPr>
          <p:cNvPicPr>
            <a:picLocks noChangeAspect="1"/>
          </p:cNvPicPr>
          <p:nvPr/>
        </p:nvPicPr>
        <p:blipFill>
          <a:blip r:embed="rId3"/>
          <a:stretch>
            <a:fillRect/>
          </a:stretch>
        </p:blipFill>
        <p:spPr>
          <a:xfrm>
            <a:off x="6776537" y="1172792"/>
            <a:ext cx="4333450" cy="1994154"/>
          </a:xfrm>
          <a:prstGeom prst="rect">
            <a:avLst/>
          </a:prstGeom>
        </p:spPr>
      </p:pic>
    </p:spTree>
    <p:extLst>
      <p:ext uri="{BB962C8B-B14F-4D97-AF65-F5344CB8AC3E}">
        <p14:creationId xmlns:p14="http://schemas.microsoft.com/office/powerpoint/2010/main" val="400236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1" y="228898"/>
            <a:ext cx="8663977" cy="823912"/>
          </a:xfrm>
        </p:spPr>
        <p:txBody>
          <a:bodyPr/>
          <a:lstStyle/>
          <a:p>
            <a:pPr algn="ctr"/>
            <a:r>
              <a:rPr lang="en-US" dirty="0"/>
              <a:t>Dropped 2019 - 2022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7651723" y="3444778"/>
            <a:ext cx="4168570" cy="3078685"/>
          </a:xfrm>
        </p:spPr>
        <p:txBody>
          <a:bodyPr/>
          <a:lstStyle/>
          <a:p>
            <a:r>
              <a:rPr lang="en-US" dirty="0"/>
              <a:t>Drop rate has not increased with enrollment from 2019-2021. </a:t>
            </a:r>
          </a:p>
          <a:p>
            <a:endParaRPr lang="en-US" dirty="0"/>
          </a:p>
          <a:p>
            <a:r>
              <a:rPr lang="en-US" dirty="0"/>
              <a:t>Data for 2022 not complete.</a:t>
            </a:r>
          </a:p>
          <a:p>
            <a:endParaRPr lang="en-US" dirty="0"/>
          </a:p>
        </p:txBody>
      </p:sp>
      <p:pic>
        <p:nvPicPr>
          <p:cNvPr id="5" name="Picture 4" descr="Chart, bar chart&#10;&#10;Description automatically generated">
            <a:extLst>
              <a:ext uri="{FF2B5EF4-FFF2-40B4-BE49-F238E27FC236}">
                <a16:creationId xmlns:a16="http://schemas.microsoft.com/office/drawing/2014/main" id="{95FD4931-CFDA-5D79-FDE9-2C230E35D326}"/>
              </a:ext>
            </a:extLst>
          </p:cNvPr>
          <p:cNvPicPr>
            <a:picLocks noChangeAspect="1"/>
          </p:cNvPicPr>
          <p:nvPr/>
        </p:nvPicPr>
        <p:blipFill>
          <a:blip r:embed="rId2"/>
          <a:stretch>
            <a:fillRect/>
          </a:stretch>
        </p:blipFill>
        <p:spPr>
          <a:xfrm>
            <a:off x="260328" y="987092"/>
            <a:ext cx="6984556" cy="5701305"/>
          </a:xfrm>
          <a:prstGeom prst="rect">
            <a:avLst/>
          </a:prstGeom>
        </p:spPr>
      </p:pic>
      <p:pic>
        <p:nvPicPr>
          <p:cNvPr id="7" name="Picture 6" descr="Table&#10;&#10;Description automatically generated with medium confidence">
            <a:extLst>
              <a:ext uri="{FF2B5EF4-FFF2-40B4-BE49-F238E27FC236}">
                <a16:creationId xmlns:a16="http://schemas.microsoft.com/office/drawing/2014/main" id="{59415D65-96BA-80F2-F019-9F15A3CE180E}"/>
              </a:ext>
            </a:extLst>
          </p:cNvPr>
          <p:cNvPicPr>
            <a:picLocks noChangeAspect="1"/>
          </p:cNvPicPr>
          <p:nvPr/>
        </p:nvPicPr>
        <p:blipFill>
          <a:blip r:embed="rId3"/>
          <a:stretch>
            <a:fillRect/>
          </a:stretch>
        </p:blipFill>
        <p:spPr>
          <a:xfrm>
            <a:off x="7244884" y="980656"/>
            <a:ext cx="4879581" cy="2163988"/>
          </a:xfrm>
          <a:prstGeom prst="rect">
            <a:avLst/>
          </a:prstGeom>
        </p:spPr>
      </p:pic>
    </p:spTree>
    <p:extLst>
      <p:ext uri="{BB962C8B-B14F-4D97-AF65-F5344CB8AC3E}">
        <p14:creationId xmlns:p14="http://schemas.microsoft.com/office/powerpoint/2010/main" val="1747930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itle Master">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392FE365-3171-B742-BE9C-0BC41ECECD4E}"/>
    </a:ext>
  </a:extLst>
</a:theme>
</file>

<file path=ppt/theme/theme2.xml><?xml version="1.0" encoding="utf-8"?>
<a:theme xmlns:a="http://schemas.openxmlformats.org/drawingml/2006/main" name="Dividers/Call-outs">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6273EB56-B49B-AE44-B0EB-63B3539D8B38}"/>
    </a:ext>
  </a:extLst>
</a:theme>
</file>

<file path=ppt/theme/theme3.xml><?xml version="1.0" encoding="utf-8"?>
<a:theme xmlns:a="http://schemas.openxmlformats.org/drawingml/2006/main" name="Content Slides">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48C357DA-C3FB-9343-8743-E1775B165033}"/>
    </a:ext>
  </a:extLst>
</a:theme>
</file>

<file path=ppt/theme/theme4.xml><?xml version="1.0" encoding="utf-8"?>
<a:theme xmlns:a="http://schemas.openxmlformats.org/drawingml/2006/main" name="Content with Picture">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28EC8254-A899-9644-B1CB-164C4EE59333}"/>
    </a:ext>
  </a:extLst>
</a:theme>
</file>

<file path=ppt/theme/theme5.xml><?xml version="1.0" encoding="utf-8"?>
<a:theme xmlns:a="http://schemas.openxmlformats.org/drawingml/2006/main" name="REI_PP_Template_2012-09-17">
  <a:themeElements>
    <a:clrScheme name="DS Custom">
      <a:dk1>
        <a:srgbClr val="000000"/>
      </a:dk1>
      <a:lt1>
        <a:srgbClr val="000000"/>
      </a:lt1>
      <a:dk2>
        <a:srgbClr val="FFFFFF"/>
      </a:dk2>
      <a:lt2>
        <a:srgbClr val="7F7F7F"/>
      </a:lt2>
      <a:accent1>
        <a:srgbClr val="005B99"/>
      </a:accent1>
      <a:accent2>
        <a:srgbClr val="28A8FE"/>
      </a:accent2>
      <a:accent3>
        <a:srgbClr val="B7E2FF"/>
      </a:accent3>
      <a:accent4>
        <a:srgbClr val="B1B1B1"/>
      </a:accent4>
      <a:accent5>
        <a:srgbClr val="006600"/>
      </a:accent5>
      <a:accent6>
        <a:srgbClr val="CC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w MC Cluster Education_CF_ON0132 1">
        <a:dk1>
          <a:srgbClr val="000000"/>
        </a:dk1>
        <a:lt1>
          <a:srgbClr val="FFFFFF"/>
        </a:lt1>
        <a:dk2>
          <a:srgbClr val="000069"/>
        </a:dk2>
        <a:lt2>
          <a:srgbClr val="7C7C7C"/>
        </a:lt2>
        <a:accent1>
          <a:srgbClr val="DEDEDE"/>
        </a:accent1>
        <a:accent2>
          <a:srgbClr val="7CA1CE"/>
        </a:accent2>
        <a:accent3>
          <a:srgbClr val="FFFFFF"/>
        </a:accent3>
        <a:accent4>
          <a:srgbClr val="000000"/>
        </a:accent4>
        <a:accent5>
          <a:srgbClr val="ECECEC"/>
        </a:accent5>
        <a:accent6>
          <a:srgbClr val="7091BA"/>
        </a:accent6>
        <a:hlink>
          <a:srgbClr val="3F6EA7"/>
        </a:hlink>
        <a:folHlink>
          <a:srgbClr val="000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S_Template_2017-05-03" id="{7B040786-BFB8-4796-9EDF-7C7EAE7D0954}" vid="{3F717CCE-0956-4820-A979-B8A829294B3B}"/>
    </a:ext>
  </a:extLst>
</a:theme>
</file>

<file path=ppt/theme/theme6.xml><?xml version="1.0" encoding="utf-8"?>
<a:theme xmlns:a="http://schemas.openxmlformats.org/drawingml/2006/main" name="1_Title Master">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392FE365-3171-B742-BE9C-0BC41ECECD4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7C55924A3DD0499B814A2A0115DE58" ma:contentTypeVersion="14" ma:contentTypeDescription="Create a new document." ma:contentTypeScope="" ma:versionID="2fed9b78d52608bba4e178786f31c996">
  <xsd:schema xmlns:xsd="http://www.w3.org/2001/XMLSchema" xmlns:xs="http://www.w3.org/2001/XMLSchema" xmlns:p="http://schemas.microsoft.com/office/2006/metadata/properties" xmlns:ns2="9d4f9d74-ab41-43c3-8db1-bb887886850f" xmlns:ns3="78628f34-d858-4c5d-9457-72a755545e4b" targetNamespace="http://schemas.microsoft.com/office/2006/metadata/properties" ma:root="true" ma:fieldsID="1a1788eb91ba49ffeb1833f0c901187f" ns2:_="" ns3:_="">
    <xsd:import namespace="9d4f9d74-ab41-43c3-8db1-bb887886850f"/>
    <xsd:import namespace="78628f34-d858-4c5d-9457-72a755545e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f9d74-ab41-43c3-8db1-bb8878868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5a91a21-2bd8-4402-b242-f7ffa2f3143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628f34-d858-4c5d-9457-72a755545e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1e06d669-30eb-454d-82e9-ae0edeb9b74d}" ma:internalName="TaxCatchAll" ma:showField="CatchAllData" ma:web="78628f34-d858-4c5d-9457-72a755545e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00E8A-E0DF-4BE6-AF7B-B346D7E669A4}">
  <ds:schemaRefs>
    <ds:schemaRef ds:uri="http://schemas.microsoft.com/sharepoint/v3/contenttype/forms"/>
  </ds:schemaRefs>
</ds:datastoreItem>
</file>

<file path=customXml/itemProps2.xml><?xml version="1.0" encoding="utf-8"?>
<ds:datastoreItem xmlns:ds="http://schemas.openxmlformats.org/officeDocument/2006/customXml" ds:itemID="{D8FDDD9C-092F-4DC2-91AC-37A02A2D43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f9d74-ab41-43c3-8db1-bb887886850f"/>
    <ds:schemaRef ds:uri="78628f34-d858-4c5d-9457-72a755545e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HT-PowerPoint-Template-01</Template>
  <TotalTime>82</TotalTime>
  <Words>1035</Words>
  <Application>Microsoft Macintosh PowerPoint</Application>
  <PresentationFormat>Widescreen</PresentationFormat>
  <Paragraphs>89</Paragraphs>
  <Slides>12</Slides>
  <Notes>0</Notes>
  <HiddenSlides>0</HiddenSlides>
  <MMClips>0</MMClips>
  <ScaleCrop>false</ScaleCrop>
  <HeadingPairs>
    <vt:vector size="8" baseType="variant">
      <vt:variant>
        <vt:lpstr>Fonts Used</vt:lpstr>
      </vt:variant>
      <vt:variant>
        <vt:i4>2</vt:i4>
      </vt:variant>
      <vt:variant>
        <vt:lpstr>Theme</vt:lpstr>
      </vt:variant>
      <vt:variant>
        <vt:i4>6</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Title Master</vt:lpstr>
      <vt:lpstr>Dividers/Call-outs</vt:lpstr>
      <vt:lpstr>Content Slides</vt:lpstr>
      <vt:lpstr>Content with Picture</vt:lpstr>
      <vt:lpstr>REI_PP_Template_2012-09-17</vt:lpstr>
      <vt:lpstr>1_Title Master</vt:lpstr>
      <vt:lpstr>think-cell Slide</vt:lpstr>
      <vt:lpstr>PowerPoint Presentation</vt:lpstr>
      <vt:lpstr>Data Scenario: Providing Strategic Insights</vt:lpstr>
      <vt:lpstr>Data Scenario: Providing Strategic Insights</vt:lpstr>
      <vt:lpstr>ECE 2019-2022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Colleges of Chicago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Hudson</dc:creator>
  <cp:lastModifiedBy>Ross Hyman</cp:lastModifiedBy>
  <cp:revision>7</cp:revision>
  <dcterms:created xsi:type="dcterms:W3CDTF">2022-09-07T00:53:06Z</dcterms:created>
  <dcterms:modified xsi:type="dcterms:W3CDTF">2022-09-14T19:36:47Z</dcterms:modified>
</cp:coreProperties>
</file>