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1" r:id="rId5"/>
    <p:sldId id="262" r:id="rId6"/>
    <p:sldId id="263" r:id="rId7"/>
    <p:sldId id="293" r:id="rId8"/>
    <p:sldId id="260" r:id="rId9"/>
    <p:sldId id="294" r:id="rId10"/>
    <p:sldId id="264" r:id="rId11"/>
    <p:sldId id="304" r:id="rId12"/>
    <p:sldId id="267" r:id="rId13"/>
    <p:sldId id="305" r:id="rId14"/>
    <p:sldId id="296" r:id="rId15"/>
    <p:sldId id="270" r:id="rId16"/>
    <p:sldId id="271" r:id="rId17"/>
    <p:sldId id="299" r:id="rId18"/>
    <p:sldId id="273" r:id="rId19"/>
    <p:sldId id="289" r:id="rId20"/>
    <p:sldId id="277" r:id="rId21"/>
    <p:sldId id="278" r:id="rId22"/>
    <p:sldId id="285" r:id="rId23"/>
    <p:sldId id="288" r:id="rId24"/>
    <p:sldId id="290" r:id="rId25"/>
    <p:sldId id="295" r:id="rId26"/>
    <p:sldId id="275" r:id="rId27"/>
    <p:sldId id="292" r:id="rId28"/>
    <p:sldId id="291" r:id="rId29"/>
    <p:sldId id="281" r:id="rId30"/>
    <p:sldId id="287" r:id="rId31"/>
    <p:sldId id="307" r:id="rId32"/>
    <p:sldId id="282" r:id="rId33"/>
    <p:sldId id="306" r:id="rId34"/>
    <p:sldId id="302" r:id="rId35"/>
    <p:sldId id="265" r:id="rId36"/>
    <p:sldId id="266" r:id="rId37"/>
    <p:sldId id="297" r:id="rId38"/>
    <p:sldId id="284" r:id="rId39"/>
    <p:sldId id="269" r:id="rId40"/>
    <p:sldId id="272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2D803-0C4A-8748-A210-0F658020EFF3}" v="1332" dt="2022-02-17T21:11:3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2"/>
    <p:restoredTop sz="94681"/>
  </p:normalViewPr>
  <p:slideViewPr>
    <p:cSldViewPr snapToGrid="0" snapToObjects="1">
      <p:cViewPr varScale="1">
        <p:scale>
          <a:sx n="96" d="100"/>
          <a:sy n="96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Hyman" userId="8eff6e38ede057a1" providerId="LiveId" clId="{B932D803-0C4A-8748-A210-0F658020EFF3}"/>
    <pc:docChg chg="undo custSel addSld delSld modSld sldOrd">
      <pc:chgData name="Ross Hyman" userId="8eff6e38ede057a1" providerId="LiveId" clId="{B932D803-0C4A-8748-A210-0F658020EFF3}" dt="2022-05-04T19:48:19.166" v="11916" actId="20577"/>
      <pc:docMkLst>
        <pc:docMk/>
      </pc:docMkLst>
      <pc:sldChg chg="ord">
        <pc:chgData name="Ross Hyman" userId="8eff6e38ede057a1" providerId="LiveId" clId="{B932D803-0C4A-8748-A210-0F658020EFF3}" dt="2022-02-17T15:55:00.229" v="8013" actId="20578"/>
        <pc:sldMkLst>
          <pc:docMk/>
          <pc:sldMk cId="3835283381" sldId="258"/>
        </pc:sldMkLst>
      </pc:sldChg>
      <pc:sldChg chg="modSp mod ord">
        <pc:chgData name="Ross Hyman" userId="8eff6e38ede057a1" providerId="LiveId" clId="{B932D803-0C4A-8748-A210-0F658020EFF3}" dt="2022-02-17T20:11:06.131" v="11306" actId="114"/>
        <pc:sldMkLst>
          <pc:docMk/>
          <pc:sldMk cId="592379457" sldId="259"/>
        </pc:sldMkLst>
        <pc:spChg chg="mod">
          <ac:chgData name="Ross Hyman" userId="8eff6e38ede057a1" providerId="LiveId" clId="{B932D803-0C4A-8748-A210-0F658020EFF3}" dt="2022-02-17T20:10:07.320" v="11297" actId="255"/>
          <ac:spMkLst>
            <pc:docMk/>
            <pc:sldMk cId="592379457" sldId="259"/>
            <ac:spMk id="2" creationId="{A25CC886-0342-A642-88F6-F36E2FFB8042}"/>
          </ac:spMkLst>
        </pc:spChg>
        <pc:spChg chg="mod">
          <ac:chgData name="Ross Hyman" userId="8eff6e38ede057a1" providerId="LiveId" clId="{B932D803-0C4A-8748-A210-0F658020EFF3}" dt="2022-02-17T20:11:06.131" v="11306" actId="114"/>
          <ac:spMkLst>
            <pc:docMk/>
            <pc:sldMk cId="592379457" sldId="259"/>
            <ac:spMk id="4" creationId="{E82A43EC-9966-4042-BE66-B043DFAC5DD3}"/>
          </ac:spMkLst>
        </pc:spChg>
        <pc:spChg chg="mod">
          <ac:chgData name="Ross Hyman" userId="8eff6e38ede057a1" providerId="LiveId" clId="{B932D803-0C4A-8748-A210-0F658020EFF3}" dt="2022-02-17T20:11:00.011" v="11305" actId="1076"/>
          <ac:spMkLst>
            <pc:docMk/>
            <pc:sldMk cId="592379457" sldId="259"/>
            <ac:spMk id="5" creationId="{9AB2685A-6CD1-E34D-B065-E454BBFA03D5}"/>
          </ac:spMkLst>
        </pc:spChg>
        <pc:picChg chg="mod">
          <ac:chgData name="Ross Hyman" userId="8eff6e38ede057a1" providerId="LiveId" clId="{B932D803-0C4A-8748-A210-0F658020EFF3}" dt="2022-02-17T20:09:21.918" v="11293" actId="1076"/>
          <ac:picMkLst>
            <pc:docMk/>
            <pc:sldMk cId="592379457" sldId="259"/>
            <ac:picMk id="4098" creationId="{326A25A0-16B1-AA4F-AB0A-BE83D2195114}"/>
          </ac:picMkLst>
        </pc:picChg>
      </pc:sldChg>
      <pc:sldChg chg="modSp mod">
        <pc:chgData name="Ross Hyman" userId="8eff6e38ede057a1" providerId="LiveId" clId="{B932D803-0C4A-8748-A210-0F658020EFF3}" dt="2022-02-17T20:49:42.075" v="11546" actId="20577"/>
        <pc:sldMkLst>
          <pc:docMk/>
          <pc:sldMk cId="3831613479" sldId="260"/>
        </pc:sldMkLst>
        <pc:spChg chg="mod">
          <ac:chgData name="Ross Hyman" userId="8eff6e38ede057a1" providerId="LiveId" clId="{B932D803-0C4A-8748-A210-0F658020EFF3}" dt="2022-02-17T20:49:42.075" v="11546" actId="20577"/>
          <ac:spMkLst>
            <pc:docMk/>
            <pc:sldMk cId="3831613479" sldId="260"/>
            <ac:spMk id="2" creationId="{11EF3F70-D7A6-184D-A43D-1587E9215C39}"/>
          </ac:spMkLst>
        </pc:spChg>
        <pc:spChg chg="mod">
          <ac:chgData name="Ross Hyman" userId="8eff6e38ede057a1" providerId="LiveId" clId="{B932D803-0C4A-8748-A210-0F658020EFF3}" dt="2022-02-15T17:22:14.633" v="424" actId="20577"/>
          <ac:spMkLst>
            <pc:docMk/>
            <pc:sldMk cId="3831613479" sldId="260"/>
            <ac:spMk id="3" creationId="{6F42D614-80BB-E34D-A858-5D77F1C47D16}"/>
          </ac:spMkLst>
        </pc:spChg>
      </pc:sldChg>
      <pc:sldChg chg="addSp delSp modSp mod ord">
        <pc:chgData name="Ross Hyman" userId="8eff6e38ede057a1" providerId="LiveId" clId="{B932D803-0C4A-8748-A210-0F658020EFF3}" dt="2022-02-17T20:47:17.930" v="11516"/>
        <pc:sldMkLst>
          <pc:docMk/>
          <pc:sldMk cId="4157882719" sldId="261"/>
        </pc:sldMkLst>
        <pc:spChg chg="add del mod">
          <ac:chgData name="Ross Hyman" userId="8eff6e38ede057a1" providerId="LiveId" clId="{B932D803-0C4A-8748-A210-0F658020EFF3}" dt="2022-02-17T20:47:17.930" v="11516"/>
          <ac:spMkLst>
            <pc:docMk/>
            <pc:sldMk cId="4157882719" sldId="261"/>
            <ac:spMk id="2" creationId="{00D8CA2D-FA2D-454B-ABB8-253612CDBC6C}"/>
          </ac:spMkLst>
        </pc:spChg>
        <pc:spChg chg="add mod">
          <ac:chgData name="Ross Hyman" userId="8eff6e38ede057a1" providerId="LiveId" clId="{B932D803-0C4A-8748-A210-0F658020EFF3}" dt="2022-02-17T20:47:11.161" v="11514" actId="20577"/>
          <ac:spMkLst>
            <pc:docMk/>
            <pc:sldMk cId="4157882719" sldId="261"/>
            <ac:spMk id="4" creationId="{2C688954-7338-644F-A113-16AF088F3DEC}"/>
          </ac:spMkLst>
        </pc:spChg>
        <pc:spChg chg="del mod">
          <ac:chgData name="Ross Hyman" userId="8eff6e38ede057a1" providerId="LiveId" clId="{B932D803-0C4A-8748-A210-0F658020EFF3}" dt="2022-02-16T18:23:06.731" v="5737"/>
          <ac:spMkLst>
            <pc:docMk/>
            <pc:sldMk cId="4157882719" sldId="261"/>
            <ac:spMk id="9" creationId="{7837E9F9-3525-C64A-85D5-085A42C64CB9}"/>
          </ac:spMkLst>
        </pc:spChg>
      </pc:sldChg>
      <pc:sldChg chg="addSp delSp modSp mod ord">
        <pc:chgData name="Ross Hyman" userId="8eff6e38ede057a1" providerId="LiveId" clId="{B932D803-0C4A-8748-A210-0F658020EFF3}" dt="2022-02-17T15:57:46.217" v="8016" actId="20578"/>
        <pc:sldMkLst>
          <pc:docMk/>
          <pc:sldMk cId="2841636025" sldId="262"/>
        </pc:sldMkLst>
        <pc:spChg chg="add del mod">
          <ac:chgData name="Ross Hyman" userId="8eff6e38ede057a1" providerId="LiveId" clId="{B932D803-0C4A-8748-A210-0F658020EFF3}" dt="2022-02-16T20:09:35.957" v="5885"/>
          <ac:spMkLst>
            <pc:docMk/>
            <pc:sldMk cId="2841636025" sldId="262"/>
            <ac:spMk id="2" creationId="{FFFC30BE-059F-5043-815C-E8A83980F1E3}"/>
          </ac:spMkLst>
        </pc:spChg>
        <pc:picChg chg="add del">
          <ac:chgData name="Ross Hyman" userId="8eff6e38ede057a1" providerId="LiveId" clId="{B932D803-0C4A-8748-A210-0F658020EFF3}" dt="2022-02-15T15:34:26.714" v="80" actId="21"/>
          <ac:picMkLst>
            <pc:docMk/>
            <pc:sldMk cId="2841636025" sldId="262"/>
            <ac:picMk id="1025" creationId="{ED20F766-8B43-F646-97A1-2BAFEF774F4A}"/>
          </ac:picMkLst>
        </pc:picChg>
        <pc:picChg chg="add del">
          <ac:chgData name="Ross Hyman" userId="8eff6e38ede057a1" providerId="LiveId" clId="{B932D803-0C4A-8748-A210-0F658020EFF3}" dt="2022-02-15T15:34:26.714" v="80" actId="21"/>
          <ac:picMkLst>
            <pc:docMk/>
            <pc:sldMk cId="2841636025" sldId="262"/>
            <ac:picMk id="1026" creationId="{F6371A20-5860-9C44-A732-A80CDED91E94}"/>
          </ac:picMkLst>
        </pc:picChg>
        <pc:picChg chg="add mod">
          <ac:chgData name="Ross Hyman" userId="8eff6e38ede057a1" providerId="LiveId" clId="{B932D803-0C4A-8748-A210-0F658020EFF3}" dt="2022-02-15T15:35:14.699" v="83" actId="1076"/>
          <ac:picMkLst>
            <pc:docMk/>
            <pc:sldMk cId="2841636025" sldId="262"/>
            <ac:picMk id="1027" creationId="{E564E487-8792-E549-9E2E-48D015B44539}"/>
          </ac:picMkLst>
        </pc:picChg>
      </pc:sldChg>
      <pc:sldChg chg="addSp delSp modSp mod ord">
        <pc:chgData name="Ross Hyman" userId="8eff6e38ede057a1" providerId="LiveId" clId="{B932D803-0C4A-8748-A210-0F658020EFF3}" dt="2022-02-17T20:48:25.395" v="11524" actId="255"/>
        <pc:sldMkLst>
          <pc:docMk/>
          <pc:sldMk cId="4235233279" sldId="263"/>
        </pc:sldMkLst>
        <pc:spChg chg="mod">
          <ac:chgData name="Ross Hyman" userId="8eff6e38ede057a1" providerId="LiveId" clId="{B932D803-0C4A-8748-A210-0F658020EFF3}" dt="2022-02-17T20:48:25.395" v="11524" actId="255"/>
          <ac:spMkLst>
            <pc:docMk/>
            <pc:sldMk cId="4235233279" sldId="263"/>
            <ac:spMk id="2" creationId="{6E2E4D97-DA56-EE4B-950A-025B21CB7B7E}"/>
          </ac:spMkLst>
        </pc:spChg>
        <pc:spChg chg="add del mod">
          <ac:chgData name="Ross Hyman" userId="8eff6e38ede057a1" providerId="LiveId" clId="{B932D803-0C4A-8748-A210-0F658020EFF3}" dt="2022-02-17T20:48:09.023" v="11523" actId="20577"/>
          <ac:spMkLst>
            <pc:docMk/>
            <pc:sldMk cId="4235233279" sldId="263"/>
            <ac:spMk id="3" creationId="{62F76256-F7BC-F54A-8040-44B2610F5B5E}"/>
          </ac:spMkLst>
        </pc:spChg>
        <pc:spChg chg="add del mod">
          <ac:chgData name="Ross Hyman" userId="8eff6e38ede057a1" providerId="LiveId" clId="{B932D803-0C4A-8748-A210-0F658020EFF3}" dt="2022-02-17T20:12:35.691" v="11384" actId="47"/>
          <ac:spMkLst>
            <pc:docMk/>
            <pc:sldMk cId="4235233279" sldId="263"/>
            <ac:spMk id="6" creationId="{BB496A38-86F8-C44F-8C1A-E3540B50A39F}"/>
          </ac:spMkLst>
        </pc:spChg>
        <pc:spChg chg="del mod">
          <ac:chgData name="Ross Hyman" userId="8eff6e38ede057a1" providerId="LiveId" clId="{B932D803-0C4A-8748-A210-0F658020EFF3}" dt="2022-02-17T20:12:54.112" v="11394"/>
          <ac:spMkLst>
            <pc:docMk/>
            <pc:sldMk cId="4235233279" sldId="263"/>
            <ac:spMk id="8" creationId="{3CDFCE60-EB58-F249-A1B2-71C6C4BD5EF0}"/>
          </ac:spMkLst>
        </pc:spChg>
        <pc:picChg chg="del mod">
          <ac:chgData name="Ross Hyman" userId="8eff6e38ede057a1" providerId="LiveId" clId="{B932D803-0C4A-8748-A210-0F658020EFF3}" dt="2022-02-17T20:47:43.453" v="11517" actId="21"/>
          <ac:picMkLst>
            <pc:docMk/>
            <pc:sldMk cId="4235233279" sldId="263"/>
            <ac:picMk id="5" creationId="{74E01FEF-FA01-F743-A819-4B5902661E5A}"/>
          </ac:picMkLst>
        </pc:picChg>
      </pc:sldChg>
      <pc:sldChg chg="addSp delSp modSp mod ord">
        <pc:chgData name="Ross Hyman" userId="8eff6e38ede057a1" providerId="LiveId" clId="{B932D803-0C4A-8748-A210-0F658020EFF3}" dt="2022-02-17T20:50:56.965" v="11572" actId="20577"/>
        <pc:sldMkLst>
          <pc:docMk/>
          <pc:sldMk cId="4021157456" sldId="264"/>
        </pc:sldMkLst>
        <pc:spChg chg="mod">
          <ac:chgData name="Ross Hyman" userId="8eff6e38ede057a1" providerId="LiveId" clId="{B932D803-0C4A-8748-A210-0F658020EFF3}" dt="2022-02-17T20:14:39.473" v="11409" actId="20577"/>
          <ac:spMkLst>
            <pc:docMk/>
            <pc:sldMk cId="4021157456" sldId="264"/>
            <ac:spMk id="2" creationId="{9B0742E3-22AF-784A-AE69-2BFE16B2CB00}"/>
          </ac:spMkLst>
        </pc:spChg>
        <pc:spChg chg="add del mod">
          <ac:chgData name="Ross Hyman" userId="8eff6e38ede057a1" providerId="LiveId" clId="{B932D803-0C4A-8748-A210-0F658020EFF3}" dt="2022-02-17T17:39:52.636" v="9231"/>
          <ac:spMkLst>
            <pc:docMk/>
            <pc:sldMk cId="4021157456" sldId="264"/>
            <ac:spMk id="3" creationId="{8110CE69-24E6-D947-AD60-3DF3B8E0F5C6}"/>
          </ac:spMkLst>
        </pc:spChg>
        <pc:spChg chg="add mod">
          <ac:chgData name="Ross Hyman" userId="8eff6e38ede057a1" providerId="LiveId" clId="{B932D803-0C4A-8748-A210-0F658020EFF3}" dt="2022-02-17T20:50:56.965" v="11572" actId="20577"/>
          <ac:spMkLst>
            <pc:docMk/>
            <pc:sldMk cId="4021157456" sldId="264"/>
            <ac:spMk id="4" creationId="{F4CD6FB1-4DF0-B74A-8AE0-B1AEACBD2095}"/>
          </ac:spMkLst>
        </pc:spChg>
        <pc:spChg chg="mod">
          <ac:chgData name="Ross Hyman" userId="8eff6e38ede057a1" providerId="LiveId" clId="{B932D803-0C4A-8748-A210-0F658020EFF3}" dt="2022-02-17T20:18:13.785" v="11443" actId="113"/>
          <ac:spMkLst>
            <pc:docMk/>
            <pc:sldMk cId="4021157456" sldId="264"/>
            <ac:spMk id="5" creationId="{6955CB51-AA37-9F4D-82B1-217F61171BB5}"/>
          </ac:spMkLst>
        </pc:spChg>
        <pc:spChg chg="del mod">
          <ac:chgData name="Ross Hyman" userId="8eff6e38ede057a1" providerId="LiveId" clId="{B932D803-0C4A-8748-A210-0F658020EFF3}" dt="2022-02-17T17:31:37.800" v="9148" actId="478"/>
          <ac:spMkLst>
            <pc:docMk/>
            <pc:sldMk cId="4021157456" sldId="264"/>
            <ac:spMk id="11" creationId="{8AD31F8D-891B-AE49-A73C-2F83DC35823E}"/>
          </ac:spMkLst>
        </pc:spChg>
        <pc:picChg chg="del">
          <ac:chgData name="Ross Hyman" userId="8eff6e38ede057a1" providerId="LiveId" clId="{B932D803-0C4A-8748-A210-0F658020EFF3}" dt="2022-02-17T17:31:31.834" v="9145" actId="21"/>
          <ac:picMkLst>
            <pc:docMk/>
            <pc:sldMk cId="4021157456" sldId="264"/>
            <ac:picMk id="8" creationId="{655DA2EF-3705-244F-A1D6-237D6C508704}"/>
          </ac:picMkLst>
        </pc:picChg>
        <pc:picChg chg="add mod">
          <ac:chgData name="Ross Hyman" userId="8eff6e38ede057a1" providerId="LiveId" clId="{B932D803-0C4A-8748-A210-0F658020EFF3}" dt="2022-02-17T20:14:55.638" v="11413" actId="1076"/>
          <ac:picMkLst>
            <pc:docMk/>
            <pc:sldMk cId="4021157456" sldId="264"/>
            <ac:picMk id="9" creationId="{44156D91-DCE7-6C46-B01F-91DE80900D8D}"/>
          </ac:picMkLst>
        </pc:picChg>
        <pc:picChg chg="del">
          <ac:chgData name="Ross Hyman" userId="8eff6e38ede057a1" providerId="LiveId" clId="{B932D803-0C4A-8748-A210-0F658020EFF3}" dt="2022-02-17T17:31:34.609" v="9146" actId="21"/>
          <ac:picMkLst>
            <pc:docMk/>
            <pc:sldMk cId="4021157456" sldId="264"/>
            <ac:picMk id="10" creationId="{5B8A1D63-2B3E-AF41-9D58-313EE841640E}"/>
          </ac:picMkLst>
        </pc:picChg>
        <pc:picChg chg="add mod">
          <ac:chgData name="Ross Hyman" userId="8eff6e38ede057a1" providerId="LiveId" clId="{B932D803-0C4A-8748-A210-0F658020EFF3}" dt="2022-02-17T20:15:02.416" v="11415" actId="1076"/>
          <ac:picMkLst>
            <pc:docMk/>
            <pc:sldMk cId="4021157456" sldId="264"/>
            <ac:picMk id="12" creationId="{1D0CDFA3-142A-EA44-A5FE-D9FB3F8D0634}"/>
          </ac:picMkLst>
        </pc:picChg>
        <pc:picChg chg="mod">
          <ac:chgData name="Ross Hyman" userId="8eff6e38ede057a1" providerId="LiveId" clId="{B932D803-0C4A-8748-A210-0F658020EFF3}" dt="2022-02-17T20:13:19.981" v="11395" actId="14100"/>
          <ac:picMkLst>
            <pc:docMk/>
            <pc:sldMk cId="4021157456" sldId="264"/>
            <ac:picMk id="5122" creationId="{F451AC25-26C6-2542-AFAE-269F0EAFA984}"/>
          </ac:picMkLst>
        </pc:picChg>
      </pc:sldChg>
      <pc:sldChg chg="modSp mod ord">
        <pc:chgData name="Ross Hyman" userId="8eff6e38ede057a1" providerId="LiveId" clId="{B932D803-0C4A-8748-A210-0F658020EFF3}" dt="2022-02-17T17:59:03.307" v="9769" actId="20578"/>
        <pc:sldMkLst>
          <pc:docMk/>
          <pc:sldMk cId="2327090452" sldId="265"/>
        </pc:sldMkLst>
        <pc:spChg chg="mod">
          <ac:chgData name="Ross Hyman" userId="8eff6e38ede057a1" providerId="LiveId" clId="{B932D803-0C4A-8748-A210-0F658020EFF3}" dt="2022-02-15T15:30:36.269" v="78" actId="1076"/>
          <ac:spMkLst>
            <pc:docMk/>
            <pc:sldMk cId="2327090452" sldId="265"/>
            <ac:spMk id="20" creationId="{F45B3349-C6AE-A14F-8990-2497461338CC}"/>
          </ac:spMkLst>
        </pc:spChg>
      </pc:sldChg>
      <pc:sldChg chg="add">
        <pc:chgData name="Ross Hyman" userId="8eff6e38ede057a1" providerId="LiveId" clId="{B932D803-0C4A-8748-A210-0F658020EFF3}" dt="2022-02-17T18:18:14.134" v="10082"/>
        <pc:sldMkLst>
          <pc:docMk/>
          <pc:sldMk cId="785246949" sldId="266"/>
        </pc:sldMkLst>
      </pc:sldChg>
      <pc:sldChg chg="modSp del mod">
        <pc:chgData name="Ross Hyman" userId="8eff6e38ede057a1" providerId="LiveId" clId="{B932D803-0C4A-8748-A210-0F658020EFF3}" dt="2022-02-17T18:18:05.476" v="10081" actId="2696"/>
        <pc:sldMkLst>
          <pc:docMk/>
          <pc:sldMk cId="3314098203" sldId="266"/>
        </pc:sldMkLst>
        <pc:spChg chg="mod">
          <ac:chgData name="Ross Hyman" userId="8eff6e38ede057a1" providerId="LiveId" clId="{B932D803-0C4A-8748-A210-0F658020EFF3}" dt="2022-02-17T18:05:46.952" v="9808" actId="20577"/>
          <ac:spMkLst>
            <pc:docMk/>
            <pc:sldMk cId="3314098203" sldId="266"/>
            <ac:spMk id="3" creationId="{FA22A260-8A14-B141-BC93-5B1276EA6DF1}"/>
          </ac:spMkLst>
        </pc:spChg>
        <pc:spChg chg="mod">
          <ac:chgData name="Ross Hyman" userId="8eff6e38ede057a1" providerId="LiveId" clId="{B932D803-0C4A-8748-A210-0F658020EFF3}" dt="2022-02-16T20:12:22.946" v="5907" actId="20577"/>
          <ac:spMkLst>
            <pc:docMk/>
            <pc:sldMk cId="3314098203" sldId="266"/>
            <ac:spMk id="4" creationId="{A1545F38-4324-E648-99ED-DB07536AD0D4}"/>
          </ac:spMkLst>
        </pc:spChg>
      </pc:sldChg>
      <pc:sldChg chg="addSp delSp modSp mod">
        <pc:chgData name="Ross Hyman" userId="8eff6e38ede057a1" providerId="LiveId" clId="{B932D803-0C4A-8748-A210-0F658020EFF3}" dt="2022-02-17T18:33:26.897" v="10313" actId="20577"/>
        <pc:sldMkLst>
          <pc:docMk/>
          <pc:sldMk cId="19779040" sldId="267"/>
        </pc:sldMkLst>
        <pc:spChg chg="mod">
          <ac:chgData name="Ross Hyman" userId="8eff6e38ede057a1" providerId="LiveId" clId="{B932D803-0C4A-8748-A210-0F658020EFF3}" dt="2022-02-17T18:30:47.842" v="10250" actId="20577"/>
          <ac:spMkLst>
            <pc:docMk/>
            <pc:sldMk cId="19779040" sldId="267"/>
            <ac:spMk id="2" creationId="{D2EE9177-24F6-564E-9635-1FA76B4FB103}"/>
          </ac:spMkLst>
        </pc:spChg>
        <pc:spChg chg="add del mod">
          <ac:chgData name="Ross Hyman" userId="8eff6e38ede057a1" providerId="LiveId" clId="{B932D803-0C4A-8748-A210-0F658020EFF3}" dt="2022-02-16T20:24:50.051" v="5953"/>
          <ac:spMkLst>
            <pc:docMk/>
            <pc:sldMk cId="19779040" sldId="267"/>
            <ac:spMk id="3" creationId="{37CDB13B-0326-B745-9F85-BFC2AF8FF409}"/>
          </ac:spMkLst>
        </pc:spChg>
        <pc:spChg chg="mod">
          <ac:chgData name="Ross Hyman" userId="8eff6e38ede057a1" providerId="LiveId" clId="{B932D803-0C4A-8748-A210-0F658020EFF3}" dt="2022-02-17T18:33:26.897" v="10313" actId="20577"/>
          <ac:spMkLst>
            <pc:docMk/>
            <pc:sldMk cId="19779040" sldId="267"/>
            <ac:spMk id="5" creationId="{1E763146-E744-8E41-A973-74E977264A16}"/>
          </ac:spMkLst>
        </pc:spChg>
        <pc:spChg chg="add del mod">
          <ac:chgData name="Ross Hyman" userId="8eff6e38ede057a1" providerId="LiveId" clId="{B932D803-0C4A-8748-A210-0F658020EFF3}" dt="2022-02-16T20:15:08.487" v="5912"/>
          <ac:spMkLst>
            <pc:docMk/>
            <pc:sldMk cId="19779040" sldId="267"/>
            <ac:spMk id="8" creationId="{083A914D-DA93-6643-842D-AE5236DEF695}"/>
          </ac:spMkLst>
        </pc:spChg>
        <pc:spChg chg="add del mod">
          <ac:chgData name="Ross Hyman" userId="8eff6e38ede057a1" providerId="LiveId" clId="{B932D803-0C4A-8748-A210-0F658020EFF3}" dt="2022-02-17T18:22:00.840" v="10098" actId="767"/>
          <ac:spMkLst>
            <pc:docMk/>
            <pc:sldMk cId="19779040" sldId="267"/>
            <ac:spMk id="11" creationId="{68F07052-075D-624C-84CF-1AA7A298194E}"/>
          </ac:spMkLst>
        </pc:spChg>
        <pc:spChg chg="add del mod">
          <ac:chgData name="Ross Hyman" userId="8eff6e38ede057a1" providerId="LiveId" clId="{B932D803-0C4A-8748-A210-0F658020EFF3}" dt="2022-02-17T18:21:56.805" v="10095" actId="767"/>
          <ac:spMkLst>
            <pc:docMk/>
            <pc:sldMk cId="19779040" sldId="267"/>
            <ac:spMk id="12" creationId="{7ECABFE4-4147-3049-A3E8-5E706729D409}"/>
          </ac:spMkLst>
        </pc:spChg>
        <pc:picChg chg="add del mod">
          <ac:chgData name="Ross Hyman" userId="8eff6e38ede057a1" providerId="LiveId" clId="{B932D803-0C4A-8748-A210-0F658020EFF3}" dt="2022-02-15T16:42:57.971" v="86" actId="21"/>
          <ac:picMkLst>
            <pc:docMk/>
            <pc:sldMk cId="19779040" sldId="267"/>
            <ac:picMk id="4" creationId="{22A47092-51C2-3F46-BE5C-BC98E942C9A3}"/>
          </ac:picMkLst>
        </pc:picChg>
        <pc:picChg chg="add del mod">
          <ac:chgData name="Ross Hyman" userId="8eff6e38ede057a1" providerId="LiveId" clId="{B932D803-0C4A-8748-A210-0F658020EFF3}" dt="2022-02-16T20:24:28.577" v="5919" actId="21"/>
          <ac:picMkLst>
            <pc:docMk/>
            <pc:sldMk cId="19779040" sldId="267"/>
            <ac:picMk id="10" creationId="{74162FD7-6A61-9C42-9358-EA737A9F8E3B}"/>
          </ac:picMkLst>
        </pc:picChg>
        <pc:cxnChg chg="add del">
          <ac:chgData name="Ross Hyman" userId="8eff6e38ede057a1" providerId="LiveId" clId="{B932D803-0C4A-8748-A210-0F658020EFF3}" dt="2022-02-16T20:15:08.457" v="5910" actId="478"/>
          <ac:cxnSpMkLst>
            <pc:docMk/>
            <pc:sldMk cId="19779040" sldId="267"/>
            <ac:cxnSpMk id="7" creationId="{5FA6CCC9-DA69-3F43-AB1E-CB5770E7C42C}"/>
          </ac:cxnSpMkLst>
        </pc:cxnChg>
      </pc:sldChg>
      <pc:sldChg chg="addSp modSp new del mod">
        <pc:chgData name="Ross Hyman" userId="8eff6e38ede057a1" providerId="LiveId" clId="{B932D803-0C4A-8748-A210-0F658020EFF3}" dt="2022-02-16T21:19:21.558" v="6443" actId="2696"/>
        <pc:sldMkLst>
          <pc:docMk/>
          <pc:sldMk cId="1921118453" sldId="268"/>
        </pc:sldMkLst>
        <pc:spChg chg="add mod">
          <ac:chgData name="Ross Hyman" userId="8eff6e38ede057a1" providerId="LiveId" clId="{B932D803-0C4A-8748-A210-0F658020EFF3}" dt="2022-02-15T16:44:49.156" v="294" actId="20577"/>
          <ac:spMkLst>
            <pc:docMk/>
            <pc:sldMk cId="1921118453" sldId="268"/>
            <ac:spMk id="2" creationId="{8E4F88CE-90AE-1342-A50C-29D64962CE03}"/>
          </ac:spMkLst>
        </pc:spChg>
      </pc:sldChg>
      <pc:sldChg chg="addSp delSp modSp new del mod">
        <pc:chgData name="Ross Hyman" userId="8eff6e38ede057a1" providerId="LiveId" clId="{B932D803-0C4A-8748-A210-0F658020EFF3}" dt="2022-02-17T16:37:46.507" v="8789" actId="2696"/>
        <pc:sldMkLst>
          <pc:docMk/>
          <pc:sldMk cId="430767934" sldId="269"/>
        </pc:sldMkLst>
        <pc:picChg chg="add mod">
          <ac:chgData name="Ross Hyman" userId="8eff6e38ede057a1" providerId="LiveId" clId="{B932D803-0C4A-8748-A210-0F658020EFF3}" dt="2022-02-15T17:21:07.725" v="421" actId="14100"/>
          <ac:picMkLst>
            <pc:docMk/>
            <pc:sldMk cId="430767934" sldId="269"/>
            <ac:picMk id="3" creationId="{454759C0-1EE7-A94C-A035-A1439E0B6278}"/>
          </ac:picMkLst>
        </pc:picChg>
        <pc:inkChg chg="add del">
          <ac:chgData name="Ross Hyman" userId="8eff6e38ede057a1" providerId="LiveId" clId="{B932D803-0C4A-8748-A210-0F658020EFF3}" dt="2022-02-15T17:21:19.581" v="422" actId="21"/>
          <ac:inkMkLst>
            <pc:docMk/>
            <pc:sldMk cId="430767934" sldId="269"/>
            <ac:inkMk id="4" creationId="{617F406C-64F8-F448-8F08-36CA92EF1209}"/>
          </ac:inkMkLst>
        </pc:inkChg>
        <pc:inkChg chg="add del">
          <ac:chgData name="Ross Hyman" userId="8eff6e38ede057a1" providerId="LiveId" clId="{B932D803-0C4A-8748-A210-0F658020EFF3}" dt="2022-02-15T17:21:24.947" v="423" actId="21"/>
          <ac:inkMkLst>
            <pc:docMk/>
            <pc:sldMk cId="430767934" sldId="269"/>
            <ac:inkMk id="5" creationId="{2D1A429E-480F-1741-A490-76897223F6A5}"/>
          </ac:inkMkLst>
        </pc:inkChg>
        <pc:inkChg chg="add">
          <ac:chgData name="Ross Hyman" userId="8eff6e38ede057a1" providerId="LiveId" clId="{B932D803-0C4A-8748-A210-0F658020EFF3}" dt="2022-02-15T17:20:11.096" v="418" actId="9405"/>
          <ac:inkMkLst>
            <pc:docMk/>
            <pc:sldMk cId="430767934" sldId="269"/>
            <ac:inkMk id="6" creationId="{E4D22CD7-7094-344D-AC89-95D701516594}"/>
          </ac:inkMkLst>
        </pc:inkChg>
        <pc:inkChg chg="add">
          <ac:chgData name="Ross Hyman" userId="8eff6e38ede057a1" providerId="LiveId" clId="{B932D803-0C4A-8748-A210-0F658020EFF3}" dt="2022-02-15T17:20:35.576" v="419" actId="9405"/>
          <ac:inkMkLst>
            <pc:docMk/>
            <pc:sldMk cId="430767934" sldId="269"/>
            <ac:inkMk id="7" creationId="{0D477E87-3C16-EF43-936D-577EBB10293C}"/>
          </ac:inkMkLst>
        </pc:inkChg>
      </pc:sldChg>
      <pc:sldChg chg="add">
        <pc:chgData name="Ross Hyman" userId="8eff6e38ede057a1" providerId="LiveId" clId="{B932D803-0C4A-8748-A210-0F658020EFF3}" dt="2022-02-17T16:37:57.288" v="8790"/>
        <pc:sldMkLst>
          <pc:docMk/>
          <pc:sldMk cId="912444555" sldId="269"/>
        </pc:sldMkLst>
      </pc:sldChg>
      <pc:sldChg chg="addSp delSp modSp new mod">
        <pc:chgData name="Ross Hyman" userId="8eff6e38ede057a1" providerId="LiveId" clId="{B932D803-0C4A-8748-A210-0F658020EFF3}" dt="2022-02-17T20:53:39.584" v="11581" actId="20577"/>
        <pc:sldMkLst>
          <pc:docMk/>
          <pc:sldMk cId="4167077207" sldId="270"/>
        </pc:sldMkLst>
        <pc:spChg chg="add del mod">
          <ac:chgData name="Ross Hyman" userId="8eff6e38ede057a1" providerId="LiveId" clId="{B932D803-0C4A-8748-A210-0F658020EFF3}" dt="2022-02-15T18:27:01.409" v="445"/>
          <ac:spMkLst>
            <pc:docMk/>
            <pc:sldMk cId="4167077207" sldId="270"/>
            <ac:spMk id="14" creationId="{268C5E42-8CD9-5E44-AB3D-276D8C36714F}"/>
          </ac:spMkLst>
        </pc:spChg>
        <pc:spChg chg="add mod">
          <ac:chgData name="Ross Hyman" userId="8eff6e38ede057a1" providerId="LiveId" clId="{B932D803-0C4A-8748-A210-0F658020EFF3}" dt="2022-02-15T18:27:47.716" v="457" actId="1076"/>
          <ac:spMkLst>
            <pc:docMk/>
            <pc:sldMk cId="4167077207" sldId="270"/>
            <ac:spMk id="15" creationId="{26996AD5-9740-4B47-B0F9-BE1014FD94CF}"/>
          </ac:spMkLst>
        </pc:spChg>
        <pc:spChg chg="add mod">
          <ac:chgData name="Ross Hyman" userId="8eff6e38ede057a1" providerId="LiveId" clId="{B932D803-0C4A-8748-A210-0F658020EFF3}" dt="2022-02-15T18:27:40.736" v="456" actId="1076"/>
          <ac:spMkLst>
            <pc:docMk/>
            <pc:sldMk cId="4167077207" sldId="270"/>
            <ac:spMk id="16" creationId="{09CB2382-82BF-6546-976A-5CF50E041FB7}"/>
          </ac:spMkLst>
        </pc:spChg>
        <pc:spChg chg="add mod">
          <ac:chgData name="Ross Hyman" userId="8eff6e38ede057a1" providerId="LiveId" clId="{B932D803-0C4A-8748-A210-0F658020EFF3}" dt="2022-02-15T18:27:29.027" v="455" actId="1076"/>
          <ac:spMkLst>
            <pc:docMk/>
            <pc:sldMk cId="4167077207" sldId="270"/>
            <ac:spMk id="17" creationId="{D4C8603D-43FA-B949-B661-55A0CC1B286C}"/>
          </ac:spMkLst>
        </pc:spChg>
        <pc:spChg chg="add mod">
          <ac:chgData name="Ross Hyman" userId="8eff6e38ede057a1" providerId="LiveId" clId="{B932D803-0C4A-8748-A210-0F658020EFF3}" dt="2022-02-15T18:32:39.498" v="462" actId="1076"/>
          <ac:spMkLst>
            <pc:docMk/>
            <pc:sldMk cId="4167077207" sldId="270"/>
            <ac:spMk id="18" creationId="{192F3948-9EBE-C849-BB50-C816A3AEF9DB}"/>
          </ac:spMkLst>
        </pc:spChg>
        <pc:spChg chg="add mod">
          <ac:chgData name="Ross Hyman" userId="8eff6e38ede057a1" providerId="LiveId" clId="{B932D803-0C4A-8748-A210-0F658020EFF3}" dt="2022-02-15T20:06:50.854" v="510" actId="1076"/>
          <ac:spMkLst>
            <pc:docMk/>
            <pc:sldMk cId="4167077207" sldId="270"/>
            <ac:spMk id="29" creationId="{6ED87F08-6C77-684A-B8C9-53EA5B5124E6}"/>
          </ac:spMkLst>
        </pc:spChg>
        <pc:spChg chg="add mod">
          <ac:chgData name="Ross Hyman" userId="8eff6e38ede057a1" providerId="LiveId" clId="{B932D803-0C4A-8748-A210-0F658020EFF3}" dt="2022-02-15T20:07:05.725" v="511" actId="1076"/>
          <ac:spMkLst>
            <pc:docMk/>
            <pc:sldMk cId="4167077207" sldId="270"/>
            <ac:spMk id="30" creationId="{E970330F-726E-2A44-96B7-704918B5BDEE}"/>
          </ac:spMkLst>
        </pc:spChg>
        <pc:spChg chg="add mod">
          <ac:chgData name="Ross Hyman" userId="8eff6e38ede057a1" providerId="LiveId" clId="{B932D803-0C4A-8748-A210-0F658020EFF3}" dt="2022-02-15T20:07:14.237" v="512" actId="1076"/>
          <ac:spMkLst>
            <pc:docMk/>
            <pc:sldMk cId="4167077207" sldId="270"/>
            <ac:spMk id="31" creationId="{3B4AD37B-E6FE-7741-8732-CDB57AA0B4BD}"/>
          </ac:spMkLst>
        </pc:spChg>
        <pc:spChg chg="add mod">
          <ac:chgData name="Ross Hyman" userId="8eff6e38ede057a1" providerId="LiveId" clId="{B932D803-0C4A-8748-A210-0F658020EFF3}" dt="2022-02-15T20:06:31.420" v="509" actId="1076"/>
          <ac:spMkLst>
            <pc:docMk/>
            <pc:sldMk cId="4167077207" sldId="270"/>
            <ac:spMk id="32" creationId="{D205C128-AD0D-7642-A815-D96E81A7CEBF}"/>
          </ac:spMkLst>
        </pc:spChg>
        <pc:spChg chg="add mod">
          <ac:chgData name="Ross Hyman" userId="8eff6e38ede057a1" providerId="LiveId" clId="{B932D803-0C4A-8748-A210-0F658020EFF3}" dt="2022-02-15T20:07:54.390" v="521" actId="1076"/>
          <ac:spMkLst>
            <pc:docMk/>
            <pc:sldMk cId="4167077207" sldId="270"/>
            <ac:spMk id="33" creationId="{76F3337F-92A1-6F4D-B0C1-1B312E1C222C}"/>
          </ac:spMkLst>
        </pc:spChg>
        <pc:spChg chg="add mod">
          <ac:chgData name="Ross Hyman" userId="8eff6e38ede057a1" providerId="LiveId" clId="{B932D803-0C4A-8748-A210-0F658020EFF3}" dt="2022-02-15T20:08:01.688" v="522" actId="1076"/>
          <ac:spMkLst>
            <pc:docMk/>
            <pc:sldMk cId="4167077207" sldId="270"/>
            <ac:spMk id="34" creationId="{F686ACF0-A7FA-6E41-A91C-22C55A629F4C}"/>
          </ac:spMkLst>
        </pc:spChg>
        <pc:spChg chg="add mod">
          <ac:chgData name="Ross Hyman" userId="8eff6e38ede057a1" providerId="LiveId" clId="{B932D803-0C4A-8748-A210-0F658020EFF3}" dt="2022-02-15T20:08:09.514" v="523" actId="1076"/>
          <ac:spMkLst>
            <pc:docMk/>
            <pc:sldMk cId="4167077207" sldId="270"/>
            <ac:spMk id="35" creationId="{D10C9237-5BDA-2541-9F30-DD6583943EA0}"/>
          </ac:spMkLst>
        </pc:spChg>
        <pc:spChg chg="add del mod">
          <ac:chgData name="Ross Hyman" userId="8eff6e38ede057a1" providerId="LiveId" clId="{B932D803-0C4A-8748-A210-0F658020EFF3}" dt="2022-02-15T20:12:00.437" v="618"/>
          <ac:spMkLst>
            <pc:docMk/>
            <pc:sldMk cId="4167077207" sldId="270"/>
            <ac:spMk id="36" creationId="{D164E63D-F164-E14E-B069-D4F79319A214}"/>
          </ac:spMkLst>
        </pc:spChg>
        <pc:spChg chg="add del mod">
          <ac:chgData name="Ross Hyman" userId="8eff6e38ede057a1" providerId="LiveId" clId="{B932D803-0C4A-8748-A210-0F658020EFF3}" dt="2022-02-15T20:13:15.015" v="692"/>
          <ac:spMkLst>
            <pc:docMk/>
            <pc:sldMk cId="4167077207" sldId="270"/>
            <ac:spMk id="37" creationId="{DB83BCDE-D049-D040-9C46-5A93692FACA2}"/>
          </ac:spMkLst>
        </pc:spChg>
        <pc:spChg chg="add mod">
          <ac:chgData name="Ross Hyman" userId="8eff6e38ede057a1" providerId="LiveId" clId="{B932D803-0C4A-8748-A210-0F658020EFF3}" dt="2022-02-15T20:11:57.132" v="616" actId="20577"/>
          <ac:spMkLst>
            <pc:docMk/>
            <pc:sldMk cId="4167077207" sldId="270"/>
            <ac:spMk id="38" creationId="{3A08A2D7-DFAA-EB4B-A986-3C11FC75D3B3}"/>
          </ac:spMkLst>
        </pc:spChg>
        <pc:spChg chg="add mod">
          <ac:chgData name="Ross Hyman" userId="8eff6e38ede057a1" providerId="LiveId" clId="{B932D803-0C4A-8748-A210-0F658020EFF3}" dt="2022-02-15T20:12:26.044" v="690" actId="20577"/>
          <ac:spMkLst>
            <pc:docMk/>
            <pc:sldMk cId="4167077207" sldId="270"/>
            <ac:spMk id="39" creationId="{E0CC34BB-B7E6-4940-B146-51962960C7C8}"/>
          </ac:spMkLst>
        </pc:spChg>
        <pc:spChg chg="add mod">
          <ac:chgData name="Ross Hyman" userId="8eff6e38ede057a1" providerId="LiveId" clId="{B932D803-0C4A-8748-A210-0F658020EFF3}" dt="2022-02-15T20:14:32.612" v="702" actId="1076"/>
          <ac:spMkLst>
            <pc:docMk/>
            <pc:sldMk cId="4167077207" sldId="270"/>
            <ac:spMk id="42" creationId="{96E1DA93-1B8D-884D-8181-96E8485DDE21}"/>
          </ac:spMkLst>
        </pc:spChg>
        <pc:spChg chg="add mod">
          <ac:chgData name="Ross Hyman" userId="8eff6e38ede057a1" providerId="LiveId" clId="{B932D803-0C4A-8748-A210-0F658020EFF3}" dt="2022-02-15T20:14:48.282" v="705" actId="1076"/>
          <ac:spMkLst>
            <pc:docMk/>
            <pc:sldMk cId="4167077207" sldId="270"/>
            <ac:spMk id="43" creationId="{5D8D5BA2-105C-A443-90A3-A0481EF6BFE1}"/>
          </ac:spMkLst>
        </pc:spChg>
        <pc:spChg chg="add mod">
          <ac:chgData name="Ross Hyman" userId="8eff6e38ede057a1" providerId="LiveId" clId="{B932D803-0C4A-8748-A210-0F658020EFF3}" dt="2022-02-15T20:15:01.249" v="707" actId="20577"/>
          <ac:spMkLst>
            <pc:docMk/>
            <pc:sldMk cId="4167077207" sldId="270"/>
            <ac:spMk id="44" creationId="{F415EA4E-D7F8-5D4D-B848-6FCE5A247166}"/>
          </ac:spMkLst>
        </pc:spChg>
        <pc:spChg chg="add mod">
          <ac:chgData name="Ross Hyman" userId="8eff6e38ede057a1" providerId="LiveId" clId="{B932D803-0C4A-8748-A210-0F658020EFF3}" dt="2022-02-15T20:15:09.744" v="717" actId="20577"/>
          <ac:spMkLst>
            <pc:docMk/>
            <pc:sldMk cId="4167077207" sldId="270"/>
            <ac:spMk id="45" creationId="{5D149442-2908-AC43-B872-22F3E3E73270}"/>
          </ac:spMkLst>
        </pc:spChg>
        <pc:spChg chg="add mod">
          <ac:chgData name="Ross Hyman" userId="8eff6e38ede057a1" providerId="LiveId" clId="{B932D803-0C4A-8748-A210-0F658020EFF3}" dt="2022-02-17T18:44:05.298" v="10648" actId="313"/>
          <ac:spMkLst>
            <pc:docMk/>
            <pc:sldMk cId="4167077207" sldId="270"/>
            <ac:spMk id="46" creationId="{86157546-8409-0043-B9CD-F5C024959EEC}"/>
          </ac:spMkLst>
        </pc:spChg>
        <pc:spChg chg="add mod">
          <ac:chgData name="Ross Hyman" userId="8eff6e38ede057a1" providerId="LiveId" clId="{B932D803-0C4A-8748-A210-0F658020EFF3}" dt="2022-02-17T20:53:39.584" v="11581" actId="20577"/>
          <ac:spMkLst>
            <pc:docMk/>
            <pc:sldMk cId="4167077207" sldId="270"/>
            <ac:spMk id="47" creationId="{8E59B076-21B4-6142-AEEE-1A392DAF79CC}"/>
          </ac:spMkLst>
        </pc:spChg>
        <pc:inkChg chg="add mod">
          <ac:chgData name="Ross Hyman" userId="8eff6e38ede057a1" providerId="LiveId" clId="{B932D803-0C4A-8748-A210-0F658020EFF3}" dt="2022-02-15T20:15:56.070" v="726" actId="1076"/>
          <ac:inkMkLst>
            <pc:docMk/>
            <pc:sldMk cId="4167077207" sldId="270"/>
            <ac:inkMk id="2" creationId="{53EEC3C2-2731-C049-BEA0-6BBDEA180766}"/>
          </ac:inkMkLst>
        </pc:inkChg>
        <pc:inkChg chg="add del">
          <ac:chgData name="Ross Hyman" userId="8eff6e38ede057a1" providerId="LiveId" clId="{B932D803-0C4A-8748-A210-0F658020EFF3}" dt="2022-02-15T18:23:19.928" v="428" actId="9405"/>
          <ac:inkMkLst>
            <pc:docMk/>
            <pc:sldMk cId="4167077207" sldId="270"/>
            <ac:inkMk id="3" creationId="{F4E219CC-CEC5-724E-A18E-65377B1E9927}"/>
          </ac:inkMkLst>
        </pc:inkChg>
        <pc:inkChg chg="add del">
          <ac:chgData name="Ross Hyman" userId="8eff6e38ede057a1" providerId="LiveId" clId="{B932D803-0C4A-8748-A210-0F658020EFF3}" dt="2022-02-15T18:23:47.170" v="430" actId="9405"/>
          <ac:inkMkLst>
            <pc:docMk/>
            <pc:sldMk cId="4167077207" sldId="270"/>
            <ac:inkMk id="4" creationId="{29B27953-6E70-AC45-9049-54A350D25A8A}"/>
          </ac:inkMkLst>
        </pc:inkChg>
        <pc:inkChg chg="add del">
          <ac:chgData name="Ross Hyman" userId="8eff6e38ede057a1" providerId="LiveId" clId="{B932D803-0C4A-8748-A210-0F658020EFF3}" dt="2022-02-15T18:24:15.423" v="432" actId="9405"/>
          <ac:inkMkLst>
            <pc:docMk/>
            <pc:sldMk cId="4167077207" sldId="270"/>
            <ac:inkMk id="5" creationId="{2077AA7B-484E-5A4D-B0F2-A6B1C9D911D1}"/>
          </ac:inkMkLst>
        </pc:inkChg>
        <pc:cxnChg chg="add mod">
          <ac:chgData name="Ross Hyman" userId="8eff6e38ede057a1" providerId="LiveId" clId="{B932D803-0C4A-8748-A210-0F658020EFF3}" dt="2022-02-15T18:26:24.636" v="441" actId="1076"/>
          <ac:cxnSpMkLst>
            <pc:docMk/>
            <pc:sldMk cId="4167077207" sldId="270"/>
            <ac:cxnSpMk id="7" creationId="{486A4A27-DD6B-D94E-B434-45E6244A5409}"/>
          </ac:cxnSpMkLst>
        </pc:cxnChg>
        <pc:cxnChg chg="add">
          <ac:chgData name="Ross Hyman" userId="8eff6e38ede057a1" providerId="LiveId" clId="{B932D803-0C4A-8748-A210-0F658020EFF3}" dt="2022-02-15T18:25:23.824" v="434" actId="11529"/>
          <ac:cxnSpMkLst>
            <pc:docMk/>
            <pc:sldMk cId="4167077207" sldId="270"/>
            <ac:cxnSpMk id="9" creationId="{280B6DC0-E7D4-F94E-A8B2-674BD6CEFE48}"/>
          </ac:cxnSpMkLst>
        </pc:cxnChg>
        <pc:cxnChg chg="add">
          <ac:chgData name="Ross Hyman" userId="8eff6e38ede057a1" providerId="LiveId" clId="{B932D803-0C4A-8748-A210-0F658020EFF3}" dt="2022-02-15T18:26:03.245" v="439" actId="11529"/>
          <ac:cxnSpMkLst>
            <pc:docMk/>
            <pc:sldMk cId="4167077207" sldId="270"/>
            <ac:cxnSpMk id="11" creationId="{2957577A-2256-4649-9E79-79DFB47F8C6C}"/>
          </ac:cxnSpMkLst>
        </pc:cxnChg>
        <pc:cxnChg chg="add">
          <ac:chgData name="Ross Hyman" userId="8eff6e38ede057a1" providerId="LiveId" clId="{B932D803-0C4A-8748-A210-0F658020EFF3}" dt="2022-02-15T18:26:18.264" v="440" actId="11529"/>
          <ac:cxnSpMkLst>
            <pc:docMk/>
            <pc:sldMk cId="4167077207" sldId="270"/>
            <ac:cxnSpMk id="13" creationId="{02B1D620-8F4C-8444-B9EB-26D281FC2638}"/>
          </ac:cxnSpMkLst>
        </pc:cxnChg>
        <pc:cxnChg chg="add del">
          <ac:chgData name="Ross Hyman" userId="8eff6e38ede057a1" providerId="LiveId" clId="{B932D803-0C4A-8748-A210-0F658020EFF3}" dt="2022-02-15T19:20:48.757" v="466" actId="11529"/>
          <ac:cxnSpMkLst>
            <pc:docMk/>
            <pc:sldMk cId="4167077207" sldId="270"/>
            <ac:cxnSpMk id="20" creationId="{D438F238-8FD7-8946-92CA-D68CFC452618}"/>
          </ac:cxnSpMkLst>
        </pc:cxnChg>
        <pc:cxnChg chg="add mod">
          <ac:chgData name="Ross Hyman" userId="8eff6e38ede057a1" providerId="LiveId" clId="{B932D803-0C4A-8748-A210-0F658020EFF3}" dt="2022-02-15T19:22:59.533" v="469" actId="692"/>
          <ac:cxnSpMkLst>
            <pc:docMk/>
            <pc:sldMk cId="4167077207" sldId="270"/>
            <ac:cxnSpMk id="21" creationId="{B9C59930-1A59-7844-9D36-B1F7B4ACF0D0}"/>
          </ac:cxnSpMkLst>
        </pc:cxnChg>
        <pc:cxnChg chg="add mod">
          <ac:chgData name="Ross Hyman" userId="8eff6e38ede057a1" providerId="LiveId" clId="{B932D803-0C4A-8748-A210-0F658020EFF3}" dt="2022-02-15T19:26:15.276" v="487" actId="1076"/>
          <ac:cxnSpMkLst>
            <pc:docMk/>
            <pc:sldMk cId="4167077207" sldId="270"/>
            <ac:cxnSpMk id="22" creationId="{723A66DC-CA41-E34B-B8B2-4DEDB5EE5465}"/>
          </ac:cxnSpMkLst>
        </pc:cxnChg>
        <pc:cxnChg chg="add mod">
          <ac:chgData name="Ross Hyman" userId="8eff6e38ede057a1" providerId="LiveId" clId="{B932D803-0C4A-8748-A210-0F658020EFF3}" dt="2022-02-15T19:27:12.539" v="494" actId="692"/>
          <ac:cxnSpMkLst>
            <pc:docMk/>
            <pc:sldMk cId="4167077207" sldId="270"/>
            <ac:cxnSpMk id="23" creationId="{9F0856EB-CCF8-C845-AFC7-6933A50855A3}"/>
          </ac:cxnSpMkLst>
        </pc:cxnChg>
        <pc:cxnChg chg="add mod">
          <ac:chgData name="Ross Hyman" userId="8eff6e38ede057a1" providerId="LiveId" clId="{B932D803-0C4A-8748-A210-0F658020EFF3}" dt="2022-02-15T19:27:03.620" v="493" actId="692"/>
          <ac:cxnSpMkLst>
            <pc:docMk/>
            <pc:sldMk cId="4167077207" sldId="270"/>
            <ac:cxnSpMk id="24" creationId="{F6B3D5C9-2EE4-EB4B-8087-B1CCF5D5A9EE}"/>
          </ac:cxnSpMkLst>
        </pc:cxnChg>
        <pc:cxnChg chg="add mod">
          <ac:chgData name="Ross Hyman" userId="8eff6e38ede057a1" providerId="LiveId" clId="{B932D803-0C4A-8748-A210-0F658020EFF3}" dt="2022-02-15T19:26:25.940" v="489" actId="1076"/>
          <ac:cxnSpMkLst>
            <pc:docMk/>
            <pc:sldMk cId="4167077207" sldId="270"/>
            <ac:cxnSpMk id="25" creationId="{3C872123-CAF5-9743-B322-68C6F0643F22}"/>
          </ac:cxnSpMkLst>
        </pc:cxnChg>
        <pc:cxnChg chg="add mod">
          <ac:chgData name="Ross Hyman" userId="8eff6e38ede057a1" providerId="LiveId" clId="{B932D803-0C4A-8748-A210-0F658020EFF3}" dt="2022-02-15T19:26:56.836" v="492" actId="692"/>
          <ac:cxnSpMkLst>
            <pc:docMk/>
            <pc:sldMk cId="4167077207" sldId="270"/>
            <ac:cxnSpMk id="26" creationId="{19348D6D-B397-5749-98D4-5A5888CFEFAF}"/>
          </ac:cxnSpMkLst>
        </pc:cxnChg>
        <pc:cxnChg chg="add mod">
          <ac:chgData name="Ross Hyman" userId="8eff6e38ede057a1" providerId="LiveId" clId="{B932D803-0C4A-8748-A210-0F658020EFF3}" dt="2022-02-15T19:26:08.537" v="485" actId="1076"/>
          <ac:cxnSpMkLst>
            <pc:docMk/>
            <pc:sldMk cId="4167077207" sldId="270"/>
            <ac:cxnSpMk id="27" creationId="{D2F3ED96-602B-1747-9138-32A9B0EDC3AB}"/>
          </ac:cxnSpMkLst>
        </pc:cxnChg>
        <pc:cxnChg chg="add mod">
          <ac:chgData name="Ross Hyman" userId="8eff6e38ede057a1" providerId="LiveId" clId="{B932D803-0C4A-8748-A210-0F658020EFF3}" dt="2022-02-15T19:26:43.434" v="491" actId="1076"/>
          <ac:cxnSpMkLst>
            <pc:docMk/>
            <pc:sldMk cId="4167077207" sldId="270"/>
            <ac:cxnSpMk id="28" creationId="{89BFE39D-5363-A348-867E-9278221F6525}"/>
          </ac:cxnSpMkLst>
        </pc:cxnChg>
        <pc:cxnChg chg="add mod">
          <ac:chgData name="Ross Hyman" userId="8eff6e38ede057a1" providerId="LiveId" clId="{B932D803-0C4A-8748-A210-0F658020EFF3}" dt="2022-02-15T20:13:36.679" v="694" actId="1076"/>
          <ac:cxnSpMkLst>
            <pc:docMk/>
            <pc:sldMk cId="4167077207" sldId="270"/>
            <ac:cxnSpMk id="40" creationId="{50C90F98-5CCB-1844-A55A-2A99738B995C}"/>
          </ac:cxnSpMkLst>
        </pc:cxnChg>
        <pc:cxnChg chg="add mod">
          <ac:chgData name="Ross Hyman" userId="8eff6e38ede057a1" providerId="LiveId" clId="{B932D803-0C4A-8748-A210-0F658020EFF3}" dt="2022-02-15T20:13:54.782" v="696" actId="1076"/>
          <ac:cxnSpMkLst>
            <pc:docMk/>
            <pc:sldMk cId="4167077207" sldId="270"/>
            <ac:cxnSpMk id="41" creationId="{23FC554D-57C5-3747-AB2D-04B3D3545F89}"/>
          </ac:cxnSpMkLst>
        </pc:cxnChg>
      </pc:sldChg>
      <pc:sldChg chg="delSp modSp add mod">
        <pc:chgData name="Ross Hyman" userId="8eff6e38ede057a1" providerId="LiveId" clId="{B932D803-0C4A-8748-A210-0F658020EFF3}" dt="2022-02-17T20:54:43.074" v="11651"/>
        <pc:sldMkLst>
          <pc:docMk/>
          <pc:sldMk cId="2390298828" sldId="271"/>
        </pc:sldMkLst>
        <pc:spChg chg="del mod">
          <ac:chgData name="Ross Hyman" userId="8eff6e38ede057a1" providerId="LiveId" clId="{B932D803-0C4A-8748-A210-0F658020EFF3}" dt="2022-02-16T21:23:13.489" v="6600"/>
          <ac:spMkLst>
            <pc:docMk/>
            <pc:sldMk cId="2390298828" sldId="271"/>
            <ac:spMk id="38" creationId="{3A08A2D7-DFAA-EB4B-A986-3C11FC75D3B3}"/>
          </ac:spMkLst>
        </pc:spChg>
        <pc:spChg chg="del mod">
          <ac:chgData name="Ross Hyman" userId="8eff6e38ede057a1" providerId="LiveId" clId="{B932D803-0C4A-8748-A210-0F658020EFF3}" dt="2022-02-17T20:54:43.074" v="11651"/>
          <ac:spMkLst>
            <pc:docMk/>
            <pc:sldMk cId="2390298828" sldId="271"/>
            <ac:spMk id="39" creationId="{E0CC34BB-B7E6-4940-B146-51962960C7C8}"/>
          </ac:spMkLst>
        </pc:spChg>
        <pc:spChg chg="mod">
          <ac:chgData name="Ross Hyman" userId="8eff6e38ede057a1" providerId="LiveId" clId="{B932D803-0C4A-8748-A210-0F658020EFF3}" dt="2022-02-17T18:45:17.270" v="10680" actId="1076"/>
          <ac:spMkLst>
            <pc:docMk/>
            <pc:sldMk cId="2390298828" sldId="271"/>
            <ac:spMk id="46" creationId="{86157546-8409-0043-B9CD-F5C024959EEC}"/>
          </ac:spMkLst>
        </pc:spChg>
        <pc:cxnChg chg="mod">
          <ac:chgData name="Ross Hyman" userId="8eff6e38ede057a1" providerId="LiveId" clId="{B932D803-0C4A-8748-A210-0F658020EFF3}" dt="2022-02-15T20:25:51.207" v="794" actId="1076"/>
          <ac:cxnSpMkLst>
            <pc:docMk/>
            <pc:sldMk cId="2390298828" sldId="271"/>
            <ac:cxnSpMk id="21" creationId="{B9C59930-1A59-7844-9D36-B1F7B4ACF0D0}"/>
          </ac:cxnSpMkLst>
        </pc:cxnChg>
        <pc:cxnChg chg="mod">
          <ac:chgData name="Ross Hyman" userId="8eff6e38ede057a1" providerId="LiveId" clId="{B932D803-0C4A-8748-A210-0F658020EFF3}" dt="2022-02-15T20:26:04.804" v="797" actId="1076"/>
          <ac:cxnSpMkLst>
            <pc:docMk/>
            <pc:sldMk cId="2390298828" sldId="271"/>
            <ac:cxnSpMk id="23" creationId="{9F0856EB-CCF8-C845-AFC7-6933A50855A3}"/>
          </ac:cxnSpMkLst>
        </pc:cxnChg>
        <pc:cxnChg chg="mod">
          <ac:chgData name="Ross Hyman" userId="8eff6e38ede057a1" providerId="LiveId" clId="{B932D803-0C4A-8748-A210-0F658020EFF3}" dt="2022-02-15T20:26:01.987" v="796" actId="1076"/>
          <ac:cxnSpMkLst>
            <pc:docMk/>
            <pc:sldMk cId="2390298828" sldId="271"/>
            <ac:cxnSpMk id="24" creationId="{F6B3D5C9-2EE4-EB4B-8087-B1CCF5D5A9EE}"/>
          </ac:cxnSpMkLst>
        </pc:cxnChg>
        <pc:cxnChg chg="mod">
          <ac:chgData name="Ross Hyman" userId="8eff6e38ede057a1" providerId="LiveId" clId="{B932D803-0C4A-8748-A210-0F658020EFF3}" dt="2022-02-15T20:25:56.241" v="795" actId="1076"/>
          <ac:cxnSpMkLst>
            <pc:docMk/>
            <pc:sldMk cId="2390298828" sldId="271"/>
            <ac:cxnSpMk id="26" creationId="{19348D6D-B397-5749-98D4-5A5888CFEFAF}"/>
          </ac:cxnSpMkLst>
        </pc:cxnChg>
        <pc:cxnChg chg="mod">
          <ac:chgData name="Ross Hyman" userId="8eff6e38ede057a1" providerId="LiveId" clId="{B932D803-0C4A-8748-A210-0F658020EFF3}" dt="2022-02-15T20:25:45.794" v="793" actId="1076"/>
          <ac:cxnSpMkLst>
            <pc:docMk/>
            <pc:sldMk cId="2390298828" sldId="271"/>
            <ac:cxnSpMk id="28" creationId="{89BFE39D-5363-A348-867E-9278221F6525}"/>
          </ac:cxnSpMkLst>
        </pc:cxnChg>
        <pc:cxnChg chg="mod">
          <ac:chgData name="Ross Hyman" userId="8eff6e38ede057a1" providerId="LiveId" clId="{B932D803-0C4A-8748-A210-0F658020EFF3}" dt="2022-02-15T20:26:11.369" v="799" actId="1076"/>
          <ac:cxnSpMkLst>
            <pc:docMk/>
            <pc:sldMk cId="2390298828" sldId="271"/>
            <ac:cxnSpMk id="40" creationId="{50C90F98-5CCB-1844-A55A-2A99738B995C}"/>
          </ac:cxnSpMkLst>
        </pc:cxnChg>
      </pc:sldChg>
      <pc:sldChg chg="add">
        <pc:chgData name="Ross Hyman" userId="8eff6e38ede057a1" providerId="LiveId" clId="{B932D803-0C4A-8748-A210-0F658020EFF3}" dt="2022-02-17T16:58:08.631" v="9055"/>
        <pc:sldMkLst>
          <pc:docMk/>
          <pc:sldMk cId="913395962" sldId="272"/>
        </pc:sldMkLst>
      </pc:sldChg>
      <pc:sldChg chg="addSp delSp modSp new del mod">
        <pc:chgData name="Ross Hyman" userId="8eff6e38ede057a1" providerId="LiveId" clId="{B932D803-0C4A-8748-A210-0F658020EFF3}" dt="2022-02-17T16:57:57.146" v="9054" actId="2696"/>
        <pc:sldMkLst>
          <pc:docMk/>
          <pc:sldMk cId="3421952314" sldId="272"/>
        </pc:sldMkLst>
        <pc:spChg chg="add mod">
          <ac:chgData name="Ross Hyman" userId="8eff6e38ede057a1" providerId="LiveId" clId="{B932D803-0C4A-8748-A210-0F658020EFF3}" dt="2022-02-15T21:03:36.338" v="1062" actId="20577"/>
          <ac:spMkLst>
            <pc:docMk/>
            <pc:sldMk cId="3421952314" sldId="272"/>
            <ac:spMk id="2" creationId="{FD541D96-C8DE-7040-B15A-44A80BCC3D0B}"/>
          </ac:spMkLst>
        </pc:spChg>
        <pc:spChg chg="add del mod">
          <ac:chgData name="Ross Hyman" userId="8eff6e38ede057a1" providerId="LiveId" clId="{B932D803-0C4A-8748-A210-0F658020EFF3}" dt="2022-02-15T20:40:03.560" v="835"/>
          <ac:spMkLst>
            <pc:docMk/>
            <pc:sldMk cId="3421952314" sldId="272"/>
            <ac:spMk id="3" creationId="{5DBB0DE6-5F3D-864A-BDF8-F1625F460667}"/>
          </ac:spMkLst>
        </pc:spChg>
        <pc:spChg chg="add del mod">
          <ac:chgData name="Ross Hyman" userId="8eff6e38ede057a1" providerId="LiveId" clId="{B932D803-0C4A-8748-A210-0F658020EFF3}" dt="2022-02-15T20:45:11.480" v="916"/>
          <ac:spMkLst>
            <pc:docMk/>
            <pc:sldMk cId="3421952314" sldId="272"/>
            <ac:spMk id="4" creationId="{C55C0F4E-9451-BB4B-9BD3-283E41CD3243}"/>
          </ac:spMkLst>
        </pc:spChg>
        <pc:spChg chg="add del mod">
          <ac:chgData name="Ross Hyman" userId="8eff6e38ede057a1" providerId="LiveId" clId="{B932D803-0C4A-8748-A210-0F658020EFF3}" dt="2022-02-15T20:45:11.479" v="914"/>
          <ac:spMkLst>
            <pc:docMk/>
            <pc:sldMk cId="3421952314" sldId="272"/>
            <ac:spMk id="5" creationId="{E27998F7-D29C-5142-AA28-33BCED948E05}"/>
          </ac:spMkLst>
        </pc:spChg>
        <pc:spChg chg="add mod">
          <ac:chgData name="Ross Hyman" userId="8eff6e38ede057a1" providerId="LiveId" clId="{B932D803-0C4A-8748-A210-0F658020EFF3}" dt="2022-02-15T21:01:52.770" v="1036" actId="1076"/>
          <ac:spMkLst>
            <pc:docMk/>
            <pc:sldMk cId="3421952314" sldId="272"/>
            <ac:spMk id="12" creationId="{F9750593-9D1C-0341-95A1-5B31FCFEEE62}"/>
          </ac:spMkLst>
        </pc:spChg>
        <pc:spChg chg="add mod">
          <ac:chgData name="Ross Hyman" userId="8eff6e38ede057a1" providerId="LiveId" clId="{B932D803-0C4A-8748-A210-0F658020EFF3}" dt="2022-02-15T21:02:02.417" v="1037" actId="1076"/>
          <ac:spMkLst>
            <pc:docMk/>
            <pc:sldMk cId="3421952314" sldId="272"/>
            <ac:spMk id="13" creationId="{E7BAEE3C-C493-FF44-A69C-8BBC5A9B4FA9}"/>
          </ac:spMkLst>
        </pc:spChg>
        <pc:spChg chg="add mod">
          <ac:chgData name="Ross Hyman" userId="8eff6e38ede057a1" providerId="LiveId" clId="{B932D803-0C4A-8748-A210-0F658020EFF3}" dt="2022-02-15T21:01:24.923" v="1031" actId="1076"/>
          <ac:spMkLst>
            <pc:docMk/>
            <pc:sldMk cId="3421952314" sldId="272"/>
            <ac:spMk id="15" creationId="{9282AE7E-4DC6-334A-82D2-FECB25F4ACB1}"/>
          </ac:spMkLst>
        </pc:spChg>
        <pc:spChg chg="add mod">
          <ac:chgData name="Ross Hyman" userId="8eff6e38ede057a1" providerId="LiveId" clId="{B932D803-0C4A-8748-A210-0F658020EFF3}" dt="2022-02-15T21:30:33.574" v="1242" actId="20577"/>
          <ac:spMkLst>
            <pc:docMk/>
            <pc:sldMk cId="3421952314" sldId="272"/>
            <ac:spMk id="16" creationId="{677B89B6-4874-A94F-8262-75974F9247BA}"/>
          </ac:spMkLst>
        </pc:spChg>
        <pc:spChg chg="add mod">
          <ac:chgData name="Ross Hyman" userId="8eff6e38ede057a1" providerId="LiveId" clId="{B932D803-0C4A-8748-A210-0F658020EFF3}" dt="2022-02-15T21:30:37.366" v="1244" actId="20577"/>
          <ac:spMkLst>
            <pc:docMk/>
            <pc:sldMk cId="3421952314" sldId="272"/>
            <ac:spMk id="17" creationId="{A07E8344-CE09-7C4F-A04A-64CBD8AA9F1B}"/>
          </ac:spMkLst>
        </pc:spChg>
        <pc:spChg chg="add mod">
          <ac:chgData name="Ross Hyman" userId="8eff6e38ede057a1" providerId="LiveId" clId="{B932D803-0C4A-8748-A210-0F658020EFF3}" dt="2022-02-15T21:02:42.151" v="1047" actId="1076"/>
          <ac:spMkLst>
            <pc:docMk/>
            <pc:sldMk cId="3421952314" sldId="272"/>
            <ac:spMk id="18" creationId="{1C08F01E-A32E-2A4E-8562-5F1108A4258F}"/>
          </ac:spMkLst>
        </pc:spChg>
        <pc:inkChg chg="add mod">
          <ac:chgData name="Ross Hyman" userId="8eff6e38ede057a1" providerId="LiveId" clId="{B932D803-0C4A-8748-A210-0F658020EFF3}" dt="2022-02-15T21:01:40.827" v="1033" actId="1076"/>
          <ac:inkMkLst>
            <pc:docMk/>
            <pc:sldMk cId="3421952314" sldId="272"/>
            <ac:inkMk id="6" creationId="{D197C2E8-2E19-9243-A2B6-E1BC8799CDC7}"/>
          </ac:inkMkLst>
        </pc:inkChg>
        <pc:cxnChg chg="add mod">
          <ac:chgData name="Ross Hyman" userId="8eff6e38ede057a1" providerId="LiveId" clId="{B932D803-0C4A-8748-A210-0F658020EFF3}" dt="2022-02-15T21:01:47.876" v="1035" actId="1076"/>
          <ac:cxnSpMkLst>
            <pc:docMk/>
            <pc:sldMk cId="3421952314" sldId="272"/>
            <ac:cxnSpMk id="8" creationId="{4BBF84E8-D409-2A4E-A551-873B018A409C}"/>
          </ac:cxnSpMkLst>
        </pc:cxnChg>
        <pc:cxnChg chg="add mod">
          <ac:chgData name="Ross Hyman" userId="8eff6e38ede057a1" providerId="LiveId" clId="{B932D803-0C4A-8748-A210-0F658020EFF3}" dt="2022-02-15T21:01:44.852" v="1034" actId="1076"/>
          <ac:cxnSpMkLst>
            <pc:docMk/>
            <pc:sldMk cId="3421952314" sldId="272"/>
            <ac:cxnSpMk id="9" creationId="{5C33D6A7-A44D-D64F-8CE0-8A972EDED341}"/>
          </ac:cxnSpMkLst>
        </pc:cxnChg>
        <pc:cxnChg chg="add mod">
          <ac:chgData name="Ross Hyman" userId="8eff6e38ede057a1" providerId="LiveId" clId="{B932D803-0C4A-8748-A210-0F658020EFF3}" dt="2022-02-15T21:00:58.633" v="1026" actId="1076"/>
          <ac:cxnSpMkLst>
            <pc:docMk/>
            <pc:sldMk cId="3421952314" sldId="272"/>
            <ac:cxnSpMk id="11" creationId="{203E4199-C475-D54A-AA7F-F645A5DEBFA9}"/>
          </ac:cxnSpMkLst>
        </pc:cxnChg>
        <pc:cxnChg chg="add mod">
          <ac:chgData name="Ross Hyman" userId="8eff6e38ede057a1" providerId="LiveId" clId="{B932D803-0C4A-8748-A210-0F658020EFF3}" dt="2022-02-15T21:01:09.894" v="1028" actId="1076"/>
          <ac:cxnSpMkLst>
            <pc:docMk/>
            <pc:sldMk cId="3421952314" sldId="272"/>
            <ac:cxnSpMk id="14" creationId="{686CF63E-7C8B-A340-8E4C-0F9D9DB2460B}"/>
          </ac:cxnSpMkLst>
        </pc:cxnChg>
      </pc:sldChg>
      <pc:sldChg chg="addSp modSp add mod">
        <pc:chgData name="Ross Hyman" userId="8eff6e38ede057a1" providerId="LiveId" clId="{B932D803-0C4A-8748-A210-0F658020EFF3}" dt="2022-02-17T18:45:52.972" v="10683" actId="20577"/>
        <pc:sldMkLst>
          <pc:docMk/>
          <pc:sldMk cId="2052552388" sldId="273"/>
        </pc:sldMkLst>
        <pc:spChg chg="mod">
          <ac:chgData name="Ross Hyman" userId="8eff6e38ede057a1" providerId="LiveId" clId="{B932D803-0C4A-8748-A210-0F658020EFF3}" dt="2022-02-17T00:16:13.056" v="7970" actId="1076"/>
          <ac:spMkLst>
            <pc:docMk/>
            <pc:sldMk cId="2052552388" sldId="273"/>
            <ac:spMk id="2" creationId="{FD541D96-C8DE-7040-B15A-44A80BCC3D0B}"/>
          </ac:spMkLst>
        </pc:spChg>
        <pc:spChg chg="add mod">
          <ac:chgData name="Ross Hyman" userId="8eff6e38ede057a1" providerId="LiveId" clId="{B932D803-0C4A-8748-A210-0F658020EFF3}" dt="2022-02-17T18:45:52.972" v="10683" actId="20577"/>
          <ac:spMkLst>
            <pc:docMk/>
            <pc:sldMk cId="2052552388" sldId="273"/>
            <ac:spMk id="3" creationId="{50C0BC45-4318-784C-B216-597DD030B8CB}"/>
          </ac:spMkLst>
        </pc:spChg>
      </pc:sldChg>
      <pc:sldChg chg="addSp delSp modSp add del mod ord">
        <pc:chgData name="Ross Hyman" userId="8eff6e38ede057a1" providerId="LiveId" clId="{B932D803-0C4A-8748-A210-0F658020EFF3}" dt="2022-02-16T16:36:35.930" v="2374" actId="2696"/>
        <pc:sldMkLst>
          <pc:docMk/>
          <pc:sldMk cId="3906673799" sldId="274"/>
        </pc:sldMkLst>
        <pc:spChg chg="mod">
          <ac:chgData name="Ross Hyman" userId="8eff6e38ede057a1" providerId="LiveId" clId="{B932D803-0C4A-8748-A210-0F658020EFF3}" dt="2022-02-15T22:04:23.228" v="1582" actId="20577"/>
          <ac:spMkLst>
            <pc:docMk/>
            <pc:sldMk cId="3906673799" sldId="274"/>
            <ac:spMk id="2" creationId="{FD541D96-C8DE-7040-B15A-44A80BCC3D0B}"/>
          </ac:spMkLst>
        </pc:spChg>
        <pc:spChg chg="add del mod">
          <ac:chgData name="Ross Hyman" userId="8eff6e38ede057a1" providerId="LiveId" clId="{B932D803-0C4A-8748-A210-0F658020EFF3}" dt="2022-02-15T21:45:24.185" v="1378" actId="478"/>
          <ac:spMkLst>
            <pc:docMk/>
            <pc:sldMk cId="3906673799" sldId="274"/>
            <ac:spMk id="3" creationId="{6FECB956-DCC1-1446-A46C-91007B66E031}"/>
          </ac:spMkLst>
        </pc:spChg>
        <pc:spChg chg="add mod">
          <ac:chgData name="Ross Hyman" userId="8eff6e38ede057a1" providerId="LiveId" clId="{B932D803-0C4A-8748-A210-0F658020EFF3}" dt="2022-02-15T21:46:07.220" v="1387" actId="1076"/>
          <ac:spMkLst>
            <pc:docMk/>
            <pc:sldMk cId="3906673799" sldId="274"/>
            <ac:spMk id="4" creationId="{A0A0C7BA-689D-DB46-9FF5-D54C32EB980A}"/>
          </ac:spMkLst>
        </pc:spChg>
        <pc:spChg chg="del mod">
          <ac:chgData name="Ross Hyman" userId="8eff6e38ede057a1" providerId="LiveId" clId="{B932D803-0C4A-8748-A210-0F658020EFF3}" dt="2022-02-15T21:32:31.559" v="1300"/>
          <ac:spMkLst>
            <pc:docMk/>
            <pc:sldMk cId="3906673799" sldId="274"/>
            <ac:spMk id="15" creationId="{9282AE7E-4DC6-334A-82D2-FECB25F4ACB1}"/>
          </ac:spMkLst>
        </pc:spChg>
        <pc:spChg chg="mod">
          <ac:chgData name="Ross Hyman" userId="8eff6e38ede057a1" providerId="LiveId" clId="{B932D803-0C4A-8748-A210-0F658020EFF3}" dt="2022-02-15T21:31:55.600" v="1290" actId="1076"/>
          <ac:spMkLst>
            <pc:docMk/>
            <pc:sldMk cId="3906673799" sldId="274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5T21:32:17.615" v="1296" actId="478"/>
          <ac:spMkLst>
            <pc:docMk/>
            <pc:sldMk cId="3906673799" sldId="274"/>
            <ac:spMk id="17" creationId="{A07E8344-CE09-7C4F-A04A-64CBD8AA9F1B}"/>
          </ac:spMkLst>
        </pc:spChg>
        <pc:spChg chg="mod">
          <ac:chgData name="Ross Hyman" userId="8eff6e38ede057a1" providerId="LiveId" clId="{B932D803-0C4A-8748-A210-0F658020EFF3}" dt="2022-02-15T21:44:16.696" v="1363" actId="1076"/>
          <ac:spMkLst>
            <pc:docMk/>
            <pc:sldMk cId="3906673799" sldId="274"/>
            <ac:spMk id="18" creationId="{1C08F01E-A32E-2A4E-8562-5F1108A4258F}"/>
          </ac:spMkLst>
        </pc:spChg>
        <pc:spChg chg="add del mod">
          <ac:chgData name="Ross Hyman" userId="8eff6e38ede057a1" providerId="LiveId" clId="{B932D803-0C4A-8748-A210-0F658020EFF3}" dt="2022-02-15T21:42:52.069" v="1349" actId="478"/>
          <ac:spMkLst>
            <pc:docMk/>
            <pc:sldMk cId="3906673799" sldId="274"/>
            <ac:spMk id="19" creationId="{A20F74C4-DA8A-8B48-BA40-5E6EC15939BF}"/>
          </ac:spMkLst>
        </pc:spChg>
        <pc:spChg chg="add del mod">
          <ac:chgData name="Ross Hyman" userId="8eff6e38ede057a1" providerId="LiveId" clId="{B932D803-0C4A-8748-A210-0F658020EFF3}" dt="2022-02-15T21:42:43.791" v="1347" actId="478"/>
          <ac:spMkLst>
            <pc:docMk/>
            <pc:sldMk cId="3906673799" sldId="274"/>
            <ac:spMk id="20" creationId="{EBAAA776-1784-5240-94B8-A640D9CADA5A}"/>
          </ac:spMkLst>
        </pc:spChg>
        <pc:spChg chg="add del mod">
          <ac:chgData name="Ross Hyman" userId="8eff6e38ede057a1" providerId="LiveId" clId="{B932D803-0C4A-8748-A210-0F658020EFF3}" dt="2022-02-15T21:42:47.240" v="1348" actId="478"/>
          <ac:spMkLst>
            <pc:docMk/>
            <pc:sldMk cId="3906673799" sldId="274"/>
            <ac:spMk id="21" creationId="{C9C2F157-F6BC-614A-8439-CC7AE855460D}"/>
          </ac:spMkLst>
        </pc:spChg>
        <pc:spChg chg="add del mod">
          <ac:chgData name="Ross Hyman" userId="8eff6e38ede057a1" providerId="LiveId" clId="{B932D803-0C4A-8748-A210-0F658020EFF3}" dt="2022-02-15T21:42:33.128" v="1344" actId="478"/>
          <ac:spMkLst>
            <pc:docMk/>
            <pc:sldMk cId="3906673799" sldId="274"/>
            <ac:spMk id="22" creationId="{83313B61-08C2-534E-A187-6316B430BBC1}"/>
          </ac:spMkLst>
        </pc:spChg>
        <pc:spChg chg="add del mod">
          <ac:chgData name="Ross Hyman" userId="8eff6e38ede057a1" providerId="LiveId" clId="{B932D803-0C4A-8748-A210-0F658020EFF3}" dt="2022-02-15T21:42:30.618" v="1343" actId="478"/>
          <ac:spMkLst>
            <pc:docMk/>
            <pc:sldMk cId="3906673799" sldId="274"/>
            <ac:spMk id="23" creationId="{E98A3019-618A-B643-A666-63C96F02866E}"/>
          </ac:spMkLst>
        </pc:spChg>
        <pc:spChg chg="add del mod">
          <ac:chgData name="Ross Hyman" userId="8eff6e38ede057a1" providerId="LiveId" clId="{B932D803-0C4A-8748-A210-0F658020EFF3}" dt="2022-02-15T21:42:26.230" v="1342" actId="478"/>
          <ac:spMkLst>
            <pc:docMk/>
            <pc:sldMk cId="3906673799" sldId="274"/>
            <ac:spMk id="24" creationId="{59A566B1-31DB-2B45-9AC4-8D7099371201}"/>
          </ac:spMkLst>
        </pc:spChg>
        <pc:spChg chg="add del mod">
          <ac:chgData name="Ross Hyman" userId="8eff6e38ede057a1" providerId="LiveId" clId="{B932D803-0C4A-8748-A210-0F658020EFF3}" dt="2022-02-15T21:45:22.149" v="1377" actId="478"/>
          <ac:spMkLst>
            <pc:docMk/>
            <pc:sldMk cId="3906673799" sldId="274"/>
            <ac:spMk id="25" creationId="{5CF95681-B11D-9E44-A8F9-B06AD63493BE}"/>
          </ac:spMkLst>
        </pc:spChg>
        <pc:spChg chg="add del mod">
          <ac:chgData name="Ross Hyman" userId="8eff6e38ede057a1" providerId="LiveId" clId="{B932D803-0C4A-8748-A210-0F658020EFF3}" dt="2022-02-15T21:45:20.074" v="1376" actId="478"/>
          <ac:spMkLst>
            <pc:docMk/>
            <pc:sldMk cId="3906673799" sldId="274"/>
            <ac:spMk id="26" creationId="{B2D2F4DA-B34D-AD43-90FC-A9B5B757C1E3}"/>
          </ac:spMkLst>
        </pc:spChg>
        <pc:spChg chg="add del mod">
          <ac:chgData name="Ross Hyman" userId="8eff6e38ede057a1" providerId="LiveId" clId="{B932D803-0C4A-8748-A210-0F658020EFF3}" dt="2022-02-15T21:45:16.869" v="1375" actId="478"/>
          <ac:spMkLst>
            <pc:docMk/>
            <pc:sldMk cId="3906673799" sldId="274"/>
            <ac:spMk id="27" creationId="{14DC8284-6040-AE45-A6E3-8DE68D14FAA1}"/>
          </ac:spMkLst>
        </pc:spChg>
        <pc:spChg chg="add del mod">
          <ac:chgData name="Ross Hyman" userId="8eff6e38ede057a1" providerId="LiveId" clId="{B932D803-0C4A-8748-A210-0F658020EFF3}" dt="2022-02-15T21:45:31.761" v="1382" actId="478"/>
          <ac:spMkLst>
            <pc:docMk/>
            <pc:sldMk cId="3906673799" sldId="274"/>
            <ac:spMk id="28" creationId="{667543C3-0533-6043-BE1F-2EB1F23D2293}"/>
          </ac:spMkLst>
        </pc:spChg>
        <pc:spChg chg="add del mod">
          <ac:chgData name="Ross Hyman" userId="8eff6e38ede057a1" providerId="LiveId" clId="{B932D803-0C4A-8748-A210-0F658020EFF3}" dt="2022-02-15T21:45:29.958" v="1381" actId="478"/>
          <ac:spMkLst>
            <pc:docMk/>
            <pc:sldMk cId="3906673799" sldId="274"/>
            <ac:spMk id="29" creationId="{409DB3DF-B808-B942-BBD4-6F5383514661}"/>
          </ac:spMkLst>
        </pc:spChg>
        <pc:spChg chg="add del mod">
          <ac:chgData name="Ross Hyman" userId="8eff6e38ede057a1" providerId="LiveId" clId="{B932D803-0C4A-8748-A210-0F658020EFF3}" dt="2022-02-15T21:45:36.532" v="1383" actId="478"/>
          <ac:spMkLst>
            <pc:docMk/>
            <pc:sldMk cId="3906673799" sldId="274"/>
            <ac:spMk id="30" creationId="{75F0685D-831E-E345-9476-0C5A1DEF6C90}"/>
          </ac:spMkLst>
        </pc:spChg>
        <pc:spChg chg="add mod">
          <ac:chgData name="Ross Hyman" userId="8eff6e38ede057a1" providerId="LiveId" clId="{B932D803-0C4A-8748-A210-0F658020EFF3}" dt="2022-02-15T21:46:37.335" v="1391" actId="1076"/>
          <ac:spMkLst>
            <pc:docMk/>
            <pc:sldMk cId="3906673799" sldId="274"/>
            <ac:spMk id="31" creationId="{5640BCFB-446A-9149-8937-6ABDA52668F0}"/>
          </ac:spMkLst>
        </pc:spChg>
        <pc:spChg chg="add mod">
          <ac:chgData name="Ross Hyman" userId="8eff6e38ede057a1" providerId="LiveId" clId="{B932D803-0C4A-8748-A210-0F658020EFF3}" dt="2022-02-15T21:46:27.063" v="1390" actId="1076"/>
          <ac:spMkLst>
            <pc:docMk/>
            <pc:sldMk cId="3906673799" sldId="274"/>
            <ac:spMk id="32" creationId="{BE484829-5EC8-6C43-BF61-4700B956A00F}"/>
          </ac:spMkLst>
        </pc:spChg>
        <pc:spChg chg="add mod">
          <ac:chgData name="Ross Hyman" userId="8eff6e38ede057a1" providerId="LiveId" clId="{B932D803-0C4A-8748-A210-0F658020EFF3}" dt="2022-02-15T21:46:50.219" v="1393" actId="1076"/>
          <ac:spMkLst>
            <pc:docMk/>
            <pc:sldMk cId="3906673799" sldId="274"/>
            <ac:spMk id="33" creationId="{849BC926-8ED9-374B-8922-BDCE020C0BBB}"/>
          </ac:spMkLst>
        </pc:spChg>
        <pc:spChg chg="add mod">
          <ac:chgData name="Ross Hyman" userId="8eff6e38ede057a1" providerId="LiveId" clId="{B932D803-0C4A-8748-A210-0F658020EFF3}" dt="2022-02-15T21:47:02.831" v="1395" actId="1076"/>
          <ac:spMkLst>
            <pc:docMk/>
            <pc:sldMk cId="3906673799" sldId="274"/>
            <ac:spMk id="34" creationId="{33147520-3F2A-D54B-BFD7-57EA05037505}"/>
          </ac:spMkLst>
        </pc:spChg>
        <pc:grpChg chg="add mod">
          <ac:chgData name="Ross Hyman" userId="8eff6e38ede057a1" providerId="LiveId" clId="{B932D803-0C4A-8748-A210-0F658020EFF3}" dt="2022-02-15T21:47:37.282" v="1399" actId="1076"/>
          <ac:grpSpMkLst>
            <pc:docMk/>
            <pc:sldMk cId="3906673799" sldId="274"/>
            <ac:grpSpMk id="5" creationId="{5325C73E-6A69-524B-A74E-0083A282AE20}"/>
          </ac:grpSpMkLst>
        </pc:grpChg>
        <pc:inkChg chg="del mod">
          <ac:chgData name="Ross Hyman" userId="8eff6e38ede057a1" providerId="LiveId" clId="{B932D803-0C4A-8748-A210-0F658020EFF3}" dt="2022-02-15T21:32:09.204" v="1292" actId="478"/>
          <ac:inkMkLst>
            <pc:docMk/>
            <pc:sldMk cId="3906673799" sldId="274"/>
            <ac:inkMk id="6" creationId="{D197C2E8-2E19-9243-A2B6-E1BC8799CDC7}"/>
          </ac:inkMkLst>
        </pc:inkChg>
        <pc:cxnChg chg="del">
          <ac:chgData name="Ross Hyman" userId="8eff6e38ede057a1" providerId="LiveId" clId="{B932D803-0C4A-8748-A210-0F658020EFF3}" dt="2022-02-15T21:32:31.108" v="1298" actId="478"/>
          <ac:cxnSpMkLst>
            <pc:docMk/>
            <pc:sldMk cId="3906673799" sldId="274"/>
            <ac:cxnSpMk id="14" creationId="{686CF63E-7C8B-A340-8E4C-0F9D9DB2460B}"/>
          </ac:cxnSpMkLst>
        </pc:cxnChg>
      </pc:sldChg>
      <pc:sldChg chg="addSp delSp modSp add mod">
        <pc:chgData name="Ross Hyman" userId="8eff6e38ede057a1" providerId="LiveId" clId="{B932D803-0C4A-8748-A210-0F658020EFF3}" dt="2022-02-16T23:14:43.801" v="7161"/>
        <pc:sldMkLst>
          <pc:docMk/>
          <pc:sldMk cId="2934726039" sldId="275"/>
        </pc:sldMkLst>
        <pc:spChg chg="del mod">
          <ac:chgData name="Ross Hyman" userId="8eff6e38ede057a1" providerId="LiveId" clId="{B932D803-0C4A-8748-A210-0F658020EFF3}" dt="2022-02-16T16:35:37.336" v="2367"/>
          <ac:spMkLst>
            <pc:docMk/>
            <pc:sldMk cId="2934726039" sldId="275"/>
            <ac:spMk id="2" creationId="{FD541D96-C8DE-7040-B15A-44A80BCC3D0B}"/>
          </ac:spMkLst>
        </pc:spChg>
        <pc:spChg chg="add del mod">
          <ac:chgData name="Ross Hyman" userId="8eff6e38ede057a1" providerId="LiveId" clId="{B932D803-0C4A-8748-A210-0F658020EFF3}" dt="2022-02-16T16:35:36.510" v="2365"/>
          <ac:spMkLst>
            <pc:docMk/>
            <pc:sldMk cId="2934726039" sldId="275"/>
            <ac:spMk id="3" creationId="{7B8A990A-C734-7B43-8638-9E05A8C830F4}"/>
          </ac:spMkLst>
        </pc:spChg>
        <pc:spChg chg="add del mod">
          <ac:chgData name="Ross Hyman" userId="8eff6e38ede057a1" providerId="LiveId" clId="{B932D803-0C4A-8748-A210-0F658020EFF3}" dt="2022-02-15T22:05:17.717" v="1586"/>
          <ac:spMkLst>
            <pc:docMk/>
            <pc:sldMk cId="2934726039" sldId="275"/>
            <ac:spMk id="6" creationId="{49683DAA-24DF-484B-83E0-A2073247D945}"/>
          </ac:spMkLst>
        </pc:spChg>
        <pc:spChg chg="add del mod">
          <ac:chgData name="Ross Hyman" userId="8eff6e38ede057a1" providerId="LiveId" clId="{B932D803-0C4A-8748-A210-0F658020EFF3}" dt="2022-02-15T22:00:37.961" v="1538" actId="478"/>
          <ac:spMkLst>
            <pc:docMk/>
            <pc:sldMk cId="2934726039" sldId="275"/>
            <ac:spMk id="7" creationId="{0A02EB13-47D7-E047-9DA4-144A74AB8EF1}"/>
          </ac:spMkLst>
        </pc:spChg>
        <pc:spChg chg="add mod">
          <ac:chgData name="Ross Hyman" userId="8eff6e38ede057a1" providerId="LiveId" clId="{B932D803-0C4A-8748-A210-0F658020EFF3}" dt="2022-02-15T22:57:56.715" v="2334" actId="1076"/>
          <ac:spMkLst>
            <pc:docMk/>
            <pc:sldMk cId="2934726039" sldId="275"/>
            <ac:spMk id="10" creationId="{495B12EC-4F0C-7644-A3AD-E63403AF33AA}"/>
          </ac:spMkLst>
        </pc:spChg>
        <pc:spChg chg="add del mod">
          <ac:chgData name="Ross Hyman" userId="8eff6e38ede057a1" providerId="LiveId" clId="{B932D803-0C4A-8748-A210-0F658020EFF3}" dt="2022-02-16T16:33:25.682" v="2337" actId="478"/>
          <ac:spMkLst>
            <pc:docMk/>
            <pc:sldMk cId="2934726039" sldId="275"/>
            <ac:spMk id="14" creationId="{28DD6A7B-A96F-1D40-9F45-0CEA7746FB34}"/>
          </ac:spMkLst>
        </pc:spChg>
        <pc:spChg chg="add mod">
          <ac:chgData name="Ross Hyman" userId="8eff6e38ede057a1" providerId="LiveId" clId="{B932D803-0C4A-8748-A210-0F658020EFF3}" dt="2022-02-16T16:36:15.057" v="2373" actId="1076"/>
          <ac:spMkLst>
            <pc:docMk/>
            <pc:sldMk cId="2934726039" sldId="275"/>
            <ac:spMk id="15" creationId="{5D5A5760-7260-F846-83CF-B66028DE6657}"/>
          </ac:spMkLst>
        </pc:spChg>
        <pc:spChg chg="mod">
          <ac:chgData name="Ross Hyman" userId="8eff6e38ede057a1" providerId="LiveId" clId="{B932D803-0C4A-8748-A210-0F658020EFF3}" dt="2022-02-16T21:30:42.199" v="6682" actId="122"/>
          <ac:spMkLst>
            <pc:docMk/>
            <pc:sldMk cId="2934726039" sldId="275"/>
            <ac:spMk id="16" creationId="{677B89B6-4874-A94F-8262-75974F9247BA}"/>
          </ac:spMkLst>
        </pc:spChg>
        <pc:spChg chg="add mod">
          <ac:chgData name="Ross Hyman" userId="8eff6e38ede057a1" providerId="LiveId" clId="{B932D803-0C4A-8748-A210-0F658020EFF3}" dt="2022-02-16T16:44:59.649" v="2443" actId="20577"/>
          <ac:spMkLst>
            <pc:docMk/>
            <pc:sldMk cId="2934726039" sldId="275"/>
            <ac:spMk id="17" creationId="{18B9F645-81C4-4A41-97C1-CA27B6BAB1A4}"/>
          </ac:spMkLst>
        </pc:spChg>
        <pc:spChg chg="add mod">
          <ac:chgData name="Ross Hyman" userId="8eff6e38ede057a1" providerId="LiveId" clId="{B932D803-0C4A-8748-A210-0F658020EFF3}" dt="2022-02-16T16:46:41.211" v="2455" actId="1076"/>
          <ac:spMkLst>
            <pc:docMk/>
            <pc:sldMk cId="2934726039" sldId="275"/>
            <ac:spMk id="19" creationId="{F7E7938B-52E4-1B40-B7CF-DC16759F248F}"/>
          </ac:spMkLst>
        </pc:spChg>
        <pc:spChg chg="add mod">
          <ac:chgData name="Ross Hyman" userId="8eff6e38ede057a1" providerId="LiveId" clId="{B932D803-0C4A-8748-A210-0F658020EFF3}" dt="2022-02-15T22:57:52.881" v="2333" actId="1076"/>
          <ac:spMkLst>
            <pc:docMk/>
            <pc:sldMk cId="2934726039" sldId="275"/>
            <ac:spMk id="20" creationId="{250CCDAB-AAB0-6747-9D19-75EAD2053D22}"/>
          </ac:spMkLst>
        </pc:spChg>
        <pc:spChg chg="add mod">
          <ac:chgData name="Ross Hyman" userId="8eff6e38ede057a1" providerId="LiveId" clId="{B932D803-0C4A-8748-A210-0F658020EFF3}" dt="2022-02-15T22:57:46.729" v="2332" actId="1076"/>
          <ac:spMkLst>
            <pc:docMk/>
            <pc:sldMk cId="2934726039" sldId="275"/>
            <ac:spMk id="21" creationId="{0C5CE957-0166-2544-91AF-F24313CEDB15}"/>
          </ac:spMkLst>
        </pc:spChg>
        <pc:spChg chg="add mod">
          <ac:chgData name="Ross Hyman" userId="8eff6e38ede057a1" providerId="LiveId" clId="{B932D803-0C4A-8748-A210-0F658020EFF3}" dt="2022-02-15T22:57:39.091" v="2331" actId="1076"/>
          <ac:spMkLst>
            <pc:docMk/>
            <pc:sldMk cId="2934726039" sldId="275"/>
            <ac:spMk id="22" creationId="{269DF690-E41F-244D-B4F5-570C64385FD7}"/>
          </ac:spMkLst>
        </pc:spChg>
        <pc:spChg chg="add mod">
          <ac:chgData name="Ross Hyman" userId="8eff6e38ede057a1" providerId="LiveId" clId="{B932D803-0C4A-8748-A210-0F658020EFF3}" dt="2022-02-15T22:57:35.314" v="2330" actId="1076"/>
          <ac:spMkLst>
            <pc:docMk/>
            <pc:sldMk cId="2934726039" sldId="275"/>
            <ac:spMk id="23" creationId="{1851BE2E-D77D-EE40-8506-0542EC3EADDF}"/>
          </ac:spMkLst>
        </pc:spChg>
        <pc:spChg chg="add del mod">
          <ac:chgData name="Ross Hyman" userId="8eff6e38ede057a1" providerId="LiveId" clId="{B932D803-0C4A-8748-A210-0F658020EFF3}" dt="2022-02-16T21:17:22.219" v="6313"/>
          <ac:spMkLst>
            <pc:docMk/>
            <pc:sldMk cId="2934726039" sldId="275"/>
            <ac:spMk id="24" creationId="{FF3222DD-08E3-D14F-87B0-3B959EFAF55A}"/>
          </ac:spMkLst>
        </pc:spChg>
        <pc:spChg chg="add del mod">
          <ac:chgData name="Ross Hyman" userId="8eff6e38ede057a1" providerId="LiveId" clId="{B932D803-0C4A-8748-A210-0F658020EFF3}" dt="2022-02-16T23:14:43.801" v="7161"/>
          <ac:spMkLst>
            <pc:docMk/>
            <pc:sldMk cId="2934726039" sldId="275"/>
            <ac:spMk id="25" creationId="{DCF26793-EEA3-6842-8231-7DC2C71A2F2D}"/>
          </ac:spMkLst>
        </pc:spChg>
      </pc:sldChg>
      <pc:sldChg chg="addSp delSp modSp add del mod">
        <pc:chgData name="Ross Hyman" userId="8eff6e38ede057a1" providerId="LiveId" clId="{B932D803-0C4A-8748-A210-0F658020EFF3}" dt="2022-02-16T17:01:36.350" v="2566" actId="2696"/>
        <pc:sldMkLst>
          <pc:docMk/>
          <pc:sldMk cId="3022866270" sldId="276"/>
        </pc:sldMkLst>
        <pc:spChg chg="del mod">
          <ac:chgData name="Ross Hyman" userId="8eff6e38ede057a1" providerId="LiveId" clId="{B932D803-0C4A-8748-A210-0F658020EFF3}" dt="2022-02-15T22:05:37.499" v="1592"/>
          <ac:spMkLst>
            <pc:docMk/>
            <pc:sldMk cId="3022866270" sldId="276"/>
            <ac:spMk id="2" creationId="{FD541D96-C8DE-7040-B15A-44A80BCC3D0B}"/>
          </ac:spMkLst>
        </pc:spChg>
        <pc:spChg chg="del mod">
          <ac:chgData name="Ross Hyman" userId="8eff6e38ede057a1" providerId="LiveId" clId="{B932D803-0C4A-8748-A210-0F658020EFF3}" dt="2022-02-15T22:05:37.500" v="1594"/>
          <ac:spMkLst>
            <pc:docMk/>
            <pc:sldMk cId="3022866270" sldId="276"/>
            <ac:spMk id="3" creationId="{7B8A990A-C734-7B43-8638-9E05A8C830F4}"/>
          </ac:spMkLst>
        </pc:spChg>
        <pc:spChg chg="mod">
          <ac:chgData name="Ross Hyman" userId="8eff6e38ede057a1" providerId="LiveId" clId="{B932D803-0C4A-8748-A210-0F658020EFF3}" dt="2022-02-15T22:06:50.325" v="1609" actId="1076"/>
          <ac:spMkLst>
            <pc:docMk/>
            <pc:sldMk cId="3022866270" sldId="276"/>
            <ac:spMk id="6" creationId="{49683DAA-24DF-484B-83E0-A2073247D945}"/>
          </ac:spMkLst>
        </pc:spChg>
        <pc:spChg chg="add mod">
          <ac:chgData name="Ross Hyman" userId="8eff6e38ede057a1" providerId="LiveId" clId="{B932D803-0C4A-8748-A210-0F658020EFF3}" dt="2022-02-15T22:14:22.155" v="1629" actId="20577"/>
          <ac:spMkLst>
            <pc:docMk/>
            <pc:sldMk cId="3022866270" sldId="276"/>
            <ac:spMk id="7" creationId="{843D257E-6E51-B641-A8BF-585C1DD12895}"/>
          </ac:spMkLst>
        </pc:spChg>
      </pc:sldChg>
      <pc:sldChg chg="addSp delSp modSp add mod">
        <pc:chgData name="Ross Hyman" userId="8eff6e38ede057a1" providerId="LiveId" clId="{B932D803-0C4A-8748-A210-0F658020EFF3}" dt="2022-02-17T18:50:51.436" v="10845" actId="1076"/>
        <pc:sldMkLst>
          <pc:docMk/>
          <pc:sldMk cId="3130981526" sldId="277"/>
        </pc:sldMkLst>
        <pc:spChg chg="del mod">
          <ac:chgData name="Ross Hyman" userId="8eff6e38ede057a1" providerId="LiveId" clId="{B932D803-0C4A-8748-A210-0F658020EFF3}" dt="2022-02-15T22:43:49.593" v="1694"/>
          <ac:spMkLst>
            <pc:docMk/>
            <pc:sldMk cId="3130981526" sldId="277"/>
            <ac:spMk id="2" creationId="{FD541D96-C8DE-7040-B15A-44A80BCC3D0B}"/>
          </ac:spMkLst>
        </pc:spChg>
        <pc:spChg chg="del mod">
          <ac:chgData name="Ross Hyman" userId="8eff6e38ede057a1" providerId="LiveId" clId="{B932D803-0C4A-8748-A210-0F658020EFF3}" dt="2022-02-15T22:43:48.083" v="1692"/>
          <ac:spMkLst>
            <pc:docMk/>
            <pc:sldMk cId="3130981526" sldId="277"/>
            <ac:spMk id="3" creationId="{50C0BC45-4318-784C-B216-597DD030B8CB}"/>
          </ac:spMkLst>
        </pc:spChg>
        <pc:spChg chg="mod">
          <ac:chgData name="Ross Hyman" userId="8eff6e38ede057a1" providerId="LiveId" clId="{B932D803-0C4A-8748-A210-0F658020EFF3}" dt="2022-02-15T22:42:13.503" v="1688" actId="122"/>
          <ac:spMkLst>
            <pc:docMk/>
            <pc:sldMk cId="3130981526" sldId="277"/>
            <ac:spMk id="16" creationId="{677B89B6-4874-A94F-8262-75974F9247BA}"/>
          </ac:spMkLst>
        </pc:spChg>
        <pc:spChg chg="add mod">
          <ac:chgData name="Ross Hyman" userId="8eff6e38ede057a1" providerId="LiveId" clId="{B932D803-0C4A-8748-A210-0F658020EFF3}" dt="2022-02-17T18:50:51.436" v="10845" actId="1076"/>
          <ac:spMkLst>
            <pc:docMk/>
            <pc:sldMk cId="3130981526" sldId="277"/>
            <ac:spMk id="21" creationId="{1B3985A6-4061-3846-93BA-6DFD203C1150}"/>
          </ac:spMkLst>
        </pc:spChg>
        <pc:picChg chg="add mod">
          <ac:chgData name="Ross Hyman" userId="8eff6e38ede057a1" providerId="LiveId" clId="{B932D803-0C4A-8748-A210-0F658020EFF3}" dt="2022-02-15T22:43:43.471" v="1690" actId="14100"/>
          <ac:picMkLst>
            <pc:docMk/>
            <pc:sldMk cId="3130981526" sldId="277"/>
            <ac:picMk id="5" creationId="{D6F02B13-D573-084B-960E-3E4B2A3BF2D2}"/>
          </ac:picMkLst>
        </pc:picChg>
        <pc:picChg chg="add mod">
          <ac:chgData name="Ross Hyman" userId="8eff6e38ede057a1" providerId="LiveId" clId="{B932D803-0C4A-8748-A210-0F658020EFF3}" dt="2022-02-16T21:25:08.082" v="6601" actId="1076"/>
          <ac:picMkLst>
            <pc:docMk/>
            <pc:sldMk cId="3130981526" sldId="277"/>
            <ac:picMk id="10" creationId="{507D96BD-399E-E844-B8A1-11050DA85E2C}"/>
          </ac:picMkLst>
        </pc:picChg>
        <pc:picChg chg="add mod">
          <ac:chgData name="Ross Hyman" userId="8eff6e38ede057a1" providerId="LiveId" clId="{B932D803-0C4A-8748-A210-0F658020EFF3}" dt="2022-02-16T21:25:11.763" v="6602" actId="1076"/>
          <ac:picMkLst>
            <pc:docMk/>
            <pc:sldMk cId="3130981526" sldId="277"/>
            <ac:picMk id="20" creationId="{3DB02FD9-8705-8647-8C50-F9463C4C9D3B}"/>
          </ac:picMkLst>
        </pc:picChg>
      </pc:sldChg>
      <pc:sldChg chg="addSp delSp modSp add mod">
        <pc:chgData name="Ross Hyman" userId="8eff6e38ede057a1" providerId="LiveId" clId="{B932D803-0C4A-8748-A210-0F658020EFF3}" dt="2022-02-17T18:48:16.495" v="10791" actId="20577"/>
        <pc:sldMkLst>
          <pc:docMk/>
          <pc:sldMk cId="927281478" sldId="278"/>
        </pc:sldMkLst>
        <pc:spChg chg="add del mod">
          <ac:chgData name="Ross Hyman" userId="8eff6e38ede057a1" providerId="LiveId" clId="{B932D803-0C4A-8748-A210-0F658020EFF3}" dt="2022-02-15T22:48:53.536" v="1723"/>
          <ac:spMkLst>
            <pc:docMk/>
            <pc:sldMk cId="927281478" sldId="278"/>
            <ac:spMk id="4" creationId="{941FBBAB-FF99-9044-8A48-5E9A7C026B33}"/>
          </ac:spMkLst>
        </pc:spChg>
        <pc:spChg chg="add mod">
          <ac:chgData name="Ross Hyman" userId="8eff6e38ede057a1" providerId="LiveId" clId="{B932D803-0C4A-8748-A210-0F658020EFF3}" dt="2022-02-15T22:50:10.644" v="1765" actId="1076"/>
          <ac:spMkLst>
            <pc:docMk/>
            <pc:sldMk cId="927281478" sldId="278"/>
            <ac:spMk id="7" creationId="{BED517CF-3107-9B45-98D8-61ADA2F7B24A}"/>
          </ac:spMkLst>
        </pc:spChg>
        <pc:spChg chg="del mod">
          <ac:chgData name="Ross Hyman" userId="8eff6e38ede057a1" providerId="LiveId" clId="{B932D803-0C4A-8748-A210-0F658020EFF3}" dt="2022-02-15T22:49:41.957" v="1742"/>
          <ac:spMkLst>
            <pc:docMk/>
            <pc:sldMk cId="927281478" sldId="278"/>
            <ac:spMk id="12" creationId="{F9750593-9D1C-0341-95A1-5B31FCFEEE62}"/>
          </ac:spMkLst>
        </pc:spChg>
        <pc:spChg chg="del mod">
          <ac:chgData name="Ross Hyman" userId="8eff6e38ede057a1" providerId="LiveId" clId="{B932D803-0C4A-8748-A210-0F658020EFF3}" dt="2022-02-15T22:50:14.277" v="1769"/>
          <ac:spMkLst>
            <pc:docMk/>
            <pc:sldMk cId="927281478" sldId="278"/>
            <ac:spMk id="13" creationId="{E7BAEE3C-C493-FF44-A69C-8BBC5A9B4FA9}"/>
          </ac:spMkLst>
        </pc:spChg>
        <pc:spChg chg="del mod">
          <ac:chgData name="Ross Hyman" userId="8eff6e38ede057a1" providerId="LiveId" clId="{B932D803-0C4A-8748-A210-0F658020EFF3}" dt="2022-02-15T22:49:16.223" v="1734"/>
          <ac:spMkLst>
            <pc:docMk/>
            <pc:sldMk cId="927281478" sldId="278"/>
            <ac:spMk id="15" creationId="{9282AE7E-4DC6-334A-82D2-FECB25F4ACB1}"/>
          </ac:spMkLst>
        </pc:spChg>
        <pc:spChg chg="mod">
          <ac:chgData name="Ross Hyman" userId="8eff6e38ede057a1" providerId="LiveId" clId="{B932D803-0C4A-8748-A210-0F658020EFF3}" dt="2022-02-17T18:48:16.495" v="10791" actId="20577"/>
          <ac:spMkLst>
            <pc:docMk/>
            <pc:sldMk cId="927281478" sldId="278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5T22:50:14.276" v="1767"/>
          <ac:spMkLst>
            <pc:docMk/>
            <pc:sldMk cId="927281478" sldId="278"/>
            <ac:spMk id="17" creationId="{A07E8344-CE09-7C4F-A04A-64CBD8AA9F1B}"/>
          </ac:spMkLst>
        </pc:spChg>
        <pc:spChg chg="del mod">
          <ac:chgData name="Ross Hyman" userId="8eff6e38ede057a1" providerId="LiveId" clId="{B932D803-0C4A-8748-A210-0F658020EFF3}" dt="2022-02-15T22:49:21.608" v="1737"/>
          <ac:spMkLst>
            <pc:docMk/>
            <pc:sldMk cId="927281478" sldId="278"/>
            <ac:spMk id="18" creationId="{1C08F01E-A32E-2A4E-8562-5F1108A4258F}"/>
          </ac:spMkLst>
        </pc:spChg>
        <pc:spChg chg="add mod">
          <ac:chgData name="Ross Hyman" userId="8eff6e38ede057a1" providerId="LiveId" clId="{B932D803-0C4A-8748-A210-0F658020EFF3}" dt="2022-02-15T22:50:34.626" v="1782" actId="1076"/>
          <ac:spMkLst>
            <pc:docMk/>
            <pc:sldMk cId="927281478" sldId="278"/>
            <ac:spMk id="19" creationId="{D4FAA50B-1B45-2547-B0E3-0633491824B5}"/>
          </ac:spMkLst>
        </pc:spChg>
        <pc:spChg chg="add mod">
          <ac:chgData name="Ross Hyman" userId="8eff6e38ede057a1" providerId="LiveId" clId="{B932D803-0C4A-8748-A210-0F658020EFF3}" dt="2022-02-15T22:50:53.138" v="1797" actId="1076"/>
          <ac:spMkLst>
            <pc:docMk/>
            <pc:sldMk cId="927281478" sldId="278"/>
            <ac:spMk id="21" creationId="{A0E437E3-6672-604F-A70C-C8B52C8AF2BE}"/>
          </ac:spMkLst>
        </pc:spChg>
        <pc:spChg chg="add mod">
          <ac:chgData name="Ross Hyman" userId="8eff6e38ede057a1" providerId="LiveId" clId="{B932D803-0C4A-8748-A210-0F658020EFF3}" dt="2022-02-15T22:51:06.528" v="1808" actId="1076"/>
          <ac:spMkLst>
            <pc:docMk/>
            <pc:sldMk cId="927281478" sldId="278"/>
            <ac:spMk id="22" creationId="{9B7C027E-161B-C641-B4ED-EDFB4F19F89D}"/>
          </ac:spMkLst>
        </pc:spChg>
        <pc:spChg chg="add mod">
          <ac:chgData name="Ross Hyman" userId="8eff6e38ede057a1" providerId="LiveId" clId="{B932D803-0C4A-8748-A210-0F658020EFF3}" dt="2022-02-15T22:54:35.853" v="2321" actId="20577"/>
          <ac:spMkLst>
            <pc:docMk/>
            <pc:sldMk cId="927281478" sldId="278"/>
            <ac:spMk id="23" creationId="{B632C31E-B2F7-9C48-A9DC-589606607982}"/>
          </ac:spMkLst>
        </pc:spChg>
        <pc:picChg chg="add mod">
          <ac:chgData name="Ross Hyman" userId="8eff6e38ede057a1" providerId="LiveId" clId="{B932D803-0C4A-8748-A210-0F658020EFF3}" dt="2022-02-15T22:49:20.293" v="1735" actId="1076"/>
          <ac:picMkLst>
            <pc:docMk/>
            <pc:sldMk cId="927281478" sldId="278"/>
            <ac:picMk id="3" creationId="{84F9C2FE-3CDD-E649-8A4B-FBE8BC044987}"/>
          </ac:picMkLst>
        </pc:picChg>
        <pc:picChg chg="del">
          <ac:chgData name="Ross Hyman" userId="8eff6e38ede057a1" providerId="LiveId" clId="{B932D803-0C4A-8748-A210-0F658020EFF3}" dt="2022-02-15T22:46:20.343" v="1707" actId="478"/>
          <ac:picMkLst>
            <pc:docMk/>
            <pc:sldMk cId="927281478" sldId="278"/>
            <ac:picMk id="5" creationId="{D6F02B13-D573-084B-960E-3E4B2A3BF2D2}"/>
          </ac:picMkLst>
        </pc:picChg>
        <pc:picChg chg="del">
          <ac:chgData name="Ross Hyman" userId="8eff6e38ede057a1" providerId="LiveId" clId="{B932D803-0C4A-8748-A210-0F658020EFF3}" dt="2022-02-15T22:46:23.787" v="1708" actId="478"/>
          <ac:picMkLst>
            <pc:docMk/>
            <pc:sldMk cId="927281478" sldId="278"/>
            <ac:picMk id="10" creationId="{507D96BD-399E-E844-B8A1-11050DA85E2C}"/>
          </ac:picMkLst>
        </pc:picChg>
        <pc:picChg chg="del">
          <ac:chgData name="Ross Hyman" userId="8eff6e38ede057a1" providerId="LiveId" clId="{B932D803-0C4A-8748-A210-0F658020EFF3}" dt="2022-02-15T22:46:27.137" v="1709" actId="478"/>
          <ac:picMkLst>
            <pc:docMk/>
            <pc:sldMk cId="927281478" sldId="278"/>
            <ac:picMk id="20" creationId="{3DB02FD9-8705-8647-8C50-F9463C4C9D3B}"/>
          </ac:picMkLst>
        </pc:picChg>
        <pc:inkChg chg="del">
          <ac:chgData name="Ross Hyman" userId="8eff6e38ede057a1" providerId="LiveId" clId="{B932D803-0C4A-8748-A210-0F658020EFF3}" dt="2022-02-15T22:48:54.903" v="1724" actId="478"/>
          <ac:inkMkLst>
            <pc:docMk/>
            <pc:sldMk cId="927281478" sldId="278"/>
            <ac:inkMk id="6" creationId="{D197C2E8-2E19-9243-A2B6-E1BC8799CDC7}"/>
          </ac:inkMkLst>
        </pc:inkChg>
        <pc:cxnChg chg="del">
          <ac:chgData name="Ross Hyman" userId="8eff6e38ede057a1" providerId="LiveId" clId="{B932D803-0C4A-8748-A210-0F658020EFF3}" dt="2022-02-15T22:48:48.254" v="1719" actId="478"/>
          <ac:cxnSpMkLst>
            <pc:docMk/>
            <pc:sldMk cId="927281478" sldId="278"/>
            <ac:cxnSpMk id="8" creationId="{4BBF84E8-D409-2A4E-A551-873B018A409C}"/>
          </ac:cxnSpMkLst>
        </pc:cxnChg>
        <pc:cxnChg chg="del">
          <ac:chgData name="Ross Hyman" userId="8eff6e38ede057a1" providerId="LiveId" clId="{B932D803-0C4A-8748-A210-0F658020EFF3}" dt="2022-02-15T22:48:52.752" v="1721" actId="478"/>
          <ac:cxnSpMkLst>
            <pc:docMk/>
            <pc:sldMk cId="927281478" sldId="278"/>
            <ac:cxnSpMk id="9" creationId="{5C33D6A7-A44D-D64F-8CE0-8A972EDED341}"/>
          </ac:cxnSpMkLst>
        </pc:cxnChg>
        <pc:cxnChg chg="del">
          <ac:chgData name="Ross Hyman" userId="8eff6e38ede057a1" providerId="LiveId" clId="{B932D803-0C4A-8748-A210-0F658020EFF3}" dt="2022-02-15T22:49:01.039" v="1726" actId="478"/>
          <ac:cxnSpMkLst>
            <pc:docMk/>
            <pc:sldMk cId="927281478" sldId="278"/>
            <ac:cxnSpMk id="11" creationId="{203E4199-C475-D54A-AA7F-F645A5DEBFA9}"/>
          </ac:cxnSpMkLst>
        </pc:cxnChg>
        <pc:cxnChg chg="del">
          <ac:chgData name="Ross Hyman" userId="8eff6e38ede057a1" providerId="LiveId" clId="{B932D803-0C4A-8748-A210-0F658020EFF3}" dt="2022-02-15T22:48:50.540" v="1720" actId="478"/>
          <ac:cxnSpMkLst>
            <pc:docMk/>
            <pc:sldMk cId="927281478" sldId="278"/>
            <ac:cxnSpMk id="14" creationId="{686CF63E-7C8B-A340-8E4C-0F9D9DB2460B}"/>
          </ac:cxnSpMkLst>
        </pc:cxnChg>
      </pc:sldChg>
      <pc:sldChg chg="addSp delSp modSp add del mod">
        <pc:chgData name="Ross Hyman" userId="8eff6e38ede057a1" providerId="LiveId" clId="{B932D803-0C4A-8748-A210-0F658020EFF3}" dt="2022-02-17T17:01:41.084" v="9058" actId="2696"/>
        <pc:sldMkLst>
          <pc:docMk/>
          <pc:sldMk cId="249277335" sldId="279"/>
        </pc:sldMkLst>
        <pc:spChg chg="add del mod">
          <ac:chgData name="Ross Hyman" userId="8eff6e38ede057a1" providerId="LiveId" clId="{B932D803-0C4A-8748-A210-0F658020EFF3}" dt="2022-02-16T16:47:20.771" v="2459"/>
          <ac:spMkLst>
            <pc:docMk/>
            <pc:sldMk cId="249277335" sldId="279"/>
            <ac:spMk id="6" creationId="{0B103639-658B-084E-9E5B-1E3C640C2099}"/>
          </ac:spMkLst>
        </pc:spChg>
        <pc:spChg chg="add mod">
          <ac:chgData name="Ross Hyman" userId="8eff6e38ede057a1" providerId="LiveId" clId="{B932D803-0C4A-8748-A210-0F658020EFF3}" dt="2022-02-16T16:50:10.626" v="2502" actId="1076"/>
          <ac:spMkLst>
            <pc:docMk/>
            <pc:sldMk cId="249277335" sldId="279"/>
            <ac:spMk id="7" creationId="{4556D764-BA83-0D4F-92A5-DCC32D0C5DB1}"/>
          </ac:spMkLst>
        </pc:spChg>
        <pc:spChg chg="add del mod">
          <ac:chgData name="Ross Hyman" userId="8eff6e38ede057a1" providerId="LiveId" clId="{B932D803-0C4A-8748-A210-0F658020EFF3}" dt="2022-02-16T16:47:54.980" v="2471"/>
          <ac:spMkLst>
            <pc:docMk/>
            <pc:sldMk cId="249277335" sldId="279"/>
            <ac:spMk id="14" creationId="{10CA693C-C9CA-F54E-A0A8-A3299FCA2A6C}"/>
          </ac:spMkLst>
        </pc:spChg>
        <pc:spChg chg="add mod">
          <ac:chgData name="Ross Hyman" userId="8eff6e38ede057a1" providerId="LiveId" clId="{B932D803-0C4A-8748-A210-0F658020EFF3}" dt="2022-02-16T16:50:23.311" v="2508" actId="20577"/>
          <ac:spMkLst>
            <pc:docMk/>
            <pc:sldMk cId="249277335" sldId="279"/>
            <ac:spMk id="15" creationId="{C72A1661-F282-3044-AD88-C92FA20185FA}"/>
          </ac:spMkLst>
        </pc:spChg>
        <pc:spChg chg="add mod">
          <ac:chgData name="Ross Hyman" userId="8eff6e38ede057a1" providerId="LiveId" clId="{B932D803-0C4A-8748-A210-0F658020EFF3}" dt="2022-02-16T16:51:46.747" v="2529" actId="1076"/>
          <ac:spMkLst>
            <pc:docMk/>
            <pc:sldMk cId="249277335" sldId="279"/>
            <ac:spMk id="17" creationId="{17BAD92F-F224-6A48-9ACF-B9D0172723FF}"/>
          </ac:spMkLst>
        </pc:spChg>
        <pc:spChg chg="add del mod">
          <ac:chgData name="Ross Hyman" userId="8eff6e38ede057a1" providerId="LiveId" clId="{B932D803-0C4A-8748-A210-0F658020EFF3}" dt="2022-02-16T16:53:52.179" v="2536"/>
          <ac:spMkLst>
            <pc:docMk/>
            <pc:sldMk cId="249277335" sldId="279"/>
            <ac:spMk id="19" creationId="{D88BB6EF-2F39-094B-ACC5-A0FCA8359376}"/>
          </ac:spMkLst>
        </pc:spChg>
        <pc:spChg chg="add mod">
          <ac:chgData name="Ross Hyman" userId="8eff6e38ede057a1" providerId="LiveId" clId="{B932D803-0C4A-8748-A210-0F658020EFF3}" dt="2022-02-16T16:47:16.460" v="2457"/>
          <ac:spMkLst>
            <pc:docMk/>
            <pc:sldMk cId="249277335" sldId="279"/>
            <ac:spMk id="24" creationId="{0DCDAF43-DB8C-FC48-A92F-E442E980EFFC}"/>
          </ac:spMkLst>
        </pc:spChg>
      </pc:sldChg>
      <pc:sldChg chg="addSp delSp modSp add del mod">
        <pc:chgData name="Ross Hyman" userId="8eff6e38ede057a1" providerId="LiveId" clId="{B932D803-0C4A-8748-A210-0F658020EFF3}" dt="2022-02-17T17:02:19.460" v="9061" actId="2696"/>
        <pc:sldMkLst>
          <pc:docMk/>
          <pc:sldMk cId="2061692674" sldId="280"/>
        </pc:sldMkLst>
        <pc:spChg chg="del mod">
          <ac:chgData name="Ross Hyman" userId="8eff6e38ede057a1" providerId="LiveId" clId="{B932D803-0C4A-8748-A210-0F658020EFF3}" dt="2022-02-16T16:37:31.025" v="2396"/>
          <ac:spMkLst>
            <pc:docMk/>
            <pc:sldMk cId="2061692674" sldId="280"/>
            <ac:spMk id="2" creationId="{FD541D96-C8DE-7040-B15A-44A80BCC3D0B}"/>
          </ac:spMkLst>
        </pc:spChg>
        <pc:spChg chg="del mod">
          <ac:chgData name="Ross Hyman" userId="8eff6e38ede057a1" providerId="LiveId" clId="{B932D803-0C4A-8748-A210-0F658020EFF3}" dt="2022-02-16T16:37:29.791" v="2394"/>
          <ac:spMkLst>
            <pc:docMk/>
            <pc:sldMk cId="2061692674" sldId="280"/>
            <ac:spMk id="3" creationId="{7B8A990A-C734-7B43-8638-9E05A8C830F4}"/>
          </ac:spMkLst>
        </pc:spChg>
        <pc:spChg chg="add mod">
          <ac:chgData name="Ross Hyman" userId="8eff6e38ede057a1" providerId="LiveId" clId="{B932D803-0C4A-8748-A210-0F658020EFF3}" dt="2022-02-16T16:38:30.960" v="2400" actId="1076"/>
          <ac:spMkLst>
            <pc:docMk/>
            <pc:sldMk cId="2061692674" sldId="280"/>
            <ac:spMk id="6" creationId="{7024108D-FDB3-A245-B568-E6DFC88D0C30}"/>
          </ac:spMkLst>
        </pc:spChg>
        <pc:spChg chg="add mod">
          <ac:chgData name="Ross Hyman" userId="8eff6e38ede057a1" providerId="LiveId" clId="{B932D803-0C4A-8748-A210-0F658020EFF3}" dt="2022-02-16T16:39:37.882" v="2405" actId="1076"/>
          <ac:spMkLst>
            <pc:docMk/>
            <pc:sldMk cId="2061692674" sldId="280"/>
            <ac:spMk id="7" creationId="{C59B9682-21C6-CE4B-9504-6DB2AB19C0C6}"/>
          </ac:spMkLst>
        </pc:spChg>
        <pc:spChg chg="add del mod">
          <ac:chgData name="Ross Hyman" userId="8eff6e38ede057a1" providerId="LiveId" clId="{B932D803-0C4A-8748-A210-0F658020EFF3}" dt="2022-02-16T16:53:21.106" v="2532"/>
          <ac:spMkLst>
            <pc:docMk/>
            <pc:sldMk cId="2061692674" sldId="280"/>
            <ac:spMk id="14" creationId="{5B082474-16E0-CC4E-A6EF-66EABB5BE6EC}"/>
          </ac:spMkLst>
        </pc:spChg>
        <pc:spChg chg="add del mod">
          <ac:chgData name="Ross Hyman" userId="8eff6e38ede057a1" providerId="LiveId" clId="{B932D803-0C4A-8748-A210-0F658020EFF3}" dt="2022-02-16T16:54:15.010" v="2541"/>
          <ac:spMkLst>
            <pc:docMk/>
            <pc:sldMk cId="2061692674" sldId="280"/>
            <ac:spMk id="15" creationId="{B796C0D2-CB1D-D14F-B9C0-16F5DF09F470}"/>
          </ac:spMkLst>
        </pc:spChg>
        <pc:spChg chg="add mod">
          <ac:chgData name="Ross Hyman" userId="8eff6e38ede057a1" providerId="LiveId" clId="{B932D803-0C4A-8748-A210-0F658020EFF3}" dt="2022-02-16T16:59:55.918" v="2565" actId="20577"/>
          <ac:spMkLst>
            <pc:docMk/>
            <pc:sldMk cId="2061692674" sldId="280"/>
            <ac:spMk id="17" creationId="{82424BEA-456C-1D4B-A3C1-99BEBB94F858}"/>
          </ac:spMkLst>
        </pc:spChg>
      </pc:sldChg>
      <pc:sldChg chg="addSp delSp modSp new mod">
        <pc:chgData name="Ross Hyman" userId="8eff6e38ede057a1" providerId="LiveId" clId="{B932D803-0C4A-8748-A210-0F658020EFF3}" dt="2022-02-16T17:58:37.046" v="5629" actId="20577"/>
        <pc:sldMkLst>
          <pc:docMk/>
          <pc:sldMk cId="815611764" sldId="281"/>
        </pc:sldMkLst>
        <pc:spChg chg="add del mod">
          <ac:chgData name="Ross Hyman" userId="8eff6e38ede057a1" providerId="LiveId" clId="{B932D803-0C4A-8748-A210-0F658020EFF3}" dt="2022-02-16T17:50:35.631" v="5247"/>
          <ac:spMkLst>
            <pc:docMk/>
            <pc:sldMk cId="815611764" sldId="281"/>
            <ac:spMk id="2" creationId="{906B5196-F4BC-E742-965E-D88BE2CD6692}"/>
          </ac:spMkLst>
        </pc:spChg>
        <pc:spChg chg="add mod">
          <ac:chgData name="Ross Hyman" userId="8eff6e38ede057a1" providerId="LiveId" clId="{B932D803-0C4A-8748-A210-0F658020EFF3}" dt="2022-02-16T17:58:37.046" v="5629" actId="20577"/>
          <ac:spMkLst>
            <pc:docMk/>
            <pc:sldMk cId="815611764" sldId="281"/>
            <ac:spMk id="3" creationId="{B0D5BD2D-9856-7E45-AC73-31F2BBFD572A}"/>
          </ac:spMkLst>
        </pc:spChg>
      </pc:sldChg>
      <pc:sldChg chg="addSp modSp new mod ord">
        <pc:chgData name="Ross Hyman" userId="8eff6e38ede057a1" providerId="LiveId" clId="{B932D803-0C4A-8748-A210-0F658020EFF3}" dt="2022-02-17T20:58:28.318" v="11653" actId="20578"/>
        <pc:sldMkLst>
          <pc:docMk/>
          <pc:sldMk cId="3298670842" sldId="282"/>
        </pc:sldMkLst>
        <pc:spChg chg="add mod">
          <ac:chgData name="Ross Hyman" userId="8eff6e38ede057a1" providerId="LiveId" clId="{B932D803-0C4A-8748-A210-0F658020EFF3}" dt="2022-02-17T19:33:30.944" v="11173" actId="20577"/>
          <ac:spMkLst>
            <pc:docMk/>
            <pc:sldMk cId="3298670842" sldId="282"/>
            <ac:spMk id="2" creationId="{011DD6BE-7A3A-0C41-A8B8-F2ACA1741B15}"/>
          </ac:spMkLst>
        </pc:spChg>
        <pc:spChg chg="add mod">
          <ac:chgData name="Ross Hyman" userId="8eff6e38ede057a1" providerId="LiveId" clId="{B932D803-0C4A-8748-A210-0F658020EFF3}" dt="2022-02-16T18:19:06.625" v="5714" actId="207"/>
          <ac:spMkLst>
            <pc:docMk/>
            <pc:sldMk cId="3298670842" sldId="282"/>
            <ac:spMk id="3" creationId="{CE7C1C4D-C5CB-0D44-9683-3C14C5A65E77}"/>
          </ac:spMkLst>
        </pc:spChg>
      </pc:sldChg>
      <pc:sldChg chg="addSp delSp modSp add del mod">
        <pc:chgData name="Ross Hyman" userId="8eff6e38ede057a1" providerId="LiveId" clId="{B932D803-0C4A-8748-A210-0F658020EFF3}" dt="2022-02-17T16:37:24.284" v="8786" actId="2696"/>
        <pc:sldMkLst>
          <pc:docMk/>
          <pc:sldMk cId="1715597676" sldId="283"/>
        </pc:sldMkLst>
        <pc:spChg chg="del mod">
          <ac:chgData name="Ross Hyman" userId="8eff6e38ede057a1" providerId="LiveId" clId="{B932D803-0C4A-8748-A210-0F658020EFF3}" dt="2022-02-16T20:25:53.201" v="5968"/>
          <ac:spMkLst>
            <pc:docMk/>
            <pc:sldMk cId="1715597676" sldId="283"/>
            <ac:spMk id="2" creationId="{D2EE9177-24F6-564E-9635-1FA76B4FB103}"/>
          </ac:spMkLst>
        </pc:spChg>
        <pc:spChg chg="mod">
          <ac:chgData name="Ross Hyman" userId="8eff6e38ede057a1" providerId="LiveId" clId="{B932D803-0C4A-8748-A210-0F658020EFF3}" dt="2022-02-16T20:25:59.520" v="5970" actId="1076"/>
          <ac:spMkLst>
            <pc:docMk/>
            <pc:sldMk cId="1715597676" sldId="283"/>
            <ac:spMk id="3" creationId="{37CDB13B-0326-B745-9F85-BFC2AF8FF409}"/>
          </ac:spMkLst>
        </pc:spChg>
        <pc:spChg chg="del mod">
          <ac:chgData name="Ross Hyman" userId="8eff6e38ede057a1" providerId="LiveId" clId="{B932D803-0C4A-8748-A210-0F658020EFF3}" dt="2022-02-16T20:25:52.470" v="5966"/>
          <ac:spMkLst>
            <pc:docMk/>
            <pc:sldMk cId="1715597676" sldId="283"/>
            <ac:spMk id="5" creationId="{1E763146-E744-8E41-A973-74E977264A16}"/>
          </ac:spMkLst>
        </pc:spChg>
        <pc:picChg chg="add mod">
          <ac:chgData name="Ross Hyman" userId="8eff6e38ede057a1" providerId="LiveId" clId="{B932D803-0C4A-8748-A210-0F658020EFF3}" dt="2022-02-16T21:03:04.202" v="5991" actId="14100"/>
          <ac:picMkLst>
            <pc:docMk/>
            <pc:sldMk cId="1715597676" sldId="283"/>
            <ac:picMk id="6" creationId="{AFA11114-9CAF-BC45-8661-9B3078F3F191}"/>
          </ac:picMkLst>
        </pc:picChg>
        <pc:picChg chg="add del mod">
          <ac:chgData name="Ross Hyman" userId="8eff6e38ede057a1" providerId="LiveId" clId="{B932D803-0C4A-8748-A210-0F658020EFF3}" dt="2022-02-16T20:30:46.740" v="5983" actId="21"/>
          <ac:picMkLst>
            <pc:docMk/>
            <pc:sldMk cId="1715597676" sldId="283"/>
            <ac:picMk id="8" creationId="{EAC38F77-1D0C-C14D-A9DA-FF0FD4E59DA8}"/>
          </ac:picMkLst>
        </pc:picChg>
        <pc:picChg chg="del mod">
          <ac:chgData name="Ross Hyman" userId="8eff6e38ede057a1" providerId="LiveId" clId="{B932D803-0C4A-8748-A210-0F658020EFF3}" dt="2022-02-16T20:27:40.546" v="5972" actId="21"/>
          <ac:picMkLst>
            <pc:docMk/>
            <pc:sldMk cId="1715597676" sldId="283"/>
            <ac:picMk id="10" creationId="{74162FD7-6A61-9C42-9358-EA737A9F8E3B}"/>
          </ac:picMkLst>
        </pc:picChg>
        <pc:picChg chg="add mod">
          <ac:chgData name="Ross Hyman" userId="8eff6e38ede057a1" providerId="LiveId" clId="{B932D803-0C4A-8748-A210-0F658020EFF3}" dt="2022-02-16T21:02:51.843" v="5990" actId="1076"/>
          <ac:picMkLst>
            <pc:docMk/>
            <pc:sldMk cId="1715597676" sldId="283"/>
            <ac:picMk id="11" creationId="{14CD68E5-55AF-2C4C-B24B-B71CA26C7591}"/>
          </ac:picMkLst>
        </pc:picChg>
      </pc:sldChg>
      <pc:sldChg chg="addSp delSp modSp add del mod">
        <pc:chgData name="Ross Hyman" userId="8eff6e38ede057a1" providerId="LiveId" clId="{B932D803-0C4A-8748-A210-0F658020EFF3}" dt="2022-02-17T16:37:31.059" v="8787" actId="2696"/>
        <pc:sldMkLst>
          <pc:docMk/>
          <pc:sldMk cId="223705268" sldId="284"/>
        </pc:sldMkLst>
        <pc:spChg chg="mod">
          <ac:chgData name="Ross Hyman" userId="8eff6e38ede057a1" providerId="LiveId" clId="{B932D803-0C4A-8748-A210-0F658020EFF3}" dt="2022-02-16T21:18:49.201" v="6442" actId="255"/>
          <ac:spMkLst>
            <pc:docMk/>
            <pc:sldMk cId="223705268" sldId="284"/>
            <ac:spMk id="3" creationId="{37CDB13B-0326-B745-9F85-BFC2AF8FF409}"/>
          </ac:spMkLst>
        </pc:spChg>
        <pc:spChg chg="add mod">
          <ac:chgData name="Ross Hyman" userId="8eff6e38ede057a1" providerId="LiveId" clId="{B932D803-0C4A-8748-A210-0F658020EFF3}" dt="2022-02-16T21:13:01.271" v="6171" actId="20577"/>
          <ac:spMkLst>
            <pc:docMk/>
            <pc:sldMk cId="223705268" sldId="284"/>
            <ac:spMk id="10" creationId="{62C7385A-71FA-4243-A7D7-9CF22BED2F71}"/>
          </ac:spMkLst>
        </pc:spChg>
        <pc:spChg chg="add mod">
          <ac:chgData name="Ross Hyman" userId="8eff6e38ede057a1" providerId="LiveId" clId="{B932D803-0C4A-8748-A210-0F658020EFF3}" dt="2022-02-16T21:14:09.485" v="6298" actId="20577"/>
          <ac:spMkLst>
            <pc:docMk/>
            <pc:sldMk cId="223705268" sldId="284"/>
            <ac:spMk id="22" creationId="{88E2E304-0D02-134C-962F-BFC02B9DCD9B}"/>
          </ac:spMkLst>
        </pc:spChg>
        <pc:spChg chg="add del mod">
          <ac:chgData name="Ross Hyman" userId="8eff6e38ede057a1" providerId="LiveId" clId="{B932D803-0C4A-8748-A210-0F658020EFF3}" dt="2022-02-16T21:16:49.328" v="6304" actId="478"/>
          <ac:spMkLst>
            <pc:docMk/>
            <pc:sldMk cId="223705268" sldId="284"/>
            <ac:spMk id="23" creationId="{D06D213C-D025-E240-8C79-10665A0C0010}"/>
          </ac:spMkLst>
        </pc:spChg>
        <pc:spChg chg="add del mod">
          <ac:chgData name="Ross Hyman" userId="8eff6e38ede057a1" providerId="LiveId" clId="{B932D803-0C4A-8748-A210-0F658020EFF3}" dt="2022-02-16T21:16:51.438" v="6310"/>
          <ac:spMkLst>
            <pc:docMk/>
            <pc:sldMk cId="223705268" sldId="284"/>
            <ac:spMk id="24" creationId="{F31824EC-A09D-E947-A4EA-849F33D069CD}"/>
          </ac:spMkLst>
        </pc:spChg>
        <pc:spChg chg="add del mod">
          <ac:chgData name="Ross Hyman" userId="8eff6e38ede057a1" providerId="LiveId" clId="{B932D803-0C4A-8748-A210-0F658020EFF3}" dt="2022-02-16T21:16:50.112" v="6306"/>
          <ac:spMkLst>
            <pc:docMk/>
            <pc:sldMk cId="223705268" sldId="284"/>
            <ac:spMk id="25" creationId="{C72252EF-531F-4943-BF1C-2C512CEE60B2}"/>
          </ac:spMkLst>
        </pc:spChg>
        <pc:spChg chg="add del mod">
          <ac:chgData name="Ross Hyman" userId="8eff6e38ede057a1" providerId="LiveId" clId="{B932D803-0C4A-8748-A210-0F658020EFF3}" dt="2022-02-16T21:16:51.437" v="6308"/>
          <ac:spMkLst>
            <pc:docMk/>
            <pc:sldMk cId="223705268" sldId="284"/>
            <ac:spMk id="26" creationId="{41EE5F58-3A34-5546-9477-8A04BB34CECC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28" creationId="{42F244DB-66D2-DD49-AFA2-937D598B8DC4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29" creationId="{116B12BD-904F-434B-ACD1-806B98ACDCE2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30" creationId="{AA76697C-C82C-2745-B306-909F860381D7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31" creationId="{00F65C22-46CC-0D41-BA2B-A9A431160422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32" creationId="{27F9AC18-CBA3-3C49-B080-6BA1CEE5091B}"/>
          </ac:spMkLst>
        </pc:spChg>
        <pc:spChg chg="add mod">
          <ac:chgData name="Ross Hyman" userId="8eff6e38ede057a1" providerId="LiveId" clId="{B932D803-0C4A-8748-A210-0F658020EFF3}" dt="2022-02-16T21:18:37.305" v="6440" actId="5793"/>
          <ac:spMkLst>
            <pc:docMk/>
            <pc:sldMk cId="223705268" sldId="284"/>
            <ac:spMk id="33" creationId="{A11C85E2-E1F4-8542-B9D2-314E73BDD857}"/>
          </ac:spMkLst>
        </pc:spChg>
        <pc:spChg chg="add mod">
          <ac:chgData name="Ross Hyman" userId="8eff6e38ede057a1" providerId="LiveId" clId="{B932D803-0C4A-8748-A210-0F658020EFF3}" dt="2022-02-17T00:10:56.232" v="7967" actId="20577"/>
          <ac:spMkLst>
            <pc:docMk/>
            <pc:sldMk cId="223705268" sldId="284"/>
            <ac:spMk id="34" creationId="{2DE57255-8A83-BB4A-90C9-387051B8D129}"/>
          </ac:spMkLst>
        </pc:spChg>
        <pc:grpChg chg="add mod">
          <ac:chgData name="Ross Hyman" userId="8eff6e38ede057a1" providerId="LiveId" clId="{B932D803-0C4A-8748-A210-0F658020EFF3}" dt="2022-02-17T00:51:25.359" v="7974" actId="1038"/>
          <ac:grpSpMkLst>
            <pc:docMk/>
            <pc:sldMk cId="223705268" sldId="284"/>
            <ac:grpSpMk id="27" creationId="{694231DE-5669-4244-9900-26C37D45B1C6}"/>
          </ac:grpSpMkLst>
        </pc:grpChg>
        <pc:picChg chg="del">
          <ac:chgData name="Ross Hyman" userId="8eff6e38ede057a1" providerId="LiveId" clId="{B932D803-0C4A-8748-A210-0F658020EFF3}" dt="2022-02-16T21:05:55.258" v="6024" actId="478"/>
          <ac:picMkLst>
            <pc:docMk/>
            <pc:sldMk cId="223705268" sldId="284"/>
            <ac:picMk id="6" creationId="{AFA11114-9CAF-BC45-8661-9B3078F3F191}"/>
          </ac:picMkLst>
        </pc:picChg>
        <pc:picChg chg="del">
          <ac:chgData name="Ross Hyman" userId="8eff6e38ede057a1" providerId="LiveId" clId="{B932D803-0C4A-8748-A210-0F658020EFF3}" dt="2022-02-16T21:05:58.095" v="6025" actId="478"/>
          <ac:picMkLst>
            <pc:docMk/>
            <pc:sldMk cId="223705268" sldId="284"/>
            <ac:picMk id="11" creationId="{14CD68E5-55AF-2C4C-B24B-B71CA26C7591}"/>
          </ac:picMkLst>
        </pc:picChg>
        <pc:cxnChg chg="add">
          <ac:chgData name="Ross Hyman" userId="8eff6e38ede057a1" providerId="LiveId" clId="{B932D803-0C4A-8748-A210-0F658020EFF3}" dt="2022-02-16T21:06:41.726" v="6026" actId="11529"/>
          <ac:cxnSpMkLst>
            <pc:docMk/>
            <pc:sldMk cId="223705268" sldId="284"/>
            <ac:cxnSpMk id="4" creationId="{D4EC3D5B-63D9-3148-A8A5-FCEBCC5D6A0C}"/>
          </ac:cxnSpMkLst>
        </pc:cxnChg>
        <pc:cxnChg chg="add mod">
          <ac:chgData name="Ross Hyman" userId="8eff6e38ede057a1" providerId="LiveId" clId="{B932D803-0C4A-8748-A210-0F658020EFF3}" dt="2022-02-16T21:07:10.496" v="6029" actId="692"/>
          <ac:cxnSpMkLst>
            <pc:docMk/>
            <pc:sldMk cId="223705268" sldId="284"/>
            <ac:cxnSpMk id="7" creationId="{90F60E88-0BDE-494C-BFFA-940E979C787C}"/>
          </ac:cxnSpMkLst>
        </pc:cxnChg>
        <pc:cxnChg chg="add mod">
          <ac:chgData name="Ross Hyman" userId="8eff6e38ede057a1" providerId="LiveId" clId="{B932D803-0C4A-8748-A210-0F658020EFF3}" dt="2022-02-16T21:07:34.711" v="6032" actId="692"/>
          <ac:cxnSpMkLst>
            <pc:docMk/>
            <pc:sldMk cId="223705268" sldId="284"/>
            <ac:cxnSpMk id="8" creationId="{0C8B51D9-27BC-2543-826A-566E6DF1E637}"/>
          </ac:cxnSpMkLst>
        </pc:cxnChg>
        <pc:cxnChg chg="add mod">
          <ac:chgData name="Ross Hyman" userId="8eff6e38ede057a1" providerId="LiveId" clId="{B932D803-0C4A-8748-A210-0F658020EFF3}" dt="2022-02-16T21:08:20.522" v="6034" actId="692"/>
          <ac:cxnSpMkLst>
            <pc:docMk/>
            <pc:sldMk cId="223705268" sldId="284"/>
            <ac:cxnSpMk id="9" creationId="{EB890024-91FC-E84C-B380-0D8B3264A884}"/>
          </ac:cxnSpMkLst>
        </pc:cxnChg>
        <pc:cxnChg chg="add mod">
          <ac:chgData name="Ross Hyman" userId="8eff6e38ede057a1" providerId="LiveId" clId="{B932D803-0C4A-8748-A210-0F658020EFF3}" dt="2022-02-16T21:08:51.082" v="6037" actId="692"/>
          <ac:cxnSpMkLst>
            <pc:docMk/>
            <pc:sldMk cId="223705268" sldId="284"/>
            <ac:cxnSpMk id="12" creationId="{1D3F791C-825A-A24D-9400-5E760FA36AB9}"/>
          </ac:cxnSpMkLst>
        </pc:cxnChg>
        <pc:cxnChg chg="add mod">
          <ac:chgData name="Ross Hyman" userId="8eff6e38ede057a1" providerId="LiveId" clId="{B932D803-0C4A-8748-A210-0F658020EFF3}" dt="2022-02-16T21:09:32.014" v="6040" actId="692"/>
          <ac:cxnSpMkLst>
            <pc:docMk/>
            <pc:sldMk cId="223705268" sldId="284"/>
            <ac:cxnSpMk id="13" creationId="{AD8C0822-5156-2148-AF45-4A4EC9AB133C}"/>
          </ac:cxnSpMkLst>
        </pc:cxnChg>
        <pc:cxnChg chg="add mod">
          <ac:chgData name="Ross Hyman" userId="8eff6e38ede057a1" providerId="LiveId" clId="{B932D803-0C4A-8748-A210-0F658020EFF3}" dt="2022-02-16T21:11:59.532" v="6161" actId="1076"/>
          <ac:cxnSpMkLst>
            <pc:docMk/>
            <pc:sldMk cId="223705268" sldId="284"/>
            <ac:cxnSpMk id="15" creationId="{9560F227-BE7D-1341-8C27-19E5186AC45C}"/>
          </ac:cxnSpMkLst>
        </pc:cxnChg>
        <pc:cxnChg chg="add mod">
          <ac:chgData name="Ross Hyman" userId="8eff6e38ede057a1" providerId="LiveId" clId="{B932D803-0C4A-8748-A210-0F658020EFF3}" dt="2022-02-16T21:12:11.515" v="6163" actId="1076"/>
          <ac:cxnSpMkLst>
            <pc:docMk/>
            <pc:sldMk cId="223705268" sldId="284"/>
            <ac:cxnSpMk id="16" creationId="{467FD51E-AF5F-164A-84A2-B0D3832C36C4}"/>
          </ac:cxnSpMkLst>
        </pc:cxnChg>
        <pc:cxnChg chg="add mod">
          <ac:chgData name="Ross Hyman" userId="8eff6e38ede057a1" providerId="LiveId" clId="{B932D803-0C4A-8748-A210-0F658020EFF3}" dt="2022-02-16T21:12:51.807" v="6170" actId="1076"/>
          <ac:cxnSpMkLst>
            <pc:docMk/>
            <pc:sldMk cId="223705268" sldId="284"/>
            <ac:cxnSpMk id="17" creationId="{FDF3B09B-073E-6A4F-8DE9-D4E31DD5CAD7}"/>
          </ac:cxnSpMkLst>
        </pc:cxnChg>
        <pc:cxnChg chg="add mod">
          <ac:chgData name="Ross Hyman" userId="8eff6e38ede057a1" providerId="LiveId" clId="{B932D803-0C4A-8748-A210-0F658020EFF3}" dt="2022-02-16T21:12:44.877" v="6169" actId="1076"/>
          <ac:cxnSpMkLst>
            <pc:docMk/>
            <pc:sldMk cId="223705268" sldId="284"/>
            <ac:cxnSpMk id="18" creationId="{4973C823-8E18-514B-B8C0-F6CE16067608}"/>
          </ac:cxnSpMkLst>
        </pc:cxnChg>
        <pc:cxnChg chg="add mod">
          <ac:chgData name="Ross Hyman" userId="8eff6e38ede057a1" providerId="LiveId" clId="{B932D803-0C4A-8748-A210-0F658020EFF3}" dt="2022-02-16T21:12:39.823" v="6168" actId="1076"/>
          <ac:cxnSpMkLst>
            <pc:docMk/>
            <pc:sldMk cId="223705268" sldId="284"/>
            <ac:cxnSpMk id="19" creationId="{BCF57285-E92D-524A-899E-8461C65C5270}"/>
          </ac:cxnSpMkLst>
        </pc:cxnChg>
        <pc:cxnChg chg="add mod">
          <ac:chgData name="Ross Hyman" userId="8eff6e38ede057a1" providerId="LiveId" clId="{B932D803-0C4A-8748-A210-0F658020EFF3}" dt="2022-02-16T21:12:32.557" v="6167" actId="1076"/>
          <ac:cxnSpMkLst>
            <pc:docMk/>
            <pc:sldMk cId="223705268" sldId="284"/>
            <ac:cxnSpMk id="20" creationId="{7D996D3A-3CF2-9F41-A620-AFBEE9F3A8DA}"/>
          </ac:cxnSpMkLst>
        </pc:cxnChg>
        <pc:cxnChg chg="add mod">
          <ac:chgData name="Ross Hyman" userId="8eff6e38ede057a1" providerId="LiveId" clId="{B932D803-0C4A-8748-A210-0F658020EFF3}" dt="2022-02-16T21:12:19.295" v="6164" actId="1076"/>
          <ac:cxnSpMkLst>
            <pc:docMk/>
            <pc:sldMk cId="223705268" sldId="284"/>
            <ac:cxnSpMk id="21" creationId="{86B2BBBA-3DA8-1C49-9154-844787C0F157}"/>
          </ac:cxnSpMkLst>
        </pc:cxnChg>
      </pc:sldChg>
      <pc:sldChg chg="add">
        <pc:chgData name="Ross Hyman" userId="8eff6e38ede057a1" providerId="LiveId" clId="{B932D803-0C4A-8748-A210-0F658020EFF3}" dt="2022-02-17T16:37:37.438" v="8788"/>
        <pc:sldMkLst>
          <pc:docMk/>
          <pc:sldMk cId="1631215333" sldId="284"/>
        </pc:sldMkLst>
      </pc:sldChg>
      <pc:sldChg chg="addSp delSp modSp add mod">
        <pc:chgData name="Ross Hyman" userId="8eff6e38ede057a1" providerId="LiveId" clId="{B932D803-0C4A-8748-A210-0F658020EFF3}" dt="2022-02-16T22:45:29.549" v="6697" actId="20577"/>
        <pc:sldMkLst>
          <pc:docMk/>
          <pc:sldMk cId="3147697326" sldId="285"/>
        </pc:sldMkLst>
        <pc:spChg chg="del mod">
          <ac:chgData name="Ross Hyman" userId="8eff6e38ede057a1" providerId="LiveId" clId="{B932D803-0C4A-8748-A210-0F658020EFF3}" dt="2022-02-16T21:29:59.289" v="6669"/>
          <ac:spMkLst>
            <pc:docMk/>
            <pc:sldMk cId="3147697326" sldId="285"/>
            <ac:spMk id="7" creationId="{BED517CF-3107-9B45-98D8-61ADA2F7B24A}"/>
          </ac:spMkLst>
        </pc:spChg>
        <pc:spChg chg="mod">
          <ac:chgData name="Ross Hyman" userId="8eff6e38ede057a1" providerId="LiveId" clId="{B932D803-0C4A-8748-A210-0F658020EFF3}" dt="2022-02-16T22:45:29.549" v="6697" actId="20577"/>
          <ac:spMkLst>
            <pc:docMk/>
            <pc:sldMk cId="3147697326" sldId="285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6T21:30:43.870" v="6684"/>
          <ac:spMkLst>
            <pc:docMk/>
            <pc:sldMk cId="3147697326" sldId="285"/>
            <ac:spMk id="19" creationId="{D4FAA50B-1B45-2547-B0E3-0633491824B5}"/>
          </ac:spMkLst>
        </pc:spChg>
        <pc:spChg chg="del mod">
          <ac:chgData name="Ross Hyman" userId="8eff6e38ede057a1" providerId="LiveId" clId="{B932D803-0C4A-8748-A210-0F658020EFF3}" dt="2022-02-16T21:30:43.945" v="6686"/>
          <ac:spMkLst>
            <pc:docMk/>
            <pc:sldMk cId="3147697326" sldId="285"/>
            <ac:spMk id="21" creationId="{A0E437E3-6672-604F-A70C-C8B52C8AF2BE}"/>
          </ac:spMkLst>
        </pc:spChg>
        <pc:spChg chg="del mod">
          <ac:chgData name="Ross Hyman" userId="8eff6e38ede057a1" providerId="LiveId" clId="{B932D803-0C4A-8748-A210-0F658020EFF3}" dt="2022-02-16T21:30:00.093" v="6671"/>
          <ac:spMkLst>
            <pc:docMk/>
            <pc:sldMk cId="3147697326" sldId="285"/>
            <ac:spMk id="22" creationId="{9B7C027E-161B-C641-B4ED-EDFB4F19F89D}"/>
          </ac:spMkLst>
        </pc:spChg>
        <pc:spChg chg="del mod">
          <ac:chgData name="Ross Hyman" userId="8eff6e38ede057a1" providerId="LiveId" clId="{B932D803-0C4A-8748-A210-0F658020EFF3}" dt="2022-02-16T21:29:58.722" v="6667"/>
          <ac:spMkLst>
            <pc:docMk/>
            <pc:sldMk cId="3147697326" sldId="285"/>
            <ac:spMk id="23" creationId="{B632C31E-B2F7-9C48-A9DC-589606607982}"/>
          </ac:spMkLst>
        </pc:spChg>
        <pc:picChg chg="del">
          <ac:chgData name="Ross Hyman" userId="8eff6e38ede057a1" providerId="LiveId" clId="{B932D803-0C4A-8748-A210-0F658020EFF3}" dt="2022-02-16T21:29:27.588" v="6633" actId="478"/>
          <ac:picMkLst>
            <pc:docMk/>
            <pc:sldMk cId="3147697326" sldId="285"/>
            <ac:picMk id="3" creationId="{84F9C2FE-3CDD-E649-8A4B-FBE8BC044987}"/>
          </ac:picMkLst>
        </pc:picChg>
        <pc:picChg chg="add mod">
          <ac:chgData name="Ross Hyman" userId="8eff6e38ede057a1" providerId="LiveId" clId="{B932D803-0C4A-8748-A210-0F658020EFF3}" dt="2022-02-16T22:45:15.647" v="6689" actId="962"/>
          <ac:picMkLst>
            <pc:docMk/>
            <pc:sldMk cId="3147697326" sldId="285"/>
            <ac:picMk id="4" creationId="{CF4E72CD-5ABC-214B-AF9C-2E13DDA2D954}"/>
          </ac:picMkLst>
        </pc:picChg>
      </pc:sldChg>
      <pc:sldChg chg="new del">
        <pc:chgData name="Ross Hyman" userId="8eff6e38ede057a1" providerId="LiveId" clId="{B932D803-0C4A-8748-A210-0F658020EFF3}" dt="2022-02-16T23:10:40.248" v="7158" actId="2696"/>
        <pc:sldMkLst>
          <pc:docMk/>
          <pc:sldMk cId="3950660781" sldId="286"/>
        </pc:sldMkLst>
      </pc:sldChg>
      <pc:sldChg chg="addSp delSp modSp add mod ord">
        <pc:chgData name="Ross Hyman" userId="8eff6e38ede057a1" providerId="LiveId" clId="{B932D803-0C4A-8748-A210-0F658020EFF3}" dt="2022-02-17T23:34:38.455" v="11907" actId="20578"/>
        <pc:sldMkLst>
          <pc:docMk/>
          <pc:sldMk cId="969281049" sldId="287"/>
        </pc:sldMkLst>
        <pc:spChg chg="mod">
          <ac:chgData name="Ross Hyman" userId="8eff6e38ede057a1" providerId="LiveId" clId="{B932D803-0C4A-8748-A210-0F658020EFF3}" dt="2022-02-16T22:45:53.417" v="6724" actId="20577"/>
          <ac:spMkLst>
            <pc:docMk/>
            <pc:sldMk cId="969281049" sldId="287"/>
            <ac:spMk id="16" creationId="{677B89B6-4874-A94F-8262-75974F9247BA}"/>
          </ac:spMkLst>
        </pc:spChg>
        <pc:picChg chg="add mod">
          <ac:chgData name="Ross Hyman" userId="8eff6e38ede057a1" providerId="LiveId" clId="{B932D803-0C4A-8748-A210-0F658020EFF3}" dt="2022-02-16T22:47:46.988" v="6727" actId="962"/>
          <ac:picMkLst>
            <pc:docMk/>
            <pc:sldMk cId="969281049" sldId="287"/>
            <ac:picMk id="3" creationId="{D259F585-D5AD-5D42-BEE1-EEC51FAC3A81}"/>
          </ac:picMkLst>
        </pc:picChg>
        <pc:picChg chg="del">
          <ac:chgData name="Ross Hyman" userId="8eff6e38ede057a1" providerId="LiveId" clId="{B932D803-0C4A-8748-A210-0F658020EFF3}" dt="2022-02-16T22:45:47.072" v="6700" actId="478"/>
          <ac:picMkLst>
            <pc:docMk/>
            <pc:sldMk cId="969281049" sldId="287"/>
            <ac:picMk id="4" creationId="{CF4E72CD-5ABC-214B-AF9C-2E13DDA2D954}"/>
          </ac:picMkLst>
        </pc:picChg>
      </pc:sldChg>
      <pc:sldChg chg="addSp delSp modSp add mod ord">
        <pc:chgData name="Ross Hyman" userId="8eff6e38ede057a1" providerId="LiveId" clId="{B932D803-0C4A-8748-A210-0F658020EFF3}" dt="2022-02-17T19:12:32.544" v="11144" actId="20578"/>
        <pc:sldMkLst>
          <pc:docMk/>
          <pc:sldMk cId="1115210863" sldId="288"/>
        </pc:sldMkLst>
        <pc:spChg chg="mod">
          <ac:chgData name="Ross Hyman" userId="8eff6e38ede057a1" providerId="LiveId" clId="{B932D803-0C4A-8748-A210-0F658020EFF3}" dt="2022-02-16T22:49:25.616" v="6757" actId="20577"/>
          <ac:spMkLst>
            <pc:docMk/>
            <pc:sldMk cId="1115210863" sldId="288"/>
            <ac:spMk id="16" creationId="{677B89B6-4874-A94F-8262-75974F9247BA}"/>
          </ac:spMkLst>
        </pc:spChg>
        <pc:picChg chg="del">
          <ac:chgData name="Ross Hyman" userId="8eff6e38ede057a1" providerId="LiveId" clId="{B932D803-0C4A-8748-A210-0F658020EFF3}" dt="2022-02-16T22:49:07.188" v="6729" actId="478"/>
          <ac:picMkLst>
            <pc:docMk/>
            <pc:sldMk cId="1115210863" sldId="288"/>
            <ac:picMk id="3" creationId="{D259F585-D5AD-5D42-BEE1-EEC51FAC3A81}"/>
          </ac:picMkLst>
        </pc:picChg>
        <pc:picChg chg="add mod">
          <ac:chgData name="Ross Hyman" userId="8eff6e38ede057a1" providerId="LiveId" clId="{B932D803-0C4A-8748-A210-0F658020EFF3}" dt="2022-02-16T22:49:56.411" v="6761" actId="1076"/>
          <ac:picMkLst>
            <pc:docMk/>
            <pc:sldMk cId="1115210863" sldId="288"/>
            <ac:picMk id="4" creationId="{DB4EE983-061A-274A-87D1-760E8348FAD8}"/>
          </ac:picMkLst>
        </pc:picChg>
        <pc:picChg chg="add mod">
          <ac:chgData name="Ross Hyman" userId="8eff6e38ede057a1" providerId="LiveId" clId="{B932D803-0C4A-8748-A210-0F658020EFF3}" dt="2022-02-16T22:51:02.242" v="6765" actId="1076"/>
          <ac:picMkLst>
            <pc:docMk/>
            <pc:sldMk cId="1115210863" sldId="288"/>
            <ac:picMk id="6" creationId="{919CE2BD-CA66-6341-AB4D-B361E4DA1405}"/>
          </ac:picMkLst>
        </pc:picChg>
      </pc:sldChg>
      <pc:sldChg chg="modSp add mod">
        <pc:chgData name="Ross Hyman" userId="8eff6e38ede057a1" providerId="LiveId" clId="{B932D803-0C4A-8748-A210-0F658020EFF3}" dt="2022-02-16T22:54:57.715" v="7060" actId="1076"/>
        <pc:sldMkLst>
          <pc:docMk/>
          <pc:sldMk cId="1272690905" sldId="289"/>
        </pc:sldMkLst>
        <pc:spChg chg="mod">
          <ac:chgData name="Ross Hyman" userId="8eff6e38ede057a1" providerId="LiveId" clId="{B932D803-0C4A-8748-A210-0F658020EFF3}" dt="2022-02-16T22:53:34.072" v="6887" actId="5793"/>
          <ac:spMkLst>
            <pc:docMk/>
            <pc:sldMk cId="1272690905" sldId="289"/>
            <ac:spMk id="2" creationId="{FD541D96-C8DE-7040-B15A-44A80BCC3D0B}"/>
          </ac:spMkLst>
        </pc:spChg>
        <pc:spChg chg="mod">
          <ac:chgData name="Ross Hyman" userId="8eff6e38ede057a1" providerId="LiveId" clId="{B932D803-0C4A-8748-A210-0F658020EFF3}" dt="2022-02-16T22:54:32.889" v="7056" actId="20577"/>
          <ac:spMkLst>
            <pc:docMk/>
            <pc:sldMk cId="1272690905" sldId="289"/>
            <ac:spMk id="3" creationId="{50C0BC45-4318-784C-B216-597DD030B8CB}"/>
          </ac:spMkLst>
        </pc:spChg>
        <pc:inkChg chg="mod">
          <ac:chgData name="Ross Hyman" userId="8eff6e38ede057a1" providerId="LiveId" clId="{B932D803-0C4A-8748-A210-0F658020EFF3}" dt="2022-02-16T22:54:57.715" v="7060" actId="1076"/>
          <ac:inkMkLst>
            <pc:docMk/>
            <pc:sldMk cId="1272690905" sldId="289"/>
            <ac:inkMk id="6" creationId="{D197C2E8-2E19-9243-A2B6-E1BC8799CDC7}"/>
          </ac:inkMkLst>
        </pc:inkChg>
        <pc:cxnChg chg="mod">
          <ac:chgData name="Ross Hyman" userId="8eff6e38ede057a1" providerId="LiveId" clId="{B932D803-0C4A-8748-A210-0F658020EFF3}" dt="2022-02-16T22:54:51.487" v="7059" actId="1076"/>
          <ac:cxnSpMkLst>
            <pc:docMk/>
            <pc:sldMk cId="1272690905" sldId="289"/>
            <ac:cxnSpMk id="14" creationId="{686CF63E-7C8B-A340-8E4C-0F9D9DB2460B}"/>
          </ac:cxnSpMkLst>
        </pc:cxnChg>
      </pc:sldChg>
      <pc:sldChg chg="addSp delSp modSp add mod ord">
        <pc:chgData name="Ross Hyman" userId="8eff6e38ede057a1" providerId="LiveId" clId="{B932D803-0C4A-8748-A210-0F658020EFF3}" dt="2022-02-17T23:34:14.998" v="11903" actId="20578"/>
        <pc:sldMkLst>
          <pc:docMk/>
          <pc:sldMk cId="2515438795" sldId="290"/>
        </pc:sldMkLst>
        <pc:spChg chg="add mod">
          <ac:chgData name="Ross Hyman" userId="8eff6e38ede057a1" providerId="LiveId" clId="{B932D803-0C4A-8748-A210-0F658020EFF3}" dt="2022-02-16T23:09:59.957" v="7153" actId="20577"/>
          <ac:spMkLst>
            <pc:docMk/>
            <pc:sldMk cId="2515438795" sldId="290"/>
            <ac:spMk id="7" creationId="{5F889E53-D31D-9E48-BD52-9CFE3D895EF0}"/>
          </ac:spMkLst>
        </pc:spChg>
        <pc:spChg chg="add mod">
          <ac:chgData name="Ross Hyman" userId="8eff6e38ede057a1" providerId="LiveId" clId="{B932D803-0C4A-8748-A210-0F658020EFF3}" dt="2022-02-16T23:10:10.549" v="7157" actId="20577"/>
          <ac:spMkLst>
            <pc:docMk/>
            <pc:sldMk cId="2515438795" sldId="290"/>
            <ac:spMk id="8" creationId="{B8D8B170-BF74-7C44-BD35-3D6F9EC45C79}"/>
          </ac:spMkLst>
        </pc:spChg>
        <pc:spChg chg="mod">
          <ac:chgData name="Ross Hyman" userId="8eff6e38ede057a1" providerId="LiveId" clId="{B932D803-0C4A-8748-A210-0F658020EFF3}" dt="2022-02-16T23:08:14.941" v="7135" actId="20577"/>
          <ac:spMkLst>
            <pc:docMk/>
            <pc:sldMk cId="2515438795" sldId="290"/>
            <ac:spMk id="16" creationId="{677B89B6-4874-A94F-8262-75974F9247BA}"/>
          </ac:spMkLst>
        </pc:spChg>
        <pc:picChg chg="del">
          <ac:chgData name="Ross Hyman" userId="8eff6e38ede057a1" providerId="LiveId" clId="{B932D803-0C4A-8748-A210-0F658020EFF3}" dt="2022-02-16T23:07:42.541" v="7062" actId="478"/>
          <ac:picMkLst>
            <pc:docMk/>
            <pc:sldMk cId="2515438795" sldId="290"/>
            <ac:picMk id="3" creationId="{D259F585-D5AD-5D42-BEE1-EEC51FAC3A81}"/>
          </ac:picMkLst>
        </pc:picChg>
        <pc:picChg chg="add mod">
          <ac:chgData name="Ross Hyman" userId="8eff6e38ede057a1" providerId="LiveId" clId="{B932D803-0C4A-8748-A210-0F658020EFF3}" dt="2022-02-16T23:08:37.769" v="7139" actId="1076"/>
          <ac:picMkLst>
            <pc:docMk/>
            <pc:sldMk cId="2515438795" sldId="290"/>
            <ac:picMk id="4" creationId="{DD4138DB-C88C-CB49-A1B9-434343ACF862}"/>
          </ac:picMkLst>
        </pc:picChg>
        <pc:picChg chg="add mod">
          <ac:chgData name="Ross Hyman" userId="8eff6e38ede057a1" providerId="LiveId" clId="{B932D803-0C4A-8748-A210-0F658020EFF3}" dt="2022-02-16T23:09:43.518" v="7143" actId="1076"/>
          <ac:picMkLst>
            <pc:docMk/>
            <pc:sldMk cId="2515438795" sldId="290"/>
            <ac:picMk id="6" creationId="{6441070B-BBA0-E349-B533-BFFADD15072B}"/>
          </ac:picMkLst>
        </pc:picChg>
      </pc:sldChg>
      <pc:sldChg chg="delSp modSp add mod">
        <pc:chgData name="Ross Hyman" userId="8eff6e38ede057a1" providerId="LiveId" clId="{B932D803-0C4A-8748-A210-0F658020EFF3}" dt="2022-02-17T01:04:34.963" v="7978" actId="1038"/>
        <pc:sldMkLst>
          <pc:docMk/>
          <pc:sldMk cId="394566964" sldId="291"/>
        </pc:sldMkLst>
        <pc:spChg chg="del mod">
          <ac:chgData name="Ross Hyman" userId="8eff6e38ede057a1" providerId="LiveId" clId="{B932D803-0C4A-8748-A210-0F658020EFF3}" dt="2022-02-16T23:17:39.202" v="7388"/>
          <ac:spMkLst>
            <pc:docMk/>
            <pc:sldMk cId="394566964" sldId="291"/>
            <ac:spMk id="6" creationId="{7024108D-FDB3-A245-B568-E6DFC88D0C30}"/>
          </ac:spMkLst>
        </pc:spChg>
        <pc:spChg chg="mod">
          <ac:chgData name="Ross Hyman" userId="8eff6e38ede057a1" providerId="LiveId" clId="{B932D803-0C4A-8748-A210-0F658020EFF3}" dt="2022-02-16T23:17:25.174" v="7385" actId="20577"/>
          <ac:spMkLst>
            <pc:docMk/>
            <pc:sldMk cId="394566964" sldId="291"/>
            <ac:spMk id="7" creationId="{C59B9682-21C6-CE4B-9504-6DB2AB19C0C6}"/>
          </ac:spMkLst>
        </pc:spChg>
        <pc:spChg chg="del">
          <ac:chgData name="Ross Hyman" userId="8eff6e38ede057a1" providerId="LiveId" clId="{B932D803-0C4A-8748-A210-0F658020EFF3}" dt="2022-02-16T23:35:52.438" v="7399" actId="478"/>
          <ac:spMkLst>
            <pc:docMk/>
            <pc:sldMk cId="394566964" sldId="291"/>
            <ac:spMk id="10" creationId="{495B12EC-4F0C-7644-A3AD-E63403AF33AA}"/>
          </ac:spMkLst>
        </pc:spChg>
        <pc:spChg chg="del mod">
          <ac:chgData name="Ross Hyman" userId="8eff6e38ede057a1" providerId="LiveId" clId="{B932D803-0C4A-8748-A210-0F658020EFF3}" dt="2022-02-16T23:35:52.954" v="7401"/>
          <ac:spMkLst>
            <pc:docMk/>
            <pc:sldMk cId="394566964" sldId="291"/>
            <ac:spMk id="17" creationId="{82424BEA-456C-1D4B-A3C1-99BEBB94F858}"/>
          </ac:spMkLst>
        </pc:spChg>
        <pc:spChg chg="del">
          <ac:chgData name="Ross Hyman" userId="8eff6e38ede057a1" providerId="LiveId" clId="{B932D803-0C4A-8748-A210-0F658020EFF3}" dt="2022-02-16T23:35:50.037" v="7398" actId="478"/>
          <ac:spMkLst>
            <pc:docMk/>
            <pc:sldMk cId="394566964" sldId="291"/>
            <ac:spMk id="20" creationId="{250CCDAB-AAB0-6747-9D19-75EAD2053D22}"/>
          </ac:spMkLst>
        </pc:spChg>
        <pc:spChg chg="del">
          <ac:chgData name="Ross Hyman" userId="8eff6e38ede057a1" providerId="LiveId" clId="{B932D803-0C4A-8748-A210-0F658020EFF3}" dt="2022-02-16T23:35:58.869" v="7404" actId="478"/>
          <ac:spMkLst>
            <pc:docMk/>
            <pc:sldMk cId="394566964" sldId="291"/>
            <ac:spMk id="21" creationId="{0C5CE957-0166-2544-91AF-F24313CEDB15}"/>
          </ac:spMkLst>
        </pc:spChg>
        <pc:spChg chg="del">
          <ac:chgData name="Ross Hyman" userId="8eff6e38ede057a1" providerId="LiveId" clId="{B932D803-0C4A-8748-A210-0F658020EFF3}" dt="2022-02-16T23:35:56.775" v="7403" actId="478"/>
          <ac:spMkLst>
            <pc:docMk/>
            <pc:sldMk cId="394566964" sldId="291"/>
            <ac:spMk id="22" creationId="{269DF690-E41F-244D-B4F5-570C64385FD7}"/>
          </ac:spMkLst>
        </pc:spChg>
        <pc:spChg chg="del">
          <ac:chgData name="Ross Hyman" userId="8eff6e38ede057a1" providerId="LiveId" clId="{B932D803-0C4A-8748-A210-0F658020EFF3}" dt="2022-02-16T23:35:54.957" v="7402" actId="478"/>
          <ac:spMkLst>
            <pc:docMk/>
            <pc:sldMk cId="394566964" sldId="291"/>
            <ac:spMk id="23" creationId="{1851BE2E-D77D-EE40-8506-0542EC3EADDF}"/>
          </ac:spMkLst>
        </pc:spChg>
        <pc:grpChg chg="mod">
          <ac:chgData name="Ross Hyman" userId="8eff6e38ede057a1" providerId="LiveId" clId="{B932D803-0C4A-8748-A210-0F658020EFF3}" dt="2022-02-17T01:04:34.963" v="7978" actId="1038"/>
          <ac:grpSpMkLst>
            <pc:docMk/>
            <pc:sldMk cId="394566964" sldId="291"/>
            <ac:grpSpMk id="5" creationId="{5325C73E-6A69-524B-A74E-0083A282AE20}"/>
          </ac:grpSpMkLst>
        </pc:grpChg>
      </pc:sldChg>
      <pc:sldChg chg="addSp delSp modSp add mod">
        <pc:chgData name="Ross Hyman" userId="8eff6e38ede057a1" providerId="LiveId" clId="{B932D803-0C4A-8748-A210-0F658020EFF3}" dt="2022-02-17T17:03:04.892" v="9137" actId="20577"/>
        <pc:sldMkLst>
          <pc:docMk/>
          <pc:sldMk cId="2979681129" sldId="292"/>
        </pc:sldMkLst>
        <pc:spChg chg="add mod">
          <ac:chgData name="Ross Hyman" userId="8eff6e38ede057a1" providerId="LiveId" clId="{B932D803-0C4A-8748-A210-0F658020EFF3}" dt="2022-02-16T23:46:19.654" v="7711" actId="20577"/>
          <ac:spMkLst>
            <pc:docMk/>
            <pc:sldMk cId="2979681129" sldId="292"/>
            <ac:spMk id="2" creationId="{423BC625-094A-7943-BC35-D6484AC2F009}"/>
          </ac:spMkLst>
        </pc:spChg>
        <pc:spChg chg="add mod">
          <ac:chgData name="Ross Hyman" userId="8eff6e38ede057a1" providerId="LiveId" clId="{B932D803-0C4A-8748-A210-0F658020EFF3}" dt="2022-02-16T23:47:18.315" v="7726" actId="20577"/>
          <ac:spMkLst>
            <pc:docMk/>
            <pc:sldMk cId="2979681129" sldId="292"/>
            <ac:spMk id="3" creationId="{58D23A26-9583-7244-BFD1-53FD45A2F197}"/>
          </ac:spMkLst>
        </pc:spChg>
        <pc:spChg chg="mod">
          <ac:chgData name="Ross Hyman" userId="8eff6e38ede057a1" providerId="LiveId" clId="{B932D803-0C4A-8748-A210-0F658020EFF3}" dt="2022-02-17T17:03:04.892" v="9137" actId="20577"/>
          <ac:spMkLst>
            <pc:docMk/>
            <pc:sldMk cId="2979681129" sldId="292"/>
            <ac:spMk id="6" creationId="{7024108D-FDB3-A245-B568-E6DFC88D0C30}"/>
          </ac:spMkLst>
        </pc:spChg>
        <pc:spChg chg="del mod">
          <ac:chgData name="Ross Hyman" userId="8eff6e38ede057a1" providerId="LiveId" clId="{B932D803-0C4A-8748-A210-0F658020EFF3}" dt="2022-02-16T23:44:25.878" v="7656"/>
          <ac:spMkLst>
            <pc:docMk/>
            <pc:sldMk cId="2979681129" sldId="292"/>
            <ac:spMk id="7" creationId="{C59B9682-21C6-CE4B-9504-6DB2AB19C0C6}"/>
          </ac:spMkLst>
        </pc:spChg>
        <pc:spChg chg="del">
          <ac:chgData name="Ross Hyman" userId="8eff6e38ede057a1" providerId="LiveId" clId="{B932D803-0C4A-8748-A210-0F658020EFF3}" dt="2022-02-16T23:44:29.852" v="7658" actId="478"/>
          <ac:spMkLst>
            <pc:docMk/>
            <pc:sldMk cId="2979681129" sldId="292"/>
            <ac:spMk id="10" creationId="{495B12EC-4F0C-7644-A3AD-E63403AF33AA}"/>
          </ac:spMkLst>
        </pc:spChg>
        <pc:spChg chg="del mod">
          <ac:chgData name="Ross Hyman" userId="8eff6e38ede057a1" providerId="LiveId" clId="{B932D803-0C4A-8748-A210-0F658020EFF3}" dt="2022-02-16T23:45:01.208" v="7678"/>
          <ac:spMkLst>
            <pc:docMk/>
            <pc:sldMk cId="2979681129" sldId="292"/>
            <ac:spMk id="12" creationId="{F9750593-9D1C-0341-95A1-5B31FCFEEE62}"/>
          </ac:spMkLst>
        </pc:spChg>
        <pc:spChg chg="del mod">
          <ac:chgData name="Ross Hyman" userId="8eff6e38ede057a1" providerId="LiveId" clId="{B932D803-0C4A-8748-A210-0F658020EFF3}" dt="2022-02-16T23:45:03.413" v="7684"/>
          <ac:spMkLst>
            <pc:docMk/>
            <pc:sldMk cId="2979681129" sldId="292"/>
            <ac:spMk id="13" creationId="{E7BAEE3C-C493-FF44-A69C-8BBC5A9B4FA9}"/>
          </ac:spMkLst>
        </pc:spChg>
        <pc:spChg chg="add mod">
          <ac:chgData name="Ross Hyman" userId="8eff6e38ede057a1" providerId="LiveId" clId="{B932D803-0C4A-8748-A210-0F658020EFF3}" dt="2022-02-16T23:49:04.877" v="7740" actId="20577"/>
          <ac:spMkLst>
            <pc:docMk/>
            <pc:sldMk cId="2979681129" sldId="292"/>
            <ac:spMk id="14" creationId="{B3ABE5D7-140A-4F44-A311-CE2866D3B8D9}"/>
          </ac:spMkLst>
        </pc:spChg>
        <pc:spChg chg="add del mod">
          <ac:chgData name="Ross Hyman" userId="8eff6e38ede057a1" providerId="LiveId" clId="{B932D803-0C4A-8748-A210-0F658020EFF3}" dt="2022-02-16T23:48:40.064" v="7737"/>
          <ac:spMkLst>
            <pc:docMk/>
            <pc:sldMk cId="2979681129" sldId="292"/>
            <ac:spMk id="15" creationId="{6D4BFBC2-DFFC-0541-8A6D-4A12EC8629EE}"/>
          </ac:spMkLst>
        </pc:spChg>
        <pc:spChg chg="del mod">
          <ac:chgData name="Ross Hyman" userId="8eff6e38ede057a1" providerId="LiveId" clId="{B932D803-0C4A-8748-A210-0F658020EFF3}" dt="2022-02-16T23:45:02.374" v="7682"/>
          <ac:spMkLst>
            <pc:docMk/>
            <pc:sldMk cId="2979681129" sldId="292"/>
            <ac:spMk id="17" creationId="{82424BEA-456C-1D4B-A3C1-99BEBB94F858}"/>
          </ac:spMkLst>
        </pc:spChg>
        <pc:spChg chg="del mod">
          <ac:chgData name="Ross Hyman" userId="8eff6e38ede057a1" providerId="LiveId" clId="{B932D803-0C4A-8748-A210-0F658020EFF3}" dt="2022-02-16T23:45:01.210" v="7680"/>
          <ac:spMkLst>
            <pc:docMk/>
            <pc:sldMk cId="2979681129" sldId="292"/>
            <ac:spMk id="18" creationId="{1C08F01E-A32E-2A4E-8562-5F1108A4258F}"/>
          </ac:spMkLst>
        </pc:spChg>
        <pc:spChg chg="add del mod">
          <ac:chgData name="Ross Hyman" userId="8eff6e38ede057a1" providerId="LiveId" clId="{B932D803-0C4A-8748-A210-0F658020EFF3}" dt="2022-02-16T23:49:09.566" v="7743"/>
          <ac:spMkLst>
            <pc:docMk/>
            <pc:sldMk cId="2979681129" sldId="292"/>
            <ac:spMk id="19" creationId="{BA467FC2-A150-F64E-B957-7AA6A7B28B1E}"/>
          </ac:spMkLst>
        </pc:spChg>
        <pc:spChg chg="del">
          <ac:chgData name="Ross Hyman" userId="8eff6e38ede057a1" providerId="LiveId" clId="{B932D803-0C4A-8748-A210-0F658020EFF3}" dt="2022-02-16T23:44:31.799" v="7659" actId="478"/>
          <ac:spMkLst>
            <pc:docMk/>
            <pc:sldMk cId="2979681129" sldId="292"/>
            <ac:spMk id="20" creationId="{250CCDAB-AAB0-6747-9D19-75EAD2053D22}"/>
          </ac:spMkLst>
        </pc:spChg>
        <pc:spChg chg="del">
          <ac:chgData name="Ross Hyman" userId="8eff6e38ede057a1" providerId="LiveId" clId="{B932D803-0C4A-8748-A210-0F658020EFF3}" dt="2022-02-16T23:44:25.253" v="7654" actId="478"/>
          <ac:spMkLst>
            <pc:docMk/>
            <pc:sldMk cId="2979681129" sldId="292"/>
            <ac:spMk id="21" creationId="{0C5CE957-0166-2544-91AF-F24313CEDB15}"/>
          </ac:spMkLst>
        </pc:spChg>
        <pc:spChg chg="del">
          <ac:chgData name="Ross Hyman" userId="8eff6e38ede057a1" providerId="LiveId" clId="{B932D803-0C4A-8748-A210-0F658020EFF3}" dt="2022-02-16T23:44:23.328" v="7653" actId="478"/>
          <ac:spMkLst>
            <pc:docMk/>
            <pc:sldMk cId="2979681129" sldId="292"/>
            <ac:spMk id="22" creationId="{269DF690-E41F-244D-B4F5-570C64385FD7}"/>
          </ac:spMkLst>
        </pc:spChg>
        <pc:spChg chg="del">
          <ac:chgData name="Ross Hyman" userId="8eff6e38ede057a1" providerId="LiveId" clId="{B932D803-0C4A-8748-A210-0F658020EFF3}" dt="2022-02-16T23:44:27.664" v="7657" actId="478"/>
          <ac:spMkLst>
            <pc:docMk/>
            <pc:sldMk cId="2979681129" sldId="292"/>
            <ac:spMk id="23" creationId="{1851BE2E-D77D-EE40-8506-0542EC3EADDF}"/>
          </ac:spMkLst>
        </pc:spChg>
        <pc:spChg chg="add mod">
          <ac:chgData name="Ross Hyman" userId="8eff6e38ede057a1" providerId="LiveId" clId="{B932D803-0C4A-8748-A210-0F658020EFF3}" dt="2022-02-16T23:49:07.454" v="7741" actId="20577"/>
          <ac:spMkLst>
            <pc:docMk/>
            <pc:sldMk cId="2979681129" sldId="292"/>
            <ac:spMk id="26" creationId="{13A43201-87FC-E94B-871B-3E910EE18465}"/>
          </ac:spMkLst>
        </pc:spChg>
        <pc:spChg chg="add mod">
          <ac:chgData name="Ross Hyman" userId="8eff6e38ede057a1" providerId="LiveId" clId="{B932D803-0C4A-8748-A210-0F658020EFF3}" dt="2022-02-16T23:49:11.398" v="7744" actId="20577"/>
          <ac:spMkLst>
            <pc:docMk/>
            <pc:sldMk cId="2979681129" sldId="292"/>
            <ac:spMk id="27" creationId="{AC41B562-71D8-FC48-815B-72C4AF85F74A}"/>
          </ac:spMkLst>
        </pc:spChg>
        <pc:grpChg chg="del">
          <ac:chgData name="Ross Hyman" userId="8eff6e38ede057a1" providerId="LiveId" clId="{B932D803-0C4A-8748-A210-0F658020EFF3}" dt="2022-02-16T23:44:19.757" v="7652" actId="478"/>
          <ac:grpSpMkLst>
            <pc:docMk/>
            <pc:sldMk cId="2979681129" sldId="292"/>
            <ac:grpSpMk id="5" creationId="{5325C73E-6A69-524B-A74E-0083A282AE20}"/>
          </ac:grpSpMkLst>
        </pc:grpChg>
        <pc:cxnChg chg="del">
          <ac:chgData name="Ross Hyman" userId="8eff6e38ede057a1" providerId="LiveId" clId="{B932D803-0C4A-8748-A210-0F658020EFF3}" dt="2022-02-16T23:44:34.693" v="7660" actId="478"/>
          <ac:cxnSpMkLst>
            <pc:docMk/>
            <pc:sldMk cId="2979681129" sldId="292"/>
            <ac:cxnSpMk id="8" creationId="{4BBF84E8-D409-2A4E-A551-873B018A409C}"/>
          </ac:cxnSpMkLst>
        </pc:cxnChg>
        <pc:cxnChg chg="del">
          <ac:chgData name="Ross Hyman" userId="8eff6e38ede057a1" providerId="LiveId" clId="{B932D803-0C4A-8748-A210-0F658020EFF3}" dt="2022-02-16T23:44:37.088" v="7661" actId="478"/>
          <ac:cxnSpMkLst>
            <pc:docMk/>
            <pc:sldMk cId="2979681129" sldId="292"/>
            <ac:cxnSpMk id="9" creationId="{5C33D6A7-A44D-D64F-8CE0-8A972EDED341}"/>
          </ac:cxnSpMkLst>
        </pc:cxnChg>
        <pc:cxnChg chg="del">
          <ac:chgData name="Ross Hyman" userId="8eff6e38ede057a1" providerId="LiveId" clId="{B932D803-0C4A-8748-A210-0F658020EFF3}" dt="2022-02-16T23:44:39.804" v="7662" actId="478"/>
          <ac:cxnSpMkLst>
            <pc:docMk/>
            <pc:sldMk cId="2979681129" sldId="292"/>
            <ac:cxnSpMk id="11" creationId="{203E4199-C475-D54A-AA7F-F645A5DEBFA9}"/>
          </ac:cxnSpMkLst>
        </pc:cxnChg>
      </pc:sldChg>
      <pc:sldChg chg="new del">
        <pc:chgData name="Ross Hyman" userId="8eff6e38ede057a1" providerId="LiveId" clId="{B932D803-0C4A-8748-A210-0F658020EFF3}" dt="2022-02-17T16:04:24.056" v="8020" actId="2696"/>
        <pc:sldMkLst>
          <pc:docMk/>
          <pc:sldMk cId="1511874688" sldId="293"/>
        </pc:sldMkLst>
      </pc:sldChg>
      <pc:sldChg chg="modSp new mod">
        <pc:chgData name="Ross Hyman" userId="8eff6e38ede057a1" providerId="LiveId" clId="{B932D803-0C4A-8748-A210-0F658020EFF3}" dt="2022-02-17T20:48:59.816" v="11529" actId="113"/>
        <pc:sldMkLst>
          <pc:docMk/>
          <pc:sldMk cId="2916006999" sldId="293"/>
        </pc:sldMkLst>
        <pc:spChg chg="mod">
          <ac:chgData name="Ross Hyman" userId="8eff6e38ede057a1" providerId="LiveId" clId="{B932D803-0C4A-8748-A210-0F658020EFF3}" dt="2022-02-17T16:04:47.959" v="8029" actId="122"/>
          <ac:spMkLst>
            <pc:docMk/>
            <pc:sldMk cId="2916006999" sldId="293"/>
            <ac:spMk id="2" creationId="{A2A41346-7389-184D-B2CB-774C80FF5912}"/>
          </ac:spMkLst>
        </pc:spChg>
        <pc:spChg chg="mod">
          <ac:chgData name="Ross Hyman" userId="8eff6e38ede057a1" providerId="LiveId" clId="{B932D803-0C4A-8748-A210-0F658020EFF3}" dt="2022-02-17T20:48:59.816" v="11529" actId="113"/>
          <ac:spMkLst>
            <pc:docMk/>
            <pc:sldMk cId="2916006999" sldId="293"/>
            <ac:spMk id="3" creationId="{E78EBC19-A26C-4044-BC9A-A65D4A55ECE5}"/>
          </ac:spMkLst>
        </pc:spChg>
      </pc:sldChg>
      <pc:sldChg chg="modSp new del mod">
        <pc:chgData name="Ross Hyman" userId="8eff6e38ede057a1" providerId="LiveId" clId="{B932D803-0C4A-8748-A210-0F658020EFF3}" dt="2022-02-17T15:58:31.101" v="8018" actId="2696"/>
        <pc:sldMkLst>
          <pc:docMk/>
          <pc:sldMk cId="3214199907" sldId="293"/>
        </pc:sldMkLst>
        <pc:spChg chg="mod">
          <ac:chgData name="Ross Hyman" userId="8eff6e38ede057a1" providerId="LiveId" clId="{B932D803-0C4A-8748-A210-0F658020EFF3}" dt="2022-02-17T15:54:32.423" v="8012" actId="20577"/>
          <ac:spMkLst>
            <pc:docMk/>
            <pc:sldMk cId="3214199907" sldId="293"/>
            <ac:spMk id="2" creationId="{9A836954-246F-4749-BAC8-951553241ADF}"/>
          </ac:spMkLst>
        </pc:spChg>
      </pc:sldChg>
      <pc:sldChg chg="modSp add mod ord">
        <pc:chgData name="Ross Hyman" userId="8eff6e38ede057a1" providerId="LiveId" clId="{B932D803-0C4A-8748-A210-0F658020EFF3}" dt="2022-02-17T23:27:16.234" v="11902" actId="20577"/>
        <pc:sldMkLst>
          <pc:docMk/>
          <pc:sldMk cId="1120851124" sldId="294"/>
        </pc:sldMkLst>
        <pc:spChg chg="mod">
          <ac:chgData name="Ross Hyman" userId="8eff6e38ede057a1" providerId="LiveId" clId="{B932D803-0C4A-8748-A210-0F658020EFF3}" dt="2022-02-17T23:27:16.234" v="11902" actId="20577"/>
          <ac:spMkLst>
            <pc:docMk/>
            <pc:sldMk cId="1120851124" sldId="294"/>
            <ac:spMk id="3" creationId="{E78EBC19-A26C-4044-BC9A-A65D4A55ECE5}"/>
          </ac:spMkLst>
        </pc:spChg>
      </pc:sldChg>
      <pc:sldChg chg="modSp add mod ord">
        <pc:chgData name="Ross Hyman" userId="8eff6e38ede057a1" providerId="LiveId" clId="{B932D803-0C4A-8748-A210-0F658020EFF3}" dt="2022-02-17T16:22:57.925" v="8757" actId="20577"/>
        <pc:sldMkLst>
          <pc:docMk/>
          <pc:sldMk cId="1503742578" sldId="295"/>
        </pc:sldMkLst>
        <pc:spChg chg="mod">
          <ac:chgData name="Ross Hyman" userId="8eff6e38ede057a1" providerId="LiveId" clId="{B932D803-0C4A-8748-A210-0F658020EFF3}" dt="2022-02-17T16:22:57.925" v="8757" actId="20577"/>
          <ac:spMkLst>
            <pc:docMk/>
            <pc:sldMk cId="1503742578" sldId="295"/>
            <ac:spMk id="3" creationId="{E78EBC19-A26C-4044-BC9A-A65D4A55ECE5}"/>
          </ac:spMkLst>
        </pc:spChg>
      </pc:sldChg>
      <pc:sldChg chg="modSp add mod ord">
        <pc:chgData name="Ross Hyman" userId="8eff6e38ede057a1" providerId="LiveId" clId="{B932D803-0C4A-8748-A210-0F658020EFF3}" dt="2022-02-17T18:23:43.098" v="10144" actId="20577"/>
        <pc:sldMkLst>
          <pc:docMk/>
          <pc:sldMk cId="1533365624" sldId="296"/>
        </pc:sldMkLst>
        <pc:spChg chg="mod">
          <ac:chgData name="Ross Hyman" userId="8eff6e38ede057a1" providerId="LiveId" clId="{B932D803-0C4A-8748-A210-0F658020EFF3}" dt="2022-02-17T18:23:43.098" v="10144" actId="20577"/>
          <ac:spMkLst>
            <pc:docMk/>
            <pc:sldMk cId="1533365624" sldId="296"/>
            <ac:spMk id="3" creationId="{E78EBC19-A26C-4044-BC9A-A65D4A55ECE5}"/>
          </ac:spMkLst>
        </pc:spChg>
      </pc:sldChg>
      <pc:sldChg chg="add">
        <pc:chgData name="Ross Hyman" userId="8eff6e38ede057a1" providerId="LiveId" clId="{B932D803-0C4A-8748-A210-0F658020EFF3}" dt="2022-02-17T16:37:13.362" v="8785"/>
        <pc:sldMkLst>
          <pc:docMk/>
          <pc:sldMk cId="884112282" sldId="297"/>
        </pc:sldMkLst>
      </pc:sldChg>
      <pc:sldChg chg="modSp add del mod">
        <pc:chgData name="Ross Hyman" userId="8eff6e38ede057a1" providerId="LiveId" clId="{B932D803-0C4A-8748-A210-0F658020EFF3}" dt="2022-02-17T16:58:11.712" v="9056" actId="2696"/>
        <pc:sldMkLst>
          <pc:docMk/>
          <pc:sldMk cId="3312237082" sldId="298"/>
        </pc:sldMkLst>
        <pc:spChg chg="mod">
          <ac:chgData name="Ross Hyman" userId="8eff6e38ede057a1" providerId="LiveId" clId="{B932D803-0C4A-8748-A210-0F658020EFF3}" dt="2022-02-17T16:57:26.431" v="9052" actId="20577"/>
          <ac:spMkLst>
            <pc:docMk/>
            <pc:sldMk cId="3312237082" sldId="298"/>
            <ac:spMk id="2" creationId="{FD541D96-C8DE-7040-B15A-44A80BCC3D0B}"/>
          </ac:spMkLst>
        </pc:spChg>
      </pc:sldChg>
      <pc:sldChg chg="modSp add">
        <pc:chgData name="Ross Hyman" userId="8eff6e38ede057a1" providerId="LiveId" clId="{B932D803-0C4A-8748-A210-0F658020EFF3}" dt="2022-02-17T19:34:04.821" v="11175" actId="122"/>
        <pc:sldMkLst>
          <pc:docMk/>
          <pc:sldMk cId="3821561087" sldId="299"/>
        </pc:sldMkLst>
        <pc:spChg chg="mod">
          <ac:chgData name="Ross Hyman" userId="8eff6e38ede057a1" providerId="LiveId" clId="{B932D803-0C4A-8748-A210-0F658020EFF3}" dt="2022-02-17T19:34:04.821" v="11175" actId="122"/>
          <ac:spMkLst>
            <pc:docMk/>
            <pc:sldMk cId="3821561087" sldId="299"/>
            <ac:spMk id="2" creationId="{FD541D96-C8DE-7040-B15A-44A80BCC3D0B}"/>
          </ac:spMkLst>
        </pc:spChg>
      </pc:sldChg>
      <pc:sldChg chg="add">
        <pc:chgData name="Ross Hyman" userId="8eff6e38ede057a1" providerId="LiveId" clId="{B932D803-0C4A-8748-A210-0F658020EFF3}" dt="2022-02-17T17:01:33.060" v="9057"/>
        <pc:sldMkLst>
          <pc:docMk/>
          <pc:sldMk cId="337715199" sldId="300"/>
        </pc:sldMkLst>
      </pc:sldChg>
      <pc:sldChg chg="add ord">
        <pc:chgData name="Ross Hyman" userId="8eff6e38ede057a1" providerId="LiveId" clId="{B932D803-0C4A-8748-A210-0F658020EFF3}" dt="2022-02-17T17:02:08.598" v="9060" actId="20578"/>
        <pc:sldMkLst>
          <pc:docMk/>
          <pc:sldMk cId="1643523754" sldId="301"/>
        </pc:sldMkLst>
      </pc:sldChg>
      <pc:sldChg chg="add">
        <pc:chgData name="Ross Hyman" userId="8eff6e38ede057a1" providerId="LiveId" clId="{B932D803-0C4A-8748-A210-0F658020EFF3}" dt="2022-02-17T17:29:54.973" v="9138"/>
        <pc:sldMkLst>
          <pc:docMk/>
          <pc:sldMk cId="2697099776" sldId="302"/>
        </pc:sldMkLst>
      </pc:sldChg>
      <pc:sldChg chg="modSp add del mod">
        <pc:chgData name="Ross Hyman" userId="8eff6e38ede057a1" providerId="LiveId" clId="{B932D803-0C4A-8748-A210-0F658020EFF3}" dt="2022-02-17T18:18:44.259" v="10084" actId="2696"/>
        <pc:sldMkLst>
          <pc:docMk/>
          <pc:sldMk cId="637810925" sldId="303"/>
        </pc:sldMkLst>
        <pc:spChg chg="mod">
          <ac:chgData name="Ross Hyman" userId="8eff6e38ede057a1" providerId="LiveId" clId="{B932D803-0C4A-8748-A210-0F658020EFF3}" dt="2022-02-17T18:11:12.207" v="9867" actId="20577"/>
          <ac:spMkLst>
            <pc:docMk/>
            <pc:sldMk cId="637810925" sldId="303"/>
            <ac:spMk id="3" creationId="{FA22A260-8A14-B141-BC93-5B1276EA6DF1}"/>
          </ac:spMkLst>
        </pc:spChg>
        <pc:spChg chg="mod">
          <ac:chgData name="Ross Hyman" userId="8eff6e38ede057a1" providerId="LiveId" clId="{B932D803-0C4A-8748-A210-0F658020EFF3}" dt="2022-02-17T18:17:25.800" v="10080" actId="20577"/>
          <ac:spMkLst>
            <pc:docMk/>
            <pc:sldMk cId="637810925" sldId="303"/>
            <ac:spMk id="4" creationId="{A1545F38-4324-E648-99ED-DB07536AD0D4}"/>
          </ac:spMkLst>
        </pc:spChg>
      </pc:sldChg>
      <pc:sldChg chg="modSp add mod">
        <pc:chgData name="Ross Hyman" userId="8eff6e38ede057a1" providerId="LiveId" clId="{B932D803-0C4A-8748-A210-0F658020EFF3}" dt="2022-05-04T19:48:19.166" v="11916" actId="20577"/>
        <pc:sldMkLst>
          <pc:docMk/>
          <pc:sldMk cId="2768525640" sldId="304"/>
        </pc:sldMkLst>
        <pc:spChg chg="mod">
          <ac:chgData name="Ross Hyman" userId="8eff6e38ede057a1" providerId="LiveId" clId="{B932D803-0C4A-8748-A210-0F658020EFF3}" dt="2022-02-17T20:18:03.455" v="11442" actId="113"/>
          <ac:spMkLst>
            <pc:docMk/>
            <pc:sldMk cId="2768525640" sldId="304"/>
            <ac:spMk id="3" creationId="{FA22A260-8A14-B141-BC93-5B1276EA6DF1}"/>
          </ac:spMkLst>
        </pc:spChg>
        <pc:spChg chg="mod">
          <ac:chgData name="Ross Hyman" userId="8eff6e38ede057a1" providerId="LiveId" clId="{B932D803-0C4A-8748-A210-0F658020EFF3}" dt="2022-05-04T19:48:19.166" v="11916" actId="20577"/>
          <ac:spMkLst>
            <pc:docMk/>
            <pc:sldMk cId="2768525640" sldId="304"/>
            <ac:spMk id="4" creationId="{A1545F38-4324-E648-99ED-DB07536AD0D4}"/>
          </ac:spMkLst>
        </pc:spChg>
        <pc:spChg chg="mod">
          <ac:chgData name="Ross Hyman" userId="8eff6e38ede057a1" providerId="LiveId" clId="{B932D803-0C4A-8748-A210-0F658020EFF3}" dt="2022-02-17T20:17:36.762" v="11438" actId="1076"/>
          <ac:spMkLst>
            <pc:docMk/>
            <pc:sldMk cId="2768525640" sldId="304"/>
            <ac:spMk id="14" creationId="{5E102A07-D274-2E4D-8861-36EC951EF061}"/>
          </ac:spMkLst>
        </pc:spChg>
        <pc:picChg chg="mod">
          <ac:chgData name="Ross Hyman" userId="8eff6e38ede057a1" providerId="LiveId" clId="{B932D803-0C4A-8748-A210-0F658020EFF3}" dt="2022-02-17T20:17:32.937" v="11437" actId="1076"/>
          <ac:picMkLst>
            <pc:docMk/>
            <pc:sldMk cId="2768525640" sldId="304"/>
            <ac:picMk id="11" creationId="{7286FB11-6AEF-8B40-9FAF-39D6796D013D}"/>
          </ac:picMkLst>
        </pc:picChg>
        <pc:picChg chg="mod">
          <ac:chgData name="Ross Hyman" userId="8eff6e38ede057a1" providerId="LiveId" clId="{B932D803-0C4A-8748-A210-0F658020EFF3}" dt="2022-02-17T20:17:11.269" v="11433" actId="1076"/>
          <ac:picMkLst>
            <pc:docMk/>
            <pc:sldMk cId="2768525640" sldId="304"/>
            <ac:picMk id="13" creationId="{27FC2C0C-AA6A-FF46-891E-9E5DEA30A4BD}"/>
          </ac:picMkLst>
        </pc:picChg>
        <pc:picChg chg="mod">
          <ac:chgData name="Ross Hyman" userId="8eff6e38ede057a1" providerId="LiveId" clId="{B932D803-0C4A-8748-A210-0F658020EFF3}" dt="2022-02-17T20:17:55.544" v="11440" actId="1076"/>
          <ac:picMkLst>
            <pc:docMk/>
            <pc:sldMk cId="2768525640" sldId="304"/>
            <ac:picMk id="6146" creationId="{FA4BE7D7-DD9F-D245-B899-D177084A701E}"/>
          </ac:picMkLst>
        </pc:picChg>
      </pc:sldChg>
      <pc:sldChg chg="addSp modSp add mod">
        <pc:chgData name="Ross Hyman" userId="8eff6e38ede057a1" providerId="LiveId" clId="{B932D803-0C4A-8748-A210-0F658020EFF3}" dt="2022-02-17T18:42:22.201" v="10623" actId="1076"/>
        <pc:sldMkLst>
          <pc:docMk/>
          <pc:sldMk cId="548479040" sldId="305"/>
        </pc:sldMkLst>
        <pc:spChg chg="add mod">
          <ac:chgData name="Ross Hyman" userId="8eff6e38ede057a1" providerId="LiveId" clId="{B932D803-0C4A-8748-A210-0F658020EFF3}" dt="2022-02-17T18:41:51.829" v="10617" actId="1076"/>
          <ac:spMkLst>
            <pc:docMk/>
            <pc:sldMk cId="548479040" sldId="305"/>
            <ac:spMk id="3" creationId="{788E52C6-7448-664E-86A3-9BFF487251A6}"/>
          </ac:spMkLst>
        </pc:spChg>
        <pc:spChg chg="mod">
          <ac:chgData name="Ross Hyman" userId="8eff6e38ede057a1" providerId="LiveId" clId="{B932D803-0C4A-8748-A210-0F658020EFF3}" dt="2022-02-17T18:42:22.201" v="10623" actId="1076"/>
          <ac:spMkLst>
            <pc:docMk/>
            <pc:sldMk cId="548479040" sldId="305"/>
            <ac:spMk id="5" creationId="{1E763146-E744-8E41-A973-74E977264A16}"/>
          </ac:spMkLst>
        </pc:spChg>
        <pc:picChg chg="add mod">
          <ac:chgData name="Ross Hyman" userId="8eff6e38ede057a1" providerId="LiveId" clId="{B932D803-0C4A-8748-A210-0F658020EFF3}" dt="2022-02-17T18:42:17.950" v="10622" actId="1076"/>
          <ac:picMkLst>
            <pc:docMk/>
            <pc:sldMk cId="548479040" sldId="305"/>
            <ac:picMk id="2050" creationId="{AFD5B76E-02EB-7D4C-9960-CB82A5EFBDAD}"/>
          </ac:picMkLst>
        </pc:picChg>
      </pc:sldChg>
      <pc:sldChg chg="addSp delSp modSp add mod ord">
        <pc:chgData name="Ross Hyman" userId="8eff6e38ede057a1" providerId="LiveId" clId="{B932D803-0C4A-8748-A210-0F658020EFF3}" dt="2022-02-17T19:49:42.695" v="11290" actId="20578"/>
        <pc:sldMkLst>
          <pc:docMk/>
          <pc:sldMk cId="1353146247" sldId="306"/>
        </pc:sldMkLst>
        <pc:spChg chg="del mod">
          <ac:chgData name="Ross Hyman" userId="8eff6e38ede057a1" providerId="LiveId" clId="{B932D803-0C4A-8748-A210-0F658020EFF3}" dt="2022-02-17T19:45:23.086" v="11282"/>
          <ac:spMkLst>
            <pc:docMk/>
            <pc:sldMk cId="1353146247" sldId="306"/>
            <ac:spMk id="7" creationId="{C59B9682-21C6-CE4B-9504-6DB2AB19C0C6}"/>
          </ac:spMkLst>
        </pc:spChg>
        <pc:spChg chg="del mod">
          <ac:chgData name="Ross Hyman" userId="8eff6e38ede057a1" providerId="LiveId" clId="{B932D803-0C4A-8748-A210-0F658020EFF3}" dt="2022-02-17T19:44:19.292" v="11279"/>
          <ac:spMkLst>
            <pc:docMk/>
            <pc:sldMk cId="1353146247" sldId="306"/>
            <ac:spMk id="12" creationId="{F9750593-9D1C-0341-95A1-5B31FCFEEE62}"/>
          </ac:spMkLst>
        </pc:spChg>
        <pc:spChg chg="del mod">
          <ac:chgData name="Ross Hyman" userId="8eff6e38ede057a1" providerId="LiveId" clId="{B932D803-0C4A-8748-A210-0F658020EFF3}" dt="2022-02-17T19:44:19.028" v="11275"/>
          <ac:spMkLst>
            <pc:docMk/>
            <pc:sldMk cId="1353146247" sldId="306"/>
            <ac:spMk id="13" creationId="{E7BAEE3C-C493-FF44-A69C-8BBC5A9B4FA9}"/>
          </ac:spMkLst>
        </pc:spChg>
        <pc:spChg chg="mod">
          <ac:chgData name="Ross Hyman" userId="8eff6e38ede057a1" providerId="LiveId" clId="{B932D803-0C4A-8748-A210-0F658020EFF3}" dt="2022-02-17T19:43:55.791" v="11264" actId="20577"/>
          <ac:spMkLst>
            <pc:docMk/>
            <pc:sldMk cId="1353146247" sldId="306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7T19:44:19.280" v="11277"/>
          <ac:spMkLst>
            <pc:docMk/>
            <pc:sldMk cId="1353146247" sldId="306"/>
            <ac:spMk id="18" creationId="{1C08F01E-A32E-2A4E-8562-5F1108A4258F}"/>
          </ac:spMkLst>
        </pc:spChg>
        <pc:grpChg chg="del">
          <ac:chgData name="Ross Hyman" userId="8eff6e38ede057a1" providerId="LiveId" clId="{B932D803-0C4A-8748-A210-0F658020EFF3}" dt="2022-02-17T19:44:00.026" v="11265" actId="478"/>
          <ac:grpSpMkLst>
            <pc:docMk/>
            <pc:sldMk cId="1353146247" sldId="306"/>
            <ac:grpSpMk id="5" creationId="{5325C73E-6A69-524B-A74E-0083A282AE20}"/>
          </ac:grpSpMkLst>
        </pc:grpChg>
        <pc:picChg chg="add del mod">
          <ac:chgData name="Ross Hyman" userId="8eff6e38ede057a1" providerId="LiveId" clId="{B932D803-0C4A-8748-A210-0F658020EFF3}" dt="2022-02-17T19:46:46.483" v="11289" actId="478"/>
          <ac:picMkLst>
            <pc:docMk/>
            <pc:sldMk cId="1353146247" sldId="306"/>
            <ac:picMk id="3" creationId="{8272909E-1D2A-C44F-AF00-02AD30FA6F59}"/>
          </ac:picMkLst>
        </pc:picChg>
        <pc:cxnChg chg="del">
          <ac:chgData name="Ross Hyman" userId="8eff6e38ede057a1" providerId="LiveId" clId="{B932D803-0C4A-8748-A210-0F658020EFF3}" dt="2022-02-17T19:44:05.143" v="11267" actId="478"/>
          <ac:cxnSpMkLst>
            <pc:docMk/>
            <pc:sldMk cId="1353146247" sldId="306"/>
            <ac:cxnSpMk id="8" creationId="{4BBF84E8-D409-2A4E-A551-873B018A409C}"/>
          </ac:cxnSpMkLst>
        </pc:cxnChg>
        <pc:cxnChg chg="del">
          <ac:chgData name="Ross Hyman" userId="8eff6e38ede057a1" providerId="LiveId" clId="{B932D803-0C4A-8748-A210-0F658020EFF3}" dt="2022-02-17T19:44:02.853" v="11266" actId="478"/>
          <ac:cxnSpMkLst>
            <pc:docMk/>
            <pc:sldMk cId="1353146247" sldId="306"/>
            <ac:cxnSpMk id="9" creationId="{5C33D6A7-A44D-D64F-8CE0-8A972EDED341}"/>
          </ac:cxnSpMkLst>
        </pc:cxnChg>
        <pc:cxnChg chg="del">
          <ac:chgData name="Ross Hyman" userId="8eff6e38ede057a1" providerId="LiveId" clId="{B932D803-0C4A-8748-A210-0F658020EFF3}" dt="2022-02-17T19:44:07.533" v="11268" actId="478"/>
          <ac:cxnSpMkLst>
            <pc:docMk/>
            <pc:sldMk cId="1353146247" sldId="306"/>
            <ac:cxnSpMk id="11" creationId="{203E4199-C475-D54A-AA7F-F645A5DEBFA9}"/>
          </ac:cxnSpMkLst>
        </pc:cxnChg>
      </pc:sldChg>
      <pc:sldChg chg="addSp delSp modSp add mod ord">
        <pc:chgData name="Ross Hyman" userId="8eff6e38ede057a1" providerId="LiveId" clId="{B932D803-0C4A-8748-A210-0F658020EFF3}" dt="2022-02-17T21:12:15.885" v="11897" actId="20577"/>
        <pc:sldMkLst>
          <pc:docMk/>
          <pc:sldMk cId="1495019696" sldId="307"/>
        </pc:sldMkLst>
        <pc:spChg chg="add mod">
          <ac:chgData name="Ross Hyman" userId="8eff6e38ede057a1" providerId="LiveId" clId="{B932D803-0C4A-8748-A210-0F658020EFF3}" dt="2022-02-17T21:12:15.885" v="11897" actId="20577"/>
          <ac:spMkLst>
            <pc:docMk/>
            <pc:sldMk cId="1495019696" sldId="307"/>
            <ac:spMk id="2" creationId="{93C94EE4-5AD9-0048-AFAA-6906C7029EDB}"/>
          </ac:spMkLst>
        </pc:spChg>
        <pc:spChg chg="mod">
          <ac:chgData name="Ross Hyman" userId="8eff6e38ede057a1" providerId="LiveId" clId="{B932D803-0C4A-8748-A210-0F658020EFF3}" dt="2022-02-17T20:58:58.340" v="11681" actId="20577"/>
          <ac:spMkLst>
            <pc:docMk/>
            <pc:sldMk cId="1495019696" sldId="307"/>
            <ac:spMk id="3" creationId="{B0D5BD2D-9856-7E45-AC73-31F2BBFD572A}"/>
          </ac:spMkLst>
        </pc:spChg>
        <pc:spChg chg="add mod">
          <ac:chgData name="Ross Hyman" userId="8eff6e38ede057a1" providerId="LiveId" clId="{B932D803-0C4A-8748-A210-0F658020EFF3}" dt="2022-02-17T21:12:11.976" v="11896" actId="20577"/>
          <ac:spMkLst>
            <pc:docMk/>
            <pc:sldMk cId="1495019696" sldId="307"/>
            <ac:spMk id="4" creationId="{CC9ADC6C-3209-E24D-A7AD-4C8F1EC84783}"/>
          </ac:spMkLst>
        </pc:spChg>
        <pc:spChg chg="add del mod">
          <ac:chgData name="Ross Hyman" userId="8eff6e38ede057a1" providerId="LiveId" clId="{B932D803-0C4A-8748-A210-0F658020EFF3}" dt="2022-02-17T21:10:48.211" v="11881"/>
          <ac:spMkLst>
            <pc:docMk/>
            <pc:sldMk cId="1495019696" sldId="307"/>
            <ac:spMk id="5" creationId="{1A0C9F2D-3742-FC45-B633-F10C7BA86F83}"/>
          </ac:spMkLst>
        </pc:spChg>
        <pc:picChg chg="add mod">
          <ac:chgData name="Ross Hyman" userId="8eff6e38ede057a1" providerId="LiveId" clId="{B932D803-0C4A-8748-A210-0F658020EFF3}" dt="2022-02-17T21:11:38.901" v="11895" actId="1076"/>
          <ac:picMkLst>
            <pc:docMk/>
            <pc:sldMk cId="1495019696" sldId="307"/>
            <ac:picMk id="3074" creationId="{B0185D38-29AC-9744-9BFE-2B6EB273D362}"/>
          </ac:picMkLst>
        </pc:picChg>
        <pc:picChg chg="add mod">
          <ac:chgData name="Ross Hyman" userId="8eff6e38ede057a1" providerId="LiveId" clId="{B932D803-0C4A-8748-A210-0F658020EFF3}" dt="2022-02-17T21:11:20.219" v="11891" actId="1076"/>
          <ac:picMkLst>
            <pc:docMk/>
            <pc:sldMk cId="1495019696" sldId="307"/>
            <ac:picMk id="3076" creationId="{8B7DF988-5DF5-D943-A0A7-C549B66267B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8:22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7883 24575,'8'0'0,"1"0"0,-1-4 0,1 3 0,3-6 0,-3 6 0,26-11 0,-21 6 0,48-14 0,-46 13 0,34-12 0,-39 17 0,20-9 0,-19 6 0,15-4 0,-16 4 0,12-2 0,-12 6 0,8-7 0,-9 7 0,2-3 0,-3 4 0,-1 0 0,1-4 0,-1 4 0,1-4 0,-1 0 0,1 3 0,7-7 0,-6 3 0,21-3 0,-22-1 0,25 0 0,-27 5 0,17-4 0,-14 7 0,-2-7 0,0 7 0,-4-2 0,5 3 0,-1 0 0,1-4 0,3 3 0,20-15 0,-10 13 0,40-20 0,-42 17 0,34-11 0,-42 9 0,23-1 0,-23 0 0,19 1 0,-20 3 0,17-3 0,-18 7 0,17-10 0,-15 9 0,26-14 0,-24 15 0,24-15 0,-26 14 0,30-13 0,-28 13 0,52-21 0,-49 19 0,52-23 0,-54 24 0,42-20 0,-42 20 0,35-16 0,-37 17 0,22-9 0,-25 6 0,18-4 0,-17 4 0,28-6 0,-22 5 0,45-14 0,-41 13 0,48-12 0,-54 13 0,46-14 0,-45 13 0,41-16 0,-43 20 0,40-16 0,-40 13 0,40-10 0,-40 10 0,37-9 0,-38 9 0,33-10 0,-33 10 0,37-9 0,-35 9 0,35-10 0,-37 10 0,33-9 0,-33 13 0,34-18 0,-34 18 0,29-14 0,-29 11 0,25-7 0,-25 6 0,33-13 0,-32 16 0,40-20 0,-40 16 0,44-21 0,-43 21 0,50-28 0,-49 26 0,53-26 0,-53 23 0,46-19 0,-48 19 0,47-23 0,-45 22 0,53-30 0,-53 29 0,57-33 0,-56 34 0,60-38 0,-60 40 0,56-39 0,-57 41 0,49-38 0,-50 37 0,46-36 0,-46 36 0,39-33 0,-44 31 0,31-24 0,-32 28 0,30-22 0,-27 26 0,15-19 0,-17 17 0,10-10 0,-10 6 0,21-14 0,-19 13 0,23-17 0,-23 17 0,26-24 0,-24 21 0,36-33 0,-36 34 0,36-31 0,-41 32 0,41-39 0,-44 36 0,47-48 0,-42 48 0,42-47 0,-38 46 0,38-50 0,-38 50 0,38-54 0,-42 54 0,38-47 0,-40 49 0,38-41 0,-38 41 0,37-45 0,-37 44 0,30-40 0,-28 45 0,20-36 0,-19 37 0,19-35 0,-24 32 0,27-31 0,-29 29 0,29-29 0,-26 31 0,27-35 0,-23 32 0,23-36 0,-24 38 0,20-38 0,-19 36 0,23-43 0,-23 42 0,27-46 0,-27 47 0,27-44 0,-27 41 0,27-38 0,-31 38 0,30-37 0,-33 41 0,33-41 0,-34 41 0,38-45 0,-33 44 0,30-48 0,-28 52 0,21-47 0,-21 48 0,24-45 0,-27 41 0,30-37 0,-29 37 0,29-37 0,-25 37 0,29-45 0,-28 44 0,28-40 0,-33 42 0,28-38 0,-28 37 0,30-45 0,-27 44 0,23-44 0,-24 45 0,24-45 0,-26 44 0,28-48 0,-28 52 0,22-43 0,-20 44 0,12-37 0,-12 34 0,12-30 0,-16 30 0,19-26 0,-22 26 0,22-26 0,-23 26 0,24-30 0,-23 30 0,26-34 0,-26 33 0,22-29 0,-19 31 0,20-36 0,-16 34 0,21-41 0,-21 41 0,20-45 0,-20 44 0,28-47 0,-26 46 0,30-46 0,-31 46 0,27-46 0,-27 43 0,31-48 0,-30 47 0,33-46 0,-32 50 0,28-46 0,-30 43 0,31-44 0,-30 40 0,30-33 0,-35 39 0,26-30 0,-26 33 0,23-33 0,-20 34 0,20-34 0,-19 33 0,15-25 0,-16 27 0,16-27 0,-20 25 0,24-25 0,-24 27 0,21-23 0,-18 26 0,17-33 0,-19 32 0,22-33 0,-22 34 0,23-33 0,-20 33 0,17-35 0,-18 36 0,18-27 0,-21 27 0,27-27 0,-29 22 0,36-34 0,-35 33 0,36-37 0,-34 38 0,31-31 0,-31 32 0,30-31 0,-29 29 0,26-29 0,-24 34 0,20-29 0,-19 29 0,19-26 0,-24 23 0,24-20 0,-24 21 0,28-25 0,-23 24 0,27-28 0,-30 28 0,28-24 0,-32 25 0,33-21 0,-30 21 0,27-21 0,-23 20 0,19-19 0,-20 23 0,20-23 0,-23 24 0,26-29 0,-25 27 0,25-25 0,-22 26 0,11-12 0,-13 11 0,14-7 0,-13 9 0,20-20 0,-20 20 0,21-21 0,-21 17 0,28-13 0,-30 14 0,29-10 0,-31 14 0,25-17 0,-21 19 0,28-23 0,-30 20 0,33-17 0,-34 17 0,31-16 0,-27 21 0,27-21 0,-27 20 0,23-20 0,-23 20 0,19-17 0,-20 19 0,24-15 0,-26 10 0,28-10 0,-28 10 0,30-13 0,-27 16 0,27-16 0,-27 13 0,42-14 0,-34 13 0,42-16 0,-44 20 0,40-20 0,-39 20 0,32-16 0,-35 17 0,30-13 0,-32 13 0,40-9 0,-40 6 0,40-4 0,-40 0 0,44 1 0,-43 3 0,50-7 0,-49 11 0,53-15 0,-49 14 0,50-13 0,-46 13 0,53-10 0,-51 11 0,55-2 0,-60 3 0,51-4 0,-56 3 0,53-3 0,-53 4 0,42 0 0,-45-4 0,30 3 0,-31-3 0,23 0 0,-24 4 0,24-4 0,-22 4 0,33 0 0,-32 0 0,48 0 0,-46 0 0,49 0 0,-50 0 0,58 0 0,-52 0 0,61 0 0,-61 0 0,48 0 0,-54 0 0,46 3 0,-46-2 0,58 7 0,-55-7 0,62 6 0,-63-6 0,56 11 0,-53-10 0,50 13 0,-50-13 0,45 13 0,-50-13 0,46 13 0,-46-13 0,51 13 0,-47-10 0,51 12 0,-50-8 0,49 11 0,-53-14 0,57 21 0,-56-23 0,52 22 0,-54-19 0,50 20 0,-45-16 0,61 24 0,-58-22 0,28 10 0,1 1 0,-26-9 0,26 12 0,0 1 0,-30-14 0,28 15 0,0 0 0,-30-14 0,28 12 0,0 0 0,-30-14 0,62 29 0,-63-29 0,52 25 0,-54-29 0,43 29 0,-44-30 0,40 31 0,-40-27 0,40 31 0,-40-30 0,40 33 0,-40-32 0,36 32 0,-37-33 0,34 37 0,-34-36 0,33 33 0,-33-35 0,30 30 0,-31-28 0,35 40 0,-37-36 0,39 45 0,-39-44 0,32 42 0,-30-46 0,31 47 0,-30-47 0,26 35 0,-28-38 0,20 31 0,-23-30 0,26 41 0,-26-39 0,27 39 0,-23-41 0,19 37 0,-20-36 0,20 40 0,-19-40 0,19 40 0,-20-43 0,17 38 0,-18-40 0,17 41 0,-15-36 0,19 36 0,-23-36 0,26 36 0,-30-36 0,34 47 0,-29-48 0,26 47 0,-28-49 0,27 42 0,-25-38 0,29 42 0,-29-42 0,29 47 0,-30-47 0,31 43 0,-31-41 0,38 50 0,-40-43 0,44 50 0,-41-54 0,37 56 0,-32-58 0,32 70 0,-33-69 0,33 65 0,-32-67 0,32 63 0,-33-62 0,12 26 0,0 0 0,-11-21 0,36 62 0,-36-60 0,32 48 0,-33-53 0,34 45 0,-38-50 0,33 47 0,-34-47 0,35 43 0,-30-40 0,33 44 0,-33-42 0,30 45 0,-31-50 0,31 50 0,-30-49 0,33 57 0,-33-56 0,34 56 0,-34-57 0,37 53 0,-36-53 0,48 61 0,-46-60 0,17 23 0,-1 1 0,-17-20 0,43 52 0,-44-49 0,40 50 0,-40-50 0,44 50 0,-43-54 0,42 49 0,-43-53 0,48 57 0,-46-56 0,17 21 0,-1 0 0,-17-21 0,47 60 0,-47-60 0,17 23 0,1 0 0,-17-22 0,16 22 0,1 0 0,-14-19 0,40 53 0,-41-54 0,39 49 0,-42-50 0,43 48 0,-44-49 0,40 44 0,-43-43 0,49 47 0,-48-42 0,46 38 0,-45-44 0,37 40 0,-39-43 0,45 46 0,-44-46 0,38 39 0,-38-41 0,27 34 0,-27-38 0,34 40 0,-35-38 0,38 35 0,-40-34 0,34 23 0,-31-24 0,19 13 0,-20-15 0,9 8 0,-11-12 0,11 14 0,-10-12 0,25 20 0,-22-16 0,38 21 0,-37-21 0,36 24 0,-33-27 0,45 38 0,-41-36 0,52 44 0,-53-44 0,57 43 0,-55-42 0,58 39 0,-59-41 0,53 33 0,-55-34 0,47 27 0,-51-27 0,50 22 0,-49-22 0,45 19 0,-46-16 0,38 12 0,-38-12 0,42 16 0,-42-16 0,47 17 0,-47-18 0,46 17 0,-42-19 0,51 26 0,-49-25 0,59 29 0,-58-25 0,24 7 0,1-2 0,-20-9 0,25 11 0,0 1 0,-24-11 0,23 11 0,-1 0 0,-24-8 0,22 6 0,0 0 0,-20-6 0,31 10 0,1 1 0,-28-9 0,40 13 0,1-1 0,-31-17-3392,45 20 0,4 1 3392,-36-18 0,20 11 0,21 7 0,-16-6-404,2-1 404,4 0 0,19 4 0,-19-6 0,-12-8 0,-3 1 0,13 4 0,-17-5 0,-12-4 0,8 2 0,13 2 0,-15-1 0,-13 0 0,45 6 0,-3 0 6584,-54-7-6584,44 7 0,1 0 0,-47-11 0,49 9 0,2 1 0,-47-10 0,43 6 0,-2 1 0,-47-5 0,28-3 0,-1 1 0,-31 0 0,61-3 0,-69-1 0,49 0 0,-50-4 0,51 4 0,-49-4 0,67 0 0,-68 0 0,75 0 0,-72 0 0,66 0 0,-64 0 0,68 0 0,-70 0 0,69 0 0,-74 0 0,59 0 0,-61 0 0,60 0 0,-58 0 0,59 0 0,-61 0 0,56 0 0,-51 0 0,61 0 0,-61 0 0,56 0 0,-61 0 604,45-4-604,-47 3 0,33-2 0,-35 3 0,15 0 0,-17 0 0,2 0 0,-3 0 0,-1 0 0,1 0 0,-1 0 0,1 0 0,-1 0 0,1 0 0,3 0 0,9 3 0,-2-2 0,51 18 0,-42-15 0,24 11 0,0 0 0,-25-11 0,66 19 0,-71-18 0,43 8 0,-52-9 0,22 4 0,-28-3 0,15 3 0,-15-3 0,9-1 0,-7-4 0,-1 3 0,1-2 0,3 3 0,-7 0 0,11-3 0,-11 3 0,11-1 0,-6-2 0,6 7 0,-7-3 0,11 3 0,-9-3 0,20 6 0,-19-9 0,19 13 0,-20-13 0,8 10 0,-9-12 0,2 4 0,-3-4 0,3 4 0,-3-3 0,4 3 0,-5-4 0,4 4 0,-2-4 0,2 4 0,-3-4 0,-1 0 0,1 0 0,-1 0 0,1 0 0,-1 0 0,16 0 0,-12 0 0,31-4 0,-30 3 0,41-6 0,-39 6 0,42-7 0,-42 3 0,35-3 0,-37 3 0,29-3 0,-29 7 0,22-6 0,-24 6 0,13-7 0,-15 7 0,3-3 0,-3 4 0,-1-4 0,1 3 0,-4-6 0,2 6 0,-2-3 0,3 4 0,1 0 0,-1 0 0,1 0 0,-1 0 0,1 0 0,11 4 0,-9-3 0,20 6 0,-19-6 0,15 7 0,-17-7 0,22 6 0,-20-2 0,27 3 0,-27 1 0,19-4 0,-20 2 0,5-6 0,-8 3 0,-3 0 0,2-3 0,-2 2 0,4-3 0,-1 0 0,1 0 0,3 0 0,-3 0 0,49 12 0,-34-10 0,31 8 0,1-1 0,-26-7 0,28 3 0,0 2 0,-30-3 0,24 0 0,0 1 0,-25 3 0,55 1 0,-63-4 0,19-2 0,-28-3 0,2 0 0,-3 0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8:22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7883 24575,'8'0'0,"1"0"0,-1-4 0,1 3 0,3-6 0,-3 6 0,26-11 0,-21 6 0,48-14 0,-46 13 0,34-12 0,-39 17 0,20-9 0,-19 6 0,15-4 0,-16 4 0,12-2 0,-12 6 0,8-7 0,-9 7 0,2-3 0,-3 4 0,-1 0 0,1-4 0,-1 4 0,1-4 0,-1 0 0,1 3 0,7-7 0,-6 3 0,21-3 0,-22-1 0,25 0 0,-27 5 0,17-4 0,-14 7 0,-2-7 0,0 7 0,-4-2 0,5 3 0,-1 0 0,1-4 0,3 3 0,20-15 0,-10 13 0,40-20 0,-42 17 0,34-11 0,-42 9 0,23-1 0,-23 0 0,19 1 0,-20 3 0,17-3 0,-18 7 0,17-10 0,-15 9 0,26-14 0,-24 15 0,24-15 0,-26 14 0,30-13 0,-28 13 0,52-21 0,-49 19 0,52-23 0,-54 24 0,42-20 0,-42 20 0,35-16 0,-37 17 0,22-9 0,-25 6 0,18-4 0,-17 4 0,28-6 0,-22 5 0,45-14 0,-41 13 0,48-12 0,-54 13 0,46-14 0,-45 13 0,41-16 0,-43 20 0,40-16 0,-40 13 0,40-10 0,-40 10 0,37-9 0,-38 9 0,33-10 0,-33 10 0,37-9 0,-35 9 0,35-10 0,-37 10 0,33-9 0,-33 13 0,34-18 0,-34 18 0,29-14 0,-29 11 0,25-7 0,-25 6 0,33-13 0,-32 16 0,40-20 0,-40 16 0,44-21 0,-43 21 0,50-28 0,-49 26 0,53-26 0,-53 23 0,46-19 0,-48 19 0,47-23 0,-45 22 0,53-30 0,-53 29 0,57-33 0,-56 34 0,60-38 0,-60 40 0,56-39 0,-57 41 0,49-38 0,-50 37 0,46-36 0,-46 36 0,39-33 0,-44 31 0,31-24 0,-32 28 0,30-22 0,-27 26 0,15-19 0,-17 17 0,10-10 0,-10 6 0,21-14 0,-19 13 0,23-17 0,-23 17 0,26-24 0,-24 21 0,36-33 0,-36 34 0,36-31 0,-41 32 0,41-39 0,-44 36 0,47-48 0,-42 48 0,42-47 0,-38 46 0,38-50 0,-38 50 0,38-54 0,-42 54 0,38-47 0,-40 49 0,38-41 0,-38 41 0,37-45 0,-37 44 0,30-40 0,-28 45 0,20-36 0,-19 37 0,19-35 0,-24 32 0,27-31 0,-29 29 0,29-29 0,-26 31 0,27-35 0,-23 32 0,23-36 0,-24 38 0,20-38 0,-19 36 0,23-43 0,-23 42 0,27-46 0,-27 47 0,27-44 0,-27 41 0,27-38 0,-31 38 0,30-37 0,-33 41 0,33-41 0,-34 41 0,38-45 0,-33 44 0,30-48 0,-28 52 0,21-47 0,-21 48 0,24-45 0,-27 41 0,30-37 0,-29 37 0,29-37 0,-25 37 0,29-45 0,-28 44 0,28-40 0,-33 42 0,28-38 0,-28 37 0,30-45 0,-27 44 0,23-44 0,-24 45 0,24-45 0,-26 44 0,28-48 0,-28 52 0,22-43 0,-20 44 0,12-37 0,-12 34 0,12-30 0,-16 30 0,19-26 0,-22 26 0,22-26 0,-23 26 0,24-30 0,-23 30 0,26-34 0,-26 33 0,22-29 0,-19 31 0,20-36 0,-16 34 0,21-41 0,-21 41 0,20-45 0,-20 44 0,28-47 0,-26 46 0,30-46 0,-31 46 0,27-46 0,-27 43 0,31-48 0,-30 47 0,33-46 0,-32 50 0,28-46 0,-30 43 0,31-44 0,-30 40 0,30-33 0,-35 39 0,26-30 0,-26 33 0,23-33 0,-20 34 0,20-34 0,-19 33 0,15-25 0,-16 27 0,16-27 0,-20 25 0,24-25 0,-24 27 0,21-23 0,-18 26 0,17-33 0,-19 32 0,22-33 0,-22 34 0,23-33 0,-20 33 0,17-35 0,-18 36 0,18-27 0,-21 27 0,27-27 0,-29 22 0,36-34 0,-35 33 0,36-37 0,-34 38 0,31-31 0,-31 32 0,30-31 0,-29 29 0,26-29 0,-24 34 0,20-29 0,-19 29 0,19-26 0,-24 23 0,24-20 0,-24 21 0,28-25 0,-23 24 0,27-28 0,-30 28 0,28-24 0,-32 25 0,33-21 0,-30 21 0,27-21 0,-23 20 0,19-19 0,-20 23 0,20-23 0,-23 24 0,26-29 0,-25 27 0,25-25 0,-22 26 0,11-12 0,-13 11 0,14-7 0,-13 9 0,20-20 0,-20 20 0,21-21 0,-21 17 0,28-13 0,-30 14 0,29-10 0,-31 14 0,25-17 0,-21 19 0,28-23 0,-30 20 0,33-17 0,-34 17 0,31-16 0,-27 21 0,27-21 0,-27 20 0,23-20 0,-23 20 0,19-17 0,-20 19 0,24-15 0,-26 10 0,28-10 0,-28 10 0,30-13 0,-27 16 0,27-16 0,-27 13 0,42-14 0,-34 13 0,42-16 0,-44 20 0,40-20 0,-39 20 0,32-16 0,-35 17 0,30-13 0,-32 13 0,40-9 0,-40 6 0,40-4 0,-40 0 0,44 1 0,-43 3 0,50-7 0,-49 11 0,53-15 0,-49 14 0,50-13 0,-46 13 0,53-10 0,-51 11 0,55-2 0,-60 3 0,51-4 0,-56 3 0,53-3 0,-53 4 0,42 0 0,-45-4 0,30 3 0,-31-3 0,23 0 0,-24 4 0,24-4 0,-22 4 0,33 0 0,-32 0 0,48 0 0,-46 0 0,49 0 0,-50 0 0,58 0 0,-52 0 0,61 0 0,-61 0 0,48 0 0,-54 0 0,46 3 0,-46-2 0,58 7 0,-55-7 0,62 6 0,-63-6 0,56 11 0,-53-10 0,50 13 0,-50-13 0,45 13 0,-50-13 0,46 13 0,-46-13 0,51 13 0,-47-10 0,51 12 0,-50-8 0,49 11 0,-53-14 0,57 21 0,-56-23 0,52 22 0,-54-19 0,50 20 0,-45-16 0,61 24 0,-58-22 0,28 10 0,1 1 0,-26-9 0,26 12 0,0 1 0,-30-14 0,28 15 0,0 0 0,-30-14 0,28 12 0,0 0 0,-30-14 0,62 29 0,-63-29 0,52 25 0,-54-29 0,43 29 0,-44-30 0,40 31 0,-40-27 0,40 31 0,-40-30 0,40 33 0,-40-32 0,36 32 0,-37-33 0,34 37 0,-34-36 0,33 33 0,-33-35 0,30 30 0,-31-28 0,35 40 0,-37-36 0,39 45 0,-39-44 0,32 42 0,-30-46 0,31 47 0,-30-47 0,26 35 0,-28-38 0,20 31 0,-23-30 0,26 41 0,-26-39 0,27 39 0,-23-41 0,19 37 0,-20-36 0,20 40 0,-19-40 0,19 40 0,-20-43 0,17 38 0,-18-40 0,17 41 0,-15-36 0,19 36 0,-23-36 0,26 36 0,-30-36 0,34 47 0,-29-48 0,26 47 0,-28-49 0,27 42 0,-25-38 0,29 42 0,-29-42 0,29 47 0,-30-47 0,31 43 0,-31-41 0,38 50 0,-40-43 0,44 50 0,-41-54 0,37 56 0,-32-58 0,32 70 0,-33-69 0,33 65 0,-32-67 0,32 63 0,-33-62 0,12 26 0,0 0 0,-11-21 0,36 62 0,-36-60 0,32 48 0,-33-53 0,34 45 0,-38-50 0,33 47 0,-34-47 0,35 43 0,-30-40 0,33 44 0,-33-42 0,30 45 0,-31-50 0,31 50 0,-30-49 0,33 57 0,-33-56 0,34 56 0,-34-57 0,37 53 0,-36-53 0,48 61 0,-46-60 0,17 23 0,-1 1 0,-17-20 0,43 52 0,-44-49 0,40 50 0,-40-50 0,44 50 0,-43-54 0,42 49 0,-43-53 0,48 57 0,-46-56 0,17 21 0,-1 0 0,-17-21 0,47 60 0,-47-60 0,17 23 0,1 0 0,-17-22 0,16 22 0,1 0 0,-14-19 0,40 53 0,-41-54 0,39 49 0,-42-50 0,43 48 0,-44-49 0,40 44 0,-43-43 0,49 47 0,-48-42 0,46 38 0,-45-44 0,37 40 0,-39-43 0,45 46 0,-44-46 0,38 39 0,-38-41 0,27 34 0,-27-38 0,34 40 0,-35-38 0,38 35 0,-40-34 0,34 23 0,-31-24 0,19 13 0,-20-15 0,9 8 0,-11-12 0,11 14 0,-10-12 0,25 20 0,-22-16 0,38 21 0,-37-21 0,36 24 0,-33-27 0,45 38 0,-41-36 0,52 44 0,-53-44 0,57 43 0,-55-42 0,58 39 0,-59-41 0,53 33 0,-55-34 0,47 27 0,-51-27 0,50 22 0,-49-22 0,45 19 0,-46-16 0,38 12 0,-38-12 0,42 16 0,-42-16 0,47 17 0,-47-18 0,46 17 0,-42-19 0,51 26 0,-49-25 0,59 29 0,-58-25 0,24 7 0,1-2 0,-20-9 0,25 11 0,0 1 0,-24-11 0,23 11 0,-1 0 0,-24-8 0,22 6 0,0 0 0,-20-6 0,31 10 0,1 1 0,-28-9 0,40 13 0,1-1 0,-31-17-3392,45 20 0,4 1 3392,-36-18 0,20 11 0,21 7 0,-16-6-404,2-1 404,4 0 0,19 4 0,-19-6 0,-12-8 0,-3 1 0,13 4 0,-17-5 0,-12-4 0,8 2 0,13 2 0,-15-1 0,-13 0 0,45 6 0,-3 0 6584,-54-7-6584,44 7 0,1 0 0,-47-11 0,49 9 0,2 1 0,-47-10 0,43 6 0,-2 1 0,-47-5 0,28-3 0,-1 1 0,-31 0 0,61-3 0,-69-1 0,49 0 0,-50-4 0,51 4 0,-49-4 0,67 0 0,-68 0 0,75 0 0,-72 0 0,66 0 0,-64 0 0,68 0 0,-70 0 0,69 0 0,-74 0 0,59 0 0,-61 0 0,60 0 0,-58 0 0,59 0 0,-61 0 0,56 0 0,-51 0 0,61 0 0,-61 0 0,56 0 0,-61 0 604,45-4-604,-47 3 0,33-2 0,-35 3 0,15 0 0,-17 0 0,2 0 0,-3 0 0,-1 0 0,1 0 0,-1 0 0,1 0 0,-1 0 0,1 0 0,3 0 0,9 3 0,-2-2 0,51 18 0,-42-15 0,24 11 0,0 0 0,-25-11 0,66 19 0,-71-18 0,43 8 0,-52-9 0,22 4 0,-28-3 0,15 3 0,-15-3 0,9-1 0,-7-4 0,-1 3 0,1-2 0,3 3 0,-7 0 0,11-3 0,-11 3 0,11-1 0,-6-2 0,6 7 0,-7-3 0,11 3 0,-9-3 0,20 6 0,-19-9 0,19 13 0,-20-13 0,8 10 0,-9-12 0,2 4 0,-3-4 0,3 4 0,-3-3 0,4 3 0,-5-4 0,4 4 0,-2-4 0,2 4 0,-3-4 0,-1 0 0,1 0 0,-1 0 0,1 0 0,-1 0 0,16 0 0,-12 0 0,31-4 0,-30 3 0,41-6 0,-39 6 0,42-7 0,-42 3 0,35-3 0,-37 3 0,29-3 0,-29 7 0,22-6 0,-24 6 0,13-7 0,-15 7 0,3-3 0,-3 4 0,-1-4 0,1 3 0,-4-6 0,2 6 0,-2-3 0,3 4 0,1 0 0,-1 0 0,1 0 0,-1 0 0,1 0 0,11 4 0,-9-3 0,20 6 0,-19-6 0,15 7 0,-17-7 0,22 6 0,-20-2 0,27 3 0,-27 1 0,19-4 0,-20 2 0,5-6 0,-8 3 0,-3 0 0,2-3 0,-2 2 0,4-3 0,-1 0 0,1 0 0,3 0 0,-3 0 0,49 12 0,-34-10 0,31 8 0,1-1 0,-26-7 0,28 3 0,0 2 0,-30-3 0,24 0 0,0 1 0,-25 3 0,55 1 0,-63-4 0,19-2 0,-28-3 0,2 0 0,-3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7:20:1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7:20:3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BC98-F3FF-0442-8255-E484A71C8ABE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26798-74C9-8842-A718-98B46709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3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C16-9DE8-7D4F-98AF-A0357096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27C6-0EF5-F147-BB33-8D4E6BC77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C321-DC34-6642-B2F9-AF75284F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D2F4-BE9E-144F-9CC1-E317895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C50A-A6A0-4142-AF0B-6908CBEC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49EA-B457-334D-A15E-335BF816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BE71-8772-8941-8552-19CB61787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4A05-1004-7348-8155-3760860C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0A8A-F31A-B140-BC8C-D3E03D61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3FC1-7E05-0041-8B7B-B507C981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5476-223A-3F4B-A5CE-63BB3060E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BA82-6D68-DF4D-985B-E63EAD43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D65D-BA1A-E84E-BCAD-1C1B8E7B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96C2-4459-1A47-A817-1A7C804F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920B-9069-1B4A-B6E0-A16960DA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E5D2-41B8-AC43-9165-278A3492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C9F-3EBD-134D-A25F-6D02CC98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FA46-2A1D-F540-A743-82C3CF75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4744-06BB-F34F-B77E-E49C22B5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BA30-A6F9-C74C-9C4C-4EA939C0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2B59-EE29-364B-A038-B06B168B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1C98-74C8-1C40-8C99-6E0B06B9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AF7-878E-FD4F-9150-EEA230EE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A749-FC3B-4A49-BFFE-90146852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F172-F92D-A340-B415-96B583FA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F1B1-98E6-C04F-B67D-1E50447C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0BDE-1B95-614A-B4F7-F6216AAB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571E-481C-E344-9613-4B16E065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7094-A270-F046-9907-54701DEA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F70A-4224-9E47-BEAC-9365D3DD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0CF0-4914-2F47-9634-45E67821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CDF-24A6-7F40-A108-1123AAD2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4280-E391-9A4F-A7A3-E7084513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47B4-72F6-7346-A0DA-F4E69D18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924B-8625-1E42-AAB7-EBDBA2F46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B2289-7129-3B45-9D8C-3B49D2133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42081-1DCB-EE42-9B73-643AD4DF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7A686-4FFB-2842-BBC7-4190C876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EDD62-4525-2747-B847-10486001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4CE-6F2E-5145-8E80-E082B1C8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05EB7-753C-FB44-B475-87AC5556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1AE06-5F52-874B-9AAE-510AFF5D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2E91-C46C-D445-9EB2-7BD7BEE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4D0E6-D9C5-5F4A-A86E-3BDB3FBF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A8E1C-E932-5241-BDC9-B21540D2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A753-312B-DE43-985D-35DCA9F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45D-4BF7-A34D-B451-873E78E0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E720-BBBA-734A-A795-0EAC4CA8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3005-F123-1844-8DE0-CD6F86D6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A35-A843-C84B-AC4F-0D204DB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A489-2E33-DE40-9ED4-A379F896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51924-DD37-5F49-91B3-A70DF463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000C-24AE-714B-916B-00D4D0A2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D316A-006C-6F44-A7F8-E05F2FA0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4F5BF-88F8-FC4E-8462-F1580F5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58A83-C268-EC4A-8BE8-8D30C0E4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B8670-EF7B-0D47-A23A-2511361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97F9-E394-2149-9FD8-AD0E2DA9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07638-CCD0-6646-87F6-D508C9B6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8CCEA-E99F-0D4A-9D82-166B27E7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4CD9-25D7-8B48-9C82-5D508E1D5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6C78-1036-7149-8B56-92BCF07FFF5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0269-95EB-BE42-B4ED-0F3E73AF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E4CD-7C40-1D46-B8D2-71827243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51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FE3253-60A4-F546-B2ED-C9DBAB19E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45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F3F70-D7A6-184D-A43D-1587E921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Impartial and Unbiased Apportionment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D614-80BB-E34D-A858-5D77F1C4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Meeting the ideal of one person one vote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Ross Hyman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Springboard, February 17, 2022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8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742E3-22AF-784A-AE69-2BFE16B2CB00}"/>
              </a:ext>
            </a:extLst>
          </p:cNvPr>
          <p:cNvSpPr txBox="1"/>
          <p:nvPr/>
        </p:nvSpPr>
        <p:spPr>
          <a:xfrm>
            <a:off x="3575339" y="924361"/>
            <a:ext cx="85350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Alabama paradox: </a:t>
            </a:r>
            <a:r>
              <a:rPr lang="en-US" sz="3200" dirty="0"/>
              <a:t>Increasing the total number of </a:t>
            </a:r>
          </a:p>
          <a:p>
            <a:r>
              <a:rPr lang="en-US" sz="3200" dirty="0"/>
              <a:t>seats can decrease the number of seats </a:t>
            </a:r>
          </a:p>
          <a:p>
            <a:r>
              <a:rPr lang="en-US" sz="3200" dirty="0"/>
              <a:t>apportioned to a state . First noticed for Alabama </a:t>
            </a:r>
          </a:p>
          <a:p>
            <a:r>
              <a:rPr lang="en-US" sz="3200" dirty="0"/>
              <a:t>in the 1880 apportionment.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5122" name="Picture 2" descr="alexander hamilton and lin manuel miranda in hamilton musical">
            <a:extLst>
              <a:ext uri="{FF2B5EF4-FFF2-40B4-BE49-F238E27FC236}">
                <a16:creationId xmlns:a16="http://schemas.microsoft.com/office/drawing/2014/main" id="{F451AC25-26C6-2542-AFAE-269F0EAF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38"/>
            <a:ext cx="3575339" cy="35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5CB51-AA37-9F4D-82B1-217F61171BB5}"/>
              </a:ext>
            </a:extLst>
          </p:cNvPr>
          <p:cNvSpPr txBox="1"/>
          <p:nvPr/>
        </p:nvSpPr>
        <p:spPr>
          <a:xfrm>
            <a:off x="4693224" y="196384"/>
            <a:ext cx="602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Problems with Hamilton’s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56D91-DCE7-6C46-B01F-91DE8090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87" y="3184764"/>
            <a:ext cx="5100982" cy="62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CDFA3-142A-EA44-A5FE-D9FB3F8D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87" y="4083363"/>
            <a:ext cx="4815439" cy="318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D6FB1-4DF0-B74A-8AE0-B1AEACBD2095}"/>
              </a:ext>
            </a:extLst>
          </p:cNvPr>
          <p:cNvSpPr txBox="1"/>
          <p:nvPr/>
        </p:nvSpPr>
        <p:spPr>
          <a:xfrm>
            <a:off x="0" y="4672387"/>
            <a:ext cx="118571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State paradox: </a:t>
            </a:r>
            <a:r>
              <a:rPr lang="en-US" sz="3200" dirty="0"/>
              <a:t>Adding or removing a state with its allotted seats </a:t>
            </a:r>
          </a:p>
          <a:p>
            <a:r>
              <a:rPr lang="en-US" sz="3200" dirty="0"/>
              <a:t>changes the seats apportioned to other states. First noticed in 1907 </a:t>
            </a:r>
          </a:p>
          <a:p>
            <a:r>
              <a:rPr lang="en-US" sz="3200" dirty="0"/>
              <a:t>when Oklahoma became a state.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15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4BE7D7-DD9F-D245-B899-D177084A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8" y="1061680"/>
            <a:ext cx="3941346" cy="22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2A260-8A14-B141-BC93-5B1276EA6DF1}"/>
              </a:ext>
            </a:extLst>
          </p:cNvPr>
          <p:cNvSpPr txBox="1"/>
          <p:nvPr/>
        </p:nvSpPr>
        <p:spPr>
          <a:xfrm>
            <a:off x="258801" y="252867"/>
            <a:ext cx="583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with Jefferson’s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45F38-4324-E648-99ED-DB07536AD0D4}"/>
              </a:ext>
            </a:extLst>
          </p:cNvPr>
          <p:cNvSpPr txBox="1"/>
          <p:nvPr/>
        </p:nvSpPr>
        <p:spPr>
          <a:xfrm>
            <a:off x="258802" y="3502725"/>
            <a:ext cx="58371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favor of large population states: </a:t>
            </a:r>
            <a:r>
              <a:rPr lang="en-US" sz="3200" dirty="0"/>
              <a:t>large population states tend to be apportioned </a:t>
            </a:r>
            <a:r>
              <a:rPr lang="en-US" sz="3200"/>
              <a:t>more seats </a:t>
            </a:r>
            <a:r>
              <a:rPr lang="en-US" sz="3200" dirty="0"/>
              <a:t>than their quota and small population states tend to be apportioned fewer.</a:t>
            </a:r>
            <a:endParaRPr lang="en-US" sz="3200" b="1" dirty="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286FB11-6AEF-8B40-9FAF-39D6796D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81" y="382011"/>
            <a:ext cx="4754479" cy="304698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7FC2C0C-AA6A-FF46-891E-9E5DEA30A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20" y="3847292"/>
            <a:ext cx="4945603" cy="28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02A07-D274-2E4D-8861-36EC951EF061}"/>
              </a:ext>
            </a:extLst>
          </p:cNvPr>
          <p:cNvSpPr txBox="1"/>
          <p:nvPr/>
        </p:nvSpPr>
        <p:spPr>
          <a:xfrm>
            <a:off x="9689872" y="3292780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52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E9177-24F6-564E-9635-1FA76B4FB103}"/>
              </a:ext>
            </a:extLst>
          </p:cNvPr>
          <p:cNvSpPr txBox="1"/>
          <p:nvPr/>
        </p:nvSpPr>
        <p:spPr>
          <a:xfrm>
            <a:off x="1634137" y="578748"/>
            <a:ext cx="903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Divisor Methods (scaling a rounding at fixed rounding marks)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763146-E744-8E41-A973-74E977264A16}"/>
                  </a:ext>
                </a:extLst>
              </p:cNvPr>
              <p:cNvSpPr txBox="1"/>
              <p:nvPr/>
            </p:nvSpPr>
            <p:spPr>
              <a:xfrm>
                <a:off x="3127598" y="1307698"/>
                <a:ext cx="6870727" cy="571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1. Scale every population by the same divisor ‘D’.</a:t>
                </a:r>
              </a:p>
              <a:p>
                <a:r>
                  <a:rPr lang="en-US" sz="2400" dirty="0"/>
                  <a:t>     q= pop/D </a:t>
                </a:r>
              </a:p>
              <a:p>
                <a:r>
                  <a:rPr lang="en-US" sz="2400" dirty="0"/>
                  <a:t>2. Round to integers: s = Round(q)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If the integer part of q is f then: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Thomas Jefferson: Round Down. Round at f+1.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John Quincy Adams: Round Up. Round at 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Daniel Webster: Round at f + ½. (1830!)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Edward Huntington: Round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3. Adjust D until the desired total is achieved.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763146-E744-8E41-A973-74E977264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98" y="1307698"/>
                <a:ext cx="6870727" cy="5710218"/>
              </a:xfrm>
              <a:prstGeom prst="rect">
                <a:avLst/>
              </a:prstGeom>
              <a:blipFill>
                <a:blip r:embed="rId2"/>
                <a:stretch>
                  <a:fillRect l="-1476" t="-1111" r="-369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E9177-24F6-564E-9635-1FA76B4FB103}"/>
              </a:ext>
            </a:extLst>
          </p:cNvPr>
          <p:cNvSpPr txBox="1"/>
          <p:nvPr/>
        </p:nvSpPr>
        <p:spPr>
          <a:xfrm>
            <a:off x="1634137" y="578748"/>
            <a:ext cx="903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Divisor Methods (scaling a rounding at fixed rounding marks)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3146-E744-8E41-A973-74E977264A16}"/>
              </a:ext>
            </a:extLst>
          </p:cNvPr>
          <p:cNvSpPr txBox="1"/>
          <p:nvPr/>
        </p:nvSpPr>
        <p:spPr>
          <a:xfrm>
            <a:off x="1968491" y="3959458"/>
            <a:ext cx="825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Immune to the Alabama paradox</a:t>
            </a:r>
            <a:r>
              <a:rPr lang="en-US" sz="2400" dirty="0"/>
              <a:t>: rounding marks don’t move.</a:t>
            </a:r>
          </a:p>
          <a:p>
            <a:endParaRPr lang="en-US" sz="2400" dirty="0"/>
          </a:p>
          <a:p>
            <a:r>
              <a:rPr lang="en-US" sz="2400" b="1" dirty="0"/>
              <a:t>Immune to the New State paradox</a:t>
            </a:r>
            <a:r>
              <a:rPr lang="en-US" sz="2400" dirty="0"/>
              <a:t>: rounding marks don’t move.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E52C6-7448-664E-86A3-9BFF487251A6}"/>
              </a:ext>
            </a:extLst>
          </p:cNvPr>
          <p:cNvSpPr txBox="1"/>
          <p:nvPr/>
        </p:nvSpPr>
        <p:spPr>
          <a:xfrm>
            <a:off x="3386757" y="5656259"/>
            <a:ext cx="444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about population size bias?</a:t>
            </a:r>
          </a:p>
        </p:txBody>
      </p:sp>
      <p:pic>
        <p:nvPicPr>
          <p:cNvPr id="2050" name="Picture 2" descr="Texas Conflict Coach » Blog Archive What Dr. Seuss Taught Me -Teaching  Conflict Resolution through Children's Literature">
            <a:extLst>
              <a:ext uri="{FF2B5EF4-FFF2-40B4-BE49-F238E27FC236}">
                <a16:creationId xmlns:a16="http://schemas.microsoft.com/office/drawing/2014/main" id="{AFD5B76E-02EB-7D4C-9960-CB82A5EF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57" y="1084160"/>
            <a:ext cx="1950788" cy="26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7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apportionment methods and their problems</a:t>
            </a:r>
          </a:p>
          <a:p>
            <a:r>
              <a:rPr lang="en-US" b="1" dirty="0"/>
              <a:t>Unbiased apportionment: if states are drawn repeatedly from the same distribution, a family of states should be assigned the same number of seats on average regardless if they are rounded or not.</a:t>
            </a:r>
          </a:p>
          <a:p>
            <a:r>
              <a:rPr lang="en-US" dirty="0"/>
              <a:t>Impartial apportionment: For a single sample of states, a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6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14:cNvPr>
              <p14:cNvContentPartPr/>
              <p14:nvPr/>
            </p14:nvContentPartPr>
            <p14:xfrm>
              <a:off x="725351" y="1557637"/>
              <a:ext cx="9219240" cy="299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711" y="1548997"/>
                <a:ext cx="9236880" cy="300996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6A4A27-DD6B-D94E-B434-45E6244A5409}"/>
              </a:ext>
            </a:extLst>
          </p:cNvPr>
          <p:cNvCxnSpPr/>
          <p:nvPr/>
        </p:nvCxnSpPr>
        <p:spPr>
          <a:xfrm>
            <a:off x="694903" y="4532811"/>
            <a:ext cx="944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B6DC0-E7D4-F94E-A8B2-674BD6CEFE48}"/>
              </a:ext>
            </a:extLst>
          </p:cNvPr>
          <p:cNvCxnSpPr/>
          <p:nvPr/>
        </p:nvCxnSpPr>
        <p:spPr>
          <a:xfrm flipV="1">
            <a:off x="1175657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7577A-2256-4649-9E79-79DFB47F8C6C}"/>
              </a:ext>
            </a:extLst>
          </p:cNvPr>
          <p:cNvCxnSpPr/>
          <p:nvPr/>
        </p:nvCxnSpPr>
        <p:spPr>
          <a:xfrm flipV="1">
            <a:off x="2076994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1D620-8F4C-8444-B9EB-26D281FC2638}"/>
              </a:ext>
            </a:extLst>
          </p:cNvPr>
          <p:cNvCxnSpPr/>
          <p:nvPr/>
        </p:nvCxnSpPr>
        <p:spPr>
          <a:xfrm flipV="1">
            <a:off x="3239589" y="1321714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96AD5-9740-4B47-B0F9-BE1014FD94CF}"/>
              </a:ext>
            </a:extLst>
          </p:cNvPr>
          <p:cNvSpPr txBox="1"/>
          <p:nvPr/>
        </p:nvSpPr>
        <p:spPr>
          <a:xfrm>
            <a:off x="1024814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B2382-82BF-6546-976A-5CF50E041FB7}"/>
              </a:ext>
            </a:extLst>
          </p:cNvPr>
          <p:cNvSpPr txBox="1"/>
          <p:nvPr/>
        </p:nvSpPr>
        <p:spPr>
          <a:xfrm>
            <a:off x="1926151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8603D-43FA-B949-B661-55A0CC1B286C}"/>
              </a:ext>
            </a:extLst>
          </p:cNvPr>
          <p:cNvSpPr txBox="1"/>
          <p:nvPr/>
        </p:nvSpPr>
        <p:spPr>
          <a:xfrm>
            <a:off x="30887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F3948-9EBE-C849-BB50-C816A3AEF9DB}"/>
              </a:ext>
            </a:extLst>
          </p:cNvPr>
          <p:cNvSpPr txBox="1"/>
          <p:nvPr/>
        </p:nvSpPr>
        <p:spPr>
          <a:xfrm>
            <a:off x="24200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C59930-1A59-7844-9D36-B1F7B4ACF0D0}"/>
              </a:ext>
            </a:extLst>
          </p:cNvPr>
          <p:cNvCxnSpPr/>
          <p:nvPr/>
        </p:nvCxnSpPr>
        <p:spPr>
          <a:xfrm flipV="1">
            <a:off x="2653936" y="1449977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3A66DC-CA41-E34B-B8B2-4DEDB5EE5465}"/>
              </a:ext>
            </a:extLst>
          </p:cNvPr>
          <p:cNvCxnSpPr/>
          <p:nvPr/>
        </p:nvCxnSpPr>
        <p:spPr>
          <a:xfrm flipV="1">
            <a:off x="5651862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856EB-CCF8-C845-AFC7-6933A50855A3}"/>
              </a:ext>
            </a:extLst>
          </p:cNvPr>
          <p:cNvCxnSpPr/>
          <p:nvPr/>
        </p:nvCxnSpPr>
        <p:spPr>
          <a:xfrm flipV="1">
            <a:off x="6200503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3D5C9-2EE4-EB4B-8087-B1CCF5D5A9EE}"/>
              </a:ext>
            </a:extLst>
          </p:cNvPr>
          <p:cNvCxnSpPr/>
          <p:nvPr/>
        </p:nvCxnSpPr>
        <p:spPr>
          <a:xfrm flipV="1">
            <a:off x="5038911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872123-CAF5-9743-B322-68C6F0643F22}"/>
              </a:ext>
            </a:extLst>
          </p:cNvPr>
          <p:cNvCxnSpPr/>
          <p:nvPr/>
        </p:nvCxnSpPr>
        <p:spPr>
          <a:xfrm flipV="1">
            <a:off x="6662057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48D6D-B397-5749-98D4-5A5888CFEFAF}"/>
              </a:ext>
            </a:extLst>
          </p:cNvPr>
          <p:cNvCxnSpPr/>
          <p:nvPr/>
        </p:nvCxnSpPr>
        <p:spPr>
          <a:xfrm flipV="1">
            <a:off x="3862252" y="1321713"/>
            <a:ext cx="0" cy="3211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F3ED96-602B-1747-9138-32A9B0EDC3AB}"/>
              </a:ext>
            </a:extLst>
          </p:cNvPr>
          <p:cNvCxnSpPr/>
          <p:nvPr/>
        </p:nvCxnSpPr>
        <p:spPr>
          <a:xfrm flipV="1">
            <a:off x="4410892" y="1321712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FE39D-5363-A348-867E-9278221F6525}"/>
              </a:ext>
            </a:extLst>
          </p:cNvPr>
          <p:cNvCxnSpPr/>
          <p:nvPr/>
        </p:nvCxnSpPr>
        <p:spPr>
          <a:xfrm flipV="1">
            <a:off x="1617616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D87F08-6C77-684A-B8C9-53EA5B5124E6}"/>
              </a:ext>
            </a:extLst>
          </p:cNvPr>
          <p:cNvSpPr txBox="1"/>
          <p:nvPr/>
        </p:nvSpPr>
        <p:spPr>
          <a:xfrm>
            <a:off x="362532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0330F-726E-2A44-96B7-704918B5BDEE}"/>
              </a:ext>
            </a:extLst>
          </p:cNvPr>
          <p:cNvSpPr txBox="1"/>
          <p:nvPr/>
        </p:nvSpPr>
        <p:spPr>
          <a:xfrm>
            <a:off x="4260049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AD37B-E6FE-7741-8732-CDB57AA0B4BD}"/>
              </a:ext>
            </a:extLst>
          </p:cNvPr>
          <p:cNvSpPr txBox="1"/>
          <p:nvPr/>
        </p:nvSpPr>
        <p:spPr>
          <a:xfrm>
            <a:off x="480070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5C128-AD0D-7642-A815-D96E81A7CEBF}"/>
              </a:ext>
            </a:extLst>
          </p:cNvPr>
          <p:cNvSpPr txBox="1"/>
          <p:nvPr/>
        </p:nvSpPr>
        <p:spPr>
          <a:xfrm>
            <a:off x="1335866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3337F-92A1-6F4D-B0C1-1B312E1C222C}"/>
              </a:ext>
            </a:extLst>
          </p:cNvPr>
          <p:cNvSpPr txBox="1"/>
          <p:nvPr/>
        </p:nvSpPr>
        <p:spPr>
          <a:xfrm>
            <a:off x="55290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6ACF0-A7FA-6E41-A91C-22C55A629F4C}"/>
              </a:ext>
            </a:extLst>
          </p:cNvPr>
          <p:cNvSpPr txBox="1"/>
          <p:nvPr/>
        </p:nvSpPr>
        <p:spPr>
          <a:xfrm>
            <a:off x="5962297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C9237-5BDA-2541-9F30-DD6583943EA0}"/>
              </a:ext>
            </a:extLst>
          </p:cNvPr>
          <p:cNvSpPr txBox="1"/>
          <p:nvPr/>
        </p:nvSpPr>
        <p:spPr>
          <a:xfrm>
            <a:off x="657027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08A2D7-DFAA-EB4B-A986-3C11FC75D3B3}"/>
              </a:ext>
            </a:extLst>
          </p:cNvPr>
          <p:cNvSpPr txBox="1"/>
          <p:nvPr/>
        </p:nvSpPr>
        <p:spPr>
          <a:xfrm>
            <a:off x="784029" y="5367396"/>
            <a:ext cx="231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small population</a:t>
            </a:r>
          </a:p>
          <a:p>
            <a:r>
              <a:rPr lang="en-US" dirty="0"/>
              <a:t>states are round up.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C34BB-B7E6-4940-B146-51962960C7C8}"/>
              </a:ext>
            </a:extLst>
          </p:cNvPr>
          <p:cNvSpPr txBox="1"/>
          <p:nvPr/>
        </p:nvSpPr>
        <p:spPr>
          <a:xfrm>
            <a:off x="6035040" y="5421086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large population </a:t>
            </a:r>
          </a:p>
          <a:p>
            <a:r>
              <a:rPr lang="en-US" dirty="0"/>
              <a:t>states are rounded down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C90F98-5CCB-1844-A55A-2A99738B995C}"/>
              </a:ext>
            </a:extLst>
          </p:cNvPr>
          <p:cNvCxnSpPr/>
          <p:nvPr/>
        </p:nvCxnSpPr>
        <p:spPr>
          <a:xfrm flipV="1">
            <a:off x="7110548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FC554D-57C5-3747-AB2D-04B3D3545F89}"/>
              </a:ext>
            </a:extLst>
          </p:cNvPr>
          <p:cNvCxnSpPr/>
          <p:nvPr/>
        </p:nvCxnSpPr>
        <p:spPr>
          <a:xfrm flipV="1">
            <a:off x="7559040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E1DA93-1B8D-884D-8181-96E8485DDE21}"/>
              </a:ext>
            </a:extLst>
          </p:cNvPr>
          <p:cNvSpPr txBox="1"/>
          <p:nvPr/>
        </p:nvSpPr>
        <p:spPr>
          <a:xfrm>
            <a:off x="69148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D5BA2-105C-A443-90A3-A0481EF6BFE1}"/>
              </a:ext>
            </a:extLst>
          </p:cNvPr>
          <p:cNvSpPr txBox="1"/>
          <p:nvPr/>
        </p:nvSpPr>
        <p:spPr>
          <a:xfrm>
            <a:off x="743329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5EA4E-D7F8-5D4D-B848-6FCE5A247166}"/>
              </a:ext>
            </a:extLst>
          </p:cNvPr>
          <p:cNvSpPr txBox="1"/>
          <p:nvPr/>
        </p:nvSpPr>
        <p:spPr>
          <a:xfrm>
            <a:off x="4480560" y="52643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149442-2908-AC43-B872-22F3E3E73270}"/>
              </a:ext>
            </a:extLst>
          </p:cNvPr>
          <p:cNvSpPr txBox="1"/>
          <p:nvPr/>
        </p:nvSpPr>
        <p:spPr>
          <a:xfrm>
            <a:off x="8386354" y="22076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57546-8409-0043-B9CD-F5C024959EEC}"/>
              </a:ext>
            </a:extLst>
          </p:cNvPr>
          <p:cNvSpPr txBox="1"/>
          <p:nvPr/>
        </p:nvSpPr>
        <p:spPr>
          <a:xfrm>
            <a:off x="2896497" y="422672"/>
            <a:ext cx="437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Statistically: Biased Apportionment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9B076-21B4-6142-AEEE-1A392DAF79CC}"/>
              </a:ext>
            </a:extLst>
          </p:cNvPr>
          <p:cNvSpPr txBox="1"/>
          <p:nvPr/>
        </p:nvSpPr>
        <p:spPr>
          <a:xfrm>
            <a:off x="9575074" y="3226526"/>
            <a:ext cx="24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biased result from</a:t>
            </a:r>
          </a:p>
          <a:p>
            <a:r>
              <a:rPr lang="en-US" dirty="0">
                <a:solidFill>
                  <a:srgbClr val="FF0000"/>
                </a:solidFill>
              </a:rPr>
              <a:t>minimizing the absolute </a:t>
            </a:r>
          </a:p>
          <a:p>
            <a:r>
              <a:rPr lang="en-US" dirty="0">
                <a:solidFill>
                  <a:srgbClr val="FF0000"/>
                </a:solidFill>
              </a:rPr>
              <a:t>error |S-Q| !</a:t>
            </a:r>
          </a:p>
        </p:txBody>
      </p:sp>
    </p:spTree>
    <p:extLst>
      <p:ext uri="{BB962C8B-B14F-4D97-AF65-F5344CB8AC3E}">
        <p14:creationId xmlns:p14="http://schemas.microsoft.com/office/powerpoint/2010/main" val="416707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14:cNvPr>
              <p14:cNvContentPartPr/>
              <p14:nvPr/>
            </p14:nvContentPartPr>
            <p14:xfrm>
              <a:off x="725351" y="1557637"/>
              <a:ext cx="9219240" cy="299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51" y="1548636"/>
                <a:ext cx="9236881" cy="3009962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6A4A27-DD6B-D94E-B434-45E6244A5409}"/>
              </a:ext>
            </a:extLst>
          </p:cNvPr>
          <p:cNvCxnSpPr/>
          <p:nvPr/>
        </p:nvCxnSpPr>
        <p:spPr>
          <a:xfrm>
            <a:off x="694903" y="4532811"/>
            <a:ext cx="944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B6DC0-E7D4-F94E-A8B2-674BD6CEFE48}"/>
              </a:ext>
            </a:extLst>
          </p:cNvPr>
          <p:cNvCxnSpPr/>
          <p:nvPr/>
        </p:nvCxnSpPr>
        <p:spPr>
          <a:xfrm flipV="1">
            <a:off x="1175657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7577A-2256-4649-9E79-79DFB47F8C6C}"/>
              </a:ext>
            </a:extLst>
          </p:cNvPr>
          <p:cNvCxnSpPr/>
          <p:nvPr/>
        </p:nvCxnSpPr>
        <p:spPr>
          <a:xfrm flipV="1">
            <a:off x="2076994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1D620-8F4C-8444-B9EB-26D281FC2638}"/>
              </a:ext>
            </a:extLst>
          </p:cNvPr>
          <p:cNvCxnSpPr/>
          <p:nvPr/>
        </p:nvCxnSpPr>
        <p:spPr>
          <a:xfrm flipV="1">
            <a:off x="3239589" y="1321714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96AD5-9740-4B47-B0F9-BE1014FD94CF}"/>
              </a:ext>
            </a:extLst>
          </p:cNvPr>
          <p:cNvSpPr txBox="1"/>
          <p:nvPr/>
        </p:nvSpPr>
        <p:spPr>
          <a:xfrm>
            <a:off x="1024814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B2382-82BF-6546-976A-5CF50E041FB7}"/>
              </a:ext>
            </a:extLst>
          </p:cNvPr>
          <p:cNvSpPr txBox="1"/>
          <p:nvPr/>
        </p:nvSpPr>
        <p:spPr>
          <a:xfrm>
            <a:off x="1926151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8603D-43FA-B949-B661-55A0CC1B286C}"/>
              </a:ext>
            </a:extLst>
          </p:cNvPr>
          <p:cNvSpPr txBox="1"/>
          <p:nvPr/>
        </p:nvSpPr>
        <p:spPr>
          <a:xfrm>
            <a:off x="30887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F3948-9EBE-C849-BB50-C816A3AEF9DB}"/>
              </a:ext>
            </a:extLst>
          </p:cNvPr>
          <p:cNvSpPr txBox="1"/>
          <p:nvPr/>
        </p:nvSpPr>
        <p:spPr>
          <a:xfrm>
            <a:off x="24200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C59930-1A59-7844-9D36-B1F7B4ACF0D0}"/>
              </a:ext>
            </a:extLst>
          </p:cNvPr>
          <p:cNvCxnSpPr/>
          <p:nvPr/>
        </p:nvCxnSpPr>
        <p:spPr>
          <a:xfrm flipV="1">
            <a:off x="2885610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3A66DC-CA41-E34B-B8B2-4DEDB5EE5465}"/>
              </a:ext>
            </a:extLst>
          </p:cNvPr>
          <p:cNvCxnSpPr/>
          <p:nvPr/>
        </p:nvCxnSpPr>
        <p:spPr>
          <a:xfrm flipV="1">
            <a:off x="5651862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856EB-CCF8-C845-AFC7-6933A50855A3}"/>
              </a:ext>
            </a:extLst>
          </p:cNvPr>
          <p:cNvCxnSpPr/>
          <p:nvPr/>
        </p:nvCxnSpPr>
        <p:spPr>
          <a:xfrm flipV="1">
            <a:off x="6017623" y="1557637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3D5C9-2EE4-EB4B-8087-B1CCF5D5A9EE}"/>
              </a:ext>
            </a:extLst>
          </p:cNvPr>
          <p:cNvCxnSpPr/>
          <p:nvPr/>
        </p:nvCxnSpPr>
        <p:spPr>
          <a:xfrm flipV="1">
            <a:off x="4934408" y="1467123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872123-CAF5-9743-B322-68C6F0643F22}"/>
              </a:ext>
            </a:extLst>
          </p:cNvPr>
          <p:cNvCxnSpPr/>
          <p:nvPr/>
        </p:nvCxnSpPr>
        <p:spPr>
          <a:xfrm flipV="1">
            <a:off x="6662057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48D6D-B397-5749-98D4-5A5888CFEFAF}"/>
              </a:ext>
            </a:extLst>
          </p:cNvPr>
          <p:cNvCxnSpPr/>
          <p:nvPr/>
        </p:nvCxnSpPr>
        <p:spPr>
          <a:xfrm flipV="1">
            <a:off x="3927566" y="1321712"/>
            <a:ext cx="0" cy="3211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F3ED96-602B-1747-9138-32A9B0EDC3AB}"/>
              </a:ext>
            </a:extLst>
          </p:cNvPr>
          <p:cNvCxnSpPr/>
          <p:nvPr/>
        </p:nvCxnSpPr>
        <p:spPr>
          <a:xfrm flipV="1">
            <a:off x="4410892" y="1321712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FE39D-5363-A348-867E-9278221F6525}"/>
              </a:ext>
            </a:extLst>
          </p:cNvPr>
          <p:cNvCxnSpPr/>
          <p:nvPr/>
        </p:nvCxnSpPr>
        <p:spPr>
          <a:xfrm flipV="1">
            <a:off x="1797037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D87F08-6C77-684A-B8C9-53EA5B5124E6}"/>
              </a:ext>
            </a:extLst>
          </p:cNvPr>
          <p:cNvSpPr txBox="1"/>
          <p:nvPr/>
        </p:nvSpPr>
        <p:spPr>
          <a:xfrm>
            <a:off x="362532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0330F-726E-2A44-96B7-704918B5BDEE}"/>
              </a:ext>
            </a:extLst>
          </p:cNvPr>
          <p:cNvSpPr txBox="1"/>
          <p:nvPr/>
        </p:nvSpPr>
        <p:spPr>
          <a:xfrm>
            <a:off x="4260049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AD37B-E6FE-7741-8732-CDB57AA0B4BD}"/>
              </a:ext>
            </a:extLst>
          </p:cNvPr>
          <p:cNvSpPr txBox="1"/>
          <p:nvPr/>
        </p:nvSpPr>
        <p:spPr>
          <a:xfrm>
            <a:off x="480070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5C128-AD0D-7642-A815-D96E81A7CEBF}"/>
              </a:ext>
            </a:extLst>
          </p:cNvPr>
          <p:cNvSpPr txBox="1"/>
          <p:nvPr/>
        </p:nvSpPr>
        <p:spPr>
          <a:xfrm>
            <a:off x="1335866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3337F-92A1-6F4D-B0C1-1B312E1C222C}"/>
              </a:ext>
            </a:extLst>
          </p:cNvPr>
          <p:cNvSpPr txBox="1"/>
          <p:nvPr/>
        </p:nvSpPr>
        <p:spPr>
          <a:xfrm>
            <a:off x="55290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6ACF0-A7FA-6E41-A91C-22C55A629F4C}"/>
              </a:ext>
            </a:extLst>
          </p:cNvPr>
          <p:cNvSpPr txBox="1"/>
          <p:nvPr/>
        </p:nvSpPr>
        <p:spPr>
          <a:xfrm>
            <a:off x="5962297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C9237-5BDA-2541-9F30-DD6583943EA0}"/>
              </a:ext>
            </a:extLst>
          </p:cNvPr>
          <p:cNvSpPr txBox="1"/>
          <p:nvPr/>
        </p:nvSpPr>
        <p:spPr>
          <a:xfrm>
            <a:off x="657027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C90F98-5CCB-1844-A55A-2A99738B995C}"/>
              </a:ext>
            </a:extLst>
          </p:cNvPr>
          <p:cNvCxnSpPr/>
          <p:nvPr/>
        </p:nvCxnSpPr>
        <p:spPr>
          <a:xfrm flipV="1">
            <a:off x="6919239" y="1467123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FC554D-57C5-3747-AB2D-04B3D3545F89}"/>
              </a:ext>
            </a:extLst>
          </p:cNvPr>
          <p:cNvCxnSpPr/>
          <p:nvPr/>
        </p:nvCxnSpPr>
        <p:spPr>
          <a:xfrm flipV="1">
            <a:off x="7559040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E1DA93-1B8D-884D-8181-96E8485DDE21}"/>
              </a:ext>
            </a:extLst>
          </p:cNvPr>
          <p:cNvSpPr txBox="1"/>
          <p:nvPr/>
        </p:nvSpPr>
        <p:spPr>
          <a:xfrm>
            <a:off x="69148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D5BA2-105C-A443-90A3-A0481EF6BFE1}"/>
              </a:ext>
            </a:extLst>
          </p:cNvPr>
          <p:cNvSpPr txBox="1"/>
          <p:nvPr/>
        </p:nvSpPr>
        <p:spPr>
          <a:xfrm>
            <a:off x="743329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5EA4E-D7F8-5D4D-B848-6FCE5A247166}"/>
              </a:ext>
            </a:extLst>
          </p:cNvPr>
          <p:cNvSpPr txBox="1"/>
          <p:nvPr/>
        </p:nvSpPr>
        <p:spPr>
          <a:xfrm>
            <a:off x="4480560" y="52643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149442-2908-AC43-B872-22F3E3E73270}"/>
              </a:ext>
            </a:extLst>
          </p:cNvPr>
          <p:cNvSpPr txBox="1"/>
          <p:nvPr/>
        </p:nvSpPr>
        <p:spPr>
          <a:xfrm>
            <a:off x="8386354" y="22076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57546-8409-0043-B9CD-F5C024959EEC}"/>
              </a:ext>
            </a:extLst>
          </p:cNvPr>
          <p:cNvSpPr txBox="1"/>
          <p:nvPr/>
        </p:nvSpPr>
        <p:spPr>
          <a:xfrm>
            <a:off x="2791759" y="410527"/>
            <a:ext cx="457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Statistically Unbiased Apportionment </a:t>
            </a:r>
          </a:p>
        </p:txBody>
      </p:sp>
    </p:spTree>
    <p:extLst>
      <p:ext uri="{BB962C8B-B14F-4D97-AF65-F5344CB8AC3E}">
        <p14:creationId xmlns:p14="http://schemas.microsoft.com/office/powerpoint/2010/main" val="239029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744584" y="3226527"/>
                <a:ext cx="11299370" cy="202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&gt; = the total quota (unrounded seats) of states with quotas between f and f+1.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  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seats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rounded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quotas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states</m:t>
                    </m:r>
                  </m:oMath>
                </a14:m>
                <a:r>
                  <a:rPr lang="en-US" sz="2400" dirty="0"/>
                  <a:t> between f and f+1.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Unbiased apportionment: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&gt;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4" y="3226527"/>
                <a:ext cx="11299370" cy="2027863"/>
              </a:xfrm>
              <a:prstGeom prst="rect">
                <a:avLst/>
              </a:prstGeom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88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080272" y="314979"/>
            <a:ext cx="457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  <a:p>
            <a:pPr algn="ctr"/>
            <a:r>
              <a:rPr lang="en-US" dirty="0"/>
              <a:t>r determined from theoretical distribution p(q)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8215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1515344" y="4886331"/>
                <a:ext cx="11299370" cy="1750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44" y="4886331"/>
                <a:ext cx="11299370" cy="1750544"/>
              </a:xfrm>
              <a:prstGeom prst="rect">
                <a:avLst/>
              </a:prstGeom>
              <a:blipFill>
                <a:blip r:embed="rId2"/>
                <a:stretch>
                  <a:fillRect t="-155396" b="-224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52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5204776" y="265518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Unbiased Apportionment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C0BC45-4318-784C-B216-597DD030B8CB}"/>
                  </a:ext>
                </a:extLst>
              </p:cNvPr>
              <p:cNvSpPr txBox="1"/>
              <p:nvPr/>
            </p:nvSpPr>
            <p:spPr>
              <a:xfrm>
                <a:off x="3813080" y="3295286"/>
                <a:ext cx="5687647" cy="1559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C0BC45-4318-784C-B216-597DD030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080" y="3295286"/>
                <a:ext cx="5687647" cy="1559081"/>
              </a:xfrm>
              <a:prstGeom prst="rect">
                <a:avLst/>
              </a:prstGeom>
              <a:blipFill>
                <a:blip r:embed="rId5"/>
                <a:stretch>
                  <a:fillRect l="-1559" t="-179032" r="-891" b="-25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5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41D96-C8DE-7040-B15A-44A80BCC3D0B}"/>
              </a:ext>
            </a:extLst>
          </p:cNvPr>
          <p:cNvSpPr txBox="1"/>
          <p:nvPr/>
        </p:nvSpPr>
        <p:spPr>
          <a:xfrm>
            <a:off x="744584" y="3226527"/>
            <a:ext cx="11299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Immune to Alabama paradox: rounding marks don’t move faster than the distribution.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52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873853" y="1197037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5204776" y="265518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Unbiased Apportionment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0BC45-4318-784C-B216-597DD030B8CB}"/>
              </a:ext>
            </a:extLst>
          </p:cNvPr>
          <p:cNvSpPr txBox="1"/>
          <p:nvPr/>
        </p:nvSpPr>
        <p:spPr>
          <a:xfrm>
            <a:off x="1436189" y="4857516"/>
            <a:ext cx="9512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Immune to New State paradox: rounding</a:t>
            </a:r>
          </a:p>
          <a:p>
            <a:r>
              <a:rPr lang="en-US" sz="4400" dirty="0"/>
              <a:t>marks not dependent on sample.</a:t>
            </a:r>
          </a:p>
        </p:txBody>
      </p:sp>
    </p:spTree>
    <p:extLst>
      <p:ext uri="{BB962C8B-B14F-4D97-AF65-F5344CB8AC3E}">
        <p14:creationId xmlns:p14="http://schemas.microsoft.com/office/powerpoint/2010/main" val="127269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0FCA083-00FD-B341-9F15-7124EF62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215329"/>
            <a:ext cx="8659753" cy="5150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0DE6F-2B3D-8448-80A4-B262F0B29F0F}"/>
              </a:ext>
            </a:extLst>
          </p:cNvPr>
          <p:cNvSpPr txBox="1"/>
          <p:nvPr/>
        </p:nvSpPr>
        <p:spPr>
          <a:xfrm>
            <a:off x="3142592" y="5507420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/abs/2201.11787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DC181-DE22-074F-BE5E-F77A478F30F7}"/>
              </a:ext>
            </a:extLst>
          </p:cNvPr>
          <p:cNvSpPr txBox="1"/>
          <p:nvPr/>
        </p:nvSpPr>
        <p:spPr>
          <a:xfrm>
            <a:off x="689900" y="6017932"/>
            <a:ext cx="90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RossHyman</a:t>
            </a:r>
            <a:r>
              <a:rPr lang="en-US" dirty="0"/>
              <a:t>/Springboard/blob/main/apportionment/</a:t>
            </a:r>
            <a:r>
              <a:rPr lang="en-US" dirty="0" err="1"/>
              <a:t>Apportionment.ipynb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8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52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967727" y="263269"/>
            <a:ext cx="341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 Example</a:t>
            </a:r>
          </a:p>
          <a:p>
            <a:pPr algn="ctr"/>
            <a:r>
              <a:rPr lang="en-US" dirty="0"/>
              <a:t>Power Law Distributions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02B13-D573-084B-960E-3E4B2A3B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699" y="3213100"/>
            <a:ext cx="1789249" cy="620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D96BD-399E-E844-B8A1-11050DA85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421" y="4335937"/>
            <a:ext cx="1570105" cy="620739"/>
          </a:xfrm>
          <a:prstGeom prst="rect">
            <a:avLst/>
          </a:prstGeom>
        </p:spPr>
      </p:pic>
      <p:pic>
        <p:nvPicPr>
          <p:cNvPr id="20" name="Picture 19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3DB02FD9-8705-8647-8C50-F9463C4C9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085" y="4163432"/>
            <a:ext cx="3314700" cy="876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3985A6-4061-3846-93BA-6DFD203C1150}"/>
              </a:ext>
            </a:extLst>
          </p:cNvPr>
          <p:cNvSpPr txBox="1"/>
          <p:nvPr/>
        </p:nvSpPr>
        <p:spPr>
          <a:xfrm>
            <a:off x="3392900" y="5541809"/>
            <a:ext cx="722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Rounding marks don’t move because power law distributions have no scale.</a:t>
            </a:r>
          </a:p>
        </p:txBody>
      </p:sp>
    </p:spTree>
    <p:extLst>
      <p:ext uri="{BB962C8B-B14F-4D97-AF65-F5344CB8AC3E}">
        <p14:creationId xmlns:p14="http://schemas.microsoft.com/office/powerpoint/2010/main" val="313098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3704413" y="372139"/>
            <a:ext cx="395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 Example</a:t>
            </a:r>
          </a:p>
          <a:p>
            <a:pPr algn="ctr"/>
            <a:r>
              <a:rPr lang="en-US" dirty="0"/>
              <a:t>Power Law Distribution Divisor Methods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4F9C2FE-3CDD-E649-8A4B-FBE8BC04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67" y="1263650"/>
            <a:ext cx="4584700" cy="433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517CF-3107-9B45-98D8-61ADA2F7B24A}"/>
              </a:ext>
            </a:extLst>
          </p:cNvPr>
          <p:cNvSpPr txBox="1"/>
          <p:nvPr/>
        </p:nvSpPr>
        <p:spPr>
          <a:xfrm>
            <a:off x="3565463" y="135496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AA50B-1B45-2547-B0E3-0633491824B5}"/>
              </a:ext>
            </a:extLst>
          </p:cNvPr>
          <p:cNvSpPr txBox="1"/>
          <p:nvPr/>
        </p:nvSpPr>
        <p:spPr>
          <a:xfrm>
            <a:off x="3143681" y="1917100"/>
            <a:ext cx="12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Huntington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437E3-6672-604F-A70C-C8B52C8AF2BE}"/>
              </a:ext>
            </a:extLst>
          </p:cNvPr>
          <p:cNvSpPr txBox="1"/>
          <p:nvPr/>
        </p:nvSpPr>
        <p:spPr>
          <a:xfrm>
            <a:off x="3490250" y="3879669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C027E-161B-C641-B4ED-EDFB4F19F89D}"/>
              </a:ext>
            </a:extLst>
          </p:cNvPr>
          <p:cNvSpPr txBox="1"/>
          <p:nvPr/>
        </p:nvSpPr>
        <p:spPr>
          <a:xfrm>
            <a:off x="3359894" y="5225018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32C31E-B2F7-9C48-A9DC-589606607982}"/>
                  </a:ext>
                </a:extLst>
              </p:cNvPr>
              <p:cNvSpPr txBox="1"/>
              <p:nvPr/>
            </p:nvSpPr>
            <p:spPr>
              <a:xfrm>
                <a:off x="1645921" y="5803538"/>
                <a:ext cx="9905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Webster is unbiased for the uniform distribution. Huntington is biased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distribution. They are</a:t>
                </a:r>
              </a:p>
              <a:p>
                <a:r>
                  <a:rPr lang="en-US" dirty="0"/>
                  <a:t>biased for every other distribution.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32C31E-B2F7-9C48-A9DC-5896066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1" y="5803538"/>
                <a:ext cx="9905532" cy="646331"/>
              </a:xfrm>
              <a:prstGeom prst="rect">
                <a:avLst/>
              </a:prstGeom>
              <a:blipFill>
                <a:blip r:embed="rId3"/>
                <a:stretch>
                  <a:fillRect l="-512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8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373857" y="372139"/>
            <a:ext cx="262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  <a:p>
            <a:pPr algn="ctr"/>
            <a:r>
              <a:rPr lang="en-US" dirty="0"/>
              <a:t>Log Normal Distribution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4E72CD-5ABC-214B-AF9C-2E13DDA2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673100"/>
            <a:ext cx="84074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3833647" y="372139"/>
            <a:ext cx="370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Log Normal Apportionment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B4EE983-061A-274A-87D1-760E8348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072969"/>
            <a:ext cx="6235700" cy="14986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19CE2BD-CA66-6341-AB4D-B361E4DA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2675861"/>
            <a:ext cx="5575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494307" y="372139"/>
            <a:ext cx="23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 normal distribution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D4138DB-C88C-CB49-A1B9-434343AC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5" y="1752600"/>
            <a:ext cx="5194300" cy="33528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441070B-BBA0-E349-B533-BFFADD15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0" y="1752600"/>
            <a:ext cx="535940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89E53-D31D-9E48-BD52-9CFE3D895EF0}"/>
              </a:ext>
            </a:extLst>
          </p:cNvPr>
          <p:cNvSpPr txBox="1"/>
          <p:nvPr/>
        </p:nvSpPr>
        <p:spPr>
          <a:xfrm>
            <a:off x="8112034" y="510757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Log(pop)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8B170-BF74-7C44-BD35-3D6F9EC45C79}"/>
              </a:ext>
            </a:extLst>
          </p:cNvPr>
          <p:cNvSpPr txBox="1"/>
          <p:nvPr/>
        </p:nvSpPr>
        <p:spPr>
          <a:xfrm>
            <a:off x="5577840" y="3017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3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apportionment methods and their problems</a:t>
            </a:r>
          </a:p>
          <a:p>
            <a:r>
              <a:rPr lang="en-US" dirty="0"/>
              <a:t>Unbiased apportionment: For sets of states drawn repeatedly from the same distribution, a family of states should be assigned the same number of seats on average regardless if they are rounded or not.</a:t>
            </a:r>
          </a:p>
          <a:p>
            <a:r>
              <a:rPr lang="en-US" b="1" dirty="0"/>
              <a:t>Impartial apportionment: For a single sample of states,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4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0" y="137184"/>
            <a:ext cx="1209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Impartial Apportionment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697394" y="2146434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95B12EC-4F0C-7644-A3AD-E63403AF33AA}"/>
              </a:ext>
            </a:extLst>
          </p:cNvPr>
          <p:cNvSpPr/>
          <p:nvPr/>
        </p:nvSpPr>
        <p:spPr>
          <a:xfrm>
            <a:off x="7250741" y="213316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0CCDAB-AAB0-6747-9D19-75EAD2053D22}"/>
              </a:ext>
            </a:extLst>
          </p:cNvPr>
          <p:cNvSpPr/>
          <p:nvPr/>
        </p:nvSpPr>
        <p:spPr>
          <a:xfrm>
            <a:off x="7250741" y="237507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CE957-0166-2544-91AF-F24313CEDB15}"/>
              </a:ext>
            </a:extLst>
          </p:cNvPr>
          <p:cNvSpPr/>
          <p:nvPr/>
        </p:nvSpPr>
        <p:spPr>
          <a:xfrm>
            <a:off x="5519998" y="1903834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DF690-E41F-244D-B4F5-570C64385FD7}"/>
              </a:ext>
            </a:extLst>
          </p:cNvPr>
          <p:cNvSpPr/>
          <p:nvPr/>
        </p:nvSpPr>
        <p:spPr>
          <a:xfrm>
            <a:off x="5524756" y="215899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1BE2E-D77D-EE40-8506-0542EC3EADDF}"/>
              </a:ext>
            </a:extLst>
          </p:cNvPr>
          <p:cNvSpPr/>
          <p:nvPr/>
        </p:nvSpPr>
        <p:spPr>
          <a:xfrm>
            <a:off x="5519553" y="238829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5A5760-7260-F846-83CF-B66028DE6657}"/>
                  </a:ext>
                </a:extLst>
              </p:cNvPr>
              <p:cNvSpPr/>
              <p:nvPr/>
            </p:nvSpPr>
            <p:spPr>
              <a:xfrm>
                <a:off x="2775676" y="3303283"/>
                <a:ext cx="6930692" cy="2863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𝑅𝑜𝑢𝑛𝑑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4400" dirty="0"/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5A5760-7260-F846-83CF-B66028DE6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76" y="3303283"/>
                <a:ext cx="6930692" cy="2863604"/>
              </a:xfrm>
              <a:prstGeom prst="rect">
                <a:avLst/>
              </a:prstGeom>
              <a:blipFill>
                <a:blip r:embed="rId2"/>
                <a:stretch>
                  <a:fillRect t="-7300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9F645-81C4-4A41-97C1-CA27B6BAB1A4}"/>
                  </a:ext>
                </a:extLst>
              </p:cNvPr>
              <p:cNvSpPr txBox="1"/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4.1 +4.3 +4.5+4.7+4.8 = 22.4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9F645-81C4-4A41-97C1-CA27B6BA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blipFill>
                <a:blip r:embed="rId3"/>
                <a:stretch>
                  <a:fillRect l="-388" t="-6667" r="-3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E7938B-52E4-1B40-B7CF-DC16759F248F}"/>
                  </a:ext>
                </a:extLst>
              </p:cNvPr>
              <p:cNvSpPr txBox="1"/>
              <p:nvPr/>
            </p:nvSpPr>
            <p:spPr>
              <a:xfrm>
                <a:off x="8387799" y="2123747"/>
                <a:ext cx="85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22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E7938B-52E4-1B40-B7CF-DC16759F2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99" y="2123747"/>
                <a:ext cx="858953" cy="369332"/>
              </a:xfrm>
              <a:prstGeom prst="rect">
                <a:avLst/>
              </a:prstGeom>
              <a:blipFill>
                <a:blip r:embed="rId4"/>
                <a:stretch>
                  <a:fillRect t="-6667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72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108D-FDB3-A245-B568-E6DFC88D0C30}"/>
              </a:ext>
            </a:extLst>
          </p:cNvPr>
          <p:cNvSpPr txBox="1"/>
          <p:nvPr/>
        </p:nvSpPr>
        <p:spPr>
          <a:xfrm>
            <a:off x="557309" y="2459504"/>
            <a:ext cx="114361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Impartial apportionment assigns the same number</a:t>
            </a:r>
          </a:p>
          <a:p>
            <a:r>
              <a:rPr lang="en-US" sz="4000" dirty="0"/>
              <a:t>seats to a large number of small population states</a:t>
            </a:r>
          </a:p>
          <a:p>
            <a:r>
              <a:rPr lang="en-US" sz="4000" dirty="0"/>
              <a:t>as it does to a small number of large population states</a:t>
            </a:r>
          </a:p>
          <a:p>
            <a:r>
              <a:rPr lang="en-US" sz="4000" dirty="0"/>
              <a:t>with the same total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3BC625-094A-7943-BC35-D6484AC2F009}"/>
                  </a:ext>
                </a:extLst>
              </p:cNvPr>
              <p:cNvSpPr txBox="1"/>
              <p:nvPr/>
            </p:nvSpPr>
            <p:spPr>
              <a:xfrm>
                <a:off x="2573383" y="1711234"/>
                <a:ext cx="1979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2.6 + 2.7 = 5.3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3BC625-094A-7943-BC35-D6484AC2F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83" y="1711234"/>
                <a:ext cx="1979068" cy="369332"/>
              </a:xfrm>
              <a:prstGeom prst="rect">
                <a:avLst/>
              </a:prstGeom>
              <a:blipFill>
                <a:blip r:embed="rId3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D23A26-9583-7244-BFD1-53FD45A2F197}"/>
                  </a:ext>
                </a:extLst>
              </p:cNvPr>
              <p:cNvSpPr txBox="1"/>
              <p:nvPr/>
            </p:nvSpPr>
            <p:spPr>
              <a:xfrm>
                <a:off x="8778240" y="1724297"/>
                <a:ext cx="953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5.3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D23A26-9583-7244-BFD1-53FD45A2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0" y="1724297"/>
                <a:ext cx="953146" cy="369332"/>
              </a:xfrm>
              <a:prstGeom prst="rect">
                <a:avLst/>
              </a:prstGeom>
              <a:blipFill>
                <a:blip r:embed="rId4"/>
                <a:stretch>
                  <a:fillRect l="-1316" t="-6667" r="-39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3ABE5D7-140A-4F44-A311-CE2866D3B8D9}"/>
              </a:ext>
            </a:extLst>
          </p:cNvPr>
          <p:cNvSpPr/>
          <p:nvPr/>
        </p:nvSpPr>
        <p:spPr>
          <a:xfrm>
            <a:off x="2756263" y="1306286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A43201-87FC-E94B-871B-3E910EE18465}"/>
              </a:ext>
            </a:extLst>
          </p:cNvPr>
          <p:cNvSpPr/>
          <p:nvPr/>
        </p:nvSpPr>
        <p:spPr>
          <a:xfrm>
            <a:off x="3380037" y="1306286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41B562-71D8-FC48-815B-72C4AF85F74A}"/>
              </a:ext>
            </a:extLst>
          </p:cNvPr>
          <p:cNvSpPr/>
          <p:nvPr/>
        </p:nvSpPr>
        <p:spPr>
          <a:xfrm>
            <a:off x="8887099" y="992778"/>
            <a:ext cx="674912" cy="68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968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761779" y="2198492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9B9682-21C6-CE4B-9504-6DB2AB19C0C6}"/>
              </a:ext>
            </a:extLst>
          </p:cNvPr>
          <p:cNvSpPr txBox="1"/>
          <p:nvPr/>
        </p:nvSpPr>
        <p:spPr>
          <a:xfrm>
            <a:off x="3410941" y="3557016"/>
            <a:ext cx="77166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 D changes Q changes by integers.</a:t>
            </a:r>
          </a:p>
          <a:p>
            <a:r>
              <a:rPr lang="en-US" sz="4000" dirty="0"/>
              <a:t>For rounding at n+ ½ impartial </a:t>
            </a:r>
          </a:p>
          <a:p>
            <a:r>
              <a:rPr lang="en-US" sz="4000" dirty="0"/>
              <a:t>apportionment is immune to</a:t>
            </a:r>
          </a:p>
          <a:p>
            <a:r>
              <a:rPr lang="en-US" sz="4000" dirty="0"/>
              <a:t>the Alabama paradox.</a:t>
            </a:r>
          </a:p>
        </p:txBody>
      </p:sp>
    </p:spTree>
    <p:extLst>
      <p:ext uri="{BB962C8B-B14F-4D97-AF65-F5344CB8AC3E}">
        <p14:creationId xmlns:p14="http://schemas.microsoft.com/office/powerpoint/2010/main" val="39456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BD2D-9856-7E45-AC73-31F2BBFD572A}"/>
              </a:ext>
            </a:extLst>
          </p:cNvPr>
          <p:cNvSpPr txBox="1"/>
          <p:nvPr/>
        </p:nvSpPr>
        <p:spPr>
          <a:xfrm>
            <a:off x="0" y="186452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Conclusions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Unbiased Apportionment</a:t>
            </a:r>
          </a:p>
          <a:p>
            <a:pPr marL="342900" indent="-342900">
              <a:buAutoNum type="arabicPeriod"/>
            </a:pPr>
            <a:r>
              <a:rPr lang="en-US" sz="2400" dirty="0"/>
              <a:t>applicable to numbers repeatedly drawn from the same distribution.</a:t>
            </a:r>
          </a:p>
          <a:p>
            <a:pPr marL="342900" indent="-342900">
              <a:buAutoNum type="arabicPeriod"/>
            </a:pPr>
            <a:r>
              <a:rPr lang="en-US" sz="2400" dirty="0"/>
              <a:t>the rounded and unrounded seat numbers for each family of states agree on average. </a:t>
            </a:r>
          </a:p>
          <a:p>
            <a:pPr marL="342900" indent="-342900">
              <a:buAutoNum type="arabicPeriod"/>
            </a:pPr>
            <a:r>
              <a:rPr lang="en-US" sz="2400" dirty="0"/>
              <a:t>immune to the Alabama paradox and the New State paradox.</a:t>
            </a:r>
          </a:p>
          <a:p>
            <a:pPr marL="342900" indent="-342900">
              <a:buAutoNum type="arabicPeriod"/>
            </a:pPr>
            <a:r>
              <a:rPr lang="en-US" sz="2400" dirty="0"/>
              <a:t>one unbiased apportionment method for each distribution. </a:t>
            </a:r>
          </a:p>
          <a:p>
            <a:pPr marL="342900" indent="-342900">
              <a:buAutoNum type="arabicPeriod"/>
            </a:pPr>
            <a:r>
              <a:rPr lang="en-US" sz="2400" dirty="0"/>
              <a:t>Applying an unbiased method for one distribution for states drawn from a different distribution is biased.</a:t>
            </a:r>
          </a:p>
          <a:p>
            <a:endParaRPr lang="en-US" sz="2400" b="1" dirty="0"/>
          </a:p>
          <a:p>
            <a:r>
              <a:rPr lang="en-US" sz="2400" b="1" dirty="0"/>
              <a:t>Impartial Apportionment</a:t>
            </a:r>
          </a:p>
          <a:p>
            <a:pPr marL="342900" indent="-342900">
              <a:buAutoNum type="arabicPeriod" startAt="6"/>
            </a:pPr>
            <a:r>
              <a:rPr lang="en-US" sz="2400" dirty="0"/>
              <a:t> applicable to any set of numbers.</a:t>
            </a:r>
          </a:p>
          <a:p>
            <a:r>
              <a:rPr lang="en-US" sz="2400" dirty="0"/>
              <a:t>7.   apportions the same number of seats to families of states with equal total population. </a:t>
            </a:r>
          </a:p>
          <a:p>
            <a:r>
              <a:rPr lang="en-US" sz="2400" dirty="0"/>
              <a:t>8.   immune to the Alabama paradox.</a:t>
            </a:r>
          </a:p>
          <a:p>
            <a:r>
              <a:rPr lang="en-US" sz="2400" dirty="0"/>
              <a:t>9.   impossible for a method to be both impartial and immune to the New State paradox. </a:t>
            </a:r>
          </a:p>
          <a:p>
            <a:r>
              <a:rPr lang="en-US" sz="2400" dirty="0"/>
              <a:t>10. only unbiased in the limit of an infinite number of states.</a:t>
            </a:r>
          </a:p>
        </p:txBody>
      </p:sp>
    </p:spTree>
    <p:extLst>
      <p:ext uri="{BB962C8B-B14F-4D97-AF65-F5344CB8AC3E}">
        <p14:creationId xmlns:p14="http://schemas.microsoft.com/office/powerpoint/2010/main" val="81561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C886-0342-A642-88F6-F36E2FFB8042}"/>
              </a:ext>
            </a:extLst>
          </p:cNvPr>
          <p:cNvSpPr txBox="1"/>
          <p:nvPr/>
        </p:nvSpPr>
        <p:spPr>
          <a:xfrm>
            <a:off x="3422822" y="630195"/>
            <a:ext cx="518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Congressional Apportionment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A43EC-9966-4042-BE66-B043DFAC5DD3}"/>
              </a:ext>
            </a:extLst>
          </p:cNvPr>
          <p:cNvSpPr txBox="1"/>
          <p:nvPr/>
        </p:nvSpPr>
        <p:spPr>
          <a:xfrm>
            <a:off x="120420" y="1344569"/>
            <a:ext cx="115995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i="1" dirty="0"/>
              <a:t>Representatives and direct taxes shall be apportioned among the </a:t>
            </a:r>
          </a:p>
          <a:p>
            <a:r>
              <a:rPr lang="en-US" sz="3200" i="1" dirty="0"/>
              <a:t>several states which may be included within this union, according to </a:t>
            </a:r>
          </a:p>
          <a:p>
            <a:r>
              <a:rPr lang="en-US" sz="3200" i="1" dirty="0"/>
              <a:t>their respective numbers…</a:t>
            </a:r>
            <a:r>
              <a:rPr lang="en-US" sz="32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2685A-6CD1-E34D-B065-E454BBFA03D5}"/>
              </a:ext>
            </a:extLst>
          </p:cNvPr>
          <p:cNvSpPr txBox="1"/>
          <p:nvPr/>
        </p:nvSpPr>
        <p:spPr>
          <a:xfrm>
            <a:off x="4824919" y="2751440"/>
            <a:ext cx="7367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Article I, section 2 of the U.S. Constitution</a:t>
            </a:r>
          </a:p>
        </p:txBody>
      </p:sp>
      <p:pic>
        <p:nvPicPr>
          <p:cNvPr id="4098" name="Picture 2" descr="Are there holes in the Constitution?">
            <a:extLst>
              <a:ext uri="{FF2B5EF4-FFF2-40B4-BE49-F238E27FC236}">
                <a16:creationId xmlns:a16="http://schemas.microsoft.com/office/drawing/2014/main" id="{326A25A0-16B1-AA4F-AB0A-BE83D219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3761849"/>
            <a:ext cx="4052882" cy="25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400306" y="372139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59F585-D5AD-5D42-BEE1-EEC51FAC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1562100"/>
            <a:ext cx="5499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BD2D-9856-7E45-AC73-31F2BBFD572A}"/>
              </a:ext>
            </a:extLst>
          </p:cNvPr>
          <p:cNvSpPr txBox="1"/>
          <p:nvPr/>
        </p:nvSpPr>
        <p:spPr>
          <a:xfrm>
            <a:off x="0" y="1864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ACNOWLEDGMENTS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94EE4-5AD9-0048-AFAA-6906C7029EDB}"/>
              </a:ext>
            </a:extLst>
          </p:cNvPr>
          <p:cNvSpPr txBox="1"/>
          <p:nvPr/>
        </p:nvSpPr>
        <p:spPr>
          <a:xfrm>
            <a:off x="593233" y="4565470"/>
            <a:ext cx="400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and my Springboard mentor </a:t>
            </a:r>
            <a:r>
              <a:rPr lang="en-US" dirty="0" err="1"/>
              <a:t>Yuxuan</a:t>
            </a:r>
            <a:r>
              <a:rPr lang="en-US" dirty="0"/>
              <a:t> Xin.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ADC6C-3209-E24D-A7AD-4C8F1EC84783}"/>
              </a:ext>
            </a:extLst>
          </p:cNvPr>
          <p:cNvSpPr txBox="1"/>
          <p:nvPr/>
        </p:nvSpPr>
        <p:spPr>
          <a:xfrm>
            <a:off x="593233" y="1923199"/>
            <a:ext cx="37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thank my collaborator  Nic </a:t>
            </a:r>
            <a:r>
              <a:rPr lang="en-US" dirty="0" err="1"/>
              <a:t>Tideman</a:t>
            </a:r>
            <a:r>
              <a:rPr lang="en-US" dirty="0"/>
              <a:t>,</a:t>
            </a:r>
          </a:p>
        </p:txBody>
      </p:sp>
      <p:pic>
        <p:nvPicPr>
          <p:cNvPr id="3074" name="Picture 2" descr="Yuxuan Xin">
            <a:extLst>
              <a:ext uri="{FF2B5EF4-FFF2-40B4-BE49-F238E27FC236}">
                <a16:creationId xmlns:a16="http://schemas.microsoft.com/office/drawing/2014/main" id="{B0185D38-29AC-9744-9BFE-2B6EB273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88" y="4230496"/>
            <a:ext cx="1962610" cy="19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B7DF988-5DF5-D943-A0A7-C549B662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31" y="837528"/>
            <a:ext cx="1748906" cy="262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19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DD6BE-7A3A-0C41-A8B8-F2ACA1741B15}"/>
              </a:ext>
            </a:extLst>
          </p:cNvPr>
          <p:cNvSpPr txBox="1"/>
          <p:nvPr/>
        </p:nvSpPr>
        <p:spPr>
          <a:xfrm>
            <a:off x="640080" y="2913017"/>
            <a:ext cx="919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Minimizing an error function that appears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unbiased can produce a biased result.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C1C4D-C5CB-0D44-9683-3C14C5A65E77}"/>
              </a:ext>
            </a:extLst>
          </p:cNvPr>
          <p:cNvSpPr txBox="1"/>
          <p:nvPr/>
        </p:nvSpPr>
        <p:spPr>
          <a:xfrm>
            <a:off x="4167051" y="1240971"/>
            <a:ext cx="251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Warning:</a:t>
            </a:r>
          </a:p>
        </p:txBody>
      </p:sp>
    </p:spTree>
    <p:extLst>
      <p:ext uri="{BB962C8B-B14F-4D97-AF65-F5344CB8AC3E}">
        <p14:creationId xmlns:p14="http://schemas.microsoft.com/office/powerpoint/2010/main" val="3298670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5016320" y="137184"/>
            <a:ext cx="281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Apportionment Comparison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72909E-1D2A-C44F-AF00-02AD30F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65" y="699673"/>
            <a:ext cx="3630301" cy="54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742E3-22AF-784A-AE69-2BFE16B2CB00}"/>
              </a:ext>
            </a:extLst>
          </p:cNvPr>
          <p:cNvSpPr txBox="1"/>
          <p:nvPr/>
        </p:nvSpPr>
        <p:spPr>
          <a:xfrm>
            <a:off x="6969681" y="596549"/>
            <a:ext cx="4907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at </a:t>
            </a:r>
            <a:r>
              <a:rPr lang="en-US" dirty="0" err="1"/>
              <a:t>N+r</a:t>
            </a:r>
            <a:r>
              <a:rPr lang="en-US" dirty="0"/>
              <a:t>, adjusting r to get the desired total. </a:t>
            </a:r>
          </a:p>
          <a:p>
            <a:r>
              <a:rPr lang="en-US" dirty="0"/>
              <a:t>r &gt; ½ to reduce the total and and r&lt; ½  to increase </a:t>
            </a:r>
          </a:p>
          <a:p>
            <a:r>
              <a:rPr lang="en-US" dirty="0"/>
              <a:t>the total.</a:t>
            </a:r>
          </a:p>
        </p:txBody>
      </p:sp>
      <p:pic>
        <p:nvPicPr>
          <p:cNvPr id="5122" name="Picture 2" descr="alexander hamilton and lin manuel miranda in hamilton musical">
            <a:extLst>
              <a:ext uri="{FF2B5EF4-FFF2-40B4-BE49-F238E27FC236}">
                <a16:creationId xmlns:a16="http://schemas.microsoft.com/office/drawing/2014/main" id="{F451AC25-26C6-2542-AFAE-269F0EAF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3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5CB51-AA37-9F4D-82B1-217F61171BB5}"/>
              </a:ext>
            </a:extLst>
          </p:cNvPr>
          <p:cNvSpPr txBox="1"/>
          <p:nvPr/>
        </p:nvSpPr>
        <p:spPr>
          <a:xfrm>
            <a:off x="8429408" y="227217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Hamilton’s Method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55DA2EF-3705-244F-A1D6-237D6C50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24" y="1519879"/>
            <a:ext cx="4876800" cy="152400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5B8A1D63-2B3E-AF41-9D58-313EE841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74" y="3814122"/>
            <a:ext cx="4965700" cy="110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31F8D-891B-AE49-A73C-2F83DC35823E}"/>
              </a:ext>
            </a:extLst>
          </p:cNvPr>
          <p:cNvSpPr txBox="1"/>
          <p:nvPr/>
        </p:nvSpPr>
        <p:spPr>
          <a:xfrm>
            <a:off x="9364041" y="29673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9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6A088-E204-0348-8137-30E3DE5FE3F8}"/>
              </a:ext>
            </a:extLst>
          </p:cNvPr>
          <p:cNvSpPr txBox="1"/>
          <p:nvPr/>
        </p:nvSpPr>
        <p:spPr>
          <a:xfrm>
            <a:off x="2400811" y="852617"/>
            <a:ext cx="7083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Alabama Paradox </a:t>
            </a:r>
          </a:p>
          <a:p>
            <a:endParaRPr lang="en-US" dirty="0"/>
          </a:p>
          <a:p>
            <a:r>
              <a:rPr lang="en-US" dirty="0"/>
              <a:t>Increasing the total number of seats can decrease the number of seats </a:t>
            </a:r>
          </a:p>
          <a:p>
            <a:r>
              <a:rPr lang="en-US" dirty="0"/>
              <a:t>apportioned to a state . First noticed for Alabama in 1880 apportionment.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C77BC-5098-DF40-8AC4-3B0F2A58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41" y="2255623"/>
            <a:ext cx="34036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EDEC-7EBE-C74C-91E3-3D997C4E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41" y="3091754"/>
            <a:ext cx="323850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6A2643-8A3E-744E-82ED-824D284A3D1F}"/>
              </a:ext>
            </a:extLst>
          </p:cNvPr>
          <p:cNvSpPr txBox="1"/>
          <p:nvPr/>
        </p:nvSpPr>
        <p:spPr>
          <a:xfrm>
            <a:off x="6351373" y="2468854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47C12-8B78-134D-A26F-701ADA6A3E10}"/>
              </a:ext>
            </a:extLst>
          </p:cNvPr>
          <p:cNvSpPr txBox="1"/>
          <p:nvPr/>
        </p:nvSpPr>
        <p:spPr>
          <a:xfrm>
            <a:off x="6351373" y="3225104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27180-EDDE-6643-8368-676D2AD0E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678" y="3801323"/>
            <a:ext cx="32639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F22148-691C-A24C-BA7A-04A8157192E2}"/>
              </a:ext>
            </a:extLst>
          </p:cNvPr>
          <p:cNvSpPr txBox="1"/>
          <p:nvPr/>
        </p:nvSpPr>
        <p:spPr>
          <a:xfrm>
            <a:off x="6351373" y="3770123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16DD08-0AF2-7441-9260-32280B1CD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41" y="4339401"/>
            <a:ext cx="32512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5B3349-C6AE-A14F-8990-2497461338CC}"/>
              </a:ext>
            </a:extLst>
          </p:cNvPr>
          <p:cNvSpPr txBox="1"/>
          <p:nvPr/>
        </p:nvSpPr>
        <p:spPr>
          <a:xfrm>
            <a:off x="2400811" y="5143823"/>
            <a:ext cx="773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Rhode Island is apportioned 1 seat out of 435, 2 seats out of 436, but back down</a:t>
            </a:r>
          </a:p>
          <a:p>
            <a:r>
              <a:rPr lang="en-US" dirty="0"/>
              <a:t> to 1 seat out of 437.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709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4BE7D7-DD9F-D245-B899-D177084A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" y="356376"/>
            <a:ext cx="6932140" cy="38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2A260-8A14-B141-BC93-5B1276EA6DF1}"/>
              </a:ext>
            </a:extLst>
          </p:cNvPr>
          <p:cNvSpPr txBox="1"/>
          <p:nvPr/>
        </p:nvSpPr>
        <p:spPr>
          <a:xfrm>
            <a:off x="2454348" y="4503700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Jefferson’s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45F38-4324-E648-99ED-DB07536AD0D4}"/>
              </a:ext>
            </a:extLst>
          </p:cNvPr>
          <p:cNvSpPr txBox="1"/>
          <p:nvPr/>
        </p:nvSpPr>
        <p:spPr>
          <a:xfrm>
            <a:off x="1462217" y="5016843"/>
            <a:ext cx="463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every population by the same divisor ‘D’ </a:t>
            </a:r>
          </a:p>
          <a:p>
            <a:r>
              <a:rPr lang="en-US" dirty="0"/>
              <a:t>q = pop/D and round q down. Adjust D until the desired total is achieved.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286FB11-6AEF-8B40-9FAF-39D6796D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334" y="200115"/>
            <a:ext cx="4102100" cy="2628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7FC2C0C-AA6A-FF46-891E-9E5DEA30A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334" y="3429000"/>
            <a:ext cx="4203700" cy="2400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02A07-D274-2E4D-8861-36EC951EF061}"/>
              </a:ext>
            </a:extLst>
          </p:cNvPr>
          <p:cNvSpPr txBox="1"/>
          <p:nvPr/>
        </p:nvSpPr>
        <p:spPr>
          <a:xfrm>
            <a:off x="10421392" y="2782669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24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DB13B-0326-B745-9F85-BFC2AF8FF409}"/>
              </a:ext>
            </a:extLst>
          </p:cNvPr>
          <p:cNvSpPr txBox="1"/>
          <p:nvPr/>
        </p:nvSpPr>
        <p:spPr>
          <a:xfrm>
            <a:off x="4290575" y="160638"/>
            <a:ext cx="29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Apportionment Slide Rule</a:t>
            </a:r>
          </a:p>
        </p:txBody>
      </p:sp>
      <p:pic>
        <p:nvPicPr>
          <p:cNvPr id="6" name="Picture 5" descr="A picture containing text, measuring stick, scale, device&#10;&#10;Description automatically generated">
            <a:extLst>
              <a:ext uri="{FF2B5EF4-FFF2-40B4-BE49-F238E27FC236}">
                <a16:creationId xmlns:a16="http://schemas.microsoft.com/office/drawing/2014/main" id="{AFA11114-9CAF-BC45-8661-9B3078F3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529970"/>
            <a:ext cx="10193746" cy="3138993"/>
          </a:xfrm>
          <a:prstGeom prst="rect">
            <a:avLst/>
          </a:prstGeom>
        </p:spPr>
      </p:pic>
      <p:pic>
        <p:nvPicPr>
          <p:cNvPr id="11" name="Picture 10" descr="A picture containing text, measuring stick, scale, device&#10;&#10;Description automatically generated">
            <a:extLst>
              <a:ext uri="{FF2B5EF4-FFF2-40B4-BE49-F238E27FC236}">
                <a16:creationId xmlns:a16="http://schemas.microsoft.com/office/drawing/2014/main" id="{14CD68E5-55AF-2C4C-B24B-B71CA26C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1" y="3868858"/>
            <a:ext cx="10193746" cy="2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2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DB13B-0326-B745-9F85-BFC2AF8FF409}"/>
              </a:ext>
            </a:extLst>
          </p:cNvPr>
          <p:cNvSpPr txBox="1"/>
          <p:nvPr/>
        </p:nvSpPr>
        <p:spPr>
          <a:xfrm>
            <a:off x="2065151" y="1041457"/>
            <a:ext cx="644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Divisor Method Slide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C3D5B-63D9-3148-A8A5-FCEBCC5D6A0C}"/>
              </a:ext>
            </a:extLst>
          </p:cNvPr>
          <p:cNvCxnSpPr/>
          <p:nvPr/>
        </p:nvCxnSpPr>
        <p:spPr>
          <a:xfrm>
            <a:off x="1110343" y="4572000"/>
            <a:ext cx="134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F60E88-0BDE-494C-BFFA-940E979C787C}"/>
              </a:ext>
            </a:extLst>
          </p:cNvPr>
          <p:cNvCxnSpPr/>
          <p:nvPr/>
        </p:nvCxnSpPr>
        <p:spPr>
          <a:xfrm>
            <a:off x="2455817" y="4572000"/>
            <a:ext cx="13454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8B51D9-27BC-2543-826A-566E6DF1E637}"/>
              </a:ext>
            </a:extLst>
          </p:cNvPr>
          <p:cNvCxnSpPr/>
          <p:nvPr/>
        </p:nvCxnSpPr>
        <p:spPr>
          <a:xfrm>
            <a:off x="3801291" y="4572000"/>
            <a:ext cx="134547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0024-91FC-E84C-B380-0D8B3264A884}"/>
              </a:ext>
            </a:extLst>
          </p:cNvPr>
          <p:cNvCxnSpPr/>
          <p:nvPr/>
        </p:nvCxnSpPr>
        <p:spPr>
          <a:xfrm>
            <a:off x="5146765" y="4572000"/>
            <a:ext cx="78377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F791C-825A-A24D-9400-5E760FA36AB9}"/>
              </a:ext>
            </a:extLst>
          </p:cNvPr>
          <p:cNvCxnSpPr/>
          <p:nvPr/>
        </p:nvCxnSpPr>
        <p:spPr>
          <a:xfrm>
            <a:off x="5930537" y="4572000"/>
            <a:ext cx="7837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C0822-5156-2148-AF45-4A4EC9AB133C}"/>
              </a:ext>
            </a:extLst>
          </p:cNvPr>
          <p:cNvCxnSpPr/>
          <p:nvPr/>
        </p:nvCxnSpPr>
        <p:spPr>
          <a:xfrm>
            <a:off x="6714309" y="4572000"/>
            <a:ext cx="78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7385A-71FA-4243-A7D7-9CF22BED2F71}"/>
              </a:ext>
            </a:extLst>
          </p:cNvPr>
          <p:cNvSpPr txBox="1"/>
          <p:nvPr/>
        </p:nvSpPr>
        <p:spPr>
          <a:xfrm>
            <a:off x="1017977" y="4833256"/>
            <a:ext cx="685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0.5                  1.5.                   2.5.                    3.5.        4.5.        5.5.        6.5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0F227-BE7D-1341-8C27-19E5186AC45C}"/>
              </a:ext>
            </a:extLst>
          </p:cNvPr>
          <p:cNvCxnSpPr/>
          <p:nvPr/>
        </p:nvCxnSpPr>
        <p:spPr>
          <a:xfrm flipV="1">
            <a:off x="7524207" y="4376057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FD51E-AF5F-164A-84A2-B0D3832C36C4}"/>
              </a:ext>
            </a:extLst>
          </p:cNvPr>
          <p:cNvCxnSpPr/>
          <p:nvPr/>
        </p:nvCxnSpPr>
        <p:spPr>
          <a:xfrm flipV="1">
            <a:off x="6723018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F3B09B-073E-6A4F-8DE9-D4E31DD5CAD7}"/>
              </a:ext>
            </a:extLst>
          </p:cNvPr>
          <p:cNvCxnSpPr/>
          <p:nvPr/>
        </p:nvCxnSpPr>
        <p:spPr>
          <a:xfrm flipV="1">
            <a:off x="1110343" y="4471851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73C823-8E18-514B-B8C0-F6CE16067608}"/>
              </a:ext>
            </a:extLst>
          </p:cNvPr>
          <p:cNvCxnSpPr/>
          <p:nvPr/>
        </p:nvCxnSpPr>
        <p:spPr>
          <a:xfrm flipV="1">
            <a:off x="2455817" y="4441370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57285-E92D-524A-899E-8461C65C5270}"/>
              </a:ext>
            </a:extLst>
          </p:cNvPr>
          <p:cNvCxnSpPr/>
          <p:nvPr/>
        </p:nvCxnSpPr>
        <p:spPr>
          <a:xfrm flipV="1">
            <a:off x="3801291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996D3A-3CF2-9F41-A620-AFBEE9F3A8DA}"/>
              </a:ext>
            </a:extLst>
          </p:cNvPr>
          <p:cNvCxnSpPr/>
          <p:nvPr/>
        </p:nvCxnSpPr>
        <p:spPr>
          <a:xfrm flipV="1">
            <a:off x="5146765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B2BBBA-3DA8-1C49-9154-844787C0F157}"/>
              </a:ext>
            </a:extLst>
          </p:cNvPr>
          <p:cNvCxnSpPr/>
          <p:nvPr/>
        </p:nvCxnSpPr>
        <p:spPr>
          <a:xfrm flipV="1">
            <a:off x="5917474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E2E304-0D02-134C-962F-BFC02B9DCD9B}"/>
              </a:ext>
            </a:extLst>
          </p:cNvPr>
          <p:cNvSpPr txBox="1"/>
          <p:nvPr/>
        </p:nvSpPr>
        <p:spPr>
          <a:xfrm>
            <a:off x="1397726" y="4232366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1                        2                      3                4             5               6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231DE-5669-4244-9900-26C37D45B1C6}"/>
              </a:ext>
            </a:extLst>
          </p:cNvPr>
          <p:cNvGrpSpPr/>
          <p:nvPr/>
        </p:nvGrpSpPr>
        <p:grpSpPr>
          <a:xfrm>
            <a:off x="3166001" y="3586338"/>
            <a:ext cx="1774891" cy="254726"/>
            <a:chOff x="1576674" y="3484263"/>
            <a:chExt cx="6990389" cy="91819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F244DB-66D2-DD49-AFA2-937D598B8DC4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6B12BD-904F-434B-ACD1-806B98ACDCE2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76697C-C82C-2745-B306-909F860381D7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F65C22-46CC-0D41-BA2B-A9A431160422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9AC18-CBA3-3C49-B080-6BA1CEE5091B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11C85E2-E1F4-8542-B9D2-314E73BDD857}"/>
              </a:ext>
            </a:extLst>
          </p:cNvPr>
          <p:cNvSpPr txBox="1"/>
          <p:nvPr/>
        </p:nvSpPr>
        <p:spPr>
          <a:xfrm>
            <a:off x="9614263" y="1410789"/>
            <a:ext cx="2068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Divisor methods are</a:t>
            </a:r>
          </a:p>
          <a:p>
            <a:r>
              <a:rPr lang="en-US" dirty="0"/>
              <a:t>Immune to the </a:t>
            </a:r>
          </a:p>
          <a:p>
            <a:r>
              <a:rPr lang="en-US" dirty="0"/>
              <a:t>Alabama paradox</a:t>
            </a:r>
          </a:p>
          <a:p>
            <a:r>
              <a:rPr lang="en-US" dirty="0"/>
              <a:t>and the new state </a:t>
            </a:r>
          </a:p>
          <a:p>
            <a:r>
              <a:rPr lang="en-US" dirty="0"/>
              <a:t>Paradox.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E57255-8A83-BB4A-90C9-387051B8D129}"/>
              </a:ext>
            </a:extLst>
          </p:cNvPr>
          <p:cNvSpPr txBox="1"/>
          <p:nvPr/>
        </p:nvSpPr>
        <p:spPr>
          <a:xfrm>
            <a:off x="1017977" y="5792009"/>
            <a:ext cx="781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Huntington geometric mean rounding is halfway between integers on a slide rule</a:t>
            </a:r>
          </a:p>
        </p:txBody>
      </p:sp>
    </p:spTree>
    <p:extLst>
      <p:ext uri="{BB962C8B-B14F-4D97-AF65-F5344CB8AC3E}">
        <p14:creationId xmlns:p14="http://schemas.microsoft.com/office/powerpoint/2010/main" val="1631215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4759C0-1EE7-A94C-A035-A1439E0B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81" y="149606"/>
            <a:ext cx="9147954" cy="6148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D22CD7-7094-344D-AC89-95D701516594}"/>
                  </a:ext>
                </a:extLst>
              </p14:cNvPr>
              <p14:cNvContentPartPr/>
              <p14:nvPr/>
            </p14:nvContentPartPr>
            <p14:xfrm>
              <a:off x="4398583" y="4029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D22CD7-7094-344D-AC89-95D7015165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9943" y="393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477E87-3C16-EF43-936D-577EBB10293C}"/>
                  </a:ext>
                </a:extLst>
              </p14:cNvPr>
              <p14:cNvContentPartPr/>
              <p14:nvPr/>
            </p14:nvContentPartPr>
            <p14:xfrm>
              <a:off x="529663" y="-1096406"/>
              <a:ext cx="360" cy="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477E87-3C16-EF43-936D-577EBB1029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023" y="-1105046"/>
                <a:ext cx="1800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4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2FA977-CA3B-954E-ADF2-E8D4AFCD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54" y="1972708"/>
            <a:ext cx="8191500" cy="15367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BC7FF3A-B3D1-064B-ACF8-CBC406DF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54" y="4144542"/>
            <a:ext cx="81153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031BF-BA4B-EE42-80FC-6E825F4DB225}"/>
              </a:ext>
            </a:extLst>
          </p:cNvPr>
          <p:cNvSpPr txBox="1"/>
          <p:nvPr/>
        </p:nvSpPr>
        <p:spPr>
          <a:xfrm>
            <a:off x="4343358" y="1210106"/>
            <a:ext cx="22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pop*435/</a:t>
            </a:r>
            <a:r>
              <a:rPr lang="en-US" dirty="0" err="1"/>
              <a:t>pop_tot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C7D0A-5EC4-444F-88C9-715917A2D172}"/>
              </a:ext>
            </a:extLst>
          </p:cNvPr>
          <p:cNvSpPr txBox="1"/>
          <p:nvPr/>
        </p:nvSpPr>
        <p:spPr>
          <a:xfrm>
            <a:off x="5974813" y="327269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88954-7338-644F-A113-16AF088F3DEC}"/>
              </a:ext>
            </a:extLst>
          </p:cNvPr>
          <p:cNvSpPr txBox="1"/>
          <p:nvPr/>
        </p:nvSpPr>
        <p:spPr>
          <a:xfrm>
            <a:off x="4493623" y="5917474"/>
            <a:ext cx="333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called quotas.</a:t>
            </a:r>
          </a:p>
        </p:txBody>
      </p:sp>
    </p:spTree>
    <p:extLst>
      <p:ext uri="{BB962C8B-B14F-4D97-AF65-F5344CB8AC3E}">
        <p14:creationId xmlns:p14="http://schemas.microsoft.com/office/powerpoint/2010/main" val="4157882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744584" y="3226527"/>
                <a:ext cx="11299370" cy="338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4400" dirty="0"/>
                  <a:t>&gt;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&gt;= </m:t>
                      </m:r>
                      <m:nary>
                        <m:nary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algn="ctr"/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𝑓</m:t>
                    </m:r>
                    <m:nary>
                      <m:nary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+1)</m:t>
                    </m:r>
                    <m:nary>
                      <m:nary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4" y="3226527"/>
                <a:ext cx="11299370" cy="3383042"/>
              </a:xfrm>
              <a:prstGeom prst="rect">
                <a:avLst/>
              </a:prstGeom>
              <a:blipFill>
                <a:blip r:embed="rId2"/>
                <a:stretch>
                  <a:fillRect t="-58955" b="-89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88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080272" y="314979"/>
            <a:ext cx="457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  <a:p>
            <a:pPr algn="ctr"/>
            <a:r>
              <a:rPr lang="en-US" dirty="0"/>
              <a:t>r determined from theoretical distribution p(q)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913395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256688" y="3361602"/>
                <a:ext cx="11299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8" y="3361602"/>
                <a:ext cx="11299370" cy="82375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697394" y="2146434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A990A-C734-7B43-8638-9E05A8C830F4}"/>
                  </a:ext>
                </a:extLst>
              </p:cNvPr>
              <p:cNvSpPr txBox="1"/>
              <p:nvPr/>
            </p:nvSpPr>
            <p:spPr>
              <a:xfrm>
                <a:off x="2891669" y="4419368"/>
                <a:ext cx="4014689" cy="823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A990A-C734-7B43-8638-9E05A8C8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69" y="4419368"/>
                <a:ext cx="4014689" cy="823752"/>
              </a:xfrm>
              <a:prstGeom prst="rect">
                <a:avLst/>
              </a:prstGeom>
              <a:blipFill>
                <a:blip r:embed="rId3"/>
                <a:stretch>
                  <a:fillRect l="-3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5B12EC-4F0C-7644-A3AD-E63403AF33AA}"/>
              </a:ext>
            </a:extLst>
          </p:cNvPr>
          <p:cNvSpPr/>
          <p:nvPr/>
        </p:nvSpPr>
        <p:spPr>
          <a:xfrm>
            <a:off x="7250741" y="213316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0CCDAB-AAB0-6747-9D19-75EAD2053D22}"/>
              </a:ext>
            </a:extLst>
          </p:cNvPr>
          <p:cNvSpPr/>
          <p:nvPr/>
        </p:nvSpPr>
        <p:spPr>
          <a:xfrm>
            <a:off x="7250741" y="237507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CE957-0166-2544-91AF-F24313CEDB15}"/>
              </a:ext>
            </a:extLst>
          </p:cNvPr>
          <p:cNvSpPr/>
          <p:nvPr/>
        </p:nvSpPr>
        <p:spPr>
          <a:xfrm>
            <a:off x="5519998" y="1903834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DF690-E41F-244D-B4F5-570C64385FD7}"/>
              </a:ext>
            </a:extLst>
          </p:cNvPr>
          <p:cNvSpPr/>
          <p:nvPr/>
        </p:nvSpPr>
        <p:spPr>
          <a:xfrm>
            <a:off x="5524756" y="215899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1BE2E-D77D-EE40-8506-0542EC3EADDF}"/>
              </a:ext>
            </a:extLst>
          </p:cNvPr>
          <p:cNvSpPr/>
          <p:nvPr/>
        </p:nvSpPr>
        <p:spPr>
          <a:xfrm>
            <a:off x="5519553" y="238829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DAF43-DB8C-FC48-A92F-E442E980EFFC}"/>
                  </a:ext>
                </a:extLst>
              </p:cNvPr>
              <p:cNvSpPr txBox="1"/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4.1 +4.3 +4.5+4.7+4.8 = 22.4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DAF43-DB8C-FC48-A92F-E442E980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blipFill>
                <a:blip r:embed="rId4"/>
                <a:stretch>
                  <a:fillRect l="-388" t="-6667" r="-3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6D764-BA83-0D4F-92A5-DCC32D0C5DB1}"/>
                  </a:ext>
                </a:extLst>
              </p:cNvPr>
              <p:cNvSpPr txBox="1"/>
              <p:nvPr/>
            </p:nvSpPr>
            <p:spPr>
              <a:xfrm>
                <a:off x="8361129" y="1860931"/>
                <a:ext cx="85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22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6D764-BA83-0D4F-92A5-DCC32D0C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129" y="1860931"/>
                <a:ext cx="858953" cy="369332"/>
              </a:xfrm>
              <a:prstGeom prst="rect">
                <a:avLst/>
              </a:prstGeom>
              <a:blipFill>
                <a:blip r:embed="rId5"/>
                <a:stretch>
                  <a:fillRect t="-6667" r="-5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2A1661-F282-3044-AD88-C92FA20185FA}"/>
                  </a:ext>
                </a:extLst>
              </p:cNvPr>
              <p:cNvSpPr txBox="1"/>
              <p:nvPr/>
            </p:nvSpPr>
            <p:spPr>
              <a:xfrm>
                <a:off x="8399620" y="2144645"/>
                <a:ext cx="1628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22 =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+ 5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2A1661-F282-3044-AD88-C92FA2018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20" y="2144645"/>
                <a:ext cx="1628844" cy="369332"/>
              </a:xfrm>
              <a:prstGeom prst="rect">
                <a:avLst/>
              </a:prstGeom>
              <a:blipFill>
                <a:blip r:embed="rId6"/>
                <a:stretch>
                  <a:fillRect l="-310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BAD92F-F224-6A48-9ACF-B9D0172723FF}"/>
                  </a:ext>
                </a:extLst>
              </p:cNvPr>
              <p:cNvSpPr txBox="1"/>
              <p:nvPr/>
            </p:nvSpPr>
            <p:spPr>
              <a:xfrm>
                <a:off x="8504624" y="2413260"/>
                <a:ext cx="1277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BAD92F-F224-6A48-9ACF-B9D017272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624" y="2413260"/>
                <a:ext cx="1277786" cy="369332"/>
              </a:xfrm>
              <a:prstGeom prst="rect">
                <a:avLst/>
              </a:prstGeom>
              <a:blipFill>
                <a:blip r:embed="rId7"/>
                <a:stretch>
                  <a:fillRect l="-3922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15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697394" y="2146434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95B12EC-4F0C-7644-A3AD-E63403AF33AA}"/>
              </a:ext>
            </a:extLst>
          </p:cNvPr>
          <p:cNvSpPr/>
          <p:nvPr/>
        </p:nvSpPr>
        <p:spPr>
          <a:xfrm>
            <a:off x="7250741" y="213316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0CCDAB-AAB0-6747-9D19-75EAD2053D22}"/>
              </a:ext>
            </a:extLst>
          </p:cNvPr>
          <p:cNvSpPr/>
          <p:nvPr/>
        </p:nvSpPr>
        <p:spPr>
          <a:xfrm>
            <a:off x="7250741" y="237507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CE957-0166-2544-91AF-F24313CEDB15}"/>
              </a:ext>
            </a:extLst>
          </p:cNvPr>
          <p:cNvSpPr/>
          <p:nvPr/>
        </p:nvSpPr>
        <p:spPr>
          <a:xfrm>
            <a:off x="5519998" y="1903834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DF690-E41F-244D-B4F5-570C64385FD7}"/>
              </a:ext>
            </a:extLst>
          </p:cNvPr>
          <p:cNvSpPr/>
          <p:nvPr/>
        </p:nvSpPr>
        <p:spPr>
          <a:xfrm>
            <a:off x="5524756" y="215899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1BE2E-D77D-EE40-8506-0542EC3EADDF}"/>
              </a:ext>
            </a:extLst>
          </p:cNvPr>
          <p:cNvSpPr/>
          <p:nvPr/>
        </p:nvSpPr>
        <p:spPr>
          <a:xfrm>
            <a:off x="5519553" y="238829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4108D-FDB3-A245-B568-E6DFC88D0C30}"/>
                  </a:ext>
                </a:extLst>
              </p:cNvPr>
              <p:cNvSpPr txBox="1"/>
              <p:nvPr/>
            </p:nvSpPr>
            <p:spPr>
              <a:xfrm>
                <a:off x="3880849" y="3557016"/>
                <a:ext cx="4746877" cy="757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4108D-FDB3-A245-B568-E6DFC88D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49" y="3557016"/>
                <a:ext cx="4746877" cy="757259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B9682-21C6-CE4B-9504-6DB2AB19C0C6}"/>
                  </a:ext>
                </a:extLst>
              </p:cNvPr>
              <p:cNvSpPr txBox="1"/>
              <p:nvPr/>
            </p:nvSpPr>
            <p:spPr>
              <a:xfrm>
                <a:off x="3450129" y="4534708"/>
                <a:ext cx="3915174" cy="757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B9682-21C6-CE4B-9504-6DB2AB19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29" y="4534708"/>
                <a:ext cx="3915174" cy="757259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424BEA-456C-1D4B-A3C1-99BEBB94F858}"/>
                  </a:ext>
                </a:extLst>
              </p:cNvPr>
              <p:cNvSpPr txBox="1"/>
              <p:nvPr/>
            </p:nvSpPr>
            <p:spPr>
              <a:xfrm>
                <a:off x="8556171" y="1645920"/>
                <a:ext cx="6574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=2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424BEA-456C-1D4B-A3C1-99BEBB94F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71" y="1645920"/>
                <a:ext cx="657488" cy="646331"/>
              </a:xfrm>
              <a:prstGeom prst="rect">
                <a:avLst/>
              </a:prstGeom>
              <a:blipFill>
                <a:blip r:embed="rId5"/>
                <a:stretch>
                  <a:fillRect t="-3846" r="-754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2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C8D1E76-958A-D248-82FD-24F406E2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3" y="1715530"/>
            <a:ext cx="48260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0790B-E6E0-F141-8263-F7A2FA061A08}"/>
              </a:ext>
            </a:extLst>
          </p:cNvPr>
          <p:cNvSpPr txBox="1"/>
          <p:nvPr/>
        </p:nvSpPr>
        <p:spPr>
          <a:xfrm>
            <a:off x="3608608" y="5394238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is not necessarily 435.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4B0766C-DD3D-C14D-9735-7C40D88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04" y="4113428"/>
            <a:ext cx="48895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D01E6-CB03-0547-939C-24333D8F33D0}"/>
              </a:ext>
            </a:extLst>
          </p:cNvPr>
          <p:cNvSpPr txBox="1"/>
          <p:nvPr/>
        </p:nvSpPr>
        <p:spPr>
          <a:xfrm>
            <a:off x="4843849" y="3239530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EBB7D-8195-A544-AA7A-A4C99E7554E2}"/>
              </a:ext>
            </a:extLst>
          </p:cNvPr>
          <p:cNvSpPr txBox="1"/>
          <p:nvPr/>
        </p:nvSpPr>
        <p:spPr>
          <a:xfrm>
            <a:off x="3645678" y="943057"/>
            <a:ext cx="305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Conventional rounding at n+ ½</a:t>
            </a:r>
          </a:p>
          <a:p>
            <a:endParaRPr lang="en-US" dirty="0"/>
          </a:p>
        </p:txBody>
      </p:sp>
      <p:pic>
        <p:nvPicPr>
          <p:cNvPr id="1027" name="Picture 3" descr="page6image1029419248">
            <a:extLst>
              <a:ext uri="{FF2B5EF4-FFF2-40B4-BE49-F238E27FC236}">
                <a16:creationId xmlns:a16="http://schemas.microsoft.com/office/drawing/2014/main" id="{E564E487-8792-E549-9E2E-48D015B4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8" y="1965435"/>
            <a:ext cx="3657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3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E4D97-DA56-EE4B-950A-025B21CB7B7E}"/>
              </a:ext>
            </a:extLst>
          </p:cNvPr>
          <p:cNvSpPr txBox="1"/>
          <p:nvPr/>
        </p:nvSpPr>
        <p:spPr>
          <a:xfrm>
            <a:off x="3255476" y="1046876"/>
            <a:ext cx="61636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Apportionment Problem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76256-F7BC-F54A-8040-44B2610F5B5E}"/>
              </a:ext>
            </a:extLst>
          </p:cNvPr>
          <p:cNvSpPr txBox="1"/>
          <p:nvPr/>
        </p:nvSpPr>
        <p:spPr>
          <a:xfrm>
            <a:off x="198212" y="1857050"/>
            <a:ext cx="11988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do you you round a list of numbers so that the sum</a:t>
            </a:r>
          </a:p>
          <a:p>
            <a:r>
              <a:rPr lang="en-US" sz="4000" dirty="0"/>
              <a:t> of the rounded numbers equals the sum of the </a:t>
            </a:r>
          </a:p>
          <a:p>
            <a:r>
              <a:rPr lang="en-US" sz="4000" dirty="0"/>
              <a:t>unrounded numbers without introducing bias in favor of </a:t>
            </a:r>
          </a:p>
          <a:p>
            <a:r>
              <a:rPr lang="en-US" sz="4000" dirty="0"/>
              <a:t>small or large numbers?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96A38-86F8-C44F-8C1A-E3540B50A39F}"/>
              </a:ext>
            </a:extLst>
          </p:cNvPr>
          <p:cNvSpPr txBox="1"/>
          <p:nvPr/>
        </p:nvSpPr>
        <p:spPr>
          <a:xfrm>
            <a:off x="1641625" y="648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apportionment methods and their problems</a:t>
            </a:r>
          </a:p>
          <a:p>
            <a:r>
              <a:rPr lang="en-US" b="1" dirty="0"/>
              <a:t>Unbiased apportionment</a:t>
            </a:r>
            <a:r>
              <a:rPr lang="en-US" dirty="0"/>
              <a:t>: if states are drawn repeatedly from the same distribution, a family of states should be assigned the same number of seats on average regardless if they are rounded or not.</a:t>
            </a:r>
          </a:p>
          <a:p>
            <a:r>
              <a:rPr lang="en-US" b="1" dirty="0"/>
              <a:t>Impartial apportionment</a:t>
            </a:r>
            <a:r>
              <a:rPr lang="en-US" dirty="0"/>
              <a:t>: For a single sample of states, a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CE84E3C-E9A4-8847-8E4E-7748135A1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r="26420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F3F70-D7A6-184D-A43D-1587E921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Neither impartial or unbiased Apportionment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D614-80BB-E34D-A858-5D77F1C4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Not even coming close to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Meeting the ideal of one person one vote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Ross Hyman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Springboard, February 17, 2022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History of apportionment methods and their problems</a:t>
            </a:r>
          </a:p>
          <a:p>
            <a:r>
              <a:rPr lang="en-US" dirty="0"/>
              <a:t>Unbiased apportionment: if states are drawn repeatedly from the same distribution, a family of states should be assigned the same number of seats on average regardless if they are rounded or not.</a:t>
            </a:r>
          </a:p>
          <a:p>
            <a:r>
              <a:rPr lang="en-US" dirty="0"/>
              <a:t>Impartial apportionment: For a single sample of states, a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1672</Words>
  <Application>Microsoft Macintosh PowerPoint</Application>
  <PresentationFormat>Widescreen</PresentationFormat>
  <Paragraphs>297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Impartial and Unbiased Apportionment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Neither impartial or unbiased Apportionment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Impartial and Unbiased Apportionment</dc:title>
  <dc:creator>Ross Hyman</dc:creator>
  <cp:lastModifiedBy>Ross Hyman</cp:lastModifiedBy>
  <cp:revision>1</cp:revision>
  <dcterms:created xsi:type="dcterms:W3CDTF">2022-02-14T17:59:18Z</dcterms:created>
  <dcterms:modified xsi:type="dcterms:W3CDTF">2022-05-04T19:48:27Z</dcterms:modified>
</cp:coreProperties>
</file>