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-300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5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41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92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33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63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55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91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785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89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3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85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7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3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10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26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3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6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B8E1-7410-4197-889C-77A623B40529}" type="datetimeFigureOut">
              <a:rPr lang="en-CA" smtClean="0"/>
              <a:t>2016-12-10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9EF8-0EB9-4083-A092-5818370CA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445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react-developer-tools/fmkadmapgofadopljbjfkapdkoienihi?hl=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orkforcebox.com/login" TargetMode="External"/><Relationship Id="rId2" Type="http://schemas.openxmlformats.org/officeDocument/2006/relationships/hyperlink" Target="http://festil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gghead.io/lessons/react-react-in-7-minu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4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887640"/>
            <a:ext cx="10515600" cy="1325563"/>
          </a:xfrm>
        </p:spPr>
        <p:txBody>
          <a:bodyPr/>
          <a:lstStyle/>
          <a:p>
            <a:r>
              <a:rPr lang="en-CA" dirty="0"/>
              <a:t>Search engine optimizations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24701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Search engines have a hard time gathering information from heavy coded Javascript applications.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React runs on the server and returns the Virtual DOM as a regular HTML page.</a:t>
            </a:r>
          </a:p>
        </p:txBody>
      </p:sp>
    </p:spTree>
    <p:extLst>
      <p:ext uri="{BB962C8B-B14F-4D97-AF65-F5344CB8AC3E}">
        <p14:creationId xmlns:p14="http://schemas.microsoft.com/office/powerpoint/2010/main" val="43213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Disadvantages of react </a:t>
            </a:r>
            <a:r>
              <a:rPr lang="en-CA" dirty="0" err="1"/>
              <a:t>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only a view layer</a:t>
            </a:r>
          </a:p>
          <a:p>
            <a:r>
              <a:rPr lang="en-CA" dirty="0"/>
              <a:t>You have to plug your code for ajax requests</a:t>
            </a:r>
          </a:p>
          <a:p>
            <a:r>
              <a:rPr lang="en-CA" dirty="0"/>
              <a:t>Library is large</a:t>
            </a:r>
          </a:p>
          <a:p>
            <a:r>
              <a:rPr lang="en-CA" dirty="0"/>
              <a:t>The learning curve can be steep</a:t>
            </a:r>
          </a:p>
          <a:p>
            <a:r>
              <a:rPr lang="en-CA" dirty="0"/>
              <a:t>Doesn’t support anything below Internet Explorer 8 (but who cares)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99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943" y="1279525"/>
            <a:ext cx="10515600" cy="1325563"/>
          </a:xfrm>
        </p:spPr>
        <p:txBody>
          <a:bodyPr/>
          <a:lstStyle/>
          <a:p>
            <a:r>
              <a:rPr lang="en-CA" dirty="0"/>
              <a:t>Developer Tools Available.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943" y="27969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React Developer Tools, Extension for Chrome.</a:t>
            </a:r>
          </a:p>
          <a:p>
            <a:r>
              <a:rPr lang="en-CA" dirty="0">
                <a:hlinkClick r:id="rId2"/>
              </a:rPr>
              <a:t>https://chrome.google.com/webstore/detail/react-developer-tools/fmkadmapgofadopljbjfkapdkoienihi?hl=en</a:t>
            </a:r>
            <a:r>
              <a:rPr lang="en-CA" dirty="0"/>
              <a:t>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852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086" y="1453696"/>
            <a:ext cx="10515600" cy="1325563"/>
          </a:xfrm>
        </p:spPr>
        <p:txBody>
          <a:bodyPr/>
          <a:lstStyle/>
          <a:p>
            <a:r>
              <a:rPr lang="en-CA" dirty="0"/>
              <a:t>Example Websites using React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086" y="2956604"/>
            <a:ext cx="10515600" cy="4351338"/>
          </a:xfrm>
        </p:spPr>
        <p:txBody>
          <a:bodyPr/>
          <a:lstStyle/>
          <a:p>
            <a:r>
              <a:rPr lang="en-CA" u="sng" dirty="0">
                <a:hlinkClick r:id="rId2"/>
              </a:rPr>
              <a:t>http://festily.com/</a:t>
            </a:r>
            <a:r>
              <a:rPr lang="en-CA" dirty="0"/>
              <a:t> </a:t>
            </a:r>
          </a:p>
          <a:p>
            <a:r>
              <a:rPr lang="en-CA" u="sng" dirty="0">
                <a:hlinkClick r:id="rId3"/>
              </a:rPr>
              <a:t>http://workforcebox.com/login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18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50382"/>
            <a:ext cx="12192000" cy="1325563"/>
          </a:xfrm>
        </p:spPr>
        <p:txBody>
          <a:bodyPr/>
          <a:lstStyle/>
          <a:p>
            <a:pPr algn="ctr"/>
            <a:r>
              <a:rPr lang="en-CA" b="1" dirty="0"/>
              <a:t>React Javascript in 7 minutes (video)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85054"/>
            <a:ext cx="12192000" cy="83048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>
                <a:hlinkClick r:id="rId2"/>
              </a:rPr>
              <a:t>https://egghead.io/lessons/react-react-in-7-minutes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2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257" y="989240"/>
            <a:ext cx="12192000" cy="1325563"/>
          </a:xfrm>
        </p:spPr>
        <p:txBody>
          <a:bodyPr/>
          <a:lstStyle/>
          <a:p>
            <a:r>
              <a:rPr lang="en-CA" dirty="0"/>
              <a:t>What is React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57" y="2590575"/>
            <a:ext cx="9960429" cy="3167289"/>
          </a:xfrm>
        </p:spPr>
        <p:txBody>
          <a:bodyPr/>
          <a:lstStyle/>
          <a:p>
            <a:r>
              <a:rPr lang="en-CA" dirty="0"/>
              <a:t>Open-source Javascript library.</a:t>
            </a:r>
          </a:p>
          <a:p>
            <a:r>
              <a:rPr lang="en-CA" dirty="0"/>
              <a:t>It is a view that renders HTML.</a:t>
            </a:r>
          </a:p>
          <a:p>
            <a:r>
              <a:rPr lang="en-CA" dirty="0"/>
              <a:t>Used by Facebook, Netflix, Instagram, Airbnb, WhatsApp</a:t>
            </a:r>
            <a:r>
              <a:rPr lang="en-CA"/>
              <a:t>, Plex and </a:t>
            </a:r>
            <a:r>
              <a:rPr lang="en-CA" dirty="0"/>
              <a:t>more.</a:t>
            </a:r>
          </a:p>
          <a:p>
            <a:r>
              <a:rPr lang="en-CA" dirty="0"/>
              <a:t>React JS was created by a software engineer at Facebook.</a:t>
            </a:r>
          </a:p>
        </p:txBody>
      </p:sp>
    </p:spTree>
    <p:extLst>
      <p:ext uri="{BB962C8B-B14F-4D97-AF65-F5344CB8AC3E}">
        <p14:creationId xmlns:p14="http://schemas.microsoft.com/office/powerpoint/2010/main" val="198043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685573"/>
            <a:ext cx="12192000" cy="1325563"/>
          </a:xfrm>
        </p:spPr>
        <p:txBody>
          <a:bodyPr/>
          <a:lstStyle/>
          <a:p>
            <a:r>
              <a:rPr lang="en-CA" dirty="0"/>
              <a:t>Benefits of React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011136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One-way data flow.</a:t>
            </a:r>
          </a:p>
          <a:p>
            <a:r>
              <a:rPr lang="en-CA" dirty="0"/>
              <a:t>Virtual DOM.</a:t>
            </a:r>
          </a:p>
          <a:p>
            <a:r>
              <a:rPr lang="en-CA" dirty="0"/>
              <a:t>JSX.</a:t>
            </a:r>
          </a:p>
          <a:p>
            <a:r>
              <a:rPr lang="en-CA" dirty="0"/>
              <a:t>Architecture beyond HTML.</a:t>
            </a:r>
          </a:p>
          <a:p>
            <a:r>
              <a:rPr lang="en-CA" dirty="0"/>
              <a:t>React Native (Support for Android, iOS, UWP).</a:t>
            </a:r>
          </a:p>
          <a:p>
            <a:r>
              <a:rPr lang="en-CA" dirty="0"/>
              <a:t>It’s awesome for SEO.</a:t>
            </a:r>
          </a:p>
          <a:p>
            <a:r>
              <a:rPr lang="en-CA" dirty="0"/>
              <a:t>Developer Tools Available.</a:t>
            </a:r>
          </a:p>
        </p:txBody>
      </p:sp>
    </p:spTree>
    <p:extLst>
      <p:ext uri="{BB962C8B-B14F-4D97-AF65-F5344CB8AC3E}">
        <p14:creationId xmlns:p14="http://schemas.microsoft.com/office/powerpoint/2010/main" val="93344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628" y="858611"/>
            <a:ext cx="10515600" cy="1325563"/>
          </a:xfrm>
        </p:spPr>
        <p:txBody>
          <a:bodyPr/>
          <a:lstStyle/>
          <a:p>
            <a:r>
              <a:rPr lang="en-CA" dirty="0"/>
              <a:t>One-way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628" y="2529568"/>
            <a:ext cx="10515600" cy="432843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Properties are passed to a component's renderer as properties in its HTML tag.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component can be passed callback functions that modify value, however cannot directly change any properties passed to it.</a:t>
            </a:r>
          </a:p>
        </p:txBody>
      </p:sp>
    </p:spTree>
    <p:extLst>
      <p:ext uri="{BB962C8B-B14F-4D97-AF65-F5344CB8AC3E}">
        <p14:creationId xmlns:p14="http://schemas.microsoft.com/office/powerpoint/2010/main" val="33652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55410"/>
            <a:ext cx="10515600" cy="1325563"/>
          </a:xfrm>
        </p:spPr>
        <p:txBody>
          <a:bodyPr/>
          <a:lstStyle/>
          <a:p>
            <a:r>
              <a:rPr lang="en-CA" dirty="0"/>
              <a:t>Virtual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449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React makes an in-memory data structure cache, decides the resulting differences, then updates the browser's shown DOM efficiently.</a:t>
            </a:r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r>
              <a:rPr lang="en-CA" dirty="0"/>
              <a:t>This allows the developer to write code as if the whole page is rendered on each change while the React libraries only render subcomponents that actually change.</a:t>
            </a:r>
          </a:p>
        </p:txBody>
      </p:sp>
    </p:spTree>
    <p:extLst>
      <p:ext uri="{BB962C8B-B14F-4D97-AF65-F5344CB8AC3E}">
        <p14:creationId xmlns:p14="http://schemas.microsoft.com/office/powerpoint/2010/main" val="50378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543" y="703262"/>
            <a:ext cx="10515600" cy="1325563"/>
          </a:xfrm>
        </p:spPr>
        <p:txBody>
          <a:bodyPr/>
          <a:lstStyle/>
          <a:p>
            <a:r>
              <a:rPr lang="en-CA" dirty="0"/>
              <a:t>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543" y="2028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React components are typically written in JSX, a JavaScript extension syntax allowing quoting of HTML and using HTML tag syntax to render subcomponents.</a:t>
            </a:r>
            <a:endParaRPr lang="en-CA" baseline="30000" dirty="0"/>
          </a:p>
          <a:p>
            <a:pPr marL="0" indent="0">
              <a:buNone/>
            </a:pPr>
            <a:endParaRPr lang="en-CA" baseline="30000" dirty="0"/>
          </a:p>
          <a:p>
            <a:pPr marL="0" indent="0">
              <a:buNone/>
            </a:pPr>
            <a:r>
              <a:rPr lang="en-CA" dirty="0"/>
              <a:t>HTML syntax is processed into JavaScript calls of the React library. Developers may also write in pure JavaScript.</a:t>
            </a:r>
          </a:p>
        </p:txBody>
      </p:sp>
    </p:spTree>
    <p:extLst>
      <p:ext uri="{BB962C8B-B14F-4D97-AF65-F5344CB8AC3E}">
        <p14:creationId xmlns:p14="http://schemas.microsoft.com/office/powerpoint/2010/main" val="48239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2782"/>
            <a:ext cx="10515600" cy="1325563"/>
          </a:xfrm>
        </p:spPr>
        <p:txBody>
          <a:bodyPr/>
          <a:lstStyle/>
          <a:p>
            <a:r>
              <a:rPr lang="en-CA" dirty="0"/>
              <a:t>Architecture beyond HTML.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basic architecture of React applies beyond rendering HTML in the browser. For example, Facebook has dynamic charts that render to &lt;canvas&gt; tags,</a:t>
            </a:r>
            <a:r>
              <a:rPr lang="en-CA" baseline="30000" dirty="0"/>
              <a:t> </a:t>
            </a:r>
            <a:r>
              <a:rPr lang="en-CA" dirty="0"/>
              <a:t>and Netflix and PayPal use isomorphic loading to render identical HTML on both the server and client.</a:t>
            </a:r>
          </a:p>
        </p:txBody>
      </p:sp>
    </p:spTree>
    <p:extLst>
      <p:ext uri="{BB962C8B-B14F-4D97-AF65-F5344CB8AC3E}">
        <p14:creationId xmlns:p14="http://schemas.microsoft.com/office/powerpoint/2010/main" val="337109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228" y="1308554"/>
            <a:ext cx="10515600" cy="1325563"/>
          </a:xfrm>
        </p:spPr>
        <p:txBody>
          <a:bodyPr/>
          <a:lstStyle/>
          <a:p>
            <a:r>
              <a:rPr lang="en-CA" dirty="0"/>
              <a:t>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228" y="30362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React Provides Support for applications running:</a:t>
            </a:r>
          </a:p>
          <a:p>
            <a:r>
              <a:rPr lang="en-CA" dirty="0"/>
              <a:t>iOS</a:t>
            </a:r>
          </a:p>
          <a:p>
            <a:r>
              <a:rPr lang="en-CA" dirty="0"/>
              <a:t>Android</a:t>
            </a:r>
          </a:p>
          <a:p>
            <a:r>
              <a:rPr lang="en-CA" dirty="0"/>
              <a:t>UWP (Windows).</a:t>
            </a:r>
          </a:p>
        </p:txBody>
      </p:sp>
    </p:spTree>
    <p:extLst>
      <p:ext uri="{BB962C8B-B14F-4D97-AF65-F5344CB8AC3E}">
        <p14:creationId xmlns:p14="http://schemas.microsoft.com/office/powerpoint/2010/main" val="263212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</TotalTime>
  <Words>419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 </vt:lpstr>
      <vt:lpstr>React Javascript in 7 minutes (video)</vt:lpstr>
      <vt:lpstr>What is React JS?</vt:lpstr>
      <vt:lpstr>Benefits of React Javascript</vt:lpstr>
      <vt:lpstr>One-way data flow</vt:lpstr>
      <vt:lpstr>Virtual DOM</vt:lpstr>
      <vt:lpstr>JSX</vt:lpstr>
      <vt:lpstr>Architecture beyond HTML.</vt:lpstr>
      <vt:lpstr>React Native</vt:lpstr>
      <vt:lpstr>Search engine optimizations </vt:lpstr>
      <vt:lpstr>Disadvantages of react js</vt:lpstr>
      <vt:lpstr>Developer Tools Available.</vt:lpstr>
      <vt:lpstr>Example Websites using React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Walichnowsky</dc:creator>
  <cp:lastModifiedBy>Matthew Walichnowsky</cp:lastModifiedBy>
  <cp:revision>30</cp:revision>
  <dcterms:created xsi:type="dcterms:W3CDTF">2016-12-10T20:50:48Z</dcterms:created>
  <dcterms:modified xsi:type="dcterms:W3CDTF">2016-12-10T23:32:50Z</dcterms:modified>
</cp:coreProperties>
</file>