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325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2121058"/>
            <a:ext cx="12851448" cy="4512122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6807185"/>
            <a:ext cx="11339513" cy="3129084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3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45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690018"/>
            <a:ext cx="3260110" cy="10983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690018"/>
            <a:ext cx="9591338" cy="109832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77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45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3231091"/>
            <a:ext cx="13040439" cy="5391145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8673238"/>
            <a:ext cx="13040439" cy="283507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65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3450093"/>
            <a:ext cx="6425724" cy="822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3450093"/>
            <a:ext cx="6425724" cy="822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8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690021"/>
            <a:ext cx="13040439" cy="2505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3177087"/>
            <a:ext cx="6396193" cy="1557041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4734128"/>
            <a:ext cx="6396193" cy="6963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3177087"/>
            <a:ext cx="6427693" cy="1557041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4734128"/>
            <a:ext cx="6427693" cy="6963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9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4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48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864023"/>
            <a:ext cx="4876384" cy="3024082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866053"/>
            <a:ext cx="7654171" cy="9210249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888105"/>
            <a:ext cx="4876384" cy="7203195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76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864023"/>
            <a:ext cx="4876384" cy="3024082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866053"/>
            <a:ext cx="7654171" cy="9210249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888105"/>
            <a:ext cx="4876384" cy="7203195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2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690021"/>
            <a:ext cx="13040439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3450093"/>
            <a:ext cx="13040439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2012327"/>
            <a:ext cx="340185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15902-A54A-45E9-AF7F-A351C4E6D18F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2012327"/>
            <a:ext cx="5102781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2012327"/>
            <a:ext cx="340185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49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88ED026E-7DC4-4295-8F5A-8D050E3D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3"/>
            <a:ext cx="14950440" cy="1245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220B6-4E94-499D-A154-D0E9C92E0CA5}"/>
              </a:ext>
            </a:extLst>
          </p:cNvPr>
          <p:cNvSpPr txBox="1"/>
          <p:nvPr/>
        </p:nvSpPr>
        <p:spPr>
          <a:xfrm>
            <a:off x="0" y="0"/>
            <a:ext cx="919886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																 B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																 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36A941-BEC0-401E-B748-23B63668EC90}"/>
              </a:ext>
            </a:extLst>
          </p:cNvPr>
          <p:cNvSpPr/>
          <p:nvPr/>
        </p:nvSpPr>
        <p:spPr>
          <a:xfrm>
            <a:off x="620486" y="6678386"/>
            <a:ext cx="6727371" cy="5470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Diagram, venn diagram&#10;&#10;Description automatically generated">
            <a:extLst>
              <a:ext uri="{FF2B5EF4-FFF2-40B4-BE49-F238E27FC236}">
                <a16:creationId xmlns:a16="http://schemas.microsoft.com/office/drawing/2014/main" id="{8598C7DB-A0FD-4557-8E42-21C18776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t="25821" r="20629" b="19814"/>
          <a:stretch/>
        </p:blipFill>
        <p:spPr>
          <a:xfrm>
            <a:off x="1314447" y="7176406"/>
            <a:ext cx="4784272" cy="44740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F67F1F-13C9-42E7-9752-73AD83189751}"/>
              </a:ext>
            </a:extLst>
          </p:cNvPr>
          <p:cNvSpPr txBox="1"/>
          <p:nvPr/>
        </p:nvSpPr>
        <p:spPr>
          <a:xfrm>
            <a:off x="255050" y="7100831"/>
            <a:ext cx="1489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kern="800" dirty="0">
                <a:latin typeface="Arial" panose="020B0604020202020204" pitchFamily="34" charset="0"/>
                <a:cs typeface="Arial" panose="020B0604020202020204" pitchFamily="34" charset="0"/>
              </a:rPr>
              <a:t>B+ males v</a:t>
            </a:r>
          </a:p>
          <a:p>
            <a:pPr algn="ctr"/>
            <a:r>
              <a:rPr lang="en-GB" kern="800" dirty="0">
                <a:latin typeface="Arial" panose="020B0604020202020204" pitchFamily="34" charset="0"/>
                <a:cs typeface="Arial" panose="020B0604020202020204" pitchFamily="34" charset="0"/>
              </a:rPr>
              <a:t>B- males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F120F1-D958-47D0-89DC-C49191FA9A8B}"/>
              </a:ext>
            </a:extLst>
          </p:cNvPr>
          <p:cNvSpPr txBox="1"/>
          <p:nvPr/>
        </p:nvSpPr>
        <p:spPr>
          <a:xfrm>
            <a:off x="5729282" y="7100831"/>
            <a:ext cx="1489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kern="800" dirty="0">
                <a:latin typeface="Arial" panose="020B0604020202020204" pitchFamily="34" charset="0"/>
                <a:cs typeface="Arial" panose="020B0604020202020204" pitchFamily="34" charset="0"/>
              </a:rPr>
              <a:t>B+ males v</a:t>
            </a:r>
          </a:p>
          <a:p>
            <a:pPr algn="ctr"/>
            <a:r>
              <a:rPr lang="en-GB" kern="800" dirty="0">
                <a:latin typeface="Arial" panose="020B0604020202020204" pitchFamily="34" charset="0"/>
                <a:cs typeface="Arial" panose="020B0604020202020204" pitchFamily="34" charset="0"/>
              </a:rPr>
              <a:t>B+ females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C703D-FC78-475B-9366-A0892E5021F3}"/>
              </a:ext>
            </a:extLst>
          </p:cNvPr>
          <p:cNvSpPr txBox="1"/>
          <p:nvPr/>
        </p:nvSpPr>
        <p:spPr>
          <a:xfrm>
            <a:off x="2015963" y="11744437"/>
            <a:ext cx="338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kern="800" dirty="0">
                <a:latin typeface="Arial" panose="020B0604020202020204" pitchFamily="34" charset="0"/>
                <a:cs typeface="Arial" panose="020B0604020202020204" pitchFamily="34" charset="0"/>
              </a:rPr>
              <a:t>B+ males v B- females</a:t>
            </a:r>
          </a:p>
        </p:txBody>
      </p:sp>
    </p:spTree>
    <p:extLst>
      <p:ext uri="{BB962C8B-B14F-4D97-AF65-F5344CB8AC3E}">
        <p14:creationId xmlns:p14="http://schemas.microsoft.com/office/powerpoint/2010/main" val="260038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57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G. de la Filia</dc:creator>
  <cp:lastModifiedBy>Andrés G. de la Filia</cp:lastModifiedBy>
  <cp:revision>4</cp:revision>
  <dcterms:created xsi:type="dcterms:W3CDTF">2021-01-13T14:00:31Z</dcterms:created>
  <dcterms:modified xsi:type="dcterms:W3CDTF">2021-01-21T16:10:12Z</dcterms:modified>
</cp:coreProperties>
</file>