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19350" cy="13679488"/>
  <p:notesSz cx="6858000" cy="9144000"/>
  <p:defaultTextStyle>
    <a:defPPr>
      <a:defRPr lang="en-US"/>
    </a:defPPr>
    <a:lvl1pPr marL="0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49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298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448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597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746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6895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045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194" algn="l" defTabSz="1382298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A69C1-0460-44C4-8A5E-70B266CEE84B}" v="3" dt="2021-01-13T14:02:3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30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AA35-ADA8-4C7C-A63F-C53E3569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2238751"/>
            <a:ext cx="11339513" cy="4762488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61A3-A412-47F3-BA13-70E81F34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7184899"/>
            <a:ext cx="11339513" cy="3302709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E388-BE1B-4D60-B7CC-6388CEC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2F8A-EBCD-46F0-A18A-F2B5ACB1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E7D1-448E-407E-A567-CA4BEEEC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ABE-5040-44B6-A342-1402E44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07364-F896-4D40-9D4D-4A921C9A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90E7-55CB-48A8-8E23-D542525E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74FB-F1FE-497D-ABFA-4D19A721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AF4-999C-4403-839E-72FBCEF4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1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F9D6D-FB5F-4915-A2C2-4A0720558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728306"/>
            <a:ext cx="3260110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968F-21CB-4043-A2B7-912B062B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728306"/>
            <a:ext cx="9591338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44C8-FC9C-42F9-B77E-BCE19221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E594-064F-442C-A1D1-C5DD6BE6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DF87-356E-4D8D-96A6-5790E527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611-88A9-41F0-B6F9-9705FB6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DAC4-BDBB-4457-8FF1-F4DF456F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A43A-F992-42BF-ABE5-39082C81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74EA-A886-466F-AF24-22FB458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AF7A-6234-48A3-8ED9-C03889E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0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8602-2088-42A6-84B2-EB239C77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3410374"/>
            <a:ext cx="13040439" cy="5690286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D99A-B031-437E-8C55-A8978A70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9154493"/>
            <a:ext cx="13040439" cy="2992387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A5EB-F3D3-4511-886B-A25DF1E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1DBC-B036-4013-AC60-19F3706A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67A5-B342-4623-A283-4BB19DE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6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2E94-6BE2-47A2-A563-FAAE6D5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E1C-5658-425D-9474-5A80BAF7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3641531"/>
            <a:ext cx="6425724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3017-DFB9-427D-9808-EEE3CDCC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3641531"/>
            <a:ext cx="6425724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98BD6-B575-4124-8001-888B57D7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C8BE-9759-4B76-B16A-7559E0E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B3F6-6BF0-42FD-929B-3F15A125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5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841B-F261-4E2B-9EC5-D5783C3D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728307"/>
            <a:ext cx="13040439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1497B-AD4A-4AE3-AA97-B749A4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3353376"/>
            <a:ext cx="6396193" cy="164343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AA25-9C4D-4DCC-8524-9BA78D62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4996813"/>
            <a:ext cx="6396193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9277E-EC76-4EC4-9175-F24AE4BE3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3353376"/>
            <a:ext cx="6427693" cy="164343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BA777-64EF-490C-BAFE-EC6E50DEA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4996813"/>
            <a:ext cx="6427693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9819D-7B2E-4006-972E-9FE383A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EF441-8F76-4EE0-B102-D3F9D771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D2F9-D798-4EC3-9741-C0348E9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0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DEEE-BC3A-4AC1-BEEA-76E5DC07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BEEB5-80BC-4ED4-968B-EA68AD8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6099-7D57-4C3D-8EDB-106D28C4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C7583-4DF5-4EBF-AB2C-99D5FA6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481-014B-4DD9-AD84-A1D9A77F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E7B5E-0A6A-4D53-B9C4-C8EEF89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CF88-B51F-4EB2-A5B7-949633AF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6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0183-3E02-4DBD-BDF4-AF3EB28C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911966"/>
            <a:ext cx="4876383" cy="3191881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A2C4-0001-4FAA-BFE5-5A424642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1969594"/>
            <a:ext cx="7654171" cy="9721303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D5D28-75C6-477D-8A59-FF6E8E442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4103846"/>
            <a:ext cx="4876383" cy="760288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5997-3E5B-417A-A579-25C5ED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2B67-E393-43D3-B197-FAB8619C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7678-76D9-48DC-B1D6-B0C729F2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6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ED7F-07BA-49A0-9900-1E59CBE0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911966"/>
            <a:ext cx="4876383" cy="3191881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6365B-18E9-47A6-B5C6-7E17B8CDC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1969594"/>
            <a:ext cx="7654171" cy="9721303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1DA9-01DD-4448-A599-1AEC5EDB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4103846"/>
            <a:ext cx="4876383" cy="760288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326C-F99F-4A3F-A471-0EE8C45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7497-22A3-4C3E-80FD-3732906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35BAC-D6BC-44C2-AFBF-9C7AF268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11716-229E-4474-81AE-27F5F5E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728307"/>
            <a:ext cx="130404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F1BC-AF1B-4457-B918-2D2483FA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3641531"/>
            <a:ext cx="130404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2946-3812-491F-A718-F954FAB7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2678860"/>
            <a:ext cx="34018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5902-A54A-45E9-AF7F-A351C4E6D18F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9E47-84C0-49C7-AEF9-0297162F0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12678860"/>
            <a:ext cx="51027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A52D-3FF5-4D45-B536-60BCB00B8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2678860"/>
            <a:ext cx="34018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0195-C61E-40DF-AFE1-70552695E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64A872-9908-4C15-A275-0A5F01D6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15119350" cy="1367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220B6-4E94-499D-A154-D0E9C92E0CA5}"/>
              </a:ext>
            </a:extLst>
          </p:cNvPr>
          <p:cNvSpPr txBox="1"/>
          <p:nvPr/>
        </p:nvSpPr>
        <p:spPr>
          <a:xfrm>
            <a:off x="0" y="0"/>
            <a:ext cx="9198864" cy="783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					B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					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G. de la Filia</dc:creator>
  <cp:lastModifiedBy>Andrés G. de la Filia</cp:lastModifiedBy>
  <cp:revision>1</cp:revision>
  <dcterms:created xsi:type="dcterms:W3CDTF">2021-01-13T14:00:31Z</dcterms:created>
  <dcterms:modified xsi:type="dcterms:W3CDTF">2021-01-13T14:04:57Z</dcterms:modified>
</cp:coreProperties>
</file>