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95979-AE57-4CB9-A8D7-2DE9079FCE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112209-09DB-4C1B-A3BC-FD7F37C405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1C4DA3-EA91-4A3C-BE05-4F3CD85537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164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4000" y="134964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39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164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4000" y="3229920"/>
            <a:ext cx="28969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49EA6-349D-461D-AE3D-4E1B1220C8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41E2E2-C57D-4759-A5AF-D089F2E0B9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A9000C-E7CB-4C3A-9EE5-BA776CA760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FD733-D0FA-4054-A707-D77DA153A1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FBEA84-DE09-4474-BB98-72B623A713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39640" y="449640"/>
            <a:ext cx="863712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485B15-14BD-489D-9545-8FE688540D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01CC2C-2685-4D86-95E7-78E006D60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0160" y="322992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213EE-125B-47A6-B08B-07054E91E8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160" y="1349640"/>
            <a:ext cx="4390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9640" y="3229920"/>
            <a:ext cx="89971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98B86-7977-4F0C-A6A4-09D3E4A64D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560" y="538920"/>
            <a:ext cx="855000" cy="719640"/>
          </a:xfrm>
          <a:prstGeom prst="parallelogram">
            <a:avLst>
              <a:gd name="adj" fmla="val 31002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37760" y="100440"/>
            <a:ext cx="1200960" cy="370800"/>
          </a:xfrm>
          <a:prstGeom prst="parallelogram">
            <a:avLst>
              <a:gd name="adj" fmla="val 88491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69640" y="179640"/>
            <a:ext cx="9536760" cy="485928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6440" y="162000"/>
            <a:ext cx="90504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69640" y="471240"/>
            <a:ext cx="892872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2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29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1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9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9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1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198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364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5920" y="5164200"/>
            <a:ext cx="319392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4480" y="5164200"/>
            <a:ext cx="234756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D28F427-00CD-4C0C-B2D7-D97B46C0A97B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240" y="47124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6440" y="100440"/>
            <a:ext cx="90432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9"/>
          <p:cNvSpPr txBox="1"/>
          <p:nvPr/>
        </p:nvSpPr>
        <p:spPr>
          <a:xfrm>
            <a:off x="2684160" y="2859840"/>
            <a:ext cx="4859640" cy="1483560"/>
          </a:xfrm>
          <a:prstGeom prst="rect">
            <a:avLst/>
          </a:prstGeom>
          <a:solidFill>
            <a:srgbClr val="e74011">
              <a:alpha val="90000"/>
            </a:srgbClr>
          </a:solidFill>
          <a:ln w="0">
            <a:noFill/>
          </a:ln>
        </p:spPr>
        <p:txBody>
          <a:bodyPr lIns="252000" rIns="0" tIns="0" bIns="126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Rick Troth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2023 June 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84160" y="1600200"/>
            <a:ext cx="4859640" cy="1259640"/>
          </a:xfrm>
          <a:prstGeom prst="rect">
            <a:avLst/>
          </a:prstGeom>
          <a:solidFill>
            <a:srgbClr val="e40521">
              <a:alpha val="90000"/>
            </a:srgbClr>
          </a:solidFill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lIns="252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POSIX Pipelines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Hartmann History Here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Pursuing a Pipeline that works like Hartmann Pipes, but for POSIX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Invokation syntax to follow the syntax of CMS/TSO Pipelines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Stages run as independent processes (not just as threads)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Impose minimal required infrastructure (e.g., no JVM needed)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 passed from dispatcher to stages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Asterisk, dot,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INPUT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or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Dot, stream name or stream number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Colon, forward file descriptor, comma, reverse file descriptor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Passing Connectors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Connector Descriptors are passed in the POSIX “environment”.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dispatcher sets the environment variable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PIPECONNS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uniquely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each stage as it spawns that stage. The variable contains a string of multiple connector specifications following the syntax shown: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spcAft>
                <a:spcPts val="1054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*.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[input|output]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[name|number]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fdfwd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fdrev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File descriptors opened by the dispatcher and inherited by the stages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sending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After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sends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READTO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OKAY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Flow Protocol – previewing a record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Producer has 1234 bytes to send, calls an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OUTPUT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’, passes metadata and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consumer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”, producer restarts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858000" y="1350000"/>
            <a:ext cx="25146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Consumer issues a ‘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PEEKTO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drives the transaction.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It confirms that its buffer can hold the record coming, returns “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PEEK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 and reads, then unblocks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9000" y="1350000"/>
            <a:ext cx="320040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fdforward               fdreverse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STAT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DATA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←   “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PEEK 1234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1234 bytes of data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 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unblock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producer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9640" y="449640"/>
            <a:ext cx="863712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39640" y="1349640"/>
            <a:ext cx="89971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2023-06-09T18:28:09Z</dcterms:created>
  <dc:creator/>
  <dc:description/>
  <dc:language>en-US</dc:language>
  <cp:lastModifiedBy/>
  <dcterms:modified xsi:type="dcterms:W3CDTF">2023-06-14T12:06:09Z</dcterms:modified>
  <cp:revision>8</cp:revision>
  <dc:subject/>
  <dc:title>Inspiration</dc:title>
</cp:coreProperties>
</file>