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7D7D79-5E0E-4138-8338-3895D3F716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39640" y="3229920"/>
            <a:ext cx="89971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ADEC5C-6328-46B3-8A50-181B21688D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3964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15016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8D8F2A-2FBE-46B3-9CC2-5C40378441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581640" y="134964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624000" y="134964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39640" y="322992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581640" y="322992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624000" y="322992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441C5D-46B3-445C-BBD2-2D5B413781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8078EA-D23A-424A-9627-9CA9F6181A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9D8204-E270-4FC0-959F-543343A2C4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AF6112-01D7-4BDC-9C0F-0BDE1B61AB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79EB76-4BCC-403E-8DA9-C110CE864B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39640" y="449640"/>
            <a:ext cx="863712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C58A9C-6471-473C-96A7-5CE52B78EC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3964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8AF2E9-EE3E-4278-ACD2-61FE0E99B5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15016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29624A-67FA-41B8-8C88-2AB64D6D76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9640" y="3229920"/>
            <a:ext cx="89971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E032B8-4BA6-4F8D-A8CA-182E5A6A96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16200000">
            <a:off x="43560" y="538920"/>
            <a:ext cx="855000" cy="719640"/>
          </a:xfrm>
          <a:prstGeom prst="parallelogram">
            <a:avLst>
              <a:gd name="adj" fmla="val 31002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7637760" y="100440"/>
            <a:ext cx="1200960" cy="370800"/>
          </a:xfrm>
          <a:prstGeom prst="parallelogram">
            <a:avLst>
              <a:gd name="adj" fmla="val 88491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dist="0" dir="0" blurRad="0" rotWithShape="0">
              <a:srgbClr val="b2b2b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69640" y="179640"/>
            <a:ext cx="9536760" cy="485928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st="101823" dir="2700000" blurRad="3816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3" name="rest2"/>
          <p:cNvSpPr/>
          <p:nvPr/>
        </p:nvSpPr>
        <p:spPr>
          <a:xfrm>
            <a:off x="7966440" y="162000"/>
            <a:ext cx="905040" cy="114372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269640" y="471240"/>
            <a:ext cx="892872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17819" dir="2700000" blurRad="12600" rotWithShape="0">
              <a:srgbClr val="b2b2b2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2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29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199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9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1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99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0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99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01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198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1"/>
          </p:nvPr>
        </p:nvSpPr>
        <p:spPr>
          <a:xfrm>
            <a:off x="503640" y="5164200"/>
            <a:ext cx="2347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2"/>
          </p:nvPr>
        </p:nvSpPr>
        <p:spPr>
          <a:xfrm>
            <a:off x="3445920" y="5164200"/>
            <a:ext cx="31939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3"/>
          </p:nvPr>
        </p:nvSpPr>
        <p:spPr>
          <a:xfrm>
            <a:off x="7224480" y="5164200"/>
            <a:ext cx="2347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0A1DCCD-FB49-4DC5-8049-FD96A7CCC67A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11240" y="471240"/>
            <a:ext cx="248400" cy="630000"/>
          </a:xfrm>
          <a:prstGeom prst="rect">
            <a:avLst/>
          </a:prstGeom>
          <a:solidFill>
            <a:srgbClr val="b5e77d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1"/>
          <p:cNvSpPr/>
          <p:nvPr/>
        </p:nvSpPr>
        <p:spPr>
          <a:xfrm>
            <a:off x="7966440" y="100440"/>
            <a:ext cx="904320" cy="7920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4200" bIns="342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9"/>
          <p:cNvSpPr txBox="1"/>
          <p:nvPr/>
        </p:nvSpPr>
        <p:spPr>
          <a:xfrm>
            <a:off x="2684160" y="2859840"/>
            <a:ext cx="4859640" cy="1483560"/>
          </a:xfrm>
          <a:prstGeom prst="rect">
            <a:avLst/>
          </a:prstGeom>
          <a:solidFill>
            <a:srgbClr val="e74011">
              <a:alpha val="90000"/>
            </a:srgbClr>
          </a:solidFill>
          <a:ln w="0">
            <a:noFill/>
          </a:ln>
        </p:spPr>
        <p:txBody>
          <a:bodyPr lIns="252000" rIns="0" tIns="0" bIns="126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Rick Troth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2023 June 16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684160" y="1600200"/>
            <a:ext cx="4859640" cy="1259640"/>
          </a:xfrm>
          <a:prstGeom prst="rect">
            <a:avLst/>
          </a:prstGeom>
          <a:solidFill>
            <a:srgbClr val="e40521">
              <a:alpha val="90000"/>
            </a:srgbClr>
          </a:solidFill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252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POSIX Pipelines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Flow Protocol – previewing a record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Producer has 1234 bytes to send, calls an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OUTPUT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’, passes metadata and 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consumer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”, producer restarts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858000" y="13500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Consumer issues a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PEEKTO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drives the transaction.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It confirms that its buffer can hold the record coming,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and reads, then unblocks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429000" y="1350000"/>
            <a:ext cx="32004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fdforward               fdreverse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STAT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DATA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PEEK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1234 bytes of data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does 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unblock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producer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Hartmann History Here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Pursuing a Pipeline that works like Hartmann Pipes, but for POSIX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Invokation syntax to follow the syntax of CMS/TSO Pipelines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Stages run as independent processes (not just as threads)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Minimal required infrastructure (e.g., no JVM needed)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Plumbing for POSIX with </a:t>
            </a:r>
            <a:r>
              <a:rPr b="1" lang="en-US" sz="2700" spc="-1" strike="noStrike">
                <a:solidFill>
                  <a:srgbClr val="000000"/>
                </a:solidFill>
                <a:latin typeface="Courier New"/>
              </a:rPr>
              <a:t>pipe()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 pair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POSIX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pipe()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system call returns a pair of file descriptors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 the ends of a “leaky garden hose”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Garden hose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does not block at record boundaries,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blocks until something is available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 a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pair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of POSIX pipes to simulate a Hartmann connector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Producer does a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on a reverse pipe until consumer says “go”, then sends the record down the forward pipe and waits for “done” from consumer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Plumbing for POSIX with </a:t>
            </a:r>
            <a:r>
              <a:rPr b="1" lang="en-US" sz="2700" spc="-1" strike="noStrike">
                <a:solidFill>
                  <a:srgbClr val="000000"/>
                </a:solidFill>
                <a:latin typeface="Courier New"/>
              </a:rPr>
              <a:t>pipe()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 pair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POSIX plumbing is slow.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start with that because it is known to work.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Switch to using shared memory when/where that is available.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POSIX Plumbing Program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‘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pipe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 command from any shell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Follows CMS/TSO Pipelines syntax but also does Unix style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Parser splits the (quoted*) pipeline into stages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*so that the shell doesn’t get involved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Dispatcher arranges file descriptors for individual stages then spawns them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Stages inherit open file descriptors and env vars describing them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Stages are programs but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found via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PATH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variable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whole thing waits until done like a shell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Passing Connectors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Connector Descriptor passed from dispatcher to stages in environment vars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Aft>
                <a:spcPts val="1054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*.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[input|output]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[name|number]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fdfwd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fdrev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Asterisk, dot,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INPUT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or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OUTPUT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Dot, stream name or stream number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Colon, forward file descriptor, comma, reverse file descriptor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Passing Connectors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Connector Descriptors are passed in the POSIX “environment”.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dispatcher sets the environment variable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PIPECONNS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uniquely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each stage as it spawns that stage. The variable contains a string of multiple connector specifications following the syntax shown: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Aft>
                <a:spcPts val="1054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*.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[input|output]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[name|number]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fdfwd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fdrev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File descriptors opened by the dispatcher and inherited by the stages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Flow Protocol – sending a record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Producer has 1234 bytes to send, calls an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OUTPUT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’, passes metadata and 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After consumer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”, producer sends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OKAY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and unblocks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858000" y="13500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Consumer issues a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READTO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 and drives the transaction.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It confirms that its buffer can hold the record coming,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and reads,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”, then unblocks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429000" y="1350000"/>
            <a:ext cx="32004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fdforward               fdreverse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STAT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DATA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PEEK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1234 bytes of data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OKAY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Application>LibreOffice/7.5.2.1$Linux_X86_64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2023-06-09T18:28:09Z</dcterms:created>
  <dc:creator/>
  <dc:description/>
  <dc:language>en-US</dc:language>
  <cp:lastModifiedBy/>
  <dcterms:modified xsi:type="dcterms:W3CDTF">2023-06-16T16:10:01Z</dcterms:modified>
  <cp:revision>11</cp:revision>
  <dc:subject/>
  <dc:title>Inspiration</dc:title>
</cp:coreProperties>
</file>