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E31-122D-E643-A632-F0A4FED2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CAB9B-A2E5-1B4C-B294-8991B1B9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FD22-CFA9-0B42-87E5-D46F86F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F523-70FA-0345-9513-2FA564D2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9187-DACC-5F4A-99F8-3ADD1A2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7DF2-C51C-AF48-97AC-475109E8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B8E1-0949-ED43-AE5E-05CE93C4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2544-7356-AA4B-8DCA-5AD64C95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B89A-A14D-A845-88BE-5A2383D1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FC03-EAB5-E240-8104-36DF4D0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D017-2860-244F-898F-3471FEB0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88B0-282E-384B-85E5-BCD8FB7D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87A1-5930-A64D-AFCF-A383BC3B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3D1F-79BE-D149-806A-1FF7006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2382-12E9-004D-8924-4BE341C6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2E49-6AC2-0A4B-AB5B-5288425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C536-4A13-4E4F-AFBB-7D414CF6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353-30A2-284C-89D9-276B1128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F39C-1513-7148-8BA2-5C790FE9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5FD3-5140-B742-80FC-7FAFA184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459A-7C1A-9C4A-9465-0FD3738C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E563-F160-1441-A510-D513058C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42E2-2DFF-314B-B929-6F4BA4C1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07F9-BCD9-7D42-837D-87BC0D8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C453-3232-3C45-AA64-A39D86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5F7F-231F-E248-940F-942377A0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21C-D065-7B45-BC16-8B82FE705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BB39-74DC-EA43-BFA7-46C73713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BBAD-6F6E-D44B-A3F3-CC6A34D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49F2-937B-5145-80D8-94A5559B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7DE5-3A43-8B40-800A-031082D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266C-C599-6243-8204-C4932D7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5962-5919-474F-A689-8431FD02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6FA4-96BF-5D4A-9349-E58E14F4F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DEF9A-4030-B045-B956-AE7C04C34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37A0-0A17-F34E-BF2B-AA34DCC54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9BA3-F5E0-1443-8E65-7F63C37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C0CBF-18A0-AC40-810D-53FCCC3E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9B957-9AB0-0A43-9BB3-31708FC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548E-9097-B342-B46F-C33A0D7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83A0-AFBA-6B4C-97D0-778BE6A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7A88E-AE19-C54E-9870-3317C17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A8F8D-3F53-5249-8BF4-884BD8A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DD39-A039-584D-BB00-E877F6E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1F159-14B8-1343-9209-F9A9B94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523C-D752-CF41-83B8-70E0E82A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4D0-DF58-A943-B312-EAF2843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C279-CE14-D94A-BBB5-0E755946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89D1-5AA7-AF40-896F-80276181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1EA8-3426-C344-9C2C-538AE25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18722-A386-254A-8127-4F8897E9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A1E9-3B17-4D45-9673-141AA3B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187-9C74-244A-A4DE-9BA414E1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CAF0-4CA6-D246-9EFB-641C29B0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E2ED-B6AF-5244-BE86-F3DA42BE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69B4-F95F-B243-AABB-3951E8A3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4124-755B-A34C-AD9C-0AEF183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1969-B588-184A-A671-5976E46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867E4-E499-704D-A11A-93826028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0775-F0CD-AB4C-A1A7-40945745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5E32-F3E6-1C4F-96D4-DAB19AC1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D524-D4A9-824E-AA1E-BAD1BEDE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E396-4FCF-9E45-AF42-18A3C28B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F47EA-58AF-2344-90EC-8248CB653151}"/>
              </a:ext>
            </a:extLst>
          </p:cNvPr>
          <p:cNvSpPr/>
          <p:nvPr/>
        </p:nvSpPr>
        <p:spPr>
          <a:xfrm>
            <a:off x="4278086" y="772886"/>
            <a:ext cx="1415143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932A-C0F2-7441-8E9D-5906676D600B}"/>
              </a:ext>
            </a:extLst>
          </p:cNvPr>
          <p:cNvSpPr/>
          <p:nvPr/>
        </p:nvSpPr>
        <p:spPr>
          <a:xfrm>
            <a:off x="4278085" y="2775857"/>
            <a:ext cx="1415143" cy="114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53007-F42A-5C48-9BEF-CB3C1BCE8047}"/>
              </a:ext>
            </a:extLst>
          </p:cNvPr>
          <p:cNvSpPr/>
          <p:nvPr/>
        </p:nvSpPr>
        <p:spPr>
          <a:xfrm>
            <a:off x="6760028" y="2775857"/>
            <a:ext cx="1415143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E3B12-EB9A-604A-B1F4-69E331BBC583}"/>
              </a:ext>
            </a:extLst>
          </p:cNvPr>
          <p:cNvSpPr/>
          <p:nvPr/>
        </p:nvSpPr>
        <p:spPr>
          <a:xfrm>
            <a:off x="4330469" y="4593771"/>
            <a:ext cx="1415143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Cosmos GraphDB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AAF7C-3BF0-2442-8742-8A35888E9F3D}"/>
              </a:ext>
            </a:extLst>
          </p:cNvPr>
          <p:cNvSpPr/>
          <p:nvPr/>
        </p:nvSpPr>
        <p:spPr>
          <a:xfrm>
            <a:off x="6565107" y="4593771"/>
            <a:ext cx="1415143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 Recipe Data 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53C45-E89C-564D-8FF6-56D093DDECF7}"/>
              </a:ext>
            </a:extLst>
          </p:cNvPr>
          <p:cNvCxnSpPr/>
          <p:nvPr/>
        </p:nvCxnSpPr>
        <p:spPr>
          <a:xfrm>
            <a:off x="5355771" y="1915886"/>
            <a:ext cx="0" cy="8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FFD42B-59EB-5745-8C09-EEB8601150AA}"/>
              </a:ext>
            </a:extLst>
          </p:cNvPr>
          <p:cNvSpPr txBox="1"/>
          <p:nvPr/>
        </p:nvSpPr>
        <p:spPr>
          <a:xfrm>
            <a:off x="5355771" y="2207372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Utterance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61EAE-EC12-3841-B150-60737495CC88}"/>
              </a:ext>
            </a:extLst>
          </p:cNvPr>
          <p:cNvCxnSpPr>
            <a:cxnSpLocks/>
          </p:cNvCxnSpPr>
          <p:nvPr/>
        </p:nvCxnSpPr>
        <p:spPr>
          <a:xfrm>
            <a:off x="5693228" y="305888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A091E3-703F-544B-9CC7-88AB444EE38B}"/>
              </a:ext>
            </a:extLst>
          </p:cNvPr>
          <p:cNvSpPr txBox="1"/>
          <p:nvPr/>
        </p:nvSpPr>
        <p:spPr>
          <a:xfrm>
            <a:off x="5759053" y="2766186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Utterance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7C207A-9980-3D48-8C9D-FD97238CFE4B}"/>
              </a:ext>
            </a:extLst>
          </p:cNvPr>
          <p:cNvCxnSpPr>
            <a:cxnSpLocks/>
          </p:cNvCxnSpPr>
          <p:nvPr/>
        </p:nvCxnSpPr>
        <p:spPr>
          <a:xfrm flipH="1" flipV="1">
            <a:off x="5693228" y="3570514"/>
            <a:ext cx="1066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8C80C1-C005-B746-9B53-B54E121DA641}"/>
              </a:ext>
            </a:extLst>
          </p:cNvPr>
          <p:cNvSpPr txBox="1"/>
          <p:nvPr/>
        </p:nvSpPr>
        <p:spPr>
          <a:xfrm>
            <a:off x="5801063" y="3570514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3817C-A5BF-E448-AE33-765CF4F158C8}"/>
              </a:ext>
            </a:extLst>
          </p:cNvPr>
          <p:cNvCxnSpPr>
            <a:cxnSpLocks/>
          </p:cNvCxnSpPr>
          <p:nvPr/>
        </p:nvCxnSpPr>
        <p:spPr>
          <a:xfrm flipH="1" flipV="1">
            <a:off x="5745612" y="4953000"/>
            <a:ext cx="819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585A6-EB82-9F4A-99B3-FA135349B5AF}"/>
              </a:ext>
            </a:extLst>
          </p:cNvPr>
          <p:cNvCxnSpPr>
            <a:cxnSpLocks/>
          </p:cNvCxnSpPr>
          <p:nvPr/>
        </p:nvCxnSpPr>
        <p:spPr>
          <a:xfrm>
            <a:off x="5257800" y="3929744"/>
            <a:ext cx="0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6B4960-DE31-6247-AFFA-E52BD895B4C6}"/>
              </a:ext>
            </a:extLst>
          </p:cNvPr>
          <p:cNvCxnSpPr>
            <a:cxnSpLocks/>
          </p:cNvCxnSpPr>
          <p:nvPr/>
        </p:nvCxnSpPr>
        <p:spPr>
          <a:xfrm flipV="1">
            <a:off x="4822371" y="3929744"/>
            <a:ext cx="0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32E991-69AE-EF4C-A7FA-B25EA47E5228}"/>
              </a:ext>
            </a:extLst>
          </p:cNvPr>
          <p:cNvSpPr txBox="1"/>
          <p:nvPr/>
        </p:nvSpPr>
        <p:spPr>
          <a:xfrm>
            <a:off x="5314274" y="4137157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 or Clarification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FAF29-7E1F-8D47-AF8A-9D7E7DE36BDB}"/>
              </a:ext>
            </a:extLst>
          </p:cNvPr>
          <p:cNvSpPr txBox="1"/>
          <p:nvPr/>
        </p:nvSpPr>
        <p:spPr>
          <a:xfrm>
            <a:off x="3548746" y="3968721"/>
            <a:ext cx="135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Clarification Request or Recipe ID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521F44-C1B0-8045-B8C2-295E8D2A4B44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4278085" y="3347357"/>
            <a:ext cx="52384" cy="1817914"/>
          </a:xfrm>
          <a:prstGeom prst="bentConnector3">
            <a:avLst>
              <a:gd name="adj1" fmla="val -21196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8BD893-53CD-6140-A249-1F91109AF170}"/>
              </a:ext>
            </a:extLst>
          </p:cNvPr>
          <p:cNvSpPr txBox="1"/>
          <p:nvPr/>
        </p:nvSpPr>
        <p:spPr>
          <a:xfrm>
            <a:off x="2362200" y="3918857"/>
            <a:ext cx="83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/ Send Recipe Content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3BDAD7-9F4A-3144-BD2F-7EE508839AEB}"/>
              </a:ext>
            </a:extLst>
          </p:cNvPr>
          <p:cNvCxnSpPr>
            <a:cxnSpLocks/>
          </p:cNvCxnSpPr>
          <p:nvPr/>
        </p:nvCxnSpPr>
        <p:spPr>
          <a:xfrm flipV="1">
            <a:off x="4680857" y="1915886"/>
            <a:ext cx="0" cy="8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4A7FF2-69B4-4BDB-8533-F782C851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56" y="5491845"/>
            <a:ext cx="968755" cy="1339034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4E6173-A50F-4929-984D-BB450305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40" y="5491845"/>
            <a:ext cx="1060121" cy="12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Michelle Conway</cp:lastModifiedBy>
  <cp:revision>8</cp:revision>
  <dcterms:created xsi:type="dcterms:W3CDTF">2018-09-26T14:09:10Z</dcterms:created>
  <dcterms:modified xsi:type="dcterms:W3CDTF">2018-09-28T10:13:27Z</dcterms:modified>
</cp:coreProperties>
</file>