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3"/>
  </p:notesMasterIdLst>
  <p:sldIdLst>
    <p:sldId id="256" r:id="rId2"/>
    <p:sldId id="259" r:id="rId3"/>
    <p:sldId id="260" r:id="rId4"/>
    <p:sldId id="265" r:id="rId5"/>
    <p:sldId id="267" r:id="rId6"/>
    <p:sldId id="268" r:id="rId7"/>
    <p:sldId id="269" r:id="rId8"/>
    <p:sldId id="270" r:id="rId9"/>
    <p:sldId id="273" r:id="rId10"/>
    <p:sldId id="274" r:id="rId11"/>
    <p:sldId id="293" r:id="rId12"/>
    <p:sldId id="281" r:id="rId13"/>
    <p:sldId id="283" r:id="rId14"/>
    <p:sldId id="284" r:id="rId15"/>
    <p:sldId id="285" r:id="rId16"/>
    <p:sldId id="286" r:id="rId17"/>
    <p:sldId id="282" r:id="rId18"/>
    <p:sldId id="294" r:id="rId19"/>
    <p:sldId id="295" r:id="rId20"/>
    <p:sldId id="292" r:id="rId21"/>
    <p:sldId id="29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592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B7BC5-75F0-41BD-ACD9-EF0E16F718FA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E5F9-A3CA-44A0-9AAE-5C3FF398C73F}">
      <dgm:prSet phldrT="[Text]"/>
      <dgm:spPr/>
      <dgm:t>
        <a:bodyPr/>
        <a:lstStyle/>
        <a:p>
          <a:r>
            <a:rPr lang="en-US" dirty="0"/>
            <a:t>Partial Combinatory Algebra</a:t>
          </a:r>
        </a:p>
      </dgm:t>
    </dgm:pt>
    <dgm:pt modelId="{825D448E-931C-433F-99D1-7BD9AE5201A3}" type="parTrans" cxnId="{3DFF0D7F-4353-492E-BBE0-26F2EFF88E22}">
      <dgm:prSet/>
      <dgm:spPr/>
      <dgm:t>
        <a:bodyPr/>
        <a:lstStyle/>
        <a:p>
          <a:endParaRPr lang="en-US"/>
        </a:p>
      </dgm:t>
    </dgm:pt>
    <dgm:pt modelId="{5B71DD89-062E-4E37-8A79-08D1C9E7F4D4}" type="sibTrans" cxnId="{3DFF0D7F-4353-492E-BBE0-26F2EFF88E22}">
      <dgm:prSet/>
      <dgm:spPr/>
      <dgm:t>
        <a:bodyPr/>
        <a:lstStyle/>
        <a:p>
          <a:endParaRPr lang="en-US"/>
        </a:p>
      </dgm:t>
    </dgm:pt>
    <dgm:pt modelId="{FDD04EC5-0DBB-4CE9-823B-39F70C85B87C}">
      <dgm:prSet phldrT="[Text]"/>
      <dgm:spPr/>
      <dgm:t>
        <a:bodyPr/>
        <a:lstStyle/>
        <a:p>
          <a:r>
            <a:rPr lang="en-US" dirty="0"/>
            <a:t>Realizability Tripos</a:t>
          </a:r>
        </a:p>
      </dgm:t>
    </dgm:pt>
    <dgm:pt modelId="{B3A7FD53-9505-4D1B-81C9-06C0D44F1368}" type="parTrans" cxnId="{70845AB2-F1B1-4C00-825E-F93FEF436992}">
      <dgm:prSet/>
      <dgm:spPr/>
      <dgm:t>
        <a:bodyPr/>
        <a:lstStyle/>
        <a:p>
          <a:endParaRPr lang="en-US"/>
        </a:p>
      </dgm:t>
    </dgm:pt>
    <dgm:pt modelId="{B27BFB42-B105-4703-9271-50B9D7B0D175}" type="sibTrans" cxnId="{70845AB2-F1B1-4C00-825E-F93FEF436992}">
      <dgm:prSet/>
      <dgm:spPr/>
      <dgm:t>
        <a:bodyPr/>
        <a:lstStyle/>
        <a:p>
          <a:endParaRPr lang="en-US"/>
        </a:p>
      </dgm:t>
    </dgm:pt>
    <dgm:pt modelId="{2E976790-92F0-4E0F-A05E-AEDCE7ECEC0D}">
      <dgm:prSet phldrT="[Text]"/>
      <dgm:spPr/>
      <dgm:t>
        <a:bodyPr/>
        <a:lstStyle/>
        <a:p>
          <a:r>
            <a:rPr lang="en-US"/>
            <a:t>Realizability </a:t>
          </a:r>
          <a:r>
            <a:rPr lang="en-US" dirty="0" err="1"/>
            <a:t>Topos</a:t>
          </a:r>
          <a:endParaRPr lang="en-US" dirty="0"/>
        </a:p>
      </dgm:t>
    </dgm:pt>
    <dgm:pt modelId="{5FC8DF3C-1D85-45EC-A4CB-FAF5B57CA027}" type="parTrans" cxnId="{81F896A4-78BB-4A28-8DE4-DE24A5AA6F03}">
      <dgm:prSet/>
      <dgm:spPr/>
      <dgm:t>
        <a:bodyPr/>
        <a:lstStyle/>
        <a:p>
          <a:endParaRPr lang="en-US"/>
        </a:p>
      </dgm:t>
    </dgm:pt>
    <dgm:pt modelId="{34A47D51-2757-4B45-B650-20CB516C2550}" type="sibTrans" cxnId="{81F896A4-78BB-4A28-8DE4-DE24A5AA6F03}">
      <dgm:prSet/>
      <dgm:spPr/>
      <dgm:t>
        <a:bodyPr/>
        <a:lstStyle/>
        <a:p>
          <a:endParaRPr lang="en-US"/>
        </a:p>
      </dgm:t>
    </dgm:pt>
    <dgm:pt modelId="{370ACE81-AD4E-44B1-82C5-4F5A97917F70}" type="pres">
      <dgm:prSet presAssocID="{DE1B7BC5-75F0-41BD-ACD9-EF0E16F718FA}" presName="Name0" presStyleCnt="0">
        <dgm:presLayoutVars>
          <dgm:dir/>
          <dgm:animLvl val="lvl"/>
          <dgm:resizeHandles val="exact"/>
        </dgm:presLayoutVars>
      </dgm:prSet>
      <dgm:spPr/>
    </dgm:pt>
    <dgm:pt modelId="{E1DC1A06-822E-4529-9ACA-1846AA197514}" type="pres">
      <dgm:prSet presAssocID="{2E976790-92F0-4E0F-A05E-AEDCE7ECEC0D}" presName="boxAndChildren" presStyleCnt="0"/>
      <dgm:spPr/>
    </dgm:pt>
    <dgm:pt modelId="{3690CC76-18D0-4F8E-8D3C-6346896EAF8C}" type="pres">
      <dgm:prSet presAssocID="{2E976790-92F0-4E0F-A05E-AEDCE7ECEC0D}" presName="parentTextBox" presStyleLbl="node1" presStyleIdx="0" presStyleCnt="3"/>
      <dgm:spPr/>
    </dgm:pt>
    <dgm:pt modelId="{6F547065-B8D6-4726-BBEF-BE5DD09AE569}" type="pres">
      <dgm:prSet presAssocID="{B27BFB42-B105-4703-9271-50B9D7B0D175}" presName="sp" presStyleCnt="0"/>
      <dgm:spPr/>
    </dgm:pt>
    <dgm:pt modelId="{5CF12BD0-8652-4164-A685-4FEEBB49985A}" type="pres">
      <dgm:prSet presAssocID="{FDD04EC5-0DBB-4CE9-823B-39F70C85B87C}" presName="arrowAndChildren" presStyleCnt="0"/>
      <dgm:spPr/>
    </dgm:pt>
    <dgm:pt modelId="{7A2B02BC-1C00-4699-8D39-AF4EF998B69D}" type="pres">
      <dgm:prSet presAssocID="{FDD04EC5-0DBB-4CE9-823B-39F70C85B87C}" presName="parentTextArrow" presStyleLbl="node1" presStyleIdx="1" presStyleCnt="3"/>
      <dgm:spPr/>
    </dgm:pt>
    <dgm:pt modelId="{E65AB6D0-C8C0-4EA6-9525-5AD370AB963A}" type="pres">
      <dgm:prSet presAssocID="{5B71DD89-062E-4E37-8A79-08D1C9E7F4D4}" presName="sp" presStyleCnt="0"/>
      <dgm:spPr/>
    </dgm:pt>
    <dgm:pt modelId="{7E71030F-6D5D-408A-A911-3E9038B14874}" type="pres">
      <dgm:prSet presAssocID="{3E6AE5F9-A3CA-44A0-9AAE-5C3FF398C73F}" presName="arrowAndChildren" presStyleCnt="0"/>
      <dgm:spPr/>
    </dgm:pt>
    <dgm:pt modelId="{4C9C0A54-ABDC-4A40-90BA-46C0F9C22E90}" type="pres">
      <dgm:prSet presAssocID="{3E6AE5F9-A3CA-44A0-9AAE-5C3FF398C73F}" presName="parentTextArrow" presStyleLbl="node1" presStyleIdx="2" presStyleCnt="3"/>
      <dgm:spPr/>
    </dgm:pt>
  </dgm:ptLst>
  <dgm:cxnLst>
    <dgm:cxn modelId="{00C12A38-A267-4DEB-B0E5-85FD1819B619}" type="presOf" srcId="{DE1B7BC5-75F0-41BD-ACD9-EF0E16F718FA}" destId="{370ACE81-AD4E-44B1-82C5-4F5A97917F70}" srcOrd="0" destOrd="0" presId="urn:microsoft.com/office/officeart/2005/8/layout/process4"/>
    <dgm:cxn modelId="{485F2E52-A675-43BD-A4F0-7EB628201ED4}" type="presOf" srcId="{FDD04EC5-0DBB-4CE9-823B-39F70C85B87C}" destId="{7A2B02BC-1C00-4699-8D39-AF4EF998B69D}" srcOrd="0" destOrd="0" presId="urn:microsoft.com/office/officeart/2005/8/layout/process4"/>
    <dgm:cxn modelId="{1CC58C74-8EBE-4779-9431-76815D3229E8}" type="presOf" srcId="{2E976790-92F0-4E0F-A05E-AEDCE7ECEC0D}" destId="{3690CC76-18D0-4F8E-8D3C-6346896EAF8C}" srcOrd="0" destOrd="0" presId="urn:microsoft.com/office/officeart/2005/8/layout/process4"/>
    <dgm:cxn modelId="{3DFF0D7F-4353-492E-BBE0-26F2EFF88E22}" srcId="{DE1B7BC5-75F0-41BD-ACD9-EF0E16F718FA}" destId="{3E6AE5F9-A3CA-44A0-9AAE-5C3FF398C73F}" srcOrd="0" destOrd="0" parTransId="{825D448E-931C-433F-99D1-7BD9AE5201A3}" sibTransId="{5B71DD89-062E-4E37-8A79-08D1C9E7F4D4}"/>
    <dgm:cxn modelId="{94A67192-72E0-473E-8482-7C9F5F1760AF}" type="presOf" srcId="{3E6AE5F9-A3CA-44A0-9AAE-5C3FF398C73F}" destId="{4C9C0A54-ABDC-4A40-90BA-46C0F9C22E90}" srcOrd="0" destOrd="0" presId="urn:microsoft.com/office/officeart/2005/8/layout/process4"/>
    <dgm:cxn modelId="{81F896A4-78BB-4A28-8DE4-DE24A5AA6F03}" srcId="{DE1B7BC5-75F0-41BD-ACD9-EF0E16F718FA}" destId="{2E976790-92F0-4E0F-A05E-AEDCE7ECEC0D}" srcOrd="2" destOrd="0" parTransId="{5FC8DF3C-1D85-45EC-A4CB-FAF5B57CA027}" sibTransId="{34A47D51-2757-4B45-B650-20CB516C2550}"/>
    <dgm:cxn modelId="{70845AB2-F1B1-4C00-825E-F93FEF436992}" srcId="{DE1B7BC5-75F0-41BD-ACD9-EF0E16F718FA}" destId="{FDD04EC5-0DBB-4CE9-823B-39F70C85B87C}" srcOrd="1" destOrd="0" parTransId="{B3A7FD53-9505-4D1B-81C9-06C0D44F1368}" sibTransId="{B27BFB42-B105-4703-9271-50B9D7B0D175}"/>
    <dgm:cxn modelId="{8181806D-BC33-486B-BF99-A808938E9FDE}" type="presParOf" srcId="{370ACE81-AD4E-44B1-82C5-4F5A97917F70}" destId="{E1DC1A06-822E-4529-9ACA-1846AA197514}" srcOrd="0" destOrd="0" presId="urn:microsoft.com/office/officeart/2005/8/layout/process4"/>
    <dgm:cxn modelId="{DD0C82CB-6EE1-46B1-AE48-28D052AFB65E}" type="presParOf" srcId="{E1DC1A06-822E-4529-9ACA-1846AA197514}" destId="{3690CC76-18D0-4F8E-8D3C-6346896EAF8C}" srcOrd="0" destOrd="0" presId="urn:microsoft.com/office/officeart/2005/8/layout/process4"/>
    <dgm:cxn modelId="{4AD29926-1376-4A2F-832F-10441D1FDE89}" type="presParOf" srcId="{370ACE81-AD4E-44B1-82C5-4F5A97917F70}" destId="{6F547065-B8D6-4726-BBEF-BE5DD09AE569}" srcOrd="1" destOrd="0" presId="urn:microsoft.com/office/officeart/2005/8/layout/process4"/>
    <dgm:cxn modelId="{19ABE7C4-229D-47FA-A66F-929CCE52818D}" type="presParOf" srcId="{370ACE81-AD4E-44B1-82C5-4F5A97917F70}" destId="{5CF12BD0-8652-4164-A685-4FEEBB49985A}" srcOrd="2" destOrd="0" presId="urn:microsoft.com/office/officeart/2005/8/layout/process4"/>
    <dgm:cxn modelId="{7CDF13DB-2202-4795-9B73-715772C990E3}" type="presParOf" srcId="{5CF12BD0-8652-4164-A685-4FEEBB49985A}" destId="{7A2B02BC-1C00-4699-8D39-AF4EF998B69D}" srcOrd="0" destOrd="0" presId="urn:microsoft.com/office/officeart/2005/8/layout/process4"/>
    <dgm:cxn modelId="{0B8B65DE-8CA6-497F-8081-6F2A057B262A}" type="presParOf" srcId="{370ACE81-AD4E-44B1-82C5-4F5A97917F70}" destId="{E65AB6D0-C8C0-4EA6-9525-5AD370AB963A}" srcOrd="3" destOrd="0" presId="urn:microsoft.com/office/officeart/2005/8/layout/process4"/>
    <dgm:cxn modelId="{E94744DF-EE80-4555-A903-F97BF2480092}" type="presParOf" srcId="{370ACE81-AD4E-44B1-82C5-4F5A97917F70}" destId="{7E71030F-6D5D-408A-A911-3E9038B14874}" srcOrd="4" destOrd="0" presId="urn:microsoft.com/office/officeart/2005/8/layout/process4"/>
    <dgm:cxn modelId="{24E8E100-3012-49C4-BA2E-707375E9F748}" type="presParOf" srcId="{7E71030F-6D5D-408A-A911-3E9038B14874}" destId="{4C9C0A54-ABDC-4A40-90BA-46C0F9C22E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B7BC5-75F0-41BD-ACD9-EF0E16F718FA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E5F9-A3CA-44A0-9AAE-5C3FF398C73F}">
      <dgm:prSet phldrT="[Text]"/>
      <dgm:spPr/>
      <dgm:t>
        <a:bodyPr/>
        <a:lstStyle/>
        <a:p>
          <a:r>
            <a:rPr lang="en-US" dirty="0"/>
            <a:t>Partial Combinatory Algebra</a:t>
          </a:r>
        </a:p>
      </dgm:t>
    </dgm:pt>
    <dgm:pt modelId="{825D448E-931C-433F-99D1-7BD9AE5201A3}" type="parTrans" cxnId="{3DFF0D7F-4353-492E-BBE0-26F2EFF88E22}">
      <dgm:prSet/>
      <dgm:spPr/>
      <dgm:t>
        <a:bodyPr/>
        <a:lstStyle/>
        <a:p>
          <a:endParaRPr lang="en-US"/>
        </a:p>
      </dgm:t>
    </dgm:pt>
    <dgm:pt modelId="{5B71DD89-062E-4E37-8A79-08D1C9E7F4D4}" type="sibTrans" cxnId="{3DFF0D7F-4353-492E-BBE0-26F2EFF88E22}">
      <dgm:prSet/>
      <dgm:spPr/>
      <dgm:t>
        <a:bodyPr/>
        <a:lstStyle/>
        <a:p>
          <a:endParaRPr lang="en-US"/>
        </a:p>
      </dgm:t>
    </dgm:pt>
    <dgm:pt modelId="{FDD04EC5-0DBB-4CE9-823B-39F70C85B87C}">
      <dgm:prSet phldrT="[Text]"/>
      <dgm:spPr/>
      <dgm:t>
        <a:bodyPr/>
        <a:lstStyle/>
        <a:p>
          <a:r>
            <a:rPr lang="en-US" dirty="0"/>
            <a:t>PCA Tripos</a:t>
          </a:r>
        </a:p>
      </dgm:t>
    </dgm:pt>
    <dgm:pt modelId="{B3A7FD53-9505-4D1B-81C9-06C0D44F1368}" type="parTrans" cxnId="{70845AB2-F1B1-4C00-825E-F93FEF436992}">
      <dgm:prSet/>
      <dgm:spPr/>
      <dgm:t>
        <a:bodyPr/>
        <a:lstStyle/>
        <a:p>
          <a:endParaRPr lang="en-US"/>
        </a:p>
      </dgm:t>
    </dgm:pt>
    <dgm:pt modelId="{B27BFB42-B105-4703-9271-50B9D7B0D175}" type="sibTrans" cxnId="{70845AB2-F1B1-4C00-825E-F93FEF436992}">
      <dgm:prSet/>
      <dgm:spPr/>
      <dgm:t>
        <a:bodyPr/>
        <a:lstStyle/>
        <a:p>
          <a:endParaRPr lang="en-US"/>
        </a:p>
      </dgm:t>
    </dgm:pt>
    <dgm:pt modelId="{2E976790-92F0-4E0F-A05E-AEDCE7ECEC0D}">
      <dgm:prSet phldrT="[Text]"/>
      <dgm:spPr/>
      <dgm:t>
        <a:bodyPr/>
        <a:lstStyle/>
        <a:p>
          <a:r>
            <a:rPr lang="en-US" dirty="0"/>
            <a:t>PCA </a:t>
          </a:r>
          <a:r>
            <a:rPr lang="en-US" dirty="0" err="1"/>
            <a:t>Topos</a:t>
          </a:r>
          <a:endParaRPr lang="en-US" dirty="0"/>
        </a:p>
      </dgm:t>
    </dgm:pt>
    <dgm:pt modelId="{5FC8DF3C-1D85-45EC-A4CB-FAF5B57CA027}" type="parTrans" cxnId="{81F896A4-78BB-4A28-8DE4-DE24A5AA6F03}">
      <dgm:prSet/>
      <dgm:spPr/>
      <dgm:t>
        <a:bodyPr/>
        <a:lstStyle/>
        <a:p>
          <a:endParaRPr lang="en-US"/>
        </a:p>
      </dgm:t>
    </dgm:pt>
    <dgm:pt modelId="{34A47D51-2757-4B45-B650-20CB516C2550}" type="sibTrans" cxnId="{81F896A4-78BB-4A28-8DE4-DE24A5AA6F03}">
      <dgm:prSet/>
      <dgm:spPr/>
      <dgm:t>
        <a:bodyPr/>
        <a:lstStyle/>
        <a:p>
          <a:endParaRPr lang="en-US"/>
        </a:p>
      </dgm:t>
    </dgm:pt>
    <dgm:pt modelId="{370ACE81-AD4E-44B1-82C5-4F5A97917F70}" type="pres">
      <dgm:prSet presAssocID="{DE1B7BC5-75F0-41BD-ACD9-EF0E16F718FA}" presName="Name0" presStyleCnt="0">
        <dgm:presLayoutVars>
          <dgm:dir/>
          <dgm:animLvl val="lvl"/>
          <dgm:resizeHandles val="exact"/>
        </dgm:presLayoutVars>
      </dgm:prSet>
      <dgm:spPr/>
    </dgm:pt>
    <dgm:pt modelId="{E1DC1A06-822E-4529-9ACA-1846AA197514}" type="pres">
      <dgm:prSet presAssocID="{2E976790-92F0-4E0F-A05E-AEDCE7ECEC0D}" presName="boxAndChildren" presStyleCnt="0"/>
      <dgm:spPr/>
    </dgm:pt>
    <dgm:pt modelId="{3690CC76-18D0-4F8E-8D3C-6346896EAF8C}" type="pres">
      <dgm:prSet presAssocID="{2E976790-92F0-4E0F-A05E-AEDCE7ECEC0D}" presName="parentTextBox" presStyleLbl="node1" presStyleIdx="0" presStyleCnt="3"/>
      <dgm:spPr/>
    </dgm:pt>
    <dgm:pt modelId="{6F547065-B8D6-4726-BBEF-BE5DD09AE569}" type="pres">
      <dgm:prSet presAssocID="{B27BFB42-B105-4703-9271-50B9D7B0D175}" presName="sp" presStyleCnt="0"/>
      <dgm:spPr/>
    </dgm:pt>
    <dgm:pt modelId="{5CF12BD0-8652-4164-A685-4FEEBB49985A}" type="pres">
      <dgm:prSet presAssocID="{FDD04EC5-0DBB-4CE9-823B-39F70C85B87C}" presName="arrowAndChildren" presStyleCnt="0"/>
      <dgm:spPr/>
    </dgm:pt>
    <dgm:pt modelId="{7A2B02BC-1C00-4699-8D39-AF4EF998B69D}" type="pres">
      <dgm:prSet presAssocID="{FDD04EC5-0DBB-4CE9-823B-39F70C85B87C}" presName="parentTextArrow" presStyleLbl="node1" presStyleIdx="1" presStyleCnt="3"/>
      <dgm:spPr/>
    </dgm:pt>
    <dgm:pt modelId="{E65AB6D0-C8C0-4EA6-9525-5AD370AB963A}" type="pres">
      <dgm:prSet presAssocID="{5B71DD89-062E-4E37-8A79-08D1C9E7F4D4}" presName="sp" presStyleCnt="0"/>
      <dgm:spPr/>
    </dgm:pt>
    <dgm:pt modelId="{7E71030F-6D5D-408A-A911-3E9038B14874}" type="pres">
      <dgm:prSet presAssocID="{3E6AE5F9-A3CA-44A0-9AAE-5C3FF398C73F}" presName="arrowAndChildren" presStyleCnt="0"/>
      <dgm:spPr/>
    </dgm:pt>
    <dgm:pt modelId="{4C9C0A54-ABDC-4A40-90BA-46C0F9C22E90}" type="pres">
      <dgm:prSet presAssocID="{3E6AE5F9-A3CA-44A0-9AAE-5C3FF398C73F}" presName="parentTextArrow" presStyleLbl="node1" presStyleIdx="2" presStyleCnt="3"/>
      <dgm:spPr/>
    </dgm:pt>
  </dgm:ptLst>
  <dgm:cxnLst>
    <dgm:cxn modelId="{00C12A38-A267-4DEB-B0E5-85FD1819B619}" type="presOf" srcId="{DE1B7BC5-75F0-41BD-ACD9-EF0E16F718FA}" destId="{370ACE81-AD4E-44B1-82C5-4F5A97917F70}" srcOrd="0" destOrd="0" presId="urn:microsoft.com/office/officeart/2005/8/layout/process4"/>
    <dgm:cxn modelId="{485F2E52-A675-43BD-A4F0-7EB628201ED4}" type="presOf" srcId="{FDD04EC5-0DBB-4CE9-823B-39F70C85B87C}" destId="{7A2B02BC-1C00-4699-8D39-AF4EF998B69D}" srcOrd="0" destOrd="0" presId="urn:microsoft.com/office/officeart/2005/8/layout/process4"/>
    <dgm:cxn modelId="{1CC58C74-8EBE-4779-9431-76815D3229E8}" type="presOf" srcId="{2E976790-92F0-4E0F-A05E-AEDCE7ECEC0D}" destId="{3690CC76-18D0-4F8E-8D3C-6346896EAF8C}" srcOrd="0" destOrd="0" presId="urn:microsoft.com/office/officeart/2005/8/layout/process4"/>
    <dgm:cxn modelId="{3DFF0D7F-4353-492E-BBE0-26F2EFF88E22}" srcId="{DE1B7BC5-75F0-41BD-ACD9-EF0E16F718FA}" destId="{3E6AE5F9-A3CA-44A0-9AAE-5C3FF398C73F}" srcOrd="0" destOrd="0" parTransId="{825D448E-931C-433F-99D1-7BD9AE5201A3}" sibTransId="{5B71DD89-062E-4E37-8A79-08D1C9E7F4D4}"/>
    <dgm:cxn modelId="{94A67192-72E0-473E-8482-7C9F5F1760AF}" type="presOf" srcId="{3E6AE5F9-A3CA-44A0-9AAE-5C3FF398C73F}" destId="{4C9C0A54-ABDC-4A40-90BA-46C0F9C22E90}" srcOrd="0" destOrd="0" presId="urn:microsoft.com/office/officeart/2005/8/layout/process4"/>
    <dgm:cxn modelId="{81F896A4-78BB-4A28-8DE4-DE24A5AA6F03}" srcId="{DE1B7BC5-75F0-41BD-ACD9-EF0E16F718FA}" destId="{2E976790-92F0-4E0F-A05E-AEDCE7ECEC0D}" srcOrd="2" destOrd="0" parTransId="{5FC8DF3C-1D85-45EC-A4CB-FAF5B57CA027}" sibTransId="{34A47D51-2757-4B45-B650-20CB516C2550}"/>
    <dgm:cxn modelId="{70845AB2-F1B1-4C00-825E-F93FEF436992}" srcId="{DE1B7BC5-75F0-41BD-ACD9-EF0E16F718FA}" destId="{FDD04EC5-0DBB-4CE9-823B-39F70C85B87C}" srcOrd="1" destOrd="0" parTransId="{B3A7FD53-9505-4D1B-81C9-06C0D44F1368}" sibTransId="{B27BFB42-B105-4703-9271-50B9D7B0D175}"/>
    <dgm:cxn modelId="{8181806D-BC33-486B-BF99-A808938E9FDE}" type="presParOf" srcId="{370ACE81-AD4E-44B1-82C5-4F5A97917F70}" destId="{E1DC1A06-822E-4529-9ACA-1846AA197514}" srcOrd="0" destOrd="0" presId="urn:microsoft.com/office/officeart/2005/8/layout/process4"/>
    <dgm:cxn modelId="{DD0C82CB-6EE1-46B1-AE48-28D052AFB65E}" type="presParOf" srcId="{E1DC1A06-822E-4529-9ACA-1846AA197514}" destId="{3690CC76-18D0-4F8E-8D3C-6346896EAF8C}" srcOrd="0" destOrd="0" presId="urn:microsoft.com/office/officeart/2005/8/layout/process4"/>
    <dgm:cxn modelId="{4AD29926-1376-4A2F-832F-10441D1FDE89}" type="presParOf" srcId="{370ACE81-AD4E-44B1-82C5-4F5A97917F70}" destId="{6F547065-B8D6-4726-BBEF-BE5DD09AE569}" srcOrd="1" destOrd="0" presId="urn:microsoft.com/office/officeart/2005/8/layout/process4"/>
    <dgm:cxn modelId="{19ABE7C4-229D-47FA-A66F-929CCE52818D}" type="presParOf" srcId="{370ACE81-AD4E-44B1-82C5-4F5A97917F70}" destId="{5CF12BD0-8652-4164-A685-4FEEBB49985A}" srcOrd="2" destOrd="0" presId="urn:microsoft.com/office/officeart/2005/8/layout/process4"/>
    <dgm:cxn modelId="{7CDF13DB-2202-4795-9B73-715772C990E3}" type="presParOf" srcId="{5CF12BD0-8652-4164-A685-4FEEBB49985A}" destId="{7A2B02BC-1C00-4699-8D39-AF4EF998B69D}" srcOrd="0" destOrd="0" presId="urn:microsoft.com/office/officeart/2005/8/layout/process4"/>
    <dgm:cxn modelId="{0B8B65DE-8CA6-497F-8081-6F2A057B262A}" type="presParOf" srcId="{370ACE81-AD4E-44B1-82C5-4F5A97917F70}" destId="{E65AB6D0-C8C0-4EA6-9525-5AD370AB963A}" srcOrd="3" destOrd="0" presId="urn:microsoft.com/office/officeart/2005/8/layout/process4"/>
    <dgm:cxn modelId="{E94744DF-EE80-4555-A903-F97BF2480092}" type="presParOf" srcId="{370ACE81-AD4E-44B1-82C5-4F5A97917F70}" destId="{7E71030F-6D5D-408A-A911-3E9038B14874}" srcOrd="4" destOrd="0" presId="urn:microsoft.com/office/officeart/2005/8/layout/process4"/>
    <dgm:cxn modelId="{24E8E100-3012-49C4-BA2E-707375E9F748}" type="presParOf" srcId="{7E71030F-6D5D-408A-A911-3E9038B14874}" destId="{4C9C0A54-ABDC-4A40-90BA-46C0F9C22E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B7BC5-75F0-41BD-ACD9-EF0E16F718FA}" type="doc">
      <dgm:prSet loTypeId="urn:microsoft.com/office/officeart/2005/8/layout/process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6AE5F9-A3CA-44A0-9AAE-5C3FF398C73F}">
      <dgm:prSet phldrT="[Text]"/>
      <dgm:spPr/>
      <dgm:t>
        <a:bodyPr/>
        <a:lstStyle/>
        <a:p>
          <a:r>
            <a:rPr lang="en-US" dirty="0"/>
            <a:t>Partial Combinatory Algebra</a:t>
          </a:r>
        </a:p>
      </dgm:t>
    </dgm:pt>
    <dgm:pt modelId="{825D448E-931C-433F-99D1-7BD9AE5201A3}" type="parTrans" cxnId="{3DFF0D7F-4353-492E-BBE0-26F2EFF88E22}">
      <dgm:prSet/>
      <dgm:spPr/>
      <dgm:t>
        <a:bodyPr/>
        <a:lstStyle/>
        <a:p>
          <a:endParaRPr lang="en-US"/>
        </a:p>
      </dgm:t>
    </dgm:pt>
    <dgm:pt modelId="{5B71DD89-062E-4E37-8A79-08D1C9E7F4D4}" type="sibTrans" cxnId="{3DFF0D7F-4353-492E-BBE0-26F2EFF88E22}">
      <dgm:prSet/>
      <dgm:spPr/>
      <dgm:t>
        <a:bodyPr/>
        <a:lstStyle/>
        <a:p>
          <a:endParaRPr lang="en-US"/>
        </a:p>
      </dgm:t>
    </dgm:pt>
    <dgm:pt modelId="{FDD04EC5-0DBB-4CE9-823B-39F70C85B87C}">
      <dgm:prSet phldrT="[Text]"/>
      <dgm:spPr/>
      <dgm:t>
        <a:bodyPr/>
        <a:lstStyle/>
        <a:p>
          <a:r>
            <a:rPr lang="en-US" dirty="0"/>
            <a:t>PCA Tripos</a:t>
          </a:r>
        </a:p>
      </dgm:t>
    </dgm:pt>
    <dgm:pt modelId="{B3A7FD53-9505-4D1B-81C9-06C0D44F1368}" type="parTrans" cxnId="{70845AB2-F1B1-4C00-825E-F93FEF436992}">
      <dgm:prSet/>
      <dgm:spPr/>
      <dgm:t>
        <a:bodyPr/>
        <a:lstStyle/>
        <a:p>
          <a:endParaRPr lang="en-US"/>
        </a:p>
      </dgm:t>
    </dgm:pt>
    <dgm:pt modelId="{B27BFB42-B105-4703-9271-50B9D7B0D175}" type="sibTrans" cxnId="{70845AB2-F1B1-4C00-825E-F93FEF436992}">
      <dgm:prSet/>
      <dgm:spPr/>
      <dgm:t>
        <a:bodyPr/>
        <a:lstStyle/>
        <a:p>
          <a:endParaRPr lang="en-US"/>
        </a:p>
      </dgm:t>
    </dgm:pt>
    <dgm:pt modelId="{2E976790-92F0-4E0F-A05E-AEDCE7ECEC0D}">
      <dgm:prSet phldrT="[Text]"/>
      <dgm:spPr/>
      <dgm:t>
        <a:bodyPr/>
        <a:lstStyle/>
        <a:p>
          <a:r>
            <a:rPr lang="en-US" dirty="0"/>
            <a:t>PCA </a:t>
          </a:r>
          <a:r>
            <a:rPr lang="en-US" dirty="0" err="1"/>
            <a:t>Topos</a:t>
          </a:r>
          <a:endParaRPr lang="en-US" dirty="0"/>
        </a:p>
      </dgm:t>
    </dgm:pt>
    <dgm:pt modelId="{5FC8DF3C-1D85-45EC-A4CB-FAF5B57CA027}" type="parTrans" cxnId="{81F896A4-78BB-4A28-8DE4-DE24A5AA6F03}">
      <dgm:prSet/>
      <dgm:spPr/>
      <dgm:t>
        <a:bodyPr/>
        <a:lstStyle/>
        <a:p>
          <a:endParaRPr lang="en-US"/>
        </a:p>
      </dgm:t>
    </dgm:pt>
    <dgm:pt modelId="{34A47D51-2757-4B45-B650-20CB516C2550}" type="sibTrans" cxnId="{81F896A4-78BB-4A28-8DE4-DE24A5AA6F03}">
      <dgm:prSet/>
      <dgm:spPr/>
      <dgm:t>
        <a:bodyPr/>
        <a:lstStyle/>
        <a:p>
          <a:endParaRPr lang="en-US"/>
        </a:p>
      </dgm:t>
    </dgm:pt>
    <dgm:pt modelId="{370ACE81-AD4E-44B1-82C5-4F5A97917F70}" type="pres">
      <dgm:prSet presAssocID="{DE1B7BC5-75F0-41BD-ACD9-EF0E16F718FA}" presName="Name0" presStyleCnt="0">
        <dgm:presLayoutVars>
          <dgm:dir/>
          <dgm:animLvl val="lvl"/>
          <dgm:resizeHandles val="exact"/>
        </dgm:presLayoutVars>
      </dgm:prSet>
      <dgm:spPr/>
    </dgm:pt>
    <dgm:pt modelId="{E1DC1A06-822E-4529-9ACA-1846AA197514}" type="pres">
      <dgm:prSet presAssocID="{2E976790-92F0-4E0F-A05E-AEDCE7ECEC0D}" presName="boxAndChildren" presStyleCnt="0"/>
      <dgm:spPr/>
    </dgm:pt>
    <dgm:pt modelId="{3690CC76-18D0-4F8E-8D3C-6346896EAF8C}" type="pres">
      <dgm:prSet presAssocID="{2E976790-92F0-4E0F-A05E-AEDCE7ECEC0D}" presName="parentTextBox" presStyleLbl="node1" presStyleIdx="0" presStyleCnt="3"/>
      <dgm:spPr/>
    </dgm:pt>
    <dgm:pt modelId="{6F547065-B8D6-4726-BBEF-BE5DD09AE569}" type="pres">
      <dgm:prSet presAssocID="{B27BFB42-B105-4703-9271-50B9D7B0D175}" presName="sp" presStyleCnt="0"/>
      <dgm:spPr/>
    </dgm:pt>
    <dgm:pt modelId="{5CF12BD0-8652-4164-A685-4FEEBB49985A}" type="pres">
      <dgm:prSet presAssocID="{FDD04EC5-0DBB-4CE9-823B-39F70C85B87C}" presName="arrowAndChildren" presStyleCnt="0"/>
      <dgm:spPr/>
    </dgm:pt>
    <dgm:pt modelId="{7A2B02BC-1C00-4699-8D39-AF4EF998B69D}" type="pres">
      <dgm:prSet presAssocID="{FDD04EC5-0DBB-4CE9-823B-39F70C85B87C}" presName="parentTextArrow" presStyleLbl="node1" presStyleIdx="1" presStyleCnt="3"/>
      <dgm:spPr/>
    </dgm:pt>
    <dgm:pt modelId="{E65AB6D0-C8C0-4EA6-9525-5AD370AB963A}" type="pres">
      <dgm:prSet presAssocID="{5B71DD89-062E-4E37-8A79-08D1C9E7F4D4}" presName="sp" presStyleCnt="0"/>
      <dgm:spPr/>
    </dgm:pt>
    <dgm:pt modelId="{7E71030F-6D5D-408A-A911-3E9038B14874}" type="pres">
      <dgm:prSet presAssocID="{3E6AE5F9-A3CA-44A0-9AAE-5C3FF398C73F}" presName="arrowAndChildren" presStyleCnt="0"/>
      <dgm:spPr/>
    </dgm:pt>
    <dgm:pt modelId="{4C9C0A54-ABDC-4A40-90BA-46C0F9C22E90}" type="pres">
      <dgm:prSet presAssocID="{3E6AE5F9-A3CA-44A0-9AAE-5C3FF398C73F}" presName="parentTextArrow" presStyleLbl="node1" presStyleIdx="2" presStyleCnt="3"/>
      <dgm:spPr/>
    </dgm:pt>
  </dgm:ptLst>
  <dgm:cxnLst>
    <dgm:cxn modelId="{00C12A38-A267-4DEB-B0E5-85FD1819B619}" type="presOf" srcId="{DE1B7BC5-75F0-41BD-ACD9-EF0E16F718FA}" destId="{370ACE81-AD4E-44B1-82C5-4F5A97917F70}" srcOrd="0" destOrd="0" presId="urn:microsoft.com/office/officeart/2005/8/layout/process4"/>
    <dgm:cxn modelId="{485F2E52-A675-43BD-A4F0-7EB628201ED4}" type="presOf" srcId="{FDD04EC5-0DBB-4CE9-823B-39F70C85B87C}" destId="{7A2B02BC-1C00-4699-8D39-AF4EF998B69D}" srcOrd="0" destOrd="0" presId="urn:microsoft.com/office/officeart/2005/8/layout/process4"/>
    <dgm:cxn modelId="{1CC58C74-8EBE-4779-9431-76815D3229E8}" type="presOf" srcId="{2E976790-92F0-4E0F-A05E-AEDCE7ECEC0D}" destId="{3690CC76-18D0-4F8E-8D3C-6346896EAF8C}" srcOrd="0" destOrd="0" presId="urn:microsoft.com/office/officeart/2005/8/layout/process4"/>
    <dgm:cxn modelId="{3DFF0D7F-4353-492E-BBE0-26F2EFF88E22}" srcId="{DE1B7BC5-75F0-41BD-ACD9-EF0E16F718FA}" destId="{3E6AE5F9-A3CA-44A0-9AAE-5C3FF398C73F}" srcOrd="0" destOrd="0" parTransId="{825D448E-931C-433F-99D1-7BD9AE5201A3}" sibTransId="{5B71DD89-062E-4E37-8A79-08D1C9E7F4D4}"/>
    <dgm:cxn modelId="{94A67192-72E0-473E-8482-7C9F5F1760AF}" type="presOf" srcId="{3E6AE5F9-A3CA-44A0-9AAE-5C3FF398C73F}" destId="{4C9C0A54-ABDC-4A40-90BA-46C0F9C22E90}" srcOrd="0" destOrd="0" presId="urn:microsoft.com/office/officeart/2005/8/layout/process4"/>
    <dgm:cxn modelId="{81F896A4-78BB-4A28-8DE4-DE24A5AA6F03}" srcId="{DE1B7BC5-75F0-41BD-ACD9-EF0E16F718FA}" destId="{2E976790-92F0-4E0F-A05E-AEDCE7ECEC0D}" srcOrd="2" destOrd="0" parTransId="{5FC8DF3C-1D85-45EC-A4CB-FAF5B57CA027}" sibTransId="{34A47D51-2757-4B45-B650-20CB516C2550}"/>
    <dgm:cxn modelId="{70845AB2-F1B1-4C00-825E-F93FEF436992}" srcId="{DE1B7BC5-75F0-41BD-ACD9-EF0E16F718FA}" destId="{FDD04EC5-0DBB-4CE9-823B-39F70C85B87C}" srcOrd="1" destOrd="0" parTransId="{B3A7FD53-9505-4D1B-81C9-06C0D44F1368}" sibTransId="{B27BFB42-B105-4703-9271-50B9D7B0D175}"/>
    <dgm:cxn modelId="{8181806D-BC33-486B-BF99-A808938E9FDE}" type="presParOf" srcId="{370ACE81-AD4E-44B1-82C5-4F5A97917F70}" destId="{E1DC1A06-822E-4529-9ACA-1846AA197514}" srcOrd="0" destOrd="0" presId="urn:microsoft.com/office/officeart/2005/8/layout/process4"/>
    <dgm:cxn modelId="{DD0C82CB-6EE1-46B1-AE48-28D052AFB65E}" type="presParOf" srcId="{E1DC1A06-822E-4529-9ACA-1846AA197514}" destId="{3690CC76-18D0-4F8E-8D3C-6346896EAF8C}" srcOrd="0" destOrd="0" presId="urn:microsoft.com/office/officeart/2005/8/layout/process4"/>
    <dgm:cxn modelId="{4AD29926-1376-4A2F-832F-10441D1FDE89}" type="presParOf" srcId="{370ACE81-AD4E-44B1-82C5-4F5A97917F70}" destId="{6F547065-B8D6-4726-BBEF-BE5DD09AE569}" srcOrd="1" destOrd="0" presId="urn:microsoft.com/office/officeart/2005/8/layout/process4"/>
    <dgm:cxn modelId="{19ABE7C4-229D-47FA-A66F-929CCE52818D}" type="presParOf" srcId="{370ACE81-AD4E-44B1-82C5-4F5A97917F70}" destId="{5CF12BD0-8652-4164-A685-4FEEBB49985A}" srcOrd="2" destOrd="0" presId="urn:microsoft.com/office/officeart/2005/8/layout/process4"/>
    <dgm:cxn modelId="{7CDF13DB-2202-4795-9B73-715772C990E3}" type="presParOf" srcId="{5CF12BD0-8652-4164-A685-4FEEBB49985A}" destId="{7A2B02BC-1C00-4699-8D39-AF4EF998B69D}" srcOrd="0" destOrd="0" presId="urn:microsoft.com/office/officeart/2005/8/layout/process4"/>
    <dgm:cxn modelId="{0B8B65DE-8CA6-497F-8081-6F2A057B262A}" type="presParOf" srcId="{370ACE81-AD4E-44B1-82C5-4F5A97917F70}" destId="{E65AB6D0-C8C0-4EA6-9525-5AD370AB963A}" srcOrd="3" destOrd="0" presId="urn:microsoft.com/office/officeart/2005/8/layout/process4"/>
    <dgm:cxn modelId="{E94744DF-EE80-4555-A903-F97BF2480092}" type="presParOf" srcId="{370ACE81-AD4E-44B1-82C5-4F5A97917F70}" destId="{7E71030F-6D5D-408A-A911-3E9038B14874}" srcOrd="4" destOrd="0" presId="urn:microsoft.com/office/officeart/2005/8/layout/process4"/>
    <dgm:cxn modelId="{24E8E100-3012-49C4-BA2E-707375E9F748}" type="presParOf" srcId="{7E71030F-6D5D-408A-A911-3E9038B14874}" destId="{4C9C0A54-ABDC-4A40-90BA-46C0F9C22E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CC76-18D0-4F8E-8D3C-6346896EAF8C}">
      <dsp:nvSpPr>
        <dsp:cNvPr id="0" name=""/>
        <dsp:cNvSpPr/>
      </dsp:nvSpPr>
      <dsp:spPr>
        <a:xfrm>
          <a:off x="0" y="3028118"/>
          <a:ext cx="5667767" cy="9938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Realizability </a:t>
          </a:r>
          <a:r>
            <a:rPr lang="en-US" sz="3500" kern="1200" dirty="0" err="1"/>
            <a:t>Topos</a:t>
          </a:r>
          <a:endParaRPr lang="en-US" sz="3500" kern="1200" dirty="0"/>
        </a:p>
      </dsp:txBody>
      <dsp:txXfrm>
        <a:off x="0" y="3028118"/>
        <a:ext cx="5667767" cy="993895"/>
      </dsp:txXfrm>
    </dsp:sp>
    <dsp:sp modelId="{7A2B02BC-1C00-4699-8D39-AF4EF998B69D}">
      <dsp:nvSpPr>
        <dsp:cNvPr id="0" name=""/>
        <dsp:cNvSpPr/>
      </dsp:nvSpPr>
      <dsp:spPr>
        <a:xfrm rot="10800000">
          <a:off x="0" y="1514414"/>
          <a:ext cx="5667767" cy="152861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Realizability Tripos</a:t>
          </a:r>
        </a:p>
      </dsp:txBody>
      <dsp:txXfrm rot="10800000">
        <a:off x="0" y="1514414"/>
        <a:ext cx="5667767" cy="993246"/>
      </dsp:txXfrm>
    </dsp:sp>
    <dsp:sp modelId="{4C9C0A54-ABDC-4A40-90BA-46C0F9C22E90}">
      <dsp:nvSpPr>
        <dsp:cNvPr id="0" name=""/>
        <dsp:cNvSpPr/>
      </dsp:nvSpPr>
      <dsp:spPr>
        <a:xfrm rot="10800000">
          <a:off x="0" y="711"/>
          <a:ext cx="5667767" cy="152861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Partial Combinatory Algebra</a:t>
          </a:r>
        </a:p>
      </dsp:txBody>
      <dsp:txXfrm rot="10800000">
        <a:off x="0" y="711"/>
        <a:ext cx="5667767" cy="993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CC76-18D0-4F8E-8D3C-6346896EAF8C}">
      <dsp:nvSpPr>
        <dsp:cNvPr id="0" name=""/>
        <dsp:cNvSpPr/>
      </dsp:nvSpPr>
      <dsp:spPr>
        <a:xfrm>
          <a:off x="0" y="3028118"/>
          <a:ext cx="5667767" cy="9938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PCA </a:t>
          </a:r>
          <a:r>
            <a:rPr lang="en-US" sz="3500" kern="1200" dirty="0" err="1"/>
            <a:t>Topos</a:t>
          </a:r>
          <a:endParaRPr lang="en-US" sz="3500" kern="1200" dirty="0"/>
        </a:p>
      </dsp:txBody>
      <dsp:txXfrm>
        <a:off x="0" y="3028118"/>
        <a:ext cx="5667767" cy="993895"/>
      </dsp:txXfrm>
    </dsp:sp>
    <dsp:sp modelId="{7A2B02BC-1C00-4699-8D39-AF4EF998B69D}">
      <dsp:nvSpPr>
        <dsp:cNvPr id="0" name=""/>
        <dsp:cNvSpPr/>
      </dsp:nvSpPr>
      <dsp:spPr>
        <a:xfrm rot="10800000">
          <a:off x="0" y="1514414"/>
          <a:ext cx="5667767" cy="152861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PCA Tripos</a:t>
          </a:r>
        </a:p>
      </dsp:txBody>
      <dsp:txXfrm rot="10800000">
        <a:off x="0" y="1514414"/>
        <a:ext cx="5667767" cy="993246"/>
      </dsp:txXfrm>
    </dsp:sp>
    <dsp:sp modelId="{4C9C0A54-ABDC-4A40-90BA-46C0F9C22E90}">
      <dsp:nvSpPr>
        <dsp:cNvPr id="0" name=""/>
        <dsp:cNvSpPr/>
      </dsp:nvSpPr>
      <dsp:spPr>
        <a:xfrm rot="10800000">
          <a:off x="0" y="711"/>
          <a:ext cx="5667767" cy="152861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Partial Combinatory Algebra</a:t>
          </a:r>
        </a:p>
      </dsp:txBody>
      <dsp:txXfrm rot="10800000">
        <a:off x="0" y="711"/>
        <a:ext cx="5667767" cy="993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0CC76-18D0-4F8E-8D3C-6346896EAF8C}">
      <dsp:nvSpPr>
        <dsp:cNvPr id="0" name=""/>
        <dsp:cNvSpPr/>
      </dsp:nvSpPr>
      <dsp:spPr>
        <a:xfrm>
          <a:off x="0" y="3028118"/>
          <a:ext cx="5667767" cy="9938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PCA </a:t>
          </a:r>
          <a:r>
            <a:rPr lang="en-US" sz="3500" kern="1200" dirty="0" err="1"/>
            <a:t>Topos</a:t>
          </a:r>
          <a:endParaRPr lang="en-US" sz="3500" kern="1200" dirty="0"/>
        </a:p>
      </dsp:txBody>
      <dsp:txXfrm>
        <a:off x="0" y="3028118"/>
        <a:ext cx="5667767" cy="993895"/>
      </dsp:txXfrm>
    </dsp:sp>
    <dsp:sp modelId="{7A2B02BC-1C00-4699-8D39-AF4EF998B69D}">
      <dsp:nvSpPr>
        <dsp:cNvPr id="0" name=""/>
        <dsp:cNvSpPr/>
      </dsp:nvSpPr>
      <dsp:spPr>
        <a:xfrm rot="10800000">
          <a:off x="0" y="1514414"/>
          <a:ext cx="5667767" cy="152861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PCA Tripos</a:t>
          </a:r>
        </a:p>
      </dsp:txBody>
      <dsp:txXfrm rot="10800000">
        <a:off x="0" y="1514414"/>
        <a:ext cx="5667767" cy="993246"/>
      </dsp:txXfrm>
    </dsp:sp>
    <dsp:sp modelId="{4C9C0A54-ABDC-4A40-90BA-46C0F9C22E90}">
      <dsp:nvSpPr>
        <dsp:cNvPr id="0" name=""/>
        <dsp:cNvSpPr/>
      </dsp:nvSpPr>
      <dsp:spPr>
        <a:xfrm rot="10800000">
          <a:off x="0" y="711"/>
          <a:ext cx="5667767" cy="1528611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Partial Combinatory Algebra</a:t>
          </a:r>
        </a:p>
      </dsp:txBody>
      <dsp:txXfrm rot="10800000">
        <a:off x="0" y="711"/>
        <a:ext cx="5667767" cy="99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20:19:0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36 337 5317,'-4'-28'7371,"4"20"-3134,1 19 405,19 254-1556,-1-1-3588,-18-254 294,-1-7 78,0-1-1,0 1 0,0-1 0,1 0 0,-1 1 0,1-1 0,0 0 1,0 1-1,-1-1 0,1 0 0,1 0 0,0 2 131,-2-4-62,0 0 0,0 0 0,0 0 0,0 0 0,0 0 0,0 0 0,0 0 0,0 1 0,0-1 0,0 0 0,0 0 0,1 0 0,-1 0 0,0 0 0,0 0 1,0 0-1,0 0 0,0 0 0,0 0 0,0 0 0,1 0 0,-1 1 0,0-1 0,0 0 0,0 0 0,0 0 0,0 0 0,1 0 0,-1 0 0,0 0 0,0 0 0,0 0 0,0 0 0,0-1 0,0 1 0,1 0 0,-1 0 0,0 0 0,0 0 0,0 0 0,0 0 0,0 0 0,0 0 0,1 0 0,-1 0 0,0 0 0,0 0 0,0-1 0,0 1 0,0 0 62,4-10-2760,0-19-1871,-4-9 398,2-6 106</inkml:trace>
  <inkml:trace contextRef="#ctx0" brushRef="#br0" timeOffset="1">33 263 6790,'-1'-2'924,"-1"0"0,0 0 0,0 0 0,0 1 0,0-1 0,0 0 0,0 1 0,0 0 0,0-1 0,-1 1 0,1 0-1,0 0 1,-1 0 0,-1 0-924,23 17 988,50 23-218,-2 2 0,6 10-770,-53-37 96,-1 2 0,-1 0 0,-1 1-1,0 1 1,-1 1 0,-1 0 0,0 1-1,-2 0 1,0 2-96,-9-14 39,0 1 0,0 0 0,-1 0 0,0 0 0,0 0 0,-1 1 0,-1-1 0,1 1 0,-2-1 0,1 1 0,-1 0 0,-1-1 0,0 1 0,0-1 0,-1 4-39,0-6 11,0 0 0,-1 0 0,1 0 0,-2 0 0,1 0 0,-1-1 0,0 1 0,0-1 1,0 0-1,-1 0 0,0-1 0,0 1 0,-1-1 0,0 0 0,1-1 0,-2 1 0,1-1 1,0 0-1,-6 2-11,0-1-112,1-1-1,-1 0 1,1 0 0,-1-1 0,-11 1 112,16-3-291,-1 0 0,1-1-1,-1 0 1,1 0 0,-1 0 0,0-1-1,1 0 1,-1-1 0,-4-1 291,10 2-1265,2 1-1009,3-9-3993,9 0 2858,-9 7 1959,9-8-2276</inkml:trace>
  <inkml:trace contextRef="#ctx0" brushRef="#br0" timeOffset="2">536 750 4644,'7'1'2066,"0"0"0,1-1 0,-1 0 0,1 0 0,-1-1 0,4-1-2066,-3 1 583,1-1 1,-1 0-1,0-1 0,-1 0 0,1 0 0,0-1-583,-3 2 55,-1-1 0,1 0-1,0 0 1,-1 0-1,0 0 1,0-1 0,0 1-1,0-1 1,0 0-1,-1 0 1,0-1-1,0 1 1,0-1 0,0 1-1,-1-1 1,0 0-1,0 0 1,0 0 0,0 0-1,-1-2-54,0 5 50,-1 0-1,1 0 0,-1 0 1,0 0-1,0 0 1,0 0-1,0-1 0,0 1 1,-1 0-1,1 0 1,-1 0-1,1 0 1,-1 0-1,0 0 0,0 0 1,1 0-1,-1 0 1,-1 1-1,1-1 0,0 0 1,0 0-1,-1 1 1,1-1-1,-1 1 1,1-1-1,-1 1 0,0 0 1,1 0-1,-1 0 1,0 0-1,0 0-49,-1 0 50,1 0 0,-1 0 0,1 1-1,-1-1 1,1 1 0,-1-1 0,0 1 0,1 0 0,-1 0-1,0 1 1,1-1 0,-1 0 0,1 1 0,-1 0 0,1-1-1,-1 1 1,1 0 0,-1 0 0,1 1 0,0-1 0,-1 0-1,1 1 1,0-1 0,-2 3-50,0 0 39,-1 1 0,1 0-1,0 1 1,0-1 0,0 1 0,1-1-1,0 1 1,0 0 0,0 1 0,1-1-1,0 0 1,0 1 0,1-1 0,0 1-1,0-1 1,0 1 0,1 0 0,0-1-1,0 1 1,1 0 0,-1-1 0,1 1-1,1-1 1,0 1 0,0 0-39,0 0-77,0-1-1,0 1 1,1-1-1,0 0 1,0 0-1,0 0 1,1-1 0,0 1-1,0-1 1,1 0-1,-1 0 1,1 0 0,0-1-1,0 1 1,1-1-1,-1-1 1,1 1 0,0-1-1,0 0 1,0 0-1,0 0 1,0-1 0,1 0-1,-1-1 1,2 1 77,-4-2-334,-1 1-1,0-1 1,1-1 0,-1 1 0,0 0-1,0-1 1,1 1 0,-1-1 0,0 0-1,0 0 1,0-1 0,0 1-1,0 0 1,0-1 0,0 0 0,0 0-1,-1 0 1,1 0 0,0 0 0,-1 0-1,1-2 335,3-2-1298,-1-1-1,0 0 0,0-1 0,0 1 0,-1-1 0,0 0 1,2-8 1298,8-31-4175</inkml:trace>
  <inkml:trace contextRef="#ctx0" brushRef="#br0" timeOffset="3">867 11 7623,'3'-11'3972,"-5"20"96,6 20-225,-5 14-2657,4 20-482,-3 9-287,4 10-97,0 4-160,3-1-224,4-4-256,-2-9-385,6-4-736,-6-20-1026,7-3-1472,-7-17-193,1-7 96,-10-21 160</inkml:trace>
  <inkml:trace contextRef="#ctx0" brushRef="#br0" timeOffset="4">744 640 9545,'-8'-8'4356,"3"-2"-64,5 10-64,11-7-3491,3 4-64,2-2-417,4 2 0,3 2-352,1-2-256,1 3-353,-2-5-608,6 10-2115,-7-10-928,6 6 96,-9-5-64</inkml:trace>
  <inkml:trace contextRef="#ctx0" brushRef="#br0" timeOffset="5">1127 659 6502,'3'1'922,"0"-1"0,0-1 0,0 1 0,0 0 0,0-1 0,0 1 0,0-1-1,0 0 1,0 0 0,2-1-922,1 0 666,-1-1-1,1-1 0,-1 1 0,1-1 1,1-1-666,-2 1 76,-1 1 1,0-1 0,0 0 0,-1 0 0,1 0-1,-1 0 1,0-1 0,0 1 0,0-1-1,-1 0 1,1 0 0,-1 0 0,0-2-77,-1 6 18,-1 0 0,0 1 0,0-1 1,1 0-1,-1 0 0,0 0 0,0 0 0,0 1 1,0-1-1,0 0 0,0 0 0,0 0 1,0 0-1,-1 1 0,1-1 0,0 0 1,0 0-1,-1 0 0,1 1 0,0-1 0,-1 0 1,1 0-1,-1 1 0,1-1 0,-1 0 1,1 1-1,-1-1 0,1 1 0,-1-1 1,0 1-1,1-1 0,-1 1 0,0-1 0,1 1 1,-1-1-1,0 1 0,0 0 0,0-1 1,1 1-1,-1 0 0,0 0 0,0 0 1,0 0-1,0 0 0,1 0 0,-1 0 0,0 0 1,-1 0-19,-1 0 88,-1 1 0,0-1 0,0 1 0,1 0 0,-1 0 0,0 0 1,1 1-1,-1-1 0,1 1 0,-2 1-88,-1 1 107,1 1-1,-1 0 1,1 0 0,0 0 0,0 1-1,0 0 1,1 0 0,0 0-1,0 0 1,1 1 0,-1-1 0,2 1-1,-1 0 1,1 0 0,0 0 0,0 0-1,0 1 1,1-1 0,1 0-1,-1 1 1,1-1 0,0 4-107,1-5-162,0 0 0,-1 0 0,2 0 0,-1-1 0,1 1 0,0 0 0,0-1 0,0 1 0,1-1 0,0 0 0,0 0 0,0 0 0,1 0 162,-1-1-683,0 0 0,1-1 0,0 1 0,0-1 0,0 0-1,1 0 1,-1 0 0,0-1 0,1 1 0,0-1 0,0 0 0,-1-1 0,1 1 0,0-1 0,1 0 0,0 0 683,13 0-4175,1-1-42</inkml:trace>
  <inkml:trace contextRef="#ctx0" brushRef="#br0" timeOffset="6">1380 777 1569,'2'1'2985,"-2"-1"-2825,0 1 0,0-1 0,0 0 1,1 0-1,-1 0 0,0 1 0,0-1 1,0 0-1,0 0 0,0 0 0,0 0 1,1 1-1,-1-1 0,0 0 0,0 0 1,0 0-1,1 0 0,-1 0 0,0 0 1,0 1-1,0-1 0,1 0 0,-1 0 1,0 0-1,0 0 0,0 0 0,1 0 1,-1 0-1,0 0 0,0 0 0,1 0 1,-1 0-1,0 0 0,0 0 0,0 0 1,1 0-1,-1 0 0,0-1 0,0 1 1,1 0-1,-1 0 0,0 0-160,0-12 3584,-9-29-1362,5 27-1338,0-7-2,0-1 0,2-1 0,0-17-882,2 32 113,0 1-1,0 0 1,1-1 0,0 1-1,1 0 1,-1 0 0,1 0-1,1 0 1,-1 0 0,1 0 0,1 0-1,-1 1 1,3-3-113,-5 8-69,0-1 0,0 1 0,0 0-1,0 0 1,0 0 0,1 0 0,-1 0 0,0 0 0,1 0 0,-1 0 0,0 1-1,1-1 1,-1 0 0,1 1 0,0 0 0,-1-1 0,1 1 0,-1 0-1,1-1 1,-1 1 0,1 0 0,0 0 0,-1 1 0,1-1 0,-1 0 0,1 0-1,0 1 1,-1-1 0,1 1 0,0 0 69,6 2-1860,-1 1 0,1 0 1,-1 1-1,0-1 0,4 4 1860,1 1-3820,6 3-253</inkml:trace>
  <inkml:trace contextRef="#ctx0" brushRef="#br0" timeOffset="7">1579 542 7143,'7'-10'3832,"-6"9"-3196,-1-1 1,1 1 0,0 0-1,0 0 1,-1-1 0,1 1-1,0 0 1,0 0 0,1 0 0,-1 0-1,0 0 1,1 0-637,-2 1 72,0 0-1,1 0 1,-1 0 0,1 0-1,-1 0 1,0 0 0,1 0-1,-1 0 1,0 1 0,1-1-1,-1 0 1,0 0 0,1 0-1,-1 0 1,0 1 0,1-1-1,-1 0 1,0 0 0,1 0-1,-1 1 1,0-1 0,0 0-1,1 1 1,-1-1-1,0 0 1,0 1 0,0-1-1,0 0 1,1 1 0,-1-1-1,0 0 1,0 1 0,0-1-1,0 0 1,0 1 0,0-1-1,0 0 1,0 1-72,3 14 314,-1 9-82,-1-1 0,-2 1 0,0 0 0,-2 0-232,-2 81 364,18-118-428,-6 0 69,-1-1 0,0 0 0,-1 0 0,3-11-5,-5 13 5,1 0 0,0 0-1,1 0 1,1 1 0,-1-1-1,5-4-4,-9 16 3,-1-1 0,1 1-1,-1 0 1,1 0-1,-1 0 1,0-1-1,1 1 1,-1 0 0,1 0-1,-1 0 1,1 0-1,-1 0 1,1 0 0,-1 0-1,1 0 1,-1 0-1,1 0 1,-1 1-1,1-1 1,-1 0 0,1 0-1,-1 0 1,1 1-1,-1-1 1,1 0 0,-1 0-1,0 1 1,1-1-1,-1 0 1,0 1-1,1-1-2,0 2-8,0 0 0,1 0 0,-1-1-1,0 1 1,0 0 0,0 0-1,-1 0 1,1 0 0,-1 0 0,1 1-1,-1-1 1,1 0 0,-1 1 8,2 35-75,-2-24 7,0-6 0,0-6 34,0 1 1,0-1-1,0 1 0,0-1 1,0 0-1,1 1 0,-1-1 1,1 1-1,-1-1 0,1 0 1,0 1 33,0-3-8,-1 0 0,1 0-1,-1 1 1,0-1 0,1 0 0,-1 0 0,1 0 0,-1 0 0,1 0-1,-1-1 1,1 1 0,-1 0 0,1 0 0,-1 0 0,0 0 0,1 0-1,-1-1 1,1 1 0,-1 0 0,1 0 0,-1-1 0,0 1 0,1 0-1,-1-1 1,0 1 0,1 0 0,-1-1 0,0 1 0,0 0 0,1-1-1,-1 1 1,0-1 0,0 1 8,10-15-57,-4 3 58,18-33 6,-22 43 2,-1 0-1,1 0 1,-1 0 0,1 0-1,0 0 1,0 0 0,0 0-1,0 1 1,0-1-1,0 1 1,0-1 0,1 1-1,-1 0 1,0 0 0,1 0-1,-1 0 1,1 0-9,-2 1 1,1 0 1,-1 0-1,1 1 1,-1-1-1,1 0 1,-1 0-1,1 1 1,-1-1-1,1 1 1,-1-1-1,0 1 1,1 0-1,-1 0 1,0-1-1,0 1 0,1 0 1,-1 0-1,0 0 1,0 0-1,0 0 1,0 1-1,0-1 1,0 0-1,0 0 1,-1 1-2,20 36-395,-18-33 305,19 52-2194,-13-32-3645,1-1 0,2 1 5929,-10-22-4036</inkml:trace>
  <inkml:trace contextRef="#ctx0" brushRef="#br0" timeOffset="8">1974 599 8264,'16'23'3875,"-11"-6"-191,3 4-449,-3 1-3747,-1-3-2884,3-1-287,-3-9-33,-4-9-127</inkml:trace>
  <inkml:trace contextRef="#ctx0" brushRef="#br0" timeOffset="9">1941 384 6598,'0'0'2883,"0"0"-2659,0 0-192,0 0-3075,11 3-384</inkml:trace>
  <inkml:trace contextRef="#ctx0" brushRef="#br0" timeOffset="10">2233 550 6214,'0'22'3661,"-1"1"0,-1 0-1,-2 10-3660,-10 32 1478,13-63-1510,5-18-32,14-56-63,-16 65 144,1-1-1,0 0 0,0 1 1,1 0-1,0 0 1,1 0-1,-1 0 1,2 0-17,-6 7 14,0-1-1,1 0 1,-1 1 0,1-1 0,-1 1-1,1-1 1,-1 1 0,1-1-1,0 1 1,-1-1 0,1 1 0,0-1-1,-1 1 1,1 0 0,0 0 0,-1-1-1,1 1 1,0 0 0,0 0-1,-1 0 1,1-1 0,0 1 0,0 0-1,0 0 1,-1 0 0,1 1 0,0-1-1,0 0 1,-1 0 0,1 0-1,0 0 1,0 1 0,-1-1 0,1 0-1,0 1 1,-1-1 0,1 1 0,0-1-1,-1 0 1,1 1 0,-1-1-1,1 1 1,-1 0 0,1-1 0,-1 1-1,1-1 1,-1 1 0,1 0 0,-1-1-1,0 1 1,1 0-14,2 6 95,0-1 0,0 1 0,0-1 0,-1 1 0,0 1-95,-1-6 15,9 41 187,2 4-2459,-2-20-3706,-6-23 2200,9 5-65</inkml:trace>
  <inkml:trace contextRef="#ctx0" brushRef="#br0" timeOffset="11">2503 574 7815,'13'11'3908,"-10"2"32,1 9-161,-6 3-3106,1 3-609,1 3-288,-3-5-737,7-1-2594,-6-11-65,3-5-127,-1-9-1</inkml:trace>
  <inkml:trace contextRef="#ctx0" brushRef="#br0" timeOffset="12">2409 377 4644,'0'0'257,"0"13"-225,8-1-160,5-1-3108</inkml:trace>
  <inkml:trace contextRef="#ctx0" brushRef="#br0" timeOffset="13">2780 441 3587,'65'-5'9706,"-63"5"-9028,-2 0 0,-17 5 907,5-2-916,-1-1 1,0 0-1,-1-1 1,-6 0-670,4-1 428,-1 1 0,-14 3-428,26-3 35,1 0 1,-1 1-1,1-1 1,0 1 0,0 0-1,0 0 1,0 0 0,0 0-1,0 1 1,0 0-1,1-1 1,-2 3-36,4-4 7,0 0 0,0 0 0,0-1 0,1 1 0,-1 1 0,0-1 1,1 0-1,-1 0 0,0 0 0,1 0 0,0 0 0,-1 0 0,1 1 0,0-1 0,0 0 0,-1 0 0,1 0 0,0 1 0,0-1 0,0 0 0,0 0 0,1 1 0,-1-1-7,1 2 18,0 0 0,0-1 0,0 1-1,0-1 1,1 1 0,-1-1-1,1 1 1,-1-1 0,1 0 0,1 1-18,6 6 64,0-1 1,0-1-1,0 0 1,7 4-65,25 13 288,-18-11 127,-1 1-1,8 7-414,-25-17 104,0 0 1,0 1-1,0 0 0,-1-1 0,0 2 0,1-1 1,-2 0-1,1 1 0,-1-1 0,0 1 0,2 4-104,-5-9-6,1 1 0,0-1 0,-1 1 0,1-1 0,-1 1 0,1-1 0,-1 1 0,0 0 0,0-1 0,1 1 0,-1-1 0,-1 1 0,1 0 0,0-1 0,0 1 0,0 0 0,-1-1-1,1 1 1,-1-1 0,1 1 0,-1-1 0,0 1 0,0-1 0,1 0 0,-1 1 0,0-1 0,0 0 0,0 0 0,-1 1 0,1-1 0,0 0 0,0 0 0,-1 0 0,1 0-1,0-1 1,-1 1 0,1 0 0,-1 0 0,1-1 0,-2 1 6,-1 0-563,-1 0 1,1 0-1,-1 0 0,1-1 0,-1 1 0,0-1 0,1 0 1,-1-1-1,0 1 0,1-1 0,-1 0 0,1 0 0,-2-1 563,0 0-1379,0 0 0,0-1 0,0 0 0,0 0 0,0-1 0,-3-3 1379,-8-8-4084</inkml:trace>
  <inkml:trace contextRef="#ctx0" brushRef="#br0" timeOffset="14">2969 89 7495,'15'-14'4100,"-7"12"0,0 20-192,-5 16-3012,1 17-383,-3 10-97,1 11-95,2 5-33,1 0-384,4-2-257,-2-11-704,9-6-2754,-6-15-129,4-9-128,-6-16-64</inkml:trace>
  <inkml:trace contextRef="#ctx0" brushRef="#br0" timeOffset="15">2938 603 8776,'-4'-12'4324,"4"12"-64,10-14-224,4 11-2466,1-1-1570,4 0-353,6 6-832,-8-6-2883,8 8 33,-6-5-225,3 5 128</inkml:trace>
  <inkml:trace contextRef="#ctx0" brushRef="#br0" timeOffset="16">3232 523 6951,'0'0'4260,"13"12"-96,-11 3-129,1 9-2593,-3 1-1346,-2 0-769,6 1-2498,-7-6-544,2-1-161,1-19-64</inkml:trace>
  <inkml:trace contextRef="#ctx0" brushRef="#br0" timeOffset="17">3110 312 7655,'-9'-14'3684,"9"14"-321,-8-9-608,8 9-5318,7 14-992,3-3-257,-2-1 1</inkml:trace>
  <inkml:trace contextRef="#ctx0" brushRef="#br0" timeOffset="18">3495 526 3716,'1'0'787,"0"-1"0,0 0 0,-1 0 1,1 0-1,0 0 0,-1 0 1,1 0-1,-1 0 0,0 0 1,1 0-1,-1 0 0,0 0 1,1 0-1,-1-1 0,0 1 0,0 0 1,0-1-788,0 1 356,0-1 1,0 1 0,-1-1 0,1 1-1,0-1 1,-1 1 0,1-1 0,-1 1-1,0 0 1,1-1 0,-1 1 0,-1-1-357,2 1 37,-1 0 1,1 0 0,-1 0 0,0 0 0,0 1 0,0-1 0,1 0 0,-1 1 0,0-1 0,0 0 0,0 1 0,0-1 0,0 1-1,0-1 1,0 1 0,0 0 0,0-1 0,0 1 0,0 0 0,0 0 0,-1 0 0,1 0 0,0 0 0,0 0 0,0 0 0,0 0-1,0 0 1,0 0 0,0 1 0,0-1 0,0 0 0,0 1 0,0-1 0,0 1 0,0-1 0,0 1 0,0 0 0,0-1-38,-5 5 110,1 0 0,-1 1 1,1-1-1,0 1 1,1 0-1,0 0 0,0 0 1,0 1-1,0-1 1,1 1-1,-2 6-110,2-4 99,0-1 0,1 1-1,0 0 1,0 0 0,1 0 0,0 0-1,0 0 1,1 0 0,1 5-99,-1-10-46,0-1-1,1 0 1,0 0 0,0 1-1,0-1 1,0 0 0,0 0-1,1 0 1,-1 0-1,1 0 1,0 0 0,0-1-1,0 1 1,0 0 0,0-1-1,1 0 1,-1 0 0,1 1-1,0-1 1,-1-1 0,2 2 46,-1-2-653,1 1 0,-1-1-1,0 0 1,0 0 0,1 0 0,-1-1 0,1 1 0,-1-1 0,0 1 0,1-1 0,-1-1 0,1 1 0,-1 0 0,0-1 0,1 1 0,-1-1-1,0 0 1,1 0 0,-1-1 0,3 0 653,15-10-4932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8:52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0 353 7015,'0'-1'4610,"1"-9"-2206,2 2-1809,0 0-1,0 0 1,1 0-1,-1 0 1,2 1-1,-1-1 1,1 1-1,1 0 1,-1 1-1,3-3-594,15-14 331,1 0 1,1 1-332,-23 20 108,26-21 130,0 0 1,2 2-1,0 2 1,1 0-1,1 2 1,0 2-1,2 1 1,0 1-1,19-3-238,-43 13 39,0 1 1,0 1-1,1 0 0,-1 0 1,0 1-1,1 0 0,-1 1 1,3 0-40,-10 0 16,-1-1 0,1 1 1,0-1-1,0 1 1,0 0-1,-1 0 0,1 1 1,0-1-1,-1 0 0,1 1 1,-1 0-1,0-1 0,1 1 1,-1 0-1,0 0 1,0 0-1,0 0 0,0 1 1,-1-1-1,1 1 0,-1-1 1,1 1-1,-1-1 1,0 1-1,0 0 0,0-1 1,0 1-1,-1 0 0,1 0 1,-1 0-1,1 1-16,-1 6 50,0 1 0,-1-1 0,0 0-1,-1 1 1,0-1 0,-1 0 0,0 0 0,0 0 0,-1 0-1,0-1 1,-1 1-50,-15 26 186,0 0-1,-7 4-185,19-27 47,-74 103 282,34-50 186,-32 61-515,74-118 16,2 0-1,-1 1 1,1 0 0,1 0 0,-1 0 0,2 0-1,-1 0 1,1 5-16,2-10-25,-1 0 0,1 0 0,1-1 0,-1 1 1,1 0-1,0 0 0,0 0 0,0-1 0,1 1 0,-1-1 0,1 1 0,0-1 0,0 1 0,1-1 0,0 0 1,-1 0-1,1 0 0,0-1 0,1 1 25,10 9-874,1-1 0,0-1 1,1 0-1,0-1 0,1-1 0,0-1 1,10 4 873,-9-4-2169,-1 0-1937,1-1 1,12 3 4105,-1-1-4068</inkml:trace>
  <inkml:trace contextRef="#ctx0" brushRef="#br0" timeOffset="345">440 1324 10314,'-7'22'4420,"-4"-10"-64,6 0 0,-5-12-3267,10 0-416,0 0-353,0 0-160,2-10-64,-2 10-96,0 0-192,0 0-320,13 18-577,-13-18-2627,10-1-544,-4-15-160,5-11-96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8:53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67 303 6854,'-3'1'967,"0"-1"-1,0 1 1,-1-1-1,1 0 1,0 0-1,-1 0 1,1 0-1,0 0 1,0-1-1,-1 0 1,-2 0-967,5 0 176,-1 0 1,1 1-1,-1-1 0,1 0 1,-1 0-1,1 0 1,0 0-1,-1 0 1,1-1-1,0 1 1,0 0-1,0 0 1,0-1-1,0 1 1,0-1-1,0 1 1,1-1-1,-1 1 1,0-1-1,1 0 1,-1 1-1,1-1 1,0 0-1,0 1 1,-1-1-1,1 0-176,0-6 126,1 1 0,0 0 0,0 0 0,0 0 0,1-1 0,0 1 0,0 1 0,1-1 0,0 0 0,0 1 0,0-1 0,1 1 0,0 0 0,0 0 0,1 0 0,0 1 0,4-4-126,5-6 75,2 0-1,0 1 1,1 1-1,0 1 1,11-5-75,-6 3 35,1 2 1,20-7-36,-38 16 2,1 1 0,-1 0 0,1 1 0,-1-1 0,1 1 0,0 0 0,0 0 0,0 1 0,-1 0 0,1 0 0,0 0 0,0 1 0,0 0 0,-1 0 0,4 1-2,-7-1 1,0 0 0,0 0 0,0 0 0,0 0 0,0 0 0,0 1 0,0-1 0,-1 1 0,1-1 0,0 1-1,-1 0 1,0 0 0,1-1 0,-1 1 0,0 0 0,0 0 0,1 2-1,0 0 4,-1 0 1,0 1-1,0-1 0,0 0 0,-1 0 0,0 0 1,1 1-1,-2-1 0,1 3-4,-2 9 21,-1-1 0,-1 1 0,0 0 0,-5 10-21,9-25 1,-25 62 141,-3-2 0,-3-1 1,-28 41-143,-9 17 192,64-111-191,0 0 1,1 1-1,0-1 0,0 0 0,0 1 0,1 0 1,-1 3-2,3-8-44,0 0 0,0 0 0,0-1 1,0 1-1,1 0 0,-1 0 0,1-1 0,0 1 1,-1 0-1,1-1 0,0 1 0,1-1 1,-1 1-1,0-1 0,1 1 0,-1-1 0,1 0 1,0 0-1,0 0 0,0 0 0,0 0 1,0 0-1,0 0 44,38 24-3744,28 6-7128,-57-27 9222,13 6-2594</inkml:trace>
  <inkml:trace contextRef="#ctx0" brushRef="#br0" timeOffset="332">349 1174 9993,'-6'18'4453,"6"-18"-65,-8 12-32,8-12-2915,0 0-736,-1-13-257,1 13-255,10-4-129,-10 4-192,12 10-289,-12-10-384,11 17-1185,-11-17-2306,11 3-32,-7-15-192,4-7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9T17:25:4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66 245 2466,'-5'-44'11381,"4"0"-3965,5 95-3669,0 5-3512,-1 102 260,-7 18-495,-9-33-2315,12-138-3265,0-12 1105,1-18-1277,0 21 4999,0-26-3966</inkml:trace>
  <inkml:trace contextRef="#ctx0" brushRef="#br0" timeOffset="471.52">51 165 5445,'4'-13'3145,"1"1"0,0 0 0,1 1 0,7-11-3145,-7 14 721,0 0 0,0 0 0,1 1 1,0-1-1,0 1 0,3-1-721,-3 3 133,-1 0 0,1 1-1,0 0 1,0 0 0,0 1 0,0 0 0,1 0 0,-1 1-1,1 0 1,0 0 0,-1 1 0,1 0 0,0 0-1,0 1 1,0 0 0,0 0 0,7 2-133,-3 0 87,0 0 0,0 1 0,0 1 0,-1 0 0,1 0 0,-1 1 0,0 0 0,-1 1 0,1 1 0,-1 0 0,-1 0 0,1 0 0,-1 2 0,2 2-87,-4-4 31,-1 0-1,0 1 0,0 0 0,-1 0 0,0 0 1,0 1-1,-1-1 0,0 1 0,-1 0 0,0 0 0,0 1 1,-1-1-1,0 0 0,-1 1 0,0 0 0,0-1 0,-1 1 1,-1 2-31,-1 5 26,-1 1 0,-1 0 1,-1-1-1,0 0 1,-2 0-1,0 0 0,0-1 1,-2 0-1,0-1 1,0 0-1,-2 0 1,-3 4-28,-15 15 72,-1-1-1,-1-1 0,-2-2 1,-15 10-71,-11 5-574,-2-3 0,-53 28 574,114-70-135,0 0 1,0 0 0,0 0 0,0 0-1,0 0 1,0 0 0,0 0 0,0 0-1,0 0 1,0 0 0,0 0-1,0-1 1,-1 1 0,1 0 0,0 0-1,0 0 1,0 0 0,0 0-1,0 0 1,0 0 0,0 0 0,0 0-1,0 0 1,0 0 0,0 0 0,0 0-1,0 0 1,0 0 0,0 0-1,-1 0 1,1 0 0,0 0 0,0 0-1,0 0 1,0 0 0,0 0 0,0 0-1,0 0 1,0 0 0,0 0-1,0 0 1,0 0 0,0 0 134,8-10-5058,13-12-2138,-2 3 2381</inkml:trace>
  <inkml:trace contextRef="#ctx0" brushRef="#br0" timeOffset="1101.187">497 622 6694,'1'1'703,"0"1"1,0-1-1,0 0 0,1-1 0,-1 1 0,0 0 0,1 0 1,-1 0-1,0-1 0,1 1 0,-1-1 0,1 1 0,-1-1 1,1 0-1,-1 1 0,1-1 0,-1 0 0,1 0 0,0 0-703,2 0 462,-1-1-1,1 0 1,-1 1-1,1-1 0,-1 0 1,0-1-1,0 1 1,3-2-462,5-3 165,-1 0 0,0-1 1,0-1-1,6-6-165,-7 6 143,-1-1 1,0 1-1,0-2 0,0 0-143,-6 7 12,0 1 0,0-1 0,-1 0-1,1 0 1,-1 0 0,0 0 0,1 0 0,-1 0 0,0 0-1,-1 0 1,1 0 0,-1 0 0,1 0 0,-1-1 0,0 1-1,0 0 1,-1-3-12,1 5 3,0 0 0,0 0 0,-1 0 0,1 0 1,0 1-1,-1-1 0,1 0 0,-1 0 0,1 0 0,-1 0 0,1 1 0,-1-1 0,1 0 0,-1 0 0,0 1 0,0-1 0,1 1 0,-1-1 1,0 0-1,0 1 0,0 0 0,0-1 0,1 1 0,-1-1 0,0 1-3,-1 0 11,0-1-1,0 1 1,0 0-1,0 0 1,0 0-1,0 1 1,0-1-1,0 0 1,0 1-1,0-1 1,0 1 0,0 0-11,-5 1 47,1 1 0,0 0 0,0 0 0,0 1 0,1 0 0,-6 4-47,4-1 77,0 0 0,1 1-1,-1 0 1,1 0 0,1 0 0,0 1-1,0 0 1,0 0 0,1 0 0,1 0 0,-1 1-1,2 0 1,-2 7-77,3-13 29,0 0 0,1 1 0,-1-1 0,1 0 0,0 1 0,0-1 0,0 1 0,1-1 0,0 0 0,0 1 0,0-1 1,0 0-1,1 0 0,-1 0 0,1 0 0,0 0 0,0 0 0,1 0 0,-1 0 0,1-1 0,0 0 0,-1 1 0,2-1 0,-1 0 0,0 0 0,1-1 0,-1 1 0,1-1 0,0 1 0,0-1 0,0 0 0,0 0-29,5 1-226,1 0 1,-1-1-1,0 0 0,1 0 1,-1-1-1,1 0 0,0-1 1,-1 1-1,1-2 1,-1 0-1,3 0 226,0-1-1739,0-1 0,0 0 0,0 0 0,0-1 0,-1-1 0,0 0 0,0-1 0,6-3 1739,13-11-4826</inkml:trace>
  <inkml:trace contextRef="#ctx0" brushRef="#br0" timeOffset="1501.677">892 58 10154,'5'5'4228,"1"9"-32,-3 10-129,-1 10-3298,0 10-256,0 9-257,0 6-128,0 3 64,1 0-192,1-3-160,2-4-224,-1-8-513,3-6-1345,-1-11-1954,0-8-160,-3-9-33,1-6 1</inkml:trace>
  <inkml:trace contextRef="#ctx0" brushRef="#br0" timeOffset="1826.351">821 519 10250,'-4'-10'4804,"4"2"1,7 4-33,3 1-3394,6 1-770,4-2-191,5 1-129,4-1-160,2-1-448,2 1-801,-1-4-3364,3 0-223,-3-4-1,-3 0-63</inkml:trace>
  <inkml:trace contextRef="#ctx0" brushRef="#br0" timeOffset="2257.018">1125 578 9641,'6'3'569,"0"-1"0,1 0-1,0 0 1,-1-1 0,1 1-1,0-1 1,0-1 0,0 1-1,0-1 1,0-1 0,0 1 0,0-1-1,-1 0 1,1-1 0,0 1-1,5-4-568,-3 2 581,-1 0 0,1-1 0,-1 0-1,0 0 1,0-1 0,-1 0 0,1-1 0,-1 0-1,0 0 1,0 0 0,-1-1 0,2-3-581,-6 8 0,-1 1 1,0-1-1,0 0 1,1 1-1,-1-1 1,0 0-1,-1 0 1,1 0-1,0 0 1,0 0-1,-1 0 1,1 0-1,-1 0 1,0 0-1,0 0 1,0 0-1,0 0 1,0 0-1,0 0 1,0 0-1,-1 0 1,1-1-1,-1 1 1,0-1-1,0 1 1,0 0 1,-1 1-1,1-1 1,-1 0 0,1 1-1,-1-1 1,1 1-1,-1 0 1,0 0-1,0-1 1,0 1-1,0 0 1,0 0 0,0 1-1,0-1 1,0 0-1,0 1 1,0-1-1,0 1 1,0 0 0,0-1-1,-1 1 1,0 0-2,-1 0 23,0 0 0,0 0 0,0 1 1,1-1-1,-1 1 0,0-1 1,1 1-1,-1 0 0,0 1 0,1-1 1,-1 1-1,1-1 0,0 1 0,0 0 1,-1 0-1,1 1 0,-2 1-23,1 1 40,0-1 0,1 0 0,0 1 0,0-1 0,0 1 0,0 0 0,1 0 0,0 0 0,0 0 0,0 1 0,0 2-40,-1 4 62,1 1-1,0-1 1,1 0 0,1 0-1,0 1 1,1-1 0,0 1-1,1-1 1,0 0 0,3 8-62,-3-14-13,0 0 0,0 0 0,0 0 1,1 0-1,0 0 0,1-1 0,-1 0 0,1 1 1,0-1-1,0-1 0,0 1 0,1-1 0,0 1 1,0-1-1,0 0 13,-1-2-260,0 0 0,0 0 0,-1 0 0,1-1 0,0 1 0,0-1 0,0 0 0,1 0 0,-1-1 0,1 1 260,0-1-821,1 0 0,-1 0 0,0-1 0,1 0 0,-1 1 0,0-2 0,0 1 0,0-1 0,1 0 821,23-12-4623,-1-3-96</inkml:trace>
  <inkml:trace contextRef="#ctx0" brushRef="#br0" timeOffset="3080.179">1523 484 5253,'1'3'5773,"0"13"-1974,0 11-2684,0-1 1,2 1 0,2-1 0,0 0-1,2 0 1,0 0 0,4 5-1116,-10-30 347,1-12 112,-3-3-227,1 0 0,-2 0 0,-3-14-232,-1-18 404,4 30-138,1 1 1,1-1 0,0 1 0,1-1 0,3-13-267,-3 26 45,0-1 0,0 1 1,0 0-1,0 0 0,0 0 0,0 0 0,1 0 1,0 0-1,-1 0 0,1 0 0,0 1 0,1-1 1,-1 0-1,0 1 0,1 0 0,-1 0 0,1 0 1,0 0-1,-1 0 0,1 0 0,0 1 0,0-1 1,0 1-1,1 0 0,-1 0 0,0 0 0,0 0 1,1 1-1,-1-1 0,0 1-45,52 0-1913,0 8-5068,-18-3 848,-10-1 1328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9T17:25:5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50 489 5862,'-5'23'14831,"-5"22"-9560,-13 44-7502,12-57 3834,11-31-1571,1-8-37,0-1 0,1 1 0,0 0-1,0-1 1,1 1 0,0 0 0,0 0 0,1 0 5,4-11-18,-3 5 5,-2 5 5,0 0 0,0 1-1,1-1 1,0 0 0,1 1-1,-1 0 1,1 0 0,0 1-1,1-1 1,0 0 8,-5 7 1,-1 0 1,0-1-1,1 1 0,-1 0 1,1 0-1,-1-1 0,1 1 1,-1 0-1,0 0 0,1 0 1,-1-1-1,1 1 0,-1 0 0,1 0 1,-1 0-1,1 0 0,-1 0 1,1 0-1,-1 0 0,1 0 1,-1 0-1,1 0 0,-1 0 1,0 1-1,1-1 0,-1 0 0,1 0 1,-1 0-1,1 0 0,-1 1 1,0-1-1,1 0 0,-1 1-1,10 16 94,-3 23 79,-6-11-35,-2 1-1,-1-1 1,-3 6-138,1 2 62,6-45-105,0 0 0,0 0 0,1 1 0,3-8 43,4-11-84,-7 15 70,12-32-157,8-20 171,-18 52 24,1 0 0,0 0 0,0 0 0,1 0 1,1 1-1,-1 0 0,8-6-24,-14 15 15,0-1 0,0 1 1,0 0-1,0 1 1,0-1-1,0 0 0,0 0 1,1 0-1,-1 0 0,0 1 1,1-1-1,-1 1 1,0-1-1,1 1 0,-1 0 1,0-1-1,1 1 0,-1 0 1,1 0-1,-1 0 1,1 0-1,0 0-15,-1 0 28,0 1-1,1 0 1,-1-1 0,0 1-1,0 0 1,0 0 0,0 0-1,0 0 1,0 0 0,0 0-1,0 0 1,0 0 0,0 0-1,-1 0 1,1 0-1,0 0 1,-1 1 0,1 0-28,2 6 130,0 1 0,-1-1 1,0 0-1,0 1 0,-1 0 0,0 4-130,-2 77 589,-1-64-1609,2 0 0,0 0 0,4 20 1020,-1-33-3628,-3-13 3440,0 1 0,0-1 0,1 0-1,-1 0 1,0 0 0,0 1-1,0-1 1,0 0 0,0 0-1,0 0 1,0 0 0,0 1 0,0-1-1,0 0 1,0 0 0,1 0-1,-1 0 1,0 0 0,0 1 0,0-1-1,0 0 1,0 0 0,1 0-1,-1 0 1,0 0 0,0 0-1,0 0 1,0 0 0,1 1 0,-1-1-1,0 0 1,0 0 0,0 0-1,1 0 1,-1 0 0,0 0 0,0 0-1,0 0 1,0 0 0,1 0-1,-1 0 1,0 0 0,0-1 0,0 1-1,1 0 1,-1 0 0,0 0-1,0 0 1,0 0 0,0 0-1,1 0 1,-1 0 0,0-1 0,0 1-1,0 0 1,0 0 0,0 0-1,0 0 1,1 0 0,-1-1 0,0 1 188,4-5-4186</inkml:trace>
  <inkml:trace contextRef="#ctx0" brushRef="#br0" timeOffset="462.857">460 580 5862,'0'0'3587,"6"1"225,-4 4 95,2 3-1569,-3 1-544,3 4-385,-3 0-384,1 3-288,0-2-288,-1 1-289,1-3-577,-2-3-704,3 0-2114,-3-9-897,0 0-32,0 0-32</inkml:trace>
  <inkml:trace contextRef="#ctx0" brushRef="#br0" timeOffset="802.81">433 411 11851,'-8'-20'4260,"0"6"-128,4 9-96,-2 3-3492,6 2-800,-3 9-833,1-4-2915,6 2-160,-4-7-64,9 6-64</inkml:trace>
  <inkml:trace contextRef="#ctx0" brushRef="#br0" timeOffset="1269.954">615 489 6790,'4'-19'8815,"0"-6"-1668,-9 92-4627,2-50-2341,2 0 1,0 1-1,1-1 0,1 0 1,0 3-180,-1-20 0,1 0 1,-1 0-1,0 0 1,0 1-1,0-1 1,0 0-1,0 0 1,0 0-1,0 0 1,1 0-1,-1 0 1,0 0-1,0 0 1,0 0-1,0 0 0,0 0 1,1 0-1,-1 0 1,0 0-1,0 0 1,0 0-1,0 0 1,1 0-1,-1 0 1,0 0-1,0 0 1,0 0-1,0 0 1,0 0-1,1 0 1,-1 0-1,0 0 1,0 0-1,0 0 1,0 0-1,0 0 1,0-1-1,0 1 1,1 0-1,-1 0 1,0 0-1,0 0 1,0 0-1,0 0 0,0-1 1,0 1-1,0 0 1,0 0-1,0 0 1,0 0-1,0 0 1,0-1-1,0 1 1,0 0-1,6-7-21,15-42-17,-16 37 51,-1 1 0,2-1-1,-1 1 1,1 0 0,1 0 0,0 0-1,1 1 1,4-4-13,-12 13 12,1 0 0,0 1-1,0-1 1,-1 0 0,1 0 0,0 1-1,0-1 1,0 1 0,0-1 0,-1 1-1,1-1 1,0 1 0,0-1 0,0 1 0,0 0-1,0-1 1,0 1 0,0 0 0,0 0-1,0 0 1,0 0 0,1 0 0,-1 0-1,0 0 1,0 0 0,0 0 0,0 1-12,0 0 19,0 0 1,1 0 0,-1 0 0,0 0 0,0 0-1,0 0 1,0 0 0,0 1 0,0-1 0,0 0 0,0 1-1,-1-1 1,1 0 0,-1 1 0,1-1 0,0 1-20,2 10 95,0 1 0,-1-1 0,0 0 0,-1 5-95,0-12 5,1 27-148,4 24-1812,1-20-5626,-3-27 3049,1-5-91</inkml:trace>
  <inkml:trace contextRef="#ctx0" brushRef="#br0" timeOffset="2641.075">948 491 8584,'3'-9'3844,"-1"0"-33,1 6-63,-3 3-2595,1 7-288,-1 6-385,1 6-127,0 5-129,-1 3-32,1 1-224,2-1-288,1-1-801,-1-8-2627,3-4-128,0-9 1,0-6-257</inkml:trace>
  <inkml:trace contextRef="#ctx0" brushRef="#br0" timeOffset="2972.75">928 319 9641,'0'-4'3299,"0"4"-961,0 0-2338,5-4-3363,0 4-128,0-1-160</inkml:trace>
  <inkml:trace contextRef="#ctx0" brushRef="#br0" timeOffset="3395.136">1208 412 7783,'4'-1'12734,"-11"-1"-9874,-15 0-2775,12 2 20,0 0-1,1 1 0,-1 0 1,1 1-1,0 0 1,-1 0-1,1 1 0,0 0 1,-6 3-105,14-5-1,1-1 0,-1 0 0,1 1 0,-1-1-1,1 0 1,0 1 0,-1-1 0,1 0 0,-1 1 0,1-1 0,0 1 0,0-1 0,-1 0 0,1 1 0,0-1 0,0 1 0,-1-1 0,1 1 0,0-1 0,0 1 0,0-1 0,0 1 0,0 0-1,0-1 1,0 1 0,0-1 0,0 1 0,0-1 0,0 1 1,10 13-36,24 7-14,-32-20 49,38 17-9,-20-9 259,-1 0 1,14 9-250,-29-15 77,0-1 0,0 1-1,0 0 1,0 0 0,-1 1 0,1-1 0,-1 1-1,0 0 1,0 0 0,0 0 0,-1 0 0,1 0 0,-1 0-1,0 1-76,-1-1 53,-1-1 0,1 1 0,-1 0 0,0-1 0,0 1 0,0 0 0,0-1 0,-1 1 0,1 0 1,-1-1-1,0 1 0,0 0 0,0-1 0,-1 0 0,1 1 0,-1-1 0,0 0 0,0 0 0,0 0 0,0 0 0,-1 0 0,1 0 0,-1 0 0,0-1 0,-2 3-53,1-1-75,-1-1 1,1 1-1,-1-1 1,0 0-1,0 0 1,0 0-1,0 0 1,-1-1-1,1 0 1,-1 0-1,1-1 1,-1 0-1,0 1 1,1-2-1,-1 1 1,-3-1 74,-8-4-2492,16 3 2006,0 1 0,0-1 0,0 0 0,0 1 0,0-1 0,0 0 0,0 1 0,0-1-1,1 0 1,-1 0 0,0 0 0,0 0 0,1 0 0,-1 0 0,1 0 0,-1 0 0,1 0 0,-1 0-1,1 0 1,0 0 0,0 0 0,-1-1 486,0-11-4436</inkml:trace>
  <inkml:trace contextRef="#ctx0" brushRef="#br0" timeOffset="3724.145">1366 60 9929,'7'-15'2404,"-5"10"-1205,0 0 0,0 0 0,0 1 0,1-1 0,0 1 0,-1-1 0,2 1 0,0-1-1199,-4 5 45,0 0-1,1-1 1,-1 1 0,0 0 0,0 0 0,0 0 0,1-1 0,-1 1-1,0 0 1,0 0 0,1 0 0,-1 0 0,0 0 0,1 0 0,-1-1 0,0 1-1,0 0 1,1 0 0,-1 0 0,0 0 0,1 0 0,-1 0 0,0 0-1,0 0 1,1 0 0,-1 0 0,0 0 0,1 1 0,-1-1 0,0 0-1,0 0 1,1 0 0,-1 0 0,0 0 0,0 0 0,1 1 0,-1-1-1,0 0 1,0 0 0,0 0 0,1 1 0,-1-1 0,0 0 0,0 0-1,0 1 1,0-1 0,1 0 0,-1 0 0,0 1 0,0-1 0,0 0-1,0 1 1,0-1-45,5 19 455,-5-19-415,7 54 748,-3 1 1,-3 38-789,2 10 270,-2-61-761,11 124 1180,2-85-3431,-9-59-1397,2-1 1,4 12 4138,-1-14-4442,-4-8-85</inkml:trace>
  <inkml:trace contextRef="#ctx0" brushRef="#br0" timeOffset="4061.633">1379 485 11050,'-6'-15'4485,"4"5"-97,3-1-64,4 4-3491,2 0-225,3 2-287,1 2-129,3 2-64,2 0-96,3 2-96,1-1-160,1 1-225,0 0-448,-2-2-608,2 3-2659,-4-3-64,-1 2-32,-4-3 64</inkml:trace>
  <inkml:trace contextRef="#ctx0" brushRef="#br0" timeOffset="4393.236">1661 494 11467,'3'12'4420,"2"6"-128,-2-2-64,1 5-3523,0-1-385,-1 0-640,3 0-993,-5-6-2915,5-4-161,-6-10 33,4 0-64</inkml:trace>
  <inkml:trace contextRef="#ctx0" brushRef="#br0" timeOffset="4716.446">1609 255 11883,'-3'-11'4356,"3"11"-128,0 0-480,0 7-4229,2 4-2081,-2-4-1570,3 3-32,0-4-64,2 0-96</inkml:trace>
  <inkml:trace contextRef="#ctx0" brushRef="#br0" timeOffset="5054.098">1871 460 9033,'23'-23'10860,"8"-15"-6469,-31 37-4038,-2 2-194,-1-1 1,1 1-1,-1 0 1,1 0 0,0 0-1,-1 0 1,1 0-1,0 0 1,0 0-1,0 1 1,0-1 0,0 1-1,-1 1-159,-24 23 622,22-20-523,1 0 0,-1 1 1,1-1-1,0 1 1,0 0-1,1 0 1,0 0-1,0 0 0,0 0 1,1 1-1,1-1 1,-2 7-100,3-11 18,0 1-1,0-1 1,0 1 0,0-1 0,0 1-1,1-1 1,0 0 0,0 1 0,0-1-1,0 0 1,0 0 0,1 1 0,-1-1-1,1 0 1,0-1 0,0 1 0,0 0-1,0 0 1,0-1 0,1 1 0,-1-1-1,1 0 1,-1 0 0,1 0 0,0 0 0,0 0-1,0 0 1,0-1 0,2 1-18,1 1-94,1-1 1,-1 0-1,0 0 1,1-1-1,0 0 94,-1 0-870,0 0-1,1-1 0,-1 0 0,0 0 0,4-1 871,-6 0-788,0 1 0,0-1-1,0 0 1,0-1 0,0 1 0,0 0 0,0-1-1,-1 0 1,1 0 0,-1 0 0,1-1-1,-1 1 1,0-1 0,0 0 0,0 0-1,0 0 1,0 0 0,1-3 788,12-24-5258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3:2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1614 1986,'-4'4'1311,"-10"4"11881,10-6-10463,197-58 2924,-70 28-4921,0 7-1,96-5-731,945-28 1474,-1093 52-1378,152-12 297,-1-10 0,-2-10 1,3-10-394,358-84 617,-419 92-396,-141 31-246,50-10 173,-65 15-289,1-1 1,-1 1-1,0 0 0,0 0 1,0 0-1,0 1 0,0 0 1,0 1-1,5 0 141,-10-1-177,-1-1 0,1 0 0,0 0 0,-1 0 0,1 1 0,0-1 0,-1 0 0,1 1 0,0-1 0,-1 0 0,1 1-1,-1-1 1,1 1 0,-1-1 0,1 1 0,-1-1 0,1 1 0,-1-1 0,0 1 0,1-1 0,-1 1 0,0 0 0,1-1 0,-1 1 0,0 0 0,0-1-1,1 1 1,-1 0 177,0 0-289,-1 0-1,1 0 0,0 0 0,-1 0 0,1-1 0,-1 1 0,1 0 0,-1 0 0,1 0 0,-1 0 0,0-1 0,1 1 1,-1 0-1,0-1 0,0 1 0,0 0 0,0-1 290,-3 3-1094,-1 0 1,0 0-1,1-1 0,-1 0 1,0 0-1,0 0 0,-3 0 1094,-36 2-5504</inkml:trace>
  <inkml:trace contextRef="#ctx0" brushRef="#br0" timeOffset="1823.241">21 361 7399,'-1'1'5466,"0"10"-2609,-4 54 2479,-6 73-1317,8-74-5363,3 1 0,4 12 1344,-4-69 810,3 5-6107,0-8-1328,1-13 1637,-1-8 1165</inkml:trace>
  <inkml:trace contextRef="#ctx0" brushRef="#br0" timeOffset="2445.973">11 284 5477,'-3'-50'11395,"4"42"-10318,0 0 1,0 0-1,0 0 0,2-6-1077,-1 8 145,1 0 0,-1 0 0,1 1 0,0-1 0,0 1 0,0-1 0,1 1 0,0 0 0,0 1 0,0-1 0,1 1 0,-1-1 0,1 1 0,3-1-145,-2 1 51,0 0-1,1 1 0,0 0 1,0 0-1,0 1 1,0 0-1,0 0 0,1 0 1,-1 1-1,1 0 0,-1 1 1,1-1-1,-1 1 0,1 1 1,-1 0-1,5 0-50,-4 1 10,0-1 0,1 1 0,-1 1 0,0-1 0,0 1 0,0 1 0,-1-1 0,1 2 0,-1-1-1,0 1 1,0 0 0,0 0 0,-1 1 0,3 2-10,-6-4 15,0-1 0,-1 1 0,0 0 0,0-1 0,0 1 0,-1 0 0,1 0 0,-1 1 0,0-1 0,0 0 0,0 0 0,-1 1 0,1-1 1,-1 0-1,0 1 0,0-1 0,-1 0 0,1 0 0,-1 1 0,0-1 0,0 0 0,0 0 0,-1 0 0,1 0 0,-1 0 0,-2 2-15,-3 8 45,0-1 1,-2 0 0,1 0-1,-2-1 1,1 0 0,-2-1-1,0 0-45,3-3 65,-1 0 1,0-1-1,-1 0 0,0 0 1,0-1-1,0 0 0,-1-1 1,0 0-1,0-1 0,0 0 0,-1-1 1,1 0-1,-10 1-65,20-4 10,1 0 1,0 1-1,-1-1 0,1 0 1,0 1-1,-1-1 0,1 0 1,0 1-1,0-1 1,0 1-1,-1-1 0,1 0 1,0 1-1,0-1 0,0 1 1,0-1-1,0 0 0,0 1 1,0-1-1,0 1 0,0-1 1,0 1-1,0-1 1,0 0-1,0 1 0,0-1 1,0 1-1,0-1 0,0 0 1,1 1-1,-1-1-10,4 15 186,6 7 45,1-1 0,1 0 0,1 0 0,1-1 0,0-1 0,15 15-231,-17-21-483,1 0 1,1 0-1,0-2 1,0 0-1,1 0 0,0-1 1,1-1-1,1-1 1,4 2 482,-19-9-558,0 0 1,-1 0 0,1-1 0,0 1 0,0-1 0,-1 1-1,1-1 1,0 0 0,0 1 0,0-1 0,0 0-1,0 0 1,0-1 0,-1 1 0,1 0 0,0-1-1,0 1 1,0-1 0,-1 1 0,1-1 0,0 0-1,0 0 1,-1 1 0,1-2 557,9-8-4575</inkml:trace>
  <inkml:trace contextRef="#ctx0" brushRef="#br0" timeOffset="2836.71">478 586 8360,'7'-1'1630,"1"0"0,-2 0-1,1-1 1,0 0 0,0-1 0,-1 0 0,1 0-1630,2-2 797,0 0 0,0-1 0,-1 1-1,7-7-796,-6 3 60,1 0 0,-2 0 0,1-1 0,-1 0 0,-1-1 0,0 0 0,0 0-1,-1-1-58,-4 10 35,-1-1 1,0 0 0,0 0 0,0 0-1,0 0 1,0 0 0,-1-1 0,1 1-1,-1 0 1,0 0 0,0 0 0,0 0-1,0-1 1,-1 1 0,1 0 0,-1 0-1,0 0 1,0 0 0,-1-2-37,2 4 34,-1 0 1,0 0-1,1 0 1,-1 0-1,0 0 1,0 0-1,0 0 0,0 0 1,0 0-1,0 0 1,0 0-1,0 1 1,0-1-1,-1 0 1,1 1-1,0-1 0,0 1 1,-2-1-35,1 1 44,0 0 0,-1-1-1,1 1 1,0 0 0,-1 1 0,1-1 0,0 0 0,0 1 0,-1-1 0,1 1-1,0 0 1,0-1 0,0 1 0,-2 1-44,-1 1 75,0 1 0,0-1 1,0 1-1,0 1 0,0-1 0,1 0 0,0 1 1,-1 0-1,2 0 0,-1 0 0,1 1 0,0-1 1,0 1-1,0 0 0,1 0 0,0 0 0,-1 3-75,0 2 64,0 0 0,1 1 0,0-1 0,0 1-1,2 0 1,-1 0 0,1-1 0,1 1-1,0 1-63,1-5-2,-1-1 0,1 1-1,0-1 1,1 0 0,0 1-1,0-1 1,0-1 0,1 1-1,0 0 1,0-1 0,1 0 0,0 0-1,0 0 3,-2-3-217,-1 0 0,1-1 0,1 1 0,-1-1 0,0 0 0,0 0 0,1 0 0,0 0 0,-1-1 0,1 1 0,0-1 0,-1 0 0,1 0 0,0 0 0,0-1 0,0 1 0,0-1 0,0 0 0,0 0 0,0-1 0,0 1 0,0-1 0,-1 0 0,1 0 0,3-1 217,1-1-1123,-1 0 1,0 0-1,0-1 1,0 0 0,-1 0-1,1-1 1,-1 0-1,0 0 1,0 0 0,-1-1-1,0 0 1,4-4 1122,15-27-4613</inkml:trace>
  <inkml:trace contextRef="#ctx0" brushRef="#br0" timeOffset="3172">853 1 9001,'7'35'8483,"-7"21"-3855,-1-25-3651,0 159 1172,-3 247-2830,3-415-326,0-9-3275,1-8-6338,-2-29 6008</inkml:trace>
  <inkml:trace contextRef="#ctx0" brushRef="#br0" timeOffset="3941.327">1176 580 6182,'26'-21'9601,"-1"-9"-5235,-24 28-4245,1 0 0,-1 0 0,0 0 0,0 0 0,0-1 0,-1 1-1,1 0 1,0 0 0,-1-1 0,1 1 0,-1 0 0,0-1 0,0 0-121,0 1 55,0 1 0,-1-1 1,1 1-1,-1-1 1,1 1-1,-1 0 0,0-1 1,1 1-1,-1-1 1,0 1-1,0 0 0,0 0 1,0 0-1,0-1 0,0 1 1,0 0-1,0 0 1,-1 0-1,1 1 0,0-1 1,-1 0-1,1 0-55,-2 0 45,0-1 1,0 1-1,0 0 1,-1 0-1,1 1 1,0-1-1,0 1 0,-1-1 1,1 1-1,0 0 1,0 0-1,-1 0 0,1 1 1,0-1-1,0 1 1,-1 0-1,1 0 0,0 0 1,0 0-1,0 0 1,0 1-1,0 0 1,1-1-1,-3 3-45,-3 1 41,0 1-1,1 0 1,0 1-1,0 0 1,0 0 0,1 0-1,1 1 1,-1 0-41,-1 2 25,0 1 0,1-1-1,1 1 1,0 0 0,0 1 0,1-1 0,0 1 0,1 0 0,1 0 0,0 0 0,1 0 0,0 2-25,0-13 0,1 0 0,0 1-1,0-1 1,0 0 0,1 1 0,-1-1 0,0 1 0,0-1 0,1 0 0,-1 1 0,1-1 0,-1 0 0,1 0 0,0 0 0,-1 1 0,1-1 0,0 0 0,0 0 0,0 1 0,0-2 0,0 1-1,0-1 1,0 0 0,0 1 0,0-1 0,0 0 0,0 0 0,0 0 0,-1 1 0,1-1 0,0 0 0,0 0 0,0 0 0,0-1 0,0 1-1,0 0 1,0 0 0,0 0 0,0-1 0,0 1 0,0-1 0,7-3 1,0 0 0,0-1 1,0-1-1,-1 1 0,4-4-1,1-1 7,-8 7 14,0 0 0,0 0 0,1 1-1,-1-1 1,1 1 0,-1 0 0,1 0-1,0 1 1,-1-1 0,1 1 0,0 0 0,3 0-21,-5 1 16,0 0 0,0 1 1,0-1-1,0 1 0,0 0 1,0 0-1,0 0 0,0 0 1,0 0-1,-1 1 0,1-1 1,-1 1-1,1 0 0,-1-1 1,1 1-1,-1 0 0,0 1 1,0-1-1,0 0 1,0 1-1,0 0-16,11 15 34,-1 1-1,4 10-33,-5-9-906,2 0 0,7 10 906,-16-24-1242,1-1 0,0 1-1,1-1 1,-1 0 0,1-1 0,0 1 1242,-5-5-176,-1 1-206,1 0 1,0-1 0,0 1 0,-1-1-1,1 1 1,0-1 0,0 1 0,0-1-1,0 1 1,0-1 0,-1 0 0,1 0-1,0 1 1,0-1 0,0 0 0,0 0-1,0 0 1,0 0 0,0 0 0,0 0-1,0 0 1,0 0 0,0-1 0,0 1 381,6-7-4810</inkml:trace>
  <inkml:trace contextRef="#ctx0" brushRef="#br0" timeOffset="5300.959">1486 99 7527,'13'-54'11729,"-13"54"-11687,0 0 0,0 0 0,0 0 0,0 0 0,0-1 0,0 1 0,0 0 0,0 0 0,0 0 0,0-1 0,0 1 0,0 0 0,0 0 0,1 0 0,-1-1 0,0 1 0,0 0 0,0 0 0,0 0 0,0 0 0,0 0 0,0-1 0,1 1 0,-1 0 0,0 0 0,0 0 0,0 0 0,0 0 0,1 0 0,-1-1 0,0 1 0,0 0 0,0 0 0,0 0 0,1 0 0,-1 0 0,0 0 0,0 0 0,0 0 0,1 0 0,-1 0 0,0 0 0,0 0 0,0 0 0,1 0 0,-1 0 0,0 0 0,0 0 0,0 0 0,0 0 0,1 1 0,-1-1 0,0 0 0,0 0 0,0 0 0,0 0 0,1 0 0,-1 0 0,0 0 0,0 1 0,0-1 0,0 0 0,0 0 0,0 0 0,1 0 0,-1 1 0,0-1 0,0 0 0,0 0 0,0 0-42,6 14 455,3 53 486,-4 1 1,-3 34-942,0-15 188,0-41-186,2 64-527,15 82 525,-18-180-345,1-1 0,1 0 0,0 0 0,1-1 1,1 4 344,-4-13-199,-1 0 1,1 0 0,-1 0 0,1 0 0,-1 0 0,1 0 0,-1 0-1,1-1 1,0 1 0,0 0 0,-1 0 0,1-1 0,0 1 0,0 0-1,0-1 199,0 1-167,-1-1 0,1 0 0,-1 0 0,0 0-1,1 0 1,-1 0 0,1 0 0,-1 0 0,0 0-1,1 0 1,-1 0 0,0 0 0,1-1 0,-1 1-1,1 0 1,-1 0 0,0 0 0,1 0-1,-1-1 1,0 1 0,1 0 0,-1 0 0,0-1-1,1 1 1,-1 0 0,0 0 167,2-2-649,-1 0 1,0 0-1,0 1 1,0-1-1,0 0 1,0 0-1,-1 0 1,1 0-1,0 0 0,-1 0 1,1 0-1,-1-2 649,0-20-4361</inkml:trace>
  <inkml:trace contextRef="#ctx0" brushRef="#br0" timeOffset="5632.529">1400 514 9641,'-9'-3'4484,"9"3"-63,10 1-193,0 3-3556,2-2-159,6 3-225,3 1-160,3 0-96,3 1-128,2-2-192,5 2-321,-1-5-512,5 4-641,-6-7-2337,6 0-194,-6-6-31,-1 0 32</inkml:trace>
  <inkml:trace contextRef="#ctx0" brushRef="#br0" timeOffset="5963.39">1874 404 8104,'-6'9'4132,"1"14"32,0 11-129,-2 3-3362,4 5-545,1 1-1057,0-7-1697,5-5-1410,-1-12-96,-2-19-32,11-3-32</inkml:trace>
  <inkml:trace contextRef="#ctx0" brushRef="#br0" timeOffset="5964.39">1827 200 9801,'-12'-19'3940,"0"8"-289,3 11-576,3 7-3363,4 1-673,8 8-1345,-1-3-1570,7 0 161,0-1-129,5-1 225</inkml:trace>
  <inkml:trace contextRef="#ctx0" brushRef="#br0" timeOffset="6297.904">2110 316 4452,'21'-3'6900,"1"-2"0,15-5-6900,-37 9 37,0 1-1,0 0 1,0 0 0,1 0 0,-1 0-1,0 0 1,0 0 0,0 0-1,1 0 1,-1 0 0,0 0 0,0 0-1,0 0 1,1 0 0,-1 0 0,0 0-1,0 0 1,0 0 0,0 0-1,1 0 1,-1 0 0,0 0 0,0 0-1,0 0 1,1 0 0,-1 0 0,0 1-1,0-1 1,0 0 0,0 0-1,0 0 1,1 0 0,-1 0 0,0 0-1,0 1 1,0-1 0,0 0 0,0 0-1,0 0 1,0 0 0,0 1-1,1-1 1,-1 0 0,0 0 0,0 0-1,0 1 1,0-1 0,0 0-1,0 0 1,0 0 0,0 1 0,0-1-1,0 0 1,0 0 0,0 0 0,0 0-1,-1 1 1,1-1 0,0 0-1,0 0 1,0 0 0,0 0 0,0 1-37,-6 13 734,5-13-761,-9 19 378,-6 11 7,2 0-1,0 1 1,-1 11-358,13-35 71,-1 1 0,1-1 1,1 1-1,-1 0 0,2 0 1,-1-1-1,1 1 0,0 0 1,1 0-1,0-1 0,1 1 1,-1 0-1,2-1 0,-1 1 0,2 2-71,-2-7 29,0-1-1,0 0 1,0 0-1,0 0 1,1 0-1,-1 0 0,1-1 1,-1 1-1,1-1 1,0 1-1,0-1 0,0 0 1,0 0-1,1 0 1,-1-1-1,0 1 0,1-1 1,-1 0-1,1 0 1,0 0-1,-1 0 0,1-1 1,0 1-1,-1-1 1,1 0-1,0 0 0,-1 0 1,1-1-1,0 1 1,-1-1-1,1 0 0,0 0 1,0-1-29,0 1 11,0 0 0,0 0 1,0-1-1,-1 0 0,1 0 1,0 0-1,-1 0 0,1-1 1,-1 1-1,0-1 0,0 0 0,0 0 1,0 0-1,0 0 0,-1 0 1,1-1-1,-1 1 0,0-1 1,0 0-1,0 1 0,-1-1 1,1 0-1,-1 0 0,0 0 0,0 0 1,0 0-1,-1-1 0,0 1 1,1-3-12,-3-3-68,0 1-1,0 0 1,0 0 0,-2 0 0,1 0 0,-1 0 0,0 1-1,0-1 1,-1 1 0,-6-7 68,-11-23-2394,5-2-3734,16 37 5226,1 2 534,0 1 0,0-1 0,-1 0 1,1 0-1,0 1 0,0-1 0,0 0 0,0 0 0,0 1 1,0-1-1,0 0 0,0 0 0,0 0 0,0 1 0,0-1 1,1 0-1,-1 0 0,0 1 0,1-1 0,-1 0 0,1 0 368,3-7-4190</inkml:trace>
  <inkml:trace contextRef="#ctx0" brushRef="#br0" timeOffset="11552.324">2517 351 3363,'2'-12'10417,"0"-1"-6361,-2 12-2727,0 1-208,-1 2-246,-16 40 337,1 2 0,-6 37-1212,7-29 368,3-8-256,47-111-69,-29 54 11,13-32 284,8-10-338,-21 43 89,2 0-1,-1 1 1,1 0-1,1 0 1,0 1 0,9-8-89,-17 16 9,0 1 1,0 0-1,0 0 1,0 1 0,0-1-1,0 0 1,0 0-1,0 0 1,1 1 0,-1-1-1,0 1 1,1-1-1,-1 1 1,0-1-1,1 1 1,-1 0 0,0 0-1,1 0 1,-1 0-1,1 0 1,-1 0 0,1 0-1,-1 0 1,0 0-1,1 1-9,0 0 10,-1 0 0,1 0 0,-1 0-1,1 0 1,-1 1 0,1-1 0,-1 0-1,0 1 1,0-1 0,1 1 0,-1 0 0,0-1-1,-1 1 1,1 0 0,0-1 0,0 2-10,3 9 57,0 1 0,-1-1 0,-1 1 0,1 12-57,2 28 49,-5-35-249,2 0-1,0 0 1,1-1 0,0 1 0,2-1-1,2 8 201,-6-25-203,-1 1 1,1-1-1,-1 0 0,0 1 0,1-1 0,-1 0 1,1 0-1,-1 1 0,1-1 0,-1 0 0,1 0 1,-1 0-1,1 0 0,0 0 0,-1 0 0,1 1 1,-1-1-1,1 0 0,-1-1 0,1 1 0,-1 0 1,1 0-1,0 0 0,-1 0 0,1 0 0,-1 0 1,1-1-1,-1 1 0,1 0 0,-1 0 0,1-1 203,-1 1-76,2-2-753,0 0 0,0 0 0,-1 0 0,1 0 0,0-1 0,-1 1 0,1-1 1,-1 1-1,0-1 0,0 0 0,1 0 829,5-20-4634</inkml:trace>
  <inkml:trace contextRef="#ctx0" brushRef="#br0" timeOffset="12140.65">2940 471 5573,'4'-2'1397,"0"0"0,0 0 0,0 0 0,-1-1 0,1 1 0,-1-1 0,1 0 0,1-2-1397,-1 1 417,-1 1 0,0 0 0,-1-1 0,1 1 0,0-1 0,-1 0 0,0 0 0,0 0 0,0 0 0,0 0 0,-1 0 0,0-1 0,1-1-417,-2 6 35,0-1 0,0 1 0,0 0-1,-1-1 1,1 1 0,0-1 0,0 1-1,0 0 1,0-1 0,-1 1-1,1 0 1,0-1 0,0 1 0,-1 0-1,1-1 1,0 1 0,0 0 0,-1 0-1,1-1 1,0 1 0,-1 0 0,1 0-1,0 0 1,-1-1 0,1 1 0,-1 0-1,1 0 1,0 0 0,-1 0 0,1 0-1,-1 0 1,1 0 0,0 0 0,-1 0-1,1 0 1,-1 0 0,1 0 0,0 0-1,-1 0 1,1 0 0,-1 0 0,1 0-1,0 0 1,-1 1 0,1-1 0,0 0-1,-1 0 1,1 1-35,-19 6 500,11-1-433,-1 0 1,2 0 0,-1 1 0,1 0-1,0 1 1,0-1 0,1 1-1,0 1 1,0-1 0,1 1 0,0 0-1,1 0 1,0 0 0,0 1-1,1 0 1,0-1 0,1 1 0,0 0-1,0 9-67,2-18 4,0 1 0,-1-1 0,1 0-1,0 0 1,1 0 0,-1 0 0,0 1 0,0-1-1,0 0 1,1 0 0,-1 0 0,0 0-1,1 0 1,-1 0 0,1 0 0,-1 0 0,1 0-1,0 0 1,-1 0 0,1 0 0,0 0 0,0 0-1,1 0-3,-1 0 4,0-1 0,0 0 0,0 0-1,0 1 1,0-1 0,0 0 0,0 0-1,0 0 1,1-1 0,-1 1 0,0 0 0,0 0-1,0 0 1,0-1 0,0 1 0,0-1-1,0 1 1,0-1 0,1 0-4,4-3 16,1 0 1,-1 0-1,0-1 0,-1 0 0,1 0 0,2-4-16,2-2 17,0-1 0,-1-1 0,0 1-1,-1-1 1,-1-1 0,0 1-1,-1-1 1,3-9-17,-3 35 117,2 27-18,-6-26-81,0-1 1,1 1 0,0-1 0,1 0-1,0 0 1,1 0 0,2 2-19,-4-9-123,0 0 0,0 0-1,1-1 1,0 1 0,-1-1 0,2 1 0,-1-1-1,0 0 1,1-1 0,0 1 0,0-1 0,0 0-1,0 0 1,0 0 0,1-1 0,-1 0 0,1 0-1,1 0 124,-2-1-630,1 0 0,-1 0 0,0-1 0,0 0 0,0 0-1,0-1 1,1 1 0,-1-1 0,2 0 630,-1-1-1257,1 0-1,-1 0 1,0-1 0,0 0-1,0 0 1,-1 0 0,1-1-1,0 0 1258,14-14-4569</inkml:trace>
  <inkml:trace contextRef="#ctx0" brushRef="#br0" timeOffset="13644.974">3431 89 5477,'5'-35'13698,"-4"34"-12472,-1 1-1195,0 0-1,0 0 0,0 0 1,1 0-1,-1 0 1,0 0-1,0 0 0,0 0 1,0 0-1,0 0 0,1 0 1,-1 0-1,0 0 1,0 0-1,0 0 0,0 0 1,1 0-1,-1 0 0,0 0 1,0 0-1,0 0 0,0 0 1,0 0-1,1 0 1,-1 0-1,0 0 0,0 0 1,0 0-1,0 0 0,0 0 1,0 0-1,1 1 1,-1-1-1,0 0 0,0 0 1,0 0-1,0 0 0,0 0 1,0 0-1,0 1 0,0-1 1,0 0-1,0 0 1,1 0-1,-1 0 0,0 0 1,0 1-31,-5 47 974,-2 1-1,-2-2 1,-3 4-974,-2 11 794,-2 34-794,13-68 141,1 0 0,1 0 0,2 1-141,-1-21 39,1 0 0,0 0 0,0 0 0,1 0 0,0-1 0,0 1 0,1 0 0,0-1 0,0 1 1,1-1-1,0 0 0,4 5-39,-5-9-192,-1 0 0,1-1 0,0 1 0,0-1 0,0 0 0,0 0 0,0 0 0,0 0 0,1 0 0,-1-1 0,1 1 0,-1-1 0,1 0 0,-1 0 0,1-1 0,0 1 0,-1-1 1,1 1-1,0-1 0,-1 0 0,1-1 0,0 1 0,0-1 0,1 0 192,4-1-1100,0 0 0,-1-1 1,1 0-1,-1 0 0,0-1 0,0 0 1,0-1-1,0 0 0,4-3 1100,25-26-4756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3:4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34 195 3331,'-5'-19'12962,"5"13"-12276,-2-8 5064,2 13-3352,-2 8-2018,-9 77 993,5-41-1245,2 0-1,0 15-127,10-39-699,-3-5-4714,-1-20 180,3-2 1916,1-3-817,-2-3-105</inkml:trace>
  <inkml:trace contextRef="#ctx0" brushRef="#br0" timeOffset="466.804">53 128 6470,'-4'-17'10606,"-2"-6"-4006,6 22-5864,-1 7-524,0 1-1,0-1 0,1 0 0,0 1 0,1-1 1,-1 0-1,1 0 0,1 1 0,0 2-211,19 58-84,-17-56 195,-3-10-109,4 15 22,0-1 1,2 0-1,-1 0 1,2-1 0,0 0-1,9 11-24,-16-24 4,-1 0 0,1 0 0,0 0 1,0 0-1,-1 0 0,1-1 0,0 1 0,0 0 0,0-1 0,0 1 1,0 0-1,0-1 0,0 1 0,0-1 0,0 0 0,0 1 0,0-1 0,0 0 1,0 1-1,0-1 0,0 0 0,1 0 0,-1 0 0,0 0 0,1 0-4,-1-1 7,0 0-1,1 1 0,-1-1 0,0 0 0,1 0 1,-1 0-1,0 0 0,0 0 0,0 0 1,0 0-1,0 0 0,0-1 0,0 1 1,0 0-1,0 0 0,0-1-6,3-8 27,1 0-1,-2 0 1,1 0 0,1-10-27,-5 20 0,12-52 164,-3 0 0,-1-1 0,-3 0 0,-2-17-164,2 116-18999,-4-29 14515</inkml:trace>
  <inkml:trace contextRef="#ctx0" brushRef="#br0" timeOffset="845.472">338 297 9225,'3'-1'920,"0"0"0,0-1 0,0 1 0,-1-1 0,1 0 0,-1 1 0,1-1 0,-1 0 1,0-1-1,0 1 0,0 0 0,0 0 0,2-3-920,5-12 2468,-22 25-1635,11-5-804,0 0-1,0 0 1,0 1-1,0-1 1,1 1-1,0-1 1,0 1-1,0-1 1,0 1-1,0-1 1,1 1-1,-1 0 1,1 0-1,0-1 1,0 1-1,1 2-28,-1-5 13,0 0 0,0 0 0,1 0 0,-1 0 0,0 0 0,1 0-1,-1 0 1,1 0 0,-1 0 0,1 0 0,-1 0 0,1-1 0,0 1 0,0 0 0,-1 0-1,1 0 1,0-1 0,0 1 0,0 0 0,0-1 0,-1 1 0,2 0-13,0-1 24,0 0 0,-1 1-1,1-1 1,0 0 0,0 0 0,0 0 0,0 0 0,-1-1 0,1 1-1,0 0 1,0-1 0,0 1 0,-1-1 0,1 0 0,0 1 0,-1-1-1,1 0 1,0-1-24,1 1-19,0 0 1,0-1-1,0 0 0,0 1 0,-1-1 0,1 0 0,0-1 1,-1 1-1,0 0 0,1-1 0,-1 1 0,0-1 1,0 0-1,-1 1 0,1-1 0,0 0 0,-1 0 0,0 0 1,0-1-1,0 1 0,0 0 0,0 0 0,-1 0 0,1-1 1,-1 1-1,0 0 0,0-1 0,0 1 0,0 0 1,-1-1-1,1 1 0,-1 0 0,0 0 0,0-1 0,0 1 1,-1 0-1,1 0 0,-2-1 19,-4-9-1798,1 1 0,0-1 0,0-3 1798,-2-23-12324,7 37 8528</inkml:trace>
  <inkml:trace contextRef="#ctx0" brushRef="#br0" timeOffset="4366.28">549 178 1505,'4'-11'5446,"14"-17"1632,-17 26-6229,3-12 3231,-2 11-1262,-2 10-2061,-17 139 823,28-148-1542,-7-1-43,0-1 0,0 0 0,-1 0 0,0 0 1,0 0-1,0 0 0,0-1 0,0 1 0,-1-1 5,7-11-10,-4 8 20,18-25-15,-22 32 11,0-1 1,1 1-1,-1-1 0,0 1 0,0 0 1,1 0-1,-1 0 0,0 0 0,1 0 1,-1 0-1,1 0 0,0 0 1,-1 1-1,1-1 0,0 0 0,-1 1 1,1 0-1,0-1-6,-1 1 6,0 1-1,0-1 1,-1 0 0,1 1-1,0-1 1,0 0 0,-1 1-1,1-1 1,0 1 0,-1-1 0,1 1-1,0-1 1,-1 1 0,1 0-1,-1-1 1,1 1 0,-1 0-1,0-1 1,1 1 0,-1 0-1,0 0 1,1-1 0,-1 1 0,0 0-1,0 0 1,1 0 0,-1 0-1,0-1 1,0 2-6,2 27 96,-2-26-85,-1 27-35,0 15-46,1-42-290,0 0 0,0 0 0,1 0 1,-1 0-1,1 0 0,0 0 0,0 0 1,0 0-1,0 0 0,1 0 0,0 1 360,1-4-4981,5-8 2168,-2-6-1329,2-2 31</inkml:trace>
  <inkml:trace contextRef="#ctx0" brushRef="#br0" timeOffset="4714.663">803 156 8424,'0'0'4068,"0"0"32,9 12-64,-9-12-1826,7 12-1666,-1-3-256,3 3-159,3-1-162,4-3-287,5 2-1698,0-10-1953,2-3-161,-3-6-160,-2-7-193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3:5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1462 6342,'-23'45'11899,"22"-42"-10110,1-3-722,3-4-250,141-204 1721,124-166-951,-196 284-1446,3 4 0,4 2 0,4 4-141,-53 54-508,25-17 508,5 4-7942,-55 36 6404,7-8-6170,-12 10 3010</inkml:trace>
  <inkml:trace contextRef="#ctx0" brushRef="#br0" timeOffset="1104.062">94 211 6887,'5'-7'4829,"-3"14"359,-4 21-967,2-27-4601,-57 405 3431,16-137-4533,40-256-4840,4-25 3092,6-30-1508,-4 2 750</inkml:trace>
  <inkml:trace contextRef="#ctx0" brushRef="#br0" timeOffset="1531.639">88 175 6374,'5'-38'4610,"4"-27"2355,-8 60-6554,1-1 0,-1 1 0,1-1 0,0 1-1,1 0 1,-1-1 0,1 1 0,0 1 0,3-4-411,-5 6 55,1 1-1,-1-1 1,1 1-1,-1 0 0,1 0 1,-1-1-1,1 1 1,0 0-1,-1 0 1,1 1-1,0-1 1,0 0-1,0 1 1,0-1-1,0 1 1,0-1-1,0 1 1,1 0-55,1 0 47,1 0 0,-1 1 0,0-1 0,1 1 1,-1 0-1,0 0 0,0 1 0,3 1-47,7 3 14,0 2 0,0 0 1,-1 1-1,5 4-14,-8-6 1,0 1 0,0 1-1,0 0 1,-2 0 0,1 1 0,-1 0 0,0 0 0,-1 1 0,0 0 0,-1 1 0,3 6-1,-6-10 8,0 1 0,-1-1 0,0 1 0,0-1 1,-1 1-1,0 0 0,0 0 0,-1-1 1,0 1-1,-1 0 0,0 0 0,0-1 0,-1 1 1,0 0-1,-1-1 0,1 0 0,-3 4-8,0-1 6,0-1-1,0 0 0,-1 0 1,-1-1-1,0 1 0,0-2 1,0 1-1,-1-1 0,-7 6-5,2-4 64,-1 0 0,0 0 1,-1-1-1,0-1 0,0-1 0,-3 1-64,14-6 57,0-1 1,0 1-1,0 0 0,1 0 1,-1 1-1,1-1 1,-1 1-1,1-1 0,0 1 1,0 0-1,0 1 1,1-1-1,-3 3-57,4-3 47,-1 0 0,1 0 0,0 0 0,0 0 0,1 0 0,-1 0-1,1 0 1,-1 0 0,1 0 0,0 0 0,0 1 0,0-1 0,1 0 0,-1 0 0,1 0 0,0 0 0,0 0 0,1 3-47,3 7-38,0 0-1,1-1 1,1 0 0,0 0 0,1 0 0,0-1 0,1 0 0,0-1 0,1 0 0,0 0 0,10 7 38,-3-4-1508,0-1 0,0-1-1,9 4 1509,-8-6-2970,1 0 0,0-2 0,6 2 2970,13 0-4719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4:0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1444 9801,'0'0'4234,"0"-3"-97,0-2-3493,-1 1-1,2-1 1,-1 1 0,0-1 0,1 1-1,0 0 1,0-1 0,1 1-1,0-2-643,19-45 432,-13 34 133,38-79 622,5 1 1,18-19-1188,130-172 732,-131 198-1276,4 4-1,22-16 545,-45 53-10602,14-7 10602,-50 41-4991,-11 10-214</inkml:trace>
  <inkml:trace contextRef="#ctx0" brushRef="#br0" timeOffset="1238.992">48 153 8808,'1'-1'374,"-1"1"-1,0-1 0,1 1 0,-1 0 0,0-1 1,1 1-1,-1-1 0,0 1 0,1 0 0,-1-1 1,1 1-1,-1 0 0,1 0 0,-1-1 1,1 1-1,-1 0 0,1 0 0,-1 0 0,1 0 1,-1 0-1,1-1 0,-1 1 0,1 0 0,-1 0 1,1 0-1,-1 0-373,1 1 196,-1-1 0,1 1 0,-1-1 0,1 1 1,-1-1-1,0 1 0,1-1 0,-1 1 0,0-1 0,1 1 0,-1-1 1,0 1-1,0-1 0,1 1 0,-1 0 0,0-1 0,0 1 0,0-1 0,0 1-196,1 40 127,-2-32 559,-7 151 733,-26 132-1419,23-210-132,2-21-308,6-37-6583,9-82-1380,1 12 4127</inkml:trace>
  <inkml:trace contextRef="#ctx0" brushRef="#br0" timeOffset="1689.61">47 116 7655,'-6'-39'9639,"6"35"-8944,0-1 0,0 0-1,1 1 1,-1-1 0,1 0 0,1-3-695,-2 6 76,1 0 0,0-1-1,0 1 1,1 0 0,-1 0 0,0 0-1,1 0 1,-1 0 0,1 0-1,-1 0 1,1 0 0,0 1 0,0-1-1,0 1 1,0-1 0,0 1 0,0 0-1,0 0 1,0 0 0,1 0 0,-1 0-1,0 0 1,1 0 0,-1 1 0,1-1-1,-1 1 1,1 0 0,-1 0 0,2 0-76,4 0 74,0 0 1,0 1-1,0 0 1,0 0-1,0 1 1,0 0-1,0 1 1,0 0-1,-1 0 1,1 0-1,-1 1 1,0 0-1,2 1-74,5 5 53,-1-1 0,0 2 0,0 0 0,-1 0 0,-1 1 0,1 1-53,-6-5-9,-1-1 1,0 1-1,0 1 0,0-1 0,-1 0 0,-1 1 1,1 0-1,-1 0 0,-1 0 0,0 0 0,0 1 1,-1-1-1,0 0 0,0 1 0,-1-1 0,-1 1 1,1-1-1,-2 1 0,1-1 0,-1 0 0,-1 2 9,1-2-15,-2 1 0,1-1 0,-1 1 0,0-1 0,-1 0 0,0-1 0,-1 1 0,1-1 0,-2 0 0,1 0 0,-1-1 0,0 0 0,-1 0 0,0 0 0,0-1 0,0 0 0,0-1 1,-1 0-1,-7 3 15,12-6-16,0-1 51,1 0 1,0 0-1,0 1 0,1-1 0,-1 1 1,0 0-1,0 0 0,0 1-35,2-2 23,1 0 0,-1 0 0,0 0 0,1 0-1,-1 0 1,1 0 0,-1 0 0,1 0 0,0 0 0,-1 0 0,1 1-1,0-1 1,0 0 0,0 0 0,0 0 0,0 1 0,0-1 0,0 0-1,0 0 1,0 0 0,0 1 0,1-1 0,-1 0 0,1 0 0,-1 1-23,13 28 123,2 0 1,0-1 0,2-1 0,1-1 0,14 17-124,-27-37-409,3 3-924,0 0 1,0 0-1,3 2 1333,-7-9-922,-1 0-1,1 0 1,-1 0-1,1-1 1,0 0 0,0 0-1,0 0 923,-3-1-350,0-1-1,0 1 1,1-1 0,-1 0-1,0 1 1,0-1-1,0 0 1,0 0-1,0 0 1,1 0 0,-1 0-1,0 0 1,0 0-1,1 0 351,10-10-5135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9:4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6 252 5285,'0'0'3683,"0"0"-4,0 0-519,-6 10-160,11-10-2767,-1 0 1,0-1-1,1 0 1,-1 0-1,0 0 0,0-1 1,0 1-1,0-1 0,0 0 1,1 0-234,18-8 490,6 2-252,0 1-1,1 1 1,-1 1-1,14 1-237,122-1 309,-81 4-4,45 0 44,0 5 0,0 6 0,38 12-349,-93-10 72,31 6 266,0-4-1,97-1-337,-98-16 551,99-17-551,103-30 305,12-1-179,246 6-99,-184 20 211,-218 8 26,53-17-264,-153 22-13,103-18 1,-133 26-215,-1 1-1,1 2 1,0 1 0,4 2 227,-28-1-564,-1-1 1,0 1-1,0 1 1,0-1-1,0 1 1,0 1-1,0-1 1,-1 1-1,6 3 564,-11-6-167,-1 0 0,1 1 0,-1-1 0,1 0 0,-1 0 0,1 1-1,-1-1 1,1 1 0,-1-1 0,1 1 0,-1-1 0,0 0 0,1 1 0,-1-1 0,1 1 0,-1 0 0,0-1 0,0 1-1,1-1 1,-1 1 0,0-1 0,0 1 0,0 0 0,0-1 0,0 1 0,0-1 0,0 1 0,0 0 0,0-1 0,0 1-1,0-1 1,0 1 0,0 0 0,0-1 0,0 1 0,-1-1 0,1 1 0,0 0 0,0-1 0,-1 1 0,1-1 0,0 1 0,-1-1-1,1 1 1,-1-1 0,1 0 0,-1 1 0,1-1 0,-1 1 0,1-1 0,-1 0 0,1 1 0,-1-1 0,1 0 0,-1 0-1,1 1 1,-1-1 167,-27 9-4948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9:4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331 199 6246,'61'-12'10982,"-16"2"-8890,-43 10-1649,-2 0 5,-3-1 6,-5 0-318,0 1 1,-1 0-1,1 0 0,-1 1 0,1 0 1,0 0-1,-1 1 0,1 0 1,-1 1-137,-20 4 107,-20 1-81,-60 13 2,92-17-27,0 2 0,0-1 0,0 2 0,1 0 0,-1 2-1,15-8 2,0-1 1,0 1-1,1 0 0,-1 0 0,0 0 0,1 1 1,-1-1-1,1 0 0,-1 1 0,1-1 0,-1 1 0,1-1 1,0 1-1,0-1 0,0 1 0,0 0 0,0 0 1,0 0-1,0 0 0,1-1 0,-1 1 0,1 0 1,-1 0-1,1 0 0,0 0-2,0 1 4,1-1 0,0 0 0,0 1 0,0-1 0,0 0 0,0 0-1,0 0 1,0 0 0,1 0 0,-1 0 0,1 0 0,-1 0 0,1 0 0,0-1 0,0 1 0,0-1 0,0 1 0,0-1 0,0 0 0,2 1-4,25 13 148,0-1-1,30 8-147,-23-8 297,-1 0 0,4 5-297,-29-14 101,0 1 0,-1 0 0,0 1 0,0 0 0,0 0 0,-1 1 0,0 0 1,0 0-1,0 3-101,-5-8 43,-1 1 1,1 0 0,-1-1 0,0 1 0,-1 0-1,1 0 1,-1 0 0,1 1 0,-1-1-1,-1 0 1,1 0 0,0 1 0,-1-1-1,0 0 1,0 4-44,-1-2 43,0 0 0,-1 0 0,1 1 0,-1-1-1,0 0 1,-1 0 0,1-1 0,-1 1 0,0 0-1,-1 0-42,-5 6 25,1-1-1,-2 0 0,0 0 0,0-1 0,0-1 1,-1 1-1,-1-2 0,0 0 0,-2 1-24,0-1-43,0-1-1,-1 0 1,1-2-1,-2 1 0,1-2 1,0 0-1,-6 0 44,13-3-379,0 1-1,-1-2 0,1 1 0,0-1 1,-1 0-1,1-1 0,0 0 0,-1 0 1,1-1-1,0 0 0,0-1 0,0 0 1,0 0-1,-3-2 380,10 5-387,0-1 0,-1 1 1,1-1-1,0 0 0,0 0 0,0 0 0,-1 1 1,1-1-1,0 0 0,0 0 0,0-1 0,0 1 1,1 0-1,-1 0 0,0 0 0,0-1 1,1 1-1,-1 0 0,1 0 0,-1-1 0,1 1 1,-1-1-1,1 1 0,0 0 0,0-1 0,0 1 1,0-1-1,0 1 0,0-1 0,0 1 0,0-1 1,0 1-1,1-1 387,4-17-4378</inkml:trace>
  <inkml:trace contextRef="#ctx0" brushRef="#br0" timeOffset="336.467">614 76 8104,'0'0'255,"1"0"0,0 0 0,0-1 1,-1 1-1,1 0 0,0 0 0,0 0 0,0 0 1,-1 0-1,1 0 0,0 1 0,0-1 1,-1 0-1,1 0 0,0 1 0,0-1 0,-1 0 1,1 1-1,0-1 0,-1 0 0,1 1 1,0-1-1,-1 1 0,1-1 0,-1 1 0,1 0 1,-1-1-1,1 1 0,-1-1 0,1 1 1,-1 0-1,0-1 0,1 1 0,-1 0 0,0 0 1,0-1-1,1 1 0,-1 0 0,0 0-255,1 4 687,-1 1-1,0-1 0,0 1 0,0-1 0,-1 5-686,0 3 234,-2 110 1904,5 0-2138,0-80-150,2 0-1,2-1 1,2 0 0,10 31 150,-12-55-774,0-1-1,8 14 775,5-1-3338,-17-29 2545,-1 1 0,1 0 1,0 0-1,0-1 0,0 1 0,0-1 1,0 1-1,0-1 0,1 0 1,-1 0-1,0 0 793,0-3-4175,0-12 107</inkml:trace>
  <inkml:trace contextRef="#ctx0" brushRef="#br0" timeOffset="667.682">557 568 9033,'-28'-14'4196,"8"4"64,3 1-97,9 8-3106,8 1-448,0 0-289,17 8-159,0-2-97,6 1-225,5-3-159,6 1-320,1-5-514,9 3-767,-5-9-2243,5 1 0,-4-6-96,2-1 224</inkml:trace>
  <inkml:trace contextRef="#ctx0" brushRef="#br0" timeOffset="1002.779">1048 555 4676,'18'-17'8838,"-3"-6"-4127,-14 21-4490,0-1 1,0 1 0,0 0-1,0-1 1,0 1-1,-1 0 1,1-1-1,-1 1 1,1-1 0,-1 1-1,0-1 1,0 1-1,0-1 1,-1 1-1,1-1 1,-1 1-1,1-1 1,-2-1-222,2 3 35,-1 1-1,1-1 1,-1 1 0,1-1 0,-1 1-1,0 0 1,1-1 0,-1 1 0,1 0-1,-1-1 1,0 1 0,1 0 0,-1 0-1,0 0 1,0 0 0,1 0 0,-1-1-1,0 1 1,1 0 0,-1 1-1,0-1 1,0 0 0,1 0 0,-1 0-1,0 0 1,1 0 0,-1 1 0,0-1-1,1 0 1,-1 1 0,0-1-35,-20 11 402,10-3-338,1 0 1,1 1-1,0 0 1,0 0-1,0 1 1,1 0-1,1 0 1,0 1-1,0 0 1,1 0-1,1 1 1,-1 1-65,3 1-27,3-14 26,0 1 0,-1-1 0,1 0 0,0 1 0,0-1 0,0 0 0,0 1 0,1-1 0,-1 1 0,0-1 0,0 0 0,0 1 0,0-1 0,0 0 0,0 1 0,0-1 0,1 0 0,-1 0 0,0 1 0,0-1 0,0 0 0,1 1-1,-1-1 1,0 0 0,1 0 0,-1 1 1,3-1 2,-1 1-1,1-1 0,0 0 1,0 0-1,-1 0 1,1 0-1,0 0 0,0-1 1,-1 1-1,1-1 0,0 0 1,-1 1-1,1-1 0,-1-1 1,1 1-1,1-1-1,25-7 91,-25 8-87,-1 1 0,0 0 1,1 0-1,-1 1 1,0-1-1,1 1 1,-1 0-1,0-1 1,1 1-1,-1 1 1,0-1-1,0 0 1,0 1-1,0 0 0,0-1 1,-1 1-1,2 1-4,5 5 26,0 0 0,-1 1 0,0 0-1,2 4-25,-6-7-132,1 0-1,0 0 0,0 0 1,0 0-1,1-1 0,0 0 1,0-1-1,0 1 0,1-1 1,6 3 132,-11-6-253,0 0 1,0-1-1,0 1 1,0-1-1,0 0 1,0 0-1,0 0 1,0 0-1,0 0 1,0 0-1,0 0 1,0-1-1,0 1 1,0-1-1,0 1 1,0-1-1,0 0 1,-1 0-1,1 0 1,0 0-1,1-1 253,0 0-865,1-1-1,-1 0 0,0 0 0,0 0 0,-1 0 0,1-1 0,-1 1 1,1-1-1,1-3 866,8-22-4324</inkml:trace>
  <inkml:trace contextRef="#ctx0" brushRef="#br0" timeOffset="1340.099">1338 2 8936,'4'29'4004,"-4"11"96,0 13-224,-2 10-3524,4 9-32,0 4-159,2 2-258,4-2-255,1-7-609,7-5-1121,-1-14-1793,2-10-225,-5-13 32,-2-13-64</inkml:trace>
  <inkml:trace contextRef="#ctx0" brushRef="#br0" timeOffset="1690.808">1234 517 9545,'-4'-7'4388,"4"7"-192,12-4-96,2 6-3620,7 1-255,5 1-289,2 0-225,5 1-479,-2-6-770,4 2-2466,-3-5-128,0 0 33,-4-3-65</inkml:trace>
  <inkml:trace contextRef="#ctx0" brushRef="#br0" timeOffset="2039.491">1651 534 5605,'3'2'845,"1"-1"-1,-1 0 1,1 0-1,0 0 1,-1 0-1,1-1 1,0 0-1,0 1 1,-1-1-1,1 0 1,0-1-1,0 1 1,0-1-845,3-1 496,0 1 0,-1-1 1,1-1-1,-1 1 0,0-1 1,1 0-1,1-2-496,0 0 151,-1 0 0,0-1 1,0 1-1,0-1 0,-1-1 1,1 1-1,-2-1 0,1 0 0,-1 0 1,0-1-1,2-5-151,-6 12 46,0-1 0,0 1 1,0-1-1,-1 0 0,1 0 0,-1 1 1,1-1-1,-1 0 0,0 0 0,0 0 0,0 1 1,0-1-1,0 0 0,0 0 0,0 0 1,0 0-1,-1 0-46,0 1 36,1 0 1,-1 0 0,1 0-1,-1 0 1,1 0 0,-1 1-1,0-1 1,0 0 0,1 0-1,-1 1 1,0-1 0,0 0-1,0 1 1,0-1 0,0 1-1,0-1 1,0 1-1,0 0 1,0-1 0,0 1-1,-1 0-36,-1-1 73,-1 1 0,0 0 0,1 0 0,-1 0 0,0 0-1,0 1 1,1-1 0,-1 1 0,0 0 0,1 0-1,-1 0 1,1 1 0,0-1 0,-1 1 0,-1 1-73,1 0 45,-1 0 1,1 0 0,0 1 0,0-1-1,0 1 1,0 0 0,1 0 0,0 1-1,0-1 1,0 1 0,0-1 0,0 1-1,1 0 1,0 0 0,0 0 0,1 0-1,-1 0 1,1 1 0,0-1-1,0 0 1,1 1 0,0-1 0,0 2-46,0 0-1,1 0 0,0 0 1,0 0-1,1-1 0,0 1 1,0 0-1,1-1 1,0 1-1,0-1 0,0 0 1,1 0-1,0 0 0,0-1 1,0 1-1,1-1 0,-1 0 1,6 4 0,-2-2-395,1 0 1,1-1 0,-1 0 0,1-1-1,0 0 1,0 0 0,1 0 394,-1-2-1145,1 1 0,0-2 0,0 1 1,0-1-1,0-1 0,0 0 0,0-1 0,0 0 0,0 0 0,0-2 1,2 1 1144,33-10-4613</inkml:trace>
  <inkml:trace contextRef="#ctx0" brushRef="#br0" timeOffset="2426.415">2335 747 5413,'2'0'460,"-1"-1"1,0 1-1,0-1 0,0 1 1,0-1-1,0 1 0,0-1 1,0 0-1,0 1 0,0-1 1,0 0-1,0 0 0,0 0 1,0 1-1,-1-1 1,1 0-1,0 0 0,0-1-460,0 0 455,0-1 0,0 1 0,-1 0 0,1 0-1,-1-1 1,1 1 0,-1 0 0,0-1 0,0-1-455,0-6 503,-1 0 1,-1 0-1,0 1 1,-1-6-504,2 9 180,-6-18 303,-1-1 0,-1 1 1,-1 0-1,-2 1 0,-12-21-483,-23-28 1000,-10-8-1000,-5-8 412,60 85-401,-2-3 31,0 0 0,0 0 1,1 0-1,0-1 0,0 1 1,-1-3-43,4 8 5,0-1 0,-1 1 0,1 0 0,0-1 0,0 1 0,0-1 0,0 1 0,0 0 0,0-1 1,0 1-1,0-1 0,0 1 0,1 0 0,-1-1 0,1 1 0,-1 0 0,1-1 0,-1 1 0,1 0 0,0 0 0,0 0 0,-1 0 1,1-1-1,0 1 0,0 0 0,0 0 0,0 1 0,0-1 0,1 0 0,-1 0 0,0 0 0,0 1 0,0-1 0,1 0-5,8-3-29,0 0 0,1 1-1,-1 0 1,0 1 0,1 0 0,0 1-1,-1 0 1,1 0 0,3 1 29,11 1-1176,0 1 1,-1 1-1,13 4 1176,-30-6-1034,0 1-1,-1 0 1,1 0 0,0 1-1,-1-1 1,0 2 0,0-1 0,0 0-1,0 1 1,0 0 0,-1 1-1,2 1 1035,8 12-4270</inkml:trace>
  <inkml:trace contextRef="#ctx0" brushRef="#br0" timeOffset="2758.527">2145 455 9737,'-18'9'4292,"5"-4"0,9 3-32,4-8-3427,10 11-416,5-7-257,5 1-64,5-2 0,2-2-160,2-1-128,2-3-353,5 0-480,-4-9-833,7 3-2370,-6-5 0,1 0-96,-4-3 96</inkml:trace>
  <inkml:trace contextRef="#ctx0" brushRef="#br0" timeOffset="3096.72">2645 449 5990,'10'-11'8916,"-15"23"-2349,-6 11-5934,7-12-485,1-1 0,1 1 0,0-1 0,0 1 0,1 0 0,1 0 0,0-1-1,0 1 1,2 9-148,-2-17 27,1 0-1,-1 0 1,1 0-1,0 0 1,0-1-1,0 1 1,0 0-1,1-1 1,-1 1-1,1-1 1,-1 1-1,1-1 1,0 0-1,0 0 1,0 0-1,0 0 1,0 0-1,0 0 1,1 0-1,-1-1 1,1 1-1,-1-1 1,1 1-1,-1-1 1,1 0-1,0 0 1,0-1-1,0 1 1,-1 0-1,1-1 1,0 0-1,0 0 1,0 0-1,0 0 1,0 0-1,0 0 1,0-1-1,1 0-26,2 0 7,0 0-1,0 0 0,0-1 0,0 0 0,0-1 0,0 1 0,-1-1 0,1 0 1,-1 0-1,0-1 0,0 0 0,0 0 0,0 0 0,-1 0 0,0-1 0,0 1 0,0-1 1,0 0-1,-1-1 0,1 1 0,-1-1 0,-1 0-6,10-22-4241,-6-2-4112,-4 17 3954,1 0 112</inkml:trace>
  <inkml:trace contextRef="#ctx0" brushRef="#br0" timeOffset="3541.517">3009 14 8712,'7'-13'8530,"-7"23"-1731,-1 6-7575,1 24 1144,0 255 1688,4-224-2777,3-1 0,2 0 0,6 9 721,-13-71-1723,0 0 0,0 1 0,1-1-1,0 0 1,1 1 1723,-4-9-82,0 0-1,0 0 1,0 0-1,0 0 1,0 1-1,0-1 1,0 0-1,0 0 1,0 0-1,0 0 1,0 0-1,0 0 1,0 0 0,0 0-1,0 0 1,0 1-1,0-1 1,0 0-1,0 0 1,0 0-1,0 0 1,0 0-1,0 0 1,1 0-1,-1 0 1,0 0-1,0 0 1,0 0 0,0 0-1,0 0 1,0 0-1,0 0 1,0 0-1,0 1 1,0-1-1,1 0 1,-1 0-1,0 0 1,0 0-1,0 0 1,0 0-1,0 0 1,0 0-1,0 0 1,0 0 0,1-1-1,-1 1 1,0 0-1,0 0 1,0 0-1,0 0 1,0 0-1,0 0 1,0 0-1,0 0 1,0 0-1,0 0 1,1 0 82,9-6-4778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9T17:25:4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65 244 2466,'-5'-44'11381,"4"0"-3965,5 95-3669,0 5-3512,-1 102 260,-7 18-495,-9-33-2315,12-138-3265,0-12 1105,1-18-1277,0 21 4999,0-26-3966</inkml:trace>
  <inkml:trace contextRef="#ctx0" brushRef="#br0" timeOffset="471.52">50 164 5445,'4'-13'3145,"1"1"0,0 0 0,1 1 0,7-11-3145,-7 14 721,0 0 0,0 0 0,1 1 1,0-1-1,0 1 0,3-1-721,-3 3 133,-1 0 0,1 1-1,0 0 1,0 0 0,0 1 0,0 0 0,1 0 0,-1 1-1,1 0 1,0 0 0,-1 1 0,1 0 0,0 0-1,0 1 1,0 0 0,0 0 0,7 2-133,-3 0 87,0 0 0,0 1 0,0 1 0,-1 0 0,1 0 0,-1 1 0,0 0 0,-1 1 0,1 1 0,-1 0 0,-1 0 0,1 0 0,-1 2 0,2 2-87,-4-4 31,-1 0-1,0 1 0,0 0 0,-1 0 0,0 0 1,0 1-1,-1-1 0,0 1 0,-1 0 0,0 0 0,0 1 1,-1-1-1,0 0 0,-1 1 0,0 0 0,0-1 0,-1 1 1,-1 2-31,-1 5 26,-1 1 0,-1 0 1,-1-1-1,0 0 1,-2 0-1,0 0 0,0-1 1,-2 0-1,0-1 1,0 0-1,-2 0 1,-3 4-28,-15 15 72,-1-1-1,-1-1 0,-2-2 1,-15 10-71,-11 5-574,-2-3 0,-53 28 574,114-70-135,0 0 1,0 0 0,0 0 0,0 0-1,0 0 1,0 0 0,0 0 0,0 0-1,0 0 1,0 0 0,0 0-1,0-1 1,-1 1 0,1 0 0,0 0-1,0 0 1,0 0 0,0 0-1,0 0 1,0 0 0,0 0 0,0 0-1,0 0 1,0 0 0,0 0 0,0 0-1,0 0 1,0 0 0,0 0-1,-1 0 1,1 0 0,0 0 0,0 0-1,0 0 1,0 0 0,0 0 0,0 0-1,0 0 1,0 0 0,0 0-1,0 0 1,0 0 0,0 0 134,8-10-5058,13-12-2138,-2 3 2381</inkml:trace>
  <inkml:trace contextRef="#ctx0" brushRef="#br0" timeOffset="1101.187">496 621 6694,'1'1'703,"0"1"1,0-1-1,0 0 0,1-1 0,-1 1 0,0 0 0,1 0 1,-1 0-1,0-1 0,1 1 0,-1-1 0,1 1 0,-1-1 1,1 0-1,-1 1 0,1-1 0,-1 0 0,1 0 0,0 0-703,2 0 462,-1-1-1,1 0 1,-1 1-1,1-1 0,-1 0 1,0-1-1,0 1 1,3-2-462,5-3 165,-1 0 0,0-1 1,0-1-1,6-6-165,-7 6 143,-1-1 1,0 1-1,0-2 0,0 0-143,-6 7 12,0 1 0,0-1 0,-1 0-1,1 0 1,-1 0 0,0 0 0,1 0 0,-1 0 0,0 0-1,-1 0 1,1 0 0,-1 0 0,1 0 0,-1-1 0,0 1-1,0 0 1,-1-3-12,1 5 3,0 0 0,0 0 0,-1 0 0,1 0 1,0 1-1,-1-1 0,1 0 0,-1 0 0,1 0 0,-1 0 0,1 1 0,-1-1 0,1 0 0,-1 0 0,0 1 0,0-1 0,1 1 0,-1-1 1,0 0-1,0 1 0,0 0 0,0-1 0,1 1 0,-1-1 0,0 1-3,-1 0 11,0-1-1,0 1 1,0 0-1,0 0 1,0 0-1,0 1 1,0-1-1,0 0 1,0 1-1,0-1 1,0 1 0,0 0-11,-5 1 47,1 1 0,0 0 0,0 0 0,0 1 0,1 0 0,-6 4-47,4-1 77,0 0 0,1 1-1,-1 0 1,1 0 0,1 0 0,0 1-1,0 0 1,0 0 0,1 0 0,1 0 0,-1 1-1,2 0 1,-2 7-77,3-13 29,0 0 0,1 1 0,-1-1 0,1 0 0,0 1 0,0-1 0,0 1 0,1-1 0,0 0 0,0 1 0,0-1 1,0 0-1,1 0 0,-1 0 0,1 0 0,0 0 0,0 0 0,1 0 0,-1 0 0,1-1 0,0 0 0,-1 1 0,2-1 0,-1 0 0,0 0 0,1-1 0,-1 1 0,1-1 0,0 1 0,0-1 0,0 0 0,0 0-29,5 1-226,1 0 1,-1-1-1,0 0 0,1 0 1,-1-1-1,1 0 0,0-1 1,-1 1-1,1-2 1,-1 0-1,3 0 226,0-1-1739,0-1 0,0 0 0,0 0 0,0-1 0,-1-1 0,0 0 0,0-1 0,6-3 1739,13-11-4826</inkml:trace>
  <inkml:trace contextRef="#ctx0" brushRef="#br0" timeOffset="1501.677">891 57 10154,'5'5'4228,"1"9"-32,-3 10-129,-1 10-3298,0 10-256,0 9-257,0 6-128,0 3 64,1 0-192,1-3-160,2-4-224,-1-8-513,3-6-1345,-1-11-1954,0-8-160,-3-9-33,1-6 1</inkml:trace>
  <inkml:trace contextRef="#ctx0" brushRef="#br0" timeOffset="1826.351">820 518 10250,'-4'-10'4804,"4"2"1,7 4-33,3 1-3394,6 1-770,4-2-191,5 1-129,4-1-160,2-1-448,2 1-801,-1-4-3364,3 0-223,-3-4-1,-3 0-63</inkml:trace>
  <inkml:trace contextRef="#ctx0" brushRef="#br0" timeOffset="2257.018">1124 577 9641,'6'3'569,"0"-1"0,1 0-1,0 0 1,-1-1 0,1 1-1,0-1 1,0-1 0,0 1-1,0-1 1,0-1 0,0 1 0,0-1-1,-1 0 1,1-1 0,0 1-1,5-4-568,-3 2 581,-1 0 0,1-1 0,-1 0-1,0 0 1,0-1 0,-1 0 0,1-1 0,-1 0-1,0 0 1,0 0 0,-1-1 0,2-3-581,-6 8 0,-1 1 1,0-1-1,0 0 1,1 1-1,-1-1 1,0 0-1,-1 0 1,1 0-1,0 0 1,0 0-1,-1 0 1,1 0-1,-1 0 1,0 0-1,0 0 1,0 0-1,0 0 1,0 0-1,0 0 1,0 0-1,-1 0 1,1-1-1,-1 1 1,0-1-1,0 1 1,0 0 1,-1 1-1,1-1 1,-1 0 0,1 1-1,-1-1 1,1 1-1,-1 0 1,0 0-1,0-1 1,0 1-1,0 0 1,0 0 0,0 1-1,0-1 1,0 0-1,0 1 1,0-1-1,0 1 1,0 0 0,0-1-1,-1 1 1,0 0-2,-1 0 23,0 0 0,0 0 0,0 1 1,1-1-1,-1 1 0,0-1 1,1 1-1,-1 0 0,0 1 0,1-1 1,-1 1-1,1-1 0,0 1 0,0 0 1,-1 0-1,1 1 0,-2 1-23,1 1 40,0-1 0,1 0 0,0 1 0,0-1 0,0 1 0,0 0 0,1 0 0,0 0 0,0 0 0,0 1 0,0 2-40,-1 4 62,1 1-1,0-1 1,1 0 0,1 0-1,0 1 1,1-1 0,0 1-1,1-1 1,0 0 0,3 8-62,-3-14-13,0 0 0,0 0 0,0 0 1,1 0-1,0 0 0,1-1 0,-1 0 0,1 1 1,0-1-1,0-1 0,0 1 0,1-1 0,0 1 1,0-1-1,0 0 13,-1-2-260,0 0 0,0 0 0,-1 0 0,1-1 0,0 1 0,0-1 0,0 0 0,1 0 0,-1-1 0,1 1 260,0-1-821,1 0 0,-1 0 0,0-1 0,1 0 0,-1 1 0,0-2 0,0 1 0,0-1 0,1 0 821,23-12-4623,-1-3-96</inkml:trace>
  <inkml:trace contextRef="#ctx0" brushRef="#br0" timeOffset="3080.179">1522 483 5253,'1'3'5773,"0"13"-1974,0 11-2684,0-1 1,2 1 0,2-1 0,0 0-1,2 0 1,0 0 0,4 5-1116,-10-30 347,1-12 112,-3-3-227,1 0 0,-2 0 0,-3-14-232,-1-18 404,4 30-138,1 1 1,1-1 0,0 1 0,1-1 0,3-13-267,-3 26 45,0-1 0,0 1 1,0 0-1,0 0 0,0 0 0,0 0 0,1 0 1,0 0-1,-1 0 0,1 0 0,0 1 0,1-1 1,-1 0-1,0 1 0,1 0 0,-1 0 0,1 0 1,0 0-1,-1 0 0,1 0 0,0 1 0,0-1 1,0 1-1,1 0 0,-1 0 0,0 0 0,0 0 1,1 1-1,-1-1 0,0 1-45,52 0-1913,0 8-5068,-18-3 848,-10-1 1328</inkml:trace>
  <inkml:trace contextRef="#ctx0" brushRef="#br0" timeOffset="8513">1826 504 5862,'-5'23'14831,"-5"22"-9560,-13 44-7502,12-57 3834,11-31-1571,1-8-37,0-1 0,1 1 0,0 0-1,0-1 1,1 1 0,0 0 0,0 0 0,1 0 5,4-11-18,-3 5 5,-2 5 5,0 0 0,0 1-1,1-1 1,0 0 0,1 1-1,-1 0 1,1 0 0,0 1-1,1-1 1,0 0 8,-5 7 1,-1 0 1,0-1-1,1 1 0,-1 0 1,1 0-1,-1-1 0,1 1 1,-1 0-1,0 0 0,1 0 1,-1-1-1,1 1 0,-1 0 0,1 0 1,-1 0-1,1 0 0,-1 0 1,1 0-1,-1 0 0,1 0 1,-1 0-1,1 0 0,-1 0 1,0 1-1,1-1 0,-1 0 0,1 0 1,-1 0-1,1 0 0,-1 1 1,0-1-1,1 0 0,-1 1-1,10 16 94,-3 23 79,-6-11-35,-2 1-1,-1-1 1,-3 6-138,1 2 62,6-45-105,0 0 0,0 0 0,1 1 0,3-8 43,4-11-84,-7 15 70,12-32-157,8-20 171,-18 52 24,1 0 0,0 0 0,0 0 0,1 0 1,1 1-1,-1 0 0,8-6-24,-14 15 15,0-1 0,0 1 1,0 0-1,0 1 1,0-1-1,0 0 0,0 0 1,1 0-1,-1 0 0,0 1 1,1-1-1,-1 1 1,0-1-1,1 1 0,-1 0 1,0-1-1,1 1 0,-1 0 1,1 0-1,-1 0 1,1 0-1,0 0-15,-1 0 28,0 1-1,1 0 1,-1-1 0,0 1-1,0 0 1,0 0 0,0 0-1,0 0 1,0 0 0,0 0-1,0 0 1,0 0 0,0 0-1,-1 0 1,1 0-1,0 0 1,-1 1 0,1 0-28,2 6 130,0 1 0,-1-1 1,0 0-1,0 1 0,-1 0 0,0 4-130,-2 77 589,-1-64-1609,2 0 0,0 0 0,4 20 1020,-1-33-3628,-3-13 3440,0 1 0,0-1 0,1 0-1,-1 0 1,0 0 0,0 1-1,0-1 1,0 0 0,0 0-1,0 0 1,0 0 0,0 1 0,0-1-1,0 0 1,0 0 0,1 0-1,-1 0 1,0 0 0,0 1 0,0-1-1,0 0 1,0 0 0,1 0-1,-1 0 1,0 0 0,0 0-1,0 0 1,0 0 0,1 1 0,-1-1-1,0 0 1,0 0 0,0 0-1,1 0 1,-1 0 0,0 0 0,0 0-1,0 0 1,0 0 0,1 0-1,-1 0 1,0 0 0,0-1 0,0 1-1,1 0 1,-1 0 0,0 0-1,0 0 1,0 0 0,0 0-1,1 0 1,-1 0 0,0-1 0,0 1-1,0 0 1,0 0 0,0 0-1,0 0 1,1 0 0,-1-1 0,0 1 188,4-5-4186</inkml:trace>
  <inkml:trace contextRef="#ctx0" brushRef="#br0" timeOffset="8975.854">2236 595 5862,'0'0'3587,"6"1"225,-4 4 95,2 3-1569,-3 1-544,3 4-385,-3 0-384,1 3-288,0-2-288,-1 1-289,1-3-577,-2-3-704,3 0-2114,-3-9-897,0 0-32,0 0-32</inkml:trace>
  <inkml:trace contextRef="#ctx0" brushRef="#br0" timeOffset="9315.81">2209 426 11851,'-8'-20'4260,"0"6"-128,4 9-96,-2 3-3492,6 2-800,-3 9-833,1-4-2915,6 2-160,-4-7-64,9 6-64</inkml:trace>
  <inkml:trace contextRef="#ctx0" brushRef="#br0" timeOffset="9782.954">2391 504 6790,'4'-19'8815,"0"-6"-1668,-9 92-4627,2-50-2341,2 0 1,0 1-1,1-1 0,1 0 1,0 3-180,-1-20 0,1 0 1,-1 0-1,0 0 1,0 1-1,0-1 1,0 0-1,0 0 1,0 0-1,0 0 1,1 0-1,-1 0 1,0 0-1,0 0 1,0 0-1,0 0 0,0 0 1,1 0-1,-1 0 1,0 0-1,0 0 1,0 0-1,0 0 1,1 0-1,-1 0 1,0 0-1,0 0 1,0 0-1,0 0 1,0 0-1,1 0 1,-1 0-1,0 0 1,0 0-1,0 0 1,0 0-1,0 0 1,0-1-1,0 1 1,1 0-1,-1 0 1,0 0-1,0 0 1,0 0-1,0 0 0,0-1 1,0 1-1,0 0 1,0 0-1,0 0 1,0 0-1,0 0 1,0-1-1,0 1 1,0 0-1,6-7-21,15-42-17,-16 37 51,-1 1 0,2-1-1,-1 1 1,1 0 0,1 0 0,0 0-1,1 1 1,4-4-13,-12 13 12,1 0 0,0 1-1,0-1 1,-1 0 0,1 0 0,0 1-1,0-1 1,0 1 0,0-1 0,-1 1-1,1-1 1,0 1 0,0-1 0,0 1 0,0 0-1,0-1 1,0 1 0,0 0 0,0 0-1,0 0 1,0 0 0,1 0 0,-1 0-1,0 0 1,0 0 0,0 0 0,0 1-12,0 0 19,0 0 1,1 0 0,-1 0 0,0 0 0,0 0-1,0 0 1,0 0 0,0 1 0,0-1 0,0 0 0,0 1-1,-1-1 1,1 0 0,-1 1 0,1-1 0,0 1-20,2 10 95,0 1 0,-1-1 0,0 0 0,-1 5-95,0-12 5,1 27-148,4 24-1812,1-20-5626,-3-27 3049,1-5-91</inkml:trace>
  <inkml:trace contextRef="#ctx0" brushRef="#br0" timeOffset="11154.074">2724 506 8584,'3'-9'3844,"-1"0"-33,1 6-63,-3 3-2595,1 7-288,-1 6-385,1 6-127,0 5-129,-1 3-32,1 1-224,2-1-288,1-1-801,-1-8-2627,3-4-128,0-9 1,0-6-257</inkml:trace>
  <inkml:trace contextRef="#ctx0" brushRef="#br0" timeOffset="11485.75">2704 334 9641,'0'-4'3299,"0"4"-961,0 0-2338,5-4-3363,0 4-128,0-1-160</inkml:trace>
  <inkml:trace contextRef="#ctx0" brushRef="#br0" timeOffset="11908.136">2984 427 7783,'4'-1'12734,"-11"-1"-9874,-15 0-2775,12 2 20,0 0-1,1 1 0,-1 0 1,1 1-1,0 0 1,-1 0-1,1 1 0,0 0 1,-6 3-105,14-5-1,1-1 0,-1 0 0,1 1 0,-1-1-1,1 0 1,0 1 0,-1-1 0,1 0 0,-1 1 0,1-1 0,0 1 0,0-1 0,-1 0 0,1 1 0,0-1 0,0 1 0,-1-1 0,1 1 0,0-1 0,0 1 0,0-1 0,0 1 0,0 0-1,0-1 1,0 1 0,0-1 0,0 1 0,0-1 0,0 1 1,10 13-36,24 7-14,-32-20 49,38 17-9,-20-9 259,-1 0 1,14 9-250,-29-15 77,0-1 0,0 1-1,0 0 1,0 0 0,-1 1 0,1-1 0,-1 1-1,0 0 1,0 0 0,0 0 0,-1 0 0,1 0 0,-1 0-1,0 1-76,-1-1 53,-1-1 0,1 1 0,-1 0 0,0-1 0,0 1 0,0 0 0,0-1 0,-1 1 0,1 0 1,-1-1-1,0 1 0,0 0 0,0-1 0,-1 0 0,1 1 0,-1-1 0,0 0 0,0 0 0,0 0 0,0 0 0,-1 0 0,1 0 0,-1 0 0,0-1 0,-2 3-53,1-1-75,-1-1 1,1 1-1,-1-1 1,0 0-1,0 0 1,0 0-1,0 0 1,-1-1-1,1 0 1,-1 0-1,1-1 1,-1 0-1,0 1 1,1-2-1,-1 1 1,-3-1 74,-8-4-2492,16 3 2006,0 1 0,0-1 0,0 0 0,0 1 0,0-1 0,0 0 0,0 1 0,0-1-1,1 0 1,-1 0 0,0 0 0,0 0 0,1 0 0,-1 0 0,1 0 0,-1 0 0,1 0 0,-1 0-1,1 0 1,0 0 0,0 0 0,-1-1 486,0-11-4436</inkml:trace>
  <inkml:trace contextRef="#ctx0" brushRef="#br0" timeOffset="12237.145">3142 75 9929,'7'-15'2404,"-5"10"-1205,0 0 0,0 0 0,0 1 0,1-1 0,0 1 0,-1-1 0,2 1 0,0-1-1199,-4 5 45,0 0-1,1-1 1,-1 1 0,0 0 0,0 0 0,0 0 0,1-1 0,-1 1-1,0 0 1,0 0 0,1 0 0,-1 0 0,0 0 0,1 0 0,-1-1 0,0 1-1,0 0 1,1 0 0,-1 0 0,0 0 0,1 0 0,-1 0 0,0 0-1,0 0 1,1 0 0,-1 0 0,0 0 0,1 1 0,-1-1 0,0 0-1,0 0 1,1 0 0,-1 0 0,0 0 0,0 0 0,1 1 0,-1-1-1,0 0 1,0 0 0,0 0 0,1 1 0,-1-1 0,0 0 0,0 0-1,0 1 1,0-1 0,1 0 0,-1 0 0,0 1 0,0-1 0,0 0-1,0 1 1,0-1-45,5 19 455,-5-19-415,7 54 748,-3 1 1,-3 38-789,2 10 270,-2-61-761,11 124 1180,2-85-3431,-9-59-1397,2-1 1,4 12 4138,-1-14-4442,-4-8-85</inkml:trace>
  <inkml:trace contextRef="#ctx0" brushRef="#br0" timeOffset="12574.633">3155 500 11050,'-6'-15'4485,"4"5"-97,3-1-64,4 4-3491,2 0-225,3 2-287,1 2-129,3 2-64,2 0-96,3 2-96,1-1-160,1 1-225,0 0-448,-2-2-608,2 3-2659,-4-3-64,-1 2-32,-4-3 64</inkml:trace>
  <inkml:trace contextRef="#ctx0" brushRef="#br0" timeOffset="12906.236">3437 509 11467,'3'12'4420,"2"6"-128,-2-2-64,1 5-3523,0-1-385,-1 0-640,3 0-993,-5-6-2915,5-4-161,-6-10 33,4 0-64</inkml:trace>
  <inkml:trace contextRef="#ctx0" brushRef="#br0" timeOffset="13229.446">3385 270 11883,'-3'-11'4356,"3"11"-128,0 0-480,0 7-4229,2 4-2081,-2-4-1570,3 3-32,0-4-64,2 0-96</inkml:trace>
  <inkml:trace contextRef="#ctx0" brushRef="#br0" timeOffset="13567.098">3647 475 9033,'23'-23'10860,"8"-15"-6469,-31 37-4038,-2 2-194,-1-1 1,1 1-1,-1 0 1,1 0 0,0 0-1,-1 0 1,1 0-1,0 0 1,0 0-1,0 1 1,0-1 0,0 1-1,-1 1-159,-24 23 622,22-20-523,1 0 0,-1 1 1,1-1-1,0 1 1,0 0-1,1 0 1,0 0-1,0 0 0,0 0 1,1 1-1,1-1 1,-2 7-100,3-11 18,0 1-1,0-1 1,0 1 0,0-1 0,0 1-1,1-1 1,0 0 0,0 1 0,0-1-1,0 0 1,0 0 0,1 1 0,-1-1-1,1 0 1,0-1 0,0 1 0,0 0-1,0 0 1,0-1 0,1 1 0,-1-1-1,1 0 1,-1 0 0,1 0 0,0 0 0,0 0-1,0 0 1,0-1 0,2 1-18,1 1-94,1-1 1,-1 0-1,0 0 1,1-1-1,0 0 94,-1 0-870,0 0-1,1-1 0,-1 0 0,0 0 0,4-1 871,-6 0-788,0 1 0,0-1-1,0 0 1,0-1 0,0 1 0,0 0 0,0-1-1,-1 0 1,1 0 0,-1 0 0,1-1-1,-1 1 1,0-1 0,0 0 0,0 0-1,0 0 1,0 0 0,1-3 788,12-24-5258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9:5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217 419 5797,'59'-45'12346,"-22"18"-8591,-36 26-3178,-1 1-60,-3 2-36,-51 18 1426,-56 12-1907,-7 3 84,114-34-93,1 0-1,0 0 0,-1 0 1,1 0-1,0 0 1,0 0-1,0 1 0,-1-1 1,2 1-1,-3 1 10,4-2-1,-1-1-1,1 1 1,0 0-1,-1-1 1,1 1-1,0 0 1,-1-1-1,1 1 1,0 0-1,0 0 1,0-1-1,0 1 1,0 0-1,0-1 1,0 1-1,0 0 1,0 0-1,0-1 1,0 1-1,0 0 1,0 0-1,1-1 0,-1 1 1,0 0-1,1-1 1,-1 1-1,0 0 1,1-1-1,-1 1 1,1-1-1,-1 1 1,1-1-1,-1 1 1,1-1-1,-1 1 1,1-1-1,0 1 1,-1-1-1,1 1 2,15 10 31,0 1 0,0-2 0,1 0 0,9 2-31,-13-6 56,-1 0-1,1 1 1,-1 0 0,-1 1-1,1 0 1,-1 1 0,-1 0-1,0 1 1,6 7-56,-13-14 13,-1 1 0,0-1 0,0 1 0,0-1 0,-1 1 1,1 0-1,-1-1 0,0 1 0,0 0 0,0 0 0,-1 0 0,1 0 0,-1 0 0,0 0 1,0 0-1,-1 3-13,0 0 11,0-1 1,-1 0 0,0 0-1,0 0 1,-1 0 0,1 0-1,-1 0 1,-1-1 0,1 1-1,-1 0-11,-5 5-68,0-1 0,0 1-1,-1-2 1,-1 1 0,1-2-1,-1 1 1,-1-1 0,1-1 0,-8 3 68,15-7-172,-1-2 0,1 1-1,-1 0 1,1-1 0,-1 0 0,1 0 0,-1 0 0,0-1 0,0 1 0,-3-1 172,7 0-258,-1-1 1,1 1-1,0 0 0,0 0 0,-1-1 1,1 1-1,0-1 0,0 1 0,0-1 1,0 1-1,0-1 0,0 0 0,0 1 0,0-1 1,0 0-1,0 0 0,0 0 0,0 0 1,0 0-1,1 0 0,-1 0 0,0 0 1,1 0-1,-1 0 0,1 0 0,-1 0 0,1 0 1,-1-1-1,1 1 0,0 0 0,0 0 1,0 0-1,0-1 0,-1 1 0,2 0 0,-1 0 1,0-1-1,0 1 0,0 0 0,0 0 1,1-2 257,4-20-4186,6-3 44</inkml:trace>
  <inkml:trace contextRef="#ctx0" brushRef="#br0" timeOffset="348.929">456 172 11115,'10'3'4003,"-2"9"129,-4 8-160,-1 12-3139,-4 6-193,2 11-159,-3 6-129,2 5 33,-1 1-193,3 1-288,1-3-193,1-6-351,4-4-706,-3-15-1184,6-5-1922,-6-12-32,1-6-1,-6-11 161</inkml:trace>
  <inkml:trace contextRef="#ctx0" brushRef="#br0" timeOffset="683.694">313 664 10442,'-12'-6'4356,"3"-2"-160,9 8-32,5-15-3331,8 7-417,4-1-160,6 0-192,2 0-96,3-2-256,3 2-320,0-4-385,2 6-641,-6-5-1313,3 5-1057,-5-1-63,0 2 95,-5 1 192</inkml:trace>
  <inkml:trace contextRef="#ctx0" brushRef="#br0" timeOffset="1013.93">699 578 7719,'0'-1'353,"23"-37"8338,-22 36-8375,0-1 0,0 1 0,0 0 0,0 0 0,-1-1 0,1 1 0,-1-1 0,1 1 0,-1-1 0,0 1 0,0 0 0,0-1 0,0 1 0,0-1 0,-1-1-316,1 4 35,-1 0 0,1-1 1,0 1-1,0 0 0,-1-1 0,1 1 1,0 0-1,-1 0 0,1-1 0,0 1 1,-1 0-1,1 0 0,0 0 0,-1-1 1,1 1-1,-1 0 0,1 0 0,0 0 1,-1 0-1,1 0 0,0 0 0,-1 0 1,1 0-1,-1 0 0,1 0 0,0 0 1,-1 0-1,1 0 0,-1 0 0,1 0 1,0 1-1,-1-1 0,1 0 0,-1 0-35,-12 6 473,5 0-369,1 0 0,-1 0 0,1 1 0,1 0 0,-1 0 1,1 0-1,0 1 0,1 0 0,0 0 0,0 1 0,1-1 0,0 1 0,0 0 0,1 0-104,3-8 0,0-1 0,0 0 0,0 0 0,0 0 0,0 1 0,0-1 0,0 0 0,-1 0 0,1 0 0,0 0 0,0 1 0,0-1 0,0 0 0,0 0 0,0 0 0,0 1 0,0-1 0,0 0 0,0 0 0,0 0 0,1 1 0,-1-1 0,0 0 0,0 0 0,0 0 0,0 1 0,0-1 0,0 0 0,0 0 0,0 0 0,0 0 0,1 1 0,-1-1 0,0 0 0,0 0 0,0 0 0,0 0 0,1 0 0,-1 0 0,0 0 0,0 1 0,0-1 0,1 0 0,-1 0 0,0 0 0,0 0 0,0 0 0,1 0 0,-1 0 0,0 0 0,0 0 0,0 0 0,1 0 0,-1 0 0,0 0 0,0 0 0,0 0 0,1 0 0,6-3 0,17-11-15,-18 10 22,0 1 0,1-1 1,-1 1-1,1 0 0,0 1 1,-1 0-1,3-1-7,-6 3-1,0 0-1,-1 0 1,1 0-1,0 0 1,-1 0 0,1 1-1,0-1 1,-1 1 0,1 0-1,-1-1 1,1 1-1,-1 0 1,0 1 0,1-1-1,-1 0 1,0 1 0,0-1-1,0 1 1,0 0-1,0-1 1,0 1 0,1 2 1,12 15-18,-10-12-743,-1-1 0,1 0 0,0 0 1,1-1-1,5 5 761,-10-9-350,0 0 0,0 0 1,0 0-1,0-1 0,1 1 0,-1 0 0,0-1 0,0 1 0,1-1 1,-1 0-1,0 1 0,1-1 0,-1 0 0,0 0 0,1 0 1,-1 0-1,0 0 0,1 0 0,-1 0 0,0-1 0,1 1 1,-1 0-1,0-1 0,1 1 0,-1-1 0,0 1 0,0-1 0,1 0 1,-1 1-1,0-1 0,0 0 0,0 0 0,0 0 0,0 0 350,12-14-4180</inkml:trace>
  <inkml:trace contextRef="#ctx0" brushRef="#br0" timeOffset="1337.022">856 66 9865,'0'21'4036,"2"10"-96,-2 11-96,2 8-2499,2 8-1633,2 0-385,6 7-1153,-2-8-2082,5-5-31,-1-10 31,2-10-64</inkml:trace>
  <inkml:trace contextRef="#ctx0" brushRef="#br0" timeOffset="1338.022">749 456 10922,'-9'-12'4100,"10"0"-96,9 3-160,6-2-3428,7 2-384,5 3-512,-1-3-641,6 4-961,-3-3-1858,2 2-64,-4-1 0,-3 1-64</inkml:trace>
  <inkml:trace contextRef="#ctx0" brushRef="#br0" timeOffset="1698.516">1080 457 7591,'3'1'3641,"-1"-1"-2919,0 0 0,0 1 0,1-1 0,-1 0 0,0-1 0,1 1 0,-1 0 0,0-1 0,0 1 0,1-1 0,-1 0-722,1 1 105,1-2 1,-1 1-1,0 0 1,0 0 0,0-1-1,0 0 1,0 0-1,-1 0 1,1 0-1,-1 0 1,1 0 0,-1-1-1,1 1 1,-1-1-1,0 1 1,0-1 0,-1 0-1,1 0 1,0 0-1,-1 0 1,1-1-106,-2 3 33,0 0 0,0 1 0,0-1 0,0 0 0,0 1 0,0-1-1,0 0 1,0 0 0,0 1 0,0-1 0,0 0 0,0 1 0,-1-1 0,1 0 0,0 1 0,0-1 0,-1 0 0,1 1 0,0-1 0,-1 0 0,1 1 0,-1-1 0,1 1-1,-1-1 1,1 1 0,-1-1 0,1 1 0,-1-1 0,0 1 0,1 0 0,-1-1 0,1 1 0,-1 0 0,0-1 0,1 1 0,-1 0 0,0 0 0,0 0 0,1 0-1,-1 0 1,0 0 0,1 0 0,-1 0 0,0 0 0,0 0 0,1 0 0,-1 0 0,0 0 0,0 0-33,-2 1 122,-1-1 0,0 1 0,1 0-1,-1 0 1,0 0 0,1 1 0,-1-1 0,-2 3-122,1-1 69,0 2 0,0-1 0,0 0 0,1 1 0,-1 0 1,1 0-1,1 0 0,-1 1 0,1-1 0,0 1 0,0 0 0,0-1 0,0 5-69,1-5-103,0 0 1,1 1-1,-1-1 0,1 0 0,1 0 0,-1 1 0,1-1 0,0 0 1,0 1-1,1-1 0,-1 1 0,1-1 0,0 0 0,1 0 1,-1 0-1,2 2 103,-2-5-520,1 1-1,0-1 1,-1 0 0,1 0 0,0 0 0,0 0 0,1 0 0,-1-1 0,0 1 0,0-1 0,1 1 0,-1-1 0,1 0 0,-1 0-1,1 0 1,0 0 0,-1 0 0,1-1 0,0 1 0,0-1 0,-1 0 0,1 0 0,0 0 0,0 0 0,0 0 0,-1 0 520,20-3-4138</inkml:trace>
  <inkml:trace contextRef="#ctx0" brushRef="#br0" timeOffset="2035.495">1361 587 4484,'1'1'410,"0"-1"0,0 1 0,0 0-1,0-1 1,0 1 0,0-1 0,0 1 0,0-1 0,0 0-1,0 1 1,0-1 0,0 0 0,0 0 0,0 0-1,0 0 1,0 0 0,1 0 0,-1 0 0,0 0 0,0 0-1,0 0 1,0-1 0,0 1-410,0 0 201,-1-1 0,1 1 0,-1-1 0,0 1 0,1-1 0,-1 1 0,0-1 0,1 1 0,-1-1 0,0 1 0,0-1 0,0 1 0,1-1 0,-1 1 0,0-1 0,0 0 0,0 1 0,0-1 0,0 1 0,0-1 0,0 1 0,0-1-201,-3-14 187,-9-15 740,-2-1-1,-1 2 1,-2 0 0,0 1 0,-21-25-927,0-2 357,14 20-176,-1-1 228,-9-21-409,28 46 67,0 0 0,1-1-1,0 0 1,1 0 0,1 0 0,0 0-1,-1-6-66,4 15 3,-1 0 1,1 1-1,0-1 0,0 0 0,0 0 1,0 0-1,0 0 0,1 1 0,-1-1 0,1 0 1,-1 0-1,1 1 0,0-1 0,0 1 1,1-1-1,-1 0 0,0 1 0,1 0 0,0-1 1,-1 1-1,1 0 0,0 0 0,0 0 1,0 0-1,0 0 0,1 1 0,-1-1 1,0 1-1,1-1 0,-1 1 0,1 0 0,-1 0 1,1 0-1,0 0 0,-1 0 0,1 1 1,0-1-1,0 1-3,4-1-336,0 0 0,0 0 1,0 1-1,0 0 1,0 1-1,0 0 0,1 0 336,0 0-1161,-1 1 0,1 0 0,-1 1 0,0-1 0,1 1 1,-1 1 1160,-2-1-1371,1 0 1,-1 1 0,0-1 0,0 1 0,-1 0-1,4 4 1371,6 10-4110</inkml:trace>
  <inkml:trace contextRef="#ctx0" brushRef="#br0" timeOffset="2372.791">1176 339 8040,'0'0'3715,"0"0"-127,11-8-1,-3 5-2530,2-2-737,4-1-256,3 1-544,0-6-577,4 1-2499,-2 0-31,1-1 64,-3 1-161</inkml:trace>
  <inkml:trace contextRef="#ctx0" brushRef="#br0" timeOffset="2702.895">1394 287 6983,'5'-17'10386,"-5"28"-6215,0 29-2996,0-38-1139,0 0 1,1 0-1,-1 0 0,1 0 1,-1 1-1,1-1 0,0 0 1,0 0-1,0 0 0,0 0 1,0-1-1,1 1 0,-1 0 1,0 0-1,1-1 0,0 1 1,-1-1-1,1 1 1,0-1-1,0 0 0,-1 0 1,1 1-1,0-1 0,0 0 1,0-1-1,0 1 0,1 0 1,-1-1-1,0 1 0,0-1 1,0 0-1,1 1 0,-1-1 1,0 0-1,0-1 1,1 1-37,0 0-14,1-1 1,-1 0-1,0 0 1,0 0 0,0 0-1,0-1 1,0 1 0,0-1-1,0 0 1,0 0-1,-1 0 1,1 0 0,-1 0-1,1-1 1,-1 1-1,0-1 1,0 1 0,0-1-1,0 0 1,-1 0 0,1 0-1,-1 0 1,1 0-1,-1 0 14,0-3-259,1 1-1,-1 0 0,0 0 0,-1 0 1,1-1-1,-1 1 0,0 0 0,-1-1 260,-2-24-5804,0 8-3001,3 21 4897</inkml:trace>
  <inkml:trace contextRef="#ctx0" brushRef="#br0" timeOffset="3037.932">1593 20 8264,'5'-9'4100,"2"4"64,-7 5 64,11 10-2050,-8 5-993,4 11-320,-4 7-257,3 9-159,-1 3-193,1 3-160,2-1-160,2-5-288,5-1-673,-5-13-3299,7-5-129,-3-13 33,3-7-192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9:5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1171 6054,'-5'4'1625,"5"-3"-1136,-1 0-1,0-1 1,1 1-1,-1 0 1,0 0-1,0 0 0,0-1 1,0 1-1,0-1 1,0 1-1,0 0 1,0-1-1,0 0 1,0 1-1,0-1 1,0 0-1,0 1 1,0-1-1,0 0 0,0 0 1,0 0-1,0 0 1,-1 0-489,0-5 2632,3-2-2385,-1-1 1,1 1 0,1 0 0,-1 0-1,1 0 1,0 0 0,1 1-1,1-4-247,30-59 694,-18 38-358,219-394 1882,-137 269-1586,77-89-632,-170 239-43,13-20-414,2 2 0,0 0-1,2 1 1,1 1 0,0 1 0,9-5 457,-28 23-707,0 1 0,0 0 0,0 0 1,0 0-1,0 0 0,4-1 707,-7 3-174,-1 0 0,1 0 1,0-1-1,-1 1 0,1 0 0,-1 0 0,1 0 0,-1 0 0,1 0 0,0 0 0,-1 0 0,1 0 0,-1 1 0,1-1 0,-1 0 1,1 0-1,0 0 0,-1 1 0,1-1 0,-1 0 0,1 0 0,-1 1 0,1-1 0,-1 1 0,0-1 0,1 0 0,-1 1 1,1-1-1,-1 1 0,0-1 0,1 1 0,-1-1 0,0 1 0,0-1 0,1 1 0,-1-1 0,0 1 0,0 0 0,0-1 1,0 1-1,1-1 0,-1 1 0,0-1 0,0 1 0,0 0 0,-1-1 0,1 1 0,0-1 0,0 1 0,0-1 0,0 1 1,0 0-1,-1-1 174,-2 22-4821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40:21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417 116 5477,'0'0'3892,"2"-1"69,27-19 2878,-19 15-6455,-1-1 0,0 0-1,0-1 1,0 0-1,-1-1 1,0 1-1,0-1 1,2-5-384,-9 12 17,-1 1-1,1-1 1,-1 1-1,0-1 1,1 1-1,-1-1 1,0 1-1,0-1 1,1 0 0,-1 1-1,0-1 1,0 1-1,0-1 1,0 1-1,0-1 1,0 0-1,0 1 1,0-1 0,0 1-1,0-1 1,0 0-1,0 1 1,0-1-1,0 1 1,-1-1-1,1 0 1,0 1 0,0-1-1,-1 1 1,1-1-1,0 1 1,-1-1-1,1 1-16,-2-1 32,1 0-1,-1 0 1,1 0-1,-1 0 1,0 0-1,1 1 1,-1-1-1,0 1 1,1-1-1,-1 1 1,0 0-1,0 0-31,-49 0 455,50 0-446,-32 3 93,-1 1 0,1 2 1,1 1-1,-1 2 0,1 1 0,1 2 0,-28 13-102,54-22-5,0 0 0,0 0 0,1 0 0,-1 0-1,1 1 1,-1 0 0,1 0 0,0 0 0,0 0 0,1 1 0,0-1-1,-1 1 6,3-3-5,1 0 0,-1 0 0,0 0-1,0 1 1,1-1 0,-1 0 0,1 0-1,0 0 1,0 1 0,0-1 0,0 0 0,0 0-1,0 1 1,0-1 0,1 0 0,-1 0-1,1 1 1,0-1 0,0 0 0,-1 0-1,1 0 1,1 0 0,-1 0 0,0 0-1,0-1 1,1 1 0,-1 0 0,1 0 0,-1-1-1,1 1 1,0-1 5,63 51-135,-49-40 220,1 0 1,-2 1-1,0 1 0,-1 0 1,0 1-1,3 5-85,-14-16 47,0 0 0,-1 0 0,0 1 1,1 0-1,-1-1 0,-1 1 0,1 0 0,-1 0 0,0 0 0,0 0 0,0 0 0,-1 0 0,1 0 1,-1 0-1,-1 0 0,1 0 0,-1 0 0,0 0 0,0 0 0,0 0 0,0 0 0,-1 0 0,0 0 0,0-1 1,-1 1-1,-1 3-47,-3 2 95,-1 1 0,1-1 0,-2 0 0,1-1 0,-1 0 0,-1 0 0,1-1 0,-2 0 0,1-1 1,-11 6-96,14-9-261,-1 1 0,1-2 0,-1 1 0,0-1 0,0 0 0,-1-1 0,1 0 0,-1 0 0,1-1 0,-1 0 0,1 0 0,-1-1 0,0 0 0,1-1 0,-1 0 0,-2-1 261,8 2-536,1-1 0,-1 0 1,1 1-1,-1-1 0,1-1 0,0 1 0,-1 0 0,1 0 0,0-1 0,0 1 0,0-1 1,0 0-1,0 0 0,0 1 0,1-1 0,-1 0 0,0-1 0,1 1 0,0 0 0,-1 0 0,1-1 1,0 1-1,0 0 0,1-1 0,-1 1 0,0-2 536,-4-27-5013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40:2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1 992 6983,'6'-9'10528,"5"-8"-6350,42-60-4044,580-697 2754,-619 758-3355,45-48-2138,-51 57 196,0 0-1,0 1 0,1 0 1,3-1 2409,-10 5-4607,-2 2-32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40:2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364 193 4516,'1'-1'5159,"4"-8"-2476,20-38 4964,-21 40-7482,1 0-1,-1 0 0,0-1 1,0 1-1,-1-1 0,0 0 0,-1 0 1,0 0-1,0 0 0,0 0 1,-1-3-165,-1 10 23,0-1 0,0 1 1,-1-1-1,1 1 0,0-1 1,-1 1-1,1-1 0,-1 1 1,1-1-1,-1 1 0,1 0 1,-1-1-1,0 1 1,0 0-1,0 0 0,0 0 1,0-1-1,0 1 0,0 0 1,0 0-1,0 0 0,-1 0-23,-1 0 32,-1-1 0,1 1-1,0-1 1,0 1-1,-1 0 1,1 0 0,-1 1-1,1-1 1,-1 1-1,1 0-31,-13-1 71,1 2 1,-1 0-1,1 1 0,-4 1-71,15-2 12,-24 4 125,0 1 0,0 1 0,-13 7-137,29-10 46,0 1-1,1 1 1,0 0 0,0 0-1,0 1 1,1 0 0,0 1-1,0 0 1,-1 2-46,8-7 8,1 0 1,-1 0-1,1 0 0,-1 1 1,1-1-1,0 0 0,0 1 1,1 0-1,-1-1 0,1 1 1,-1 0-1,1 0 0,1-1 1,-1 1-1,0 0 0,1 0 1,0 0-1,0 0 0,0 0 1,0 0-1,1 0 1,-1 0-9,2 1-3,-1 0 1,1 0 0,0-1-1,0 1 1,1-1 0,-1 0-1,1 1 1,0-1 0,0 0-1,1-1 1,-1 1 0,1 0 0,-1-1-1,1 0 1,0 0 0,1 0-1,1 0 3,17 10-32,2-2-1,-1-1 1,2-1-1,-1-1 1,24 4 32,-24-6 28,-1 0 0,0 2 0,0 0 0,-1 2 0,0 0 0,16 11-28,-35-18 22,0-1 1,0 1 0,0 0 0,-1 0 0,1 1 0,-1-1 0,0 1-1,0-1 1,0 1 0,-1 0 0,1 0 0,-1 1 0,0-1 0,0 0-1,0 1 1,-1-1 0,1 1 0,-1-1 0,0 1 0,-1 0 0,1 3-23,-1-1 27,-1 0 1,0 0 0,0 0 0,0 0 0,-1-1 0,0 1 0,0 0 0,-1-1-1,0 0 1,0 1 0,-1-1 0,1-1 0,-1 1 0,-3 3-28,-4 3 27,1-1 0,-1 1 0,-1-2 1,0 0-1,-1 0 0,0-2 0,0 1 1,-1-2-1,0 1 0,0-2 0,-1 0 1,-9 2-28,6-2-163,0-2 1,0 0-1,0 0 1,-1-2 0,1-1-1,-1 0 1,1-1-1,-1-1 1,1-1 0,-9-2 162,22 4-519,0-2 0,1 1 0,-1 0 0,1-1 0,-1 0 0,1 0 1,0 0-1,0 0 0,0-1 0,0 1 0,0-2 519,2 3-541,0-1 0,0 0 1,1 0-1,-1 0 0,1-1 0,-1 1 0,1 0 0,0-1 1,0 1-1,0 0 0,0-1 0,0 1 0,0-1 1,1 0-1,-1 1 0,1-1 0,0 0 0,0 1 0,0-2 541,4-24-4874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9T17:25:4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66 245 2466,'-5'-44'11381,"4"0"-3965,5 95-3669,0 5-3512,-1 102 260,-7 18-495,-9-33-2315,12-138-3265,0-12 1105,1-18-1277,0 21 4999,0-26-3966</inkml:trace>
  <inkml:trace contextRef="#ctx0" brushRef="#br0" timeOffset="471.52">51 165 5445,'4'-13'3145,"1"1"0,0 0 0,1 1 0,7-11-3145,-7 14 721,0 0 0,0 0 0,1 1 1,0-1-1,0 1 0,3-1-721,-3 3 133,-1 0 0,1 1-1,0 0 1,0 0 0,0 1 0,0 0 0,1 0 0,-1 1-1,1 0 1,0 0 0,-1 1 0,1 0 0,0 0-1,0 1 1,0 0 0,0 0 0,7 2-133,-3 0 87,0 0 0,0 1 0,0 1 0,-1 0 0,1 0 0,-1 1 0,0 0 0,-1 1 0,1 1 0,-1 0 0,-1 0 0,1 0 0,-1 2 0,2 2-87,-4-4 31,-1 0-1,0 1 0,0 0 0,-1 0 0,0 0 1,0 1-1,-1-1 0,0 1 0,-1 0 0,0 0 0,0 1 1,-1-1-1,0 0 0,-1 1 0,0 0 0,0-1 0,-1 1 1,-1 2-31,-1 5 26,-1 1 0,-1 0 1,-1-1-1,0 0 1,-2 0-1,0 0 0,0-1 1,-2 0-1,0-1 1,0 0-1,-2 0 1,-3 4-28,-15 15 72,-1-1-1,-1-1 0,-2-2 1,-15 10-71,-11 5-574,-2-3 0,-53 28 574,114-70-135,0 0 1,0 0 0,0 0 0,0 0-1,0 0 1,0 0 0,0 0 0,0 0-1,0 0 1,0 0 0,0 0-1,0-1 1,-1 1 0,1 0 0,0 0-1,0 0 1,0 0 0,0 0-1,0 0 1,0 0 0,0 0 0,0 0-1,0 0 1,0 0 0,0 0 0,0 0-1,0 0 1,0 0 0,0 0-1,-1 0 1,1 0 0,0 0 0,0 0-1,0 0 1,0 0 0,0 0 0,0 0-1,0 0 1,0 0 0,0 0-1,0 0 1,0 0 0,0 0 134,8-10-5058,13-12-2138,-2 3 2381</inkml:trace>
  <inkml:trace contextRef="#ctx0" brushRef="#br0" timeOffset="1101.187">497 622 6694,'1'1'703,"0"1"1,0-1-1,0 0 0,1-1 0,-1 1 0,0 0 0,1 0 1,-1 0-1,0-1 0,1 1 0,-1-1 0,1 1 0,-1-1 1,1 0-1,-1 1 0,1-1 0,-1 0 0,1 0 0,0 0-703,2 0 462,-1-1-1,1 0 1,-1 1-1,1-1 0,-1 0 1,0-1-1,0 1 1,3-2-462,5-3 165,-1 0 0,0-1 1,0-1-1,6-6-165,-7 6 143,-1-1 1,0 1-1,0-2 0,0 0-143,-6 7 12,0 1 0,0-1 0,-1 0-1,1 0 1,-1 0 0,0 0 0,1 0 0,-1 0 0,0 0-1,-1 0 1,1 0 0,-1 0 0,1 0 0,-1-1 0,0 1-1,0 0 1,-1-3-12,1 5 3,0 0 0,0 0 0,-1 0 0,1 0 1,0 1-1,-1-1 0,1 0 0,-1 0 0,1 0 0,-1 0 0,1 1 0,-1-1 0,1 0 0,-1 0 0,0 1 0,0-1 0,1 1 0,-1-1 1,0 0-1,0 1 0,0 0 0,0-1 0,1 1 0,-1-1 0,0 1-3,-1 0 11,0-1-1,0 1 1,0 0-1,0 0 1,0 0-1,0 1 1,0-1-1,0 0 1,0 1-1,0-1 1,0 1 0,0 0-11,-5 1 47,1 1 0,0 0 0,0 0 0,0 1 0,1 0 0,-6 4-47,4-1 77,0 0 0,1 1-1,-1 0 1,1 0 0,1 0 0,0 1-1,0 0 1,0 0 0,1 0 0,1 0 0,-1 1-1,2 0 1,-2 7-77,3-13 29,0 0 0,1 1 0,-1-1 0,1 0 0,0 1 0,0-1 0,0 1 0,1-1 0,0 0 0,0 1 0,0-1 1,0 0-1,1 0 0,-1 0 0,1 0 0,0 0 0,0 0 0,1 0 0,-1 0 0,1-1 0,0 0 0,-1 1 0,2-1 0,-1 0 0,0 0 0,1-1 0,-1 1 0,1-1 0,0 1 0,0-1 0,0 0 0,0 0-29,5 1-226,1 0 1,-1-1-1,0 0 0,1 0 1,-1-1-1,1 0 0,0-1 1,-1 1-1,1-2 1,-1 0-1,3 0 226,0-1-1739,0-1 0,0 0 0,0 0 0,0-1 0,-1-1 0,0 0 0,0-1 0,6-3 1739,13-11-4826</inkml:trace>
  <inkml:trace contextRef="#ctx0" brushRef="#br0" timeOffset="1501.677">892 58 10154,'5'5'4228,"1"9"-32,-3 10-129,-1 10-3298,0 10-256,0 9-257,0 6-128,0 3 64,1 0-192,1-3-160,2-4-224,-1-8-513,3-6-1345,-1-11-1954,0-8-160,-3-9-33,1-6 1</inkml:trace>
  <inkml:trace contextRef="#ctx0" brushRef="#br0" timeOffset="1826.351">821 519 10250,'-4'-10'4804,"4"2"1,7 4-33,3 1-3394,6 1-770,4-2-191,5 1-129,4-1-160,2-1-448,2 1-801,-1-4-3364,3 0-223,-3-4-1,-3 0-63</inkml:trace>
  <inkml:trace contextRef="#ctx0" brushRef="#br0" timeOffset="2257.018">1125 578 9641,'6'3'569,"0"-1"0,1 0-1,0 0 1,-1-1 0,1 1-1,0-1 1,0-1 0,0 1-1,0-1 1,0-1 0,0 1 0,0-1-1,-1 0 1,1-1 0,0 1-1,5-4-568,-3 2 581,-1 0 0,1-1 0,-1 0-1,0 0 1,0-1 0,-1 0 0,1-1 0,-1 0-1,0 0 1,0 0 0,-1-1 0,2-3-581,-6 8 0,-1 1 1,0-1-1,0 0 1,1 1-1,-1-1 1,0 0-1,-1 0 1,1 0-1,0 0 1,0 0-1,-1 0 1,1 0-1,-1 0 1,0 0-1,0 0 1,0 0-1,0 0 1,0 0-1,0 0 1,0 0-1,-1 0 1,1-1-1,-1 1 1,0-1-1,0 1 1,0 0 1,-1 1-1,1-1 1,-1 0 0,1 1-1,-1-1 1,1 1-1,-1 0 1,0 0-1,0-1 1,0 1-1,0 0 1,0 0 0,0 1-1,0-1 1,0 0-1,0 1 1,0-1-1,0 1 1,0 0 0,0-1-1,-1 1 1,0 0-2,-1 0 23,0 0 0,0 0 0,0 1 1,1-1-1,-1 1 0,0-1 1,1 1-1,-1 0 0,0 1 0,1-1 1,-1 1-1,1-1 0,0 1 0,0 0 1,-1 0-1,1 1 0,-2 1-23,1 1 40,0-1 0,1 0 0,0 1 0,0-1 0,0 1 0,0 0 0,1 0 0,0 0 0,0 0 0,0 1 0,0 2-40,-1 4 62,1 1-1,0-1 1,1 0 0,1 0-1,0 1 1,1-1 0,0 1-1,1-1 1,0 0 0,3 8-62,-3-14-13,0 0 0,0 0 0,0 0 1,1 0-1,0 0 0,1-1 0,-1 0 0,1 1 1,0-1-1,0-1 0,0 1 0,1-1 0,0 1 1,0-1-1,0 0 13,-1-2-260,0 0 0,0 0 0,-1 0 0,1-1 0,0 1 0,0-1 0,0 0 0,1 0 0,-1-1 0,1 1 260,0-1-821,1 0 0,-1 0 0,0-1 0,1 0 0,-1 1 0,0-2 0,0 1 0,0-1 0,1 0 821,23-12-4623,-1-3-96</inkml:trace>
  <inkml:trace contextRef="#ctx0" brushRef="#br0" timeOffset="3080.179">1523 484 5253,'1'3'5773,"0"13"-1974,0 11-2684,0-1 1,2 1 0,2-1 0,0 0-1,2 0 1,0 0 0,4 5-1116,-10-30 347,1-12 112,-3-3-227,1 0 0,-2 0 0,-3-14-232,-1-18 404,4 30-138,1 1 1,1-1 0,0 1 0,1-1 0,3-13-267,-3 26 45,0-1 0,0 1 1,0 0-1,0 0 0,0 0 0,0 0 0,1 0 1,0 0-1,-1 0 0,1 0 0,0 1 0,1-1 1,-1 0-1,0 1 0,1 0 0,-1 0 0,1 0 1,0 0-1,-1 0 0,1 0 0,0 1 0,0-1 1,0 1-1,1 0 0,-1 0 0,0 0 0,0 0 1,1 1-1,-1-1 0,0 1-45,52 0-1913,0 8-5068,-18-3 848,-10-1 1328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9T17:25:5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50 489 5862,'-5'23'14831,"-5"22"-9560,-13 44-7502,12-57 3834,11-31-1571,1-8-37,0-1 0,1 1 0,0 0-1,0-1 1,1 1 0,0 0 0,0 0 0,1 0 5,4-11-18,-3 5 5,-2 5 5,0 0 0,0 1-1,1-1 1,0 0 0,1 1-1,-1 0 1,1 0 0,0 1-1,1-1 1,0 0 8,-5 7 1,-1 0 1,0-1-1,1 1 0,-1 0 1,1 0-1,-1-1 0,1 1 1,-1 0-1,0 0 0,1 0 1,-1-1-1,1 1 0,-1 0 0,1 0 1,-1 0-1,1 0 0,-1 0 1,1 0-1,-1 0 0,1 0 1,-1 0-1,1 0 0,-1 0 1,0 1-1,1-1 0,-1 0 0,1 0 1,-1 0-1,1 0 0,-1 1 1,0-1-1,1 0 0,-1 1-1,10 16 94,-3 23 79,-6-11-35,-2 1-1,-1-1 1,-3 6-138,1 2 62,6-45-105,0 0 0,0 0 0,1 1 0,3-8 43,4-11-84,-7 15 70,12-32-157,8-20 171,-18 52 24,1 0 0,0 0 0,0 0 0,1 0 1,1 1-1,-1 0 0,8-6-24,-14 15 15,0-1 0,0 1 1,0 0-1,0 1 1,0-1-1,0 0 0,0 0 1,1 0-1,-1 0 0,0 1 1,1-1-1,-1 1 1,0-1-1,1 1 0,-1 0 1,0-1-1,1 1 0,-1 0 1,1 0-1,-1 0 1,1 0-1,0 0-15,-1 0 28,0 1-1,1 0 1,-1-1 0,0 1-1,0 0 1,0 0 0,0 0-1,0 0 1,0 0 0,0 0-1,0 0 1,0 0 0,0 0-1,-1 0 1,1 0-1,0 0 1,-1 1 0,1 0-28,2 6 130,0 1 0,-1-1 1,0 0-1,0 1 0,-1 0 0,0 4-130,-2 77 589,-1-64-1609,2 0 0,0 0 0,4 20 1020,-1-33-3628,-3-13 3440,0 1 0,0-1 0,1 0-1,-1 0 1,0 0 0,0 1-1,0-1 1,0 0 0,0 0-1,0 0 1,0 0 0,0 1 0,0-1-1,0 0 1,0 0 0,1 0-1,-1 0 1,0 0 0,0 1 0,0-1-1,0 0 1,0 0 0,1 0-1,-1 0 1,0 0 0,0 0-1,0 0 1,0 0 0,1 1 0,-1-1-1,0 0 1,0 0 0,0 0-1,1 0 1,-1 0 0,0 0 0,0 0-1,0 0 1,0 0 0,1 0-1,-1 0 1,0 0 0,0-1 0,0 1-1,1 0 1,-1 0 0,0 0-1,0 0 1,0 0 0,0 0-1,1 0 1,-1 0 0,0-1 0,0 1-1,0 0 1,0 0 0,0 0-1,0 0 1,1 0 0,-1-1 0,0 1 188,4-5-4186</inkml:trace>
  <inkml:trace contextRef="#ctx0" brushRef="#br0" timeOffset="462.857">460 580 5862,'0'0'3587,"6"1"225,-4 4 95,2 3-1569,-3 1-544,3 4-385,-3 0-384,1 3-288,0-2-288,-1 1-289,1-3-577,-2-3-704,3 0-2114,-3-9-897,0 0-32,0 0-32</inkml:trace>
  <inkml:trace contextRef="#ctx0" brushRef="#br0" timeOffset="802.81">433 411 11851,'-8'-20'4260,"0"6"-128,4 9-96,-2 3-3492,6 2-800,-3 9-833,1-4-2915,6 2-160,-4-7-64,9 6-64</inkml:trace>
  <inkml:trace contextRef="#ctx0" brushRef="#br0" timeOffset="1269.954">615 489 6790,'4'-19'8815,"0"-6"-1668,-9 92-4627,2-50-2341,2 0 1,0 1-1,1-1 0,1 0 1,0 3-180,-1-20 0,1 0 1,-1 0-1,0 0 1,0 1-1,0-1 1,0 0-1,0 0 1,0 0-1,0 0 1,1 0-1,-1 0 1,0 0-1,0 0 1,0 0-1,0 0 0,0 0 1,1 0-1,-1 0 1,0 0-1,0 0 1,0 0-1,0 0 1,1 0-1,-1 0 1,0 0-1,0 0 1,0 0-1,0 0 1,0 0-1,1 0 1,-1 0-1,0 0 1,0 0-1,0 0 1,0 0-1,0 0 1,0-1-1,0 1 1,1 0-1,-1 0 1,0 0-1,0 0 1,0 0-1,0 0 0,0-1 1,0 1-1,0 0 1,0 0-1,0 0 1,0 0-1,0 0 1,0-1-1,0 1 1,0 0-1,6-7-21,15-42-17,-16 37 51,-1 1 0,2-1-1,-1 1 1,1 0 0,1 0 0,0 0-1,1 1 1,4-4-13,-12 13 12,1 0 0,0 1-1,0-1 1,-1 0 0,1 0 0,0 1-1,0-1 1,0 1 0,0-1 0,-1 1-1,1-1 1,0 1 0,0-1 0,0 1 0,0 0-1,0-1 1,0 1 0,0 0 0,0 0-1,0 0 1,0 0 0,1 0 0,-1 0-1,0 0 1,0 0 0,0 0 0,0 1-12,0 0 19,0 0 1,1 0 0,-1 0 0,0 0 0,0 0-1,0 0 1,0 0 0,0 1 0,0-1 0,0 0 0,0 1-1,-1-1 1,1 0 0,-1 1 0,1-1 0,0 1-20,2 10 95,0 1 0,-1-1 0,0 0 0,-1 5-95,0-12 5,1 27-148,4 24-1812,1-20-5626,-3-27 3049,1-5-91</inkml:trace>
  <inkml:trace contextRef="#ctx0" brushRef="#br0" timeOffset="2641.075">948 491 8584,'3'-9'3844,"-1"0"-33,1 6-63,-3 3-2595,1 7-288,-1 6-385,1 6-127,0 5-129,-1 3-32,1 1-224,2-1-288,1-1-801,-1-8-2627,3-4-128,0-9 1,0-6-257</inkml:trace>
  <inkml:trace contextRef="#ctx0" brushRef="#br0" timeOffset="2972.75">928 319 9641,'0'-4'3299,"0"4"-961,0 0-2338,5-4-3363,0 4-128,0-1-160</inkml:trace>
  <inkml:trace contextRef="#ctx0" brushRef="#br0" timeOffset="3395.136">1208 412 7783,'4'-1'12734,"-11"-1"-9874,-15 0-2775,12 2 20,0 0-1,1 1 0,-1 0 1,1 1-1,0 0 1,-1 0-1,1 1 0,0 0 1,-6 3-105,14-5-1,1-1 0,-1 0 0,1 1 0,-1-1-1,1 0 1,0 1 0,-1-1 0,1 0 0,-1 1 0,1-1 0,0 1 0,0-1 0,-1 0 0,1 1 0,0-1 0,0 1 0,-1-1 0,1 1 0,0-1 0,0 1 0,0-1 0,0 1 0,0 0-1,0-1 1,0 1 0,0-1 0,0 1 0,0-1 0,0 1 1,10 13-36,24 7-14,-32-20 49,38 17-9,-20-9 259,-1 0 1,14 9-250,-29-15 77,0-1 0,0 1-1,0 0 1,0 0 0,-1 1 0,1-1 0,-1 1-1,0 0 1,0 0 0,0 0 0,-1 0 0,1 0 0,-1 0-1,0 1-76,-1-1 53,-1-1 0,1 1 0,-1 0 0,0-1 0,0 1 0,0 0 0,0-1 0,-1 1 0,1 0 1,-1-1-1,0 1 0,0 0 0,0-1 0,-1 0 0,1 1 0,-1-1 0,0 0 0,0 0 0,0 0 0,0 0 0,-1 0 0,1 0 0,-1 0 0,0-1 0,-2 3-53,1-1-75,-1-1 1,1 1-1,-1-1 1,0 0-1,0 0 1,0 0-1,0 0 1,-1-1-1,1 0 1,-1 0-1,1-1 1,-1 0-1,0 1 1,1-2-1,-1 1 1,-3-1 74,-8-4-2492,16 3 2006,0 1 0,0-1 0,0 0 0,0 1 0,0-1 0,0 0 0,0 1 0,0-1-1,1 0 1,-1 0 0,0 0 0,0 0 0,1 0 0,-1 0 0,1 0 0,-1 0 0,1 0 0,-1 0-1,1 0 1,0 0 0,0 0 0,-1-1 486,0-11-4436</inkml:trace>
  <inkml:trace contextRef="#ctx0" brushRef="#br0" timeOffset="3724.145">1366 60 9929,'7'-15'2404,"-5"10"-1205,0 0 0,0 0 0,0 1 0,1-1 0,0 1 0,-1-1 0,2 1 0,0-1-1199,-4 5 45,0 0-1,1-1 1,-1 1 0,0 0 0,0 0 0,0 0 0,1-1 0,-1 1-1,0 0 1,0 0 0,1 0 0,-1 0 0,0 0 0,1 0 0,-1-1 0,0 1-1,0 0 1,1 0 0,-1 0 0,0 0 0,1 0 0,-1 0 0,0 0-1,0 0 1,1 0 0,-1 0 0,0 0 0,1 1 0,-1-1 0,0 0-1,0 0 1,1 0 0,-1 0 0,0 0 0,0 0 0,1 1 0,-1-1-1,0 0 1,0 0 0,0 0 0,1 1 0,-1-1 0,0 0 0,0 0-1,0 1 1,0-1 0,1 0 0,-1 0 0,0 1 0,0-1 0,0 0-1,0 1 1,0-1-45,5 19 455,-5-19-415,7 54 748,-3 1 1,-3 38-789,2 10 270,-2-61-761,11 124 1180,2-85-3431,-9-59-1397,2-1 1,4 12 4138,-1-14-4442,-4-8-85</inkml:trace>
  <inkml:trace contextRef="#ctx0" brushRef="#br0" timeOffset="4061.633">1379 485 11050,'-6'-15'4485,"4"5"-97,3-1-64,4 4-3491,2 0-225,3 2-287,1 2-129,3 2-64,2 0-96,3 2-96,1-1-160,1 1-225,0 0-448,-2-2-608,2 3-2659,-4-3-64,-1 2-32,-4-3 64</inkml:trace>
  <inkml:trace contextRef="#ctx0" brushRef="#br0" timeOffset="4393.236">1661 494 11467,'3'12'4420,"2"6"-128,-2-2-64,1 5-3523,0-1-385,-1 0-640,3 0-993,-5-6-2915,5-4-161,-6-10 33,4 0-64</inkml:trace>
  <inkml:trace contextRef="#ctx0" brushRef="#br0" timeOffset="4716.446">1609 255 11883,'-3'-11'4356,"3"11"-128,0 0-480,0 7-4229,2 4-2081,-2-4-1570,3 3-32,0-4-64,2 0-96</inkml:trace>
  <inkml:trace contextRef="#ctx0" brushRef="#br0" timeOffset="5054.098">1871 460 9033,'23'-23'10860,"8"-15"-6469,-31 37-4038,-2 2-194,-1-1 1,1 1-1,-1 0 1,1 0 0,0 0-1,-1 0 1,1 0-1,0 0 1,0 0-1,0 1 1,0-1 0,0 1-1,-1 1-159,-24 23 622,22-20-523,1 0 0,-1 1 1,1-1-1,0 1 1,0 0-1,1 0 1,0 0-1,0 0 0,0 0 1,1 1-1,1-1 1,-2 7-100,3-11 18,0 1-1,0-1 1,0 1 0,0-1 0,0 1-1,1-1 1,0 0 0,0 1 0,0-1-1,0 0 1,0 0 0,1 1 0,-1-1-1,1 0 1,0-1 0,0 1 0,0 0-1,0 0 1,0-1 0,1 1 0,-1-1-1,1 0 1,-1 0 0,1 0 0,0 0 0,0 0-1,0 0 1,0-1 0,2 1-18,1 1-94,1-1 1,-1 0-1,0 0 1,1-1-1,0 0 94,-1 0-870,0 0-1,1-1 0,-1 0 0,0 0 0,4-1 871,-6 0-788,0 1 0,0-1-1,0 0 1,0-1 0,0 1 0,0 0 0,0-1-1,-1 0 1,1 0 0,-1 0 0,1-1-1,-1 1 1,0-1 0,0 0 0,0 0-1,0 0 1,0 0 0,1-3 788,12-24-5258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3:2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1614 1986,'-4'4'1311,"-10"4"11881,10-6-10463,197-58 2924,-70 28-4921,0 7-1,96-5-731,945-28 1474,-1093 52-1378,152-12 297,-1-10 0,-2-10 1,3-10-394,358-84 617,-419 92-396,-141 31-246,50-10 173,-65 15-289,1-1 1,-1 1-1,0 0 0,0 0 1,0 0-1,0 1 0,0 0 1,0 1-1,5 0 141,-10-1-177,-1-1 0,1 0 0,0 0 0,-1 0 0,1 1 0,0-1 0,-1 0 0,1 1 0,0-1 0,-1 0 0,1 1-1,-1-1 1,1 1 0,-1-1 0,1 1 0,-1-1 0,1 1 0,-1-1 0,0 1 0,1-1 0,-1 1 0,0 0 0,1-1 0,-1 1 0,0 0 0,0-1-1,1 1 1,-1 0 177,0 0-289,-1 0-1,1 0 0,0 0 0,-1 0 0,1-1 0,-1 1 0,1 0 0,-1 0 0,1 0 0,-1 0 0,0-1 0,1 1 1,-1 0-1,0-1 0,0 1 0,0 0 0,0-1 290,-3 3-1094,-1 0 1,0 0-1,1-1 0,-1 0 1,0 0-1,0 0 0,-3 0 1094,-36 2-5504</inkml:trace>
  <inkml:trace contextRef="#ctx0" brushRef="#br0" timeOffset="1823.241">21 361 7399,'-1'1'5466,"0"10"-2609,-4 54 2479,-6 73-1317,8-74-5363,3 1 0,4 12 1344,-4-69 810,3 5-6107,0-8-1328,1-13 1637,-1-8 1165</inkml:trace>
  <inkml:trace contextRef="#ctx0" brushRef="#br0" timeOffset="2445.973">11 284 5477,'-3'-50'11395,"4"42"-10318,0 0 1,0 0-1,0 0 0,2-6-1077,-1 8 145,1 0 0,-1 0 0,1 1 0,0-1 0,0 1 0,0-1 0,1 1 0,0 0 0,0 1 0,0-1 0,1 1 0,-1-1 0,1 1 0,3-1-145,-2 1 51,0 0-1,1 1 0,0 0 1,0 0-1,0 1 1,0 0-1,0 0 0,1 0 1,-1 1-1,1 0 0,-1 1 1,1-1-1,-1 1 0,1 1 1,-1 0-1,5 0-50,-4 1 10,0-1 0,1 1 0,-1 1 0,0-1 0,0 1 0,0 1 0,-1-1 0,1 2 0,-1-1-1,0 1 1,0 0 0,0 0 0,-1 1 0,3 2-10,-6-4 15,0-1 0,-1 1 0,0 0 0,0-1 0,0 1 0,-1 0 0,1 0 0,-1 1 0,0-1 0,0 0 0,0 0 0,-1 1 0,1-1 1,-1 0-1,0 1 0,0-1 0,-1 0 0,1 0 0,-1 1 0,0-1 0,0 0 0,0 0 0,-1 0 0,1 0 0,-1 0 0,-2 2-15,-3 8 45,0-1 1,-2 0 0,1 0-1,-2-1 1,1 0 0,-2-1-1,0 0-45,3-3 65,-1 0 1,0-1-1,-1 0 0,0 0 1,0-1-1,0 0 0,-1-1 1,0 0-1,0-1 0,0 0 0,-1-1 1,1 0-1,-10 1-65,20-4 10,1 0 1,0 1-1,-1-1 0,1 0 1,0 1-1,-1-1 0,1 0 1,0 1-1,0-1 1,0 1-1,-1-1 0,1 0 1,0 1-1,0-1 0,0 1 1,0-1-1,0 0 0,0 1 1,0-1-1,0 1 0,0-1 1,0 1-1,0-1 1,0 0-1,0 1 0,0-1 1,0 1-1,0-1 0,0 0 1,1 1-1,-1-1-10,4 15 186,6 7 45,1-1 0,1 0 0,1 0 0,1-1 0,0-1 0,15 15-231,-17-21-483,1 0 1,1 0-1,0-2 1,0 0-1,1 0 0,0-1 1,1-1-1,1-1 1,4 2 482,-19-9-558,0 0 1,-1 0 0,1-1 0,0 1 0,0-1 0,-1 1-1,1-1 1,0 0 0,0 1 0,0-1 0,0 0-1,0 0 1,0-1 0,-1 1 0,1 0 0,0-1-1,0 1 1,0-1 0,-1 1 0,1-1 0,0 0-1,0 0 1,-1 1 0,1-2 557,9-8-4575</inkml:trace>
  <inkml:trace contextRef="#ctx0" brushRef="#br0" timeOffset="2836.71">478 586 8360,'7'-1'1630,"1"0"0,-2 0-1,1-1 1,0 0 0,0-1 0,-1 0 0,1 0-1630,2-2 797,0 0 0,0-1 0,-1 1-1,7-7-796,-6 3 60,1 0 0,-2 0 0,1-1 0,-1 0 0,-1-1 0,0 0 0,0 0-1,-1-1-58,-4 10 35,-1-1 1,0 0 0,0 0 0,0 0-1,0 0 1,0 0 0,-1-1 0,1 1-1,-1 0 1,0 0 0,0 0 0,0 0-1,0-1 1,-1 1 0,1 0 0,-1 0-1,0 0 1,0 0 0,-1-2-37,2 4 34,-1 0 1,0 0-1,1 0 1,-1 0-1,0 0 1,0 0-1,0 0 0,0 0 1,0 0-1,0 0 1,0 0-1,0 1 1,0-1-1,-1 0 1,1 1-1,0-1 0,0 1 1,-2-1-35,1 1 44,0 0 0,-1-1-1,1 1 1,0 0 0,-1 1 0,1-1 0,0 0 0,0 1 0,-1-1 0,1 1-1,0 0 1,0-1 0,0 1 0,-2 1-44,-1 1 75,0 1 0,0-1 1,0 1-1,0 1 0,0-1 0,1 0 0,0 1 1,-1 0-1,2 0 0,-1 0 0,1 1 0,0-1 1,0 1-1,0 0 0,1 0 0,0 0 0,-1 3-75,0 2 64,0 0 0,1 1 0,0-1 0,0 1-1,2 0 1,-1 0 0,1-1 0,1 1-1,0 1-63,1-5-2,-1-1 0,1 1-1,0-1 1,1 0 0,0 1-1,0-1 1,0-1 0,1 1-1,0 0 1,0-1 0,1 0 0,0 0-1,0 0 3,-2-3-217,-1 0 0,1-1 0,1 1 0,-1-1 0,0 0 0,0 0 0,1 0 0,0 0 0,-1-1 0,1 1 0,0-1 0,-1 0 0,1 0 0,0 0 0,0-1 0,0 1 0,0-1 0,0 0 0,0 0 0,0-1 0,0 1 0,0-1 0,-1 0 0,1 0 0,3-1 217,1-1-1123,-1 0 1,0 0-1,0-1 1,0 0 0,-1 0-1,1-1 1,-1 0-1,0 0 1,0 0 0,-1-1-1,0 0 1,4-4 1122,15-27-4613</inkml:trace>
  <inkml:trace contextRef="#ctx0" brushRef="#br0" timeOffset="3172">853 1 9001,'7'35'8483,"-7"21"-3855,-1-25-3651,0 159 1172,-3 247-2830,3-415-326,0-9-3275,1-8-6338,-2-29 6008</inkml:trace>
  <inkml:trace contextRef="#ctx0" brushRef="#br0" timeOffset="3941.327">1176 580 6182,'26'-21'9601,"-1"-9"-5235,-24 28-4245,1 0 0,-1 0 0,0 0 0,0 0 0,0-1 0,-1 1-1,1 0 1,0 0 0,-1-1 0,1 1 0,-1 0 0,0-1 0,0 0-121,0 1 55,0 1 0,-1-1 1,1 1-1,-1-1 1,1 1-1,-1 0 0,0-1 1,1 1-1,-1-1 1,0 1-1,0 0 0,0 0 1,0 0-1,0-1 0,0 1 1,0 0-1,0 0 1,-1 0-1,1 1 0,0-1 1,-1 0-1,1 0-55,-2 0 45,0-1 1,0 1-1,0 0 1,-1 0-1,1 1 1,0-1-1,0 1 0,-1-1 1,1 1-1,0 0 1,0 0-1,-1 0 0,1 1 1,0-1-1,0 1 1,-1 0-1,1 0 0,0 0 1,0 0-1,0 0 1,0 1-1,0 0 1,1-1-1,-3 3-45,-3 1 41,0 1-1,1 0 1,0 1-1,0 0 1,0 0 0,1 0-1,1 1 1,-1 0-41,-1 2 25,0 1 0,1-1-1,1 1 1,0 0 0,0 1 0,1-1 0,0 1 0,1 0 0,1 0 0,0 0 0,1 0 0,0 2-25,0-13 0,1 0 0,0 1-1,0-1 1,0 0 0,1 1 0,-1-1 0,0 1 0,0-1 0,1 0 0,-1 1 0,1-1 0,-1 0 0,1 0 0,0 0 0,-1 1 0,1-1 0,0 0 0,0 0 0,0 1 0,0-2 0,0 1-1,0-1 1,0 0 0,0 1 0,0-1 0,0 0 0,0 0 0,0 0 0,-1 1 0,1-1 0,0 0 0,0 0 0,0 0 0,0-1 0,0 1-1,0 0 1,0 0 0,0 0 0,0-1 0,0 1 0,0-1 0,7-3 1,0 0 0,0-1 1,0-1-1,-1 1 0,4-4-1,1-1 7,-8 7 14,0 0 0,0 0 0,1 1-1,-1-1 1,1 1 0,-1 0 0,1 0-1,0 1 1,-1-1 0,1 1 0,0 0 0,3 0-21,-5 1 16,0 0 0,0 1 1,0-1-1,0 1 0,0 0 1,0 0-1,0 0 0,0 0 1,0 0-1,-1 1 0,1-1 1,-1 1-1,1 0 0,-1-1 1,1 1-1,-1 0 0,0 1 1,0-1-1,0 0 1,0 1-1,0 0-16,11 15 34,-1 1-1,4 10-33,-5-9-906,2 0 0,7 10 906,-16-24-1242,1-1 0,0 1-1,1-1 1,-1 0 0,1-1 0,0 1 1242,-5-5-176,-1 1-206,1 0 1,0-1 0,0 1 0,-1-1-1,1 1 1,0-1 0,0 1 0,0-1-1,0 1 1,0-1 0,-1 0 0,1 0-1,0 1 1,0-1 0,0 0 0,0 0-1,0 0 1,0 0 0,0 0 0,0 0-1,0 0 1,0 0 0,0-1 0,0 1 381,6-7-4810</inkml:trace>
  <inkml:trace contextRef="#ctx0" brushRef="#br0" timeOffset="5300.959">1486 99 7527,'13'-54'11729,"-13"54"-11687,0 0 0,0 0 0,0 0 0,0 0 0,0-1 0,0 1 0,0 0 0,0 0 0,0 0 0,0-1 0,0 1 0,0 0 0,0 0 0,1 0 0,-1-1 0,0 1 0,0 0 0,0 0 0,0 0 0,0 0 0,0 0 0,0-1 0,1 1 0,-1 0 0,0 0 0,0 0 0,0 0 0,0 0 0,1 0 0,-1-1 0,0 1 0,0 0 0,0 0 0,0 0 0,1 0 0,-1 0 0,0 0 0,0 0 0,0 0 0,1 0 0,-1 0 0,0 0 0,0 0 0,0 0 0,1 0 0,-1 0 0,0 0 0,0 0 0,0 0 0,0 0 0,1 1 0,-1-1 0,0 0 0,0 0 0,0 0 0,0 0 0,1 0 0,-1 0 0,0 0 0,0 1 0,0-1 0,0 0 0,0 0 0,0 0 0,1 0 0,-1 1 0,0-1 0,0 0 0,0 0 0,0 0-42,6 14 455,3 53 486,-4 1 1,-3 34-942,0-15 188,0-41-186,2 64-527,15 82 525,-18-180-345,1-1 0,1 0 0,0 0 0,1-1 1,1 4 344,-4-13-199,-1 0 1,1 0 0,-1 0 0,1 0 0,-1 0 0,1 0 0,-1 0-1,1-1 1,0 1 0,0 0 0,-1 0 0,1-1 0,0 1 0,0 0-1,0-1 199,0 1-167,-1-1 0,1 0 0,-1 0 0,0 0-1,1 0 1,-1 0 0,1 0 0,-1 0 0,0 0-1,1 0 1,-1 0 0,0 0 0,1-1 0,-1 1-1,1 0 1,-1 0 0,0 0 0,1 0-1,-1-1 1,0 1 0,1 0 0,-1 0 0,0-1-1,1 1 1,-1 0 0,0 0 167,2-2-649,-1 0 1,0 0-1,0 1 1,0-1-1,0 0 1,0 0-1,-1 0 1,1 0-1,0 0 0,-1 0 1,1 0-1,-1-2 649,0-20-4361</inkml:trace>
  <inkml:trace contextRef="#ctx0" brushRef="#br0" timeOffset="5632.529">1400 514 9641,'-9'-3'4484,"9"3"-63,10 1-193,0 3-3556,2-2-159,6 3-225,3 1-160,3 0-96,3 1-128,2-2-192,5 2-321,-1-5-512,5 4-641,-6-7-2337,6 0-194,-6-6-31,-1 0 32</inkml:trace>
  <inkml:trace contextRef="#ctx0" brushRef="#br0" timeOffset="5963.39">1874 404 8104,'-6'9'4132,"1"14"32,0 11-129,-2 3-3362,4 5-545,1 1-1057,0-7-1697,5-5-1410,-1-12-96,-2-19-32,11-3-32</inkml:trace>
  <inkml:trace contextRef="#ctx0" brushRef="#br0" timeOffset="5964.39">1827 200 9801,'-12'-19'3940,"0"8"-289,3 11-576,3 7-3363,4 1-673,8 8-1345,-1-3-1570,7 0 161,0-1-129,5-1 225</inkml:trace>
  <inkml:trace contextRef="#ctx0" brushRef="#br0" timeOffset="6297.904">2110 316 4452,'21'-3'6900,"1"-2"0,15-5-6900,-37 9 37,0 1-1,0 0 1,0 0 0,1 0 0,-1 0-1,0 0 1,0 0 0,0 0-1,1 0 1,-1 0 0,0 0 0,0 0-1,0 0 1,1 0 0,-1 0 0,0 0-1,0 0 1,0 0 0,0 0-1,1 0 1,-1 0 0,0 0 0,0 0-1,0 0 1,1 0 0,-1 0 0,0 1-1,0-1 1,0 0 0,0 0-1,0 0 1,1 0 0,-1 0 0,0 0-1,0 1 1,0-1 0,0 0 0,0 0-1,0 0 1,0 0 0,0 1-1,1-1 1,-1 0 0,0 0 0,0 0-1,0 1 1,0-1 0,0 0-1,0 0 1,0 0 0,0 1 0,0-1-1,0 0 1,0 0 0,0 0 0,0 0-1,-1 1 1,1-1 0,0 0-1,0 0 1,0 0 0,0 0 0,0 1-37,-6 13 734,5-13-761,-9 19 378,-6 11 7,2 0-1,0 1 1,-1 11-358,13-35 71,-1 1 0,1-1 1,1 1-1,-1 0 0,2 0 1,-1-1-1,1 1 0,0 0 1,1 0-1,0-1 0,1 1 1,-1 0-1,2-1 0,-1 1 0,2 2-71,-2-7 29,0-1-1,0 0 1,0 0-1,0 0 1,1 0-1,-1 0 0,1-1 1,-1 1-1,1-1 1,0 1-1,0-1 0,0 0 1,0 0-1,1 0 1,-1-1-1,0 1 0,1-1 1,-1 0-1,1 0 1,0 0-1,-1 0 0,1-1 1,0 1-1,-1-1 1,1 0-1,0 0 0,-1 0 1,1-1-1,0 1 1,-1-1-1,1 0 0,0 0 1,0-1-29,0 1 11,0 0 0,0 0 1,0-1-1,-1 0 0,1 0 1,0 0-1,-1 0 0,1-1 1,-1 1-1,0-1 0,0 0 0,0 0 1,0 0-1,0 0 0,-1 0 1,1-1-1,-1 1 0,0-1 1,0 0-1,0 1 0,-1-1 1,1 0-1,-1 0 0,0 0 0,0 0 1,0 0-1,-1-1 0,0 1 1,1-3-12,-3-3-68,0 1-1,0 0 1,0 0 0,-2 0 0,1 0 0,-1 0 0,0 1-1,0-1 1,-1 1 0,-6-7 68,-11-23-2394,5-2-3734,16 37 5226,1 2 534,0 1 0,0-1 0,-1 0 1,1 0-1,0 1 0,0-1 0,0 0 0,0 0 0,0 1 1,0-1-1,0 0 0,0 0 0,0 0 0,0 1 0,0-1 1,1 0-1,-1 0 0,0 1 0,1-1 0,-1 0 0,1 0 368,3-7-4190</inkml:trace>
  <inkml:trace contextRef="#ctx0" brushRef="#br0" timeOffset="11552.324">2517 351 3363,'2'-12'10417,"0"-1"-6361,-2 12-2727,0 1-208,-1 2-246,-16 40 337,1 2 0,-6 37-1212,7-29 368,3-8-256,47-111-69,-29 54 11,13-32 284,8-10-338,-21 43 89,2 0-1,-1 1 1,1 0-1,1 0 1,0 1 0,9-8-89,-17 16 9,0 1 1,0 0-1,0 0 1,0 1 0,0-1-1,0 0 1,0 0-1,0 0 1,1 1 0,-1-1-1,0 1 1,1-1-1,-1 1 1,0-1-1,1 1 1,-1 0 0,0 0-1,1 0 1,-1 0-1,1 0 1,-1 0 0,1 0-1,-1 0 1,0 0-1,1 1-9,0 0 10,-1 0 0,1 0 0,-1 0-1,1 0 1,-1 1 0,1-1 0,-1 0-1,0 1 1,0-1 0,1 1 0,-1 0 0,0-1-1,-1 1 1,1 0 0,0-1 0,0 2-10,3 9 57,0 1 0,-1-1 0,-1 1 0,1 12-57,2 28 49,-5-35-249,2 0-1,0 0 1,1-1 0,0 1 0,2-1-1,2 8 201,-6-25-203,-1 1 1,1-1-1,-1 0 0,0 1 0,1-1 0,-1 0 1,1 0-1,-1 1 0,1-1 0,-1 0 0,1 0 1,-1 0-1,1 0 0,0 0 0,-1 0 0,1 1 1,-1-1-1,1 0 0,-1-1 0,1 1 0,-1 0 1,1 0-1,0 0 0,-1 0 0,1 0 0,-1 0 1,1-1-1,-1 1 0,1 0 0,-1 0 0,1-1 203,-1 1-76,2-2-753,0 0 0,0 0 0,-1 0 0,1 0 0,0-1 0,-1 1 0,1-1 1,-1 1-1,0-1 0,0 0 0,1 0 829,5-20-4634</inkml:trace>
  <inkml:trace contextRef="#ctx0" brushRef="#br0" timeOffset="12140.65">2940 471 5573,'4'-2'1397,"0"0"0,0 0 0,0 0 0,-1-1 0,1 1 0,-1-1 0,1 0 0,1-2-1397,-1 1 417,-1 1 0,0 0 0,-1-1 0,1 1 0,0-1 0,-1 0 0,0 0 0,0 0 0,0 0 0,0 0 0,-1 0 0,0-1 0,1-1-417,-2 6 35,0-1 0,0 1 0,0 0-1,-1-1 1,1 1 0,0-1 0,0 1-1,0 0 1,0-1 0,-1 1-1,1 0 1,0-1 0,0 1 0,-1 0-1,1-1 1,0 1 0,0 0 0,-1 0-1,1-1 1,0 1 0,-1 0 0,1 0-1,0 0 1,-1-1 0,1 1 0,-1 0-1,1 0 1,0 0 0,-1 0 0,1 0-1,-1 0 1,1 0 0,0 0 0,-1 0-1,1 0 1,-1 0 0,1 0 0,0 0-1,-1 0 1,1 0 0,-1 0 0,1 0-1,0 0 1,-1 1 0,1-1 0,0 0-1,-1 0 1,1 1-35,-19 6 500,11-1-433,-1 0 1,2 0 0,-1 1 0,1 0-1,0 1 1,0-1 0,1 1-1,0 1 1,0-1 0,1 1 0,0 0-1,1 0 1,0 0 0,0 1-1,1 0 1,0-1 0,1 1 0,0 0-1,0 9-67,2-18 4,0 1 0,-1-1 0,1 0-1,0 0 1,1 0 0,-1 0 0,0 1 0,0-1-1,0 0 1,1 0 0,-1 0 0,0 0-1,1 0 1,-1 0 0,1 0 0,-1 0 0,1 0-1,0 0 1,-1 0 0,1 0 0,0 0 0,0 0-1,1 0-3,-1 0 4,0-1 0,0 0 0,0 0-1,0 1 1,0-1 0,0 0 0,0 0-1,0 0 1,1-1 0,-1 1 0,0 0 0,0 0-1,0 0 1,0-1 0,0 1 0,0-1-1,0 1 1,0-1 0,1 0-4,4-3 16,1 0 1,-1 0-1,0-1 0,-1 0 0,1 0 0,2-4-16,2-2 17,0-1 0,-1-1 0,0 1-1,-1-1 1,-1-1 0,0 1-1,-1-1 1,3-9-17,-3 35 117,2 27-18,-6-26-81,0-1 1,1 1 0,0-1 0,1 0-1,0 0 1,1 0 0,2 2-19,-4-9-123,0 0 0,0 0-1,1-1 1,0 1 0,-1-1 0,2 1 0,-1-1-1,0 0 1,1-1 0,0 1 0,0-1 0,0 0-1,0 0 1,0 0 0,1-1 0,-1 0 0,1 0-1,1 0 124,-2-1-630,1 0 0,-1 0 0,0-1 0,0 0 0,0 0-1,0-1 1,1 1 0,-1-1 0,2 0 630,-1-1-1257,1 0-1,-1 0 1,0-1 0,0 0-1,0 0 1,-1 0 0,1-1-1,0 0 1258,14-14-4569</inkml:trace>
  <inkml:trace contextRef="#ctx0" brushRef="#br0" timeOffset="13644.974">3431 89 5477,'5'-35'13698,"-4"34"-12472,-1 1-1195,0 0-1,0 0 0,0 0 1,1 0-1,-1 0 1,0 0-1,0 0 0,0 0 1,0 0-1,0 0 0,1 0 1,-1 0-1,0 0 1,0 0-1,0 0 0,0 0 1,1 0-1,-1 0 0,0 0 1,0 0-1,0 0 0,0 0 1,0 0-1,1 0 1,-1 0-1,0 0 0,0 0 1,0 0-1,0 0 0,0 0 1,0 0-1,1 1 1,-1-1-1,0 0 0,0 0 1,0 0-1,0 0 0,0 0 1,0 0-1,0 1 0,0-1 1,0 0-1,0 0 1,1 0-1,-1 0 0,0 0 1,0 1-31,-5 47 974,-2 1-1,-2-2 1,-3 4-974,-2 11 794,-2 34-794,13-68 141,1 0 0,1 0 0,2 1-141,-1-21 39,1 0 0,0 0 0,0 0 0,1 0 0,0-1 0,0 1 0,1 0 0,0-1 0,0 1 1,1-1-1,0 0 0,4 5-39,-5-9-192,-1 0 0,1-1 0,0 1 0,0-1 0,0 0 0,0 0 0,0 0 0,0 0 0,1 0 0,-1-1 0,1 1 0,-1-1 0,1 0 0,-1 0 0,1-1 0,0 1 0,-1-1 1,1 1-1,0-1 0,-1 0 0,1-1 0,0 1 0,0-1 0,1 0 192,4-1-1100,0 0 0,-1-1 1,1 0-1,-1 0 0,0-1 0,0 0 1,0-1-1,0 0 0,4-3 1100,25-26-4756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3:42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34 195 3331,'-5'-19'12962,"5"13"-12276,-2-8 5064,2 13-3352,-2 8-2018,-9 77 993,5-41-1245,2 0-1,0 15-127,10-39-699,-3-5-4714,-1-20 180,3-2 1916,1-3-817,-2-3-105</inkml:trace>
  <inkml:trace contextRef="#ctx0" brushRef="#br0" timeOffset="466.804">53 128 6470,'-4'-17'10606,"-2"-6"-4006,6 22-5864,-1 7-524,0 1-1,0-1 0,1 0 0,0 1 0,1-1 1,-1 0-1,1 0 0,1 1 0,0 2-211,19 58-84,-17-56 195,-3-10-109,4 15 22,0-1 1,2 0-1,-1 0 1,2-1 0,0 0-1,9 11-24,-16-24 4,-1 0 0,1 0 0,0 0 1,0 0-1,-1 0 0,1-1 0,0 1 0,0 0 0,0-1 0,0 1 1,0 0-1,0-1 0,0 1 0,0-1 0,0 0 0,0 1 0,0-1 0,0 0 1,0 1-1,0-1 0,0 0 0,1 0 0,-1 0 0,0 0 0,1 0-4,-1-1 7,0 0-1,1 1 0,-1-1 0,0 0 0,1 0 1,-1 0-1,0 0 0,0 0 0,0 0 1,0 0-1,0 0 0,0-1 0,0 1 1,0 0-1,0 0 0,0-1-6,3-8 27,1 0-1,-2 0 1,1 0 0,1-10-27,-5 20 0,12-52 164,-3 0 0,-1-1 0,-3 0 0,-2-17-164,2 116-18999,-4-29 14515</inkml:trace>
  <inkml:trace contextRef="#ctx0" brushRef="#br0" timeOffset="845.472">338 297 9225,'3'-1'920,"0"0"0,0-1 0,0 1 0,-1-1 0,1 0 0,-1 1 0,1-1 0,-1 0 1,0-1-1,0 1 0,0 0 0,0 0 0,2-3-920,5-12 2468,-22 25-1635,11-5-804,0 0-1,0 0 1,0 1-1,0-1 1,1 1-1,0-1 1,0 1-1,0-1 1,0 1-1,0-1 1,1 1-1,-1 0 1,1 0-1,0-1 1,0 1-1,1 2-28,-1-5 13,0 0 0,0 0 0,1 0 0,-1 0 0,0 0 0,1 0-1,-1 0 1,1 0 0,-1 0 0,1 0 0,-1 0 0,1-1 0,0 1 0,0 0 0,-1 0-1,1 0 1,0-1 0,0 1 0,0 0 0,0-1 0,-1 1 0,2 0-13,0-1 24,0 0 0,-1 1-1,1-1 1,0 0 0,0 0 0,0 0 0,0 0 0,-1-1 0,1 1-1,0 0 1,0-1 0,0 1 0,-1-1 0,1 0 0,0 1 0,-1-1-1,1 0 1,0-1-24,1 1-19,0 0 1,0-1-1,0 0 0,0 1 0,-1-1 0,1 0 0,0-1 1,-1 1-1,0 0 0,1-1 0,-1 1 0,0-1 1,0 0-1,-1 1 0,1-1 0,0 0 0,-1 0 0,0 0 1,0-1-1,0 1 0,0 0 0,0 0 0,-1 0 0,1-1 1,-1 1-1,0 0 0,0-1 0,0 1 0,0 0 1,-1-1-1,1 1 0,-1 0 0,0 0 0,0-1 0,0 1 1,-1 0-1,1 0 0,-2-1 19,-4-9-1798,1 1 0,0-1 0,0-3 1798,-2-23-12324,7 37 8528</inkml:trace>
  <inkml:trace contextRef="#ctx0" brushRef="#br0" timeOffset="4366.28">549 178 1505,'4'-11'5446,"14"-17"1632,-17 26-6229,3-12 3231,-2 11-1262,-2 10-2061,-17 139 823,28-148-1542,-7-1-43,0-1 0,0 0 0,-1 0 0,0 0 1,0 0-1,0 0 0,0-1 0,0 1 0,-1-1 5,7-11-10,-4 8 20,18-25-15,-22 32 11,0-1 1,1 1-1,-1-1 0,0 1 0,0 0 1,1 0-1,-1 0 0,0 0 0,1 0 1,-1 0-1,1 0 0,0 0 1,-1 1-1,1-1 0,0 0 0,-1 1 1,1 0-1,0-1-6,-1 1 6,0 1-1,0-1 1,-1 0 0,1 1-1,0-1 1,0 0 0,-1 1-1,1-1 1,0 1 0,-1-1 0,1 1-1,0-1 1,-1 1 0,1 0-1,-1-1 1,1 1 0,-1 0-1,0-1 1,1 1 0,-1 0-1,0 0 1,1-1 0,-1 1 0,0 0-1,0 0 1,1 0 0,-1 0-1,0-1 1,0 2-6,2 27 96,-2-26-85,-1 27-35,0 15-46,1-42-290,0 0 0,0 0 0,1 0 1,-1 0-1,1 0 0,0 0 0,0 0 1,0 0-1,0 0 0,1 0 0,0 1 360,1-4-4981,5-8 2168,-2-6-1329,2-2 31</inkml:trace>
  <inkml:trace contextRef="#ctx0" brushRef="#br0" timeOffset="4714.663">803 156 8424,'0'0'4068,"0"0"32,9 12-64,-9-12-1826,7 12-1666,-1-3-256,3 3-159,3-1-162,4-3-287,5 2-1698,0-10-1953,2-3-161,-3-6-160,-2-7-193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3:5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1462 6342,'-23'45'11899,"22"-42"-10110,1-3-722,3-4-250,141-204 1721,124-166-951,-196 284-1446,3 4 0,4 2 0,4 4-141,-53 54-508,25-17 508,5 4-7942,-55 36 6404,7-8-6170,-12 10 3010</inkml:trace>
  <inkml:trace contextRef="#ctx0" brushRef="#br0" timeOffset="1104.062">94 211 6887,'5'-7'4829,"-3"14"359,-4 21-967,2-27-4601,-57 405 3431,16-137-4533,40-256-4840,4-25 3092,6-30-1508,-4 2 750</inkml:trace>
  <inkml:trace contextRef="#ctx0" brushRef="#br0" timeOffset="1531.639">88 175 6374,'5'-38'4610,"4"-27"2355,-8 60-6554,1-1 0,-1 1 0,1-1 0,0 1-1,1 0 1,-1-1 0,1 1 0,0 1 0,3-4-411,-5 6 55,1 1-1,-1-1 1,1 1-1,-1 0 0,1 0 1,-1-1-1,1 1 1,0 0-1,-1 0 1,1 1-1,0-1 1,0 0-1,0 1 1,0-1-1,0 1 1,0-1-1,0 1 1,1 0-55,1 0 47,1 0 0,-1 1 0,0-1 0,1 1 1,-1 0-1,0 0 0,0 1 0,3 1-47,7 3 14,0 2 0,0 0 1,-1 1-1,5 4-14,-8-6 1,0 1 0,0 1-1,0 0 1,-2 0 0,1 1 0,-1 0 0,0 0 0,-1 1 0,0 0 0,-1 1 0,3 6-1,-6-10 8,0 1 0,-1-1 0,0 1 0,0-1 1,-1 1-1,0 0 0,0 0 0,-1-1 1,0 1-1,-1 0 0,0 0 0,0-1 0,-1 1 1,0 0-1,-1-1 0,1 0 0,-3 4-8,0-1 6,0-1-1,0 0 0,-1 0 1,-1-1-1,0 1 0,0-2 1,0 1-1,-1-1 0,-7 6-5,2-4 64,-1 0 0,0 0 1,-1-1-1,0-1 0,0-1 0,-3 1-64,14-6 57,0-1 1,0 1-1,0 0 0,1 0 1,-1 1-1,1-1 1,-1 1-1,1-1 0,0 1 1,0 0-1,0 1 1,1-1-1,-3 3-57,4-3 47,-1 0 0,1 0 0,0 0 0,0 0 0,1 0 0,-1 0-1,1 0 1,-1 0 0,1 0 0,0 0 0,0 1 0,0-1 0,1 0 0,-1 0 0,1 0 0,0 0 0,0 0 0,1 3-47,3 7-38,0 0-1,1-1 1,1 0 0,0 0 0,1 0 0,0-1 0,1 0 0,0-1 0,1 0 0,0 0 0,10 7 38,-3-4-1508,0-1 0,0-1-1,9 4 1509,-8-6-2970,1 0 0,0-2 0,6 2 2970,13 0-4719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4:24:0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1444 9801,'0'0'4234,"0"-3"-97,0-2-3493,-1 1-1,2-1 1,-1 1 0,0-1 0,1 1-1,0 0 1,0-1 0,1 1-1,0-2-643,19-45 432,-13 34 133,38-79 622,5 1 1,18-19-1188,130-172 732,-131 198-1276,4 4-1,22-16 545,-45 53-10602,14-7 10602,-50 41-4991,-11 10-214</inkml:trace>
  <inkml:trace contextRef="#ctx0" brushRef="#br0" timeOffset="1238.992">48 153 8808,'1'-1'374,"-1"1"-1,0-1 0,1 1 0,-1 0 0,0-1 1,1 1-1,-1-1 0,0 1 0,1 0 0,-1-1 1,1 1-1,-1 0 0,1 0 0,-1-1 1,1 1-1,-1 0 0,1 0 0,-1 0 0,1 0 1,-1 0-1,1-1 0,-1 1 0,1 0 0,-1 0 1,1 0-1,-1 0-373,1 1 196,-1-1 0,1 1 0,-1-1 0,1 1 1,-1-1-1,0 1 0,1-1 0,-1 1 0,0-1 0,1 1 0,-1-1 1,0 1-1,0-1 0,1 1 0,-1 0 0,0-1 0,0 1 0,0-1 0,0 1-196,1 40 127,-2-32 559,-7 151 733,-26 132-1419,23-210-132,2-21-308,6-37-6583,9-82-1380,1 12 4127</inkml:trace>
  <inkml:trace contextRef="#ctx0" brushRef="#br0" timeOffset="1689.61">47 116 7655,'-6'-39'9639,"6"35"-8944,0-1 0,0 0-1,1 1 1,-1-1 0,1 0 0,1-3-695,-2 6 76,1 0 0,0-1-1,0 1 1,1 0 0,-1 0 0,0 0-1,1 0 1,-1 0 0,1 0-1,-1 0 1,1 0 0,0 1 0,0-1-1,0 1 1,0-1 0,0 1 0,0 0-1,0 0 1,0 0 0,1 0 0,-1 0-1,0 0 1,1 0 0,-1 1 0,1-1-1,-1 1 1,1 0 0,-1 0 0,2 0-76,4 0 74,0 0 1,0 1-1,0 0 1,0 0-1,0 1 1,0 0-1,0 1 1,0 0-1,-1 0 1,1 0-1,-1 1 1,0 0-1,2 1-74,5 5 53,-1-1 0,0 2 0,0 0 0,-1 0 0,-1 1 0,1 1-53,-6-5-9,-1-1 1,0 1-1,0 1 0,0-1 0,-1 0 0,-1 1 1,1 0-1,-1 0 0,-1 0 0,0 0 0,0 1 1,-1-1-1,0 0 0,0 1 0,-1-1 0,-1 1 1,1-1-1,-2 1 0,1-1 0,-1 0 0,-1 2 9,1-2-15,-2 1 0,1-1 0,-1 1 0,0-1 0,-1 0 0,0-1 0,-1 1 0,1-1 0,-2 0 0,1 0 0,-1-1 0,0 0 0,-1 0 0,0 0 0,0-1 0,0 0 0,0-1 1,-1 0-1,-7 3 15,12-6-16,0-1 51,1 0 1,0 0-1,0 1 0,1-1 0,-1 1 1,0 0-1,0 0 0,0 1-35,2-2 23,1 0 0,-1 0 0,0 0 0,1 0-1,-1 0 1,1 0 0,-1 0 0,1 0 0,0 0 0,-1 0 0,1 1-1,0-1 1,0 0 0,0 0 0,0 0 0,0 1 0,0-1 0,0 0-1,0 0 1,0 0 0,0 1 0,1-1 0,-1 0 0,1 0 0,-1 1-23,13 28 123,2 0 1,0-1 0,2-1 0,1-1 0,14 17-124,-27-37-409,3 3-924,0 0 1,0 0-1,3 2 1333,-7-9-922,-1 0-1,1 0 1,-1 0-1,1-1 1,0 0 0,0 0-1,0 0 923,-3-1-350,0-1-1,0 1 1,1-1 0,-1 0-1,0 1 1,0-1-1,0 0 1,0 0-1,0 0 1,1 0 0,-1 0-1,0 0 1,0 0-1,1 0 351,10-10-5135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30T18:38:55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48 425 6566,'-2'0'492,"1"0"0,-1 1 0,0-1 0,0 0 0,0 0 1,0 0-1,0 0 0,0 0 0,0-1 0,1 1 0,-1-1 0,0 1 0,0-1 0,0 1 0,1-1 0,-1 0 0,0 0 0,1 0 0,-1 0 0,0 0 0,1-1 0,0 1 0,-1 0-492,1-1 193,0 0-1,0 0 0,1 0 0,-1 0 1,1 0-1,-1 0 0,1 0 1,-1 0-1,1 0 0,0 0 1,0 0-1,0 0 0,0 0 0,1 0 1,-1 0-1,0 0 0,1 0 1,0 0-193,3-10 118,1-1 1,0 1 0,0 1 0,2-1 0,-1 1 0,3-2-119,10-14 252,1 0 0,1 2 0,2 0 0,0 1 0,2 1 0,22-15-252,-29 25 55,0 1-1,1 0 0,0 2 1,0 0-1,1 1 0,0 1 1,1 1-1,0 1 0,0 1 0,22-3-54,-35 7 2,-1 1-1,1-1 0,0 2 0,0-1 0,0 1 0,-1 0 0,9 2-1,-14-2 4,0-1 0,0 1 0,0 0 0,1 0 1,-1 0-1,0 0 0,0 0 0,0 1 0,0-1 0,-1 0 0,1 1 0,0-1 0,-1 1 1,1 0-1,-1 0 0,1 0 0,-1-1 0,0 1 0,0 0 0,0 1 0,0-1 1,0 0-1,0 0 0,0 0 0,-1 0 0,1 1 0,-1-1 0,0 1-4,0 4 14,0 0 0,0 0 0,-1 0 0,-1-1 0,1 1 0,-1 0 0,0-1 0,0 1 0,-1-1 0,-2 5-14,-8 15 85,-17 23-85,16-27 32,-28 48 59,-89 156-14,112-187-126,1 2 0,2 0 1,2 0-1,-8 41 49,20-73-69,0 0 0,1 0 1,0 0-1,1 0 0,0 0 1,0 0-1,1 0 0,0 0 0,2 7 69,-1-10-301,0 0-1,0-1 1,0 1-1,1-1 1,0 0-1,0 0 1,0 0-1,1 0 1,-1 0-1,1-1 1,0 0-1,1 1 1,-1-2-1,1 1 1,0 0 301,7 4-2455,0 0 1,1-1-1,0-1 1,8 3 2454,-8-3-1900,17 8-2056</inkml:trace>
  <inkml:trace contextRef="#ctx0" brushRef="#br0" timeOffset="327">326 1380 9673,'-23'27'4164,"8"0"64,-2-11-96,12-1-2915,5-15-608,-5 11-417,5-11-416,13-4-641,3 1-3139,-5-9-96,5-3-160,-3-10-160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12CC4-8FAD-47AB-B542-4BA4B3989E7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82DD0-EFF0-467E-88E3-0A028F9E2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4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82DD0-EFF0-467E-88E3-0A028F9E2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82DD0-EFF0-467E-88E3-0A028F9E29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82DD0-EFF0-467E-88E3-0A028F9E29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82DD0-EFF0-467E-88E3-0A028F9E29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82DD0-EFF0-467E-88E3-0A028F9E29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4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6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6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5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4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F40917-FF8B-4F97-B624-32EA24877D33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2E7992-920E-4687-AE2E-F641C4FD53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customXml" Target="../ink/ink10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diagramData" Target="../diagrams/data3.xml"/><Relationship Id="rId21" Type="http://schemas.openxmlformats.org/officeDocument/2006/relationships/image" Target="../media/image29.png"/><Relationship Id="rId7" Type="http://schemas.microsoft.com/office/2007/relationships/diagramDrawing" Target="../diagrams/drawing3.xml"/><Relationship Id="rId12" Type="http://schemas.openxmlformats.org/officeDocument/2006/relationships/customXml" Target="../ink/ink14.xml"/><Relationship Id="rId17" Type="http://schemas.openxmlformats.org/officeDocument/2006/relationships/image" Target="../media/image11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33.png"/><Relationship Id="rId1" Type="http://schemas.openxmlformats.org/officeDocument/2006/relationships/tags" Target="../tags/tag11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40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10.png"/><Relationship Id="rId23" Type="http://schemas.openxmlformats.org/officeDocument/2006/relationships/image" Target="../media/image30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2.png"/><Relationship Id="rId31" Type="http://schemas.openxmlformats.org/officeDocument/2006/relationships/image" Target="../media/image3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36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32.png"/><Relationship Id="rId30" Type="http://schemas.openxmlformats.org/officeDocument/2006/relationships/customXml" Target="../ink/ink23.xml"/><Relationship Id="rId8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7.xml"/><Relationship Id="rId1" Type="http://schemas.openxmlformats.org/officeDocument/2006/relationships/tags" Target="../tags/tag5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0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6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8584-F7AE-4125-8D84-8ECBF1378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Effects</a:t>
            </a:r>
            <a:br>
              <a:rPr lang="en-US" dirty="0"/>
            </a:br>
            <a:r>
              <a:rPr lang="en-US" dirty="0"/>
              <a:t>of Effects</a:t>
            </a:r>
            <a:br>
              <a:rPr lang="en-US" dirty="0"/>
            </a:br>
            <a:r>
              <a:rPr lang="en-US" dirty="0"/>
              <a:t>on Constructivism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BB9DA-DE3A-4E4A-8295-AAA2BD940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Liron</a:t>
            </a:r>
            <a:r>
              <a:rPr lang="en-US" dirty="0"/>
              <a:t> Cohen     Sofia Abreu Faro     </a:t>
            </a:r>
            <a:r>
              <a:rPr lang="en-US" dirty="0">
                <a:solidFill>
                  <a:schemeClr val="accent1"/>
                </a:solidFill>
              </a:rPr>
              <a:t>Ross 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B05FC-61AB-44E3-B3DB-B13744C36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52" y="4816336"/>
            <a:ext cx="5284495" cy="15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2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BE24D-A1B1-48D7-8083-96B3050E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RCA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1FE3A1-2034-4B20-BA09-AFD13EAEB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∷=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const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flip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91FE3A1-2034-4B20-BA09-AFD13EAEB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6D2AE2-0BE1-42C3-AD62-4B1006837BC7}"/>
                  </a:ext>
                </a:extLst>
              </p:cNvPr>
              <p:cNvSpPr txBox="1"/>
              <p:nvPr/>
            </p:nvSpPr>
            <p:spPr>
              <a:xfrm>
                <a:off x="3864078" y="2878548"/>
                <a:ext cx="1028038" cy="656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6D2AE2-0BE1-42C3-AD62-4B100683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078" y="2878548"/>
                <a:ext cx="1028038" cy="656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60489-9C79-4712-9C67-F8C533A24783}"/>
              </a:ext>
            </a:extLst>
          </p:cNvPr>
          <p:cNvGrpSpPr/>
          <p:nvPr/>
        </p:nvGrpSpPr>
        <p:grpSpPr>
          <a:xfrm>
            <a:off x="2003152" y="3616141"/>
            <a:ext cx="5245483" cy="677341"/>
            <a:chOff x="2003152" y="3365659"/>
            <a:chExt cx="5245483" cy="677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57B679-A807-4866-92DC-F54565527D46}"/>
                    </a:ext>
                  </a:extLst>
                </p:cNvPr>
                <p:cNvSpPr txBox="1"/>
                <p:nvPr/>
              </p:nvSpPr>
              <p:spPr>
                <a:xfrm>
                  <a:off x="2003152" y="3368776"/>
                  <a:ext cx="2374945" cy="6742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const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57B679-A807-4866-92DC-F54565527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152" y="3368776"/>
                  <a:ext cx="2374945" cy="6742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B22D9E-7695-46C5-9F5C-C23F927D4100}"/>
                    </a:ext>
                  </a:extLst>
                </p:cNvPr>
                <p:cNvSpPr txBox="1"/>
                <p:nvPr/>
              </p:nvSpPr>
              <p:spPr>
                <a:xfrm>
                  <a:off x="4816559" y="3365659"/>
                  <a:ext cx="2432076" cy="605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succ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B22D9E-7695-46C5-9F5C-C23F927D41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559" y="3365659"/>
                  <a:ext cx="2432076" cy="6052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4C4A4C-B26A-418D-88F4-CB9840A9C85A}"/>
              </a:ext>
            </a:extLst>
          </p:cNvPr>
          <p:cNvGrpSpPr/>
          <p:nvPr/>
        </p:nvGrpSpPr>
        <p:grpSpPr>
          <a:xfrm>
            <a:off x="2699049" y="5411263"/>
            <a:ext cx="3745904" cy="670696"/>
            <a:chOff x="2699049" y="5241656"/>
            <a:chExt cx="3745904" cy="670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B51B26-95A9-43AD-B2E6-81F6027B0868}"/>
                    </a:ext>
                  </a:extLst>
                </p:cNvPr>
                <p:cNvSpPr txBox="1"/>
                <p:nvPr/>
              </p:nvSpPr>
              <p:spPr>
                <a:xfrm>
                  <a:off x="2699049" y="5241656"/>
                  <a:ext cx="1628394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flip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B51B26-95A9-43AD-B2E6-81F6027B0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049" y="5241656"/>
                  <a:ext cx="1628394" cy="6706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5565F8-6DF9-43F4-9F19-94B131056C1D}"/>
                    </a:ext>
                  </a:extLst>
                </p:cNvPr>
                <p:cNvSpPr txBox="1"/>
                <p:nvPr/>
              </p:nvSpPr>
              <p:spPr>
                <a:xfrm>
                  <a:off x="4816559" y="5241656"/>
                  <a:ext cx="1628394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flip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5565F8-6DF9-43F4-9F19-94B131056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559" y="5241656"/>
                  <a:ext cx="1628394" cy="6706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345BF3-2FE9-437F-B870-A6BB22F0AA74}"/>
              </a:ext>
            </a:extLst>
          </p:cNvPr>
          <p:cNvGrpSpPr/>
          <p:nvPr/>
        </p:nvGrpSpPr>
        <p:grpSpPr>
          <a:xfrm>
            <a:off x="822959" y="4374357"/>
            <a:ext cx="7498082" cy="956031"/>
            <a:chOff x="822959" y="4299179"/>
            <a:chExt cx="7498082" cy="956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9E91534-9EED-4274-B13E-6458EAF5BDB9}"/>
                    </a:ext>
                  </a:extLst>
                </p:cNvPr>
                <p:cNvSpPr txBox="1"/>
                <p:nvPr/>
              </p:nvSpPr>
              <p:spPr>
                <a:xfrm>
                  <a:off x="822959" y="4299179"/>
                  <a:ext cx="3752181" cy="9560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do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else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9E91534-9EED-4274-B13E-6458EAF5B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" y="4299179"/>
                  <a:ext cx="3752181" cy="9560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2482704-2172-4AE4-B27B-511C4AA74615}"/>
                    </a:ext>
                  </a:extLst>
                </p:cNvPr>
                <p:cNvSpPr txBox="1"/>
                <p:nvPr/>
              </p:nvSpPr>
              <p:spPr>
                <a:xfrm>
                  <a:off x="4568860" y="4299179"/>
                  <a:ext cx="3752181" cy="9560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num>
                          <m:den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do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else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  <m:acc>
                              <m:accPr>
                                <m:chr m:val="̅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acc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2482704-2172-4AE4-B27B-511C4AA74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60" y="4299179"/>
                  <a:ext cx="3752181" cy="9560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1246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11F-E467-421B-BA29-C784877E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Refuting Countable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4FB8-14CE-4825-9723-701543E4C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8144060" cy="445182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Tot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realizes CC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Behavior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r>
                  <a:rPr lang="en-US" dirty="0"/>
                  <a:t> computes on only the realizer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Tot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const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realizes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const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const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based on finite inputs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onst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flip</m:t>
                        </m:r>
                      </m:e>
                    </m:d>
                  </m:oMath>
                </a14:m>
                <a:r>
                  <a:rPr lang="en-US" dirty="0"/>
                  <a:t> must behave the same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must be non-deterministic on inputs not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4FB8-14CE-4825-9723-701543E4C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8144060" cy="4451828"/>
              </a:xfrm>
              <a:blipFill>
                <a:blip r:embed="rId4"/>
                <a:stretch>
                  <a:fillRect l="-1871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A87D2092-663B-4B5D-8226-6AE5CF6C7F20}"/>
              </a:ext>
            </a:extLst>
          </p:cNvPr>
          <p:cNvSpPr/>
          <p:nvPr/>
        </p:nvSpPr>
        <p:spPr>
          <a:xfrm>
            <a:off x="6313064" y="5911536"/>
            <a:ext cx="2721078" cy="772049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5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635E-3B3D-4C0F-ADC9-79E00A69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and Constructive Reals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FE79-A684-45DE-BDFC-576A7631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 anchor="ctr"/>
          <a:lstStyle/>
          <a:p>
            <a:pPr algn="ctr"/>
            <a:r>
              <a:rPr lang="en-US" dirty="0"/>
              <a:t>Modulated Cauchy Reals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Cauchy Reals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Dedekind Reals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CEFCC22-50D8-405C-9DA2-F414134BFBF6}"/>
              </a:ext>
            </a:extLst>
          </p:cNvPr>
          <p:cNvSpPr/>
          <p:nvPr/>
        </p:nvSpPr>
        <p:spPr>
          <a:xfrm>
            <a:off x="4366259" y="2979174"/>
            <a:ext cx="457200" cy="5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2DC7525-9897-420F-8DC5-18C3895F10EB}"/>
              </a:ext>
            </a:extLst>
          </p:cNvPr>
          <p:cNvSpPr/>
          <p:nvPr/>
        </p:nvSpPr>
        <p:spPr>
          <a:xfrm>
            <a:off x="4366259" y="4215580"/>
            <a:ext cx="457200" cy="5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1EA50C-32FC-4C85-8D1B-64280E5A4780}"/>
              </a:ext>
            </a:extLst>
          </p:cNvPr>
          <p:cNvGrpSpPr/>
          <p:nvPr/>
        </p:nvGrpSpPr>
        <p:grpSpPr>
          <a:xfrm>
            <a:off x="6740011" y="2389238"/>
            <a:ext cx="2173336" cy="2794819"/>
            <a:chOff x="6740011" y="2389238"/>
            <a:chExt cx="2173336" cy="2794819"/>
          </a:xfrm>
        </p:grpSpPr>
        <p:sp>
          <p:nvSpPr>
            <p:cNvPr id="6" name="Arrow: U-Turn 5">
              <a:extLst>
                <a:ext uri="{FF2B5EF4-FFF2-40B4-BE49-F238E27FC236}">
                  <a16:creationId xmlns:a16="http://schemas.microsoft.com/office/drawing/2014/main" id="{576959A7-D808-4788-9708-00B32F9FD22C}"/>
                </a:ext>
              </a:extLst>
            </p:cNvPr>
            <p:cNvSpPr/>
            <p:nvPr/>
          </p:nvSpPr>
          <p:spPr>
            <a:xfrm rot="16200000" flipV="1">
              <a:off x="5803489" y="3325760"/>
              <a:ext cx="2794819" cy="92177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5C0CE2-B42F-4207-8382-52C95C9C2D9D}"/>
                </a:ext>
              </a:extLst>
            </p:cNvPr>
            <p:cNvSpPr txBox="1"/>
            <p:nvPr/>
          </p:nvSpPr>
          <p:spPr>
            <a:xfrm>
              <a:off x="7661786" y="3349582"/>
              <a:ext cx="125156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(Weak)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Countable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Choice</a:t>
              </a:r>
            </a:p>
          </p:txBody>
        </p:sp>
      </p:grp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54A731DE-06FC-42AD-810E-68F6306864EF}"/>
              </a:ext>
            </a:extLst>
          </p:cNvPr>
          <p:cNvSpPr/>
          <p:nvPr/>
        </p:nvSpPr>
        <p:spPr>
          <a:xfrm>
            <a:off x="7765026" y="3332857"/>
            <a:ext cx="1032388" cy="103238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C93BE0-8C7C-4BCA-B071-7D46D474FA5E}"/>
                  </a:ext>
                </a:extLst>
              </p14:cNvPr>
              <p14:cNvContentPartPr/>
              <p14:nvPr/>
            </p14:nvContentPartPr>
            <p14:xfrm>
              <a:off x="7595225" y="2832369"/>
              <a:ext cx="206280" cy="53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C93BE0-8C7C-4BCA-B071-7D46D474F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77225" y="2814369"/>
                <a:ext cx="24192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084907-35C4-4F70-8E64-363CEE8EAC36}"/>
                  </a:ext>
                </a:extLst>
              </p14:cNvPr>
              <p14:cNvContentPartPr/>
              <p14:nvPr/>
            </p14:nvContentPartPr>
            <p14:xfrm>
              <a:off x="7283825" y="3446529"/>
              <a:ext cx="220320" cy="49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084907-35C4-4F70-8E64-363CEE8EAC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5825" y="3428529"/>
                <a:ext cx="2559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A280BE-F53C-4FB2-9020-30660E69195F}"/>
                  </a:ext>
                </a:extLst>
              </p14:cNvPr>
              <p14:cNvContentPartPr/>
              <p14:nvPr/>
            </p14:nvContentPartPr>
            <p14:xfrm>
              <a:off x="7546985" y="4144569"/>
              <a:ext cx="140760" cy="43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A280BE-F53C-4FB2-9020-30660E6919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8985" y="4126554"/>
                <a:ext cx="176400" cy="474509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3698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E2664-1FC6-4617-8D67-816186E3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Stateful Constructivism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633B-5756-4571-8937-BF18B6B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431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1F74-9DDE-450B-B02F-85ACC386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Stateful</a:t>
            </a:r>
            <a:r>
              <a:rPr lang="en-US" sz="4400" dirty="0"/>
              <a:t> Combinatory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D5B8B-5795-49C1-874D-4646B945B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967080" cy="42748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Inhabited set of “states”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“Possible future” preorder on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“Termination” predicate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“Application”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Preservation: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Progress: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⟹∃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(Expressions are evaluated left to right)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D5B8B-5795-49C1-874D-4646B945B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967080" cy="4274847"/>
              </a:xfrm>
              <a:blipFill>
                <a:blip r:embed="rId3"/>
                <a:stretch>
                  <a:fillRect l="-1913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638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835-D58F-4FE3-9D60-267F1544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</a:t>
            </a:r>
            <a:r>
              <a:rPr lang="en-US" dirty="0" err="1"/>
              <a:t>Toposes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7B009-9DAF-44D2-A18E-6EC74DFBE3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341" y="1846263"/>
          <a:ext cx="566776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C92E80-50A2-4B6E-919E-E8EFEDC97DBB}"/>
              </a:ext>
            </a:extLst>
          </p:cNvPr>
          <p:cNvSpPr/>
          <p:nvPr/>
        </p:nvSpPr>
        <p:spPr>
          <a:xfrm>
            <a:off x="7506930" y="331718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Higher-Order Logic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2405A1-E619-468C-8176-DBADB518BBEB}"/>
              </a:ext>
            </a:extLst>
          </p:cNvPr>
          <p:cNvSpPr/>
          <p:nvPr/>
        </p:nvSpPr>
        <p:spPr>
          <a:xfrm>
            <a:off x="7506930" y="4845400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Extensional Type Theory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653CCD-4EDE-4C5E-B1FB-EE859D4E3181}"/>
              </a:ext>
            </a:extLst>
          </p:cNvPr>
          <p:cNvSpPr/>
          <p:nvPr/>
        </p:nvSpPr>
        <p:spPr>
          <a:xfrm>
            <a:off x="7506930" y="178897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Computation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D4ABFB-753F-46B1-B409-2E7730124A06}"/>
                  </a:ext>
                </a:extLst>
              </p14:cNvPr>
              <p14:cNvContentPartPr/>
              <p14:nvPr/>
            </p14:nvContentPartPr>
            <p14:xfrm>
              <a:off x="7626579" y="2101352"/>
              <a:ext cx="648720" cy="28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D4ABFB-753F-46B1-B409-2E7730124A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7939" y="2092712"/>
                <a:ext cx="666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380EF23-4233-4D48-A3CA-CA72E3EF7451}"/>
                  </a:ext>
                </a:extLst>
              </p14:cNvPr>
              <p14:cNvContentPartPr/>
              <p14:nvPr/>
            </p14:nvContentPartPr>
            <p14:xfrm>
              <a:off x="8266299" y="2106752"/>
              <a:ext cx="733320" cy="267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380EF23-4233-4D48-A3CA-CA72E3EF74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7659" y="2097752"/>
                <a:ext cx="750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950872-48CA-4CCD-90A5-2D9496193E86}"/>
                  </a:ext>
                </a:extLst>
              </p14:cNvPr>
              <p14:cNvContentPartPr/>
              <p14:nvPr/>
            </p14:nvContentPartPr>
            <p14:xfrm>
              <a:off x="1868437" y="1857689"/>
              <a:ext cx="1399320" cy="58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950872-48CA-4CCD-90A5-2D9496193E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9439" y="1849049"/>
                <a:ext cx="141695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ED5729-9C1B-4240-BB31-7D15788E74DD}"/>
                  </a:ext>
                </a:extLst>
              </p14:cNvPr>
              <p14:cNvContentPartPr/>
              <p14:nvPr/>
            </p14:nvContentPartPr>
            <p14:xfrm>
              <a:off x="7470214" y="1946917"/>
              <a:ext cx="347760" cy="152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ED5729-9C1B-4240-BB31-7D15788E74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1214" y="1938257"/>
                <a:ext cx="365400" cy="1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0AEAB10-AE50-4566-84CB-1D56C931A396}"/>
                  </a:ext>
                </a:extLst>
              </p14:cNvPr>
              <p14:cNvContentPartPr/>
              <p14:nvPr/>
            </p14:nvContentPartPr>
            <p14:xfrm>
              <a:off x="3444834" y="3469403"/>
              <a:ext cx="458280" cy="543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AEAB10-AE50-4566-84CB-1D56C931A3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834" y="3460403"/>
                <a:ext cx="4759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B25C8E9-450C-46CF-ADC5-8D3FD0F92C1D}"/>
                  </a:ext>
                </a:extLst>
              </p14:cNvPr>
              <p14:cNvContentPartPr/>
              <p14:nvPr/>
            </p14:nvContentPartPr>
            <p14:xfrm>
              <a:off x="3482807" y="5034708"/>
              <a:ext cx="419760" cy="52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25C8E9-450C-46CF-ADC5-8D3FD0F92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4167" y="5026062"/>
                <a:ext cx="437400" cy="537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D1F0E2-B3E9-409C-93D8-EEB8C227A987}"/>
                  </a:ext>
                </a:extLst>
              </p14:cNvPr>
              <p14:cNvContentPartPr/>
              <p14:nvPr/>
            </p14:nvContentPartPr>
            <p14:xfrm>
              <a:off x="1817280" y="1949040"/>
              <a:ext cx="1528560" cy="10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D1F0E2-B3E9-409C-93D8-EEB8C227A9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08280" y="1940040"/>
                <a:ext cx="15462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4DD1BF-6D8A-4C98-84EB-3A3BCF3CB709}"/>
                  </a:ext>
                </a:extLst>
              </p14:cNvPr>
              <p14:cNvContentPartPr/>
              <p14:nvPr/>
            </p14:nvContentPartPr>
            <p14:xfrm>
              <a:off x="1975320" y="2530440"/>
              <a:ext cx="1108800" cy="284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4DD1BF-6D8A-4C98-84EB-3A3BCF3CB7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6680" y="2521800"/>
                <a:ext cx="1126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5D2CCBF-B028-4C24-B391-1FFBCA04BBC5}"/>
                  </a:ext>
                </a:extLst>
              </p14:cNvPr>
              <p14:cNvContentPartPr/>
              <p14:nvPr/>
            </p14:nvContentPartPr>
            <p14:xfrm>
              <a:off x="6983223" y="2437823"/>
              <a:ext cx="625320" cy="308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5D2CCBF-B028-4C24-B391-1FFBCA04BB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74583" y="2428823"/>
                <a:ext cx="6429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99E8501-2CEA-42A3-84B7-1E98F6DE28BC}"/>
                  </a:ext>
                </a:extLst>
              </p14:cNvPr>
              <p14:cNvContentPartPr/>
              <p14:nvPr/>
            </p14:nvContentPartPr>
            <p14:xfrm>
              <a:off x="3368362" y="3401491"/>
              <a:ext cx="283680" cy="427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99E8501-2CEA-42A3-84B7-1E98F6DE28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59362" y="3392491"/>
                <a:ext cx="301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916606-DDB1-4513-BB4E-CAF498D4E89B}"/>
                  </a:ext>
                </a:extLst>
              </p14:cNvPr>
              <p14:cNvContentPartPr/>
              <p14:nvPr/>
            </p14:nvContentPartPr>
            <p14:xfrm>
              <a:off x="3414770" y="4082832"/>
              <a:ext cx="191880" cy="219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916606-DDB1-4513-BB4E-CAF498D4E8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5770" y="4074192"/>
                <a:ext cx="209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41267E4-0260-44B9-B5DD-6BDF17F79AF3}"/>
                  </a:ext>
                </a:extLst>
              </p14:cNvPr>
              <p14:cNvContentPartPr/>
              <p14:nvPr/>
            </p14:nvContentPartPr>
            <p14:xfrm>
              <a:off x="3397425" y="5001997"/>
              <a:ext cx="296640" cy="357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41267E4-0260-44B9-B5DD-6BDF17F79A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8785" y="4992997"/>
                <a:ext cx="3142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94CAC92-CB83-4D58-8E47-4014B51F979D}"/>
                  </a:ext>
                </a:extLst>
              </p14:cNvPr>
              <p14:cNvContentPartPr/>
              <p14:nvPr/>
            </p14:nvContentPartPr>
            <p14:xfrm>
              <a:off x="3434145" y="5538757"/>
              <a:ext cx="178560" cy="260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94CAC92-CB83-4D58-8E47-4014B51F97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5505" y="5529757"/>
                <a:ext cx="196200" cy="277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18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0EEF-1C86-401B-A050-091AA504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Logic for SCA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AEB2-7781-4C75-8DF8-9AA2D46B9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Type context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an inhabited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that is future-stable: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entails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when there exists a code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⟹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AEB2-7781-4C75-8DF8-9AA2D46B9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>
                <a:blip r:embed="rId3"/>
                <a:stretch>
                  <a:fillRect l="-2504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726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E2664-1FC6-4617-8D67-816186E3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State</a:t>
            </a:r>
            <a:br>
              <a:rPr lang="en-US" dirty="0"/>
            </a:br>
            <a:r>
              <a:rPr lang="en-US" dirty="0"/>
              <a:t>Can Restore</a:t>
            </a:r>
            <a:br>
              <a:rPr lang="en-US" dirty="0"/>
            </a:br>
            <a:r>
              <a:rPr lang="en-US" dirty="0"/>
              <a:t>Countable Choice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633B-5756-4571-8937-BF18B6B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26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8D1BE-BE64-49CE-B1D5-D70392F1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1D19DC-1691-4FA3-93CB-BE2EB188D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686860" cy="44665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memo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Allocates an empty input-output table at fresh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Marks table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to be generated by c</a:t>
                </a:r>
              </a:p>
              <a:p>
                <a:pPr lvl="1"/>
                <a:r>
                  <a:rPr lang="en-US" dirty="0"/>
                  <a:t>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lookup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lookup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Looks for input-output entry in table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for n</a:t>
                </a:r>
              </a:p>
              <a:p>
                <a:pPr lvl="1"/>
                <a:r>
                  <a:rPr lang="en-US" dirty="0"/>
                  <a:t>If present, returns the corresponding output</a:t>
                </a:r>
              </a:p>
              <a:p>
                <a:pPr lvl="1"/>
                <a:r>
                  <a:rPr lang="en-US" dirty="0"/>
                  <a:t>If missing, generates input-output entry using c</a:t>
                </a:r>
              </a:p>
              <a:p>
                <a:pPr lvl="1"/>
                <a:r>
                  <a:rPr lang="en-US" dirty="0"/>
                  <a:t>Always produces same output for repeated input!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1D19DC-1691-4FA3-93CB-BE2EB188D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686860" cy="4466577"/>
              </a:xfrm>
              <a:blipFill>
                <a:blip r:embed="rId3"/>
                <a:stretch>
                  <a:fillRect l="-238" r="-793" b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961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11F-E467-421B-BA29-C784877E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627866" cy="1450757"/>
          </a:xfrm>
        </p:spPr>
        <p:txBody>
          <a:bodyPr/>
          <a:lstStyle/>
          <a:p>
            <a:r>
              <a:rPr lang="en-US" dirty="0"/>
              <a:t>Restoring Countable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4FB8-14CE-4825-9723-701543E4C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627866" cy="4577190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Tot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Realizer of countable choice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memo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lookup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Need to pick a suitable </a:t>
                </a:r>
                <a:r>
                  <a:rPr lang="en-US" i="1" dirty="0"/>
                  <a:t>internal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depend on the current state!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need not be fully defined for any single state!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be input-output table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Realized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lookup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4FB8-14CE-4825-9723-701543E4C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627866" cy="4577190"/>
              </a:xfrm>
              <a:blipFill>
                <a:blip r:embed="rId3"/>
                <a:stretch>
                  <a:fillRect l="-3197" b="-3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76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835-D58F-4FE3-9D60-267F1544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Constructivism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3D7149-C9F0-465C-8F35-186930BEF909}"/>
              </a:ext>
            </a:extLst>
          </p:cNvPr>
          <p:cNvSpPr/>
          <p:nvPr/>
        </p:nvSpPr>
        <p:spPr>
          <a:xfrm>
            <a:off x="1760341" y="4874381"/>
            <a:ext cx="5667767" cy="993895"/>
          </a:xfrm>
          <a:custGeom>
            <a:avLst/>
            <a:gdLst>
              <a:gd name="connsiteX0" fmla="*/ 0 w 5667767"/>
              <a:gd name="connsiteY0" fmla="*/ 0 h 993895"/>
              <a:gd name="connsiteX1" fmla="*/ 5667767 w 5667767"/>
              <a:gd name="connsiteY1" fmla="*/ 0 h 993895"/>
              <a:gd name="connsiteX2" fmla="*/ 5667767 w 5667767"/>
              <a:gd name="connsiteY2" fmla="*/ 993895 h 993895"/>
              <a:gd name="connsiteX3" fmla="*/ 0 w 5667767"/>
              <a:gd name="connsiteY3" fmla="*/ 993895 h 993895"/>
              <a:gd name="connsiteX4" fmla="*/ 0 w 5667767"/>
              <a:gd name="connsiteY4" fmla="*/ 0 h 993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7767" h="993895">
                <a:moveTo>
                  <a:pt x="0" y="0"/>
                </a:moveTo>
                <a:lnTo>
                  <a:pt x="5667767" y="0"/>
                </a:lnTo>
                <a:lnTo>
                  <a:pt x="5667767" y="993895"/>
                </a:lnTo>
                <a:lnTo>
                  <a:pt x="0" y="9938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20" tIns="248920" rIns="248920" bIns="24892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/>
              <a:t>Realizability </a:t>
            </a:r>
            <a:r>
              <a:rPr lang="en-US" sz="3500" kern="1200" dirty="0" err="1"/>
              <a:t>Topos</a:t>
            </a:r>
            <a:endParaRPr lang="en-US" sz="35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DF2D21-6D71-4879-A9A9-3B78AF0180D8}"/>
              </a:ext>
            </a:extLst>
          </p:cNvPr>
          <p:cNvSpPr/>
          <p:nvPr/>
        </p:nvSpPr>
        <p:spPr>
          <a:xfrm>
            <a:off x="1760341" y="3360676"/>
            <a:ext cx="5667767" cy="1528612"/>
          </a:xfrm>
          <a:custGeom>
            <a:avLst/>
            <a:gdLst>
              <a:gd name="connsiteX0" fmla="*/ 0 w 5667767"/>
              <a:gd name="connsiteY0" fmla="*/ 535365 h 1528611"/>
              <a:gd name="connsiteX1" fmla="*/ 2642807 w 5667767"/>
              <a:gd name="connsiteY1" fmla="*/ 535365 h 1528611"/>
              <a:gd name="connsiteX2" fmla="*/ 2642807 w 5667767"/>
              <a:gd name="connsiteY2" fmla="*/ 382153 h 1528611"/>
              <a:gd name="connsiteX3" fmla="*/ 2451731 w 5667767"/>
              <a:gd name="connsiteY3" fmla="*/ 382153 h 1528611"/>
              <a:gd name="connsiteX4" fmla="*/ 2833884 w 5667767"/>
              <a:gd name="connsiteY4" fmla="*/ 0 h 1528611"/>
              <a:gd name="connsiteX5" fmla="*/ 3216036 w 5667767"/>
              <a:gd name="connsiteY5" fmla="*/ 382153 h 1528611"/>
              <a:gd name="connsiteX6" fmla="*/ 3024960 w 5667767"/>
              <a:gd name="connsiteY6" fmla="*/ 382153 h 1528611"/>
              <a:gd name="connsiteX7" fmla="*/ 3024960 w 5667767"/>
              <a:gd name="connsiteY7" fmla="*/ 535365 h 1528611"/>
              <a:gd name="connsiteX8" fmla="*/ 5667767 w 5667767"/>
              <a:gd name="connsiteY8" fmla="*/ 535365 h 1528611"/>
              <a:gd name="connsiteX9" fmla="*/ 5667767 w 5667767"/>
              <a:gd name="connsiteY9" fmla="*/ 1528611 h 1528611"/>
              <a:gd name="connsiteX10" fmla="*/ 0 w 5667767"/>
              <a:gd name="connsiteY10" fmla="*/ 1528611 h 1528611"/>
              <a:gd name="connsiteX11" fmla="*/ 0 w 5667767"/>
              <a:gd name="connsiteY11" fmla="*/ 535365 h 152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67767" h="1528611">
                <a:moveTo>
                  <a:pt x="5667767" y="993246"/>
                </a:moveTo>
                <a:lnTo>
                  <a:pt x="3024960" y="993246"/>
                </a:lnTo>
                <a:lnTo>
                  <a:pt x="3024960" y="1146458"/>
                </a:lnTo>
                <a:lnTo>
                  <a:pt x="3216036" y="1146458"/>
                </a:lnTo>
                <a:lnTo>
                  <a:pt x="2833883" y="1528610"/>
                </a:lnTo>
                <a:lnTo>
                  <a:pt x="2451731" y="1146458"/>
                </a:lnTo>
                <a:lnTo>
                  <a:pt x="2642807" y="1146458"/>
                </a:lnTo>
                <a:lnTo>
                  <a:pt x="2642807" y="993246"/>
                </a:lnTo>
                <a:lnTo>
                  <a:pt x="0" y="993246"/>
                </a:lnTo>
                <a:lnTo>
                  <a:pt x="0" y="1"/>
                </a:lnTo>
                <a:lnTo>
                  <a:pt x="5667767" y="1"/>
                </a:lnTo>
                <a:lnTo>
                  <a:pt x="5667767" y="9932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19" tIns="248921" rIns="248920" bIns="784284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 dirty="0"/>
              <a:t>Realizability Tripos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DC335F-8D9F-45FE-90EF-58F377C69315}"/>
              </a:ext>
            </a:extLst>
          </p:cNvPr>
          <p:cNvSpPr/>
          <p:nvPr/>
        </p:nvSpPr>
        <p:spPr>
          <a:xfrm>
            <a:off x="1760341" y="1846973"/>
            <a:ext cx="5667767" cy="1528613"/>
          </a:xfrm>
          <a:custGeom>
            <a:avLst/>
            <a:gdLst>
              <a:gd name="connsiteX0" fmla="*/ 0 w 5667767"/>
              <a:gd name="connsiteY0" fmla="*/ 535365 h 1528611"/>
              <a:gd name="connsiteX1" fmla="*/ 2642807 w 5667767"/>
              <a:gd name="connsiteY1" fmla="*/ 535365 h 1528611"/>
              <a:gd name="connsiteX2" fmla="*/ 2642807 w 5667767"/>
              <a:gd name="connsiteY2" fmla="*/ 382153 h 1528611"/>
              <a:gd name="connsiteX3" fmla="*/ 2451731 w 5667767"/>
              <a:gd name="connsiteY3" fmla="*/ 382153 h 1528611"/>
              <a:gd name="connsiteX4" fmla="*/ 2833884 w 5667767"/>
              <a:gd name="connsiteY4" fmla="*/ 0 h 1528611"/>
              <a:gd name="connsiteX5" fmla="*/ 3216036 w 5667767"/>
              <a:gd name="connsiteY5" fmla="*/ 382153 h 1528611"/>
              <a:gd name="connsiteX6" fmla="*/ 3024960 w 5667767"/>
              <a:gd name="connsiteY6" fmla="*/ 382153 h 1528611"/>
              <a:gd name="connsiteX7" fmla="*/ 3024960 w 5667767"/>
              <a:gd name="connsiteY7" fmla="*/ 535365 h 1528611"/>
              <a:gd name="connsiteX8" fmla="*/ 5667767 w 5667767"/>
              <a:gd name="connsiteY8" fmla="*/ 535365 h 1528611"/>
              <a:gd name="connsiteX9" fmla="*/ 5667767 w 5667767"/>
              <a:gd name="connsiteY9" fmla="*/ 1528611 h 1528611"/>
              <a:gd name="connsiteX10" fmla="*/ 0 w 5667767"/>
              <a:gd name="connsiteY10" fmla="*/ 1528611 h 1528611"/>
              <a:gd name="connsiteX11" fmla="*/ 0 w 5667767"/>
              <a:gd name="connsiteY11" fmla="*/ 535365 h 152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67767" h="1528611">
                <a:moveTo>
                  <a:pt x="5667767" y="993246"/>
                </a:moveTo>
                <a:lnTo>
                  <a:pt x="3024960" y="993246"/>
                </a:lnTo>
                <a:lnTo>
                  <a:pt x="3024960" y="1146458"/>
                </a:lnTo>
                <a:lnTo>
                  <a:pt x="3216036" y="1146458"/>
                </a:lnTo>
                <a:lnTo>
                  <a:pt x="2833883" y="1528610"/>
                </a:lnTo>
                <a:lnTo>
                  <a:pt x="2451731" y="1146458"/>
                </a:lnTo>
                <a:lnTo>
                  <a:pt x="2642807" y="1146458"/>
                </a:lnTo>
                <a:lnTo>
                  <a:pt x="2642807" y="993246"/>
                </a:lnTo>
                <a:lnTo>
                  <a:pt x="0" y="993246"/>
                </a:lnTo>
                <a:lnTo>
                  <a:pt x="0" y="1"/>
                </a:lnTo>
                <a:lnTo>
                  <a:pt x="5667767" y="1"/>
                </a:lnTo>
                <a:lnTo>
                  <a:pt x="5667767" y="99324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8919" tIns="248921" rIns="248920" bIns="784286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 dirty="0"/>
              <a:t>Partial Combinatory Algebra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C92E80-50A2-4B6E-919E-E8EFEDC97DBB}"/>
              </a:ext>
            </a:extLst>
          </p:cNvPr>
          <p:cNvSpPr/>
          <p:nvPr/>
        </p:nvSpPr>
        <p:spPr>
          <a:xfrm>
            <a:off x="7506930" y="331718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Higher-Order Logic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2405A1-E619-468C-8176-DBADB518BBEB}"/>
              </a:ext>
            </a:extLst>
          </p:cNvPr>
          <p:cNvSpPr/>
          <p:nvPr/>
        </p:nvSpPr>
        <p:spPr>
          <a:xfrm>
            <a:off x="7506930" y="4845400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Extensional Type Theory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653CCD-4EDE-4C5E-B1FB-EE859D4E3181}"/>
              </a:ext>
            </a:extLst>
          </p:cNvPr>
          <p:cNvSpPr/>
          <p:nvPr/>
        </p:nvSpPr>
        <p:spPr>
          <a:xfrm>
            <a:off x="7506930" y="178897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Computation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0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E2664-1FC6-4617-8D67-816186E3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Raising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633B-5756-4571-8937-BF18B6B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22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D0C2FD-C808-455A-8F29-AE54812F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2905A-34D9-45F2-813E-CDD2DC0F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0678" cy="4023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Stability under effectful extensions?</a:t>
            </a:r>
          </a:p>
          <a:p>
            <a:pPr>
              <a:lnSpc>
                <a:spcPct val="150000"/>
              </a:lnSpc>
            </a:pPr>
            <a:r>
              <a:rPr lang="en-US" dirty="0"/>
              <a:t>New principles enabled by effects?</a:t>
            </a:r>
          </a:p>
          <a:p>
            <a:pPr>
              <a:lnSpc>
                <a:spcPct val="150000"/>
              </a:lnSpc>
            </a:pPr>
            <a:r>
              <a:rPr lang="en-US" dirty="0"/>
              <a:t>When are effects no longer constructive?</a:t>
            </a:r>
          </a:p>
          <a:p>
            <a:pPr>
              <a:lnSpc>
                <a:spcPct val="150000"/>
              </a:lnSpc>
            </a:pPr>
            <a:r>
              <a:rPr lang="en-US" dirty="0"/>
              <a:t>Effect-agnostic realizability of constructivism?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9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11F-E467-421B-BA29-C784877E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Countable Choice (CC)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4FB8-14CE-4825-9723-701543E4C1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algn="ctr"/>
                <a:r>
                  <a:rPr lang="en-US" dirty="0"/>
                  <a:t>Every total relation from the naturals</a:t>
                </a:r>
                <a:br>
                  <a:rPr lang="en-US" dirty="0"/>
                </a:br>
                <a:r>
                  <a:rPr lang="en-US" dirty="0"/>
                  <a:t>has some function that exhibits its totality.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Tot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algn="ctr">
                  <a:lnSpc>
                    <a:spcPct val="200000"/>
                  </a:lnSpc>
                </a:pPr>
                <a:r>
                  <a:rPr lang="en-US" dirty="0"/>
                  <a:t>Holds in every realizability </a:t>
                </a:r>
                <a:r>
                  <a:rPr lang="en-US" dirty="0" err="1"/>
                  <a:t>topos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C4FB8-14CE-4825-9723-701543E4C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72C4A3-2C63-4A00-A7E7-9E013E83D380}"/>
              </a:ext>
            </a:extLst>
          </p:cNvPr>
          <p:cNvGrpSpPr/>
          <p:nvPr/>
        </p:nvGrpSpPr>
        <p:grpSpPr>
          <a:xfrm>
            <a:off x="3855883" y="4159045"/>
            <a:ext cx="2125390" cy="664300"/>
            <a:chOff x="3855883" y="4159045"/>
            <a:chExt cx="2125390" cy="664300"/>
          </a:xfrm>
        </p:grpSpPr>
        <p:sp>
          <p:nvSpPr>
            <p:cNvPr id="5" name="Arrow: U-Turn 4">
              <a:extLst>
                <a:ext uri="{FF2B5EF4-FFF2-40B4-BE49-F238E27FC236}">
                  <a16:creationId xmlns:a16="http://schemas.microsoft.com/office/drawing/2014/main" id="{84CD2FF4-3B89-40A2-914C-3B79386FD567}"/>
                </a:ext>
              </a:extLst>
            </p:cNvPr>
            <p:cNvSpPr/>
            <p:nvPr/>
          </p:nvSpPr>
          <p:spPr>
            <a:xfrm flipV="1">
              <a:off x="3982065" y="4159045"/>
              <a:ext cx="1887795" cy="294968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7500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C3D06E-61D9-4550-839E-47F2F4C94354}"/>
                </a:ext>
              </a:extLst>
            </p:cNvPr>
            <p:cNvSpPr txBox="1"/>
            <p:nvPr/>
          </p:nvSpPr>
          <p:spPr>
            <a:xfrm>
              <a:off x="3855883" y="4454013"/>
              <a:ext cx="21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Constructive Process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6D0CA6-76B2-4BBE-B42C-40048432D52B}"/>
                  </a:ext>
                </a:extLst>
              </p14:cNvPr>
              <p14:cNvContentPartPr/>
              <p14:nvPr/>
            </p14:nvContentPartPr>
            <p14:xfrm>
              <a:off x="2605431" y="4436318"/>
              <a:ext cx="1268258" cy="318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6D0CA6-76B2-4BBE-B42C-40048432D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6431" y="4427328"/>
                <a:ext cx="1285898" cy="3362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52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E2664-1FC6-4617-8D67-816186E3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Non-Deterministic Constructivism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633B-5756-4571-8937-BF18B6B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89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1F74-9DDE-450B-B02F-85ACC386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Relational</a:t>
            </a:r>
            <a:r>
              <a:rPr lang="en-US" sz="4400" dirty="0"/>
              <a:t> Combinatory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D5B8B-5795-49C1-874D-4646B945B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967080" cy="427484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“Termination” predicate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“Application”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Progress: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↓ ⟹∃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every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code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                  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</m:oMath>
                </a14:m>
                <a:br>
                  <a:rPr lang="en-US" dirty="0"/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↓ 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D5B8B-5795-49C1-874D-4646B945B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967080" cy="4274847"/>
              </a:xfrm>
              <a:blipFill>
                <a:blip r:embed="rId3"/>
                <a:stretch>
                  <a:fillRect l="-1760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18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835-D58F-4FE3-9D60-267F1544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</a:t>
            </a:r>
            <a:r>
              <a:rPr lang="en-US" dirty="0" err="1"/>
              <a:t>Toposes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7B009-9DAF-44D2-A18E-6EC74DFBE3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60341" y="1846263"/>
          <a:ext cx="566776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C92E80-50A2-4B6E-919E-E8EFEDC97DBB}"/>
              </a:ext>
            </a:extLst>
          </p:cNvPr>
          <p:cNvSpPr/>
          <p:nvPr/>
        </p:nvSpPr>
        <p:spPr>
          <a:xfrm>
            <a:off x="7506930" y="331718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Higher-Order Logic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2405A1-E619-468C-8176-DBADB518BBEB}"/>
              </a:ext>
            </a:extLst>
          </p:cNvPr>
          <p:cNvSpPr/>
          <p:nvPr/>
        </p:nvSpPr>
        <p:spPr>
          <a:xfrm>
            <a:off x="7506930" y="4845400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Extensional Type Theory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653CCD-4EDE-4C5E-B1FB-EE859D4E3181}"/>
              </a:ext>
            </a:extLst>
          </p:cNvPr>
          <p:cNvSpPr/>
          <p:nvPr/>
        </p:nvSpPr>
        <p:spPr>
          <a:xfrm>
            <a:off x="7506930" y="178897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Computation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E5250A-A17A-4E2E-ACE3-97E24F2CD7BF}"/>
                  </a:ext>
                </a:extLst>
              </p14:cNvPr>
              <p14:cNvContentPartPr/>
              <p14:nvPr/>
            </p14:nvContentPartPr>
            <p14:xfrm>
              <a:off x="7626579" y="2101352"/>
              <a:ext cx="1373040" cy="28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E5250A-A17A-4E2E-ACE3-97E24F2CD7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7579" y="2092352"/>
                <a:ext cx="1390680" cy="304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45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835-D58F-4FE3-9D60-267F1544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</a:t>
            </a:r>
            <a:r>
              <a:rPr lang="en-US" dirty="0" err="1"/>
              <a:t>Toposes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7B009-9DAF-44D2-A18E-6EC74DFBE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506476"/>
              </p:ext>
            </p:extLst>
          </p:nvPr>
        </p:nvGraphicFramePr>
        <p:xfrm>
          <a:off x="1760341" y="1846263"/>
          <a:ext cx="566776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C92E80-50A2-4B6E-919E-E8EFEDC97DBB}"/>
              </a:ext>
            </a:extLst>
          </p:cNvPr>
          <p:cNvSpPr/>
          <p:nvPr/>
        </p:nvSpPr>
        <p:spPr>
          <a:xfrm>
            <a:off x="7506930" y="331718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Higher-Order Logic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2405A1-E619-468C-8176-DBADB518BBEB}"/>
              </a:ext>
            </a:extLst>
          </p:cNvPr>
          <p:cNvSpPr/>
          <p:nvPr/>
        </p:nvSpPr>
        <p:spPr>
          <a:xfrm>
            <a:off x="7506930" y="4845400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 Extensional Type Theory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2653CCD-4EDE-4C5E-B1FB-EE859D4E3181}"/>
              </a:ext>
            </a:extLst>
          </p:cNvPr>
          <p:cNvSpPr/>
          <p:nvPr/>
        </p:nvSpPr>
        <p:spPr>
          <a:xfrm>
            <a:off x="7506930" y="1788979"/>
            <a:ext cx="1533832" cy="943027"/>
          </a:xfrm>
          <a:prstGeom prst="wedgeRoundRectCallout">
            <a:avLst>
              <a:gd name="adj1" fmla="val -61055"/>
              <a:gd name="adj2" fmla="val -219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Computation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D4ABFB-753F-46B1-B409-2E7730124A06}"/>
                  </a:ext>
                </a:extLst>
              </p14:cNvPr>
              <p14:cNvContentPartPr/>
              <p14:nvPr/>
            </p14:nvContentPartPr>
            <p14:xfrm>
              <a:off x="7626579" y="2101352"/>
              <a:ext cx="648720" cy="287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D4ABFB-753F-46B1-B409-2E7730124A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7939" y="2092712"/>
                <a:ext cx="666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380EF23-4233-4D48-A3CA-CA72E3EF7451}"/>
                  </a:ext>
                </a:extLst>
              </p14:cNvPr>
              <p14:cNvContentPartPr/>
              <p14:nvPr/>
            </p14:nvContentPartPr>
            <p14:xfrm>
              <a:off x="8266299" y="2106752"/>
              <a:ext cx="733320" cy="267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380EF23-4233-4D48-A3CA-CA72E3EF74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7659" y="2097752"/>
                <a:ext cx="750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950872-48CA-4CCD-90A5-2D9496193E86}"/>
                  </a:ext>
                </a:extLst>
              </p14:cNvPr>
              <p14:cNvContentPartPr/>
              <p14:nvPr/>
            </p14:nvContentPartPr>
            <p14:xfrm>
              <a:off x="1868437" y="1857689"/>
              <a:ext cx="1399320" cy="58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950872-48CA-4CCD-90A5-2D9496193E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9439" y="1849049"/>
                <a:ext cx="1416955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ED5729-9C1B-4240-BB31-7D15788E74DD}"/>
                  </a:ext>
                </a:extLst>
              </p14:cNvPr>
              <p14:cNvContentPartPr/>
              <p14:nvPr/>
            </p14:nvContentPartPr>
            <p14:xfrm>
              <a:off x="7470214" y="1946917"/>
              <a:ext cx="347760" cy="152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ED5729-9C1B-4240-BB31-7D15788E74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1214" y="1938257"/>
                <a:ext cx="365400" cy="1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0AEAB10-AE50-4566-84CB-1D56C931A396}"/>
                  </a:ext>
                </a:extLst>
              </p14:cNvPr>
              <p14:cNvContentPartPr/>
              <p14:nvPr/>
            </p14:nvContentPartPr>
            <p14:xfrm>
              <a:off x="3444834" y="3469403"/>
              <a:ext cx="458280" cy="543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0AEAB10-AE50-4566-84CB-1D56C931A3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5834" y="3460403"/>
                <a:ext cx="47592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B25C8E9-450C-46CF-ADC5-8D3FD0F92C1D}"/>
                  </a:ext>
                </a:extLst>
              </p14:cNvPr>
              <p14:cNvContentPartPr/>
              <p14:nvPr/>
            </p14:nvContentPartPr>
            <p14:xfrm>
              <a:off x="3482807" y="5034708"/>
              <a:ext cx="419760" cy="52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B25C8E9-450C-46CF-ADC5-8D3FD0F92C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4167" y="5026062"/>
                <a:ext cx="437400" cy="53785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2283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0EEF-1C86-401B-A050-091AA504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Logic for RCA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AEB2-7781-4C75-8DF8-9AA2D46B9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Type context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an inhabited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-indexed set of “realizers”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entails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when there exists a code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↓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⟹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AEB2-7781-4C75-8DF8-9AA2D46B9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>
                <a:blip r:embed="rId3"/>
                <a:stretch>
                  <a:fillRect l="-1535" t="-3182" r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CE2664-1FC6-4617-8D67-816186E3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Non-Determinism Can Refute</a:t>
            </a:r>
            <a:br>
              <a:rPr lang="en-US" dirty="0"/>
            </a:br>
            <a:r>
              <a:rPr lang="en-US" dirty="0"/>
              <a:t>Countable Choice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633B-5756-4571-8937-BF18B6BE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522524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1386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9.3|15.3|3|16|2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.3|18.7|5.9|8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3.4|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6|3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.3|17.5|6.2|7.9|5.5|12.5|5.1|18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.4|19.8|17.3|13.5|14.2|1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28.6|3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9.5|20.5|15.7|3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18|27|21.4|2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4.4|5|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6.9|25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0.4|4.6|3.2|1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13.3|6.9|27.6|14.1|16.1|2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9.4|14.4|7.7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500</Words>
  <Application>Microsoft Office PowerPoint</Application>
  <PresentationFormat>On-screen Show (4:3)</PresentationFormat>
  <Paragraphs>127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Cambria Math</vt:lpstr>
      <vt:lpstr>Retrospect</vt:lpstr>
      <vt:lpstr>The Effects of Effects on Constructivism</vt:lpstr>
      <vt:lpstr>Modeling Constructivism</vt:lpstr>
      <vt:lpstr>Countable Choice (CC)</vt:lpstr>
      <vt:lpstr>Non-Deterministic Constructivism</vt:lpstr>
      <vt:lpstr>Relational Combinatory Algebra</vt:lpstr>
      <vt:lpstr>Constructive Toposes</vt:lpstr>
      <vt:lpstr>Constructive Toposes</vt:lpstr>
      <vt:lpstr>Higher-Order Logic for RCA</vt:lpstr>
      <vt:lpstr>Non-Determinism Can Refute Countable Choice</vt:lpstr>
      <vt:lpstr>Flip RCA</vt:lpstr>
      <vt:lpstr>Refuting Countable Choice</vt:lpstr>
      <vt:lpstr>CC and Constructive Reals</vt:lpstr>
      <vt:lpstr>Stateful Constructivism</vt:lpstr>
      <vt:lpstr>Stateful Combinatory Algebra</vt:lpstr>
      <vt:lpstr>Constructive Toposes</vt:lpstr>
      <vt:lpstr>Higher-Order Logic for SCA</vt:lpstr>
      <vt:lpstr>State Can Restore Countable Choice</vt:lpstr>
      <vt:lpstr>Memo SCA</vt:lpstr>
      <vt:lpstr>Restoring Countable Choice</vt:lpstr>
      <vt:lpstr>Raising Questions</vt:lpstr>
      <vt:lpstr>Questions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Effects on Constructivism</dc:title>
  <dc:creator>Ross Tate</dc:creator>
  <cp:lastModifiedBy>Ross Tate</cp:lastModifiedBy>
  <cp:revision>258</cp:revision>
  <dcterms:created xsi:type="dcterms:W3CDTF">2019-05-29T18:50:29Z</dcterms:created>
  <dcterms:modified xsi:type="dcterms:W3CDTF">2019-06-07T19:57:00Z</dcterms:modified>
</cp:coreProperties>
</file>