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diagrams/data17.xml" ContentType="application/vnd.openxmlformats-officedocument.drawingml.diagramData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diagrams/quickStyle17.xml" ContentType="application/vnd.openxmlformats-officedocument.drawingml.diagramStyle+xml"/>
  <Override PartName="/ppt/diagrams/data20.xml" ContentType="application/vnd.openxmlformats-officedocument.drawingml.diagramData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tags/tag16.xml" ContentType="application/vnd.openxmlformats-officedocument.presentationml.tags+xml"/>
  <Override PartName="/ppt/diagrams/layout17.xml" ContentType="application/vnd.openxmlformats-officedocument.drawingml.diagramLayout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tags/tag12.xml" ContentType="application/vnd.openxmlformats-officedocument.presentationml.tags+xml"/>
  <Override PartName="/ppt/diagrams/layout13.xml" ContentType="application/vnd.openxmlformats-officedocument.drawingml.diagramLayout+xml"/>
  <Override PartName="/ppt/tags/tag23.xml" ContentType="application/vnd.openxmlformats-officedocument.presentationml.tags+xml"/>
  <Override PartName="/ppt/diagrams/quickStyle20.xml" ContentType="application/vnd.openxmlformats-officedocument.drawingml.diagramStyl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Override PartName="/ppt/diagrams/colors12.xml" ContentType="application/vnd.openxmlformats-officedocument.drawingml.diagramColors+xml"/>
  <Override PartName="/ppt/diagrams/layout20.xml" ContentType="application/vnd.openxmlformats-officedocument.drawingml.diagramLayout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diagrams/quickStyle3.xml" ContentType="application/vnd.openxmlformats-officedocument.drawingml.diagramStyle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diagrams/data21.xml" ContentType="application/vnd.openxmlformats-officedocument.drawingml.diagramData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ppt/diagrams/quickStyle18.xml" ContentType="application/vnd.openxmlformats-officedocument.drawingml.diagramStyl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tags/tag17.xml" ContentType="application/vnd.openxmlformats-officedocument.presentationml.tags+xml"/>
  <Override PartName="/ppt/diagrams/quickStyle14.xml" ContentType="application/vnd.openxmlformats-officedocument.drawingml.diagramStyle+xml"/>
  <Override PartName="/ppt/diagrams/layout18.xml" ContentType="application/vnd.openxmlformats-officedocument.drawingml.diagram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20.xml" ContentType="application/vnd.openxmlformats-officedocument.presentationml.notesSlide+xml"/>
  <Override PartName="/ppt/tags/tag24.xml" ContentType="application/vnd.openxmlformats-officedocument.presentationml.tags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tags/tag13.xml" ContentType="application/vnd.openxmlformats-officedocument.presentationml.tag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layout14.xml" ContentType="application/vnd.openxmlformats-officedocument.drawingml.diagramLayout+xml"/>
  <Override PartName="/ppt/diagrams/colors17.xml" ContentType="application/vnd.openxmlformats-officedocument.drawingml.diagramColors+xml"/>
  <Override PartName="/ppt/diagrams/quickStyle21.xml" ContentType="application/vnd.openxmlformats-officedocument.drawingml.diagramStyle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ppt/diagrams/data19.xml" ContentType="application/vnd.openxmlformats-officedocument.drawingml.diagramData+xml"/>
  <Override PartName="/ppt/diagrams/layout21.xml" ContentType="application/vnd.openxmlformats-officedocument.drawingml.diagram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diagrams/colors20.xml" ContentType="application/vnd.openxmlformats-officedocument.drawingml.diagramColor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diagrams/data11.xml" ContentType="application/vnd.openxmlformats-officedocument.drawingml.diagramData+xml"/>
  <Override PartName="/ppt/notesSlides/notesSlide18.xml" ContentType="application/vnd.openxmlformats-officedocument.presentationml.notesSlide+xml"/>
  <Override PartName="/ppt/diagrams/quickStyle19.xml" ContentType="application/vnd.openxmlformats-officedocument.drawingml.diagramStyle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diagrams/quickStyle15.xml" ContentType="application/vnd.openxmlformats-officedocument.drawingml.diagramStyle+xml"/>
  <Override PartName="/ppt/diagrams/layout19.xml" ContentType="application/vnd.openxmlformats-officedocument.drawingml.diagramLayout+xml"/>
  <Override PartName="/ppt/notesSlides/notesSlide9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tags/tag14.xml" ContentType="application/vnd.openxmlformats-officedocument.presentationml.tags+xml"/>
  <Override PartName="/ppt/notesSlides/notesSlide21.xml" ContentType="application/vnd.openxmlformats-officedocument.presentationml.notesSlide+xml"/>
  <Override PartName="/ppt/diagrams/layout15.xml" ContentType="application/vnd.openxmlformats-officedocument.drawingml.diagramLayout+xml"/>
  <Override PartName="/ppt/tags/tag25.xml" ContentType="application/vnd.openxmlformats-officedocument.presentationml.tags+xml"/>
  <Override PartName="/ppt/notesSlides/notesSlide10.xml" ContentType="application/vnd.openxmlformats-officedocument.presentationml.notesSlide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colors18.xml" ContentType="application/vnd.openxmlformats-officedocument.drawingml.diagramColor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colors10.xml" ContentType="application/vnd.openxmlformats-officedocument.drawingml.diagramColors+xml"/>
  <Override PartName="/ppt/notesSlides/notesSlide19.xml" ContentType="application/vnd.openxmlformats-officedocument.presentationml.notesSlide+xml"/>
  <Override PartName="/ppt/diagrams/colors21.xml" ContentType="application/vnd.openxmlformats-officedocument.drawingml.diagramColors+xml"/>
  <Override PartName="/ppt/slides/slide24.xml" ContentType="application/vnd.openxmlformats-officedocument.presentationml.slide+xml"/>
  <Default Extension="jpeg" ContentType="image/jpeg"/>
  <Override PartName="/ppt/tags/tag3.xml" ContentType="application/vnd.openxmlformats-officedocument.presentationml.tags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diagrams/data9.xml" ContentType="application/vnd.openxmlformats-officedocument.drawingml.diagramData+xml"/>
  <Override PartName="/ppt/tags/tag19.xml" ContentType="application/vnd.openxmlformats-officedocument.presentationml.tags+xml"/>
  <Override PartName="/ppt/diagrams/quickStyle16.xml" ContentType="application/vnd.openxmlformats-officedocument.drawingml.diagramStyl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notesSlides/notesSlide22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tags/tag15.xml" ContentType="application/vnd.openxmlformats-officedocument.presentationml.tags+xml"/>
  <Override PartName="/ppt/diagrams/quickStyle12.xml" ContentType="application/vnd.openxmlformats-officedocument.drawingml.diagramStyle+xml"/>
  <Override PartName="/ppt/diagrams/layout16.xml" ContentType="application/vnd.openxmlformats-officedocument.drawingml.diagramLayout+xml"/>
  <Override PartName="/ppt/diagrams/colors19.xml" ContentType="application/vnd.openxmlformats-officedocument.drawingml.diagramColors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tags/tag11.xml" ContentType="application/vnd.openxmlformats-officedocument.presentationml.tag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96" r:id="rId1"/>
  </p:sldMasterIdLst>
  <p:notesMasterIdLst>
    <p:notesMasterId r:id="rId30"/>
  </p:notesMasterIdLst>
  <p:sldIdLst>
    <p:sldId id="256" r:id="rId2"/>
    <p:sldId id="323" r:id="rId3"/>
    <p:sldId id="329" r:id="rId4"/>
    <p:sldId id="324" r:id="rId5"/>
    <p:sldId id="335" r:id="rId6"/>
    <p:sldId id="325" r:id="rId7"/>
    <p:sldId id="326" r:id="rId8"/>
    <p:sldId id="327" r:id="rId9"/>
    <p:sldId id="328" r:id="rId10"/>
    <p:sldId id="298" r:id="rId11"/>
    <p:sldId id="334" r:id="rId12"/>
    <p:sldId id="286" r:id="rId13"/>
    <p:sldId id="310" r:id="rId14"/>
    <p:sldId id="289" r:id="rId15"/>
    <p:sldId id="300" r:id="rId16"/>
    <p:sldId id="311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31" r:id="rId26"/>
    <p:sldId id="332" r:id="rId27"/>
    <p:sldId id="333" r:id="rId28"/>
    <p:sldId id="337" r:id="rId29"/>
  </p:sldIdLst>
  <p:sldSz cx="9144000" cy="6858000" type="screen4x3"/>
  <p:notesSz cx="6858000" cy="9144000"/>
  <p:embeddedFontLst>
    <p:embeddedFont>
      <p:font typeface="Lucida Sans Unicode" pitchFamily="34" charset="0"/>
      <p:regular r:id="rId31"/>
    </p:embeddedFont>
    <p:embeddedFont>
      <p:font typeface="Wingdings 3" pitchFamily="18" charset="2"/>
      <p:regular r:id="rId32"/>
    </p:embeddedFont>
    <p:embeddedFont>
      <p:font typeface="Aharoni" pitchFamily="2" charset="-79"/>
      <p:bold r:id="rId33"/>
    </p:embeddedFont>
    <p:embeddedFont>
      <p:font typeface="Arial Black" pitchFamily="34" charset="0"/>
      <p:bold r:id="rId34"/>
    </p:embeddedFont>
    <p:embeddedFont>
      <p:font typeface="Verdana" pitchFamily="34" charset="0"/>
      <p:regular r:id="rId35"/>
      <p:bold r:id="rId36"/>
      <p:italic r:id="rId37"/>
      <p:boldItalic r:id="rId38"/>
    </p:embeddedFont>
    <p:embeddedFont>
      <p:font typeface="Constantia" pitchFamily="18" charset="0"/>
      <p:regular r:id="rId39"/>
      <p:bold r:id="rId40"/>
      <p:italic r:id="rId41"/>
      <p:boldItalic r:id="rId42"/>
    </p:embeddedFont>
    <p:embeddedFont>
      <p:font typeface="Calibri" pitchFamily="34" charset="0"/>
      <p:regular r:id="rId43"/>
      <p:bold r:id="rId44"/>
      <p:italic r:id="rId45"/>
      <p:boldItalic r:id="rId46"/>
    </p:embeddedFont>
    <p:embeddedFont>
      <p:font typeface="Wingdings 2" pitchFamily="18" charset="2"/>
      <p:regular r:id="rId47"/>
    </p:embeddedFont>
  </p:embeddedFontLst>
  <p:custDataLst>
    <p:tags r:id="rId4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FFF2EF"/>
    <a:srgbClr val="FFE0D9"/>
    <a:srgbClr val="FFEAE5"/>
    <a:srgbClr val="B1BF0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55" autoAdjust="0"/>
    <p:restoredTop sz="49167" autoAdjust="0"/>
  </p:normalViewPr>
  <p:slideViewPr>
    <p:cSldViewPr>
      <p:cViewPr varScale="1">
        <p:scale>
          <a:sx n="64" d="100"/>
          <a:sy n="64" d="100"/>
        </p:scale>
        <p:origin x="-216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32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5A9ECF-81A8-422C-BC78-D5F8EBA62C1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BB0F87D-20EC-42A2-9726-45020FC1F217}">
      <dgm:prSet phldrT="[Text]" custT="1"/>
      <dgm:spPr>
        <a:ln>
          <a:solidFill>
            <a:schemeClr val="accent1">
              <a:lumMod val="20000"/>
              <a:lumOff val="80000"/>
            </a:schemeClr>
          </a:solidFill>
        </a:ln>
      </dgm:spPr>
      <dgm:t>
        <a:bodyPr tIns="45720" bIns="0"/>
        <a:lstStyle/>
        <a:p>
          <a:pPr>
            <a:lnSpc>
              <a:spcPct val="100000"/>
            </a:lnSpc>
          </a:pPr>
          <a:r>
            <a:rPr lang="en-US" sz="2000" dirty="0" smtClean="0">
              <a:latin typeface="Aharoni" pitchFamily="2" charset="-79"/>
              <a:cs typeface="Aharoni" pitchFamily="2" charset="-79"/>
            </a:rPr>
            <a:t>CFG→PEG Conversion</a:t>
          </a:r>
          <a:endParaRPr lang="en-US" sz="2000" dirty="0">
            <a:latin typeface="Aharoni" pitchFamily="2" charset="-79"/>
            <a:cs typeface="Aharoni" pitchFamily="2" charset="-79"/>
          </a:endParaRPr>
        </a:p>
      </dgm:t>
    </dgm:pt>
    <dgm:pt modelId="{ED10FAF0-43F2-4F72-A16A-31987C79EE99}" type="parTrans" cxnId="{94C8A8F5-27E6-40B5-AF36-CF30DFFBCD00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BF66674B-1EBE-49B7-A9C8-B3A3B8383DA8}" type="sibTrans" cxnId="{94C8A8F5-27E6-40B5-AF36-CF30DFFBCD00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A1E84A68-00B5-446F-A4E6-7C914F428595}">
      <dgm:prSet phldrT="[Text]" custT="1"/>
      <dgm:spPr>
        <a:noFill/>
        <a:ln>
          <a:noFill/>
        </a:ln>
      </dgm:spPr>
      <dgm:t>
        <a:bodyPr tIns="45720" bIns="0"/>
        <a:lstStyle/>
        <a:p>
          <a:pPr>
            <a:lnSpc>
              <a:spcPct val="100000"/>
            </a:lnSpc>
          </a:pPr>
          <a:r>
            <a:rPr lang="en-US" sz="2000" dirty="0" smtClean="0">
              <a:latin typeface="Aharoni" pitchFamily="2" charset="-79"/>
              <a:cs typeface="Aharoni" pitchFamily="2" charset="-79"/>
            </a:rPr>
            <a:t>Equality Saturation</a:t>
          </a:r>
          <a:endParaRPr lang="en-US" sz="2000" dirty="0">
            <a:latin typeface="Aharoni" pitchFamily="2" charset="-79"/>
            <a:cs typeface="Aharoni" pitchFamily="2" charset="-79"/>
          </a:endParaRPr>
        </a:p>
      </dgm:t>
    </dgm:pt>
    <dgm:pt modelId="{BD97D6B7-2EB7-4C80-AC9A-6E00AFCBA21D}" type="parTrans" cxnId="{0805EC37-3A08-449C-AED9-01AA619BAC45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2C062AAB-3F2B-4027-8721-840E0E705FDC}" type="sibTrans" cxnId="{0805EC37-3A08-449C-AED9-01AA619BAC45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AE9483E1-036E-4A85-84AE-6ADE0B7A6ABD}">
      <dgm:prSet phldrT="[Text]" custT="1"/>
      <dgm:spPr>
        <a:noFill/>
        <a:ln>
          <a:noFill/>
        </a:ln>
      </dgm:spPr>
      <dgm:t>
        <a:bodyPr tIns="45720" rIns="0" bIns="0"/>
        <a:lstStyle/>
        <a:p>
          <a:pPr>
            <a:lnSpc>
              <a:spcPct val="100000"/>
            </a:lnSpc>
          </a:pPr>
          <a:r>
            <a:rPr lang="en-US" sz="2000" dirty="0" smtClean="0">
              <a:latin typeface="Aharoni" pitchFamily="2" charset="-79"/>
              <a:cs typeface="Aharoni" pitchFamily="2" charset="-79"/>
            </a:rPr>
            <a:t>Global Profitability Heuristic</a:t>
          </a:r>
          <a:endParaRPr lang="en-US" sz="2000" dirty="0">
            <a:latin typeface="Aharoni" pitchFamily="2" charset="-79"/>
            <a:cs typeface="Aharoni" pitchFamily="2" charset="-79"/>
          </a:endParaRPr>
        </a:p>
      </dgm:t>
    </dgm:pt>
    <dgm:pt modelId="{0E86F0B3-CCAC-4AC6-A1D5-F45C22913B42}" type="parTrans" cxnId="{F256C176-B140-4D49-8B90-071235515BAB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DC719C83-9BF1-4BD4-88EE-272450756624}" type="sibTrans" cxnId="{F256C176-B140-4D49-8B90-071235515BAB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2CB386C7-DF64-4170-8105-399A45440005}">
      <dgm:prSet phldrT="[Text]" custT="1"/>
      <dgm:spPr>
        <a:noFill/>
        <a:ln>
          <a:noFill/>
        </a:ln>
      </dgm:spPr>
      <dgm:t>
        <a:bodyPr tIns="45720" bIns="0"/>
        <a:lstStyle/>
        <a:p>
          <a:pPr>
            <a:lnSpc>
              <a:spcPct val="100000"/>
            </a:lnSpc>
          </a:pPr>
          <a:r>
            <a:rPr lang="en-US" sz="2000" dirty="0" smtClean="0">
              <a:latin typeface="Aharoni" pitchFamily="2" charset="-79"/>
              <a:cs typeface="Aharoni" pitchFamily="2" charset="-79"/>
            </a:rPr>
            <a:t>PEG→CFG Conversion</a:t>
          </a:r>
          <a:endParaRPr lang="en-US" sz="2000" dirty="0">
            <a:latin typeface="Aharoni" pitchFamily="2" charset="-79"/>
            <a:cs typeface="Aharoni" pitchFamily="2" charset="-79"/>
          </a:endParaRPr>
        </a:p>
      </dgm:t>
    </dgm:pt>
    <dgm:pt modelId="{1C1A1AA7-78D6-4192-996C-B5BF2335EF3A}" type="parTrans" cxnId="{03B077C6-EE5D-48D7-BE90-D13A781FA6A2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76EFBAAF-ED17-46DB-A377-7EE08BEE9122}" type="sibTrans" cxnId="{03B077C6-EE5D-48D7-BE90-D13A781FA6A2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AAC1FC38-4A79-4813-BFB2-6B1D07155234}" type="pres">
      <dgm:prSet presAssocID="{DB5A9ECF-81A8-422C-BC78-D5F8EBA62C12}" presName="Name0" presStyleCnt="0">
        <dgm:presLayoutVars>
          <dgm:dir/>
          <dgm:animLvl val="lvl"/>
          <dgm:resizeHandles val="exact"/>
        </dgm:presLayoutVars>
      </dgm:prSet>
      <dgm:spPr/>
    </dgm:pt>
    <dgm:pt modelId="{7E4F93D9-4146-4005-88CF-189E7E8425B1}" type="pres">
      <dgm:prSet presAssocID="{7BB0F87D-20EC-42A2-9726-45020FC1F21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6589B3-685A-4BBA-AD3D-45C79DA5ABD0}" type="pres">
      <dgm:prSet presAssocID="{BF66674B-1EBE-49B7-A9C8-B3A3B8383DA8}" presName="parTxOnlySpace" presStyleCnt="0"/>
      <dgm:spPr/>
    </dgm:pt>
    <dgm:pt modelId="{6C967779-C039-40B0-B78A-6F650FE12B5D}" type="pres">
      <dgm:prSet presAssocID="{A1E84A68-00B5-446F-A4E6-7C914F428595}" presName="parTxOnly" presStyleLbl="node1" presStyleIdx="1" presStyleCnt="4" custLinFactNeighborY="-929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0E00BC-AE5D-4361-9161-808044AD06E0}" type="pres">
      <dgm:prSet presAssocID="{2C062AAB-3F2B-4027-8721-840E0E705FDC}" presName="parTxOnlySpace" presStyleCnt="0"/>
      <dgm:spPr/>
    </dgm:pt>
    <dgm:pt modelId="{83E245B1-8604-496B-8D69-64A0BCFE1C43}" type="pres">
      <dgm:prSet presAssocID="{AE9483E1-036E-4A85-84AE-6ADE0B7A6AB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213222-8E56-49DA-A7ED-21A0D8F4C289}" type="pres">
      <dgm:prSet presAssocID="{DC719C83-9BF1-4BD4-88EE-272450756624}" presName="parTxOnlySpace" presStyleCnt="0"/>
      <dgm:spPr/>
    </dgm:pt>
    <dgm:pt modelId="{E08EC1CC-728E-4329-9BD3-971B5723C974}" type="pres">
      <dgm:prSet presAssocID="{2CB386C7-DF64-4170-8105-399A4544000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56C176-B140-4D49-8B90-071235515BAB}" srcId="{DB5A9ECF-81A8-422C-BC78-D5F8EBA62C12}" destId="{AE9483E1-036E-4A85-84AE-6ADE0B7A6ABD}" srcOrd="2" destOrd="0" parTransId="{0E86F0B3-CCAC-4AC6-A1D5-F45C22913B42}" sibTransId="{DC719C83-9BF1-4BD4-88EE-272450756624}"/>
    <dgm:cxn modelId="{D3E05FDA-A79B-4BE3-AA1A-F3F1AE8B89DA}" type="presOf" srcId="{7BB0F87D-20EC-42A2-9726-45020FC1F217}" destId="{7E4F93D9-4146-4005-88CF-189E7E8425B1}" srcOrd="0" destOrd="0" presId="urn:microsoft.com/office/officeart/2005/8/layout/chevron1"/>
    <dgm:cxn modelId="{5CE9E591-9C5F-4392-89DE-33FF69241A6E}" type="presOf" srcId="{A1E84A68-00B5-446F-A4E6-7C914F428595}" destId="{6C967779-C039-40B0-B78A-6F650FE12B5D}" srcOrd="0" destOrd="0" presId="urn:microsoft.com/office/officeart/2005/8/layout/chevron1"/>
    <dgm:cxn modelId="{52AC78A5-6611-486E-A187-CE6FEB267624}" type="presOf" srcId="{AE9483E1-036E-4A85-84AE-6ADE0B7A6ABD}" destId="{83E245B1-8604-496B-8D69-64A0BCFE1C43}" srcOrd="0" destOrd="0" presId="urn:microsoft.com/office/officeart/2005/8/layout/chevron1"/>
    <dgm:cxn modelId="{03B077C6-EE5D-48D7-BE90-D13A781FA6A2}" srcId="{DB5A9ECF-81A8-422C-BC78-D5F8EBA62C12}" destId="{2CB386C7-DF64-4170-8105-399A45440005}" srcOrd="3" destOrd="0" parTransId="{1C1A1AA7-78D6-4192-996C-B5BF2335EF3A}" sibTransId="{76EFBAAF-ED17-46DB-A377-7EE08BEE9122}"/>
    <dgm:cxn modelId="{0805EC37-3A08-449C-AED9-01AA619BAC45}" srcId="{DB5A9ECF-81A8-422C-BC78-D5F8EBA62C12}" destId="{A1E84A68-00B5-446F-A4E6-7C914F428595}" srcOrd="1" destOrd="0" parTransId="{BD97D6B7-2EB7-4C80-AC9A-6E00AFCBA21D}" sibTransId="{2C062AAB-3F2B-4027-8721-840E0E705FDC}"/>
    <dgm:cxn modelId="{94C8A8F5-27E6-40B5-AF36-CF30DFFBCD00}" srcId="{DB5A9ECF-81A8-422C-BC78-D5F8EBA62C12}" destId="{7BB0F87D-20EC-42A2-9726-45020FC1F217}" srcOrd="0" destOrd="0" parTransId="{ED10FAF0-43F2-4F72-A16A-31987C79EE99}" sibTransId="{BF66674B-1EBE-49B7-A9C8-B3A3B8383DA8}"/>
    <dgm:cxn modelId="{CE3C3A43-7754-4AEE-A0F3-22DA06BCC952}" type="presOf" srcId="{DB5A9ECF-81A8-422C-BC78-D5F8EBA62C12}" destId="{AAC1FC38-4A79-4813-BFB2-6B1D07155234}" srcOrd="0" destOrd="0" presId="urn:microsoft.com/office/officeart/2005/8/layout/chevron1"/>
    <dgm:cxn modelId="{8D17A164-10C3-4E1C-83F2-9D3FA9774CDE}" type="presOf" srcId="{2CB386C7-DF64-4170-8105-399A45440005}" destId="{E08EC1CC-728E-4329-9BD3-971B5723C974}" srcOrd="0" destOrd="0" presId="urn:microsoft.com/office/officeart/2005/8/layout/chevron1"/>
    <dgm:cxn modelId="{14903546-A752-468D-A23F-1F423F72C669}" type="presParOf" srcId="{AAC1FC38-4A79-4813-BFB2-6B1D07155234}" destId="{7E4F93D9-4146-4005-88CF-189E7E8425B1}" srcOrd="0" destOrd="0" presId="urn:microsoft.com/office/officeart/2005/8/layout/chevron1"/>
    <dgm:cxn modelId="{8C20CD39-8E8F-4808-ACF5-3C628E974474}" type="presParOf" srcId="{AAC1FC38-4A79-4813-BFB2-6B1D07155234}" destId="{8C6589B3-685A-4BBA-AD3D-45C79DA5ABD0}" srcOrd="1" destOrd="0" presId="urn:microsoft.com/office/officeart/2005/8/layout/chevron1"/>
    <dgm:cxn modelId="{703CDB39-4EBF-496B-BD0B-D21B7DD4FA5A}" type="presParOf" srcId="{AAC1FC38-4A79-4813-BFB2-6B1D07155234}" destId="{6C967779-C039-40B0-B78A-6F650FE12B5D}" srcOrd="2" destOrd="0" presId="urn:microsoft.com/office/officeart/2005/8/layout/chevron1"/>
    <dgm:cxn modelId="{D6DD2A5F-BBD9-4453-8F60-EC9956155BFB}" type="presParOf" srcId="{AAC1FC38-4A79-4813-BFB2-6B1D07155234}" destId="{120E00BC-AE5D-4361-9161-808044AD06E0}" srcOrd="3" destOrd="0" presId="urn:microsoft.com/office/officeart/2005/8/layout/chevron1"/>
    <dgm:cxn modelId="{F113B469-CB64-4280-B5C5-2CD909DF7FF9}" type="presParOf" srcId="{AAC1FC38-4A79-4813-BFB2-6B1D07155234}" destId="{83E245B1-8604-496B-8D69-64A0BCFE1C43}" srcOrd="4" destOrd="0" presId="urn:microsoft.com/office/officeart/2005/8/layout/chevron1"/>
    <dgm:cxn modelId="{D010B276-38B6-43BE-A51A-47694752C7B6}" type="presParOf" srcId="{AAC1FC38-4A79-4813-BFB2-6B1D07155234}" destId="{84213222-8E56-49DA-A7ED-21A0D8F4C289}" srcOrd="5" destOrd="0" presId="urn:microsoft.com/office/officeart/2005/8/layout/chevron1"/>
    <dgm:cxn modelId="{CB07DED5-CF9C-4D76-83C4-3CF485E8A4B2}" type="presParOf" srcId="{AAC1FC38-4A79-4813-BFB2-6B1D07155234}" destId="{E08EC1CC-728E-4329-9BD3-971B5723C974}" srcOrd="6" destOrd="0" presId="urn:microsoft.com/office/officeart/2005/8/layout/chevron1"/>
  </dgm:cxnLst>
  <dgm:bg/>
  <dgm:whole>
    <a:ln>
      <a:noFill/>
    </a:ln>
  </dgm:whole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B5A9ECF-81A8-422C-BC78-D5F8EBA62C1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BB0F87D-20EC-42A2-9726-45020FC1F217}">
      <dgm:prSet phldrT="[Text]" custT="1"/>
      <dgm:spPr>
        <a:ln>
          <a:solidFill>
            <a:schemeClr val="accent1">
              <a:lumMod val="20000"/>
              <a:lumOff val="80000"/>
            </a:schemeClr>
          </a:solidFill>
        </a:ln>
      </dgm:spPr>
      <dgm:t>
        <a:bodyPr tIns="45720" bIns="0"/>
        <a:lstStyle/>
        <a:p>
          <a:pPr>
            <a:lnSpc>
              <a:spcPct val="100000"/>
            </a:lnSpc>
          </a:pPr>
          <a:r>
            <a:rPr lang="en-US" sz="2000" dirty="0" smtClean="0">
              <a:latin typeface="Aharoni" pitchFamily="2" charset="-79"/>
              <a:cs typeface="Aharoni" pitchFamily="2" charset="-79"/>
            </a:rPr>
            <a:t>CFG→PEG Conversion</a:t>
          </a:r>
          <a:endParaRPr lang="en-US" sz="2000" dirty="0">
            <a:latin typeface="Aharoni" pitchFamily="2" charset="-79"/>
            <a:cs typeface="Aharoni" pitchFamily="2" charset="-79"/>
          </a:endParaRPr>
        </a:p>
      </dgm:t>
    </dgm:pt>
    <dgm:pt modelId="{ED10FAF0-43F2-4F72-A16A-31987C79EE99}" type="parTrans" cxnId="{94C8A8F5-27E6-40B5-AF36-CF30DFFBCD00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BF66674B-1EBE-49B7-A9C8-B3A3B8383DA8}" type="sibTrans" cxnId="{94C8A8F5-27E6-40B5-AF36-CF30DFFBCD00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A1E84A68-00B5-446F-A4E6-7C914F428595}">
      <dgm:prSet phldrT="[Text]" custT="1"/>
      <dgm:spPr>
        <a:ln>
          <a:solidFill>
            <a:schemeClr val="accent1">
              <a:lumMod val="20000"/>
              <a:lumOff val="80000"/>
            </a:schemeClr>
          </a:solidFill>
        </a:ln>
      </dgm:spPr>
      <dgm:t>
        <a:bodyPr tIns="45720" bIns="0"/>
        <a:lstStyle/>
        <a:p>
          <a:pPr>
            <a:lnSpc>
              <a:spcPct val="100000"/>
            </a:lnSpc>
          </a:pPr>
          <a:r>
            <a:rPr lang="en-US" sz="2000" dirty="0" smtClean="0">
              <a:latin typeface="Aharoni" pitchFamily="2" charset="-79"/>
              <a:cs typeface="Aharoni" pitchFamily="2" charset="-79"/>
            </a:rPr>
            <a:t>Equality Saturation</a:t>
          </a:r>
          <a:endParaRPr lang="en-US" sz="2000" dirty="0">
            <a:latin typeface="Aharoni" pitchFamily="2" charset="-79"/>
            <a:cs typeface="Aharoni" pitchFamily="2" charset="-79"/>
          </a:endParaRPr>
        </a:p>
      </dgm:t>
    </dgm:pt>
    <dgm:pt modelId="{BD97D6B7-2EB7-4C80-AC9A-6E00AFCBA21D}" type="parTrans" cxnId="{0805EC37-3A08-449C-AED9-01AA619BAC45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2C062AAB-3F2B-4027-8721-840E0E705FDC}" type="sibTrans" cxnId="{0805EC37-3A08-449C-AED9-01AA619BAC45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AE9483E1-036E-4A85-84AE-6ADE0B7A6ABD}">
      <dgm:prSet phldrT="[Text]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>
        <a:ln/>
      </dgm:spPr>
      <dgm:t>
        <a:bodyPr tIns="45720" rIns="0" bIns="0"/>
        <a:lstStyle/>
        <a:p>
          <a:pPr>
            <a:lnSpc>
              <a:spcPct val="100000"/>
            </a:lnSpc>
          </a:pPr>
          <a:r>
            <a:rPr lang="en-US" sz="2000" dirty="0" smtClean="0">
              <a:latin typeface="Aharoni" pitchFamily="2" charset="-79"/>
              <a:cs typeface="Aharoni" pitchFamily="2" charset="-79"/>
            </a:rPr>
            <a:t>Global Profitability Heuristic</a:t>
          </a:r>
          <a:endParaRPr lang="en-US" sz="2000" dirty="0">
            <a:latin typeface="Aharoni" pitchFamily="2" charset="-79"/>
            <a:cs typeface="Aharoni" pitchFamily="2" charset="-79"/>
          </a:endParaRPr>
        </a:p>
      </dgm:t>
    </dgm:pt>
    <dgm:pt modelId="{0E86F0B3-CCAC-4AC6-A1D5-F45C22913B42}" type="parTrans" cxnId="{F256C176-B140-4D49-8B90-071235515BAB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DC719C83-9BF1-4BD4-88EE-272450756624}" type="sibTrans" cxnId="{F256C176-B140-4D49-8B90-071235515BAB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2CB386C7-DF64-4170-8105-399A45440005}">
      <dgm:prSet phldrT="[Text]" custT="1"/>
      <dgm:spPr>
        <a:ln>
          <a:solidFill>
            <a:schemeClr val="accent1">
              <a:lumMod val="20000"/>
              <a:lumOff val="80000"/>
            </a:schemeClr>
          </a:solidFill>
        </a:ln>
      </dgm:spPr>
      <dgm:t>
        <a:bodyPr tIns="45720" bIns="0"/>
        <a:lstStyle/>
        <a:p>
          <a:pPr>
            <a:lnSpc>
              <a:spcPct val="100000"/>
            </a:lnSpc>
          </a:pPr>
          <a:r>
            <a:rPr lang="en-US" sz="2000" dirty="0" smtClean="0">
              <a:latin typeface="Aharoni" pitchFamily="2" charset="-79"/>
              <a:cs typeface="Aharoni" pitchFamily="2" charset="-79"/>
            </a:rPr>
            <a:t>PEG→CFG Conversion</a:t>
          </a:r>
          <a:endParaRPr lang="en-US" sz="2000" dirty="0">
            <a:latin typeface="Aharoni" pitchFamily="2" charset="-79"/>
            <a:cs typeface="Aharoni" pitchFamily="2" charset="-79"/>
          </a:endParaRPr>
        </a:p>
      </dgm:t>
    </dgm:pt>
    <dgm:pt modelId="{1C1A1AA7-78D6-4192-996C-B5BF2335EF3A}" type="parTrans" cxnId="{03B077C6-EE5D-48D7-BE90-D13A781FA6A2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76EFBAAF-ED17-46DB-A377-7EE08BEE9122}" type="sibTrans" cxnId="{03B077C6-EE5D-48D7-BE90-D13A781FA6A2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AAC1FC38-4A79-4813-BFB2-6B1D07155234}" type="pres">
      <dgm:prSet presAssocID="{DB5A9ECF-81A8-422C-BC78-D5F8EBA62C12}" presName="Name0" presStyleCnt="0">
        <dgm:presLayoutVars>
          <dgm:dir/>
          <dgm:animLvl val="lvl"/>
          <dgm:resizeHandles val="exact"/>
        </dgm:presLayoutVars>
      </dgm:prSet>
      <dgm:spPr/>
    </dgm:pt>
    <dgm:pt modelId="{7E4F93D9-4146-4005-88CF-189E7E8425B1}" type="pres">
      <dgm:prSet presAssocID="{7BB0F87D-20EC-42A2-9726-45020FC1F21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6589B3-685A-4BBA-AD3D-45C79DA5ABD0}" type="pres">
      <dgm:prSet presAssocID="{BF66674B-1EBE-49B7-A9C8-B3A3B8383DA8}" presName="parTxOnlySpace" presStyleCnt="0"/>
      <dgm:spPr/>
    </dgm:pt>
    <dgm:pt modelId="{6C967779-C039-40B0-B78A-6F650FE12B5D}" type="pres">
      <dgm:prSet presAssocID="{A1E84A68-00B5-446F-A4E6-7C914F428595}" presName="parTxOnly" presStyleLbl="node1" presStyleIdx="1" presStyleCnt="4" custLinFactNeighborY="-929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0E00BC-AE5D-4361-9161-808044AD06E0}" type="pres">
      <dgm:prSet presAssocID="{2C062AAB-3F2B-4027-8721-840E0E705FDC}" presName="parTxOnlySpace" presStyleCnt="0"/>
      <dgm:spPr/>
    </dgm:pt>
    <dgm:pt modelId="{83E245B1-8604-496B-8D69-64A0BCFE1C43}" type="pres">
      <dgm:prSet presAssocID="{AE9483E1-036E-4A85-84AE-6ADE0B7A6AB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213222-8E56-49DA-A7ED-21A0D8F4C289}" type="pres">
      <dgm:prSet presAssocID="{DC719C83-9BF1-4BD4-88EE-272450756624}" presName="parTxOnlySpace" presStyleCnt="0"/>
      <dgm:spPr/>
    </dgm:pt>
    <dgm:pt modelId="{E08EC1CC-728E-4329-9BD3-971B5723C974}" type="pres">
      <dgm:prSet presAssocID="{2CB386C7-DF64-4170-8105-399A4544000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56C176-B140-4D49-8B90-071235515BAB}" srcId="{DB5A9ECF-81A8-422C-BC78-D5F8EBA62C12}" destId="{AE9483E1-036E-4A85-84AE-6ADE0B7A6ABD}" srcOrd="2" destOrd="0" parTransId="{0E86F0B3-CCAC-4AC6-A1D5-F45C22913B42}" sibTransId="{DC719C83-9BF1-4BD4-88EE-272450756624}"/>
    <dgm:cxn modelId="{256DF129-6E02-4E3F-8C64-EE81F99AAA30}" type="presOf" srcId="{7BB0F87D-20EC-42A2-9726-45020FC1F217}" destId="{7E4F93D9-4146-4005-88CF-189E7E8425B1}" srcOrd="0" destOrd="0" presId="urn:microsoft.com/office/officeart/2005/8/layout/chevron1"/>
    <dgm:cxn modelId="{90ED48D4-0EEC-4E3F-A417-418B433C9FD8}" type="presOf" srcId="{2CB386C7-DF64-4170-8105-399A45440005}" destId="{E08EC1CC-728E-4329-9BD3-971B5723C974}" srcOrd="0" destOrd="0" presId="urn:microsoft.com/office/officeart/2005/8/layout/chevron1"/>
    <dgm:cxn modelId="{03B077C6-EE5D-48D7-BE90-D13A781FA6A2}" srcId="{DB5A9ECF-81A8-422C-BC78-D5F8EBA62C12}" destId="{2CB386C7-DF64-4170-8105-399A45440005}" srcOrd="3" destOrd="0" parTransId="{1C1A1AA7-78D6-4192-996C-B5BF2335EF3A}" sibTransId="{76EFBAAF-ED17-46DB-A377-7EE08BEE9122}"/>
    <dgm:cxn modelId="{0805EC37-3A08-449C-AED9-01AA619BAC45}" srcId="{DB5A9ECF-81A8-422C-BC78-D5F8EBA62C12}" destId="{A1E84A68-00B5-446F-A4E6-7C914F428595}" srcOrd="1" destOrd="0" parTransId="{BD97D6B7-2EB7-4C80-AC9A-6E00AFCBA21D}" sibTransId="{2C062AAB-3F2B-4027-8721-840E0E705FDC}"/>
    <dgm:cxn modelId="{94C8A8F5-27E6-40B5-AF36-CF30DFFBCD00}" srcId="{DB5A9ECF-81A8-422C-BC78-D5F8EBA62C12}" destId="{7BB0F87D-20EC-42A2-9726-45020FC1F217}" srcOrd="0" destOrd="0" parTransId="{ED10FAF0-43F2-4F72-A16A-31987C79EE99}" sibTransId="{BF66674B-1EBE-49B7-A9C8-B3A3B8383DA8}"/>
    <dgm:cxn modelId="{19F915D2-E97F-4AD3-BDE6-C37522306137}" type="presOf" srcId="{A1E84A68-00B5-446F-A4E6-7C914F428595}" destId="{6C967779-C039-40B0-B78A-6F650FE12B5D}" srcOrd="0" destOrd="0" presId="urn:microsoft.com/office/officeart/2005/8/layout/chevron1"/>
    <dgm:cxn modelId="{89F03012-12D5-486C-A9CB-D29E6F371722}" type="presOf" srcId="{DB5A9ECF-81A8-422C-BC78-D5F8EBA62C12}" destId="{AAC1FC38-4A79-4813-BFB2-6B1D07155234}" srcOrd="0" destOrd="0" presId="urn:microsoft.com/office/officeart/2005/8/layout/chevron1"/>
    <dgm:cxn modelId="{0633E0B2-D8C1-469E-A630-D3ACA163E65A}" type="presOf" srcId="{AE9483E1-036E-4A85-84AE-6ADE0B7A6ABD}" destId="{83E245B1-8604-496B-8D69-64A0BCFE1C43}" srcOrd="0" destOrd="0" presId="urn:microsoft.com/office/officeart/2005/8/layout/chevron1"/>
    <dgm:cxn modelId="{3A92014B-F64D-4F39-B197-21ADFB81792F}" type="presParOf" srcId="{AAC1FC38-4A79-4813-BFB2-6B1D07155234}" destId="{7E4F93D9-4146-4005-88CF-189E7E8425B1}" srcOrd="0" destOrd="0" presId="urn:microsoft.com/office/officeart/2005/8/layout/chevron1"/>
    <dgm:cxn modelId="{AF58DEFE-7EC8-4076-BE81-9BCD40A552DE}" type="presParOf" srcId="{AAC1FC38-4A79-4813-BFB2-6B1D07155234}" destId="{8C6589B3-685A-4BBA-AD3D-45C79DA5ABD0}" srcOrd="1" destOrd="0" presId="urn:microsoft.com/office/officeart/2005/8/layout/chevron1"/>
    <dgm:cxn modelId="{A427F860-D681-4052-94A1-082F2BAA755F}" type="presParOf" srcId="{AAC1FC38-4A79-4813-BFB2-6B1D07155234}" destId="{6C967779-C039-40B0-B78A-6F650FE12B5D}" srcOrd="2" destOrd="0" presId="urn:microsoft.com/office/officeart/2005/8/layout/chevron1"/>
    <dgm:cxn modelId="{0301CD09-C9BF-44DA-ACC3-9A28495FF080}" type="presParOf" srcId="{AAC1FC38-4A79-4813-BFB2-6B1D07155234}" destId="{120E00BC-AE5D-4361-9161-808044AD06E0}" srcOrd="3" destOrd="0" presId="urn:microsoft.com/office/officeart/2005/8/layout/chevron1"/>
    <dgm:cxn modelId="{FC985FCE-1690-4CEA-B763-1E92FF373D6E}" type="presParOf" srcId="{AAC1FC38-4A79-4813-BFB2-6B1D07155234}" destId="{83E245B1-8604-496B-8D69-64A0BCFE1C43}" srcOrd="4" destOrd="0" presId="urn:microsoft.com/office/officeart/2005/8/layout/chevron1"/>
    <dgm:cxn modelId="{8F08B012-82CF-49AC-ADC2-F09967B669CB}" type="presParOf" srcId="{AAC1FC38-4A79-4813-BFB2-6B1D07155234}" destId="{84213222-8E56-49DA-A7ED-21A0D8F4C289}" srcOrd="5" destOrd="0" presId="urn:microsoft.com/office/officeart/2005/8/layout/chevron1"/>
    <dgm:cxn modelId="{83C8C705-3A2F-48FB-8AF6-D8527E5661F4}" type="presParOf" srcId="{AAC1FC38-4A79-4813-BFB2-6B1D07155234}" destId="{E08EC1CC-728E-4329-9BD3-971B5723C974}" srcOrd="6" destOrd="0" presId="urn:microsoft.com/office/officeart/2005/8/layout/chevron1"/>
  </dgm:cxnLst>
  <dgm:bg/>
  <dgm:whole>
    <a:ln>
      <a:noFill/>
    </a:ln>
  </dgm:whole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B5A9ECF-81A8-422C-BC78-D5F8EBA62C1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BB0F87D-20EC-42A2-9726-45020FC1F217}">
      <dgm:prSet phldrT="[Text]" custT="1"/>
      <dgm:spPr>
        <a:ln>
          <a:solidFill>
            <a:schemeClr val="accent1">
              <a:lumMod val="20000"/>
              <a:lumOff val="80000"/>
            </a:schemeClr>
          </a:solidFill>
        </a:ln>
      </dgm:spPr>
      <dgm:t>
        <a:bodyPr tIns="45720" bIns="0"/>
        <a:lstStyle/>
        <a:p>
          <a:pPr>
            <a:lnSpc>
              <a:spcPct val="100000"/>
            </a:lnSpc>
          </a:pPr>
          <a:r>
            <a:rPr lang="en-US" sz="2000" dirty="0" smtClean="0">
              <a:latin typeface="Aharoni" pitchFamily="2" charset="-79"/>
              <a:cs typeface="Aharoni" pitchFamily="2" charset="-79"/>
            </a:rPr>
            <a:t>CFG→PEG Conversion</a:t>
          </a:r>
          <a:endParaRPr lang="en-US" sz="2000" dirty="0">
            <a:latin typeface="Aharoni" pitchFamily="2" charset="-79"/>
            <a:cs typeface="Aharoni" pitchFamily="2" charset="-79"/>
          </a:endParaRPr>
        </a:p>
      </dgm:t>
    </dgm:pt>
    <dgm:pt modelId="{ED10FAF0-43F2-4F72-A16A-31987C79EE99}" type="parTrans" cxnId="{94C8A8F5-27E6-40B5-AF36-CF30DFFBCD00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BF66674B-1EBE-49B7-A9C8-B3A3B8383DA8}" type="sibTrans" cxnId="{94C8A8F5-27E6-40B5-AF36-CF30DFFBCD00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A1E84A68-00B5-446F-A4E6-7C914F428595}">
      <dgm:prSet phldrT="[Text]" custT="1"/>
      <dgm:spPr>
        <a:ln>
          <a:solidFill>
            <a:schemeClr val="accent1">
              <a:lumMod val="20000"/>
              <a:lumOff val="80000"/>
            </a:schemeClr>
          </a:solidFill>
        </a:ln>
      </dgm:spPr>
      <dgm:t>
        <a:bodyPr tIns="45720" bIns="0"/>
        <a:lstStyle/>
        <a:p>
          <a:pPr>
            <a:lnSpc>
              <a:spcPct val="100000"/>
            </a:lnSpc>
          </a:pPr>
          <a:r>
            <a:rPr lang="en-US" sz="2000" dirty="0" smtClean="0">
              <a:latin typeface="Aharoni" pitchFamily="2" charset="-79"/>
              <a:cs typeface="Aharoni" pitchFamily="2" charset="-79"/>
            </a:rPr>
            <a:t>Equality Saturation</a:t>
          </a:r>
          <a:endParaRPr lang="en-US" sz="2000" dirty="0">
            <a:latin typeface="Aharoni" pitchFamily="2" charset="-79"/>
            <a:cs typeface="Aharoni" pitchFamily="2" charset="-79"/>
          </a:endParaRPr>
        </a:p>
      </dgm:t>
    </dgm:pt>
    <dgm:pt modelId="{BD97D6B7-2EB7-4C80-AC9A-6E00AFCBA21D}" type="parTrans" cxnId="{0805EC37-3A08-449C-AED9-01AA619BAC45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2C062AAB-3F2B-4027-8721-840E0E705FDC}" type="sibTrans" cxnId="{0805EC37-3A08-449C-AED9-01AA619BAC45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AE9483E1-036E-4A85-84AE-6ADE0B7A6ABD}">
      <dgm:prSet phldrT="[Text]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>
        <a:ln/>
      </dgm:spPr>
      <dgm:t>
        <a:bodyPr tIns="45720" rIns="0" bIns="0"/>
        <a:lstStyle/>
        <a:p>
          <a:pPr>
            <a:lnSpc>
              <a:spcPct val="100000"/>
            </a:lnSpc>
          </a:pPr>
          <a:r>
            <a:rPr lang="en-US" sz="2000" dirty="0" smtClean="0">
              <a:latin typeface="Aharoni" pitchFamily="2" charset="-79"/>
              <a:cs typeface="Aharoni" pitchFamily="2" charset="-79"/>
            </a:rPr>
            <a:t>Global Profitability Heuristic</a:t>
          </a:r>
          <a:endParaRPr lang="en-US" sz="2000" dirty="0">
            <a:latin typeface="Aharoni" pitchFamily="2" charset="-79"/>
            <a:cs typeface="Aharoni" pitchFamily="2" charset="-79"/>
          </a:endParaRPr>
        </a:p>
      </dgm:t>
    </dgm:pt>
    <dgm:pt modelId="{0E86F0B3-CCAC-4AC6-A1D5-F45C22913B42}" type="parTrans" cxnId="{F256C176-B140-4D49-8B90-071235515BAB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DC719C83-9BF1-4BD4-88EE-272450756624}" type="sibTrans" cxnId="{F256C176-B140-4D49-8B90-071235515BAB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2CB386C7-DF64-4170-8105-399A45440005}">
      <dgm:prSet phldrT="[Text]" custT="1"/>
      <dgm:spPr>
        <a:ln>
          <a:solidFill>
            <a:schemeClr val="accent1">
              <a:lumMod val="20000"/>
              <a:lumOff val="80000"/>
            </a:schemeClr>
          </a:solidFill>
        </a:ln>
      </dgm:spPr>
      <dgm:t>
        <a:bodyPr tIns="45720" bIns="0"/>
        <a:lstStyle/>
        <a:p>
          <a:pPr>
            <a:lnSpc>
              <a:spcPct val="100000"/>
            </a:lnSpc>
          </a:pPr>
          <a:r>
            <a:rPr lang="en-US" sz="2000" dirty="0" smtClean="0">
              <a:latin typeface="Aharoni" pitchFamily="2" charset="-79"/>
              <a:cs typeface="Aharoni" pitchFamily="2" charset="-79"/>
            </a:rPr>
            <a:t>PEG→CFG Conversion</a:t>
          </a:r>
          <a:endParaRPr lang="en-US" sz="2000" dirty="0">
            <a:latin typeface="Aharoni" pitchFamily="2" charset="-79"/>
            <a:cs typeface="Aharoni" pitchFamily="2" charset="-79"/>
          </a:endParaRPr>
        </a:p>
      </dgm:t>
    </dgm:pt>
    <dgm:pt modelId="{1C1A1AA7-78D6-4192-996C-B5BF2335EF3A}" type="parTrans" cxnId="{03B077C6-EE5D-48D7-BE90-D13A781FA6A2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76EFBAAF-ED17-46DB-A377-7EE08BEE9122}" type="sibTrans" cxnId="{03B077C6-EE5D-48D7-BE90-D13A781FA6A2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AAC1FC38-4A79-4813-BFB2-6B1D07155234}" type="pres">
      <dgm:prSet presAssocID="{DB5A9ECF-81A8-422C-BC78-D5F8EBA62C12}" presName="Name0" presStyleCnt="0">
        <dgm:presLayoutVars>
          <dgm:dir/>
          <dgm:animLvl val="lvl"/>
          <dgm:resizeHandles val="exact"/>
        </dgm:presLayoutVars>
      </dgm:prSet>
      <dgm:spPr/>
    </dgm:pt>
    <dgm:pt modelId="{7E4F93D9-4146-4005-88CF-189E7E8425B1}" type="pres">
      <dgm:prSet presAssocID="{7BB0F87D-20EC-42A2-9726-45020FC1F21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6589B3-685A-4BBA-AD3D-45C79DA5ABD0}" type="pres">
      <dgm:prSet presAssocID="{BF66674B-1EBE-49B7-A9C8-B3A3B8383DA8}" presName="parTxOnlySpace" presStyleCnt="0"/>
      <dgm:spPr/>
    </dgm:pt>
    <dgm:pt modelId="{6C967779-C039-40B0-B78A-6F650FE12B5D}" type="pres">
      <dgm:prSet presAssocID="{A1E84A68-00B5-446F-A4E6-7C914F428595}" presName="parTxOnly" presStyleLbl="node1" presStyleIdx="1" presStyleCnt="4" custLinFactNeighborY="-929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0E00BC-AE5D-4361-9161-808044AD06E0}" type="pres">
      <dgm:prSet presAssocID="{2C062AAB-3F2B-4027-8721-840E0E705FDC}" presName="parTxOnlySpace" presStyleCnt="0"/>
      <dgm:spPr/>
    </dgm:pt>
    <dgm:pt modelId="{83E245B1-8604-496B-8D69-64A0BCFE1C43}" type="pres">
      <dgm:prSet presAssocID="{AE9483E1-036E-4A85-84AE-6ADE0B7A6AB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213222-8E56-49DA-A7ED-21A0D8F4C289}" type="pres">
      <dgm:prSet presAssocID="{DC719C83-9BF1-4BD4-88EE-272450756624}" presName="parTxOnlySpace" presStyleCnt="0"/>
      <dgm:spPr/>
    </dgm:pt>
    <dgm:pt modelId="{E08EC1CC-728E-4329-9BD3-971B5723C974}" type="pres">
      <dgm:prSet presAssocID="{2CB386C7-DF64-4170-8105-399A4544000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11289A-5AAC-489D-B6F8-4E58E6FD4D28}" type="presOf" srcId="{AE9483E1-036E-4A85-84AE-6ADE0B7A6ABD}" destId="{83E245B1-8604-496B-8D69-64A0BCFE1C43}" srcOrd="0" destOrd="0" presId="urn:microsoft.com/office/officeart/2005/8/layout/chevron1"/>
    <dgm:cxn modelId="{F256C176-B140-4D49-8B90-071235515BAB}" srcId="{DB5A9ECF-81A8-422C-BC78-D5F8EBA62C12}" destId="{AE9483E1-036E-4A85-84AE-6ADE0B7A6ABD}" srcOrd="2" destOrd="0" parTransId="{0E86F0B3-CCAC-4AC6-A1D5-F45C22913B42}" sibTransId="{DC719C83-9BF1-4BD4-88EE-272450756624}"/>
    <dgm:cxn modelId="{833C0E46-B8C4-471A-99DC-83B58E248A86}" type="presOf" srcId="{DB5A9ECF-81A8-422C-BC78-D5F8EBA62C12}" destId="{AAC1FC38-4A79-4813-BFB2-6B1D07155234}" srcOrd="0" destOrd="0" presId="urn:microsoft.com/office/officeart/2005/8/layout/chevron1"/>
    <dgm:cxn modelId="{7C82A111-9A2A-4B56-ACD3-81EC7B49972C}" type="presOf" srcId="{7BB0F87D-20EC-42A2-9726-45020FC1F217}" destId="{7E4F93D9-4146-4005-88CF-189E7E8425B1}" srcOrd="0" destOrd="0" presId="urn:microsoft.com/office/officeart/2005/8/layout/chevron1"/>
    <dgm:cxn modelId="{EF5B6EC8-BBAD-449E-864A-414D0BE3E567}" type="presOf" srcId="{A1E84A68-00B5-446F-A4E6-7C914F428595}" destId="{6C967779-C039-40B0-B78A-6F650FE12B5D}" srcOrd="0" destOrd="0" presId="urn:microsoft.com/office/officeart/2005/8/layout/chevron1"/>
    <dgm:cxn modelId="{03B077C6-EE5D-48D7-BE90-D13A781FA6A2}" srcId="{DB5A9ECF-81A8-422C-BC78-D5F8EBA62C12}" destId="{2CB386C7-DF64-4170-8105-399A45440005}" srcOrd="3" destOrd="0" parTransId="{1C1A1AA7-78D6-4192-996C-B5BF2335EF3A}" sibTransId="{76EFBAAF-ED17-46DB-A377-7EE08BEE9122}"/>
    <dgm:cxn modelId="{0805EC37-3A08-449C-AED9-01AA619BAC45}" srcId="{DB5A9ECF-81A8-422C-BC78-D5F8EBA62C12}" destId="{A1E84A68-00B5-446F-A4E6-7C914F428595}" srcOrd="1" destOrd="0" parTransId="{BD97D6B7-2EB7-4C80-AC9A-6E00AFCBA21D}" sibTransId="{2C062AAB-3F2B-4027-8721-840E0E705FDC}"/>
    <dgm:cxn modelId="{94C8A8F5-27E6-40B5-AF36-CF30DFFBCD00}" srcId="{DB5A9ECF-81A8-422C-BC78-D5F8EBA62C12}" destId="{7BB0F87D-20EC-42A2-9726-45020FC1F217}" srcOrd="0" destOrd="0" parTransId="{ED10FAF0-43F2-4F72-A16A-31987C79EE99}" sibTransId="{BF66674B-1EBE-49B7-A9C8-B3A3B8383DA8}"/>
    <dgm:cxn modelId="{D3C244E8-5B4D-4173-BA6D-4204F215429E}" type="presOf" srcId="{2CB386C7-DF64-4170-8105-399A45440005}" destId="{E08EC1CC-728E-4329-9BD3-971B5723C974}" srcOrd="0" destOrd="0" presId="urn:microsoft.com/office/officeart/2005/8/layout/chevron1"/>
    <dgm:cxn modelId="{FE7134AC-E2D7-4B93-B1C0-D2F7B786372F}" type="presParOf" srcId="{AAC1FC38-4A79-4813-BFB2-6B1D07155234}" destId="{7E4F93D9-4146-4005-88CF-189E7E8425B1}" srcOrd="0" destOrd="0" presId="urn:microsoft.com/office/officeart/2005/8/layout/chevron1"/>
    <dgm:cxn modelId="{489D7790-6C2A-44F6-A5FD-5EE814D40E35}" type="presParOf" srcId="{AAC1FC38-4A79-4813-BFB2-6B1D07155234}" destId="{8C6589B3-685A-4BBA-AD3D-45C79DA5ABD0}" srcOrd="1" destOrd="0" presId="urn:microsoft.com/office/officeart/2005/8/layout/chevron1"/>
    <dgm:cxn modelId="{2653C547-871E-4571-9128-17EC90EBE4AB}" type="presParOf" srcId="{AAC1FC38-4A79-4813-BFB2-6B1D07155234}" destId="{6C967779-C039-40B0-B78A-6F650FE12B5D}" srcOrd="2" destOrd="0" presId="urn:microsoft.com/office/officeart/2005/8/layout/chevron1"/>
    <dgm:cxn modelId="{1D9A39BF-C413-4987-95FA-7ADAAB95ADCD}" type="presParOf" srcId="{AAC1FC38-4A79-4813-BFB2-6B1D07155234}" destId="{120E00BC-AE5D-4361-9161-808044AD06E0}" srcOrd="3" destOrd="0" presId="urn:microsoft.com/office/officeart/2005/8/layout/chevron1"/>
    <dgm:cxn modelId="{22F99FAE-216B-4F5C-866D-BC19426C125E}" type="presParOf" srcId="{AAC1FC38-4A79-4813-BFB2-6B1D07155234}" destId="{83E245B1-8604-496B-8D69-64A0BCFE1C43}" srcOrd="4" destOrd="0" presId="urn:microsoft.com/office/officeart/2005/8/layout/chevron1"/>
    <dgm:cxn modelId="{7959B552-69C0-421C-9FF9-C5ED3B93A413}" type="presParOf" srcId="{AAC1FC38-4A79-4813-BFB2-6B1D07155234}" destId="{84213222-8E56-49DA-A7ED-21A0D8F4C289}" srcOrd="5" destOrd="0" presId="urn:microsoft.com/office/officeart/2005/8/layout/chevron1"/>
    <dgm:cxn modelId="{7C2509FE-B1ED-438C-A00A-BAB82960B58A}" type="presParOf" srcId="{AAC1FC38-4A79-4813-BFB2-6B1D07155234}" destId="{E08EC1CC-728E-4329-9BD3-971B5723C974}" srcOrd="6" destOrd="0" presId="urn:microsoft.com/office/officeart/2005/8/layout/chevron1"/>
  </dgm:cxnLst>
  <dgm:bg/>
  <dgm:whole>
    <a:ln>
      <a:noFill/>
    </a:ln>
  </dgm:whole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B5A9ECF-81A8-422C-BC78-D5F8EBA62C1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BB0F87D-20EC-42A2-9726-45020FC1F217}">
      <dgm:prSet phldrT="[Text]" custT="1"/>
      <dgm:spPr>
        <a:ln>
          <a:solidFill>
            <a:schemeClr val="accent1">
              <a:lumMod val="20000"/>
              <a:lumOff val="80000"/>
            </a:schemeClr>
          </a:solidFill>
        </a:ln>
      </dgm:spPr>
      <dgm:t>
        <a:bodyPr tIns="45720" bIns="0"/>
        <a:lstStyle/>
        <a:p>
          <a:pPr>
            <a:lnSpc>
              <a:spcPct val="100000"/>
            </a:lnSpc>
          </a:pPr>
          <a:r>
            <a:rPr lang="en-US" sz="2000" dirty="0" smtClean="0">
              <a:latin typeface="Aharoni" pitchFamily="2" charset="-79"/>
              <a:cs typeface="Aharoni" pitchFamily="2" charset="-79"/>
            </a:rPr>
            <a:t>CFG→PEG Conversion</a:t>
          </a:r>
          <a:endParaRPr lang="en-US" sz="2000" dirty="0">
            <a:latin typeface="Aharoni" pitchFamily="2" charset="-79"/>
            <a:cs typeface="Aharoni" pitchFamily="2" charset="-79"/>
          </a:endParaRPr>
        </a:p>
      </dgm:t>
    </dgm:pt>
    <dgm:pt modelId="{ED10FAF0-43F2-4F72-A16A-31987C79EE99}" type="parTrans" cxnId="{94C8A8F5-27E6-40B5-AF36-CF30DFFBCD00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BF66674B-1EBE-49B7-A9C8-B3A3B8383DA8}" type="sibTrans" cxnId="{94C8A8F5-27E6-40B5-AF36-CF30DFFBCD00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A1E84A68-00B5-446F-A4E6-7C914F428595}">
      <dgm:prSet phldrT="[Text]" custT="1"/>
      <dgm:spPr>
        <a:ln>
          <a:solidFill>
            <a:schemeClr val="accent1">
              <a:lumMod val="20000"/>
              <a:lumOff val="80000"/>
            </a:schemeClr>
          </a:solidFill>
        </a:ln>
      </dgm:spPr>
      <dgm:t>
        <a:bodyPr tIns="45720" bIns="0"/>
        <a:lstStyle/>
        <a:p>
          <a:pPr>
            <a:lnSpc>
              <a:spcPct val="100000"/>
            </a:lnSpc>
          </a:pPr>
          <a:r>
            <a:rPr lang="en-US" sz="2000" dirty="0" smtClean="0">
              <a:latin typeface="Aharoni" pitchFamily="2" charset="-79"/>
              <a:cs typeface="Aharoni" pitchFamily="2" charset="-79"/>
            </a:rPr>
            <a:t>Equality Saturation</a:t>
          </a:r>
          <a:endParaRPr lang="en-US" sz="2000" dirty="0">
            <a:latin typeface="Aharoni" pitchFamily="2" charset="-79"/>
            <a:cs typeface="Aharoni" pitchFamily="2" charset="-79"/>
          </a:endParaRPr>
        </a:p>
      </dgm:t>
    </dgm:pt>
    <dgm:pt modelId="{BD97D6B7-2EB7-4C80-AC9A-6E00AFCBA21D}" type="parTrans" cxnId="{0805EC37-3A08-449C-AED9-01AA619BAC45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2C062AAB-3F2B-4027-8721-840E0E705FDC}" type="sibTrans" cxnId="{0805EC37-3A08-449C-AED9-01AA619BAC45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AE9483E1-036E-4A85-84AE-6ADE0B7A6ABD}">
      <dgm:prSet phldrT="[Text]" custT="1"/>
      <dgm:spPr>
        <a:ln>
          <a:solidFill>
            <a:schemeClr val="accent1">
              <a:lumMod val="20000"/>
              <a:lumOff val="80000"/>
            </a:schemeClr>
          </a:solidFill>
        </a:ln>
      </dgm:spPr>
      <dgm:t>
        <a:bodyPr tIns="45720" rIns="0" bIns="0"/>
        <a:lstStyle/>
        <a:p>
          <a:pPr>
            <a:lnSpc>
              <a:spcPct val="100000"/>
            </a:lnSpc>
          </a:pPr>
          <a:r>
            <a:rPr lang="en-US" sz="2000" dirty="0" smtClean="0">
              <a:latin typeface="Aharoni" pitchFamily="2" charset="-79"/>
              <a:cs typeface="Aharoni" pitchFamily="2" charset="-79"/>
            </a:rPr>
            <a:t>Global Profitability Heuristic</a:t>
          </a:r>
          <a:endParaRPr lang="en-US" sz="2000" dirty="0">
            <a:latin typeface="Aharoni" pitchFamily="2" charset="-79"/>
            <a:cs typeface="Aharoni" pitchFamily="2" charset="-79"/>
          </a:endParaRPr>
        </a:p>
      </dgm:t>
    </dgm:pt>
    <dgm:pt modelId="{0E86F0B3-CCAC-4AC6-A1D5-F45C22913B42}" type="parTrans" cxnId="{F256C176-B140-4D49-8B90-071235515BAB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DC719C83-9BF1-4BD4-88EE-272450756624}" type="sibTrans" cxnId="{F256C176-B140-4D49-8B90-071235515BAB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2CB386C7-DF64-4170-8105-399A45440005}">
      <dgm:prSet phldrT="[Text]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>
        <a:ln/>
      </dgm:spPr>
      <dgm:t>
        <a:bodyPr tIns="45720" bIns="0"/>
        <a:lstStyle/>
        <a:p>
          <a:pPr>
            <a:lnSpc>
              <a:spcPct val="100000"/>
            </a:lnSpc>
          </a:pPr>
          <a:r>
            <a:rPr lang="en-US" sz="2000" dirty="0" smtClean="0">
              <a:latin typeface="Aharoni" pitchFamily="2" charset="-79"/>
              <a:cs typeface="Aharoni" pitchFamily="2" charset="-79"/>
            </a:rPr>
            <a:t>PEG→CFG Conversion</a:t>
          </a:r>
          <a:endParaRPr lang="en-US" sz="2000" dirty="0">
            <a:latin typeface="Aharoni" pitchFamily="2" charset="-79"/>
            <a:cs typeface="Aharoni" pitchFamily="2" charset="-79"/>
          </a:endParaRPr>
        </a:p>
      </dgm:t>
    </dgm:pt>
    <dgm:pt modelId="{1C1A1AA7-78D6-4192-996C-B5BF2335EF3A}" type="parTrans" cxnId="{03B077C6-EE5D-48D7-BE90-D13A781FA6A2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76EFBAAF-ED17-46DB-A377-7EE08BEE9122}" type="sibTrans" cxnId="{03B077C6-EE5D-48D7-BE90-D13A781FA6A2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AAC1FC38-4A79-4813-BFB2-6B1D07155234}" type="pres">
      <dgm:prSet presAssocID="{DB5A9ECF-81A8-422C-BC78-D5F8EBA62C12}" presName="Name0" presStyleCnt="0">
        <dgm:presLayoutVars>
          <dgm:dir/>
          <dgm:animLvl val="lvl"/>
          <dgm:resizeHandles val="exact"/>
        </dgm:presLayoutVars>
      </dgm:prSet>
      <dgm:spPr/>
    </dgm:pt>
    <dgm:pt modelId="{7E4F93D9-4146-4005-88CF-189E7E8425B1}" type="pres">
      <dgm:prSet presAssocID="{7BB0F87D-20EC-42A2-9726-45020FC1F21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6589B3-685A-4BBA-AD3D-45C79DA5ABD0}" type="pres">
      <dgm:prSet presAssocID="{BF66674B-1EBE-49B7-A9C8-B3A3B8383DA8}" presName="parTxOnlySpace" presStyleCnt="0"/>
      <dgm:spPr/>
    </dgm:pt>
    <dgm:pt modelId="{6C967779-C039-40B0-B78A-6F650FE12B5D}" type="pres">
      <dgm:prSet presAssocID="{A1E84A68-00B5-446F-A4E6-7C914F428595}" presName="parTxOnly" presStyleLbl="node1" presStyleIdx="1" presStyleCnt="4" custLinFactNeighborY="-929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0E00BC-AE5D-4361-9161-808044AD06E0}" type="pres">
      <dgm:prSet presAssocID="{2C062AAB-3F2B-4027-8721-840E0E705FDC}" presName="parTxOnlySpace" presStyleCnt="0"/>
      <dgm:spPr/>
    </dgm:pt>
    <dgm:pt modelId="{83E245B1-8604-496B-8D69-64A0BCFE1C43}" type="pres">
      <dgm:prSet presAssocID="{AE9483E1-036E-4A85-84AE-6ADE0B7A6AB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213222-8E56-49DA-A7ED-21A0D8F4C289}" type="pres">
      <dgm:prSet presAssocID="{DC719C83-9BF1-4BD4-88EE-272450756624}" presName="parTxOnlySpace" presStyleCnt="0"/>
      <dgm:spPr/>
    </dgm:pt>
    <dgm:pt modelId="{E08EC1CC-728E-4329-9BD3-971B5723C974}" type="pres">
      <dgm:prSet presAssocID="{2CB386C7-DF64-4170-8105-399A4544000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56C176-B140-4D49-8B90-071235515BAB}" srcId="{DB5A9ECF-81A8-422C-BC78-D5F8EBA62C12}" destId="{AE9483E1-036E-4A85-84AE-6ADE0B7A6ABD}" srcOrd="2" destOrd="0" parTransId="{0E86F0B3-CCAC-4AC6-A1D5-F45C22913B42}" sibTransId="{DC719C83-9BF1-4BD4-88EE-272450756624}"/>
    <dgm:cxn modelId="{1E93B978-5AC0-4AD5-88C5-28E585614DAC}" type="presOf" srcId="{2CB386C7-DF64-4170-8105-399A45440005}" destId="{E08EC1CC-728E-4329-9BD3-971B5723C974}" srcOrd="0" destOrd="0" presId="urn:microsoft.com/office/officeart/2005/8/layout/chevron1"/>
    <dgm:cxn modelId="{66043E70-B802-43F1-A832-AC9172391D33}" type="presOf" srcId="{DB5A9ECF-81A8-422C-BC78-D5F8EBA62C12}" destId="{AAC1FC38-4A79-4813-BFB2-6B1D07155234}" srcOrd="0" destOrd="0" presId="urn:microsoft.com/office/officeart/2005/8/layout/chevron1"/>
    <dgm:cxn modelId="{03B077C6-EE5D-48D7-BE90-D13A781FA6A2}" srcId="{DB5A9ECF-81A8-422C-BC78-D5F8EBA62C12}" destId="{2CB386C7-DF64-4170-8105-399A45440005}" srcOrd="3" destOrd="0" parTransId="{1C1A1AA7-78D6-4192-996C-B5BF2335EF3A}" sibTransId="{76EFBAAF-ED17-46DB-A377-7EE08BEE9122}"/>
    <dgm:cxn modelId="{0805EC37-3A08-449C-AED9-01AA619BAC45}" srcId="{DB5A9ECF-81A8-422C-BC78-D5F8EBA62C12}" destId="{A1E84A68-00B5-446F-A4E6-7C914F428595}" srcOrd="1" destOrd="0" parTransId="{BD97D6B7-2EB7-4C80-AC9A-6E00AFCBA21D}" sibTransId="{2C062AAB-3F2B-4027-8721-840E0E705FDC}"/>
    <dgm:cxn modelId="{94C8A8F5-27E6-40B5-AF36-CF30DFFBCD00}" srcId="{DB5A9ECF-81A8-422C-BC78-D5F8EBA62C12}" destId="{7BB0F87D-20EC-42A2-9726-45020FC1F217}" srcOrd="0" destOrd="0" parTransId="{ED10FAF0-43F2-4F72-A16A-31987C79EE99}" sibTransId="{BF66674B-1EBE-49B7-A9C8-B3A3B8383DA8}"/>
    <dgm:cxn modelId="{3DE94BD1-C4E3-42F2-B262-DD6D2EEFFE7E}" type="presOf" srcId="{A1E84A68-00B5-446F-A4E6-7C914F428595}" destId="{6C967779-C039-40B0-B78A-6F650FE12B5D}" srcOrd="0" destOrd="0" presId="urn:microsoft.com/office/officeart/2005/8/layout/chevron1"/>
    <dgm:cxn modelId="{D911A2EB-2114-4907-8045-5F0DA06E1A08}" type="presOf" srcId="{7BB0F87D-20EC-42A2-9726-45020FC1F217}" destId="{7E4F93D9-4146-4005-88CF-189E7E8425B1}" srcOrd="0" destOrd="0" presId="urn:microsoft.com/office/officeart/2005/8/layout/chevron1"/>
    <dgm:cxn modelId="{AE2C99AD-2C05-463C-8708-5D73E43044F7}" type="presOf" srcId="{AE9483E1-036E-4A85-84AE-6ADE0B7A6ABD}" destId="{83E245B1-8604-496B-8D69-64A0BCFE1C43}" srcOrd="0" destOrd="0" presId="urn:microsoft.com/office/officeart/2005/8/layout/chevron1"/>
    <dgm:cxn modelId="{0C8C6F9C-0132-4DAA-995D-2BF14F4FDBC2}" type="presParOf" srcId="{AAC1FC38-4A79-4813-BFB2-6B1D07155234}" destId="{7E4F93D9-4146-4005-88CF-189E7E8425B1}" srcOrd="0" destOrd="0" presId="urn:microsoft.com/office/officeart/2005/8/layout/chevron1"/>
    <dgm:cxn modelId="{3034845A-E760-43BA-A516-3E57826FCF03}" type="presParOf" srcId="{AAC1FC38-4A79-4813-BFB2-6B1D07155234}" destId="{8C6589B3-685A-4BBA-AD3D-45C79DA5ABD0}" srcOrd="1" destOrd="0" presId="urn:microsoft.com/office/officeart/2005/8/layout/chevron1"/>
    <dgm:cxn modelId="{FF13BCD1-A6E3-445E-BF11-D60EEAF2AC2E}" type="presParOf" srcId="{AAC1FC38-4A79-4813-BFB2-6B1D07155234}" destId="{6C967779-C039-40B0-B78A-6F650FE12B5D}" srcOrd="2" destOrd="0" presId="urn:microsoft.com/office/officeart/2005/8/layout/chevron1"/>
    <dgm:cxn modelId="{4FFBA778-B902-4904-A971-5CAB208AF730}" type="presParOf" srcId="{AAC1FC38-4A79-4813-BFB2-6B1D07155234}" destId="{120E00BC-AE5D-4361-9161-808044AD06E0}" srcOrd="3" destOrd="0" presId="urn:microsoft.com/office/officeart/2005/8/layout/chevron1"/>
    <dgm:cxn modelId="{18065760-C62B-4673-8F03-8827982F66F6}" type="presParOf" srcId="{AAC1FC38-4A79-4813-BFB2-6B1D07155234}" destId="{83E245B1-8604-496B-8D69-64A0BCFE1C43}" srcOrd="4" destOrd="0" presId="urn:microsoft.com/office/officeart/2005/8/layout/chevron1"/>
    <dgm:cxn modelId="{89C82154-97EB-4AF9-9EDD-433B8D43C91C}" type="presParOf" srcId="{AAC1FC38-4A79-4813-BFB2-6B1D07155234}" destId="{84213222-8E56-49DA-A7ED-21A0D8F4C289}" srcOrd="5" destOrd="0" presId="urn:microsoft.com/office/officeart/2005/8/layout/chevron1"/>
    <dgm:cxn modelId="{6FC8FABB-718C-4D4C-B5BB-379E3FD10BA8}" type="presParOf" srcId="{AAC1FC38-4A79-4813-BFB2-6B1D07155234}" destId="{E08EC1CC-728E-4329-9BD3-971B5723C974}" srcOrd="6" destOrd="0" presId="urn:microsoft.com/office/officeart/2005/8/layout/chevron1"/>
  </dgm:cxnLst>
  <dgm:bg/>
  <dgm:whole>
    <a:ln>
      <a:noFill/>
    </a:ln>
  </dgm:whole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B5A9ECF-81A8-422C-BC78-D5F8EBA62C1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BB0F87D-20EC-42A2-9726-45020FC1F217}">
      <dgm:prSet phldrT="[Text]" custT="1"/>
      <dgm:spPr>
        <a:ln>
          <a:solidFill>
            <a:schemeClr val="accent1">
              <a:lumMod val="20000"/>
              <a:lumOff val="80000"/>
            </a:schemeClr>
          </a:solidFill>
        </a:ln>
      </dgm:spPr>
      <dgm:t>
        <a:bodyPr tIns="45720" bIns="0"/>
        <a:lstStyle/>
        <a:p>
          <a:pPr>
            <a:lnSpc>
              <a:spcPct val="100000"/>
            </a:lnSpc>
          </a:pPr>
          <a:r>
            <a:rPr lang="en-US" sz="2000" dirty="0" smtClean="0">
              <a:latin typeface="Aharoni" pitchFamily="2" charset="-79"/>
              <a:cs typeface="Aharoni" pitchFamily="2" charset="-79"/>
            </a:rPr>
            <a:t>CFG→PEG Conversion</a:t>
          </a:r>
          <a:endParaRPr lang="en-US" sz="2000" dirty="0">
            <a:latin typeface="Aharoni" pitchFamily="2" charset="-79"/>
            <a:cs typeface="Aharoni" pitchFamily="2" charset="-79"/>
          </a:endParaRPr>
        </a:p>
      </dgm:t>
    </dgm:pt>
    <dgm:pt modelId="{ED10FAF0-43F2-4F72-A16A-31987C79EE99}" type="parTrans" cxnId="{94C8A8F5-27E6-40B5-AF36-CF30DFFBCD00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BF66674B-1EBE-49B7-A9C8-B3A3B8383DA8}" type="sibTrans" cxnId="{94C8A8F5-27E6-40B5-AF36-CF30DFFBCD00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A1E84A68-00B5-446F-A4E6-7C914F428595}">
      <dgm:prSet phldrT="[Text]" custT="1"/>
      <dgm:spPr>
        <a:ln>
          <a:solidFill>
            <a:schemeClr val="accent1">
              <a:lumMod val="20000"/>
              <a:lumOff val="80000"/>
            </a:schemeClr>
          </a:solidFill>
        </a:ln>
      </dgm:spPr>
      <dgm:t>
        <a:bodyPr tIns="45720" bIns="0"/>
        <a:lstStyle/>
        <a:p>
          <a:pPr>
            <a:lnSpc>
              <a:spcPct val="100000"/>
            </a:lnSpc>
          </a:pPr>
          <a:r>
            <a:rPr lang="en-US" sz="2000" dirty="0" smtClean="0">
              <a:latin typeface="Aharoni" pitchFamily="2" charset="-79"/>
              <a:cs typeface="Aharoni" pitchFamily="2" charset="-79"/>
            </a:rPr>
            <a:t>Equality Saturation</a:t>
          </a:r>
          <a:endParaRPr lang="en-US" sz="2000" dirty="0">
            <a:latin typeface="Aharoni" pitchFamily="2" charset="-79"/>
            <a:cs typeface="Aharoni" pitchFamily="2" charset="-79"/>
          </a:endParaRPr>
        </a:p>
      </dgm:t>
    </dgm:pt>
    <dgm:pt modelId="{BD97D6B7-2EB7-4C80-AC9A-6E00AFCBA21D}" type="parTrans" cxnId="{0805EC37-3A08-449C-AED9-01AA619BAC45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2C062AAB-3F2B-4027-8721-840E0E705FDC}" type="sibTrans" cxnId="{0805EC37-3A08-449C-AED9-01AA619BAC45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AE9483E1-036E-4A85-84AE-6ADE0B7A6ABD}">
      <dgm:prSet phldrT="[Text]" custT="1"/>
      <dgm:spPr>
        <a:ln>
          <a:solidFill>
            <a:schemeClr val="accent1">
              <a:lumMod val="20000"/>
              <a:lumOff val="80000"/>
            </a:schemeClr>
          </a:solidFill>
        </a:ln>
      </dgm:spPr>
      <dgm:t>
        <a:bodyPr tIns="45720" rIns="0" bIns="0"/>
        <a:lstStyle/>
        <a:p>
          <a:pPr>
            <a:lnSpc>
              <a:spcPct val="100000"/>
            </a:lnSpc>
          </a:pPr>
          <a:r>
            <a:rPr lang="en-US" sz="2000" dirty="0" smtClean="0">
              <a:latin typeface="Aharoni" pitchFamily="2" charset="-79"/>
              <a:cs typeface="Aharoni" pitchFamily="2" charset="-79"/>
            </a:rPr>
            <a:t>Global Profitability Heuristic</a:t>
          </a:r>
          <a:endParaRPr lang="en-US" sz="2000" dirty="0">
            <a:latin typeface="Aharoni" pitchFamily="2" charset="-79"/>
            <a:cs typeface="Aharoni" pitchFamily="2" charset="-79"/>
          </a:endParaRPr>
        </a:p>
      </dgm:t>
    </dgm:pt>
    <dgm:pt modelId="{0E86F0B3-CCAC-4AC6-A1D5-F45C22913B42}" type="parTrans" cxnId="{F256C176-B140-4D49-8B90-071235515BAB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DC719C83-9BF1-4BD4-88EE-272450756624}" type="sibTrans" cxnId="{F256C176-B140-4D49-8B90-071235515BAB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2CB386C7-DF64-4170-8105-399A45440005}">
      <dgm:prSet phldrT="[Text]" custT="1"/>
      <dgm:spPr>
        <a:ln>
          <a:solidFill>
            <a:schemeClr val="accent1">
              <a:lumMod val="20000"/>
              <a:lumOff val="80000"/>
            </a:schemeClr>
          </a:solidFill>
        </a:ln>
      </dgm:spPr>
      <dgm:t>
        <a:bodyPr tIns="45720" bIns="0"/>
        <a:lstStyle/>
        <a:p>
          <a:pPr>
            <a:lnSpc>
              <a:spcPct val="100000"/>
            </a:lnSpc>
          </a:pPr>
          <a:r>
            <a:rPr lang="en-US" sz="2000" dirty="0" smtClean="0">
              <a:latin typeface="Aharoni" pitchFamily="2" charset="-79"/>
              <a:cs typeface="Aharoni" pitchFamily="2" charset="-79"/>
            </a:rPr>
            <a:t>PEG→CFG Conversion</a:t>
          </a:r>
          <a:endParaRPr lang="en-US" sz="2000" dirty="0">
            <a:latin typeface="Aharoni" pitchFamily="2" charset="-79"/>
            <a:cs typeface="Aharoni" pitchFamily="2" charset="-79"/>
          </a:endParaRPr>
        </a:p>
      </dgm:t>
    </dgm:pt>
    <dgm:pt modelId="{1C1A1AA7-78D6-4192-996C-B5BF2335EF3A}" type="parTrans" cxnId="{03B077C6-EE5D-48D7-BE90-D13A781FA6A2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76EFBAAF-ED17-46DB-A377-7EE08BEE9122}" type="sibTrans" cxnId="{03B077C6-EE5D-48D7-BE90-D13A781FA6A2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AAC1FC38-4A79-4813-BFB2-6B1D07155234}" type="pres">
      <dgm:prSet presAssocID="{DB5A9ECF-81A8-422C-BC78-D5F8EBA62C12}" presName="Name0" presStyleCnt="0">
        <dgm:presLayoutVars>
          <dgm:dir/>
          <dgm:animLvl val="lvl"/>
          <dgm:resizeHandles val="exact"/>
        </dgm:presLayoutVars>
      </dgm:prSet>
      <dgm:spPr/>
    </dgm:pt>
    <dgm:pt modelId="{7E4F93D9-4146-4005-88CF-189E7E8425B1}" type="pres">
      <dgm:prSet presAssocID="{7BB0F87D-20EC-42A2-9726-45020FC1F21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6589B3-685A-4BBA-AD3D-45C79DA5ABD0}" type="pres">
      <dgm:prSet presAssocID="{BF66674B-1EBE-49B7-A9C8-B3A3B8383DA8}" presName="parTxOnlySpace" presStyleCnt="0"/>
      <dgm:spPr/>
    </dgm:pt>
    <dgm:pt modelId="{6C967779-C039-40B0-B78A-6F650FE12B5D}" type="pres">
      <dgm:prSet presAssocID="{A1E84A68-00B5-446F-A4E6-7C914F428595}" presName="parTxOnly" presStyleLbl="node1" presStyleIdx="1" presStyleCnt="4" custLinFactNeighborY="-929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0E00BC-AE5D-4361-9161-808044AD06E0}" type="pres">
      <dgm:prSet presAssocID="{2C062AAB-3F2B-4027-8721-840E0E705FDC}" presName="parTxOnlySpace" presStyleCnt="0"/>
      <dgm:spPr/>
    </dgm:pt>
    <dgm:pt modelId="{83E245B1-8604-496B-8D69-64A0BCFE1C43}" type="pres">
      <dgm:prSet presAssocID="{AE9483E1-036E-4A85-84AE-6ADE0B7A6AB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213222-8E56-49DA-A7ED-21A0D8F4C289}" type="pres">
      <dgm:prSet presAssocID="{DC719C83-9BF1-4BD4-88EE-272450756624}" presName="parTxOnlySpace" presStyleCnt="0"/>
      <dgm:spPr/>
    </dgm:pt>
    <dgm:pt modelId="{E08EC1CC-728E-4329-9BD3-971B5723C974}" type="pres">
      <dgm:prSet presAssocID="{2CB386C7-DF64-4170-8105-399A4544000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56C176-B140-4D49-8B90-071235515BAB}" srcId="{DB5A9ECF-81A8-422C-BC78-D5F8EBA62C12}" destId="{AE9483E1-036E-4A85-84AE-6ADE0B7A6ABD}" srcOrd="2" destOrd="0" parTransId="{0E86F0B3-CCAC-4AC6-A1D5-F45C22913B42}" sibTransId="{DC719C83-9BF1-4BD4-88EE-272450756624}"/>
    <dgm:cxn modelId="{67FA09D5-22B1-4D8E-B753-108CDDB990A8}" type="presOf" srcId="{7BB0F87D-20EC-42A2-9726-45020FC1F217}" destId="{7E4F93D9-4146-4005-88CF-189E7E8425B1}" srcOrd="0" destOrd="0" presId="urn:microsoft.com/office/officeart/2005/8/layout/chevron1"/>
    <dgm:cxn modelId="{D73DE5D3-07AE-4D64-9783-C625E7EE8AFF}" type="presOf" srcId="{DB5A9ECF-81A8-422C-BC78-D5F8EBA62C12}" destId="{AAC1FC38-4A79-4813-BFB2-6B1D07155234}" srcOrd="0" destOrd="0" presId="urn:microsoft.com/office/officeart/2005/8/layout/chevron1"/>
    <dgm:cxn modelId="{03B077C6-EE5D-48D7-BE90-D13A781FA6A2}" srcId="{DB5A9ECF-81A8-422C-BC78-D5F8EBA62C12}" destId="{2CB386C7-DF64-4170-8105-399A45440005}" srcOrd="3" destOrd="0" parTransId="{1C1A1AA7-78D6-4192-996C-B5BF2335EF3A}" sibTransId="{76EFBAAF-ED17-46DB-A377-7EE08BEE9122}"/>
    <dgm:cxn modelId="{0805EC37-3A08-449C-AED9-01AA619BAC45}" srcId="{DB5A9ECF-81A8-422C-BC78-D5F8EBA62C12}" destId="{A1E84A68-00B5-446F-A4E6-7C914F428595}" srcOrd="1" destOrd="0" parTransId="{BD97D6B7-2EB7-4C80-AC9A-6E00AFCBA21D}" sibTransId="{2C062AAB-3F2B-4027-8721-840E0E705FDC}"/>
    <dgm:cxn modelId="{94C8A8F5-27E6-40B5-AF36-CF30DFFBCD00}" srcId="{DB5A9ECF-81A8-422C-BC78-D5F8EBA62C12}" destId="{7BB0F87D-20EC-42A2-9726-45020FC1F217}" srcOrd="0" destOrd="0" parTransId="{ED10FAF0-43F2-4F72-A16A-31987C79EE99}" sibTransId="{BF66674B-1EBE-49B7-A9C8-B3A3B8383DA8}"/>
    <dgm:cxn modelId="{F07D5CD0-E743-4ED7-9076-D7C5157F99FA}" type="presOf" srcId="{A1E84A68-00B5-446F-A4E6-7C914F428595}" destId="{6C967779-C039-40B0-B78A-6F650FE12B5D}" srcOrd="0" destOrd="0" presId="urn:microsoft.com/office/officeart/2005/8/layout/chevron1"/>
    <dgm:cxn modelId="{68188152-943F-4B0D-A79A-F1A0D3F6A171}" type="presOf" srcId="{AE9483E1-036E-4A85-84AE-6ADE0B7A6ABD}" destId="{83E245B1-8604-496B-8D69-64A0BCFE1C43}" srcOrd="0" destOrd="0" presId="urn:microsoft.com/office/officeart/2005/8/layout/chevron1"/>
    <dgm:cxn modelId="{71484A94-BEEF-4211-8ACF-2544A87A3F48}" type="presOf" srcId="{2CB386C7-DF64-4170-8105-399A45440005}" destId="{E08EC1CC-728E-4329-9BD3-971B5723C974}" srcOrd="0" destOrd="0" presId="urn:microsoft.com/office/officeart/2005/8/layout/chevron1"/>
    <dgm:cxn modelId="{D2B55FF2-9A8A-46B1-9EE9-1EE58C77BA96}" type="presParOf" srcId="{AAC1FC38-4A79-4813-BFB2-6B1D07155234}" destId="{7E4F93D9-4146-4005-88CF-189E7E8425B1}" srcOrd="0" destOrd="0" presId="urn:microsoft.com/office/officeart/2005/8/layout/chevron1"/>
    <dgm:cxn modelId="{65CD45DD-DB55-4E2F-B1AA-A9BBF76DF2F9}" type="presParOf" srcId="{AAC1FC38-4A79-4813-BFB2-6B1D07155234}" destId="{8C6589B3-685A-4BBA-AD3D-45C79DA5ABD0}" srcOrd="1" destOrd="0" presId="urn:microsoft.com/office/officeart/2005/8/layout/chevron1"/>
    <dgm:cxn modelId="{0D76A729-4A6B-423F-91C1-C1D5894DD2A9}" type="presParOf" srcId="{AAC1FC38-4A79-4813-BFB2-6B1D07155234}" destId="{6C967779-C039-40B0-B78A-6F650FE12B5D}" srcOrd="2" destOrd="0" presId="urn:microsoft.com/office/officeart/2005/8/layout/chevron1"/>
    <dgm:cxn modelId="{A72914A8-8143-43A0-AC36-EF4965245F4D}" type="presParOf" srcId="{AAC1FC38-4A79-4813-BFB2-6B1D07155234}" destId="{120E00BC-AE5D-4361-9161-808044AD06E0}" srcOrd="3" destOrd="0" presId="urn:microsoft.com/office/officeart/2005/8/layout/chevron1"/>
    <dgm:cxn modelId="{BABAFD7A-4E11-431C-A404-48D23F31CCCA}" type="presParOf" srcId="{AAC1FC38-4A79-4813-BFB2-6B1D07155234}" destId="{83E245B1-8604-496B-8D69-64A0BCFE1C43}" srcOrd="4" destOrd="0" presId="urn:microsoft.com/office/officeart/2005/8/layout/chevron1"/>
    <dgm:cxn modelId="{B38C62B2-6A6F-47A0-AB6D-460B2AFBE140}" type="presParOf" srcId="{AAC1FC38-4A79-4813-BFB2-6B1D07155234}" destId="{84213222-8E56-49DA-A7ED-21A0D8F4C289}" srcOrd="5" destOrd="0" presId="urn:microsoft.com/office/officeart/2005/8/layout/chevron1"/>
    <dgm:cxn modelId="{5DC659AB-8FDF-4F04-ADC5-43D8E5287A2B}" type="presParOf" srcId="{AAC1FC38-4A79-4813-BFB2-6B1D07155234}" destId="{E08EC1CC-728E-4329-9BD3-971B5723C974}" srcOrd="6" destOrd="0" presId="urn:microsoft.com/office/officeart/2005/8/layout/chevron1"/>
  </dgm:cxnLst>
  <dgm:bg/>
  <dgm:whole>
    <a:ln>
      <a:noFill/>
    </a:ln>
  </dgm:whole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B5A9ECF-81A8-422C-BC78-D5F8EBA62C1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BB0F87D-20EC-42A2-9726-45020FC1F217}">
      <dgm:prSet phldrT="[Text]" custT="1"/>
      <dgm:spPr>
        <a:ln>
          <a:solidFill>
            <a:schemeClr val="accent1">
              <a:lumMod val="20000"/>
              <a:lumOff val="80000"/>
            </a:schemeClr>
          </a:solidFill>
        </a:ln>
      </dgm:spPr>
      <dgm:t>
        <a:bodyPr tIns="45720" bIns="0"/>
        <a:lstStyle/>
        <a:p>
          <a:pPr>
            <a:lnSpc>
              <a:spcPct val="100000"/>
            </a:lnSpc>
          </a:pPr>
          <a:r>
            <a:rPr lang="en-US" sz="2000" dirty="0" smtClean="0">
              <a:latin typeface="Aharoni" pitchFamily="2" charset="-79"/>
              <a:cs typeface="Aharoni" pitchFamily="2" charset="-79"/>
            </a:rPr>
            <a:t>CFG→PEG Conversion</a:t>
          </a:r>
          <a:endParaRPr lang="en-US" sz="2000" dirty="0">
            <a:latin typeface="Aharoni" pitchFamily="2" charset="-79"/>
            <a:cs typeface="Aharoni" pitchFamily="2" charset="-79"/>
          </a:endParaRPr>
        </a:p>
      </dgm:t>
    </dgm:pt>
    <dgm:pt modelId="{ED10FAF0-43F2-4F72-A16A-31987C79EE99}" type="parTrans" cxnId="{94C8A8F5-27E6-40B5-AF36-CF30DFFBCD00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BF66674B-1EBE-49B7-A9C8-B3A3B8383DA8}" type="sibTrans" cxnId="{94C8A8F5-27E6-40B5-AF36-CF30DFFBCD00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A1E84A68-00B5-446F-A4E6-7C914F428595}">
      <dgm:prSet phldrT="[Text]" custT="1"/>
      <dgm:spPr>
        <a:ln>
          <a:solidFill>
            <a:schemeClr val="accent1">
              <a:lumMod val="20000"/>
              <a:lumOff val="80000"/>
            </a:schemeClr>
          </a:solidFill>
        </a:ln>
      </dgm:spPr>
      <dgm:t>
        <a:bodyPr tIns="45720" bIns="0"/>
        <a:lstStyle/>
        <a:p>
          <a:pPr>
            <a:lnSpc>
              <a:spcPct val="100000"/>
            </a:lnSpc>
          </a:pPr>
          <a:r>
            <a:rPr lang="en-US" sz="2000" dirty="0" smtClean="0">
              <a:latin typeface="Aharoni" pitchFamily="2" charset="-79"/>
              <a:cs typeface="Aharoni" pitchFamily="2" charset="-79"/>
            </a:rPr>
            <a:t>Equality Saturation</a:t>
          </a:r>
          <a:endParaRPr lang="en-US" sz="2000" dirty="0">
            <a:latin typeface="Aharoni" pitchFamily="2" charset="-79"/>
            <a:cs typeface="Aharoni" pitchFamily="2" charset="-79"/>
          </a:endParaRPr>
        </a:p>
      </dgm:t>
    </dgm:pt>
    <dgm:pt modelId="{BD97D6B7-2EB7-4C80-AC9A-6E00AFCBA21D}" type="parTrans" cxnId="{0805EC37-3A08-449C-AED9-01AA619BAC45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2C062AAB-3F2B-4027-8721-840E0E705FDC}" type="sibTrans" cxnId="{0805EC37-3A08-449C-AED9-01AA619BAC45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AE9483E1-036E-4A85-84AE-6ADE0B7A6ABD}">
      <dgm:prSet phldrT="[Text]" custT="1"/>
      <dgm:spPr>
        <a:ln>
          <a:solidFill>
            <a:schemeClr val="accent1">
              <a:lumMod val="20000"/>
              <a:lumOff val="80000"/>
            </a:schemeClr>
          </a:solidFill>
        </a:ln>
      </dgm:spPr>
      <dgm:t>
        <a:bodyPr tIns="45720" rIns="0" bIns="0"/>
        <a:lstStyle/>
        <a:p>
          <a:pPr>
            <a:lnSpc>
              <a:spcPct val="100000"/>
            </a:lnSpc>
          </a:pPr>
          <a:r>
            <a:rPr lang="en-US" sz="2000" dirty="0" smtClean="0">
              <a:latin typeface="Aharoni" pitchFamily="2" charset="-79"/>
              <a:cs typeface="Aharoni" pitchFamily="2" charset="-79"/>
            </a:rPr>
            <a:t>Global Profitability Heuristic</a:t>
          </a:r>
          <a:endParaRPr lang="en-US" sz="2000" dirty="0">
            <a:latin typeface="Aharoni" pitchFamily="2" charset="-79"/>
            <a:cs typeface="Aharoni" pitchFamily="2" charset="-79"/>
          </a:endParaRPr>
        </a:p>
      </dgm:t>
    </dgm:pt>
    <dgm:pt modelId="{0E86F0B3-CCAC-4AC6-A1D5-F45C22913B42}" type="parTrans" cxnId="{F256C176-B140-4D49-8B90-071235515BAB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DC719C83-9BF1-4BD4-88EE-272450756624}" type="sibTrans" cxnId="{F256C176-B140-4D49-8B90-071235515BAB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2CB386C7-DF64-4170-8105-399A45440005}">
      <dgm:prSet phldrT="[Text]" custT="1"/>
      <dgm:spPr>
        <a:ln>
          <a:solidFill>
            <a:schemeClr val="accent1">
              <a:lumMod val="20000"/>
              <a:lumOff val="80000"/>
            </a:schemeClr>
          </a:solidFill>
        </a:ln>
      </dgm:spPr>
      <dgm:t>
        <a:bodyPr tIns="45720" bIns="0"/>
        <a:lstStyle/>
        <a:p>
          <a:pPr>
            <a:lnSpc>
              <a:spcPct val="100000"/>
            </a:lnSpc>
          </a:pPr>
          <a:r>
            <a:rPr lang="en-US" sz="2000" dirty="0" smtClean="0">
              <a:latin typeface="Aharoni" pitchFamily="2" charset="-79"/>
              <a:cs typeface="Aharoni" pitchFamily="2" charset="-79"/>
            </a:rPr>
            <a:t>PEG→CFG Conversion</a:t>
          </a:r>
          <a:endParaRPr lang="en-US" sz="2000" dirty="0">
            <a:latin typeface="Aharoni" pitchFamily="2" charset="-79"/>
            <a:cs typeface="Aharoni" pitchFamily="2" charset="-79"/>
          </a:endParaRPr>
        </a:p>
      </dgm:t>
    </dgm:pt>
    <dgm:pt modelId="{1C1A1AA7-78D6-4192-996C-B5BF2335EF3A}" type="parTrans" cxnId="{03B077C6-EE5D-48D7-BE90-D13A781FA6A2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76EFBAAF-ED17-46DB-A377-7EE08BEE9122}" type="sibTrans" cxnId="{03B077C6-EE5D-48D7-BE90-D13A781FA6A2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AAC1FC38-4A79-4813-BFB2-6B1D07155234}" type="pres">
      <dgm:prSet presAssocID="{DB5A9ECF-81A8-422C-BC78-D5F8EBA62C12}" presName="Name0" presStyleCnt="0">
        <dgm:presLayoutVars>
          <dgm:dir/>
          <dgm:animLvl val="lvl"/>
          <dgm:resizeHandles val="exact"/>
        </dgm:presLayoutVars>
      </dgm:prSet>
      <dgm:spPr/>
    </dgm:pt>
    <dgm:pt modelId="{7E4F93D9-4146-4005-88CF-189E7E8425B1}" type="pres">
      <dgm:prSet presAssocID="{7BB0F87D-20EC-42A2-9726-45020FC1F21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6589B3-685A-4BBA-AD3D-45C79DA5ABD0}" type="pres">
      <dgm:prSet presAssocID="{BF66674B-1EBE-49B7-A9C8-B3A3B8383DA8}" presName="parTxOnlySpace" presStyleCnt="0"/>
      <dgm:spPr/>
    </dgm:pt>
    <dgm:pt modelId="{6C967779-C039-40B0-B78A-6F650FE12B5D}" type="pres">
      <dgm:prSet presAssocID="{A1E84A68-00B5-446F-A4E6-7C914F428595}" presName="parTxOnly" presStyleLbl="node1" presStyleIdx="1" presStyleCnt="4" custLinFactNeighborY="-929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0E00BC-AE5D-4361-9161-808044AD06E0}" type="pres">
      <dgm:prSet presAssocID="{2C062AAB-3F2B-4027-8721-840E0E705FDC}" presName="parTxOnlySpace" presStyleCnt="0"/>
      <dgm:spPr/>
    </dgm:pt>
    <dgm:pt modelId="{83E245B1-8604-496B-8D69-64A0BCFE1C43}" type="pres">
      <dgm:prSet presAssocID="{AE9483E1-036E-4A85-84AE-6ADE0B7A6AB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213222-8E56-49DA-A7ED-21A0D8F4C289}" type="pres">
      <dgm:prSet presAssocID="{DC719C83-9BF1-4BD4-88EE-272450756624}" presName="parTxOnlySpace" presStyleCnt="0"/>
      <dgm:spPr/>
    </dgm:pt>
    <dgm:pt modelId="{E08EC1CC-728E-4329-9BD3-971B5723C974}" type="pres">
      <dgm:prSet presAssocID="{2CB386C7-DF64-4170-8105-399A4544000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56C176-B140-4D49-8B90-071235515BAB}" srcId="{DB5A9ECF-81A8-422C-BC78-D5F8EBA62C12}" destId="{AE9483E1-036E-4A85-84AE-6ADE0B7A6ABD}" srcOrd="2" destOrd="0" parTransId="{0E86F0B3-CCAC-4AC6-A1D5-F45C22913B42}" sibTransId="{DC719C83-9BF1-4BD4-88EE-272450756624}"/>
    <dgm:cxn modelId="{3E6A13F4-966E-4798-91CE-E36EDEE62658}" type="presOf" srcId="{7BB0F87D-20EC-42A2-9726-45020FC1F217}" destId="{7E4F93D9-4146-4005-88CF-189E7E8425B1}" srcOrd="0" destOrd="0" presId="urn:microsoft.com/office/officeart/2005/8/layout/chevron1"/>
    <dgm:cxn modelId="{03B077C6-EE5D-48D7-BE90-D13A781FA6A2}" srcId="{DB5A9ECF-81A8-422C-BC78-D5F8EBA62C12}" destId="{2CB386C7-DF64-4170-8105-399A45440005}" srcOrd="3" destOrd="0" parTransId="{1C1A1AA7-78D6-4192-996C-B5BF2335EF3A}" sibTransId="{76EFBAAF-ED17-46DB-A377-7EE08BEE9122}"/>
    <dgm:cxn modelId="{0805EC37-3A08-449C-AED9-01AA619BAC45}" srcId="{DB5A9ECF-81A8-422C-BC78-D5F8EBA62C12}" destId="{A1E84A68-00B5-446F-A4E6-7C914F428595}" srcOrd="1" destOrd="0" parTransId="{BD97D6B7-2EB7-4C80-AC9A-6E00AFCBA21D}" sibTransId="{2C062AAB-3F2B-4027-8721-840E0E705FDC}"/>
    <dgm:cxn modelId="{94C8A8F5-27E6-40B5-AF36-CF30DFFBCD00}" srcId="{DB5A9ECF-81A8-422C-BC78-D5F8EBA62C12}" destId="{7BB0F87D-20EC-42A2-9726-45020FC1F217}" srcOrd="0" destOrd="0" parTransId="{ED10FAF0-43F2-4F72-A16A-31987C79EE99}" sibTransId="{BF66674B-1EBE-49B7-A9C8-B3A3B8383DA8}"/>
    <dgm:cxn modelId="{6E23850A-3730-405A-9722-2AAD51148B79}" type="presOf" srcId="{2CB386C7-DF64-4170-8105-399A45440005}" destId="{E08EC1CC-728E-4329-9BD3-971B5723C974}" srcOrd="0" destOrd="0" presId="urn:microsoft.com/office/officeart/2005/8/layout/chevron1"/>
    <dgm:cxn modelId="{B8A0FF3F-4EDC-4A9C-9129-DAC5FC28C226}" type="presOf" srcId="{DB5A9ECF-81A8-422C-BC78-D5F8EBA62C12}" destId="{AAC1FC38-4A79-4813-BFB2-6B1D07155234}" srcOrd="0" destOrd="0" presId="urn:microsoft.com/office/officeart/2005/8/layout/chevron1"/>
    <dgm:cxn modelId="{A5183B8C-E67E-4097-B4E8-AA5F6E6AEA02}" type="presOf" srcId="{AE9483E1-036E-4A85-84AE-6ADE0B7A6ABD}" destId="{83E245B1-8604-496B-8D69-64A0BCFE1C43}" srcOrd="0" destOrd="0" presId="urn:microsoft.com/office/officeart/2005/8/layout/chevron1"/>
    <dgm:cxn modelId="{0A379D1B-1046-435F-9127-DEEFEC09C109}" type="presOf" srcId="{A1E84A68-00B5-446F-A4E6-7C914F428595}" destId="{6C967779-C039-40B0-B78A-6F650FE12B5D}" srcOrd="0" destOrd="0" presId="urn:microsoft.com/office/officeart/2005/8/layout/chevron1"/>
    <dgm:cxn modelId="{DD74B55B-62C5-47E6-8F39-2E13376FF1EA}" type="presParOf" srcId="{AAC1FC38-4A79-4813-BFB2-6B1D07155234}" destId="{7E4F93D9-4146-4005-88CF-189E7E8425B1}" srcOrd="0" destOrd="0" presId="urn:microsoft.com/office/officeart/2005/8/layout/chevron1"/>
    <dgm:cxn modelId="{DF11B060-166B-4F20-BE63-50A1C04A221A}" type="presParOf" srcId="{AAC1FC38-4A79-4813-BFB2-6B1D07155234}" destId="{8C6589B3-685A-4BBA-AD3D-45C79DA5ABD0}" srcOrd="1" destOrd="0" presId="urn:microsoft.com/office/officeart/2005/8/layout/chevron1"/>
    <dgm:cxn modelId="{A4C279B5-1ABB-4D1A-914B-C56D0AF8C84A}" type="presParOf" srcId="{AAC1FC38-4A79-4813-BFB2-6B1D07155234}" destId="{6C967779-C039-40B0-B78A-6F650FE12B5D}" srcOrd="2" destOrd="0" presId="urn:microsoft.com/office/officeart/2005/8/layout/chevron1"/>
    <dgm:cxn modelId="{A5385768-2641-44E6-999D-D7B2B0E0C753}" type="presParOf" srcId="{AAC1FC38-4A79-4813-BFB2-6B1D07155234}" destId="{120E00BC-AE5D-4361-9161-808044AD06E0}" srcOrd="3" destOrd="0" presId="urn:microsoft.com/office/officeart/2005/8/layout/chevron1"/>
    <dgm:cxn modelId="{05F0341C-AD77-4D0B-ADD7-04F0D10CC6FF}" type="presParOf" srcId="{AAC1FC38-4A79-4813-BFB2-6B1D07155234}" destId="{83E245B1-8604-496B-8D69-64A0BCFE1C43}" srcOrd="4" destOrd="0" presId="urn:microsoft.com/office/officeart/2005/8/layout/chevron1"/>
    <dgm:cxn modelId="{B1AB1117-CB74-47C9-8EF2-E333DF936ED8}" type="presParOf" srcId="{AAC1FC38-4A79-4813-BFB2-6B1D07155234}" destId="{84213222-8E56-49DA-A7ED-21A0D8F4C289}" srcOrd="5" destOrd="0" presId="urn:microsoft.com/office/officeart/2005/8/layout/chevron1"/>
    <dgm:cxn modelId="{9E75EB37-E8D6-4E31-A494-3761DE19FCC9}" type="presParOf" srcId="{AAC1FC38-4A79-4813-BFB2-6B1D07155234}" destId="{E08EC1CC-728E-4329-9BD3-971B5723C974}" srcOrd="6" destOrd="0" presId="urn:microsoft.com/office/officeart/2005/8/layout/chevron1"/>
  </dgm:cxnLst>
  <dgm:bg/>
  <dgm:whole>
    <a:ln>
      <a:noFill/>
    </a:ln>
  </dgm:whole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B5A9ECF-81A8-422C-BC78-D5F8EBA62C1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BB0F87D-20EC-42A2-9726-45020FC1F217}">
      <dgm:prSet phldrT="[Text]" custT="1"/>
      <dgm:spPr>
        <a:ln>
          <a:solidFill>
            <a:schemeClr val="accent1">
              <a:lumMod val="20000"/>
              <a:lumOff val="80000"/>
            </a:schemeClr>
          </a:solidFill>
        </a:ln>
      </dgm:spPr>
      <dgm:t>
        <a:bodyPr tIns="45720" bIns="0"/>
        <a:lstStyle/>
        <a:p>
          <a:pPr>
            <a:lnSpc>
              <a:spcPct val="100000"/>
            </a:lnSpc>
          </a:pPr>
          <a:r>
            <a:rPr lang="en-US" sz="2000" dirty="0" smtClean="0">
              <a:latin typeface="Aharoni" pitchFamily="2" charset="-79"/>
              <a:cs typeface="Aharoni" pitchFamily="2" charset="-79"/>
            </a:rPr>
            <a:t>CFG→PEG Conversion</a:t>
          </a:r>
          <a:endParaRPr lang="en-US" sz="2000" dirty="0">
            <a:latin typeface="Aharoni" pitchFamily="2" charset="-79"/>
            <a:cs typeface="Aharoni" pitchFamily="2" charset="-79"/>
          </a:endParaRPr>
        </a:p>
      </dgm:t>
    </dgm:pt>
    <dgm:pt modelId="{ED10FAF0-43F2-4F72-A16A-31987C79EE99}" type="parTrans" cxnId="{94C8A8F5-27E6-40B5-AF36-CF30DFFBCD00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BF66674B-1EBE-49B7-A9C8-B3A3B8383DA8}" type="sibTrans" cxnId="{94C8A8F5-27E6-40B5-AF36-CF30DFFBCD00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A1E84A68-00B5-446F-A4E6-7C914F428595}">
      <dgm:prSet phldrT="[Text]" custT="1"/>
      <dgm:spPr>
        <a:ln>
          <a:solidFill>
            <a:schemeClr val="accent1">
              <a:lumMod val="20000"/>
              <a:lumOff val="80000"/>
            </a:schemeClr>
          </a:solidFill>
        </a:ln>
      </dgm:spPr>
      <dgm:t>
        <a:bodyPr tIns="45720" bIns="0"/>
        <a:lstStyle/>
        <a:p>
          <a:pPr>
            <a:lnSpc>
              <a:spcPct val="100000"/>
            </a:lnSpc>
          </a:pPr>
          <a:r>
            <a:rPr lang="en-US" sz="2000" dirty="0" smtClean="0">
              <a:latin typeface="Aharoni" pitchFamily="2" charset="-79"/>
              <a:cs typeface="Aharoni" pitchFamily="2" charset="-79"/>
            </a:rPr>
            <a:t>Equality Saturation</a:t>
          </a:r>
          <a:endParaRPr lang="en-US" sz="2000" dirty="0">
            <a:latin typeface="Aharoni" pitchFamily="2" charset="-79"/>
            <a:cs typeface="Aharoni" pitchFamily="2" charset="-79"/>
          </a:endParaRPr>
        </a:p>
      </dgm:t>
    </dgm:pt>
    <dgm:pt modelId="{BD97D6B7-2EB7-4C80-AC9A-6E00AFCBA21D}" type="parTrans" cxnId="{0805EC37-3A08-449C-AED9-01AA619BAC45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2C062AAB-3F2B-4027-8721-840E0E705FDC}" type="sibTrans" cxnId="{0805EC37-3A08-449C-AED9-01AA619BAC45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AE9483E1-036E-4A85-84AE-6ADE0B7A6ABD}">
      <dgm:prSet phldrT="[Text]" custT="1"/>
      <dgm:spPr>
        <a:ln>
          <a:solidFill>
            <a:schemeClr val="accent1">
              <a:lumMod val="20000"/>
              <a:lumOff val="80000"/>
            </a:schemeClr>
          </a:solidFill>
        </a:ln>
      </dgm:spPr>
      <dgm:t>
        <a:bodyPr tIns="45720" rIns="0" bIns="0"/>
        <a:lstStyle/>
        <a:p>
          <a:pPr>
            <a:lnSpc>
              <a:spcPct val="100000"/>
            </a:lnSpc>
          </a:pPr>
          <a:r>
            <a:rPr lang="en-US" sz="2000" dirty="0" smtClean="0">
              <a:latin typeface="Aharoni" pitchFamily="2" charset="-79"/>
              <a:cs typeface="Aharoni" pitchFamily="2" charset="-79"/>
            </a:rPr>
            <a:t>Global Profitability Heuristic</a:t>
          </a:r>
          <a:endParaRPr lang="en-US" sz="2000" dirty="0">
            <a:latin typeface="Aharoni" pitchFamily="2" charset="-79"/>
            <a:cs typeface="Aharoni" pitchFamily="2" charset="-79"/>
          </a:endParaRPr>
        </a:p>
      </dgm:t>
    </dgm:pt>
    <dgm:pt modelId="{0E86F0B3-CCAC-4AC6-A1D5-F45C22913B42}" type="parTrans" cxnId="{F256C176-B140-4D49-8B90-071235515BAB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DC719C83-9BF1-4BD4-88EE-272450756624}" type="sibTrans" cxnId="{F256C176-B140-4D49-8B90-071235515BAB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2CB386C7-DF64-4170-8105-399A45440005}">
      <dgm:prSet phldrT="[Text]" custT="1"/>
      <dgm:spPr>
        <a:ln>
          <a:solidFill>
            <a:schemeClr val="accent1">
              <a:lumMod val="20000"/>
              <a:lumOff val="80000"/>
            </a:schemeClr>
          </a:solidFill>
        </a:ln>
      </dgm:spPr>
      <dgm:t>
        <a:bodyPr tIns="45720" bIns="0"/>
        <a:lstStyle/>
        <a:p>
          <a:pPr>
            <a:lnSpc>
              <a:spcPct val="100000"/>
            </a:lnSpc>
          </a:pPr>
          <a:r>
            <a:rPr lang="en-US" sz="2000" dirty="0" smtClean="0">
              <a:latin typeface="Aharoni" pitchFamily="2" charset="-79"/>
              <a:cs typeface="Aharoni" pitchFamily="2" charset="-79"/>
            </a:rPr>
            <a:t>PEG→CFG Conversion</a:t>
          </a:r>
          <a:endParaRPr lang="en-US" sz="2000" dirty="0">
            <a:latin typeface="Aharoni" pitchFamily="2" charset="-79"/>
            <a:cs typeface="Aharoni" pitchFamily="2" charset="-79"/>
          </a:endParaRPr>
        </a:p>
      </dgm:t>
    </dgm:pt>
    <dgm:pt modelId="{1C1A1AA7-78D6-4192-996C-B5BF2335EF3A}" type="parTrans" cxnId="{03B077C6-EE5D-48D7-BE90-D13A781FA6A2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76EFBAAF-ED17-46DB-A377-7EE08BEE9122}" type="sibTrans" cxnId="{03B077C6-EE5D-48D7-BE90-D13A781FA6A2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AAC1FC38-4A79-4813-BFB2-6B1D07155234}" type="pres">
      <dgm:prSet presAssocID="{DB5A9ECF-81A8-422C-BC78-D5F8EBA62C12}" presName="Name0" presStyleCnt="0">
        <dgm:presLayoutVars>
          <dgm:dir/>
          <dgm:animLvl val="lvl"/>
          <dgm:resizeHandles val="exact"/>
        </dgm:presLayoutVars>
      </dgm:prSet>
      <dgm:spPr/>
    </dgm:pt>
    <dgm:pt modelId="{7E4F93D9-4146-4005-88CF-189E7E8425B1}" type="pres">
      <dgm:prSet presAssocID="{7BB0F87D-20EC-42A2-9726-45020FC1F21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6589B3-685A-4BBA-AD3D-45C79DA5ABD0}" type="pres">
      <dgm:prSet presAssocID="{BF66674B-1EBE-49B7-A9C8-B3A3B8383DA8}" presName="parTxOnlySpace" presStyleCnt="0"/>
      <dgm:spPr/>
    </dgm:pt>
    <dgm:pt modelId="{6C967779-C039-40B0-B78A-6F650FE12B5D}" type="pres">
      <dgm:prSet presAssocID="{A1E84A68-00B5-446F-A4E6-7C914F428595}" presName="parTxOnly" presStyleLbl="node1" presStyleIdx="1" presStyleCnt="4" custLinFactNeighborY="-929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0E00BC-AE5D-4361-9161-808044AD06E0}" type="pres">
      <dgm:prSet presAssocID="{2C062AAB-3F2B-4027-8721-840E0E705FDC}" presName="parTxOnlySpace" presStyleCnt="0"/>
      <dgm:spPr/>
    </dgm:pt>
    <dgm:pt modelId="{83E245B1-8604-496B-8D69-64A0BCFE1C43}" type="pres">
      <dgm:prSet presAssocID="{AE9483E1-036E-4A85-84AE-6ADE0B7A6AB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213222-8E56-49DA-A7ED-21A0D8F4C289}" type="pres">
      <dgm:prSet presAssocID="{DC719C83-9BF1-4BD4-88EE-272450756624}" presName="parTxOnlySpace" presStyleCnt="0"/>
      <dgm:spPr/>
    </dgm:pt>
    <dgm:pt modelId="{E08EC1CC-728E-4329-9BD3-971B5723C974}" type="pres">
      <dgm:prSet presAssocID="{2CB386C7-DF64-4170-8105-399A4544000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A2267F2-4EE2-4CB6-805A-F06E2385F379}" type="presOf" srcId="{7BB0F87D-20EC-42A2-9726-45020FC1F217}" destId="{7E4F93D9-4146-4005-88CF-189E7E8425B1}" srcOrd="0" destOrd="0" presId="urn:microsoft.com/office/officeart/2005/8/layout/chevron1"/>
    <dgm:cxn modelId="{F256C176-B140-4D49-8B90-071235515BAB}" srcId="{DB5A9ECF-81A8-422C-BC78-D5F8EBA62C12}" destId="{AE9483E1-036E-4A85-84AE-6ADE0B7A6ABD}" srcOrd="2" destOrd="0" parTransId="{0E86F0B3-CCAC-4AC6-A1D5-F45C22913B42}" sibTransId="{DC719C83-9BF1-4BD4-88EE-272450756624}"/>
    <dgm:cxn modelId="{939A17C3-1E1A-49F5-AAA1-B71DF279740D}" type="presOf" srcId="{AE9483E1-036E-4A85-84AE-6ADE0B7A6ABD}" destId="{83E245B1-8604-496B-8D69-64A0BCFE1C43}" srcOrd="0" destOrd="0" presId="urn:microsoft.com/office/officeart/2005/8/layout/chevron1"/>
    <dgm:cxn modelId="{831D7F99-BC4F-4B34-87D9-D9ACBD966925}" type="presOf" srcId="{DB5A9ECF-81A8-422C-BC78-D5F8EBA62C12}" destId="{AAC1FC38-4A79-4813-BFB2-6B1D07155234}" srcOrd="0" destOrd="0" presId="urn:microsoft.com/office/officeart/2005/8/layout/chevron1"/>
    <dgm:cxn modelId="{BB37A514-D2E2-42CD-8DD7-598D46B09A0E}" type="presOf" srcId="{2CB386C7-DF64-4170-8105-399A45440005}" destId="{E08EC1CC-728E-4329-9BD3-971B5723C974}" srcOrd="0" destOrd="0" presId="urn:microsoft.com/office/officeart/2005/8/layout/chevron1"/>
    <dgm:cxn modelId="{03B077C6-EE5D-48D7-BE90-D13A781FA6A2}" srcId="{DB5A9ECF-81A8-422C-BC78-D5F8EBA62C12}" destId="{2CB386C7-DF64-4170-8105-399A45440005}" srcOrd="3" destOrd="0" parTransId="{1C1A1AA7-78D6-4192-996C-B5BF2335EF3A}" sibTransId="{76EFBAAF-ED17-46DB-A377-7EE08BEE9122}"/>
    <dgm:cxn modelId="{0805EC37-3A08-449C-AED9-01AA619BAC45}" srcId="{DB5A9ECF-81A8-422C-BC78-D5F8EBA62C12}" destId="{A1E84A68-00B5-446F-A4E6-7C914F428595}" srcOrd="1" destOrd="0" parTransId="{BD97D6B7-2EB7-4C80-AC9A-6E00AFCBA21D}" sibTransId="{2C062AAB-3F2B-4027-8721-840E0E705FDC}"/>
    <dgm:cxn modelId="{94C8A8F5-27E6-40B5-AF36-CF30DFFBCD00}" srcId="{DB5A9ECF-81A8-422C-BC78-D5F8EBA62C12}" destId="{7BB0F87D-20EC-42A2-9726-45020FC1F217}" srcOrd="0" destOrd="0" parTransId="{ED10FAF0-43F2-4F72-A16A-31987C79EE99}" sibTransId="{BF66674B-1EBE-49B7-A9C8-B3A3B8383DA8}"/>
    <dgm:cxn modelId="{AE322A7F-E141-402D-B154-BB5A355307E3}" type="presOf" srcId="{A1E84A68-00B5-446F-A4E6-7C914F428595}" destId="{6C967779-C039-40B0-B78A-6F650FE12B5D}" srcOrd="0" destOrd="0" presId="urn:microsoft.com/office/officeart/2005/8/layout/chevron1"/>
    <dgm:cxn modelId="{39FB7F34-3281-4DC3-B85F-DA57624825F1}" type="presParOf" srcId="{AAC1FC38-4A79-4813-BFB2-6B1D07155234}" destId="{7E4F93D9-4146-4005-88CF-189E7E8425B1}" srcOrd="0" destOrd="0" presId="urn:microsoft.com/office/officeart/2005/8/layout/chevron1"/>
    <dgm:cxn modelId="{FFD44918-FE8C-4011-945E-DA81F253B46F}" type="presParOf" srcId="{AAC1FC38-4A79-4813-BFB2-6B1D07155234}" destId="{8C6589B3-685A-4BBA-AD3D-45C79DA5ABD0}" srcOrd="1" destOrd="0" presId="urn:microsoft.com/office/officeart/2005/8/layout/chevron1"/>
    <dgm:cxn modelId="{D825EEAE-41F5-4304-97D8-334FC7492FFD}" type="presParOf" srcId="{AAC1FC38-4A79-4813-BFB2-6B1D07155234}" destId="{6C967779-C039-40B0-B78A-6F650FE12B5D}" srcOrd="2" destOrd="0" presId="urn:microsoft.com/office/officeart/2005/8/layout/chevron1"/>
    <dgm:cxn modelId="{514CB10B-3DD3-4B46-A05B-753C9DDBDBC0}" type="presParOf" srcId="{AAC1FC38-4A79-4813-BFB2-6B1D07155234}" destId="{120E00BC-AE5D-4361-9161-808044AD06E0}" srcOrd="3" destOrd="0" presId="urn:microsoft.com/office/officeart/2005/8/layout/chevron1"/>
    <dgm:cxn modelId="{4EE9873A-9487-45A8-94FF-6C31910516CA}" type="presParOf" srcId="{AAC1FC38-4A79-4813-BFB2-6B1D07155234}" destId="{83E245B1-8604-496B-8D69-64A0BCFE1C43}" srcOrd="4" destOrd="0" presId="urn:microsoft.com/office/officeart/2005/8/layout/chevron1"/>
    <dgm:cxn modelId="{C6F4C106-B206-411A-9F83-2412BBFD9E78}" type="presParOf" srcId="{AAC1FC38-4A79-4813-BFB2-6B1D07155234}" destId="{84213222-8E56-49DA-A7ED-21A0D8F4C289}" srcOrd="5" destOrd="0" presId="urn:microsoft.com/office/officeart/2005/8/layout/chevron1"/>
    <dgm:cxn modelId="{223F9B22-73BC-498A-A6FE-CE6474907E29}" type="presParOf" srcId="{AAC1FC38-4A79-4813-BFB2-6B1D07155234}" destId="{E08EC1CC-728E-4329-9BD3-971B5723C974}" srcOrd="6" destOrd="0" presId="urn:microsoft.com/office/officeart/2005/8/layout/chevron1"/>
  </dgm:cxnLst>
  <dgm:bg/>
  <dgm:whole>
    <a:ln>
      <a:noFill/>
    </a:ln>
  </dgm:whole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B5A9ECF-81A8-422C-BC78-D5F8EBA62C1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BB0F87D-20EC-42A2-9726-45020FC1F217}">
      <dgm:prSet phldrT="[Text]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>
        <a:ln/>
      </dgm:spPr>
      <dgm:t>
        <a:bodyPr tIns="45720" bIns="0"/>
        <a:lstStyle/>
        <a:p>
          <a:pPr>
            <a:lnSpc>
              <a:spcPct val="100000"/>
            </a:lnSpc>
          </a:pPr>
          <a:r>
            <a:rPr lang="en-US" sz="2000" dirty="0" smtClean="0">
              <a:latin typeface="Aharoni" pitchFamily="2" charset="-79"/>
              <a:cs typeface="Aharoni" pitchFamily="2" charset="-79"/>
            </a:rPr>
            <a:t>CFG→PEG Conversion</a:t>
          </a:r>
          <a:endParaRPr lang="en-US" sz="2000" dirty="0">
            <a:latin typeface="Aharoni" pitchFamily="2" charset="-79"/>
            <a:cs typeface="Aharoni" pitchFamily="2" charset="-79"/>
          </a:endParaRPr>
        </a:p>
      </dgm:t>
    </dgm:pt>
    <dgm:pt modelId="{ED10FAF0-43F2-4F72-A16A-31987C79EE99}" type="parTrans" cxnId="{94C8A8F5-27E6-40B5-AF36-CF30DFFBCD00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BF66674B-1EBE-49B7-A9C8-B3A3B8383DA8}" type="sibTrans" cxnId="{94C8A8F5-27E6-40B5-AF36-CF30DFFBCD00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A1E84A68-00B5-446F-A4E6-7C914F428595}">
      <dgm:prSet phldrT="[Text]" custT="1"/>
      <dgm:spPr>
        <a:ln>
          <a:solidFill>
            <a:schemeClr val="accent1">
              <a:lumMod val="20000"/>
              <a:lumOff val="80000"/>
            </a:schemeClr>
          </a:solidFill>
        </a:ln>
      </dgm:spPr>
      <dgm:t>
        <a:bodyPr tIns="45720" bIns="0"/>
        <a:lstStyle/>
        <a:p>
          <a:pPr>
            <a:lnSpc>
              <a:spcPct val="100000"/>
            </a:lnSpc>
          </a:pPr>
          <a:r>
            <a:rPr lang="en-US" sz="2000" dirty="0" smtClean="0">
              <a:latin typeface="Aharoni" pitchFamily="2" charset="-79"/>
              <a:cs typeface="Aharoni" pitchFamily="2" charset="-79"/>
            </a:rPr>
            <a:t>Equality Saturation</a:t>
          </a:r>
          <a:endParaRPr lang="en-US" sz="2000" dirty="0">
            <a:latin typeface="Aharoni" pitchFamily="2" charset="-79"/>
            <a:cs typeface="Aharoni" pitchFamily="2" charset="-79"/>
          </a:endParaRPr>
        </a:p>
      </dgm:t>
    </dgm:pt>
    <dgm:pt modelId="{BD97D6B7-2EB7-4C80-AC9A-6E00AFCBA21D}" type="parTrans" cxnId="{0805EC37-3A08-449C-AED9-01AA619BAC45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2C062AAB-3F2B-4027-8721-840E0E705FDC}" type="sibTrans" cxnId="{0805EC37-3A08-449C-AED9-01AA619BAC45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AE9483E1-036E-4A85-84AE-6ADE0B7A6ABD}">
      <dgm:prSet phldrT="[Text]" custT="1"/>
      <dgm:spPr>
        <a:ln>
          <a:solidFill>
            <a:schemeClr val="accent1">
              <a:lumMod val="20000"/>
              <a:lumOff val="80000"/>
            </a:schemeClr>
          </a:solidFill>
        </a:ln>
      </dgm:spPr>
      <dgm:t>
        <a:bodyPr tIns="45720" rIns="0" bIns="0"/>
        <a:lstStyle/>
        <a:p>
          <a:pPr>
            <a:lnSpc>
              <a:spcPct val="100000"/>
            </a:lnSpc>
          </a:pPr>
          <a:r>
            <a:rPr lang="en-US" sz="2000" dirty="0" smtClean="0">
              <a:latin typeface="Aharoni" pitchFamily="2" charset="-79"/>
              <a:cs typeface="Aharoni" pitchFamily="2" charset="-79"/>
            </a:rPr>
            <a:t>Global Profitability Heuristic</a:t>
          </a:r>
          <a:endParaRPr lang="en-US" sz="2000" dirty="0">
            <a:latin typeface="Aharoni" pitchFamily="2" charset="-79"/>
            <a:cs typeface="Aharoni" pitchFamily="2" charset="-79"/>
          </a:endParaRPr>
        </a:p>
      </dgm:t>
    </dgm:pt>
    <dgm:pt modelId="{0E86F0B3-CCAC-4AC6-A1D5-F45C22913B42}" type="parTrans" cxnId="{F256C176-B140-4D49-8B90-071235515BAB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DC719C83-9BF1-4BD4-88EE-272450756624}" type="sibTrans" cxnId="{F256C176-B140-4D49-8B90-071235515BAB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2CB386C7-DF64-4170-8105-399A45440005}">
      <dgm:prSet phldrT="[Text]" custT="1"/>
      <dgm:spPr>
        <a:ln>
          <a:solidFill>
            <a:schemeClr val="accent1">
              <a:lumMod val="20000"/>
              <a:lumOff val="80000"/>
            </a:schemeClr>
          </a:solidFill>
        </a:ln>
      </dgm:spPr>
      <dgm:t>
        <a:bodyPr tIns="45720" bIns="0"/>
        <a:lstStyle/>
        <a:p>
          <a:pPr>
            <a:lnSpc>
              <a:spcPct val="100000"/>
            </a:lnSpc>
          </a:pPr>
          <a:r>
            <a:rPr lang="en-US" sz="2000" dirty="0" smtClean="0">
              <a:latin typeface="Aharoni" pitchFamily="2" charset="-79"/>
              <a:cs typeface="Aharoni" pitchFamily="2" charset="-79"/>
            </a:rPr>
            <a:t>PEG→CFG Conversion</a:t>
          </a:r>
          <a:endParaRPr lang="en-US" sz="2000" dirty="0">
            <a:latin typeface="Aharoni" pitchFamily="2" charset="-79"/>
            <a:cs typeface="Aharoni" pitchFamily="2" charset="-79"/>
          </a:endParaRPr>
        </a:p>
      </dgm:t>
    </dgm:pt>
    <dgm:pt modelId="{1C1A1AA7-78D6-4192-996C-B5BF2335EF3A}" type="parTrans" cxnId="{03B077C6-EE5D-48D7-BE90-D13A781FA6A2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76EFBAAF-ED17-46DB-A377-7EE08BEE9122}" type="sibTrans" cxnId="{03B077C6-EE5D-48D7-BE90-D13A781FA6A2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AAC1FC38-4A79-4813-BFB2-6B1D07155234}" type="pres">
      <dgm:prSet presAssocID="{DB5A9ECF-81A8-422C-BC78-D5F8EBA62C12}" presName="Name0" presStyleCnt="0">
        <dgm:presLayoutVars>
          <dgm:dir/>
          <dgm:animLvl val="lvl"/>
          <dgm:resizeHandles val="exact"/>
        </dgm:presLayoutVars>
      </dgm:prSet>
      <dgm:spPr/>
    </dgm:pt>
    <dgm:pt modelId="{7E4F93D9-4146-4005-88CF-189E7E8425B1}" type="pres">
      <dgm:prSet presAssocID="{7BB0F87D-20EC-42A2-9726-45020FC1F21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6589B3-685A-4BBA-AD3D-45C79DA5ABD0}" type="pres">
      <dgm:prSet presAssocID="{BF66674B-1EBE-49B7-A9C8-B3A3B8383DA8}" presName="parTxOnlySpace" presStyleCnt="0"/>
      <dgm:spPr/>
    </dgm:pt>
    <dgm:pt modelId="{6C967779-C039-40B0-B78A-6F650FE12B5D}" type="pres">
      <dgm:prSet presAssocID="{A1E84A68-00B5-446F-A4E6-7C914F428595}" presName="parTxOnly" presStyleLbl="node1" presStyleIdx="1" presStyleCnt="4" custLinFactNeighborY="-929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0E00BC-AE5D-4361-9161-808044AD06E0}" type="pres">
      <dgm:prSet presAssocID="{2C062AAB-3F2B-4027-8721-840E0E705FDC}" presName="parTxOnlySpace" presStyleCnt="0"/>
      <dgm:spPr/>
    </dgm:pt>
    <dgm:pt modelId="{83E245B1-8604-496B-8D69-64A0BCFE1C43}" type="pres">
      <dgm:prSet presAssocID="{AE9483E1-036E-4A85-84AE-6ADE0B7A6AB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213222-8E56-49DA-A7ED-21A0D8F4C289}" type="pres">
      <dgm:prSet presAssocID="{DC719C83-9BF1-4BD4-88EE-272450756624}" presName="parTxOnlySpace" presStyleCnt="0"/>
      <dgm:spPr/>
    </dgm:pt>
    <dgm:pt modelId="{E08EC1CC-728E-4329-9BD3-971B5723C974}" type="pres">
      <dgm:prSet presAssocID="{2CB386C7-DF64-4170-8105-399A4544000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56C176-B140-4D49-8B90-071235515BAB}" srcId="{DB5A9ECF-81A8-422C-BC78-D5F8EBA62C12}" destId="{AE9483E1-036E-4A85-84AE-6ADE0B7A6ABD}" srcOrd="2" destOrd="0" parTransId="{0E86F0B3-CCAC-4AC6-A1D5-F45C22913B42}" sibTransId="{DC719C83-9BF1-4BD4-88EE-272450756624}"/>
    <dgm:cxn modelId="{0AA7B9CC-6349-4DF3-9923-9E6EC5D2781A}" type="presOf" srcId="{7BB0F87D-20EC-42A2-9726-45020FC1F217}" destId="{7E4F93D9-4146-4005-88CF-189E7E8425B1}" srcOrd="0" destOrd="0" presId="urn:microsoft.com/office/officeart/2005/8/layout/chevron1"/>
    <dgm:cxn modelId="{02E0E43E-E08E-4F3B-B3DC-49CB4AF47EEE}" type="presOf" srcId="{2CB386C7-DF64-4170-8105-399A45440005}" destId="{E08EC1CC-728E-4329-9BD3-971B5723C974}" srcOrd="0" destOrd="0" presId="urn:microsoft.com/office/officeart/2005/8/layout/chevron1"/>
    <dgm:cxn modelId="{03B077C6-EE5D-48D7-BE90-D13A781FA6A2}" srcId="{DB5A9ECF-81A8-422C-BC78-D5F8EBA62C12}" destId="{2CB386C7-DF64-4170-8105-399A45440005}" srcOrd="3" destOrd="0" parTransId="{1C1A1AA7-78D6-4192-996C-B5BF2335EF3A}" sibTransId="{76EFBAAF-ED17-46DB-A377-7EE08BEE9122}"/>
    <dgm:cxn modelId="{0805EC37-3A08-449C-AED9-01AA619BAC45}" srcId="{DB5A9ECF-81A8-422C-BC78-D5F8EBA62C12}" destId="{A1E84A68-00B5-446F-A4E6-7C914F428595}" srcOrd="1" destOrd="0" parTransId="{BD97D6B7-2EB7-4C80-AC9A-6E00AFCBA21D}" sibTransId="{2C062AAB-3F2B-4027-8721-840E0E705FDC}"/>
    <dgm:cxn modelId="{94C8A8F5-27E6-40B5-AF36-CF30DFFBCD00}" srcId="{DB5A9ECF-81A8-422C-BC78-D5F8EBA62C12}" destId="{7BB0F87D-20EC-42A2-9726-45020FC1F217}" srcOrd="0" destOrd="0" parTransId="{ED10FAF0-43F2-4F72-A16A-31987C79EE99}" sibTransId="{BF66674B-1EBE-49B7-A9C8-B3A3B8383DA8}"/>
    <dgm:cxn modelId="{A7845011-0F7B-43AD-A66C-F1C1F1F4DD16}" type="presOf" srcId="{DB5A9ECF-81A8-422C-BC78-D5F8EBA62C12}" destId="{AAC1FC38-4A79-4813-BFB2-6B1D07155234}" srcOrd="0" destOrd="0" presId="urn:microsoft.com/office/officeart/2005/8/layout/chevron1"/>
    <dgm:cxn modelId="{DFA475B1-7C18-4BB1-A7A3-1F3DBDADB153}" type="presOf" srcId="{A1E84A68-00B5-446F-A4E6-7C914F428595}" destId="{6C967779-C039-40B0-B78A-6F650FE12B5D}" srcOrd="0" destOrd="0" presId="urn:microsoft.com/office/officeart/2005/8/layout/chevron1"/>
    <dgm:cxn modelId="{B81D1376-CEA8-4BBC-8544-944D59AA601F}" type="presOf" srcId="{AE9483E1-036E-4A85-84AE-6ADE0B7A6ABD}" destId="{83E245B1-8604-496B-8D69-64A0BCFE1C43}" srcOrd="0" destOrd="0" presId="urn:microsoft.com/office/officeart/2005/8/layout/chevron1"/>
    <dgm:cxn modelId="{E2E72000-A411-4415-B97F-1CD7C9D364FD}" type="presParOf" srcId="{AAC1FC38-4A79-4813-BFB2-6B1D07155234}" destId="{7E4F93D9-4146-4005-88CF-189E7E8425B1}" srcOrd="0" destOrd="0" presId="urn:microsoft.com/office/officeart/2005/8/layout/chevron1"/>
    <dgm:cxn modelId="{5CA5DCB1-A481-4E92-B6E7-482B50590A3D}" type="presParOf" srcId="{AAC1FC38-4A79-4813-BFB2-6B1D07155234}" destId="{8C6589B3-685A-4BBA-AD3D-45C79DA5ABD0}" srcOrd="1" destOrd="0" presId="urn:microsoft.com/office/officeart/2005/8/layout/chevron1"/>
    <dgm:cxn modelId="{4F0A4A7A-F15B-4BFD-9D27-593ED3002320}" type="presParOf" srcId="{AAC1FC38-4A79-4813-BFB2-6B1D07155234}" destId="{6C967779-C039-40B0-B78A-6F650FE12B5D}" srcOrd="2" destOrd="0" presId="urn:microsoft.com/office/officeart/2005/8/layout/chevron1"/>
    <dgm:cxn modelId="{5E60F72C-A574-48BF-A70A-A19106823094}" type="presParOf" srcId="{AAC1FC38-4A79-4813-BFB2-6B1D07155234}" destId="{120E00BC-AE5D-4361-9161-808044AD06E0}" srcOrd="3" destOrd="0" presId="urn:microsoft.com/office/officeart/2005/8/layout/chevron1"/>
    <dgm:cxn modelId="{9C7526E4-B4C7-482B-A85C-30DA8826E044}" type="presParOf" srcId="{AAC1FC38-4A79-4813-BFB2-6B1D07155234}" destId="{83E245B1-8604-496B-8D69-64A0BCFE1C43}" srcOrd="4" destOrd="0" presId="urn:microsoft.com/office/officeart/2005/8/layout/chevron1"/>
    <dgm:cxn modelId="{90A04068-CCDC-47F3-8EBF-D796300E8C18}" type="presParOf" srcId="{AAC1FC38-4A79-4813-BFB2-6B1D07155234}" destId="{84213222-8E56-49DA-A7ED-21A0D8F4C289}" srcOrd="5" destOrd="0" presId="urn:microsoft.com/office/officeart/2005/8/layout/chevron1"/>
    <dgm:cxn modelId="{33F5A3EA-3AA7-4F15-94FD-FED356F1A70A}" type="presParOf" srcId="{AAC1FC38-4A79-4813-BFB2-6B1D07155234}" destId="{E08EC1CC-728E-4329-9BD3-971B5723C974}" srcOrd="6" destOrd="0" presId="urn:microsoft.com/office/officeart/2005/8/layout/chevron1"/>
  </dgm:cxnLst>
  <dgm:bg/>
  <dgm:whole>
    <a:ln>
      <a:noFill/>
    </a:ln>
  </dgm:whole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DB5A9ECF-81A8-422C-BC78-D5F8EBA62C1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BB0F87D-20EC-42A2-9726-45020FC1F217}">
      <dgm:prSet phldrT="[Text]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>
        <a:ln/>
      </dgm:spPr>
      <dgm:t>
        <a:bodyPr tIns="45720" bIns="0"/>
        <a:lstStyle/>
        <a:p>
          <a:pPr>
            <a:lnSpc>
              <a:spcPct val="100000"/>
            </a:lnSpc>
          </a:pPr>
          <a:r>
            <a:rPr lang="en-US" sz="2000" dirty="0" smtClean="0">
              <a:latin typeface="Aharoni" pitchFamily="2" charset="-79"/>
              <a:cs typeface="Aharoni" pitchFamily="2" charset="-79"/>
            </a:rPr>
            <a:t>CFG→PEG Conversion</a:t>
          </a:r>
          <a:endParaRPr lang="en-US" sz="2000" dirty="0">
            <a:latin typeface="Aharoni" pitchFamily="2" charset="-79"/>
            <a:cs typeface="Aharoni" pitchFamily="2" charset="-79"/>
          </a:endParaRPr>
        </a:p>
      </dgm:t>
    </dgm:pt>
    <dgm:pt modelId="{ED10FAF0-43F2-4F72-A16A-31987C79EE99}" type="parTrans" cxnId="{94C8A8F5-27E6-40B5-AF36-CF30DFFBCD00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BF66674B-1EBE-49B7-A9C8-B3A3B8383DA8}" type="sibTrans" cxnId="{94C8A8F5-27E6-40B5-AF36-CF30DFFBCD00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A1E84A68-00B5-446F-A4E6-7C914F428595}">
      <dgm:prSet phldrT="[Text]" custT="1"/>
      <dgm:spPr>
        <a:ln>
          <a:solidFill>
            <a:schemeClr val="accent1">
              <a:lumMod val="20000"/>
              <a:lumOff val="80000"/>
            </a:schemeClr>
          </a:solidFill>
        </a:ln>
      </dgm:spPr>
      <dgm:t>
        <a:bodyPr tIns="45720" bIns="0"/>
        <a:lstStyle/>
        <a:p>
          <a:pPr>
            <a:lnSpc>
              <a:spcPct val="100000"/>
            </a:lnSpc>
          </a:pPr>
          <a:r>
            <a:rPr lang="en-US" sz="2000" dirty="0" smtClean="0">
              <a:latin typeface="Aharoni" pitchFamily="2" charset="-79"/>
              <a:cs typeface="Aharoni" pitchFamily="2" charset="-79"/>
            </a:rPr>
            <a:t>Equality Saturation</a:t>
          </a:r>
          <a:endParaRPr lang="en-US" sz="2000" dirty="0">
            <a:latin typeface="Aharoni" pitchFamily="2" charset="-79"/>
            <a:cs typeface="Aharoni" pitchFamily="2" charset="-79"/>
          </a:endParaRPr>
        </a:p>
      </dgm:t>
    </dgm:pt>
    <dgm:pt modelId="{BD97D6B7-2EB7-4C80-AC9A-6E00AFCBA21D}" type="parTrans" cxnId="{0805EC37-3A08-449C-AED9-01AA619BAC45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2C062AAB-3F2B-4027-8721-840E0E705FDC}" type="sibTrans" cxnId="{0805EC37-3A08-449C-AED9-01AA619BAC45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AE9483E1-036E-4A85-84AE-6ADE0B7A6ABD}">
      <dgm:prSet phldrT="[Text]" custT="1"/>
      <dgm:spPr>
        <a:ln>
          <a:solidFill>
            <a:schemeClr val="accent1">
              <a:lumMod val="20000"/>
              <a:lumOff val="80000"/>
            </a:schemeClr>
          </a:solidFill>
        </a:ln>
      </dgm:spPr>
      <dgm:t>
        <a:bodyPr tIns="45720" rIns="0" bIns="0"/>
        <a:lstStyle/>
        <a:p>
          <a:pPr>
            <a:lnSpc>
              <a:spcPct val="100000"/>
            </a:lnSpc>
          </a:pPr>
          <a:r>
            <a:rPr lang="en-US" sz="2000" dirty="0" smtClean="0">
              <a:latin typeface="Aharoni" pitchFamily="2" charset="-79"/>
              <a:cs typeface="Aharoni" pitchFamily="2" charset="-79"/>
            </a:rPr>
            <a:t>Global Profitability Heuristic</a:t>
          </a:r>
          <a:endParaRPr lang="en-US" sz="2000" dirty="0">
            <a:latin typeface="Aharoni" pitchFamily="2" charset="-79"/>
            <a:cs typeface="Aharoni" pitchFamily="2" charset="-79"/>
          </a:endParaRPr>
        </a:p>
      </dgm:t>
    </dgm:pt>
    <dgm:pt modelId="{0E86F0B3-CCAC-4AC6-A1D5-F45C22913B42}" type="parTrans" cxnId="{F256C176-B140-4D49-8B90-071235515BAB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DC719C83-9BF1-4BD4-88EE-272450756624}" type="sibTrans" cxnId="{F256C176-B140-4D49-8B90-071235515BAB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2CB386C7-DF64-4170-8105-399A45440005}">
      <dgm:prSet phldrT="[Text]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>
        <a:ln/>
      </dgm:spPr>
      <dgm:t>
        <a:bodyPr tIns="45720" bIns="0"/>
        <a:lstStyle/>
        <a:p>
          <a:pPr>
            <a:lnSpc>
              <a:spcPct val="100000"/>
            </a:lnSpc>
          </a:pPr>
          <a:r>
            <a:rPr lang="en-US" sz="2000" dirty="0" smtClean="0">
              <a:latin typeface="Aharoni" pitchFamily="2" charset="-79"/>
              <a:cs typeface="Aharoni" pitchFamily="2" charset="-79"/>
            </a:rPr>
            <a:t>PEG→CFG Conversion</a:t>
          </a:r>
          <a:endParaRPr lang="en-US" sz="2000" dirty="0">
            <a:latin typeface="Aharoni" pitchFamily="2" charset="-79"/>
            <a:cs typeface="Aharoni" pitchFamily="2" charset="-79"/>
          </a:endParaRPr>
        </a:p>
      </dgm:t>
    </dgm:pt>
    <dgm:pt modelId="{1C1A1AA7-78D6-4192-996C-B5BF2335EF3A}" type="parTrans" cxnId="{03B077C6-EE5D-48D7-BE90-D13A781FA6A2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76EFBAAF-ED17-46DB-A377-7EE08BEE9122}" type="sibTrans" cxnId="{03B077C6-EE5D-48D7-BE90-D13A781FA6A2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AAC1FC38-4A79-4813-BFB2-6B1D07155234}" type="pres">
      <dgm:prSet presAssocID="{DB5A9ECF-81A8-422C-BC78-D5F8EBA62C12}" presName="Name0" presStyleCnt="0">
        <dgm:presLayoutVars>
          <dgm:dir/>
          <dgm:animLvl val="lvl"/>
          <dgm:resizeHandles val="exact"/>
        </dgm:presLayoutVars>
      </dgm:prSet>
      <dgm:spPr/>
    </dgm:pt>
    <dgm:pt modelId="{7E4F93D9-4146-4005-88CF-189E7E8425B1}" type="pres">
      <dgm:prSet presAssocID="{7BB0F87D-20EC-42A2-9726-45020FC1F21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6589B3-685A-4BBA-AD3D-45C79DA5ABD0}" type="pres">
      <dgm:prSet presAssocID="{BF66674B-1EBE-49B7-A9C8-B3A3B8383DA8}" presName="parTxOnlySpace" presStyleCnt="0"/>
      <dgm:spPr/>
    </dgm:pt>
    <dgm:pt modelId="{6C967779-C039-40B0-B78A-6F650FE12B5D}" type="pres">
      <dgm:prSet presAssocID="{A1E84A68-00B5-446F-A4E6-7C914F428595}" presName="parTxOnly" presStyleLbl="node1" presStyleIdx="1" presStyleCnt="4" custLinFactNeighborY="-929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0E00BC-AE5D-4361-9161-808044AD06E0}" type="pres">
      <dgm:prSet presAssocID="{2C062AAB-3F2B-4027-8721-840E0E705FDC}" presName="parTxOnlySpace" presStyleCnt="0"/>
      <dgm:spPr/>
    </dgm:pt>
    <dgm:pt modelId="{83E245B1-8604-496B-8D69-64A0BCFE1C43}" type="pres">
      <dgm:prSet presAssocID="{AE9483E1-036E-4A85-84AE-6ADE0B7A6AB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213222-8E56-49DA-A7ED-21A0D8F4C289}" type="pres">
      <dgm:prSet presAssocID="{DC719C83-9BF1-4BD4-88EE-272450756624}" presName="parTxOnlySpace" presStyleCnt="0"/>
      <dgm:spPr/>
    </dgm:pt>
    <dgm:pt modelId="{E08EC1CC-728E-4329-9BD3-971B5723C974}" type="pres">
      <dgm:prSet presAssocID="{2CB386C7-DF64-4170-8105-399A4544000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56C176-B140-4D49-8B90-071235515BAB}" srcId="{DB5A9ECF-81A8-422C-BC78-D5F8EBA62C12}" destId="{AE9483E1-036E-4A85-84AE-6ADE0B7A6ABD}" srcOrd="2" destOrd="0" parTransId="{0E86F0B3-CCAC-4AC6-A1D5-F45C22913B42}" sibTransId="{DC719C83-9BF1-4BD4-88EE-272450756624}"/>
    <dgm:cxn modelId="{7F491852-3987-4FBC-A497-8CC5287AD1EB}" type="presOf" srcId="{7BB0F87D-20EC-42A2-9726-45020FC1F217}" destId="{7E4F93D9-4146-4005-88CF-189E7E8425B1}" srcOrd="0" destOrd="0" presId="urn:microsoft.com/office/officeart/2005/8/layout/chevron1"/>
    <dgm:cxn modelId="{C14C5E5A-2E5C-4FCE-8A53-0022F29846D9}" type="presOf" srcId="{DB5A9ECF-81A8-422C-BC78-D5F8EBA62C12}" destId="{AAC1FC38-4A79-4813-BFB2-6B1D07155234}" srcOrd="0" destOrd="0" presId="urn:microsoft.com/office/officeart/2005/8/layout/chevron1"/>
    <dgm:cxn modelId="{03B077C6-EE5D-48D7-BE90-D13A781FA6A2}" srcId="{DB5A9ECF-81A8-422C-BC78-D5F8EBA62C12}" destId="{2CB386C7-DF64-4170-8105-399A45440005}" srcOrd="3" destOrd="0" parTransId="{1C1A1AA7-78D6-4192-996C-B5BF2335EF3A}" sibTransId="{76EFBAAF-ED17-46DB-A377-7EE08BEE9122}"/>
    <dgm:cxn modelId="{0805EC37-3A08-449C-AED9-01AA619BAC45}" srcId="{DB5A9ECF-81A8-422C-BC78-D5F8EBA62C12}" destId="{A1E84A68-00B5-446F-A4E6-7C914F428595}" srcOrd="1" destOrd="0" parTransId="{BD97D6B7-2EB7-4C80-AC9A-6E00AFCBA21D}" sibTransId="{2C062AAB-3F2B-4027-8721-840E0E705FDC}"/>
    <dgm:cxn modelId="{94C8A8F5-27E6-40B5-AF36-CF30DFFBCD00}" srcId="{DB5A9ECF-81A8-422C-BC78-D5F8EBA62C12}" destId="{7BB0F87D-20EC-42A2-9726-45020FC1F217}" srcOrd="0" destOrd="0" parTransId="{ED10FAF0-43F2-4F72-A16A-31987C79EE99}" sibTransId="{BF66674B-1EBE-49B7-A9C8-B3A3B8383DA8}"/>
    <dgm:cxn modelId="{35F507E2-B14B-4051-A57D-F65E8728C8C6}" type="presOf" srcId="{2CB386C7-DF64-4170-8105-399A45440005}" destId="{E08EC1CC-728E-4329-9BD3-971B5723C974}" srcOrd="0" destOrd="0" presId="urn:microsoft.com/office/officeart/2005/8/layout/chevron1"/>
    <dgm:cxn modelId="{FB0DB08E-27D6-41AA-BB3F-685CD6161DB4}" type="presOf" srcId="{AE9483E1-036E-4A85-84AE-6ADE0B7A6ABD}" destId="{83E245B1-8604-496B-8D69-64A0BCFE1C43}" srcOrd="0" destOrd="0" presId="urn:microsoft.com/office/officeart/2005/8/layout/chevron1"/>
    <dgm:cxn modelId="{8EEAE80A-3A4B-4ED5-BCBA-C82FB5F74DC6}" type="presOf" srcId="{A1E84A68-00B5-446F-A4E6-7C914F428595}" destId="{6C967779-C039-40B0-B78A-6F650FE12B5D}" srcOrd="0" destOrd="0" presId="urn:microsoft.com/office/officeart/2005/8/layout/chevron1"/>
    <dgm:cxn modelId="{BBB5E01B-9462-49D2-BE5C-03778A42317C}" type="presParOf" srcId="{AAC1FC38-4A79-4813-BFB2-6B1D07155234}" destId="{7E4F93D9-4146-4005-88CF-189E7E8425B1}" srcOrd="0" destOrd="0" presId="urn:microsoft.com/office/officeart/2005/8/layout/chevron1"/>
    <dgm:cxn modelId="{699DB7BB-3668-4F88-8620-621233251FB2}" type="presParOf" srcId="{AAC1FC38-4A79-4813-BFB2-6B1D07155234}" destId="{8C6589B3-685A-4BBA-AD3D-45C79DA5ABD0}" srcOrd="1" destOrd="0" presId="urn:microsoft.com/office/officeart/2005/8/layout/chevron1"/>
    <dgm:cxn modelId="{6C35D436-AD21-4BC1-9F8B-626E9368854A}" type="presParOf" srcId="{AAC1FC38-4A79-4813-BFB2-6B1D07155234}" destId="{6C967779-C039-40B0-B78A-6F650FE12B5D}" srcOrd="2" destOrd="0" presId="urn:microsoft.com/office/officeart/2005/8/layout/chevron1"/>
    <dgm:cxn modelId="{8FC07BE8-9ECE-411F-B792-49A9749B008B}" type="presParOf" srcId="{AAC1FC38-4A79-4813-BFB2-6B1D07155234}" destId="{120E00BC-AE5D-4361-9161-808044AD06E0}" srcOrd="3" destOrd="0" presId="urn:microsoft.com/office/officeart/2005/8/layout/chevron1"/>
    <dgm:cxn modelId="{EAAD2F37-0A5D-4F16-AF3F-800C2FCE3153}" type="presParOf" srcId="{AAC1FC38-4A79-4813-BFB2-6B1D07155234}" destId="{83E245B1-8604-496B-8D69-64A0BCFE1C43}" srcOrd="4" destOrd="0" presId="urn:microsoft.com/office/officeart/2005/8/layout/chevron1"/>
    <dgm:cxn modelId="{11C158BA-190B-4661-B3EC-6E3A3D27AAAC}" type="presParOf" srcId="{AAC1FC38-4A79-4813-BFB2-6B1D07155234}" destId="{84213222-8E56-49DA-A7ED-21A0D8F4C289}" srcOrd="5" destOrd="0" presId="urn:microsoft.com/office/officeart/2005/8/layout/chevron1"/>
    <dgm:cxn modelId="{1B8AD394-B9F2-4839-8206-849121EEA278}" type="presParOf" srcId="{AAC1FC38-4A79-4813-BFB2-6B1D07155234}" destId="{E08EC1CC-728E-4329-9BD3-971B5723C974}" srcOrd="6" destOrd="0" presId="urn:microsoft.com/office/officeart/2005/8/layout/chevron1"/>
  </dgm:cxnLst>
  <dgm:bg/>
  <dgm:whole>
    <a:ln>
      <a:noFill/>
    </a:ln>
  </dgm:whole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DB5A9ECF-81A8-422C-BC78-D5F8EBA62C1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BB0F87D-20EC-42A2-9726-45020FC1F217}">
      <dgm:prSet phldrT="[Text]" custT="1"/>
      <dgm:spPr>
        <a:ln>
          <a:solidFill>
            <a:schemeClr val="accent1">
              <a:lumMod val="20000"/>
              <a:lumOff val="80000"/>
            </a:schemeClr>
          </a:solidFill>
        </a:ln>
      </dgm:spPr>
      <dgm:t>
        <a:bodyPr tIns="45720" bIns="0"/>
        <a:lstStyle/>
        <a:p>
          <a:pPr>
            <a:lnSpc>
              <a:spcPct val="100000"/>
            </a:lnSpc>
          </a:pPr>
          <a:r>
            <a:rPr lang="en-US" sz="2000" dirty="0" smtClean="0">
              <a:latin typeface="Aharoni" pitchFamily="2" charset="-79"/>
              <a:cs typeface="Aharoni" pitchFamily="2" charset="-79"/>
            </a:rPr>
            <a:t>CFG→PEG Conversion</a:t>
          </a:r>
          <a:endParaRPr lang="en-US" sz="2000" dirty="0">
            <a:latin typeface="Aharoni" pitchFamily="2" charset="-79"/>
            <a:cs typeface="Aharoni" pitchFamily="2" charset="-79"/>
          </a:endParaRPr>
        </a:p>
      </dgm:t>
    </dgm:pt>
    <dgm:pt modelId="{ED10FAF0-43F2-4F72-A16A-31987C79EE99}" type="parTrans" cxnId="{94C8A8F5-27E6-40B5-AF36-CF30DFFBCD00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BF66674B-1EBE-49B7-A9C8-B3A3B8383DA8}" type="sibTrans" cxnId="{94C8A8F5-27E6-40B5-AF36-CF30DFFBCD00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A1E84A68-00B5-446F-A4E6-7C914F428595}">
      <dgm:prSet phldrT="[Text]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>
        <a:ln/>
      </dgm:spPr>
      <dgm:t>
        <a:bodyPr tIns="45720" bIns="0"/>
        <a:lstStyle/>
        <a:p>
          <a:pPr>
            <a:lnSpc>
              <a:spcPct val="100000"/>
            </a:lnSpc>
          </a:pPr>
          <a:r>
            <a:rPr lang="en-US" sz="2000" dirty="0" smtClean="0">
              <a:latin typeface="Aharoni" pitchFamily="2" charset="-79"/>
              <a:cs typeface="Aharoni" pitchFamily="2" charset="-79"/>
            </a:rPr>
            <a:t>Equality Saturation</a:t>
          </a:r>
          <a:endParaRPr lang="en-US" sz="2000" dirty="0">
            <a:latin typeface="Aharoni" pitchFamily="2" charset="-79"/>
            <a:cs typeface="Aharoni" pitchFamily="2" charset="-79"/>
          </a:endParaRPr>
        </a:p>
      </dgm:t>
    </dgm:pt>
    <dgm:pt modelId="{BD97D6B7-2EB7-4C80-AC9A-6E00AFCBA21D}" type="parTrans" cxnId="{0805EC37-3A08-449C-AED9-01AA619BAC45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2C062AAB-3F2B-4027-8721-840E0E705FDC}" type="sibTrans" cxnId="{0805EC37-3A08-449C-AED9-01AA619BAC45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AE9483E1-036E-4A85-84AE-6ADE0B7A6ABD}">
      <dgm:prSet phldrT="[Text]" custT="1"/>
      <dgm:spPr>
        <a:ln>
          <a:solidFill>
            <a:schemeClr val="accent1">
              <a:lumMod val="20000"/>
              <a:lumOff val="80000"/>
            </a:schemeClr>
          </a:solidFill>
        </a:ln>
      </dgm:spPr>
      <dgm:t>
        <a:bodyPr tIns="45720" rIns="0" bIns="0"/>
        <a:lstStyle/>
        <a:p>
          <a:pPr>
            <a:lnSpc>
              <a:spcPct val="100000"/>
            </a:lnSpc>
          </a:pPr>
          <a:r>
            <a:rPr lang="en-US" sz="2000" dirty="0" smtClean="0">
              <a:latin typeface="Aharoni" pitchFamily="2" charset="-79"/>
              <a:cs typeface="Aharoni" pitchFamily="2" charset="-79"/>
            </a:rPr>
            <a:t>Global Profitability Heuristic</a:t>
          </a:r>
          <a:endParaRPr lang="en-US" sz="2000" dirty="0">
            <a:latin typeface="Aharoni" pitchFamily="2" charset="-79"/>
            <a:cs typeface="Aharoni" pitchFamily="2" charset="-79"/>
          </a:endParaRPr>
        </a:p>
      </dgm:t>
    </dgm:pt>
    <dgm:pt modelId="{0E86F0B3-CCAC-4AC6-A1D5-F45C22913B42}" type="parTrans" cxnId="{F256C176-B140-4D49-8B90-071235515BAB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DC719C83-9BF1-4BD4-88EE-272450756624}" type="sibTrans" cxnId="{F256C176-B140-4D49-8B90-071235515BAB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2CB386C7-DF64-4170-8105-399A45440005}">
      <dgm:prSet phldrT="[Text]" custT="1"/>
      <dgm:spPr>
        <a:ln>
          <a:solidFill>
            <a:schemeClr val="accent1">
              <a:lumMod val="20000"/>
              <a:lumOff val="80000"/>
            </a:schemeClr>
          </a:solidFill>
        </a:ln>
      </dgm:spPr>
      <dgm:t>
        <a:bodyPr tIns="45720" bIns="0"/>
        <a:lstStyle/>
        <a:p>
          <a:pPr>
            <a:lnSpc>
              <a:spcPct val="100000"/>
            </a:lnSpc>
          </a:pPr>
          <a:r>
            <a:rPr lang="en-US" sz="2000" dirty="0" smtClean="0">
              <a:latin typeface="Aharoni" pitchFamily="2" charset="-79"/>
              <a:cs typeface="Aharoni" pitchFamily="2" charset="-79"/>
            </a:rPr>
            <a:t>PEG→CFG Conversion</a:t>
          </a:r>
          <a:endParaRPr lang="en-US" sz="2000" dirty="0">
            <a:latin typeface="Aharoni" pitchFamily="2" charset="-79"/>
            <a:cs typeface="Aharoni" pitchFamily="2" charset="-79"/>
          </a:endParaRPr>
        </a:p>
      </dgm:t>
    </dgm:pt>
    <dgm:pt modelId="{1C1A1AA7-78D6-4192-996C-B5BF2335EF3A}" type="parTrans" cxnId="{03B077C6-EE5D-48D7-BE90-D13A781FA6A2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76EFBAAF-ED17-46DB-A377-7EE08BEE9122}" type="sibTrans" cxnId="{03B077C6-EE5D-48D7-BE90-D13A781FA6A2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AAC1FC38-4A79-4813-BFB2-6B1D07155234}" type="pres">
      <dgm:prSet presAssocID="{DB5A9ECF-81A8-422C-BC78-D5F8EBA62C12}" presName="Name0" presStyleCnt="0">
        <dgm:presLayoutVars>
          <dgm:dir/>
          <dgm:animLvl val="lvl"/>
          <dgm:resizeHandles val="exact"/>
        </dgm:presLayoutVars>
      </dgm:prSet>
      <dgm:spPr/>
    </dgm:pt>
    <dgm:pt modelId="{7E4F93D9-4146-4005-88CF-189E7E8425B1}" type="pres">
      <dgm:prSet presAssocID="{7BB0F87D-20EC-42A2-9726-45020FC1F21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6589B3-685A-4BBA-AD3D-45C79DA5ABD0}" type="pres">
      <dgm:prSet presAssocID="{BF66674B-1EBE-49B7-A9C8-B3A3B8383DA8}" presName="parTxOnlySpace" presStyleCnt="0"/>
      <dgm:spPr/>
    </dgm:pt>
    <dgm:pt modelId="{6C967779-C039-40B0-B78A-6F650FE12B5D}" type="pres">
      <dgm:prSet presAssocID="{A1E84A68-00B5-446F-A4E6-7C914F428595}" presName="parTxOnly" presStyleLbl="node1" presStyleIdx="1" presStyleCnt="4" custLinFactNeighborY="-929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0E00BC-AE5D-4361-9161-808044AD06E0}" type="pres">
      <dgm:prSet presAssocID="{2C062AAB-3F2B-4027-8721-840E0E705FDC}" presName="parTxOnlySpace" presStyleCnt="0"/>
      <dgm:spPr/>
    </dgm:pt>
    <dgm:pt modelId="{83E245B1-8604-496B-8D69-64A0BCFE1C43}" type="pres">
      <dgm:prSet presAssocID="{AE9483E1-036E-4A85-84AE-6ADE0B7A6AB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213222-8E56-49DA-A7ED-21A0D8F4C289}" type="pres">
      <dgm:prSet presAssocID="{DC719C83-9BF1-4BD4-88EE-272450756624}" presName="parTxOnlySpace" presStyleCnt="0"/>
      <dgm:spPr/>
    </dgm:pt>
    <dgm:pt modelId="{E08EC1CC-728E-4329-9BD3-971B5723C974}" type="pres">
      <dgm:prSet presAssocID="{2CB386C7-DF64-4170-8105-399A4544000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14CA599-3B4C-4E2E-9D6D-5F81AF663112}" type="presOf" srcId="{DB5A9ECF-81A8-422C-BC78-D5F8EBA62C12}" destId="{AAC1FC38-4A79-4813-BFB2-6B1D07155234}" srcOrd="0" destOrd="0" presId="urn:microsoft.com/office/officeart/2005/8/layout/chevron1"/>
    <dgm:cxn modelId="{F256C176-B140-4D49-8B90-071235515BAB}" srcId="{DB5A9ECF-81A8-422C-BC78-D5F8EBA62C12}" destId="{AE9483E1-036E-4A85-84AE-6ADE0B7A6ABD}" srcOrd="2" destOrd="0" parTransId="{0E86F0B3-CCAC-4AC6-A1D5-F45C22913B42}" sibTransId="{DC719C83-9BF1-4BD4-88EE-272450756624}"/>
    <dgm:cxn modelId="{CF293465-DC07-4092-94C3-3267C9C3BD36}" type="presOf" srcId="{7BB0F87D-20EC-42A2-9726-45020FC1F217}" destId="{7E4F93D9-4146-4005-88CF-189E7E8425B1}" srcOrd="0" destOrd="0" presId="urn:microsoft.com/office/officeart/2005/8/layout/chevron1"/>
    <dgm:cxn modelId="{03B077C6-EE5D-48D7-BE90-D13A781FA6A2}" srcId="{DB5A9ECF-81A8-422C-BC78-D5F8EBA62C12}" destId="{2CB386C7-DF64-4170-8105-399A45440005}" srcOrd="3" destOrd="0" parTransId="{1C1A1AA7-78D6-4192-996C-B5BF2335EF3A}" sibTransId="{76EFBAAF-ED17-46DB-A377-7EE08BEE9122}"/>
    <dgm:cxn modelId="{0805EC37-3A08-449C-AED9-01AA619BAC45}" srcId="{DB5A9ECF-81A8-422C-BC78-D5F8EBA62C12}" destId="{A1E84A68-00B5-446F-A4E6-7C914F428595}" srcOrd="1" destOrd="0" parTransId="{BD97D6B7-2EB7-4C80-AC9A-6E00AFCBA21D}" sibTransId="{2C062AAB-3F2B-4027-8721-840E0E705FDC}"/>
    <dgm:cxn modelId="{94C8A8F5-27E6-40B5-AF36-CF30DFFBCD00}" srcId="{DB5A9ECF-81A8-422C-BC78-D5F8EBA62C12}" destId="{7BB0F87D-20EC-42A2-9726-45020FC1F217}" srcOrd="0" destOrd="0" parTransId="{ED10FAF0-43F2-4F72-A16A-31987C79EE99}" sibTransId="{BF66674B-1EBE-49B7-A9C8-B3A3B8383DA8}"/>
    <dgm:cxn modelId="{FA1BE66D-E48D-4D96-BDA1-C6DA7F5112F1}" type="presOf" srcId="{2CB386C7-DF64-4170-8105-399A45440005}" destId="{E08EC1CC-728E-4329-9BD3-971B5723C974}" srcOrd="0" destOrd="0" presId="urn:microsoft.com/office/officeart/2005/8/layout/chevron1"/>
    <dgm:cxn modelId="{58F31B00-34B2-4903-9972-135FF6C636FE}" type="presOf" srcId="{A1E84A68-00B5-446F-A4E6-7C914F428595}" destId="{6C967779-C039-40B0-B78A-6F650FE12B5D}" srcOrd="0" destOrd="0" presId="urn:microsoft.com/office/officeart/2005/8/layout/chevron1"/>
    <dgm:cxn modelId="{14B75A5E-2ED7-4A44-A3B1-40EB8A206E57}" type="presOf" srcId="{AE9483E1-036E-4A85-84AE-6ADE0B7A6ABD}" destId="{83E245B1-8604-496B-8D69-64A0BCFE1C43}" srcOrd="0" destOrd="0" presId="urn:microsoft.com/office/officeart/2005/8/layout/chevron1"/>
    <dgm:cxn modelId="{42BF158C-6F4D-4D4B-81A7-710CA8CAB164}" type="presParOf" srcId="{AAC1FC38-4A79-4813-BFB2-6B1D07155234}" destId="{7E4F93D9-4146-4005-88CF-189E7E8425B1}" srcOrd="0" destOrd="0" presId="urn:microsoft.com/office/officeart/2005/8/layout/chevron1"/>
    <dgm:cxn modelId="{918E87F4-82C7-4EFE-BF03-2F89AC94CB9A}" type="presParOf" srcId="{AAC1FC38-4A79-4813-BFB2-6B1D07155234}" destId="{8C6589B3-685A-4BBA-AD3D-45C79DA5ABD0}" srcOrd="1" destOrd="0" presId="urn:microsoft.com/office/officeart/2005/8/layout/chevron1"/>
    <dgm:cxn modelId="{A33BDE22-A134-4E1B-A55C-F8BDED8C248A}" type="presParOf" srcId="{AAC1FC38-4A79-4813-BFB2-6B1D07155234}" destId="{6C967779-C039-40B0-B78A-6F650FE12B5D}" srcOrd="2" destOrd="0" presId="urn:microsoft.com/office/officeart/2005/8/layout/chevron1"/>
    <dgm:cxn modelId="{A5E8E917-7F8D-4906-B5C8-F12B38EBEE23}" type="presParOf" srcId="{AAC1FC38-4A79-4813-BFB2-6B1D07155234}" destId="{120E00BC-AE5D-4361-9161-808044AD06E0}" srcOrd="3" destOrd="0" presId="urn:microsoft.com/office/officeart/2005/8/layout/chevron1"/>
    <dgm:cxn modelId="{936755CC-2D83-4554-9775-D219C4821B53}" type="presParOf" srcId="{AAC1FC38-4A79-4813-BFB2-6B1D07155234}" destId="{83E245B1-8604-496B-8D69-64A0BCFE1C43}" srcOrd="4" destOrd="0" presId="urn:microsoft.com/office/officeart/2005/8/layout/chevron1"/>
    <dgm:cxn modelId="{4E745509-AE27-4752-9569-9AE320A53BC1}" type="presParOf" srcId="{AAC1FC38-4A79-4813-BFB2-6B1D07155234}" destId="{84213222-8E56-49DA-A7ED-21A0D8F4C289}" srcOrd="5" destOrd="0" presId="urn:microsoft.com/office/officeart/2005/8/layout/chevron1"/>
    <dgm:cxn modelId="{C1DC9A4B-3FFD-4D3A-9251-643C80232272}" type="presParOf" srcId="{AAC1FC38-4A79-4813-BFB2-6B1D07155234}" destId="{E08EC1CC-728E-4329-9BD3-971B5723C974}" srcOrd="6" destOrd="0" presId="urn:microsoft.com/office/officeart/2005/8/layout/chevron1"/>
  </dgm:cxnLst>
  <dgm:bg/>
  <dgm:whole>
    <a:ln>
      <a:noFill/>
    </a:ln>
  </dgm:whole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DB5A9ECF-81A8-422C-BC78-D5F8EBA62C1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BB0F87D-20EC-42A2-9726-45020FC1F217}">
      <dgm:prSet phldrT="[Text]" custT="1"/>
      <dgm:spPr>
        <a:ln>
          <a:solidFill>
            <a:schemeClr val="accent1">
              <a:lumMod val="20000"/>
              <a:lumOff val="80000"/>
            </a:schemeClr>
          </a:solidFill>
        </a:ln>
      </dgm:spPr>
      <dgm:t>
        <a:bodyPr tIns="45720" bIns="0"/>
        <a:lstStyle/>
        <a:p>
          <a:pPr>
            <a:lnSpc>
              <a:spcPct val="100000"/>
            </a:lnSpc>
          </a:pPr>
          <a:r>
            <a:rPr lang="en-US" sz="2000" dirty="0" smtClean="0">
              <a:latin typeface="Aharoni" pitchFamily="2" charset="-79"/>
              <a:cs typeface="Aharoni" pitchFamily="2" charset="-79"/>
            </a:rPr>
            <a:t>CFG→PEG Conversion</a:t>
          </a:r>
          <a:endParaRPr lang="en-US" sz="2000" dirty="0">
            <a:latin typeface="Aharoni" pitchFamily="2" charset="-79"/>
            <a:cs typeface="Aharoni" pitchFamily="2" charset="-79"/>
          </a:endParaRPr>
        </a:p>
      </dgm:t>
    </dgm:pt>
    <dgm:pt modelId="{ED10FAF0-43F2-4F72-A16A-31987C79EE99}" type="parTrans" cxnId="{94C8A8F5-27E6-40B5-AF36-CF30DFFBCD00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BF66674B-1EBE-49B7-A9C8-B3A3B8383DA8}" type="sibTrans" cxnId="{94C8A8F5-27E6-40B5-AF36-CF30DFFBCD00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A1E84A68-00B5-446F-A4E6-7C914F428595}">
      <dgm:prSet phldrT="[Text]" custT="1"/>
      <dgm:spPr>
        <a:ln>
          <a:solidFill>
            <a:schemeClr val="accent1">
              <a:lumMod val="20000"/>
              <a:lumOff val="80000"/>
            </a:schemeClr>
          </a:solidFill>
        </a:ln>
      </dgm:spPr>
      <dgm:t>
        <a:bodyPr tIns="45720" bIns="0"/>
        <a:lstStyle/>
        <a:p>
          <a:pPr>
            <a:lnSpc>
              <a:spcPct val="100000"/>
            </a:lnSpc>
          </a:pPr>
          <a:r>
            <a:rPr lang="en-US" sz="2000" dirty="0" smtClean="0">
              <a:latin typeface="Aharoni" pitchFamily="2" charset="-79"/>
              <a:cs typeface="Aharoni" pitchFamily="2" charset="-79"/>
            </a:rPr>
            <a:t>Equality Saturation</a:t>
          </a:r>
          <a:endParaRPr lang="en-US" sz="2000" dirty="0">
            <a:latin typeface="Aharoni" pitchFamily="2" charset="-79"/>
            <a:cs typeface="Aharoni" pitchFamily="2" charset="-79"/>
          </a:endParaRPr>
        </a:p>
      </dgm:t>
    </dgm:pt>
    <dgm:pt modelId="{BD97D6B7-2EB7-4C80-AC9A-6E00AFCBA21D}" type="parTrans" cxnId="{0805EC37-3A08-449C-AED9-01AA619BAC45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2C062AAB-3F2B-4027-8721-840E0E705FDC}" type="sibTrans" cxnId="{0805EC37-3A08-449C-AED9-01AA619BAC45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AE9483E1-036E-4A85-84AE-6ADE0B7A6ABD}">
      <dgm:prSet phldrT="[Text]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>
        <a:ln/>
      </dgm:spPr>
      <dgm:t>
        <a:bodyPr tIns="45720" rIns="0" bIns="0"/>
        <a:lstStyle/>
        <a:p>
          <a:pPr>
            <a:lnSpc>
              <a:spcPct val="100000"/>
            </a:lnSpc>
          </a:pPr>
          <a:r>
            <a:rPr lang="en-US" sz="2000" dirty="0" smtClean="0">
              <a:latin typeface="Aharoni" pitchFamily="2" charset="-79"/>
              <a:cs typeface="Aharoni" pitchFamily="2" charset="-79"/>
            </a:rPr>
            <a:t>Global Profitability Heuristic</a:t>
          </a:r>
          <a:endParaRPr lang="en-US" sz="2000" dirty="0">
            <a:latin typeface="Aharoni" pitchFamily="2" charset="-79"/>
            <a:cs typeface="Aharoni" pitchFamily="2" charset="-79"/>
          </a:endParaRPr>
        </a:p>
      </dgm:t>
    </dgm:pt>
    <dgm:pt modelId="{0E86F0B3-CCAC-4AC6-A1D5-F45C22913B42}" type="parTrans" cxnId="{F256C176-B140-4D49-8B90-071235515BAB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DC719C83-9BF1-4BD4-88EE-272450756624}" type="sibTrans" cxnId="{F256C176-B140-4D49-8B90-071235515BAB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2CB386C7-DF64-4170-8105-399A45440005}">
      <dgm:prSet phldrT="[Text]" custT="1"/>
      <dgm:spPr>
        <a:ln>
          <a:solidFill>
            <a:schemeClr val="accent1">
              <a:lumMod val="20000"/>
              <a:lumOff val="80000"/>
            </a:schemeClr>
          </a:solidFill>
        </a:ln>
      </dgm:spPr>
      <dgm:t>
        <a:bodyPr tIns="45720" bIns="0"/>
        <a:lstStyle/>
        <a:p>
          <a:pPr>
            <a:lnSpc>
              <a:spcPct val="100000"/>
            </a:lnSpc>
          </a:pPr>
          <a:r>
            <a:rPr lang="en-US" sz="2000" dirty="0" smtClean="0">
              <a:latin typeface="Aharoni" pitchFamily="2" charset="-79"/>
              <a:cs typeface="Aharoni" pitchFamily="2" charset="-79"/>
            </a:rPr>
            <a:t>PEG→CFG Conversion</a:t>
          </a:r>
          <a:endParaRPr lang="en-US" sz="2000" dirty="0">
            <a:latin typeface="Aharoni" pitchFamily="2" charset="-79"/>
            <a:cs typeface="Aharoni" pitchFamily="2" charset="-79"/>
          </a:endParaRPr>
        </a:p>
      </dgm:t>
    </dgm:pt>
    <dgm:pt modelId="{1C1A1AA7-78D6-4192-996C-B5BF2335EF3A}" type="parTrans" cxnId="{03B077C6-EE5D-48D7-BE90-D13A781FA6A2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76EFBAAF-ED17-46DB-A377-7EE08BEE9122}" type="sibTrans" cxnId="{03B077C6-EE5D-48D7-BE90-D13A781FA6A2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AAC1FC38-4A79-4813-BFB2-6B1D07155234}" type="pres">
      <dgm:prSet presAssocID="{DB5A9ECF-81A8-422C-BC78-D5F8EBA62C12}" presName="Name0" presStyleCnt="0">
        <dgm:presLayoutVars>
          <dgm:dir/>
          <dgm:animLvl val="lvl"/>
          <dgm:resizeHandles val="exact"/>
        </dgm:presLayoutVars>
      </dgm:prSet>
      <dgm:spPr/>
    </dgm:pt>
    <dgm:pt modelId="{7E4F93D9-4146-4005-88CF-189E7E8425B1}" type="pres">
      <dgm:prSet presAssocID="{7BB0F87D-20EC-42A2-9726-45020FC1F21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6589B3-685A-4BBA-AD3D-45C79DA5ABD0}" type="pres">
      <dgm:prSet presAssocID="{BF66674B-1EBE-49B7-A9C8-B3A3B8383DA8}" presName="parTxOnlySpace" presStyleCnt="0"/>
      <dgm:spPr/>
    </dgm:pt>
    <dgm:pt modelId="{6C967779-C039-40B0-B78A-6F650FE12B5D}" type="pres">
      <dgm:prSet presAssocID="{A1E84A68-00B5-446F-A4E6-7C914F428595}" presName="parTxOnly" presStyleLbl="node1" presStyleIdx="1" presStyleCnt="4" custLinFactNeighborY="-929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0E00BC-AE5D-4361-9161-808044AD06E0}" type="pres">
      <dgm:prSet presAssocID="{2C062AAB-3F2B-4027-8721-840E0E705FDC}" presName="parTxOnlySpace" presStyleCnt="0"/>
      <dgm:spPr/>
    </dgm:pt>
    <dgm:pt modelId="{83E245B1-8604-496B-8D69-64A0BCFE1C43}" type="pres">
      <dgm:prSet presAssocID="{AE9483E1-036E-4A85-84AE-6ADE0B7A6AB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213222-8E56-49DA-A7ED-21A0D8F4C289}" type="pres">
      <dgm:prSet presAssocID="{DC719C83-9BF1-4BD4-88EE-272450756624}" presName="parTxOnlySpace" presStyleCnt="0"/>
      <dgm:spPr/>
    </dgm:pt>
    <dgm:pt modelId="{E08EC1CC-728E-4329-9BD3-971B5723C974}" type="pres">
      <dgm:prSet presAssocID="{2CB386C7-DF64-4170-8105-399A4544000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56C176-B140-4D49-8B90-071235515BAB}" srcId="{DB5A9ECF-81A8-422C-BC78-D5F8EBA62C12}" destId="{AE9483E1-036E-4A85-84AE-6ADE0B7A6ABD}" srcOrd="2" destOrd="0" parTransId="{0E86F0B3-CCAC-4AC6-A1D5-F45C22913B42}" sibTransId="{DC719C83-9BF1-4BD4-88EE-272450756624}"/>
    <dgm:cxn modelId="{CACBDD0F-3F45-4C49-99DD-22D39CFDDEA7}" type="presOf" srcId="{AE9483E1-036E-4A85-84AE-6ADE0B7A6ABD}" destId="{83E245B1-8604-496B-8D69-64A0BCFE1C43}" srcOrd="0" destOrd="0" presId="urn:microsoft.com/office/officeart/2005/8/layout/chevron1"/>
    <dgm:cxn modelId="{6733FEBB-8B76-4F4F-AA5F-A758F2F4F1C3}" type="presOf" srcId="{DB5A9ECF-81A8-422C-BC78-D5F8EBA62C12}" destId="{AAC1FC38-4A79-4813-BFB2-6B1D07155234}" srcOrd="0" destOrd="0" presId="urn:microsoft.com/office/officeart/2005/8/layout/chevron1"/>
    <dgm:cxn modelId="{243DD0BD-0DDD-445C-B8AF-E6F35FF1EC2E}" type="presOf" srcId="{A1E84A68-00B5-446F-A4E6-7C914F428595}" destId="{6C967779-C039-40B0-B78A-6F650FE12B5D}" srcOrd="0" destOrd="0" presId="urn:microsoft.com/office/officeart/2005/8/layout/chevron1"/>
    <dgm:cxn modelId="{03B077C6-EE5D-48D7-BE90-D13A781FA6A2}" srcId="{DB5A9ECF-81A8-422C-BC78-D5F8EBA62C12}" destId="{2CB386C7-DF64-4170-8105-399A45440005}" srcOrd="3" destOrd="0" parTransId="{1C1A1AA7-78D6-4192-996C-B5BF2335EF3A}" sibTransId="{76EFBAAF-ED17-46DB-A377-7EE08BEE9122}"/>
    <dgm:cxn modelId="{0805EC37-3A08-449C-AED9-01AA619BAC45}" srcId="{DB5A9ECF-81A8-422C-BC78-D5F8EBA62C12}" destId="{A1E84A68-00B5-446F-A4E6-7C914F428595}" srcOrd="1" destOrd="0" parTransId="{BD97D6B7-2EB7-4C80-AC9A-6E00AFCBA21D}" sibTransId="{2C062AAB-3F2B-4027-8721-840E0E705FDC}"/>
    <dgm:cxn modelId="{94C8A8F5-27E6-40B5-AF36-CF30DFFBCD00}" srcId="{DB5A9ECF-81A8-422C-BC78-D5F8EBA62C12}" destId="{7BB0F87D-20EC-42A2-9726-45020FC1F217}" srcOrd="0" destOrd="0" parTransId="{ED10FAF0-43F2-4F72-A16A-31987C79EE99}" sibTransId="{BF66674B-1EBE-49B7-A9C8-B3A3B8383DA8}"/>
    <dgm:cxn modelId="{68F97040-C77C-4CE3-9C73-687797D7364F}" type="presOf" srcId="{2CB386C7-DF64-4170-8105-399A45440005}" destId="{E08EC1CC-728E-4329-9BD3-971B5723C974}" srcOrd="0" destOrd="0" presId="urn:microsoft.com/office/officeart/2005/8/layout/chevron1"/>
    <dgm:cxn modelId="{E0E1825C-4E50-4DC0-948F-A297827003CD}" type="presOf" srcId="{7BB0F87D-20EC-42A2-9726-45020FC1F217}" destId="{7E4F93D9-4146-4005-88CF-189E7E8425B1}" srcOrd="0" destOrd="0" presId="urn:microsoft.com/office/officeart/2005/8/layout/chevron1"/>
    <dgm:cxn modelId="{28DC7F45-C532-483F-BE9F-78C225044EF1}" type="presParOf" srcId="{AAC1FC38-4A79-4813-BFB2-6B1D07155234}" destId="{7E4F93D9-4146-4005-88CF-189E7E8425B1}" srcOrd="0" destOrd="0" presId="urn:microsoft.com/office/officeart/2005/8/layout/chevron1"/>
    <dgm:cxn modelId="{47DCAE7F-C469-41A5-887C-0DA507ECF3F3}" type="presParOf" srcId="{AAC1FC38-4A79-4813-BFB2-6B1D07155234}" destId="{8C6589B3-685A-4BBA-AD3D-45C79DA5ABD0}" srcOrd="1" destOrd="0" presId="urn:microsoft.com/office/officeart/2005/8/layout/chevron1"/>
    <dgm:cxn modelId="{5C6A834E-760F-44C1-B98E-7636814D62ED}" type="presParOf" srcId="{AAC1FC38-4A79-4813-BFB2-6B1D07155234}" destId="{6C967779-C039-40B0-B78A-6F650FE12B5D}" srcOrd="2" destOrd="0" presId="urn:microsoft.com/office/officeart/2005/8/layout/chevron1"/>
    <dgm:cxn modelId="{AE051F90-3B74-41F6-8435-7B5A2C95B2D3}" type="presParOf" srcId="{AAC1FC38-4A79-4813-BFB2-6B1D07155234}" destId="{120E00BC-AE5D-4361-9161-808044AD06E0}" srcOrd="3" destOrd="0" presId="urn:microsoft.com/office/officeart/2005/8/layout/chevron1"/>
    <dgm:cxn modelId="{DBCE1BD4-93FE-4224-A341-60B6090FDDD7}" type="presParOf" srcId="{AAC1FC38-4A79-4813-BFB2-6B1D07155234}" destId="{83E245B1-8604-496B-8D69-64A0BCFE1C43}" srcOrd="4" destOrd="0" presId="urn:microsoft.com/office/officeart/2005/8/layout/chevron1"/>
    <dgm:cxn modelId="{DF73FE87-A854-466F-AB50-76C19F81ED35}" type="presParOf" srcId="{AAC1FC38-4A79-4813-BFB2-6B1D07155234}" destId="{84213222-8E56-49DA-A7ED-21A0D8F4C289}" srcOrd="5" destOrd="0" presId="urn:microsoft.com/office/officeart/2005/8/layout/chevron1"/>
    <dgm:cxn modelId="{BAD39F03-DFB1-4B6A-A912-DDD317E2708C}" type="presParOf" srcId="{AAC1FC38-4A79-4813-BFB2-6B1D07155234}" destId="{E08EC1CC-728E-4329-9BD3-971B5723C974}" srcOrd="6" destOrd="0" presId="urn:microsoft.com/office/officeart/2005/8/layout/chevron1"/>
  </dgm:cxnLst>
  <dgm:bg/>
  <dgm:whole>
    <a:ln>
      <a:noFill/>
    </a:ln>
  </dgm:whole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5A9ECF-81A8-422C-BC78-D5F8EBA62C1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BB0F87D-20EC-42A2-9726-45020FC1F217}">
      <dgm:prSet phldrT="[Text]" custT="1"/>
      <dgm:spPr>
        <a:ln>
          <a:solidFill>
            <a:schemeClr val="accent1">
              <a:lumMod val="20000"/>
              <a:lumOff val="80000"/>
            </a:schemeClr>
          </a:solidFill>
        </a:ln>
      </dgm:spPr>
      <dgm:t>
        <a:bodyPr tIns="45720" bIns="0"/>
        <a:lstStyle/>
        <a:p>
          <a:pPr>
            <a:lnSpc>
              <a:spcPct val="100000"/>
            </a:lnSpc>
          </a:pPr>
          <a:r>
            <a:rPr lang="en-US" sz="2000" dirty="0" smtClean="0">
              <a:latin typeface="Aharoni" pitchFamily="2" charset="-79"/>
              <a:cs typeface="Aharoni" pitchFamily="2" charset="-79"/>
            </a:rPr>
            <a:t>CFG→PEG Conversion</a:t>
          </a:r>
          <a:endParaRPr lang="en-US" sz="2000" dirty="0">
            <a:latin typeface="Aharoni" pitchFamily="2" charset="-79"/>
            <a:cs typeface="Aharoni" pitchFamily="2" charset="-79"/>
          </a:endParaRPr>
        </a:p>
      </dgm:t>
    </dgm:pt>
    <dgm:pt modelId="{ED10FAF0-43F2-4F72-A16A-31987C79EE99}" type="parTrans" cxnId="{94C8A8F5-27E6-40B5-AF36-CF30DFFBCD00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BF66674B-1EBE-49B7-A9C8-B3A3B8383DA8}" type="sibTrans" cxnId="{94C8A8F5-27E6-40B5-AF36-CF30DFFBCD00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A1E84A68-00B5-446F-A4E6-7C914F428595}">
      <dgm:prSet phldrT="[Text]" custT="1"/>
      <dgm:spPr>
        <a:ln>
          <a:solidFill>
            <a:schemeClr val="accent1">
              <a:lumMod val="20000"/>
              <a:lumOff val="80000"/>
            </a:schemeClr>
          </a:solidFill>
        </a:ln>
      </dgm:spPr>
      <dgm:t>
        <a:bodyPr tIns="45720" bIns="0"/>
        <a:lstStyle/>
        <a:p>
          <a:pPr>
            <a:lnSpc>
              <a:spcPct val="100000"/>
            </a:lnSpc>
          </a:pPr>
          <a:r>
            <a:rPr lang="en-US" sz="2000" dirty="0" smtClean="0">
              <a:latin typeface="Aharoni" pitchFamily="2" charset="-79"/>
              <a:cs typeface="Aharoni" pitchFamily="2" charset="-79"/>
            </a:rPr>
            <a:t>Equality Saturation</a:t>
          </a:r>
          <a:endParaRPr lang="en-US" sz="2000" dirty="0">
            <a:latin typeface="Aharoni" pitchFamily="2" charset="-79"/>
            <a:cs typeface="Aharoni" pitchFamily="2" charset="-79"/>
          </a:endParaRPr>
        </a:p>
      </dgm:t>
    </dgm:pt>
    <dgm:pt modelId="{BD97D6B7-2EB7-4C80-AC9A-6E00AFCBA21D}" type="parTrans" cxnId="{0805EC37-3A08-449C-AED9-01AA619BAC45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2C062AAB-3F2B-4027-8721-840E0E705FDC}" type="sibTrans" cxnId="{0805EC37-3A08-449C-AED9-01AA619BAC45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AE9483E1-036E-4A85-84AE-6ADE0B7A6ABD}">
      <dgm:prSet phldrT="[Text]" custT="1"/>
      <dgm:spPr>
        <a:noFill/>
        <a:ln>
          <a:noFill/>
        </a:ln>
      </dgm:spPr>
      <dgm:t>
        <a:bodyPr tIns="45720" rIns="0" bIns="0"/>
        <a:lstStyle/>
        <a:p>
          <a:pPr>
            <a:lnSpc>
              <a:spcPct val="100000"/>
            </a:lnSpc>
          </a:pPr>
          <a:r>
            <a:rPr lang="en-US" sz="2000" dirty="0" smtClean="0">
              <a:latin typeface="Aharoni" pitchFamily="2" charset="-79"/>
              <a:cs typeface="Aharoni" pitchFamily="2" charset="-79"/>
            </a:rPr>
            <a:t>Global Profitability Heuristic</a:t>
          </a:r>
          <a:endParaRPr lang="en-US" sz="2000" dirty="0">
            <a:latin typeface="Aharoni" pitchFamily="2" charset="-79"/>
            <a:cs typeface="Aharoni" pitchFamily="2" charset="-79"/>
          </a:endParaRPr>
        </a:p>
      </dgm:t>
    </dgm:pt>
    <dgm:pt modelId="{0E86F0B3-CCAC-4AC6-A1D5-F45C22913B42}" type="parTrans" cxnId="{F256C176-B140-4D49-8B90-071235515BAB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DC719C83-9BF1-4BD4-88EE-272450756624}" type="sibTrans" cxnId="{F256C176-B140-4D49-8B90-071235515BAB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2CB386C7-DF64-4170-8105-399A45440005}">
      <dgm:prSet phldrT="[Text]" custT="1"/>
      <dgm:spPr>
        <a:noFill/>
        <a:ln>
          <a:noFill/>
        </a:ln>
      </dgm:spPr>
      <dgm:t>
        <a:bodyPr tIns="45720" bIns="0"/>
        <a:lstStyle/>
        <a:p>
          <a:pPr>
            <a:lnSpc>
              <a:spcPct val="100000"/>
            </a:lnSpc>
          </a:pPr>
          <a:r>
            <a:rPr lang="en-US" sz="2000" dirty="0" smtClean="0">
              <a:latin typeface="Aharoni" pitchFamily="2" charset="-79"/>
              <a:cs typeface="Aharoni" pitchFamily="2" charset="-79"/>
            </a:rPr>
            <a:t>PEG→CFG Conversion</a:t>
          </a:r>
          <a:endParaRPr lang="en-US" sz="2000" dirty="0">
            <a:latin typeface="Aharoni" pitchFamily="2" charset="-79"/>
            <a:cs typeface="Aharoni" pitchFamily="2" charset="-79"/>
          </a:endParaRPr>
        </a:p>
      </dgm:t>
    </dgm:pt>
    <dgm:pt modelId="{1C1A1AA7-78D6-4192-996C-B5BF2335EF3A}" type="parTrans" cxnId="{03B077C6-EE5D-48D7-BE90-D13A781FA6A2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76EFBAAF-ED17-46DB-A377-7EE08BEE9122}" type="sibTrans" cxnId="{03B077C6-EE5D-48D7-BE90-D13A781FA6A2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AAC1FC38-4A79-4813-BFB2-6B1D07155234}" type="pres">
      <dgm:prSet presAssocID="{DB5A9ECF-81A8-422C-BC78-D5F8EBA62C12}" presName="Name0" presStyleCnt="0">
        <dgm:presLayoutVars>
          <dgm:dir/>
          <dgm:animLvl val="lvl"/>
          <dgm:resizeHandles val="exact"/>
        </dgm:presLayoutVars>
      </dgm:prSet>
      <dgm:spPr/>
    </dgm:pt>
    <dgm:pt modelId="{7E4F93D9-4146-4005-88CF-189E7E8425B1}" type="pres">
      <dgm:prSet presAssocID="{7BB0F87D-20EC-42A2-9726-45020FC1F21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6589B3-685A-4BBA-AD3D-45C79DA5ABD0}" type="pres">
      <dgm:prSet presAssocID="{BF66674B-1EBE-49B7-A9C8-B3A3B8383DA8}" presName="parTxOnlySpace" presStyleCnt="0"/>
      <dgm:spPr/>
    </dgm:pt>
    <dgm:pt modelId="{6C967779-C039-40B0-B78A-6F650FE12B5D}" type="pres">
      <dgm:prSet presAssocID="{A1E84A68-00B5-446F-A4E6-7C914F428595}" presName="parTxOnly" presStyleLbl="node1" presStyleIdx="1" presStyleCnt="4" custLinFactNeighborY="-929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0E00BC-AE5D-4361-9161-808044AD06E0}" type="pres">
      <dgm:prSet presAssocID="{2C062AAB-3F2B-4027-8721-840E0E705FDC}" presName="parTxOnlySpace" presStyleCnt="0"/>
      <dgm:spPr/>
    </dgm:pt>
    <dgm:pt modelId="{83E245B1-8604-496B-8D69-64A0BCFE1C43}" type="pres">
      <dgm:prSet presAssocID="{AE9483E1-036E-4A85-84AE-6ADE0B7A6AB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213222-8E56-49DA-A7ED-21A0D8F4C289}" type="pres">
      <dgm:prSet presAssocID="{DC719C83-9BF1-4BD4-88EE-272450756624}" presName="parTxOnlySpace" presStyleCnt="0"/>
      <dgm:spPr/>
    </dgm:pt>
    <dgm:pt modelId="{E08EC1CC-728E-4329-9BD3-971B5723C974}" type="pres">
      <dgm:prSet presAssocID="{2CB386C7-DF64-4170-8105-399A4544000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56C176-B140-4D49-8B90-071235515BAB}" srcId="{DB5A9ECF-81A8-422C-BC78-D5F8EBA62C12}" destId="{AE9483E1-036E-4A85-84AE-6ADE0B7A6ABD}" srcOrd="2" destOrd="0" parTransId="{0E86F0B3-CCAC-4AC6-A1D5-F45C22913B42}" sibTransId="{DC719C83-9BF1-4BD4-88EE-272450756624}"/>
    <dgm:cxn modelId="{616D02A9-8E08-41C9-80FB-C47CC447E526}" type="presOf" srcId="{2CB386C7-DF64-4170-8105-399A45440005}" destId="{E08EC1CC-728E-4329-9BD3-971B5723C974}" srcOrd="0" destOrd="0" presId="urn:microsoft.com/office/officeart/2005/8/layout/chevron1"/>
    <dgm:cxn modelId="{C0F1D21B-4769-4EEA-B6FA-C931A29409A3}" type="presOf" srcId="{7BB0F87D-20EC-42A2-9726-45020FC1F217}" destId="{7E4F93D9-4146-4005-88CF-189E7E8425B1}" srcOrd="0" destOrd="0" presId="urn:microsoft.com/office/officeart/2005/8/layout/chevron1"/>
    <dgm:cxn modelId="{AF8AFB1B-402D-46D0-BCFB-103F758AD331}" type="presOf" srcId="{AE9483E1-036E-4A85-84AE-6ADE0B7A6ABD}" destId="{83E245B1-8604-496B-8D69-64A0BCFE1C43}" srcOrd="0" destOrd="0" presId="urn:microsoft.com/office/officeart/2005/8/layout/chevron1"/>
    <dgm:cxn modelId="{AB191085-8D2C-4D2D-95F7-4F814E9D4BA8}" type="presOf" srcId="{DB5A9ECF-81A8-422C-BC78-D5F8EBA62C12}" destId="{AAC1FC38-4A79-4813-BFB2-6B1D07155234}" srcOrd="0" destOrd="0" presId="urn:microsoft.com/office/officeart/2005/8/layout/chevron1"/>
    <dgm:cxn modelId="{03B077C6-EE5D-48D7-BE90-D13A781FA6A2}" srcId="{DB5A9ECF-81A8-422C-BC78-D5F8EBA62C12}" destId="{2CB386C7-DF64-4170-8105-399A45440005}" srcOrd="3" destOrd="0" parTransId="{1C1A1AA7-78D6-4192-996C-B5BF2335EF3A}" sibTransId="{76EFBAAF-ED17-46DB-A377-7EE08BEE9122}"/>
    <dgm:cxn modelId="{0805EC37-3A08-449C-AED9-01AA619BAC45}" srcId="{DB5A9ECF-81A8-422C-BC78-D5F8EBA62C12}" destId="{A1E84A68-00B5-446F-A4E6-7C914F428595}" srcOrd="1" destOrd="0" parTransId="{BD97D6B7-2EB7-4C80-AC9A-6E00AFCBA21D}" sibTransId="{2C062AAB-3F2B-4027-8721-840E0E705FDC}"/>
    <dgm:cxn modelId="{94C8A8F5-27E6-40B5-AF36-CF30DFFBCD00}" srcId="{DB5A9ECF-81A8-422C-BC78-D5F8EBA62C12}" destId="{7BB0F87D-20EC-42A2-9726-45020FC1F217}" srcOrd="0" destOrd="0" parTransId="{ED10FAF0-43F2-4F72-A16A-31987C79EE99}" sibTransId="{BF66674B-1EBE-49B7-A9C8-B3A3B8383DA8}"/>
    <dgm:cxn modelId="{A5CB65F0-AC17-4686-9063-17661910416B}" type="presOf" srcId="{A1E84A68-00B5-446F-A4E6-7C914F428595}" destId="{6C967779-C039-40B0-B78A-6F650FE12B5D}" srcOrd="0" destOrd="0" presId="urn:microsoft.com/office/officeart/2005/8/layout/chevron1"/>
    <dgm:cxn modelId="{07294D7C-62D6-40A3-AD8C-B9E854214016}" type="presParOf" srcId="{AAC1FC38-4A79-4813-BFB2-6B1D07155234}" destId="{7E4F93D9-4146-4005-88CF-189E7E8425B1}" srcOrd="0" destOrd="0" presId="urn:microsoft.com/office/officeart/2005/8/layout/chevron1"/>
    <dgm:cxn modelId="{D93A11DE-E9D8-4E62-9E0D-74FC39FF8433}" type="presParOf" srcId="{AAC1FC38-4A79-4813-BFB2-6B1D07155234}" destId="{8C6589B3-685A-4BBA-AD3D-45C79DA5ABD0}" srcOrd="1" destOrd="0" presId="urn:microsoft.com/office/officeart/2005/8/layout/chevron1"/>
    <dgm:cxn modelId="{7AB8C518-B5F0-4A4A-A3B0-69597C366AD9}" type="presParOf" srcId="{AAC1FC38-4A79-4813-BFB2-6B1D07155234}" destId="{6C967779-C039-40B0-B78A-6F650FE12B5D}" srcOrd="2" destOrd="0" presId="urn:microsoft.com/office/officeart/2005/8/layout/chevron1"/>
    <dgm:cxn modelId="{4D711212-0440-4514-920E-5589F1A53A5D}" type="presParOf" srcId="{AAC1FC38-4A79-4813-BFB2-6B1D07155234}" destId="{120E00BC-AE5D-4361-9161-808044AD06E0}" srcOrd="3" destOrd="0" presId="urn:microsoft.com/office/officeart/2005/8/layout/chevron1"/>
    <dgm:cxn modelId="{6E58D92F-4A41-433E-AF2F-49CC6F475E45}" type="presParOf" srcId="{AAC1FC38-4A79-4813-BFB2-6B1D07155234}" destId="{83E245B1-8604-496B-8D69-64A0BCFE1C43}" srcOrd="4" destOrd="0" presId="urn:microsoft.com/office/officeart/2005/8/layout/chevron1"/>
    <dgm:cxn modelId="{D96606CB-049D-4129-978F-5594EA3E0C4A}" type="presParOf" srcId="{AAC1FC38-4A79-4813-BFB2-6B1D07155234}" destId="{84213222-8E56-49DA-A7ED-21A0D8F4C289}" srcOrd="5" destOrd="0" presId="urn:microsoft.com/office/officeart/2005/8/layout/chevron1"/>
    <dgm:cxn modelId="{0BDC4A61-B5E5-44E7-9FE6-62A3FA7183DE}" type="presParOf" srcId="{AAC1FC38-4A79-4813-BFB2-6B1D07155234}" destId="{E08EC1CC-728E-4329-9BD3-971B5723C974}" srcOrd="6" destOrd="0" presId="urn:microsoft.com/office/officeart/2005/8/layout/chevron1"/>
  </dgm:cxnLst>
  <dgm:bg/>
  <dgm:whole>
    <a:ln>
      <a:noFill/>
    </a:ln>
  </dgm:whole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DB5A9ECF-81A8-422C-BC78-D5F8EBA62C1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BB0F87D-20EC-42A2-9726-45020FC1F217}">
      <dgm:prSet phldrT="[Text]" custT="1"/>
      <dgm:spPr>
        <a:ln>
          <a:solidFill>
            <a:schemeClr val="accent1">
              <a:lumMod val="20000"/>
              <a:lumOff val="80000"/>
            </a:schemeClr>
          </a:solidFill>
        </a:ln>
      </dgm:spPr>
      <dgm:t>
        <a:bodyPr tIns="45720" bIns="0"/>
        <a:lstStyle/>
        <a:p>
          <a:pPr>
            <a:lnSpc>
              <a:spcPct val="100000"/>
            </a:lnSpc>
          </a:pPr>
          <a:r>
            <a:rPr lang="en-US" sz="2000" dirty="0" smtClean="0">
              <a:latin typeface="Aharoni" pitchFamily="2" charset="-79"/>
              <a:cs typeface="Aharoni" pitchFamily="2" charset="-79"/>
            </a:rPr>
            <a:t>CFG→PEG Conversion</a:t>
          </a:r>
          <a:endParaRPr lang="en-US" sz="2000" dirty="0">
            <a:latin typeface="Aharoni" pitchFamily="2" charset="-79"/>
            <a:cs typeface="Aharoni" pitchFamily="2" charset="-79"/>
          </a:endParaRPr>
        </a:p>
      </dgm:t>
    </dgm:pt>
    <dgm:pt modelId="{ED10FAF0-43F2-4F72-A16A-31987C79EE99}" type="parTrans" cxnId="{94C8A8F5-27E6-40B5-AF36-CF30DFFBCD00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BF66674B-1EBE-49B7-A9C8-B3A3B8383DA8}" type="sibTrans" cxnId="{94C8A8F5-27E6-40B5-AF36-CF30DFFBCD00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A1E84A68-00B5-446F-A4E6-7C914F428595}">
      <dgm:prSet phldrT="[Text]" custT="1"/>
      <dgm:spPr>
        <a:ln>
          <a:solidFill>
            <a:schemeClr val="accent1">
              <a:lumMod val="20000"/>
              <a:lumOff val="80000"/>
            </a:schemeClr>
          </a:solidFill>
        </a:ln>
      </dgm:spPr>
      <dgm:t>
        <a:bodyPr tIns="45720" bIns="0"/>
        <a:lstStyle/>
        <a:p>
          <a:pPr>
            <a:lnSpc>
              <a:spcPct val="100000"/>
            </a:lnSpc>
          </a:pPr>
          <a:r>
            <a:rPr lang="en-US" sz="2000" dirty="0" smtClean="0">
              <a:latin typeface="Aharoni" pitchFamily="2" charset="-79"/>
              <a:cs typeface="Aharoni" pitchFamily="2" charset="-79"/>
            </a:rPr>
            <a:t>Equality Saturation</a:t>
          </a:r>
          <a:endParaRPr lang="en-US" sz="2000" dirty="0">
            <a:latin typeface="Aharoni" pitchFamily="2" charset="-79"/>
            <a:cs typeface="Aharoni" pitchFamily="2" charset="-79"/>
          </a:endParaRPr>
        </a:p>
      </dgm:t>
    </dgm:pt>
    <dgm:pt modelId="{BD97D6B7-2EB7-4C80-AC9A-6E00AFCBA21D}" type="parTrans" cxnId="{0805EC37-3A08-449C-AED9-01AA619BAC45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2C062AAB-3F2B-4027-8721-840E0E705FDC}" type="sibTrans" cxnId="{0805EC37-3A08-449C-AED9-01AA619BAC45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AE9483E1-036E-4A85-84AE-6ADE0B7A6ABD}">
      <dgm:prSet phldrT="[Text]" custT="1"/>
      <dgm:spPr>
        <a:ln>
          <a:solidFill>
            <a:schemeClr val="accent1">
              <a:lumMod val="20000"/>
              <a:lumOff val="80000"/>
            </a:schemeClr>
          </a:solidFill>
        </a:ln>
      </dgm:spPr>
      <dgm:t>
        <a:bodyPr tIns="45720" rIns="0" bIns="0"/>
        <a:lstStyle/>
        <a:p>
          <a:pPr>
            <a:lnSpc>
              <a:spcPct val="100000"/>
            </a:lnSpc>
          </a:pPr>
          <a:r>
            <a:rPr lang="en-US" sz="2000" dirty="0" smtClean="0">
              <a:latin typeface="Aharoni" pitchFamily="2" charset="-79"/>
              <a:cs typeface="Aharoni" pitchFamily="2" charset="-79"/>
            </a:rPr>
            <a:t>Global Profitability Heuristic</a:t>
          </a:r>
          <a:endParaRPr lang="en-US" sz="2000" dirty="0">
            <a:latin typeface="Aharoni" pitchFamily="2" charset="-79"/>
            <a:cs typeface="Aharoni" pitchFamily="2" charset="-79"/>
          </a:endParaRPr>
        </a:p>
      </dgm:t>
    </dgm:pt>
    <dgm:pt modelId="{0E86F0B3-CCAC-4AC6-A1D5-F45C22913B42}" type="parTrans" cxnId="{F256C176-B140-4D49-8B90-071235515BAB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DC719C83-9BF1-4BD4-88EE-272450756624}" type="sibTrans" cxnId="{F256C176-B140-4D49-8B90-071235515BAB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2CB386C7-DF64-4170-8105-399A45440005}">
      <dgm:prSet phldrT="[Text]" custT="1"/>
      <dgm:spPr>
        <a:ln>
          <a:solidFill>
            <a:schemeClr val="accent1">
              <a:lumMod val="20000"/>
              <a:lumOff val="80000"/>
            </a:schemeClr>
          </a:solidFill>
        </a:ln>
      </dgm:spPr>
      <dgm:t>
        <a:bodyPr tIns="45720" bIns="0"/>
        <a:lstStyle/>
        <a:p>
          <a:pPr>
            <a:lnSpc>
              <a:spcPct val="100000"/>
            </a:lnSpc>
          </a:pPr>
          <a:r>
            <a:rPr lang="en-US" sz="2000" dirty="0" smtClean="0">
              <a:latin typeface="Aharoni" pitchFamily="2" charset="-79"/>
              <a:cs typeface="Aharoni" pitchFamily="2" charset="-79"/>
            </a:rPr>
            <a:t>PEG→CFG Conversion</a:t>
          </a:r>
          <a:endParaRPr lang="en-US" sz="2000" dirty="0">
            <a:latin typeface="Aharoni" pitchFamily="2" charset="-79"/>
            <a:cs typeface="Aharoni" pitchFamily="2" charset="-79"/>
          </a:endParaRPr>
        </a:p>
      </dgm:t>
    </dgm:pt>
    <dgm:pt modelId="{1C1A1AA7-78D6-4192-996C-B5BF2335EF3A}" type="parTrans" cxnId="{03B077C6-EE5D-48D7-BE90-D13A781FA6A2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76EFBAAF-ED17-46DB-A377-7EE08BEE9122}" type="sibTrans" cxnId="{03B077C6-EE5D-48D7-BE90-D13A781FA6A2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AAC1FC38-4A79-4813-BFB2-6B1D07155234}" type="pres">
      <dgm:prSet presAssocID="{DB5A9ECF-81A8-422C-BC78-D5F8EBA62C12}" presName="Name0" presStyleCnt="0">
        <dgm:presLayoutVars>
          <dgm:dir/>
          <dgm:animLvl val="lvl"/>
          <dgm:resizeHandles val="exact"/>
        </dgm:presLayoutVars>
      </dgm:prSet>
      <dgm:spPr/>
    </dgm:pt>
    <dgm:pt modelId="{7E4F93D9-4146-4005-88CF-189E7E8425B1}" type="pres">
      <dgm:prSet presAssocID="{7BB0F87D-20EC-42A2-9726-45020FC1F21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6589B3-685A-4BBA-AD3D-45C79DA5ABD0}" type="pres">
      <dgm:prSet presAssocID="{BF66674B-1EBE-49B7-A9C8-B3A3B8383DA8}" presName="parTxOnlySpace" presStyleCnt="0"/>
      <dgm:spPr/>
    </dgm:pt>
    <dgm:pt modelId="{6C967779-C039-40B0-B78A-6F650FE12B5D}" type="pres">
      <dgm:prSet presAssocID="{A1E84A68-00B5-446F-A4E6-7C914F428595}" presName="parTxOnly" presStyleLbl="node1" presStyleIdx="1" presStyleCnt="4" custLinFactNeighborY="-929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0E00BC-AE5D-4361-9161-808044AD06E0}" type="pres">
      <dgm:prSet presAssocID="{2C062AAB-3F2B-4027-8721-840E0E705FDC}" presName="parTxOnlySpace" presStyleCnt="0"/>
      <dgm:spPr/>
    </dgm:pt>
    <dgm:pt modelId="{83E245B1-8604-496B-8D69-64A0BCFE1C43}" type="pres">
      <dgm:prSet presAssocID="{AE9483E1-036E-4A85-84AE-6ADE0B7A6AB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213222-8E56-49DA-A7ED-21A0D8F4C289}" type="pres">
      <dgm:prSet presAssocID="{DC719C83-9BF1-4BD4-88EE-272450756624}" presName="parTxOnlySpace" presStyleCnt="0"/>
      <dgm:spPr/>
    </dgm:pt>
    <dgm:pt modelId="{E08EC1CC-728E-4329-9BD3-971B5723C974}" type="pres">
      <dgm:prSet presAssocID="{2CB386C7-DF64-4170-8105-399A4544000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56C176-B140-4D49-8B90-071235515BAB}" srcId="{DB5A9ECF-81A8-422C-BC78-D5F8EBA62C12}" destId="{AE9483E1-036E-4A85-84AE-6ADE0B7A6ABD}" srcOrd="2" destOrd="0" parTransId="{0E86F0B3-CCAC-4AC6-A1D5-F45C22913B42}" sibTransId="{DC719C83-9BF1-4BD4-88EE-272450756624}"/>
    <dgm:cxn modelId="{8C9BFAC3-8932-467D-84E6-690884F63D7D}" type="presOf" srcId="{A1E84A68-00B5-446F-A4E6-7C914F428595}" destId="{6C967779-C039-40B0-B78A-6F650FE12B5D}" srcOrd="0" destOrd="0" presId="urn:microsoft.com/office/officeart/2005/8/layout/chevron1"/>
    <dgm:cxn modelId="{D4D4A91D-810C-44AA-93C9-713F49F350C2}" type="presOf" srcId="{7BB0F87D-20EC-42A2-9726-45020FC1F217}" destId="{7E4F93D9-4146-4005-88CF-189E7E8425B1}" srcOrd="0" destOrd="0" presId="urn:microsoft.com/office/officeart/2005/8/layout/chevron1"/>
    <dgm:cxn modelId="{03B077C6-EE5D-48D7-BE90-D13A781FA6A2}" srcId="{DB5A9ECF-81A8-422C-BC78-D5F8EBA62C12}" destId="{2CB386C7-DF64-4170-8105-399A45440005}" srcOrd="3" destOrd="0" parTransId="{1C1A1AA7-78D6-4192-996C-B5BF2335EF3A}" sibTransId="{76EFBAAF-ED17-46DB-A377-7EE08BEE9122}"/>
    <dgm:cxn modelId="{0805EC37-3A08-449C-AED9-01AA619BAC45}" srcId="{DB5A9ECF-81A8-422C-BC78-D5F8EBA62C12}" destId="{A1E84A68-00B5-446F-A4E6-7C914F428595}" srcOrd="1" destOrd="0" parTransId="{BD97D6B7-2EB7-4C80-AC9A-6E00AFCBA21D}" sibTransId="{2C062AAB-3F2B-4027-8721-840E0E705FDC}"/>
    <dgm:cxn modelId="{94C8A8F5-27E6-40B5-AF36-CF30DFFBCD00}" srcId="{DB5A9ECF-81A8-422C-BC78-D5F8EBA62C12}" destId="{7BB0F87D-20EC-42A2-9726-45020FC1F217}" srcOrd="0" destOrd="0" parTransId="{ED10FAF0-43F2-4F72-A16A-31987C79EE99}" sibTransId="{BF66674B-1EBE-49B7-A9C8-B3A3B8383DA8}"/>
    <dgm:cxn modelId="{A46220C5-8DBC-4F8B-B903-825488FB37F2}" type="presOf" srcId="{DB5A9ECF-81A8-422C-BC78-D5F8EBA62C12}" destId="{AAC1FC38-4A79-4813-BFB2-6B1D07155234}" srcOrd="0" destOrd="0" presId="urn:microsoft.com/office/officeart/2005/8/layout/chevron1"/>
    <dgm:cxn modelId="{8A896572-BC20-428A-BBBC-05F2CE0787CB}" type="presOf" srcId="{2CB386C7-DF64-4170-8105-399A45440005}" destId="{E08EC1CC-728E-4329-9BD3-971B5723C974}" srcOrd="0" destOrd="0" presId="urn:microsoft.com/office/officeart/2005/8/layout/chevron1"/>
    <dgm:cxn modelId="{8D0230EB-BD2E-46FC-B123-613780212BE1}" type="presOf" srcId="{AE9483E1-036E-4A85-84AE-6ADE0B7A6ABD}" destId="{83E245B1-8604-496B-8D69-64A0BCFE1C43}" srcOrd="0" destOrd="0" presId="urn:microsoft.com/office/officeart/2005/8/layout/chevron1"/>
    <dgm:cxn modelId="{5A34BF46-DC67-428B-B30E-A03AE9DA81FB}" type="presParOf" srcId="{AAC1FC38-4A79-4813-BFB2-6B1D07155234}" destId="{7E4F93D9-4146-4005-88CF-189E7E8425B1}" srcOrd="0" destOrd="0" presId="urn:microsoft.com/office/officeart/2005/8/layout/chevron1"/>
    <dgm:cxn modelId="{74070231-C315-47D0-ACDA-AF6511584503}" type="presParOf" srcId="{AAC1FC38-4A79-4813-BFB2-6B1D07155234}" destId="{8C6589B3-685A-4BBA-AD3D-45C79DA5ABD0}" srcOrd="1" destOrd="0" presId="urn:microsoft.com/office/officeart/2005/8/layout/chevron1"/>
    <dgm:cxn modelId="{AF72B6DE-C0A5-45C8-9B66-8A50681389FD}" type="presParOf" srcId="{AAC1FC38-4A79-4813-BFB2-6B1D07155234}" destId="{6C967779-C039-40B0-B78A-6F650FE12B5D}" srcOrd="2" destOrd="0" presId="urn:microsoft.com/office/officeart/2005/8/layout/chevron1"/>
    <dgm:cxn modelId="{CBC0FBDB-0A07-4471-B032-1A00BEBBF215}" type="presParOf" srcId="{AAC1FC38-4A79-4813-BFB2-6B1D07155234}" destId="{120E00BC-AE5D-4361-9161-808044AD06E0}" srcOrd="3" destOrd="0" presId="urn:microsoft.com/office/officeart/2005/8/layout/chevron1"/>
    <dgm:cxn modelId="{12641A07-4EE6-45D4-9D75-9276E0B533DC}" type="presParOf" srcId="{AAC1FC38-4A79-4813-BFB2-6B1D07155234}" destId="{83E245B1-8604-496B-8D69-64A0BCFE1C43}" srcOrd="4" destOrd="0" presId="urn:microsoft.com/office/officeart/2005/8/layout/chevron1"/>
    <dgm:cxn modelId="{12EE8B97-16DC-40FB-9D70-98AEECB3A0CC}" type="presParOf" srcId="{AAC1FC38-4A79-4813-BFB2-6B1D07155234}" destId="{84213222-8E56-49DA-A7ED-21A0D8F4C289}" srcOrd="5" destOrd="0" presId="urn:microsoft.com/office/officeart/2005/8/layout/chevron1"/>
    <dgm:cxn modelId="{44B68FD9-16FA-4018-A89A-43961D0570B7}" type="presParOf" srcId="{AAC1FC38-4A79-4813-BFB2-6B1D07155234}" destId="{E08EC1CC-728E-4329-9BD3-971B5723C974}" srcOrd="6" destOrd="0" presId="urn:microsoft.com/office/officeart/2005/8/layout/chevron1"/>
  </dgm:cxnLst>
  <dgm:bg/>
  <dgm:whole>
    <a:ln>
      <a:noFill/>
    </a:ln>
  </dgm:whole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DB5A9ECF-81A8-422C-BC78-D5F8EBA62C1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BB0F87D-20EC-42A2-9726-45020FC1F217}">
      <dgm:prSet phldrT="[Text]" custT="1"/>
      <dgm:spPr>
        <a:ln>
          <a:solidFill>
            <a:schemeClr val="accent1">
              <a:lumMod val="20000"/>
              <a:lumOff val="80000"/>
            </a:schemeClr>
          </a:solidFill>
        </a:ln>
      </dgm:spPr>
      <dgm:t>
        <a:bodyPr tIns="45720" bIns="0"/>
        <a:lstStyle/>
        <a:p>
          <a:pPr>
            <a:lnSpc>
              <a:spcPct val="100000"/>
            </a:lnSpc>
          </a:pPr>
          <a:r>
            <a:rPr lang="en-US" sz="2000" dirty="0" smtClean="0">
              <a:latin typeface="Aharoni" pitchFamily="2" charset="-79"/>
              <a:cs typeface="Aharoni" pitchFamily="2" charset="-79"/>
            </a:rPr>
            <a:t>CFG→PEG Conversion</a:t>
          </a:r>
          <a:endParaRPr lang="en-US" sz="2000" dirty="0">
            <a:latin typeface="Aharoni" pitchFamily="2" charset="-79"/>
            <a:cs typeface="Aharoni" pitchFamily="2" charset="-79"/>
          </a:endParaRPr>
        </a:p>
      </dgm:t>
    </dgm:pt>
    <dgm:pt modelId="{ED10FAF0-43F2-4F72-A16A-31987C79EE99}" type="parTrans" cxnId="{94C8A8F5-27E6-40B5-AF36-CF30DFFBCD00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BF66674B-1EBE-49B7-A9C8-B3A3B8383DA8}" type="sibTrans" cxnId="{94C8A8F5-27E6-40B5-AF36-CF30DFFBCD00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A1E84A68-00B5-446F-A4E6-7C914F428595}">
      <dgm:prSet phldrT="[Text]" custT="1"/>
      <dgm:spPr>
        <a:ln>
          <a:solidFill>
            <a:schemeClr val="accent1">
              <a:lumMod val="20000"/>
              <a:lumOff val="80000"/>
            </a:schemeClr>
          </a:solidFill>
        </a:ln>
      </dgm:spPr>
      <dgm:t>
        <a:bodyPr tIns="45720" bIns="0"/>
        <a:lstStyle/>
        <a:p>
          <a:pPr>
            <a:lnSpc>
              <a:spcPct val="100000"/>
            </a:lnSpc>
          </a:pPr>
          <a:r>
            <a:rPr lang="en-US" sz="2000" dirty="0" smtClean="0">
              <a:latin typeface="Aharoni" pitchFamily="2" charset="-79"/>
              <a:cs typeface="Aharoni" pitchFamily="2" charset="-79"/>
            </a:rPr>
            <a:t>Equality Saturation</a:t>
          </a:r>
          <a:endParaRPr lang="en-US" sz="2000" dirty="0">
            <a:latin typeface="Aharoni" pitchFamily="2" charset="-79"/>
            <a:cs typeface="Aharoni" pitchFamily="2" charset="-79"/>
          </a:endParaRPr>
        </a:p>
      </dgm:t>
    </dgm:pt>
    <dgm:pt modelId="{BD97D6B7-2EB7-4C80-AC9A-6E00AFCBA21D}" type="parTrans" cxnId="{0805EC37-3A08-449C-AED9-01AA619BAC45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2C062AAB-3F2B-4027-8721-840E0E705FDC}" type="sibTrans" cxnId="{0805EC37-3A08-449C-AED9-01AA619BAC45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AE9483E1-036E-4A85-84AE-6ADE0B7A6ABD}">
      <dgm:prSet phldrT="[Text]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>
        <a:ln/>
      </dgm:spPr>
      <dgm:t>
        <a:bodyPr tIns="45720" rIns="0" bIns="0"/>
        <a:lstStyle/>
        <a:p>
          <a:pPr>
            <a:lnSpc>
              <a:spcPct val="100000"/>
            </a:lnSpc>
          </a:pPr>
          <a:r>
            <a:rPr lang="en-US" sz="2000" dirty="0" smtClean="0">
              <a:latin typeface="Aharoni" pitchFamily="2" charset="-79"/>
              <a:cs typeface="Aharoni" pitchFamily="2" charset="-79"/>
            </a:rPr>
            <a:t>Global Profitability Heuristic</a:t>
          </a:r>
          <a:endParaRPr lang="en-US" sz="2000" dirty="0">
            <a:latin typeface="Aharoni" pitchFamily="2" charset="-79"/>
            <a:cs typeface="Aharoni" pitchFamily="2" charset="-79"/>
          </a:endParaRPr>
        </a:p>
      </dgm:t>
    </dgm:pt>
    <dgm:pt modelId="{0E86F0B3-CCAC-4AC6-A1D5-F45C22913B42}" type="parTrans" cxnId="{F256C176-B140-4D49-8B90-071235515BAB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DC719C83-9BF1-4BD4-88EE-272450756624}" type="sibTrans" cxnId="{F256C176-B140-4D49-8B90-071235515BAB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2CB386C7-DF64-4170-8105-399A45440005}">
      <dgm:prSet phldrT="[Text]" custT="1"/>
      <dgm:spPr>
        <a:ln>
          <a:solidFill>
            <a:schemeClr val="accent1">
              <a:lumMod val="20000"/>
              <a:lumOff val="80000"/>
            </a:schemeClr>
          </a:solidFill>
        </a:ln>
      </dgm:spPr>
      <dgm:t>
        <a:bodyPr tIns="45720" bIns="0"/>
        <a:lstStyle/>
        <a:p>
          <a:pPr>
            <a:lnSpc>
              <a:spcPct val="100000"/>
            </a:lnSpc>
          </a:pPr>
          <a:r>
            <a:rPr lang="en-US" sz="2000" dirty="0" smtClean="0">
              <a:latin typeface="Aharoni" pitchFamily="2" charset="-79"/>
              <a:cs typeface="Aharoni" pitchFamily="2" charset="-79"/>
            </a:rPr>
            <a:t>PEG→CFG Conversion</a:t>
          </a:r>
          <a:endParaRPr lang="en-US" sz="2000" dirty="0">
            <a:latin typeface="Aharoni" pitchFamily="2" charset="-79"/>
            <a:cs typeface="Aharoni" pitchFamily="2" charset="-79"/>
          </a:endParaRPr>
        </a:p>
      </dgm:t>
    </dgm:pt>
    <dgm:pt modelId="{1C1A1AA7-78D6-4192-996C-B5BF2335EF3A}" type="parTrans" cxnId="{03B077C6-EE5D-48D7-BE90-D13A781FA6A2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76EFBAAF-ED17-46DB-A377-7EE08BEE9122}" type="sibTrans" cxnId="{03B077C6-EE5D-48D7-BE90-D13A781FA6A2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AAC1FC38-4A79-4813-BFB2-6B1D07155234}" type="pres">
      <dgm:prSet presAssocID="{DB5A9ECF-81A8-422C-BC78-D5F8EBA62C12}" presName="Name0" presStyleCnt="0">
        <dgm:presLayoutVars>
          <dgm:dir/>
          <dgm:animLvl val="lvl"/>
          <dgm:resizeHandles val="exact"/>
        </dgm:presLayoutVars>
      </dgm:prSet>
      <dgm:spPr/>
    </dgm:pt>
    <dgm:pt modelId="{7E4F93D9-4146-4005-88CF-189E7E8425B1}" type="pres">
      <dgm:prSet presAssocID="{7BB0F87D-20EC-42A2-9726-45020FC1F21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6589B3-685A-4BBA-AD3D-45C79DA5ABD0}" type="pres">
      <dgm:prSet presAssocID="{BF66674B-1EBE-49B7-A9C8-B3A3B8383DA8}" presName="parTxOnlySpace" presStyleCnt="0"/>
      <dgm:spPr/>
    </dgm:pt>
    <dgm:pt modelId="{6C967779-C039-40B0-B78A-6F650FE12B5D}" type="pres">
      <dgm:prSet presAssocID="{A1E84A68-00B5-446F-A4E6-7C914F428595}" presName="parTxOnly" presStyleLbl="node1" presStyleIdx="1" presStyleCnt="4" custLinFactNeighborY="-929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0E00BC-AE5D-4361-9161-808044AD06E0}" type="pres">
      <dgm:prSet presAssocID="{2C062AAB-3F2B-4027-8721-840E0E705FDC}" presName="parTxOnlySpace" presStyleCnt="0"/>
      <dgm:spPr/>
    </dgm:pt>
    <dgm:pt modelId="{83E245B1-8604-496B-8D69-64A0BCFE1C43}" type="pres">
      <dgm:prSet presAssocID="{AE9483E1-036E-4A85-84AE-6ADE0B7A6AB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213222-8E56-49DA-A7ED-21A0D8F4C289}" type="pres">
      <dgm:prSet presAssocID="{DC719C83-9BF1-4BD4-88EE-272450756624}" presName="parTxOnlySpace" presStyleCnt="0"/>
      <dgm:spPr/>
    </dgm:pt>
    <dgm:pt modelId="{E08EC1CC-728E-4329-9BD3-971B5723C974}" type="pres">
      <dgm:prSet presAssocID="{2CB386C7-DF64-4170-8105-399A4544000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56C176-B140-4D49-8B90-071235515BAB}" srcId="{DB5A9ECF-81A8-422C-BC78-D5F8EBA62C12}" destId="{AE9483E1-036E-4A85-84AE-6ADE0B7A6ABD}" srcOrd="2" destOrd="0" parTransId="{0E86F0B3-CCAC-4AC6-A1D5-F45C22913B42}" sibTransId="{DC719C83-9BF1-4BD4-88EE-272450756624}"/>
    <dgm:cxn modelId="{104E3D8A-A9CF-4D81-85C3-BAEED6BCE711}" type="presOf" srcId="{2CB386C7-DF64-4170-8105-399A45440005}" destId="{E08EC1CC-728E-4329-9BD3-971B5723C974}" srcOrd="0" destOrd="0" presId="urn:microsoft.com/office/officeart/2005/8/layout/chevron1"/>
    <dgm:cxn modelId="{067F1513-4DDA-4600-866E-D15FCF67752B}" type="presOf" srcId="{7BB0F87D-20EC-42A2-9726-45020FC1F217}" destId="{7E4F93D9-4146-4005-88CF-189E7E8425B1}" srcOrd="0" destOrd="0" presId="urn:microsoft.com/office/officeart/2005/8/layout/chevron1"/>
    <dgm:cxn modelId="{F9C28656-D81A-4D92-97A1-1BE5E5168BD5}" type="presOf" srcId="{AE9483E1-036E-4A85-84AE-6ADE0B7A6ABD}" destId="{83E245B1-8604-496B-8D69-64A0BCFE1C43}" srcOrd="0" destOrd="0" presId="urn:microsoft.com/office/officeart/2005/8/layout/chevron1"/>
    <dgm:cxn modelId="{03B077C6-EE5D-48D7-BE90-D13A781FA6A2}" srcId="{DB5A9ECF-81A8-422C-BC78-D5F8EBA62C12}" destId="{2CB386C7-DF64-4170-8105-399A45440005}" srcOrd="3" destOrd="0" parTransId="{1C1A1AA7-78D6-4192-996C-B5BF2335EF3A}" sibTransId="{76EFBAAF-ED17-46DB-A377-7EE08BEE9122}"/>
    <dgm:cxn modelId="{0805EC37-3A08-449C-AED9-01AA619BAC45}" srcId="{DB5A9ECF-81A8-422C-BC78-D5F8EBA62C12}" destId="{A1E84A68-00B5-446F-A4E6-7C914F428595}" srcOrd="1" destOrd="0" parTransId="{BD97D6B7-2EB7-4C80-AC9A-6E00AFCBA21D}" sibTransId="{2C062AAB-3F2B-4027-8721-840E0E705FDC}"/>
    <dgm:cxn modelId="{94C8A8F5-27E6-40B5-AF36-CF30DFFBCD00}" srcId="{DB5A9ECF-81A8-422C-BC78-D5F8EBA62C12}" destId="{7BB0F87D-20EC-42A2-9726-45020FC1F217}" srcOrd="0" destOrd="0" parTransId="{ED10FAF0-43F2-4F72-A16A-31987C79EE99}" sibTransId="{BF66674B-1EBE-49B7-A9C8-B3A3B8383DA8}"/>
    <dgm:cxn modelId="{BF5B2196-A527-43D3-946E-192524EA932D}" type="presOf" srcId="{A1E84A68-00B5-446F-A4E6-7C914F428595}" destId="{6C967779-C039-40B0-B78A-6F650FE12B5D}" srcOrd="0" destOrd="0" presId="urn:microsoft.com/office/officeart/2005/8/layout/chevron1"/>
    <dgm:cxn modelId="{84FC1091-DEE3-4008-BD00-0657D6C04692}" type="presOf" srcId="{DB5A9ECF-81A8-422C-BC78-D5F8EBA62C12}" destId="{AAC1FC38-4A79-4813-BFB2-6B1D07155234}" srcOrd="0" destOrd="0" presId="urn:microsoft.com/office/officeart/2005/8/layout/chevron1"/>
    <dgm:cxn modelId="{F703048E-4969-4298-9BA3-A00F6A442631}" type="presParOf" srcId="{AAC1FC38-4A79-4813-BFB2-6B1D07155234}" destId="{7E4F93D9-4146-4005-88CF-189E7E8425B1}" srcOrd="0" destOrd="0" presId="urn:microsoft.com/office/officeart/2005/8/layout/chevron1"/>
    <dgm:cxn modelId="{14D54757-45BC-4561-B189-F9C64B7C84DC}" type="presParOf" srcId="{AAC1FC38-4A79-4813-BFB2-6B1D07155234}" destId="{8C6589B3-685A-4BBA-AD3D-45C79DA5ABD0}" srcOrd="1" destOrd="0" presId="urn:microsoft.com/office/officeart/2005/8/layout/chevron1"/>
    <dgm:cxn modelId="{A94F37C3-CD88-4952-B464-8340BDB69BB9}" type="presParOf" srcId="{AAC1FC38-4A79-4813-BFB2-6B1D07155234}" destId="{6C967779-C039-40B0-B78A-6F650FE12B5D}" srcOrd="2" destOrd="0" presId="urn:microsoft.com/office/officeart/2005/8/layout/chevron1"/>
    <dgm:cxn modelId="{0649FD7B-0911-443E-9B87-385DA286E10C}" type="presParOf" srcId="{AAC1FC38-4A79-4813-BFB2-6B1D07155234}" destId="{120E00BC-AE5D-4361-9161-808044AD06E0}" srcOrd="3" destOrd="0" presId="urn:microsoft.com/office/officeart/2005/8/layout/chevron1"/>
    <dgm:cxn modelId="{7B3C7343-2BBD-486C-9E5D-B9E63016BDE9}" type="presParOf" srcId="{AAC1FC38-4A79-4813-BFB2-6B1D07155234}" destId="{83E245B1-8604-496B-8D69-64A0BCFE1C43}" srcOrd="4" destOrd="0" presId="urn:microsoft.com/office/officeart/2005/8/layout/chevron1"/>
    <dgm:cxn modelId="{B043877E-1B85-48D8-ACE7-2BE8C2F4FE80}" type="presParOf" srcId="{AAC1FC38-4A79-4813-BFB2-6B1D07155234}" destId="{84213222-8E56-49DA-A7ED-21A0D8F4C289}" srcOrd="5" destOrd="0" presId="urn:microsoft.com/office/officeart/2005/8/layout/chevron1"/>
    <dgm:cxn modelId="{16813C69-EFCF-4632-A3B2-C67CF088FAB8}" type="presParOf" srcId="{AAC1FC38-4A79-4813-BFB2-6B1D07155234}" destId="{E08EC1CC-728E-4329-9BD3-971B5723C974}" srcOrd="6" destOrd="0" presId="urn:microsoft.com/office/officeart/2005/8/layout/chevron1"/>
  </dgm:cxnLst>
  <dgm:bg/>
  <dgm:whole>
    <a:ln>
      <a:noFill/>
    </a:ln>
  </dgm:whole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5A9ECF-81A8-422C-BC78-D5F8EBA62C1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BB0F87D-20EC-42A2-9726-45020FC1F217}">
      <dgm:prSet phldrT="[Text]" custT="1"/>
      <dgm:spPr>
        <a:ln>
          <a:solidFill>
            <a:schemeClr val="accent1">
              <a:lumMod val="20000"/>
              <a:lumOff val="80000"/>
            </a:schemeClr>
          </a:solidFill>
        </a:ln>
      </dgm:spPr>
      <dgm:t>
        <a:bodyPr tIns="45720" bIns="0"/>
        <a:lstStyle/>
        <a:p>
          <a:pPr>
            <a:lnSpc>
              <a:spcPct val="100000"/>
            </a:lnSpc>
          </a:pPr>
          <a:r>
            <a:rPr lang="en-US" sz="2000" dirty="0" smtClean="0">
              <a:latin typeface="Aharoni" pitchFamily="2" charset="-79"/>
              <a:cs typeface="Aharoni" pitchFamily="2" charset="-79"/>
            </a:rPr>
            <a:t>CFG→PEG Conversion</a:t>
          </a:r>
          <a:endParaRPr lang="en-US" sz="2000" dirty="0">
            <a:latin typeface="Aharoni" pitchFamily="2" charset="-79"/>
            <a:cs typeface="Aharoni" pitchFamily="2" charset="-79"/>
          </a:endParaRPr>
        </a:p>
      </dgm:t>
    </dgm:pt>
    <dgm:pt modelId="{ED10FAF0-43F2-4F72-A16A-31987C79EE99}" type="parTrans" cxnId="{94C8A8F5-27E6-40B5-AF36-CF30DFFBCD00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BF66674B-1EBE-49B7-A9C8-B3A3B8383DA8}" type="sibTrans" cxnId="{94C8A8F5-27E6-40B5-AF36-CF30DFFBCD00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A1E84A68-00B5-446F-A4E6-7C914F428595}">
      <dgm:prSet phldrT="[Text]" custT="1"/>
      <dgm:spPr>
        <a:ln>
          <a:solidFill>
            <a:schemeClr val="accent1">
              <a:lumMod val="20000"/>
              <a:lumOff val="80000"/>
            </a:schemeClr>
          </a:solidFill>
        </a:ln>
      </dgm:spPr>
      <dgm:t>
        <a:bodyPr tIns="45720" bIns="0"/>
        <a:lstStyle/>
        <a:p>
          <a:pPr>
            <a:lnSpc>
              <a:spcPct val="100000"/>
            </a:lnSpc>
          </a:pPr>
          <a:r>
            <a:rPr lang="en-US" sz="2000" dirty="0" smtClean="0">
              <a:latin typeface="Aharoni" pitchFamily="2" charset="-79"/>
              <a:cs typeface="Aharoni" pitchFamily="2" charset="-79"/>
            </a:rPr>
            <a:t>Equality Saturation</a:t>
          </a:r>
          <a:endParaRPr lang="en-US" sz="2000" dirty="0">
            <a:latin typeface="Aharoni" pitchFamily="2" charset="-79"/>
            <a:cs typeface="Aharoni" pitchFamily="2" charset="-79"/>
          </a:endParaRPr>
        </a:p>
      </dgm:t>
    </dgm:pt>
    <dgm:pt modelId="{BD97D6B7-2EB7-4C80-AC9A-6E00AFCBA21D}" type="parTrans" cxnId="{0805EC37-3A08-449C-AED9-01AA619BAC45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2C062AAB-3F2B-4027-8721-840E0E705FDC}" type="sibTrans" cxnId="{0805EC37-3A08-449C-AED9-01AA619BAC45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AE9483E1-036E-4A85-84AE-6ADE0B7A6ABD}">
      <dgm:prSet phldrT="[Text]" custT="1"/>
      <dgm:spPr>
        <a:ln>
          <a:solidFill>
            <a:schemeClr val="accent1">
              <a:lumMod val="20000"/>
              <a:lumOff val="80000"/>
            </a:schemeClr>
          </a:solidFill>
        </a:ln>
      </dgm:spPr>
      <dgm:t>
        <a:bodyPr tIns="45720" rIns="0" bIns="0"/>
        <a:lstStyle/>
        <a:p>
          <a:pPr>
            <a:lnSpc>
              <a:spcPct val="100000"/>
            </a:lnSpc>
          </a:pPr>
          <a:r>
            <a:rPr lang="en-US" sz="2000" dirty="0" smtClean="0">
              <a:latin typeface="Aharoni" pitchFamily="2" charset="-79"/>
              <a:cs typeface="Aharoni" pitchFamily="2" charset="-79"/>
            </a:rPr>
            <a:t>Global Profitability Heuristic</a:t>
          </a:r>
          <a:endParaRPr lang="en-US" sz="2000" dirty="0">
            <a:latin typeface="Aharoni" pitchFamily="2" charset="-79"/>
            <a:cs typeface="Aharoni" pitchFamily="2" charset="-79"/>
          </a:endParaRPr>
        </a:p>
      </dgm:t>
    </dgm:pt>
    <dgm:pt modelId="{0E86F0B3-CCAC-4AC6-A1D5-F45C22913B42}" type="parTrans" cxnId="{F256C176-B140-4D49-8B90-071235515BAB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DC719C83-9BF1-4BD4-88EE-272450756624}" type="sibTrans" cxnId="{F256C176-B140-4D49-8B90-071235515BAB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2CB386C7-DF64-4170-8105-399A45440005}">
      <dgm:prSet phldrT="[Text]" custT="1"/>
      <dgm:spPr>
        <a:noFill/>
        <a:ln>
          <a:noFill/>
        </a:ln>
      </dgm:spPr>
      <dgm:t>
        <a:bodyPr tIns="45720" bIns="0"/>
        <a:lstStyle/>
        <a:p>
          <a:pPr>
            <a:lnSpc>
              <a:spcPct val="100000"/>
            </a:lnSpc>
          </a:pPr>
          <a:r>
            <a:rPr lang="en-US" sz="2000" dirty="0" smtClean="0">
              <a:latin typeface="Aharoni" pitchFamily="2" charset="-79"/>
              <a:cs typeface="Aharoni" pitchFamily="2" charset="-79"/>
            </a:rPr>
            <a:t>PEG→CFG Conversion</a:t>
          </a:r>
          <a:endParaRPr lang="en-US" sz="2000" dirty="0">
            <a:latin typeface="Aharoni" pitchFamily="2" charset="-79"/>
            <a:cs typeface="Aharoni" pitchFamily="2" charset="-79"/>
          </a:endParaRPr>
        </a:p>
      </dgm:t>
    </dgm:pt>
    <dgm:pt modelId="{1C1A1AA7-78D6-4192-996C-B5BF2335EF3A}" type="parTrans" cxnId="{03B077C6-EE5D-48D7-BE90-D13A781FA6A2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76EFBAAF-ED17-46DB-A377-7EE08BEE9122}" type="sibTrans" cxnId="{03B077C6-EE5D-48D7-BE90-D13A781FA6A2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AAC1FC38-4A79-4813-BFB2-6B1D07155234}" type="pres">
      <dgm:prSet presAssocID="{DB5A9ECF-81A8-422C-BC78-D5F8EBA62C12}" presName="Name0" presStyleCnt="0">
        <dgm:presLayoutVars>
          <dgm:dir/>
          <dgm:animLvl val="lvl"/>
          <dgm:resizeHandles val="exact"/>
        </dgm:presLayoutVars>
      </dgm:prSet>
      <dgm:spPr/>
    </dgm:pt>
    <dgm:pt modelId="{7E4F93D9-4146-4005-88CF-189E7E8425B1}" type="pres">
      <dgm:prSet presAssocID="{7BB0F87D-20EC-42A2-9726-45020FC1F21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6589B3-685A-4BBA-AD3D-45C79DA5ABD0}" type="pres">
      <dgm:prSet presAssocID="{BF66674B-1EBE-49B7-A9C8-B3A3B8383DA8}" presName="parTxOnlySpace" presStyleCnt="0"/>
      <dgm:spPr/>
    </dgm:pt>
    <dgm:pt modelId="{6C967779-C039-40B0-B78A-6F650FE12B5D}" type="pres">
      <dgm:prSet presAssocID="{A1E84A68-00B5-446F-A4E6-7C914F428595}" presName="parTxOnly" presStyleLbl="node1" presStyleIdx="1" presStyleCnt="4" custLinFactNeighborY="-929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0E00BC-AE5D-4361-9161-808044AD06E0}" type="pres">
      <dgm:prSet presAssocID="{2C062AAB-3F2B-4027-8721-840E0E705FDC}" presName="parTxOnlySpace" presStyleCnt="0"/>
      <dgm:spPr/>
    </dgm:pt>
    <dgm:pt modelId="{83E245B1-8604-496B-8D69-64A0BCFE1C43}" type="pres">
      <dgm:prSet presAssocID="{AE9483E1-036E-4A85-84AE-6ADE0B7A6AB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213222-8E56-49DA-A7ED-21A0D8F4C289}" type="pres">
      <dgm:prSet presAssocID="{DC719C83-9BF1-4BD4-88EE-272450756624}" presName="parTxOnlySpace" presStyleCnt="0"/>
      <dgm:spPr/>
    </dgm:pt>
    <dgm:pt modelId="{E08EC1CC-728E-4329-9BD3-971B5723C974}" type="pres">
      <dgm:prSet presAssocID="{2CB386C7-DF64-4170-8105-399A4544000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56C176-B140-4D49-8B90-071235515BAB}" srcId="{DB5A9ECF-81A8-422C-BC78-D5F8EBA62C12}" destId="{AE9483E1-036E-4A85-84AE-6ADE0B7A6ABD}" srcOrd="2" destOrd="0" parTransId="{0E86F0B3-CCAC-4AC6-A1D5-F45C22913B42}" sibTransId="{DC719C83-9BF1-4BD4-88EE-272450756624}"/>
    <dgm:cxn modelId="{D94A741D-8482-4175-AC9E-1531902C2246}" type="presOf" srcId="{2CB386C7-DF64-4170-8105-399A45440005}" destId="{E08EC1CC-728E-4329-9BD3-971B5723C974}" srcOrd="0" destOrd="0" presId="urn:microsoft.com/office/officeart/2005/8/layout/chevron1"/>
    <dgm:cxn modelId="{B5C3C3D2-8876-42E2-B8CF-592269FB94D2}" type="presOf" srcId="{A1E84A68-00B5-446F-A4E6-7C914F428595}" destId="{6C967779-C039-40B0-B78A-6F650FE12B5D}" srcOrd="0" destOrd="0" presId="urn:microsoft.com/office/officeart/2005/8/layout/chevron1"/>
    <dgm:cxn modelId="{F4D076A6-8D5A-4D36-AC41-AB2E17A0CC09}" type="presOf" srcId="{DB5A9ECF-81A8-422C-BC78-D5F8EBA62C12}" destId="{AAC1FC38-4A79-4813-BFB2-6B1D07155234}" srcOrd="0" destOrd="0" presId="urn:microsoft.com/office/officeart/2005/8/layout/chevron1"/>
    <dgm:cxn modelId="{848664CF-5C8D-4649-88AC-8CF1ED1EF019}" type="presOf" srcId="{AE9483E1-036E-4A85-84AE-6ADE0B7A6ABD}" destId="{83E245B1-8604-496B-8D69-64A0BCFE1C43}" srcOrd="0" destOrd="0" presId="urn:microsoft.com/office/officeart/2005/8/layout/chevron1"/>
    <dgm:cxn modelId="{03B077C6-EE5D-48D7-BE90-D13A781FA6A2}" srcId="{DB5A9ECF-81A8-422C-BC78-D5F8EBA62C12}" destId="{2CB386C7-DF64-4170-8105-399A45440005}" srcOrd="3" destOrd="0" parTransId="{1C1A1AA7-78D6-4192-996C-B5BF2335EF3A}" sibTransId="{76EFBAAF-ED17-46DB-A377-7EE08BEE9122}"/>
    <dgm:cxn modelId="{0805EC37-3A08-449C-AED9-01AA619BAC45}" srcId="{DB5A9ECF-81A8-422C-BC78-D5F8EBA62C12}" destId="{A1E84A68-00B5-446F-A4E6-7C914F428595}" srcOrd="1" destOrd="0" parTransId="{BD97D6B7-2EB7-4C80-AC9A-6E00AFCBA21D}" sibTransId="{2C062AAB-3F2B-4027-8721-840E0E705FDC}"/>
    <dgm:cxn modelId="{94C8A8F5-27E6-40B5-AF36-CF30DFFBCD00}" srcId="{DB5A9ECF-81A8-422C-BC78-D5F8EBA62C12}" destId="{7BB0F87D-20EC-42A2-9726-45020FC1F217}" srcOrd="0" destOrd="0" parTransId="{ED10FAF0-43F2-4F72-A16A-31987C79EE99}" sibTransId="{BF66674B-1EBE-49B7-A9C8-B3A3B8383DA8}"/>
    <dgm:cxn modelId="{4770DF91-CC21-4B57-BC25-C8A336C94741}" type="presOf" srcId="{7BB0F87D-20EC-42A2-9726-45020FC1F217}" destId="{7E4F93D9-4146-4005-88CF-189E7E8425B1}" srcOrd="0" destOrd="0" presId="urn:microsoft.com/office/officeart/2005/8/layout/chevron1"/>
    <dgm:cxn modelId="{40F82C1D-0D94-4969-9E77-F431BC94EFE3}" type="presParOf" srcId="{AAC1FC38-4A79-4813-BFB2-6B1D07155234}" destId="{7E4F93D9-4146-4005-88CF-189E7E8425B1}" srcOrd="0" destOrd="0" presId="urn:microsoft.com/office/officeart/2005/8/layout/chevron1"/>
    <dgm:cxn modelId="{0839EE04-4633-4372-B9CB-AB8DD091CAD8}" type="presParOf" srcId="{AAC1FC38-4A79-4813-BFB2-6B1D07155234}" destId="{8C6589B3-685A-4BBA-AD3D-45C79DA5ABD0}" srcOrd="1" destOrd="0" presId="urn:microsoft.com/office/officeart/2005/8/layout/chevron1"/>
    <dgm:cxn modelId="{D587D134-7527-4649-BC95-DAC670C3202A}" type="presParOf" srcId="{AAC1FC38-4A79-4813-BFB2-6B1D07155234}" destId="{6C967779-C039-40B0-B78A-6F650FE12B5D}" srcOrd="2" destOrd="0" presId="urn:microsoft.com/office/officeart/2005/8/layout/chevron1"/>
    <dgm:cxn modelId="{A51DFC11-A5BE-434C-81AE-AB3F83E02B02}" type="presParOf" srcId="{AAC1FC38-4A79-4813-BFB2-6B1D07155234}" destId="{120E00BC-AE5D-4361-9161-808044AD06E0}" srcOrd="3" destOrd="0" presId="urn:microsoft.com/office/officeart/2005/8/layout/chevron1"/>
    <dgm:cxn modelId="{E42DD00B-4C4E-4103-B12F-F68BD739E8D8}" type="presParOf" srcId="{AAC1FC38-4A79-4813-BFB2-6B1D07155234}" destId="{83E245B1-8604-496B-8D69-64A0BCFE1C43}" srcOrd="4" destOrd="0" presId="urn:microsoft.com/office/officeart/2005/8/layout/chevron1"/>
    <dgm:cxn modelId="{46937ADD-7FC8-4B7C-B69C-99618680145B}" type="presParOf" srcId="{AAC1FC38-4A79-4813-BFB2-6B1D07155234}" destId="{84213222-8E56-49DA-A7ED-21A0D8F4C289}" srcOrd="5" destOrd="0" presId="urn:microsoft.com/office/officeart/2005/8/layout/chevron1"/>
    <dgm:cxn modelId="{2E30B3EC-AE14-4214-A5DB-9936B5595A65}" type="presParOf" srcId="{AAC1FC38-4A79-4813-BFB2-6B1D07155234}" destId="{E08EC1CC-728E-4329-9BD3-971B5723C974}" srcOrd="6" destOrd="0" presId="urn:microsoft.com/office/officeart/2005/8/layout/chevron1"/>
  </dgm:cxnLst>
  <dgm:bg/>
  <dgm:whole>
    <a:ln>
      <a:noFill/>
    </a:ln>
  </dgm:whole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B5A9ECF-81A8-422C-BC78-D5F8EBA62C1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BB0F87D-20EC-42A2-9726-45020FC1F217}">
      <dgm:prSet phldrT="[Text]" custT="1"/>
      <dgm:spPr>
        <a:ln>
          <a:solidFill>
            <a:schemeClr val="accent1">
              <a:lumMod val="20000"/>
              <a:lumOff val="80000"/>
            </a:schemeClr>
          </a:solidFill>
        </a:ln>
      </dgm:spPr>
      <dgm:t>
        <a:bodyPr tIns="45720" bIns="0"/>
        <a:lstStyle/>
        <a:p>
          <a:pPr>
            <a:lnSpc>
              <a:spcPct val="100000"/>
            </a:lnSpc>
          </a:pPr>
          <a:r>
            <a:rPr lang="en-US" sz="2000" dirty="0" smtClean="0">
              <a:latin typeface="Aharoni" pitchFamily="2" charset="-79"/>
              <a:cs typeface="Aharoni" pitchFamily="2" charset="-79"/>
            </a:rPr>
            <a:t>CFG→PEG Conversion</a:t>
          </a:r>
          <a:endParaRPr lang="en-US" sz="2000" dirty="0">
            <a:latin typeface="Aharoni" pitchFamily="2" charset="-79"/>
            <a:cs typeface="Aharoni" pitchFamily="2" charset="-79"/>
          </a:endParaRPr>
        </a:p>
      </dgm:t>
    </dgm:pt>
    <dgm:pt modelId="{ED10FAF0-43F2-4F72-A16A-31987C79EE99}" type="parTrans" cxnId="{94C8A8F5-27E6-40B5-AF36-CF30DFFBCD00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BF66674B-1EBE-49B7-A9C8-B3A3B8383DA8}" type="sibTrans" cxnId="{94C8A8F5-27E6-40B5-AF36-CF30DFFBCD00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A1E84A68-00B5-446F-A4E6-7C914F428595}">
      <dgm:prSet phldrT="[Text]" custT="1"/>
      <dgm:spPr>
        <a:ln>
          <a:solidFill>
            <a:schemeClr val="accent1">
              <a:lumMod val="20000"/>
              <a:lumOff val="80000"/>
            </a:schemeClr>
          </a:solidFill>
        </a:ln>
      </dgm:spPr>
      <dgm:t>
        <a:bodyPr tIns="45720" bIns="0"/>
        <a:lstStyle/>
        <a:p>
          <a:pPr>
            <a:lnSpc>
              <a:spcPct val="100000"/>
            </a:lnSpc>
          </a:pPr>
          <a:r>
            <a:rPr lang="en-US" sz="2000" dirty="0" smtClean="0">
              <a:latin typeface="Aharoni" pitchFamily="2" charset="-79"/>
              <a:cs typeface="Aharoni" pitchFamily="2" charset="-79"/>
            </a:rPr>
            <a:t>Equality Saturation</a:t>
          </a:r>
          <a:endParaRPr lang="en-US" sz="2000" dirty="0">
            <a:latin typeface="Aharoni" pitchFamily="2" charset="-79"/>
            <a:cs typeface="Aharoni" pitchFamily="2" charset="-79"/>
          </a:endParaRPr>
        </a:p>
      </dgm:t>
    </dgm:pt>
    <dgm:pt modelId="{BD97D6B7-2EB7-4C80-AC9A-6E00AFCBA21D}" type="parTrans" cxnId="{0805EC37-3A08-449C-AED9-01AA619BAC45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2C062AAB-3F2B-4027-8721-840E0E705FDC}" type="sibTrans" cxnId="{0805EC37-3A08-449C-AED9-01AA619BAC45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AE9483E1-036E-4A85-84AE-6ADE0B7A6ABD}">
      <dgm:prSet phldrT="[Text]" custT="1"/>
      <dgm:spPr>
        <a:ln>
          <a:solidFill>
            <a:schemeClr val="accent1">
              <a:lumMod val="20000"/>
              <a:lumOff val="80000"/>
            </a:schemeClr>
          </a:solidFill>
        </a:ln>
      </dgm:spPr>
      <dgm:t>
        <a:bodyPr tIns="45720" rIns="0" bIns="0"/>
        <a:lstStyle/>
        <a:p>
          <a:pPr>
            <a:lnSpc>
              <a:spcPct val="100000"/>
            </a:lnSpc>
          </a:pPr>
          <a:r>
            <a:rPr lang="en-US" sz="2000" dirty="0" smtClean="0">
              <a:latin typeface="Aharoni" pitchFamily="2" charset="-79"/>
              <a:cs typeface="Aharoni" pitchFamily="2" charset="-79"/>
            </a:rPr>
            <a:t>Global Profitability Heuristic</a:t>
          </a:r>
          <a:endParaRPr lang="en-US" sz="2000" dirty="0">
            <a:latin typeface="Aharoni" pitchFamily="2" charset="-79"/>
            <a:cs typeface="Aharoni" pitchFamily="2" charset="-79"/>
          </a:endParaRPr>
        </a:p>
      </dgm:t>
    </dgm:pt>
    <dgm:pt modelId="{0E86F0B3-CCAC-4AC6-A1D5-F45C22913B42}" type="parTrans" cxnId="{F256C176-B140-4D49-8B90-071235515BAB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DC719C83-9BF1-4BD4-88EE-272450756624}" type="sibTrans" cxnId="{F256C176-B140-4D49-8B90-071235515BAB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2CB386C7-DF64-4170-8105-399A45440005}">
      <dgm:prSet phldrT="[Text]" custT="1"/>
      <dgm:spPr>
        <a:ln>
          <a:solidFill>
            <a:schemeClr val="accent1">
              <a:lumMod val="20000"/>
              <a:lumOff val="80000"/>
            </a:schemeClr>
          </a:solidFill>
        </a:ln>
      </dgm:spPr>
      <dgm:t>
        <a:bodyPr tIns="45720" bIns="0"/>
        <a:lstStyle/>
        <a:p>
          <a:pPr>
            <a:lnSpc>
              <a:spcPct val="100000"/>
            </a:lnSpc>
          </a:pPr>
          <a:r>
            <a:rPr lang="en-US" sz="2000" dirty="0" smtClean="0">
              <a:latin typeface="Aharoni" pitchFamily="2" charset="-79"/>
              <a:cs typeface="Aharoni" pitchFamily="2" charset="-79"/>
            </a:rPr>
            <a:t>PEG→CFG Conversion</a:t>
          </a:r>
          <a:endParaRPr lang="en-US" sz="2000" dirty="0">
            <a:latin typeface="Aharoni" pitchFamily="2" charset="-79"/>
            <a:cs typeface="Aharoni" pitchFamily="2" charset="-79"/>
          </a:endParaRPr>
        </a:p>
      </dgm:t>
    </dgm:pt>
    <dgm:pt modelId="{1C1A1AA7-78D6-4192-996C-B5BF2335EF3A}" type="parTrans" cxnId="{03B077C6-EE5D-48D7-BE90-D13A781FA6A2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76EFBAAF-ED17-46DB-A377-7EE08BEE9122}" type="sibTrans" cxnId="{03B077C6-EE5D-48D7-BE90-D13A781FA6A2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AAC1FC38-4A79-4813-BFB2-6B1D07155234}" type="pres">
      <dgm:prSet presAssocID="{DB5A9ECF-81A8-422C-BC78-D5F8EBA62C12}" presName="Name0" presStyleCnt="0">
        <dgm:presLayoutVars>
          <dgm:dir/>
          <dgm:animLvl val="lvl"/>
          <dgm:resizeHandles val="exact"/>
        </dgm:presLayoutVars>
      </dgm:prSet>
      <dgm:spPr/>
    </dgm:pt>
    <dgm:pt modelId="{7E4F93D9-4146-4005-88CF-189E7E8425B1}" type="pres">
      <dgm:prSet presAssocID="{7BB0F87D-20EC-42A2-9726-45020FC1F21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6589B3-685A-4BBA-AD3D-45C79DA5ABD0}" type="pres">
      <dgm:prSet presAssocID="{BF66674B-1EBE-49B7-A9C8-B3A3B8383DA8}" presName="parTxOnlySpace" presStyleCnt="0"/>
      <dgm:spPr/>
    </dgm:pt>
    <dgm:pt modelId="{6C967779-C039-40B0-B78A-6F650FE12B5D}" type="pres">
      <dgm:prSet presAssocID="{A1E84A68-00B5-446F-A4E6-7C914F428595}" presName="parTxOnly" presStyleLbl="node1" presStyleIdx="1" presStyleCnt="4" custLinFactNeighborY="-929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0E00BC-AE5D-4361-9161-808044AD06E0}" type="pres">
      <dgm:prSet presAssocID="{2C062AAB-3F2B-4027-8721-840E0E705FDC}" presName="parTxOnlySpace" presStyleCnt="0"/>
      <dgm:spPr/>
    </dgm:pt>
    <dgm:pt modelId="{83E245B1-8604-496B-8D69-64A0BCFE1C43}" type="pres">
      <dgm:prSet presAssocID="{AE9483E1-036E-4A85-84AE-6ADE0B7A6AB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213222-8E56-49DA-A7ED-21A0D8F4C289}" type="pres">
      <dgm:prSet presAssocID="{DC719C83-9BF1-4BD4-88EE-272450756624}" presName="parTxOnlySpace" presStyleCnt="0"/>
      <dgm:spPr/>
    </dgm:pt>
    <dgm:pt modelId="{E08EC1CC-728E-4329-9BD3-971B5723C974}" type="pres">
      <dgm:prSet presAssocID="{2CB386C7-DF64-4170-8105-399A4544000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56C176-B140-4D49-8B90-071235515BAB}" srcId="{DB5A9ECF-81A8-422C-BC78-D5F8EBA62C12}" destId="{AE9483E1-036E-4A85-84AE-6ADE0B7A6ABD}" srcOrd="2" destOrd="0" parTransId="{0E86F0B3-CCAC-4AC6-A1D5-F45C22913B42}" sibTransId="{DC719C83-9BF1-4BD4-88EE-272450756624}"/>
    <dgm:cxn modelId="{009FED4D-9DA0-4DD6-B3AB-477C3E9C83D9}" type="presOf" srcId="{A1E84A68-00B5-446F-A4E6-7C914F428595}" destId="{6C967779-C039-40B0-B78A-6F650FE12B5D}" srcOrd="0" destOrd="0" presId="urn:microsoft.com/office/officeart/2005/8/layout/chevron1"/>
    <dgm:cxn modelId="{03B077C6-EE5D-48D7-BE90-D13A781FA6A2}" srcId="{DB5A9ECF-81A8-422C-BC78-D5F8EBA62C12}" destId="{2CB386C7-DF64-4170-8105-399A45440005}" srcOrd="3" destOrd="0" parTransId="{1C1A1AA7-78D6-4192-996C-B5BF2335EF3A}" sibTransId="{76EFBAAF-ED17-46DB-A377-7EE08BEE9122}"/>
    <dgm:cxn modelId="{0805EC37-3A08-449C-AED9-01AA619BAC45}" srcId="{DB5A9ECF-81A8-422C-BC78-D5F8EBA62C12}" destId="{A1E84A68-00B5-446F-A4E6-7C914F428595}" srcOrd="1" destOrd="0" parTransId="{BD97D6B7-2EB7-4C80-AC9A-6E00AFCBA21D}" sibTransId="{2C062AAB-3F2B-4027-8721-840E0E705FDC}"/>
    <dgm:cxn modelId="{94C8A8F5-27E6-40B5-AF36-CF30DFFBCD00}" srcId="{DB5A9ECF-81A8-422C-BC78-D5F8EBA62C12}" destId="{7BB0F87D-20EC-42A2-9726-45020FC1F217}" srcOrd="0" destOrd="0" parTransId="{ED10FAF0-43F2-4F72-A16A-31987C79EE99}" sibTransId="{BF66674B-1EBE-49B7-A9C8-B3A3B8383DA8}"/>
    <dgm:cxn modelId="{22D8A6C4-42AA-4CDC-9623-54AF47441D8A}" type="presOf" srcId="{2CB386C7-DF64-4170-8105-399A45440005}" destId="{E08EC1CC-728E-4329-9BD3-971B5723C974}" srcOrd="0" destOrd="0" presId="urn:microsoft.com/office/officeart/2005/8/layout/chevron1"/>
    <dgm:cxn modelId="{487BD0FA-5C62-4302-988B-E8510F2DF13A}" type="presOf" srcId="{7BB0F87D-20EC-42A2-9726-45020FC1F217}" destId="{7E4F93D9-4146-4005-88CF-189E7E8425B1}" srcOrd="0" destOrd="0" presId="urn:microsoft.com/office/officeart/2005/8/layout/chevron1"/>
    <dgm:cxn modelId="{F29E60AA-3860-4083-8F09-84B79A1EE693}" type="presOf" srcId="{DB5A9ECF-81A8-422C-BC78-D5F8EBA62C12}" destId="{AAC1FC38-4A79-4813-BFB2-6B1D07155234}" srcOrd="0" destOrd="0" presId="urn:microsoft.com/office/officeart/2005/8/layout/chevron1"/>
    <dgm:cxn modelId="{7F25B17A-0652-45A2-8DFE-40B20B45C485}" type="presOf" srcId="{AE9483E1-036E-4A85-84AE-6ADE0B7A6ABD}" destId="{83E245B1-8604-496B-8D69-64A0BCFE1C43}" srcOrd="0" destOrd="0" presId="urn:microsoft.com/office/officeart/2005/8/layout/chevron1"/>
    <dgm:cxn modelId="{938BE6AF-88CE-4F8B-A6D3-87E352910C7A}" type="presParOf" srcId="{AAC1FC38-4A79-4813-BFB2-6B1D07155234}" destId="{7E4F93D9-4146-4005-88CF-189E7E8425B1}" srcOrd="0" destOrd="0" presId="urn:microsoft.com/office/officeart/2005/8/layout/chevron1"/>
    <dgm:cxn modelId="{CD19A2C5-AAB7-4559-914E-516A469B6A95}" type="presParOf" srcId="{AAC1FC38-4A79-4813-BFB2-6B1D07155234}" destId="{8C6589B3-685A-4BBA-AD3D-45C79DA5ABD0}" srcOrd="1" destOrd="0" presId="urn:microsoft.com/office/officeart/2005/8/layout/chevron1"/>
    <dgm:cxn modelId="{95AF5FAD-DFA9-499A-994B-C9F1FADBB05A}" type="presParOf" srcId="{AAC1FC38-4A79-4813-BFB2-6B1D07155234}" destId="{6C967779-C039-40B0-B78A-6F650FE12B5D}" srcOrd="2" destOrd="0" presId="urn:microsoft.com/office/officeart/2005/8/layout/chevron1"/>
    <dgm:cxn modelId="{931A7FF4-FBE5-4D7B-8A2E-F377681F5D6A}" type="presParOf" srcId="{AAC1FC38-4A79-4813-BFB2-6B1D07155234}" destId="{120E00BC-AE5D-4361-9161-808044AD06E0}" srcOrd="3" destOrd="0" presId="urn:microsoft.com/office/officeart/2005/8/layout/chevron1"/>
    <dgm:cxn modelId="{99C9D4A5-41B5-4FAF-B301-F0089C986DBC}" type="presParOf" srcId="{AAC1FC38-4A79-4813-BFB2-6B1D07155234}" destId="{83E245B1-8604-496B-8D69-64A0BCFE1C43}" srcOrd="4" destOrd="0" presId="urn:microsoft.com/office/officeart/2005/8/layout/chevron1"/>
    <dgm:cxn modelId="{B73CBC8C-5E8E-461B-AFF3-28E4ACA95BE5}" type="presParOf" srcId="{AAC1FC38-4A79-4813-BFB2-6B1D07155234}" destId="{84213222-8E56-49DA-A7ED-21A0D8F4C289}" srcOrd="5" destOrd="0" presId="urn:microsoft.com/office/officeart/2005/8/layout/chevron1"/>
    <dgm:cxn modelId="{80C6F203-52A6-4884-BD67-872791973981}" type="presParOf" srcId="{AAC1FC38-4A79-4813-BFB2-6B1D07155234}" destId="{E08EC1CC-728E-4329-9BD3-971B5723C974}" srcOrd="6" destOrd="0" presId="urn:microsoft.com/office/officeart/2005/8/layout/chevron1"/>
  </dgm:cxnLst>
  <dgm:bg/>
  <dgm:whole>
    <a:ln>
      <a:noFill/>
    </a:ln>
  </dgm:whole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B5A9ECF-81A8-422C-BC78-D5F8EBA62C1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BB0F87D-20EC-42A2-9726-45020FC1F217}">
      <dgm:prSet phldrT="[Text]" custT="1"/>
      <dgm:spPr>
        <a:ln>
          <a:solidFill>
            <a:schemeClr val="accent1">
              <a:lumMod val="20000"/>
              <a:lumOff val="80000"/>
            </a:schemeClr>
          </a:solidFill>
        </a:ln>
      </dgm:spPr>
      <dgm:t>
        <a:bodyPr tIns="45720" bIns="0"/>
        <a:lstStyle/>
        <a:p>
          <a:pPr>
            <a:lnSpc>
              <a:spcPct val="100000"/>
            </a:lnSpc>
          </a:pPr>
          <a:r>
            <a:rPr lang="en-US" sz="2000" dirty="0" smtClean="0">
              <a:latin typeface="Aharoni" pitchFamily="2" charset="-79"/>
              <a:cs typeface="Aharoni" pitchFamily="2" charset="-79"/>
            </a:rPr>
            <a:t>CFG→PEG Conversion</a:t>
          </a:r>
          <a:endParaRPr lang="en-US" sz="2000" dirty="0">
            <a:latin typeface="Aharoni" pitchFamily="2" charset="-79"/>
            <a:cs typeface="Aharoni" pitchFamily="2" charset="-79"/>
          </a:endParaRPr>
        </a:p>
      </dgm:t>
    </dgm:pt>
    <dgm:pt modelId="{ED10FAF0-43F2-4F72-A16A-31987C79EE99}" type="parTrans" cxnId="{94C8A8F5-27E6-40B5-AF36-CF30DFFBCD00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BF66674B-1EBE-49B7-A9C8-B3A3B8383DA8}" type="sibTrans" cxnId="{94C8A8F5-27E6-40B5-AF36-CF30DFFBCD00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A1E84A68-00B5-446F-A4E6-7C914F428595}">
      <dgm:prSet phldrT="[Text]" custT="1"/>
      <dgm:spPr>
        <a:ln>
          <a:solidFill>
            <a:schemeClr val="accent1">
              <a:lumMod val="20000"/>
              <a:lumOff val="80000"/>
            </a:schemeClr>
          </a:solidFill>
        </a:ln>
      </dgm:spPr>
      <dgm:t>
        <a:bodyPr tIns="45720" bIns="0"/>
        <a:lstStyle/>
        <a:p>
          <a:pPr>
            <a:lnSpc>
              <a:spcPct val="100000"/>
            </a:lnSpc>
          </a:pPr>
          <a:r>
            <a:rPr lang="en-US" sz="2000" dirty="0" smtClean="0">
              <a:latin typeface="Aharoni" pitchFamily="2" charset="-79"/>
              <a:cs typeface="Aharoni" pitchFamily="2" charset="-79"/>
            </a:rPr>
            <a:t>Equality Saturation</a:t>
          </a:r>
          <a:endParaRPr lang="en-US" sz="2000" dirty="0">
            <a:latin typeface="Aharoni" pitchFamily="2" charset="-79"/>
            <a:cs typeface="Aharoni" pitchFamily="2" charset="-79"/>
          </a:endParaRPr>
        </a:p>
      </dgm:t>
    </dgm:pt>
    <dgm:pt modelId="{BD97D6B7-2EB7-4C80-AC9A-6E00AFCBA21D}" type="parTrans" cxnId="{0805EC37-3A08-449C-AED9-01AA619BAC45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2C062AAB-3F2B-4027-8721-840E0E705FDC}" type="sibTrans" cxnId="{0805EC37-3A08-449C-AED9-01AA619BAC45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AE9483E1-036E-4A85-84AE-6ADE0B7A6ABD}">
      <dgm:prSet phldrT="[Text]" custT="1"/>
      <dgm:spPr>
        <a:ln>
          <a:solidFill>
            <a:schemeClr val="accent1">
              <a:lumMod val="20000"/>
              <a:lumOff val="80000"/>
            </a:schemeClr>
          </a:solidFill>
        </a:ln>
      </dgm:spPr>
      <dgm:t>
        <a:bodyPr tIns="45720" rIns="0" bIns="0"/>
        <a:lstStyle/>
        <a:p>
          <a:pPr>
            <a:lnSpc>
              <a:spcPct val="100000"/>
            </a:lnSpc>
          </a:pPr>
          <a:r>
            <a:rPr lang="en-US" sz="2000" dirty="0" smtClean="0">
              <a:latin typeface="Aharoni" pitchFamily="2" charset="-79"/>
              <a:cs typeface="Aharoni" pitchFamily="2" charset="-79"/>
            </a:rPr>
            <a:t>Global Profitability Heuristic</a:t>
          </a:r>
          <a:endParaRPr lang="en-US" sz="2000" dirty="0">
            <a:latin typeface="Aharoni" pitchFamily="2" charset="-79"/>
            <a:cs typeface="Aharoni" pitchFamily="2" charset="-79"/>
          </a:endParaRPr>
        </a:p>
      </dgm:t>
    </dgm:pt>
    <dgm:pt modelId="{0E86F0B3-CCAC-4AC6-A1D5-F45C22913B42}" type="parTrans" cxnId="{F256C176-B140-4D49-8B90-071235515BAB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DC719C83-9BF1-4BD4-88EE-272450756624}" type="sibTrans" cxnId="{F256C176-B140-4D49-8B90-071235515BAB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2CB386C7-DF64-4170-8105-399A45440005}">
      <dgm:prSet phldrT="[Text]" custT="1"/>
      <dgm:spPr>
        <a:ln>
          <a:solidFill>
            <a:schemeClr val="accent1">
              <a:lumMod val="20000"/>
              <a:lumOff val="80000"/>
            </a:schemeClr>
          </a:solidFill>
        </a:ln>
      </dgm:spPr>
      <dgm:t>
        <a:bodyPr tIns="45720" bIns="0"/>
        <a:lstStyle/>
        <a:p>
          <a:pPr>
            <a:lnSpc>
              <a:spcPct val="100000"/>
            </a:lnSpc>
          </a:pPr>
          <a:r>
            <a:rPr lang="en-US" sz="2000" dirty="0" smtClean="0">
              <a:latin typeface="Aharoni" pitchFamily="2" charset="-79"/>
              <a:cs typeface="Aharoni" pitchFamily="2" charset="-79"/>
            </a:rPr>
            <a:t>PEG→CFG Conversion</a:t>
          </a:r>
          <a:endParaRPr lang="en-US" sz="2000" dirty="0">
            <a:latin typeface="Aharoni" pitchFamily="2" charset="-79"/>
            <a:cs typeface="Aharoni" pitchFamily="2" charset="-79"/>
          </a:endParaRPr>
        </a:p>
      </dgm:t>
    </dgm:pt>
    <dgm:pt modelId="{1C1A1AA7-78D6-4192-996C-B5BF2335EF3A}" type="parTrans" cxnId="{03B077C6-EE5D-48D7-BE90-D13A781FA6A2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76EFBAAF-ED17-46DB-A377-7EE08BEE9122}" type="sibTrans" cxnId="{03B077C6-EE5D-48D7-BE90-D13A781FA6A2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AAC1FC38-4A79-4813-BFB2-6B1D07155234}" type="pres">
      <dgm:prSet presAssocID="{DB5A9ECF-81A8-422C-BC78-D5F8EBA62C12}" presName="Name0" presStyleCnt="0">
        <dgm:presLayoutVars>
          <dgm:dir/>
          <dgm:animLvl val="lvl"/>
          <dgm:resizeHandles val="exact"/>
        </dgm:presLayoutVars>
      </dgm:prSet>
      <dgm:spPr/>
    </dgm:pt>
    <dgm:pt modelId="{7E4F93D9-4146-4005-88CF-189E7E8425B1}" type="pres">
      <dgm:prSet presAssocID="{7BB0F87D-20EC-42A2-9726-45020FC1F21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6589B3-685A-4BBA-AD3D-45C79DA5ABD0}" type="pres">
      <dgm:prSet presAssocID="{BF66674B-1EBE-49B7-A9C8-B3A3B8383DA8}" presName="parTxOnlySpace" presStyleCnt="0"/>
      <dgm:spPr/>
    </dgm:pt>
    <dgm:pt modelId="{6C967779-C039-40B0-B78A-6F650FE12B5D}" type="pres">
      <dgm:prSet presAssocID="{A1E84A68-00B5-446F-A4E6-7C914F428595}" presName="parTxOnly" presStyleLbl="node1" presStyleIdx="1" presStyleCnt="4" custLinFactNeighborY="-929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0E00BC-AE5D-4361-9161-808044AD06E0}" type="pres">
      <dgm:prSet presAssocID="{2C062AAB-3F2B-4027-8721-840E0E705FDC}" presName="parTxOnlySpace" presStyleCnt="0"/>
      <dgm:spPr/>
    </dgm:pt>
    <dgm:pt modelId="{83E245B1-8604-496B-8D69-64A0BCFE1C43}" type="pres">
      <dgm:prSet presAssocID="{AE9483E1-036E-4A85-84AE-6ADE0B7A6AB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213222-8E56-49DA-A7ED-21A0D8F4C289}" type="pres">
      <dgm:prSet presAssocID="{DC719C83-9BF1-4BD4-88EE-272450756624}" presName="parTxOnlySpace" presStyleCnt="0"/>
      <dgm:spPr/>
    </dgm:pt>
    <dgm:pt modelId="{E08EC1CC-728E-4329-9BD3-971B5723C974}" type="pres">
      <dgm:prSet presAssocID="{2CB386C7-DF64-4170-8105-399A4544000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56C176-B140-4D49-8B90-071235515BAB}" srcId="{DB5A9ECF-81A8-422C-BC78-D5F8EBA62C12}" destId="{AE9483E1-036E-4A85-84AE-6ADE0B7A6ABD}" srcOrd="2" destOrd="0" parTransId="{0E86F0B3-CCAC-4AC6-A1D5-F45C22913B42}" sibTransId="{DC719C83-9BF1-4BD4-88EE-272450756624}"/>
    <dgm:cxn modelId="{0B8E4E37-CBF1-473C-8AA4-5CBF98B4BDC3}" type="presOf" srcId="{AE9483E1-036E-4A85-84AE-6ADE0B7A6ABD}" destId="{83E245B1-8604-496B-8D69-64A0BCFE1C43}" srcOrd="0" destOrd="0" presId="urn:microsoft.com/office/officeart/2005/8/layout/chevron1"/>
    <dgm:cxn modelId="{CCC35983-2B94-4739-B062-22B87325C6F8}" type="presOf" srcId="{7BB0F87D-20EC-42A2-9726-45020FC1F217}" destId="{7E4F93D9-4146-4005-88CF-189E7E8425B1}" srcOrd="0" destOrd="0" presId="urn:microsoft.com/office/officeart/2005/8/layout/chevron1"/>
    <dgm:cxn modelId="{03B077C6-EE5D-48D7-BE90-D13A781FA6A2}" srcId="{DB5A9ECF-81A8-422C-BC78-D5F8EBA62C12}" destId="{2CB386C7-DF64-4170-8105-399A45440005}" srcOrd="3" destOrd="0" parTransId="{1C1A1AA7-78D6-4192-996C-B5BF2335EF3A}" sibTransId="{76EFBAAF-ED17-46DB-A377-7EE08BEE9122}"/>
    <dgm:cxn modelId="{0805EC37-3A08-449C-AED9-01AA619BAC45}" srcId="{DB5A9ECF-81A8-422C-BC78-D5F8EBA62C12}" destId="{A1E84A68-00B5-446F-A4E6-7C914F428595}" srcOrd="1" destOrd="0" parTransId="{BD97D6B7-2EB7-4C80-AC9A-6E00AFCBA21D}" sibTransId="{2C062AAB-3F2B-4027-8721-840E0E705FDC}"/>
    <dgm:cxn modelId="{94C8A8F5-27E6-40B5-AF36-CF30DFFBCD00}" srcId="{DB5A9ECF-81A8-422C-BC78-D5F8EBA62C12}" destId="{7BB0F87D-20EC-42A2-9726-45020FC1F217}" srcOrd="0" destOrd="0" parTransId="{ED10FAF0-43F2-4F72-A16A-31987C79EE99}" sibTransId="{BF66674B-1EBE-49B7-A9C8-B3A3B8383DA8}"/>
    <dgm:cxn modelId="{2B126E3F-2917-41D6-979B-28171F21CE2D}" type="presOf" srcId="{DB5A9ECF-81A8-422C-BC78-D5F8EBA62C12}" destId="{AAC1FC38-4A79-4813-BFB2-6B1D07155234}" srcOrd="0" destOrd="0" presId="urn:microsoft.com/office/officeart/2005/8/layout/chevron1"/>
    <dgm:cxn modelId="{E4653CC7-5F75-4C9F-B153-A2DC978F755E}" type="presOf" srcId="{A1E84A68-00B5-446F-A4E6-7C914F428595}" destId="{6C967779-C039-40B0-B78A-6F650FE12B5D}" srcOrd="0" destOrd="0" presId="urn:microsoft.com/office/officeart/2005/8/layout/chevron1"/>
    <dgm:cxn modelId="{2AAF0D38-3BAB-467C-854F-BFACF36FCEBB}" type="presOf" srcId="{2CB386C7-DF64-4170-8105-399A45440005}" destId="{E08EC1CC-728E-4329-9BD3-971B5723C974}" srcOrd="0" destOrd="0" presId="urn:microsoft.com/office/officeart/2005/8/layout/chevron1"/>
    <dgm:cxn modelId="{496D075B-D52B-4698-BB8B-57F8B04B0C90}" type="presParOf" srcId="{AAC1FC38-4A79-4813-BFB2-6B1D07155234}" destId="{7E4F93D9-4146-4005-88CF-189E7E8425B1}" srcOrd="0" destOrd="0" presId="urn:microsoft.com/office/officeart/2005/8/layout/chevron1"/>
    <dgm:cxn modelId="{2A529833-3E62-458D-AB12-BCB0406587B2}" type="presParOf" srcId="{AAC1FC38-4A79-4813-BFB2-6B1D07155234}" destId="{8C6589B3-685A-4BBA-AD3D-45C79DA5ABD0}" srcOrd="1" destOrd="0" presId="urn:microsoft.com/office/officeart/2005/8/layout/chevron1"/>
    <dgm:cxn modelId="{2AA2B546-A58A-40F0-BD35-A255191DF099}" type="presParOf" srcId="{AAC1FC38-4A79-4813-BFB2-6B1D07155234}" destId="{6C967779-C039-40B0-B78A-6F650FE12B5D}" srcOrd="2" destOrd="0" presId="urn:microsoft.com/office/officeart/2005/8/layout/chevron1"/>
    <dgm:cxn modelId="{4E2F3499-AAEE-4E0A-8932-2AFA168984E4}" type="presParOf" srcId="{AAC1FC38-4A79-4813-BFB2-6B1D07155234}" destId="{120E00BC-AE5D-4361-9161-808044AD06E0}" srcOrd="3" destOrd="0" presId="urn:microsoft.com/office/officeart/2005/8/layout/chevron1"/>
    <dgm:cxn modelId="{11A39FDA-9FC7-4233-AC12-BEA70F5A4CA5}" type="presParOf" srcId="{AAC1FC38-4A79-4813-BFB2-6B1D07155234}" destId="{83E245B1-8604-496B-8D69-64A0BCFE1C43}" srcOrd="4" destOrd="0" presId="urn:microsoft.com/office/officeart/2005/8/layout/chevron1"/>
    <dgm:cxn modelId="{23F1692C-B96E-4287-BA78-22CA0555468F}" type="presParOf" srcId="{AAC1FC38-4A79-4813-BFB2-6B1D07155234}" destId="{84213222-8E56-49DA-A7ED-21A0D8F4C289}" srcOrd="5" destOrd="0" presId="urn:microsoft.com/office/officeart/2005/8/layout/chevron1"/>
    <dgm:cxn modelId="{9C7D72E2-051B-47D3-A32E-B10EB9769A84}" type="presParOf" srcId="{AAC1FC38-4A79-4813-BFB2-6B1D07155234}" destId="{E08EC1CC-728E-4329-9BD3-971B5723C974}" srcOrd="6" destOrd="0" presId="urn:microsoft.com/office/officeart/2005/8/layout/chevron1"/>
  </dgm:cxnLst>
  <dgm:bg/>
  <dgm:whole>
    <a:ln>
      <a:noFill/>
    </a:ln>
  </dgm:whole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B5A9ECF-81A8-422C-BC78-D5F8EBA62C1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BB0F87D-20EC-42A2-9726-45020FC1F217}">
      <dgm:prSet phldrT="[Text]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>
        <a:ln/>
      </dgm:spPr>
      <dgm:t>
        <a:bodyPr tIns="45720" bIns="0"/>
        <a:lstStyle/>
        <a:p>
          <a:pPr>
            <a:lnSpc>
              <a:spcPct val="100000"/>
            </a:lnSpc>
          </a:pPr>
          <a:r>
            <a:rPr lang="en-US" sz="2000" dirty="0" smtClean="0">
              <a:latin typeface="Aharoni" pitchFamily="2" charset="-79"/>
              <a:cs typeface="Aharoni" pitchFamily="2" charset="-79"/>
            </a:rPr>
            <a:t>CFG→PEG Conversion</a:t>
          </a:r>
          <a:endParaRPr lang="en-US" sz="2000" dirty="0">
            <a:latin typeface="Aharoni" pitchFamily="2" charset="-79"/>
            <a:cs typeface="Aharoni" pitchFamily="2" charset="-79"/>
          </a:endParaRPr>
        </a:p>
      </dgm:t>
    </dgm:pt>
    <dgm:pt modelId="{ED10FAF0-43F2-4F72-A16A-31987C79EE99}" type="parTrans" cxnId="{94C8A8F5-27E6-40B5-AF36-CF30DFFBCD00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BF66674B-1EBE-49B7-A9C8-B3A3B8383DA8}" type="sibTrans" cxnId="{94C8A8F5-27E6-40B5-AF36-CF30DFFBCD00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A1E84A68-00B5-446F-A4E6-7C914F428595}">
      <dgm:prSet phldrT="[Text]" custT="1"/>
      <dgm:spPr>
        <a:ln>
          <a:solidFill>
            <a:schemeClr val="accent1">
              <a:lumMod val="20000"/>
              <a:lumOff val="80000"/>
            </a:schemeClr>
          </a:solidFill>
        </a:ln>
      </dgm:spPr>
      <dgm:t>
        <a:bodyPr tIns="45720" bIns="0"/>
        <a:lstStyle/>
        <a:p>
          <a:pPr>
            <a:lnSpc>
              <a:spcPct val="100000"/>
            </a:lnSpc>
          </a:pPr>
          <a:r>
            <a:rPr lang="en-US" sz="2000" dirty="0" smtClean="0">
              <a:latin typeface="Aharoni" pitchFamily="2" charset="-79"/>
              <a:cs typeface="Aharoni" pitchFamily="2" charset="-79"/>
            </a:rPr>
            <a:t>Equality Saturation</a:t>
          </a:r>
          <a:endParaRPr lang="en-US" sz="2000" dirty="0">
            <a:latin typeface="Aharoni" pitchFamily="2" charset="-79"/>
            <a:cs typeface="Aharoni" pitchFamily="2" charset="-79"/>
          </a:endParaRPr>
        </a:p>
      </dgm:t>
    </dgm:pt>
    <dgm:pt modelId="{BD97D6B7-2EB7-4C80-AC9A-6E00AFCBA21D}" type="parTrans" cxnId="{0805EC37-3A08-449C-AED9-01AA619BAC45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2C062AAB-3F2B-4027-8721-840E0E705FDC}" type="sibTrans" cxnId="{0805EC37-3A08-449C-AED9-01AA619BAC45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AE9483E1-036E-4A85-84AE-6ADE0B7A6ABD}">
      <dgm:prSet phldrT="[Text]" custT="1"/>
      <dgm:spPr>
        <a:ln>
          <a:solidFill>
            <a:schemeClr val="accent1">
              <a:lumMod val="20000"/>
              <a:lumOff val="80000"/>
            </a:schemeClr>
          </a:solidFill>
        </a:ln>
      </dgm:spPr>
      <dgm:t>
        <a:bodyPr tIns="45720" rIns="0" bIns="0"/>
        <a:lstStyle/>
        <a:p>
          <a:pPr>
            <a:lnSpc>
              <a:spcPct val="100000"/>
            </a:lnSpc>
          </a:pPr>
          <a:r>
            <a:rPr lang="en-US" sz="2000" dirty="0" smtClean="0">
              <a:latin typeface="Aharoni" pitchFamily="2" charset="-79"/>
              <a:cs typeface="Aharoni" pitchFamily="2" charset="-79"/>
            </a:rPr>
            <a:t>Global Profitability Heuristic</a:t>
          </a:r>
          <a:endParaRPr lang="en-US" sz="2000" dirty="0">
            <a:latin typeface="Aharoni" pitchFamily="2" charset="-79"/>
            <a:cs typeface="Aharoni" pitchFamily="2" charset="-79"/>
          </a:endParaRPr>
        </a:p>
      </dgm:t>
    </dgm:pt>
    <dgm:pt modelId="{0E86F0B3-CCAC-4AC6-A1D5-F45C22913B42}" type="parTrans" cxnId="{F256C176-B140-4D49-8B90-071235515BAB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DC719C83-9BF1-4BD4-88EE-272450756624}" type="sibTrans" cxnId="{F256C176-B140-4D49-8B90-071235515BAB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2CB386C7-DF64-4170-8105-399A45440005}">
      <dgm:prSet phldrT="[Text]" custT="1"/>
      <dgm:spPr>
        <a:ln>
          <a:solidFill>
            <a:schemeClr val="accent1">
              <a:lumMod val="20000"/>
              <a:lumOff val="80000"/>
            </a:schemeClr>
          </a:solidFill>
        </a:ln>
      </dgm:spPr>
      <dgm:t>
        <a:bodyPr tIns="45720" bIns="0"/>
        <a:lstStyle/>
        <a:p>
          <a:pPr>
            <a:lnSpc>
              <a:spcPct val="100000"/>
            </a:lnSpc>
          </a:pPr>
          <a:r>
            <a:rPr lang="en-US" sz="2000" dirty="0" smtClean="0">
              <a:latin typeface="Aharoni" pitchFamily="2" charset="-79"/>
              <a:cs typeface="Aharoni" pitchFamily="2" charset="-79"/>
            </a:rPr>
            <a:t>PEG→CFG Conversion</a:t>
          </a:r>
          <a:endParaRPr lang="en-US" sz="2000" dirty="0">
            <a:latin typeface="Aharoni" pitchFamily="2" charset="-79"/>
            <a:cs typeface="Aharoni" pitchFamily="2" charset="-79"/>
          </a:endParaRPr>
        </a:p>
      </dgm:t>
    </dgm:pt>
    <dgm:pt modelId="{1C1A1AA7-78D6-4192-996C-B5BF2335EF3A}" type="parTrans" cxnId="{03B077C6-EE5D-48D7-BE90-D13A781FA6A2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76EFBAAF-ED17-46DB-A377-7EE08BEE9122}" type="sibTrans" cxnId="{03B077C6-EE5D-48D7-BE90-D13A781FA6A2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AAC1FC38-4A79-4813-BFB2-6B1D07155234}" type="pres">
      <dgm:prSet presAssocID="{DB5A9ECF-81A8-422C-BC78-D5F8EBA62C12}" presName="Name0" presStyleCnt="0">
        <dgm:presLayoutVars>
          <dgm:dir/>
          <dgm:animLvl val="lvl"/>
          <dgm:resizeHandles val="exact"/>
        </dgm:presLayoutVars>
      </dgm:prSet>
      <dgm:spPr/>
    </dgm:pt>
    <dgm:pt modelId="{7E4F93D9-4146-4005-88CF-189E7E8425B1}" type="pres">
      <dgm:prSet presAssocID="{7BB0F87D-20EC-42A2-9726-45020FC1F21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6589B3-685A-4BBA-AD3D-45C79DA5ABD0}" type="pres">
      <dgm:prSet presAssocID="{BF66674B-1EBE-49B7-A9C8-B3A3B8383DA8}" presName="parTxOnlySpace" presStyleCnt="0"/>
      <dgm:spPr/>
    </dgm:pt>
    <dgm:pt modelId="{6C967779-C039-40B0-B78A-6F650FE12B5D}" type="pres">
      <dgm:prSet presAssocID="{A1E84A68-00B5-446F-A4E6-7C914F428595}" presName="parTxOnly" presStyleLbl="node1" presStyleIdx="1" presStyleCnt="4" custLinFactNeighborY="-929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0E00BC-AE5D-4361-9161-808044AD06E0}" type="pres">
      <dgm:prSet presAssocID="{2C062AAB-3F2B-4027-8721-840E0E705FDC}" presName="parTxOnlySpace" presStyleCnt="0"/>
      <dgm:spPr/>
    </dgm:pt>
    <dgm:pt modelId="{83E245B1-8604-496B-8D69-64A0BCFE1C43}" type="pres">
      <dgm:prSet presAssocID="{AE9483E1-036E-4A85-84AE-6ADE0B7A6AB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213222-8E56-49DA-A7ED-21A0D8F4C289}" type="pres">
      <dgm:prSet presAssocID="{DC719C83-9BF1-4BD4-88EE-272450756624}" presName="parTxOnlySpace" presStyleCnt="0"/>
      <dgm:spPr/>
    </dgm:pt>
    <dgm:pt modelId="{E08EC1CC-728E-4329-9BD3-971B5723C974}" type="pres">
      <dgm:prSet presAssocID="{2CB386C7-DF64-4170-8105-399A4544000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56C176-B140-4D49-8B90-071235515BAB}" srcId="{DB5A9ECF-81A8-422C-BC78-D5F8EBA62C12}" destId="{AE9483E1-036E-4A85-84AE-6ADE0B7A6ABD}" srcOrd="2" destOrd="0" parTransId="{0E86F0B3-CCAC-4AC6-A1D5-F45C22913B42}" sibTransId="{DC719C83-9BF1-4BD4-88EE-272450756624}"/>
    <dgm:cxn modelId="{0A7E7E3D-3E08-466B-ADD5-54FFDDEB0958}" type="presOf" srcId="{AE9483E1-036E-4A85-84AE-6ADE0B7A6ABD}" destId="{83E245B1-8604-496B-8D69-64A0BCFE1C43}" srcOrd="0" destOrd="0" presId="urn:microsoft.com/office/officeart/2005/8/layout/chevron1"/>
    <dgm:cxn modelId="{C22A4BC2-E4C8-4B38-9325-5BEEC5AC6BCA}" type="presOf" srcId="{DB5A9ECF-81A8-422C-BC78-D5F8EBA62C12}" destId="{AAC1FC38-4A79-4813-BFB2-6B1D07155234}" srcOrd="0" destOrd="0" presId="urn:microsoft.com/office/officeart/2005/8/layout/chevron1"/>
    <dgm:cxn modelId="{5DB4D7E2-2302-485F-AD63-397E07479E30}" type="presOf" srcId="{A1E84A68-00B5-446F-A4E6-7C914F428595}" destId="{6C967779-C039-40B0-B78A-6F650FE12B5D}" srcOrd="0" destOrd="0" presId="urn:microsoft.com/office/officeart/2005/8/layout/chevron1"/>
    <dgm:cxn modelId="{03B077C6-EE5D-48D7-BE90-D13A781FA6A2}" srcId="{DB5A9ECF-81A8-422C-BC78-D5F8EBA62C12}" destId="{2CB386C7-DF64-4170-8105-399A45440005}" srcOrd="3" destOrd="0" parTransId="{1C1A1AA7-78D6-4192-996C-B5BF2335EF3A}" sibTransId="{76EFBAAF-ED17-46DB-A377-7EE08BEE9122}"/>
    <dgm:cxn modelId="{0805EC37-3A08-449C-AED9-01AA619BAC45}" srcId="{DB5A9ECF-81A8-422C-BC78-D5F8EBA62C12}" destId="{A1E84A68-00B5-446F-A4E6-7C914F428595}" srcOrd="1" destOrd="0" parTransId="{BD97D6B7-2EB7-4C80-AC9A-6E00AFCBA21D}" sibTransId="{2C062AAB-3F2B-4027-8721-840E0E705FDC}"/>
    <dgm:cxn modelId="{94C8A8F5-27E6-40B5-AF36-CF30DFFBCD00}" srcId="{DB5A9ECF-81A8-422C-BC78-D5F8EBA62C12}" destId="{7BB0F87D-20EC-42A2-9726-45020FC1F217}" srcOrd="0" destOrd="0" parTransId="{ED10FAF0-43F2-4F72-A16A-31987C79EE99}" sibTransId="{BF66674B-1EBE-49B7-A9C8-B3A3B8383DA8}"/>
    <dgm:cxn modelId="{EBE96A40-D383-43AA-9F00-039594E149C0}" type="presOf" srcId="{2CB386C7-DF64-4170-8105-399A45440005}" destId="{E08EC1CC-728E-4329-9BD3-971B5723C974}" srcOrd="0" destOrd="0" presId="urn:microsoft.com/office/officeart/2005/8/layout/chevron1"/>
    <dgm:cxn modelId="{B5679525-F585-4509-95CD-0A0EDD06EAC9}" type="presOf" srcId="{7BB0F87D-20EC-42A2-9726-45020FC1F217}" destId="{7E4F93D9-4146-4005-88CF-189E7E8425B1}" srcOrd="0" destOrd="0" presId="urn:microsoft.com/office/officeart/2005/8/layout/chevron1"/>
    <dgm:cxn modelId="{4B4E7B14-6921-4577-B0DD-78265D268FEA}" type="presParOf" srcId="{AAC1FC38-4A79-4813-BFB2-6B1D07155234}" destId="{7E4F93D9-4146-4005-88CF-189E7E8425B1}" srcOrd="0" destOrd="0" presId="urn:microsoft.com/office/officeart/2005/8/layout/chevron1"/>
    <dgm:cxn modelId="{CE44E935-11F0-45AD-A3DC-E3C17CCABD31}" type="presParOf" srcId="{AAC1FC38-4A79-4813-BFB2-6B1D07155234}" destId="{8C6589B3-685A-4BBA-AD3D-45C79DA5ABD0}" srcOrd="1" destOrd="0" presId="urn:microsoft.com/office/officeart/2005/8/layout/chevron1"/>
    <dgm:cxn modelId="{9EBCE7F2-9FE2-4983-946F-08969639910B}" type="presParOf" srcId="{AAC1FC38-4A79-4813-BFB2-6B1D07155234}" destId="{6C967779-C039-40B0-B78A-6F650FE12B5D}" srcOrd="2" destOrd="0" presId="urn:microsoft.com/office/officeart/2005/8/layout/chevron1"/>
    <dgm:cxn modelId="{CEA21A1C-14C9-4BE2-9FCD-5078BE9B7776}" type="presParOf" srcId="{AAC1FC38-4A79-4813-BFB2-6B1D07155234}" destId="{120E00BC-AE5D-4361-9161-808044AD06E0}" srcOrd="3" destOrd="0" presId="urn:microsoft.com/office/officeart/2005/8/layout/chevron1"/>
    <dgm:cxn modelId="{FEC5D6B8-1BA2-402F-9AD1-6FFE0050FE12}" type="presParOf" srcId="{AAC1FC38-4A79-4813-BFB2-6B1D07155234}" destId="{83E245B1-8604-496B-8D69-64A0BCFE1C43}" srcOrd="4" destOrd="0" presId="urn:microsoft.com/office/officeart/2005/8/layout/chevron1"/>
    <dgm:cxn modelId="{CACB8280-C532-4C8E-935F-49258912A1CE}" type="presParOf" srcId="{AAC1FC38-4A79-4813-BFB2-6B1D07155234}" destId="{84213222-8E56-49DA-A7ED-21A0D8F4C289}" srcOrd="5" destOrd="0" presId="urn:microsoft.com/office/officeart/2005/8/layout/chevron1"/>
    <dgm:cxn modelId="{922B4F3A-ADD7-476A-B4FE-C6835038C762}" type="presParOf" srcId="{AAC1FC38-4A79-4813-BFB2-6B1D07155234}" destId="{E08EC1CC-728E-4329-9BD3-971B5723C974}" srcOrd="6" destOrd="0" presId="urn:microsoft.com/office/officeart/2005/8/layout/chevron1"/>
  </dgm:cxnLst>
  <dgm:bg/>
  <dgm:whole>
    <a:ln>
      <a:noFill/>
    </a:ln>
  </dgm:whole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B5A9ECF-81A8-422C-BC78-D5F8EBA62C1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BB0F87D-20EC-42A2-9726-45020FC1F217}">
      <dgm:prSet phldrT="[Text]" custT="1"/>
      <dgm:spPr>
        <a:ln>
          <a:solidFill>
            <a:schemeClr val="accent1">
              <a:lumMod val="20000"/>
              <a:lumOff val="80000"/>
            </a:schemeClr>
          </a:solidFill>
        </a:ln>
      </dgm:spPr>
      <dgm:t>
        <a:bodyPr tIns="45720" bIns="0"/>
        <a:lstStyle/>
        <a:p>
          <a:pPr>
            <a:lnSpc>
              <a:spcPct val="100000"/>
            </a:lnSpc>
          </a:pPr>
          <a:r>
            <a:rPr lang="en-US" sz="2000" dirty="0" smtClean="0">
              <a:latin typeface="Aharoni" pitchFamily="2" charset="-79"/>
              <a:cs typeface="Aharoni" pitchFamily="2" charset="-79"/>
            </a:rPr>
            <a:t>CFG→PEG Conversion</a:t>
          </a:r>
          <a:endParaRPr lang="en-US" sz="2000" dirty="0">
            <a:latin typeface="Aharoni" pitchFamily="2" charset="-79"/>
            <a:cs typeface="Aharoni" pitchFamily="2" charset="-79"/>
          </a:endParaRPr>
        </a:p>
      </dgm:t>
    </dgm:pt>
    <dgm:pt modelId="{ED10FAF0-43F2-4F72-A16A-31987C79EE99}" type="parTrans" cxnId="{94C8A8F5-27E6-40B5-AF36-CF30DFFBCD00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BF66674B-1EBE-49B7-A9C8-B3A3B8383DA8}" type="sibTrans" cxnId="{94C8A8F5-27E6-40B5-AF36-CF30DFFBCD00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A1E84A68-00B5-446F-A4E6-7C914F428595}">
      <dgm:prSet phldrT="[Text]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>
        <a:ln/>
      </dgm:spPr>
      <dgm:t>
        <a:bodyPr tIns="45720" bIns="0"/>
        <a:lstStyle/>
        <a:p>
          <a:pPr>
            <a:lnSpc>
              <a:spcPct val="100000"/>
            </a:lnSpc>
          </a:pPr>
          <a:r>
            <a:rPr lang="en-US" sz="2000" dirty="0" smtClean="0">
              <a:latin typeface="Aharoni" pitchFamily="2" charset="-79"/>
              <a:cs typeface="Aharoni" pitchFamily="2" charset="-79"/>
            </a:rPr>
            <a:t>Equality Saturation</a:t>
          </a:r>
          <a:endParaRPr lang="en-US" sz="2000" dirty="0">
            <a:latin typeface="Aharoni" pitchFamily="2" charset="-79"/>
            <a:cs typeface="Aharoni" pitchFamily="2" charset="-79"/>
          </a:endParaRPr>
        </a:p>
      </dgm:t>
    </dgm:pt>
    <dgm:pt modelId="{BD97D6B7-2EB7-4C80-AC9A-6E00AFCBA21D}" type="parTrans" cxnId="{0805EC37-3A08-449C-AED9-01AA619BAC45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2C062AAB-3F2B-4027-8721-840E0E705FDC}" type="sibTrans" cxnId="{0805EC37-3A08-449C-AED9-01AA619BAC45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AE9483E1-036E-4A85-84AE-6ADE0B7A6ABD}">
      <dgm:prSet phldrT="[Text]" custT="1"/>
      <dgm:spPr>
        <a:ln>
          <a:solidFill>
            <a:schemeClr val="accent1">
              <a:lumMod val="20000"/>
              <a:lumOff val="80000"/>
            </a:schemeClr>
          </a:solidFill>
        </a:ln>
      </dgm:spPr>
      <dgm:t>
        <a:bodyPr tIns="45720" rIns="0" bIns="0"/>
        <a:lstStyle/>
        <a:p>
          <a:pPr>
            <a:lnSpc>
              <a:spcPct val="100000"/>
            </a:lnSpc>
          </a:pPr>
          <a:r>
            <a:rPr lang="en-US" sz="2000" dirty="0" smtClean="0">
              <a:latin typeface="Aharoni" pitchFamily="2" charset="-79"/>
              <a:cs typeface="Aharoni" pitchFamily="2" charset="-79"/>
            </a:rPr>
            <a:t>Global Profitability Heuristic</a:t>
          </a:r>
          <a:endParaRPr lang="en-US" sz="2000" dirty="0">
            <a:latin typeface="Aharoni" pitchFamily="2" charset="-79"/>
            <a:cs typeface="Aharoni" pitchFamily="2" charset="-79"/>
          </a:endParaRPr>
        </a:p>
      </dgm:t>
    </dgm:pt>
    <dgm:pt modelId="{0E86F0B3-CCAC-4AC6-A1D5-F45C22913B42}" type="parTrans" cxnId="{F256C176-B140-4D49-8B90-071235515BAB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DC719C83-9BF1-4BD4-88EE-272450756624}" type="sibTrans" cxnId="{F256C176-B140-4D49-8B90-071235515BAB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2CB386C7-DF64-4170-8105-399A45440005}">
      <dgm:prSet phldrT="[Text]" custT="1"/>
      <dgm:spPr>
        <a:ln>
          <a:solidFill>
            <a:schemeClr val="accent1">
              <a:lumMod val="20000"/>
              <a:lumOff val="80000"/>
            </a:schemeClr>
          </a:solidFill>
        </a:ln>
      </dgm:spPr>
      <dgm:t>
        <a:bodyPr tIns="45720" bIns="0"/>
        <a:lstStyle/>
        <a:p>
          <a:pPr>
            <a:lnSpc>
              <a:spcPct val="100000"/>
            </a:lnSpc>
          </a:pPr>
          <a:r>
            <a:rPr lang="en-US" sz="2000" dirty="0" smtClean="0">
              <a:latin typeface="Aharoni" pitchFamily="2" charset="-79"/>
              <a:cs typeface="Aharoni" pitchFamily="2" charset="-79"/>
            </a:rPr>
            <a:t>PEG→CFG Conversion</a:t>
          </a:r>
          <a:endParaRPr lang="en-US" sz="2000" dirty="0">
            <a:latin typeface="Aharoni" pitchFamily="2" charset="-79"/>
            <a:cs typeface="Aharoni" pitchFamily="2" charset="-79"/>
          </a:endParaRPr>
        </a:p>
      </dgm:t>
    </dgm:pt>
    <dgm:pt modelId="{1C1A1AA7-78D6-4192-996C-B5BF2335EF3A}" type="parTrans" cxnId="{03B077C6-EE5D-48D7-BE90-D13A781FA6A2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76EFBAAF-ED17-46DB-A377-7EE08BEE9122}" type="sibTrans" cxnId="{03B077C6-EE5D-48D7-BE90-D13A781FA6A2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AAC1FC38-4A79-4813-BFB2-6B1D07155234}" type="pres">
      <dgm:prSet presAssocID="{DB5A9ECF-81A8-422C-BC78-D5F8EBA62C12}" presName="Name0" presStyleCnt="0">
        <dgm:presLayoutVars>
          <dgm:dir/>
          <dgm:animLvl val="lvl"/>
          <dgm:resizeHandles val="exact"/>
        </dgm:presLayoutVars>
      </dgm:prSet>
      <dgm:spPr/>
    </dgm:pt>
    <dgm:pt modelId="{7E4F93D9-4146-4005-88CF-189E7E8425B1}" type="pres">
      <dgm:prSet presAssocID="{7BB0F87D-20EC-42A2-9726-45020FC1F21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6589B3-685A-4BBA-AD3D-45C79DA5ABD0}" type="pres">
      <dgm:prSet presAssocID="{BF66674B-1EBE-49B7-A9C8-B3A3B8383DA8}" presName="parTxOnlySpace" presStyleCnt="0"/>
      <dgm:spPr/>
    </dgm:pt>
    <dgm:pt modelId="{6C967779-C039-40B0-B78A-6F650FE12B5D}" type="pres">
      <dgm:prSet presAssocID="{A1E84A68-00B5-446F-A4E6-7C914F428595}" presName="parTxOnly" presStyleLbl="node1" presStyleIdx="1" presStyleCnt="4" custLinFactNeighborY="-929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0E00BC-AE5D-4361-9161-808044AD06E0}" type="pres">
      <dgm:prSet presAssocID="{2C062AAB-3F2B-4027-8721-840E0E705FDC}" presName="parTxOnlySpace" presStyleCnt="0"/>
      <dgm:spPr/>
    </dgm:pt>
    <dgm:pt modelId="{83E245B1-8604-496B-8D69-64A0BCFE1C43}" type="pres">
      <dgm:prSet presAssocID="{AE9483E1-036E-4A85-84AE-6ADE0B7A6AB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213222-8E56-49DA-A7ED-21A0D8F4C289}" type="pres">
      <dgm:prSet presAssocID="{DC719C83-9BF1-4BD4-88EE-272450756624}" presName="parTxOnlySpace" presStyleCnt="0"/>
      <dgm:spPr/>
    </dgm:pt>
    <dgm:pt modelId="{E08EC1CC-728E-4329-9BD3-971B5723C974}" type="pres">
      <dgm:prSet presAssocID="{2CB386C7-DF64-4170-8105-399A4544000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56C176-B140-4D49-8B90-071235515BAB}" srcId="{DB5A9ECF-81A8-422C-BC78-D5F8EBA62C12}" destId="{AE9483E1-036E-4A85-84AE-6ADE0B7A6ABD}" srcOrd="2" destOrd="0" parTransId="{0E86F0B3-CCAC-4AC6-A1D5-F45C22913B42}" sibTransId="{DC719C83-9BF1-4BD4-88EE-272450756624}"/>
    <dgm:cxn modelId="{DF1FBD0D-D5C0-4BEB-8F5A-BAB5EAE360D0}" type="presOf" srcId="{2CB386C7-DF64-4170-8105-399A45440005}" destId="{E08EC1CC-728E-4329-9BD3-971B5723C974}" srcOrd="0" destOrd="0" presId="urn:microsoft.com/office/officeart/2005/8/layout/chevron1"/>
    <dgm:cxn modelId="{368A85C9-5843-4B19-849A-EDA0551ACC8A}" type="presOf" srcId="{A1E84A68-00B5-446F-A4E6-7C914F428595}" destId="{6C967779-C039-40B0-B78A-6F650FE12B5D}" srcOrd="0" destOrd="0" presId="urn:microsoft.com/office/officeart/2005/8/layout/chevron1"/>
    <dgm:cxn modelId="{03B077C6-EE5D-48D7-BE90-D13A781FA6A2}" srcId="{DB5A9ECF-81A8-422C-BC78-D5F8EBA62C12}" destId="{2CB386C7-DF64-4170-8105-399A45440005}" srcOrd="3" destOrd="0" parTransId="{1C1A1AA7-78D6-4192-996C-B5BF2335EF3A}" sibTransId="{76EFBAAF-ED17-46DB-A377-7EE08BEE9122}"/>
    <dgm:cxn modelId="{0805EC37-3A08-449C-AED9-01AA619BAC45}" srcId="{DB5A9ECF-81A8-422C-BC78-D5F8EBA62C12}" destId="{A1E84A68-00B5-446F-A4E6-7C914F428595}" srcOrd="1" destOrd="0" parTransId="{BD97D6B7-2EB7-4C80-AC9A-6E00AFCBA21D}" sibTransId="{2C062AAB-3F2B-4027-8721-840E0E705FDC}"/>
    <dgm:cxn modelId="{94C8A8F5-27E6-40B5-AF36-CF30DFFBCD00}" srcId="{DB5A9ECF-81A8-422C-BC78-D5F8EBA62C12}" destId="{7BB0F87D-20EC-42A2-9726-45020FC1F217}" srcOrd="0" destOrd="0" parTransId="{ED10FAF0-43F2-4F72-A16A-31987C79EE99}" sibTransId="{BF66674B-1EBE-49B7-A9C8-B3A3B8383DA8}"/>
    <dgm:cxn modelId="{A8FFF318-1437-4115-8925-53C32F734C13}" type="presOf" srcId="{AE9483E1-036E-4A85-84AE-6ADE0B7A6ABD}" destId="{83E245B1-8604-496B-8D69-64A0BCFE1C43}" srcOrd="0" destOrd="0" presId="urn:microsoft.com/office/officeart/2005/8/layout/chevron1"/>
    <dgm:cxn modelId="{B2BBD206-1C81-4414-888B-3632628CA70F}" type="presOf" srcId="{7BB0F87D-20EC-42A2-9726-45020FC1F217}" destId="{7E4F93D9-4146-4005-88CF-189E7E8425B1}" srcOrd="0" destOrd="0" presId="urn:microsoft.com/office/officeart/2005/8/layout/chevron1"/>
    <dgm:cxn modelId="{1B930332-27D2-48E7-B875-EA6738E2CE4E}" type="presOf" srcId="{DB5A9ECF-81A8-422C-BC78-D5F8EBA62C12}" destId="{AAC1FC38-4A79-4813-BFB2-6B1D07155234}" srcOrd="0" destOrd="0" presId="urn:microsoft.com/office/officeart/2005/8/layout/chevron1"/>
    <dgm:cxn modelId="{722F7C12-89C0-4481-9A4E-F88813B2FC7A}" type="presParOf" srcId="{AAC1FC38-4A79-4813-BFB2-6B1D07155234}" destId="{7E4F93D9-4146-4005-88CF-189E7E8425B1}" srcOrd="0" destOrd="0" presId="urn:microsoft.com/office/officeart/2005/8/layout/chevron1"/>
    <dgm:cxn modelId="{E04CC113-6D2C-46DA-ACB6-9EC89179F206}" type="presParOf" srcId="{AAC1FC38-4A79-4813-BFB2-6B1D07155234}" destId="{8C6589B3-685A-4BBA-AD3D-45C79DA5ABD0}" srcOrd="1" destOrd="0" presId="urn:microsoft.com/office/officeart/2005/8/layout/chevron1"/>
    <dgm:cxn modelId="{6CF0A1D3-C6C0-4F3A-AC24-E061F04F6F60}" type="presParOf" srcId="{AAC1FC38-4A79-4813-BFB2-6B1D07155234}" destId="{6C967779-C039-40B0-B78A-6F650FE12B5D}" srcOrd="2" destOrd="0" presId="urn:microsoft.com/office/officeart/2005/8/layout/chevron1"/>
    <dgm:cxn modelId="{B877570C-F6FA-45B2-8A47-78E37D64B40D}" type="presParOf" srcId="{AAC1FC38-4A79-4813-BFB2-6B1D07155234}" destId="{120E00BC-AE5D-4361-9161-808044AD06E0}" srcOrd="3" destOrd="0" presId="urn:microsoft.com/office/officeart/2005/8/layout/chevron1"/>
    <dgm:cxn modelId="{B14BED39-DE4F-4455-8A14-273FB447D06A}" type="presParOf" srcId="{AAC1FC38-4A79-4813-BFB2-6B1D07155234}" destId="{83E245B1-8604-496B-8D69-64A0BCFE1C43}" srcOrd="4" destOrd="0" presId="urn:microsoft.com/office/officeart/2005/8/layout/chevron1"/>
    <dgm:cxn modelId="{87F3D366-D793-4577-B4CA-C9C0AB5686E8}" type="presParOf" srcId="{AAC1FC38-4A79-4813-BFB2-6B1D07155234}" destId="{84213222-8E56-49DA-A7ED-21A0D8F4C289}" srcOrd="5" destOrd="0" presId="urn:microsoft.com/office/officeart/2005/8/layout/chevron1"/>
    <dgm:cxn modelId="{249B19BB-2D0E-405D-8E36-01013A1B97D7}" type="presParOf" srcId="{AAC1FC38-4A79-4813-BFB2-6B1D07155234}" destId="{E08EC1CC-728E-4329-9BD3-971B5723C974}" srcOrd="6" destOrd="0" presId="urn:microsoft.com/office/officeart/2005/8/layout/chevron1"/>
  </dgm:cxnLst>
  <dgm:bg/>
  <dgm:whole>
    <a:ln>
      <a:noFill/>
    </a:ln>
  </dgm:whole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B5A9ECF-81A8-422C-BC78-D5F8EBA62C1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BB0F87D-20EC-42A2-9726-45020FC1F217}">
      <dgm:prSet phldrT="[Text]" custT="1"/>
      <dgm:spPr>
        <a:ln>
          <a:solidFill>
            <a:schemeClr val="accent1">
              <a:lumMod val="20000"/>
              <a:lumOff val="80000"/>
            </a:schemeClr>
          </a:solidFill>
        </a:ln>
      </dgm:spPr>
      <dgm:t>
        <a:bodyPr tIns="45720" bIns="0"/>
        <a:lstStyle/>
        <a:p>
          <a:pPr>
            <a:lnSpc>
              <a:spcPct val="100000"/>
            </a:lnSpc>
          </a:pPr>
          <a:r>
            <a:rPr lang="en-US" sz="2000" dirty="0" smtClean="0">
              <a:latin typeface="Aharoni" pitchFamily="2" charset="-79"/>
              <a:cs typeface="Aharoni" pitchFamily="2" charset="-79"/>
            </a:rPr>
            <a:t>CFG→PEG Conversion</a:t>
          </a:r>
          <a:endParaRPr lang="en-US" sz="2000" dirty="0">
            <a:latin typeface="Aharoni" pitchFamily="2" charset="-79"/>
            <a:cs typeface="Aharoni" pitchFamily="2" charset="-79"/>
          </a:endParaRPr>
        </a:p>
      </dgm:t>
    </dgm:pt>
    <dgm:pt modelId="{ED10FAF0-43F2-4F72-A16A-31987C79EE99}" type="parTrans" cxnId="{94C8A8F5-27E6-40B5-AF36-CF30DFFBCD00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BF66674B-1EBE-49B7-A9C8-B3A3B8383DA8}" type="sibTrans" cxnId="{94C8A8F5-27E6-40B5-AF36-CF30DFFBCD00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A1E84A68-00B5-446F-A4E6-7C914F428595}">
      <dgm:prSet phldrT="[Text]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>
        <a:ln/>
      </dgm:spPr>
      <dgm:t>
        <a:bodyPr tIns="45720" bIns="0"/>
        <a:lstStyle/>
        <a:p>
          <a:pPr>
            <a:lnSpc>
              <a:spcPct val="100000"/>
            </a:lnSpc>
          </a:pPr>
          <a:r>
            <a:rPr lang="en-US" sz="2000" dirty="0" smtClean="0">
              <a:latin typeface="Aharoni" pitchFamily="2" charset="-79"/>
              <a:cs typeface="Aharoni" pitchFamily="2" charset="-79"/>
            </a:rPr>
            <a:t>Equality Saturation</a:t>
          </a:r>
          <a:endParaRPr lang="en-US" sz="2000" dirty="0">
            <a:latin typeface="Aharoni" pitchFamily="2" charset="-79"/>
            <a:cs typeface="Aharoni" pitchFamily="2" charset="-79"/>
          </a:endParaRPr>
        </a:p>
      </dgm:t>
    </dgm:pt>
    <dgm:pt modelId="{BD97D6B7-2EB7-4C80-AC9A-6E00AFCBA21D}" type="parTrans" cxnId="{0805EC37-3A08-449C-AED9-01AA619BAC45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2C062AAB-3F2B-4027-8721-840E0E705FDC}" type="sibTrans" cxnId="{0805EC37-3A08-449C-AED9-01AA619BAC45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AE9483E1-036E-4A85-84AE-6ADE0B7A6ABD}">
      <dgm:prSet phldrT="[Text]" custT="1"/>
      <dgm:spPr>
        <a:ln>
          <a:solidFill>
            <a:schemeClr val="accent1">
              <a:lumMod val="20000"/>
              <a:lumOff val="80000"/>
            </a:schemeClr>
          </a:solidFill>
        </a:ln>
      </dgm:spPr>
      <dgm:t>
        <a:bodyPr tIns="45720" rIns="0" bIns="0"/>
        <a:lstStyle/>
        <a:p>
          <a:pPr>
            <a:lnSpc>
              <a:spcPct val="100000"/>
            </a:lnSpc>
          </a:pPr>
          <a:r>
            <a:rPr lang="en-US" sz="2000" dirty="0" smtClean="0">
              <a:latin typeface="Aharoni" pitchFamily="2" charset="-79"/>
              <a:cs typeface="Aharoni" pitchFamily="2" charset="-79"/>
            </a:rPr>
            <a:t>Global Profitability Heuristic</a:t>
          </a:r>
          <a:endParaRPr lang="en-US" sz="2000" dirty="0">
            <a:latin typeface="Aharoni" pitchFamily="2" charset="-79"/>
            <a:cs typeface="Aharoni" pitchFamily="2" charset="-79"/>
          </a:endParaRPr>
        </a:p>
      </dgm:t>
    </dgm:pt>
    <dgm:pt modelId="{0E86F0B3-CCAC-4AC6-A1D5-F45C22913B42}" type="parTrans" cxnId="{F256C176-B140-4D49-8B90-071235515BAB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DC719C83-9BF1-4BD4-88EE-272450756624}" type="sibTrans" cxnId="{F256C176-B140-4D49-8B90-071235515BAB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2CB386C7-DF64-4170-8105-399A45440005}">
      <dgm:prSet phldrT="[Text]" custT="1"/>
      <dgm:spPr>
        <a:ln>
          <a:solidFill>
            <a:schemeClr val="accent1">
              <a:lumMod val="20000"/>
              <a:lumOff val="80000"/>
            </a:schemeClr>
          </a:solidFill>
        </a:ln>
      </dgm:spPr>
      <dgm:t>
        <a:bodyPr tIns="45720" bIns="0"/>
        <a:lstStyle/>
        <a:p>
          <a:pPr>
            <a:lnSpc>
              <a:spcPct val="100000"/>
            </a:lnSpc>
          </a:pPr>
          <a:r>
            <a:rPr lang="en-US" sz="2000" dirty="0" smtClean="0">
              <a:latin typeface="Aharoni" pitchFamily="2" charset="-79"/>
              <a:cs typeface="Aharoni" pitchFamily="2" charset="-79"/>
            </a:rPr>
            <a:t>PEG→CFG Conversion</a:t>
          </a:r>
          <a:endParaRPr lang="en-US" sz="2000" dirty="0">
            <a:latin typeface="Aharoni" pitchFamily="2" charset="-79"/>
            <a:cs typeface="Aharoni" pitchFamily="2" charset="-79"/>
          </a:endParaRPr>
        </a:p>
      </dgm:t>
    </dgm:pt>
    <dgm:pt modelId="{1C1A1AA7-78D6-4192-996C-B5BF2335EF3A}" type="parTrans" cxnId="{03B077C6-EE5D-48D7-BE90-D13A781FA6A2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76EFBAAF-ED17-46DB-A377-7EE08BEE9122}" type="sibTrans" cxnId="{03B077C6-EE5D-48D7-BE90-D13A781FA6A2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AAC1FC38-4A79-4813-BFB2-6B1D07155234}" type="pres">
      <dgm:prSet presAssocID="{DB5A9ECF-81A8-422C-BC78-D5F8EBA62C12}" presName="Name0" presStyleCnt="0">
        <dgm:presLayoutVars>
          <dgm:dir/>
          <dgm:animLvl val="lvl"/>
          <dgm:resizeHandles val="exact"/>
        </dgm:presLayoutVars>
      </dgm:prSet>
      <dgm:spPr/>
    </dgm:pt>
    <dgm:pt modelId="{7E4F93D9-4146-4005-88CF-189E7E8425B1}" type="pres">
      <dgm:prSet presAssocID="{7BB0F87D-20EC-42A2-9726-45020FC1F21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6589B3-685A-4BBA-AD3D-45C79DA5ABD0}" type="pres">
      <dgm:prSet presAssocID="{BF66674B-1EBE-49B7-A9C8-B3A3B8383DA8}" presName="parTxOnlySpace" presStyleCnt="0"/>
      <dgm:spPr/>
    </dgm:pt>
    <dgm:pt modelId="{6C967779-C039-40B0-B78A-6F650FE12B5D}" type="pres">
      <dgm:prSet presAssocID="{A1E84A68-00B5-446F-A4E6-7C914F428595}" presName="parTxOnly" presStyleLbl="node1" presStyleIdx="1" presStyleCnt="4" custLinFactNeighborY="-929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0E00BC-AE5D-4361-9161-808044AD06E0}" type="pres">
      <dgm:prSet presAssocID="{2C062AAB-3F2B-4027-8721-840E0E705FDC}" presName="parTxOnlySpace" presStyleCnt="0"/>
      <dgm:spPr/>
    </dgm:pt>
    <dgm:pt modelId="{83E245B1-8604-496B-8D69-64A0BCFE1C43}" type="pres">
      <dgm:prSet presAssocID="{AE9483E1-036E-4A85-84AE-6ADE0B7A6AB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213222-8E56-49DA-A7ED-21A0D8F4C289}" type="pres">
      <dgm:prSet presAssocID="{DC719C83-9BF1-4BD4-88EE-272450756624}" presName="parTxOnlySpace" presStyleCnt="0"/>
      <dgm:spPr/>
    </dgm:pt>
    <dgm:pt modelId="{E08EC1CC-728E-4329-9BD3-971B5723C974}" type="pres">
      <dgm:prSet presAssocID="{2CB386C7-DF64-4170-8105-399A4544000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56C176-B140-4D49-8B90-071235515BAB}" srcId="{DB5A9ECF-81A8-422C-BC78-D5F8EBA62C12}" destId="{AE9483E1-036E-4A85-84AE-6ADE0B7A6ABD}" srcOrd="2" destOrd="0" parTransId="{0E86F0B3-CCAC-4AC6-A1D5-F45C22913B42}" sibTransId="{DC719C83-9BF1-4BD4-88EE-272450756624}"/>
    <dgm:cxn modelId="{37E0BE47-1263-47C8-8E6D-769725B6F14D}" type="presOf" srcId="{2CB386C7-DF64-4170-8105-399A45440005}" destId="{E08EC1CC-728E-4329-9BD3-971B5723C974}" srcOrd="0" destOrd="0" presId="urn:microsoft.com/office/officeart/2005/8/layout/chevron1"/>
    <dgm:cxn modelId="{024565C8-A087-4CA2-90AD-4E73AF3BDE50}" type="presOf" srcId="{DB5A9ECF-81A8-422C-BC78-D5F8EBA62C12}" destId="{AAC1FC38-4A79-4813-BFB2-6B1D07155234}" srcOrd="0" destOrd="0" presId="urn:microsoft.com/office/officeart/2005/8/layout/chevron1"/>
    <dgm:cxn modelId="{F3E5ACCF-B195-4E43-82FB-95F46E72D915}" type="presOf" srcId="{A1E84A68-00B5-446F-A4E6-7C914F428595}" destId="{6C967779-C039-40B0-B78A-6F650FE12B5D}" srcOrd="0" destOrd="0" presId="urn:microsoft.com/office/officeart/2005/8/layout/chevron1"/>
    <dgm:cxn modelId="{03B077C6-EE5D-48D7-BE90-D13A781FA6A2}" srcId="{DB5A9ECF-81A8-422C-BC78-D5F8EBA62C12}" destId="{2CB386C7-DF64-4170-8105-399A45440005}" srcOrd="3" destOrd="0" parTransId="{1C1A1AA7-78D6-4192-996C-B5BF2335EF3A}" sibTransId="{76EFBAAF-ED17-46DB-A377-7EE08BEE9122}"/>
    <dgm:cxn modelId="{0805EC37-3A08-449C-AED9-01AA619BAC45}" srcId="{DB5A9ECF-81A8-422C-BC78-D5F8EBA62C12}" destId="{A1E84A68-00B5-446F-A4E6-7C914F428595}" srcOrd="1" destOrd="0" parTransId="{BD97D6B7-2EB7-4C80-AC9A-6E00AFCBA21D}" sibTransId="{2C062AAB-3F2B-4027-8721-840E0E705FDC}"/>
    <dgm:cxn modelId="{94C8A8F5-27E6-40B5-AF36-CF30DFFBCD00}" srcId="{DB5A9ECF-81A8-422C-BC78-D5F8EBA62C12}" destId="{7BB0F87D-20EC-42A2-9726-45020FC1F217}" srcOrd="0" destOrd="0" parTransId="{ED10FAF0-43F2-4F72-A16A-31987C79EE99}" sibTransId="{BF66674B-1EBE-49B7-A9C8-B3A3B8383DA8}"/>
    <dgm:cxn modelId="{30965E6A-8D66-4A2F-8450-44D49B363916}" type="presOf" srcId="{7BB0F87D-20EC-42A2-9726-45020FC1F217}" destId="{7E4F93D9-4146-4005-88CF-189E7E8425B1}" srcOrd="0" destOrd="0" presId="urn:microsoft.com/office/officeart/2005/8/layout/chevron1"/>
    <dgm:cxn modelId="{46A59AA4-A633-47E0-8EFB-889D94493E45}" type="presOf" srcId="{AE9483E1-036E-4A85-84AE-6ADE0B7A6ABD}" destId="{83E245B1-8604-496B-8D69-64A0BCFE1C43}" srcOrd="0" destOrd="0" presId="urn:microsoft.com/office/officeart/2005/8/layout/chevron1"/>
    <dgm:cxn modelId="{F7797438-AC4A-4CA3-8748-F49AB5EBC4C0}" type="presParOf" srcId="{AAC1FC38-4A79-4813-BFB2-6B1D07155234}" destId="{7E4F93D9-4146-4005-88CF-189E7E8425B1}" srcOrd="0" destOrd="0" presId="urn:microsoft.com/office/officeart/2005/8/layout/chevron1"/>
    <dgm:cxn modelId="{0D269DD5-6540-4AC5-998F-CD81AE5B71EE}" type="presParOf" srcId="{AAC1FC38-4A79-4813-BFB2-6B1D07155234}" destId="{8C6589B3-685A-4BBA-AD3D-45C79DA5ABD0}" srcOrd="1" destOrd="0" presId="urn:microsoft.com/office/officeart/2005/8/layout/chevron1"/>
    <dgm:cxn modelId="{AC50C3E9-F530-47D1-A41B-D44231507C68}" type="presParOf" srcId="{AAC1FC38-4A79-4813-BFB2-6B1D07155234}" destId="{6C967779-C039-40B0-B78A-6F650FE12B5D}" srcOrd="2" destOrd="0" presId="urn:microsoft.com/office/officeart/2005/8/layout/chevron1"/>
    <dgm:cxn modelId="{8750357A-4B1C-43A5-BD5D-5E4967EEF94D}" type="presParOf" srcId="{AAC1FC38-4A79-4813-BFB2-6B1D07155234}" destId="{120E00BC-AE5D-4361-9161-808044AD06E0}" srcOrd="3" destOrd="0" presId="urn:microsoft.com/office/officeart/2005/8/layout/chevron1"/>
    <dgm:cxn modelId="{E66E9E7F-0277-4D27-9394-FA273DE593B1}" type="presParOf" srcId="{AAC1FC38-4A79-4813-BFB2-6B1D07155234}" destId="{83E245B1-8604-496B-8D69-64A0BCFE1C43}" srcOrd="4" destOrd="0" presId="urn:microsoft.com/office/officeart/2005/8/layout/chevron1"/>
    <dgm:cxn modelId="{B71672B4-D050-4C41-B1A7-B5DDE2B7E05F}" type="presParOf" srcId="{AAC1FC38-4A79-4813-BFB2-6B1D07155234}" destId="{84213222-8E56-49DA-A7ED-21A0D8F4C289}" srcOrd="5" destOrd="0" presId="urn:microsoft.com/office/officeart/2005/8/layout/chevron1"/>
    <dgm:cxn modelId="{7C790377-8109-429C-A9F9-11675016FE71}" type="presParOf" srcId="{AAC1FC38-4A79-4813-BFB2-6B1D07155234}" destId="{E08EC1CC-728E-4329-9BD3-971B5723C974}" srcOrd="6" destOrd="0" presId="urn:microsoft.com/office/officeart/2005/8/layout/chevron1"/>
  </dgm:cxnLst>
  <dgm:bg/>
  <dgm:whole>
    <a:ln>
      <a:noFill/>
    </a:ln>
  </dgm:whole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B5A9ECF-81A8-422C-BC78-D5F8EBA62C1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BB0F87D-20EC-42A2-9726-45020FC1F217}">
      <dgm:prSet phldrT="[Text]" custT="1"/>
      <dgm:spPr>
        <a:ln>
          <a:solidFill>
            <a:schemeClr val="accent1">
              <a:lumMod val="20000"/>
              <a:lumOff val="80000"/>
            </a:schemeClr>
          </a:solidFill>
        </a:ln>
      </dgm:spPr>
      <dgm:t>
        <a:bodyPr tIns="45720" bIns="0"/>
        <a:lstStyle/>
        <a:p>
          <a:pPr>
            <a:lnSpc>
              <a:spcPct val="100000"/>
            </a:lnSpc>
          </a:pPr>
          <a:r>
            <a:rPr lang="en-US" sz="2000" dirty="0" smtClean="0">
              <a:latin typeface="Aharoni" pitchFamily="2" charset="-79"/>
              <a:cs typeface="Aharoni" pitchFamily="2" charset="-79"/>
            </a:rPr>
            <a:t>CFG→PEG Conversion</a:t>
          </a:r>
          <a:endParaRPr lang="en-US" sz="2000" dirty="0">
            <a:latin typeface="Aharoni" pitchFamily="2" charset="-79"/>
            <a:cs typeface="Aharoni" pitchFamily="2" charset="-79"/>
          </a:endParaRPr>
        </a:p>
      </dgm:t>
    </dgm:pt>
    <dgm:pt modelId="{ED10FAF0-43F2-4F72-A16A-31987C79EE99}" type="parTrans" cxnId="{94C8A8F5-27E6-40B5-AF36-CF30DFFBCD00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BF66674B-1EBE-49B7-A9C8-B3A3B8383DA8}" type="sibTrans" cxnId="{94C8A8F5-27E6-40B5-AF36-CF30DFFBCD00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A1E84A68-00B5-446F-A4E6-7C914F428595}">
      <dgm:prSet phldrT="[Text]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>
        <a:ln/>
      </dgm:spPr>
      <dgm:t>
        <a:bodyPr tIns="45720" bIns="0"/>
        <a:lstStyle/>
        <a:p>
          <a:pPr>
            <a:lnSpc>
              <a:spcPct val="100000"/>
            </a:lnSpc>
          </a:pPr>
          <a:r>
            <a:rPr lang="en-US" sz="2000" dirty="0" smtClean="0">
              <a:latin typeface="Aharoni" pitchFamily="2" charset="-79"/>
              <a:cs typeface="Aharoni" pitchFamily="2" charset="-79"/>
            </a:rPr>
            <a:t>Equality Saturation</a:t>
          </a:r>
          <a:endParaRPr lang="en-US" sz="2000" dirty="0">
            <a:latin typeface="Aharoni" pitchFamily="2" charset="-79"/>
            <a:cs typeface="Aharoni" pitchFamily="2" charset="-79"/>
          </a:endParaRPr>
        </a:p>
      </dgm:t>
    </dgm:pt>
    <dgm:pt modelId="{BD97D6B7-2EB7-4C80-AC9A-6E00AFCBA21D}" type="parTrans" cxnId="{0805EC37-3A08-449C-AED9-01AA619BAC45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2C062AAB-3F2B-4027-8721-840E0E705FDC}" type="sibTrans" cxnId="{0805EC37-3A08-449C-AED9-01AA619BAC45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AE9483E1-036E-4A85-84AE-6ADE0B7A6ABD}">
      <dgm:prSet phldrT="[Text]" custT="1"/>
      <dgm:spPr>
        <a:ln>
          <a:solidFill>
            <a:schemeClr val="accent1">
              <a:lumMod val="20000"/>
              <a:lumOff val="80000"/>
            </a:schemeClr>
          </a:solidFill>
        </a:ln>
      </dgm:spPr>
      <dgm:t>
        <a:bodyPr tIns="45720" rIns="0" bIns="0"/>
        <a:lstStyle/>
        <a:p>
          <a:pPr>
            <a:lnSpc>
              <a:spcPct val="100000"/>
            </a:lnSpc>
          </a:pPr>
          <a:r>
            <a:rPr lang="en-US" sz="2000" dirty="0" smtClean="0">
              <a:latin typeface="Aharoni" pitchFamily="2" charset="-79"/>
              <a:cs typeface="Aharoni" pitchFamily="2" charset="-79"/>
            </a:rPr>
            <a:t>Global Profitability Heuristic</a:t>
          </a:r>
          <a:endParaRPr lang="en-US" sz="2000" dirty="0">
            <a:latin typeface="Aharoni" pitchFamily="2" charset="-79"/>
            <a:cs typeface="Aharoni" pitchFamily="2" charset="-79"/>
          </a:endParaRPr>
        </a:p>
      </dgm:t>
    </dgm:pt>
    <dgm:pt modelId="{0E86F0B3-CCAC-4AC6-A1D5-F45C22913B42}" type="parTrans" cxnId="{F256C176-B140-4D49-8B90-071235515BAB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DC719C83-9BF1-4BD4-88EE-272450756624}" type="sibTrans" cxnId="{F256C176-B140-4D49-8B90-071235515BAB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2CB386C7-DF64-4170-8105-399A45440005}">
      <dgm:prSet phldrT="[Text]" custT="1"/>
      <dgm:spPr>
        <a:ln>
          <a:solidFill>
            <a:schemeClr val="accent1">
              <a:lumMod val="20000"/>
              <a:lumOff val="80000"/>
            </a:schemeClr>
          </a:solidFill>
        </a:ln>
      </dgm:spPr>
      <dgm:t>
        <a:bodyPr tIns="45720" bIns="0"/>
        <a:lstStyle/>
        <a:p>
          <a:pPr>
            <a:lnSpc>
              <a:spcPct val="100000"/>
            </a:lnSpc>
          </a:pPr>
          <a:r>
            <a:rPr lang="en-US" sz="2000" dirty="0" smtClean="0">
              <a:latin typeface="Aharoni" pitchFamily="2" charset="-79"/>
              <a:cs typeface="Aharoni" pitchFamily="2" charset="-79"/>
            </a:rPr>
            <a:t>PEG→CFG Conversion</a:t>
          </a:r>
          <a:endParaRPr lang="en-US" sz="2000" dirty="0">
            <a:latin typeface="Aharoni" pitchFamily="2" charset="-79"/>
            <a:cs typeface="Aharoni" pitchFamily="2" charset="-79"/>
          </a:endParaRPr>
        </a:p>
      </dgm:t>
    </dgm:pt>
    <dgm:pt modelId="{1C1A1AA7-78D6-4192-996C-B5BF2335EF3A}" type="parTrans" cxnId="{03B077C6-EE5D-48D7-BE90-D13A781FA6A2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76EFBAAF-ED17-46DB-A377-7EE08BEE9122}" type="sibTrans" cxnId="{03B077C6-EE5D-48D7-BE90-D13A781FA6A2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Aharoni" pitchFamily="2" charset="-79"/>
            <a:cs typeface="Aharoni" pitchFamily="2" charset="-79"/>
          </a:endParaRPr>
        </a:p>
      </dgm:t>
    </dgm:pt>
    <dgm:pt modelId="{AAC1FC38-4A79-4813-BFB2-6B1D07155234}" type="pres">
      <dgm:prSet presAssocID="{DB5A9ECF-81A8-422C-BC78-D5F8EBA62C12}" presName="Name0" presStyleCnt="0">
        <dgm:presLayoutVars>
          <dgm:dir/>
          <dgm:animLvl val="lvl"/>
          <dgm:resizeHandles val="exact"/>
        </dgm:presLayoutVars>
      </dgm:prSet>
      <dgm:spPr/>
    </dgm:pt>
    <dgm:pt modelId="{7E4F93D9-4146-4005-88CF-189E7E8425B1}" type="pres">
      <dgm:prSet presAssocID="{7BB0F87D-20EC-42A2-9726-45020FC1F21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6589B3-685A-4BBA-AD3D-45C79DA5ABD0}" type="pres">
      <dgm:prSet presAssocID="{BF66674B-1EBE-49B7-A9C8-B3A3B8383DA8}" presName="parTxOnlySpace" presStyleCnt="0"/>
      <dgm:spPr/>
    </dgm:pt>
    <dgm:pt modelId="{6C967779-C039-40B0-B78A-6F650FE12B5D}" type="pres">
      <dgm:prSet presAssocID="{A1E84A68-00B5-446F-A4E6-7C914F428595}" presName="parTxOnly" presStyleLbl="node1" presStyleIdx="1" presStyleCnt="4" custLinFactNeighborY="-929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0E00BC-AE5D-4361-9161-808044AD06E0}" type="pres">
      <dgm:prSet presAssocID="{2C062AAB-3F2B-4027-8721-840E0E705FDC}" presName="parTxOnlySpace" presStyleCnt="0"/>
      <dgm:spPr/>
    </dgm:pt>
    <dgm:pt modelId="{83E245B1-8604-496B-8D69-64A0BCFE1C43}" type="pres">
      <dgm:prSet presAssocID="{AE9483E1-036E-4A85-84AE-6ADE0B7A6AB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213222-8E56-49DA-A7ED-21A0D8F4C289}" type="pres">
      <dgm:prSet presAssocID="{DC719C83-9BF1-4BD4-88EE-272450756624}" presName="parTxOnlySpace" presStyleCnt="0"/>
      <dgm:spPr/>
    </dgm:pt>
    <dgm:pt modelId="{E08EC1CC-728E-4329-9BD3-971B5723C974}" type="pres">
      <dgm:prSet presAssocID="{2CB386C7-DF64-4170-8105-399A4544000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56C176-B140-4D49-8B90-071235515BAB}" srcId="{DB5A9ECF-81A8-422C-BC78-D5F8EBA62C12}" destId="{AE9483E1-036E-4A85-84AE-6ADE0B7A6ABD}" srcOrd="2" destOrd="0" parTransId="{0E86F0B3-CCAC-4AC6-A1D5-F45C22913B42}" sibTransId="{DC719C83-9BF1-4BD4-88EE-272450756624}"/>
    <dgm:cxn modelId="{A2AB3364-C7A0-4837-B8BD-8E1DE3331518}" type="presOf" srcId="{7BB0F87D-20EC-42A2-9726-45020FC1F217}" destId="{7E4F93D9-4146-4005-88CF-189E7E8425B1}" srcOrd="0" destOrd="0" presId="urn:microsoft.com/office/officeart/2005/8/layout/chevron1"/>
    <dgm:cxn modelId="{75CD6A5D-EC95-4D43-A659-B863A3D479F3}" type="presOf" srcId="{AE9483E1-036E-4A85-84AE-6ADE0B7A6ABD}" destId="{83E245B1-8604-496B-8D69-64A0BCFE1C43}" srcOrd="0" destOrd="0" presId="urn:microsoft.com/office/officeart/2005/8/layout/chevron1"/>
    <dgm:cxn modelId="{03B077C6-EE5D-48D7-BE90-D13A781FA6A2}" srcId="{DB5A9ECF-81A8-422C-BC78-D5F8EBA62C12}" destId="{2CB386C7-DF64-4170-8105-399A45440005}" srcOrd="3" destOrd="0" parTransId="{1C1A1AA7-78D6-4192-996C-B5BF2335EF3A}" sibTransId="{76EFBAAF-ED17-46DB-A377-7EE08BEE9122}"/>
    <dgm:cxn modelId="{0805EC37-3A08-449C-AED9-01AA619BAC45}" srcId="{DB5A9ECF-81A8-422C-BC78-D5F8EBA62C12}" destId="{A1E84A68-00B5-446F-A4E6-7C914F428595}" srcOrd="1" destOrd="0" parTransId="{BD97D6B7-2EB7-4C80-AC9A-6E00AFCBA21D}" sibTransId="{2C062AAB-3F2B-4027-8721-840E0E705FDC}"/>
    <dgm:cxn modelId="{E0FB76FC-E78F-4433-A276-8E00537D95AF}" type="presOf" srcId="{2CB386C7-DF64-4170-8105-399A45440005}" destId="{E08EC1CC-728E-4329-9BD3-971B5723C974}" srcOrd="0" destOrd="0" presId="urn:microsoft.com/office/officeart/2005/8/layout/chevron1"/>
    <dgm:cxn modelId="{94C8A8F5-27E6-40B5-AF36-CF30DFFBCD00}" srcId="{DB5A9ECF-81A8-422C-BC78-D5F8EBA62C12}" destId="{7BB0F87D-20EC-42A2-9726-45020FC1F217}" srcOrd="0" destOrd="0" parTransId="{ED10FAF0-43F2-4F72-A16A-31987C79EE99}" sibTransId="{BF66674B-1EBE-49B7-A9C8-B3A3B8383DA8}"/>
    <dgm:cxn modelId="{885EC481-CD7F-46A6-95A5-AB27F90089C8}" type="presOf" srcId="{A1E84A68-00B5-446F-A4E6-7C914F428595}" destId="{6C967779-C039-40B0-B78A-6F650FE12B5D}" srcOrd="0" destOrd="0" presId="urn:microsoft.com/office/officeart/2005/8/layout/chevron1"/>
    <dgm:cxn modelId="{CCDB0194-F7CC-4363-8CA9-492BD641D448}" type="presOf" srcId="{DB5A9ECF-81A8-422C-BC78-D5F8EBA62C12}" destId="{AAC1FC38-4A79-4813-BFB2-6B1D07155234}" srcOrd="0" destOrd="0" presId="urn:microsoft.com/office/officeart/2005/8/layout/chevron1"/>
    <dgm:cxn modelId="{374D86B3-658C-4380-913B-BD73EDC657CC}" type="presParOf" srcId="{AAC1FC38-4A79-4813-BFB2-6B1D07155234}" destId="{7E4F93D9-4146-4005-88CF-189E7E8425B1}" srcOrd="0" destOrd="0" presId="urn:microsoft.com/office/officeart/2005/8/layout/chevron1"/>
    <dgm:cxn modelId="{D3B7EA35-8BCC-4252-8AFC-27AF112ECDCE}" type="presParOf" srcId="{AAC1FC38-4A79-4813-BFB2-6B1D07155234}" destId="{8C6589B3-685A-4BBA-AD3D-45C79DA5ABD0}" srcOrd="1" destOrd="0" presId="urn:microsoft.com/office/officeart/2005/8/layout/chevron1"/>
    <dgm:cxn modelId="{307D5660-DD8C-43BE-AD89-FF976F15CF05}" type="presParOf" srcId="{AAC1FC38-4A79-4813-BFB2-6B1D07155234}" destId="{6C967779-C039-40B0-B78A-6F650FE12B5D}" srcOrd="2" destOrd="0" presId="urn:microsoft.com/office/officeart/2005/8/layout/chevron1"/>
    <dgm:cxn modelId="{397270EB-D277-42F3-9741-D5DBA82C8B47}" type="presParOf" srcId="{AAC1FC38-4A79-4813-BFB2-6B1D07155234}" destId="{120E00BC-AE5D-4361-9161-808044AD06E0}" srcOrd="3" destOrd="0" presId="urn:microsoft.com/office/officeart/2005/8/layout/chevron1"/>
    <dgm:cxn modelId="{A23CC6F2-165D-4943-85AA-11522E68FFD0}" type="presParOf" srcId="{AAC1FC38-4A79-4813-BFB2-6B1D07155234}" destId="{83E245B1-8604-496B-8D69-64A0BCFE1C43}" srcOrd="4" destOrd="0" presId="urn:microsoft.com/office/officeart/2005/8/layout/chevron1"/>
    <dgm:cxn modelId="{E94A2B0C-8281-476C-BCBD-0AD6EC86CE02}" type="presParOf" srcId="{AAC1FC38-4A79-4813-BFB2-6B1D07155234}" destId="{84213222-8E56-49DA-A7ED-21A0D8F4C289}" srcOrd="5" destOrd="0" presId="urn:microsoft.com/office/officeart/2005/8/layout/chevron1"/>
    <dgm:cxn modelId="{EE03D6D8-489C-4221-A5AE-EE333E4CE170}" type="presParOf" srcId="{AAC1FC38-4A79-4813-BFB2-6B1D07155234}" destId="{E08EC1CC-728E-4329-9BD3-971B5723C974}" srcOrd="6" destOrd="0" presId="urn:microsoft.com/office/officeart/2005/8/layout/chevron1"/>
  </dgm:cxnLst>
  <dgm:bg/>
  <dgm:whole>
    <a:ln>
      <a:noFill/>
    </a:ln>
  </dgm:whole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194B9-F54D-4A41-B500-2EBDC085487D}" type="datetimeFigureOut">
              <a:rPr lang="en-US" smtClean="0"/>
              <a:pPr/>
              <a:t>3/8/2009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CACF4-E2A0-4ACD-8B87-0A588F7D23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Hello, I am Ross Tate from UC San Diego, working with Mike </a:t>
            </a:r>
            <a:r>
              <a:rPr lang="en-US" dirty="0" err="1" smtClean="0"/>
              <a:t>Stepp</a:t>
            </a:r>
            <a:r>
              <a:rPr lang="en-US" dirty="0" smtClean="0"/>
              <a:t>, Zach </a:t>
            </a:r>
            <a:r>
              <a:rPr lang="en-US" dirty="0" err="1" smtClean="0"/>
              <a:t>Tatlock</a:t>
            </a:r>
            <a:r>
              <a:rPr lang="en-US" dirty="0" smtClean="0"/>
              <a:t>,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Sorin</a:t>
            </a:r>
            <a:r>
              <a:rPr lang="en-US" baseline="0" dirty="0" smtClean="0"/>
              <a:t> Lerner.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 will be presenting</a:t>
            </a:r>
            <a:r>
              <a:rPr lang="en-US" baseline="0" dirty="0" smtClean="0"/>
              <a:t> a new approach to optimization based on equalities. *</a:t>
            </a:r>
          </a:p>
          <a:p>
            <a:endParaRPr lang="en-US" baseline="0" dirty="0" smtClean="0"/>
          </a:p>
          <a:p>
            <a:r>
              <a:rPr lang="en-US" baseline="0" dirty="0" smtClean="0"/>
              <a:t>(* </a:t>
            </a:r>
            <a:r>
              <a:rPr lang="en-US" baseline="0" smtClean="0"/>
              <a:t>means click.)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ACF4-E2A0-4ACD-8B87-0A588F7D236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</a:t>
            </a:r>
            <a:r>
              <a:rPr lang="en-US" baseline="0" dirty="0" smtClean="0"/>
              <a:t>approach has many benefits.</a:t>
            </a:r>
          </a:p>
          <a:p>
            <a:r>
              <a:rPr lang="en-US" baseline="0" dirty="0" smtClean="0"/>
              <a:t>* It mitigates the phase ordering problem since its non-destructive style allows us to efficiently explore an exponential number of orderings.</a:t>
            </a:r>
          </a:p>
          <a:p>
            <a:r>
              <a:rPr lang="en-US" dirty="0" smtClean="0"/>
              <a:t>* We can use a global rather than local</a:t>
            </a:r>
            <a:r>
              <a:rPr lang="en-US" baseline="0" dirty="0" smtClean="0"/>
              <a:t> profitability heuristic, allowing us to explore our options first and </a:t>
            </a:r>
            <a:r>
              <a:rPr lang="en-US" i="1" baseline="0" dirty="0" smtClean="0"/>
              <a:t>then</a:t>
            </a:r>
            <a:r>
              <a:rPr lang="en-US" i="0" baseline="0" dirty="0" smtClean="0"/>
              <a:t> decide which is best.</a:t>
            </a:r>
          </a:p>
          <a:p>
            <a:r>
              <a:rPr lang="en-US" i="0" baseline="0" dirty="0" smtClean="0"/>
              <a:t>* The same technique we use for performing optimization can also be used to perform translation validation by verifying the equivalence of input and output results of other optimizers.</a:t>
            </a:r>
          </a:p>
          <a:p>
            <a:r>
              <a:rPr lang="en-US" dirty="0" smtClean="0"/>
              <a:t>Now that we have seen an overview of our approach, let’s look at an example of performing</a:t>
            </a:r>
            <a:r>
              <a:rPr lang="en-US" baseline="0" dirty="0" smtClean="0"/>
              <a:t> </a:t>
            </a:r>
            <a:r>
              <a:rPr lang="en-US" dirty="0" smtClean="0"/>
              <a:t>optimization using our approach. 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ACF4-E2A0-4ACD-8B87-0A588F7D236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 we have a simple program</a:t>
            </a:r>
            <a:r>
              <a:rPr lang="en-US" baseline="0" dirty="0" smtClean="0"/>
              <a:t> which sums the first few multiples of 4.</a:t>
            </a:r>
          </a:p>
          <a:p>
            <a:r>
              <a:rPr lang="en-US" baseline="0" dirty="0" smtClean="0"/>
              <a:t>We first need to convert this program into our intermediate representation, the challenge lying in representing the loop. 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ACF4-E2A0-4ACD-8B87-0A588F7D236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Unfortunately I do not have time to describe all PEG operations, so we will focus on the expression * 4 times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inside the loop.</a:t>
            </a:r>
          </a:p>
          <a:p>
            <a:r>
              <a:rPr lang="en-US" baseline="0" dirty="0" smtClean="0"/>
              <a:t>This translates into * the multiply node in the corresponding PEG, representing the sequence of values 4 times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takes as the loop progresses.</a:t>
            </a:r>
          </a:p>
          <a:p>
            <a:r>
              <a:rPr lang="en-US" baseline="0" dirty="0" smtClean="0"/>
              <a:t>In particular, this theta node * represents the sequence of values the variable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takes as the loop progresses by combining * the initialization of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as 0 at the start of the loop and * the fact that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is incremented by 1 in each iteration of the loop.</a:t>
            </a:r>
            <a:endParaRPr lang="en-US" dirty="0" smtClean="0"/>
          </a:p>
          <a:p>
            <a:r>
              <a:rPr lang="en-US" dirty="0" smtClean="0"/>
              <a:t>* PEGs</a:t>
            </a:r>
            <a:r>
              <a:rPr lang="en-US" baseline="0" dirty="0" smtClean="0"/>
              <a:t> have a few key properties which make them an essential component of our approach.</a:t>
            </a:r>
          </a:p>
          <a:p>
            <a:r>
              <a:rPr lang="en-US" dirty="0" smtClean="0"/>
              <a:t>* They are a complete</a:t>
            </a:r>
            <a:r>
              <a:rPr lang="en-US" baseline="0" dirty="0" smtClean="0"/>
              <a:t> representation of a program, allowing us to discard the original control flow graph and freely manipulate the program in its PEG form.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 All operators, even those representing loops, are referentially transparent,… so they are as easy to reason about as mathematical operators.</a:t>
            </a:r>
            <a:endParaRPr lang="en-US" baseline="0" dirty="0" smtClean="0"/>
          </a:p>
          <a:p>
            <a:r>
              <a:rPr lang="en-US" dirty="0" smtClean="0"/>
              <a:t>* There are no intermediate variables, which allows simple local reasoning to produce complex branch</a:t>
            </a:r>
            <a:r>
              <a:rPr lang="en-US" baseline="0" dirty="0" smtClean="0"/>
              <a:t> and even loop optimizations, which we will demonstrate shortly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* Now that we have a PEG, we can discard the original program * since PEGs are a complete representation, and move on to equality</a:t>
            </a:r>
            <a:r>
              <a:rPr lang="en-US" baseline="0" dirty="0" smtClean="0"/>
              <a:t> saturation. 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ACF4-E2A0-4ACD-8B87-0A588F7D236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</a:t>
            </a:r>
            <a:r>
              <a:rPr lang="en-US" baseline="0" dirty="0" smtClean="0"/>
              <a:t>ur version of traditional optimizations is equality analyses.</a:t>
            </a:r>
          </a:p>
          <a:p>
            <a:r>
              <a:rPr lang="en-US" baseline="0" dirty="0" smtClean="0"/>
              <a:t>* They have the simple job of identifying equalities within the IR.</a:t>
            </a:r>
          </a:p>
          <a:p>
            <a:r>
              <a:rPr lang="en-US" dirty="0" smtClean="0"/>
              <a:t>* They can operate at the PEG node level, allowing them to reason about equivalence</a:t>
            </a:r>
            <a:r>
              <a:rPr lang="en-US" baseline="0" dirty="0" smtClean="0"/>
              <a:t> of program components in the same way traditional optimizations reason about equivalence of entire programs.</a:t>
            </a:r>
          </a:p>
          <a:p>
            <a:r>
              <a:rPr lang="en-US" dirty="0" smtClean="0"/>
              <a:t>* They often take the form of equality axioms, such as multiplication by 4 is equivalent to left-shift</a:t>
            </a:r>
            <a:r>
              <a:rPr lang="en-US" baseline="0" dirty="0" smtClean="0"/>
              <a:t> by 2.</a:t>
            </a:r>
          </a:p>
          <a:p>
            <a:r>
              <a:rPr lang="en-US" dirty="0" smtClean="0"/>
              <a:t>In fact, this axiom can apply to this</a:t>
            </a:r>
            <a:r>
              <a:rPr lang="en-US" baseline="0" dirty="0" smtClean="0"/>
              <a:t> * PEG </a:t>
            </a:r>
            <a:r>
              <a:rPr lang="en-US" baseline="0" dirty="0" err="1" smtClean="0"/>
              <a:t>subexpression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Applying the equality analysis * produces an equality annotation edge signifying that multiplication by 4 produces the same value as left-shifting by 2.</a:t>
            </a:r>
          </a:p>
          <a:p>
            <a:r>
              <a:rPr lang="en-US" baseline="0" dirty="0" smtClean="0"/>
              <a:t>And so we have begun equality inference *.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ACF4-E2A0-4ACD-8B87-0A588F7D236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traditional optimization, the destructive</a:t>
            </a:r>
            <a:r>
              <a:rPr lang="en-US" baseline="0" dirty="0" smtClean="0"/>
              <a:t> nature of program transformation would limit us to exploring the left-shift by 2 path after applying this optimization.</a:t>
            </a:r>
          </a:p>
          <a:p>
            <a:r>
              <a:rPr lang="en-US" baseline="0" dirty="0" smtClean="0"/>
              <a:t>However, we simply added information non-destructively, allowing us to continue exploring in the opposite direction.</a:t>
            </a:r>
          </a:p>
          <a:p>
            <a:r>
              <a:rPr lang="en-US" baseline="0" dirty="0" smtClean="0"/>
              <a:t>In particular, * we can distribute the multiply by 4 through our theta operator.</a:t>
            </a:r>
          </a:p>
          <a:p>
            <a:r>
              <a:rPr lang="en-US" baseline="0" dirty="0" smtClean="0"/>
              <a:t>Notice that this produces a theta node not in terms of itself.</a:t>
            </a:r>
          </a:p>
          <a:p>
            <a:r>
              <a:rPr lang="en-US" baseline="0" dirty="0" smtClean="0"/>
              <a:t>Our PEG operators are context-insensitive and can be manipulated as freely as arithmetic operators.</a:t>
            </a:r>
          </a:p>
          <a:p>
            <a:r>
              <a:rPr lang="en-US" baseline="0" dirty="0" smtClean="0"/>
              <a:t>Next, * we can distribute the multiply by 4 through addition. </a:t>
            </a:r>
          </a:p>
          <a:p>
            <a:r>
              <a:rPr lang="en-US" baseline="0" dirty="0" err="1" smtClean="0"/>
              <a:t>Distributivity</a:t>
            </a:r>
            <a:r>
              <a:rPr lang="en-US" baseline="0" dirty="0" smtClean="0"/>
              <a:t> actually produces a less efficient program since it changes one multiply into two.</a:t>
            </a:r>
          </a:p>
          <a:p>
            <a:r>
              <a:rPr lang="en-US" baseline="0" dirty="0" smtClean="0"/>
              <a:t>However, we are not limiting ourselves to this path, just recognizing it as an option which may be worth exploring.</a:t>
            </a:r>
          </a:p>
          <a:p>
            <a:r>
              <a:rPr lang="en-US" baseline="0" dirty="0" smtClean="0"/>
              <a:t>In this case, this new multiply by 4 node * is exactly the same expression as this old * multiply by 4 node.</a:t>
            </a:r>
          </a:p>
          <a:p>
            <a:r>
              <a:rPr lang="en-US" baseline="0" dirty="0" smtClean="0"/>
              <a:t>Referential transparency of PEGs allows us to more efficiently reuse the old node * rather than create a redundant node.</a:t>
            </a:r>
          </a:p>
          <a:p>
            <a:r>
              <a:rPr lang="en-US" baseline="0" dirty="0" smtClean="0"/>
              <a:t>Lastly, * we apply zero and identity axioms to simplify these multiplications.</a:t>
            </a:r>
          </a:p>
          <a:p>
            <a:r>
              <a:rPr lang="en-US" baseline="0" dirty="0" smtClean="0"/>
              <a:t>What we have produced here is 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ACF4-E2A0-4ACD-8B87-0A588F7D236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E-PEG,</a:t>
            </a:r>
            <a:r>
              <a:rPr lang="en-US" baseline="0" dirty="0" smtClean="0"/>
              <a:t> the “E” standing for equivalence since we have grouped the PEG nodes * into equivalence classes.</a:t>
            </a:r>
          </a:p>
          <a:p>
            <a:r>
              <a:rPr lang="en-US" baseline="0" dirty="0" smtClean="0"/>
              <a:t>An E-PEG simultaneously represents an exponential number of equivalent versions of the original program by the various ways we can select PEG nodes from each equivalence class. *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ACF4-E2A0-4ACD-8B87-0A588F7D236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baseline="0" dirty="0" smtClean="0"/>
              <a:t> question is which of these selections produces the best program.</a:t>
            </a:r>
          </a:p>
          <a:p>
            <a:r>
              <a:rPr lang="en-US" baseline="0" dirty="0" smtClean="0"/>
              <a:t>For this, * we use a global profitability heuristic.</a:t>
            </a:r>
          </a:p>
          <a:p>
            <a:r>
              <a:rPr lang="en-US" baseline="0" dirty="0" smtClean="0"/>
              <a:t>* This heuristic analyzes the E-PEG and selects from each equivalence class what it thinks is the best node to use.</a:t>
            </a:r>
          </a:p>
          <a:p>
            <a:r>
              <a:rPr lang="en-US" dirty="0" smtClean="0"/>
              <a:t>Once we have a selection, we can simplify * into a normal</a:t>
            </a:r>
            <a:r>
              <a:rPr lang="en-US" baseline="0" dirty="0" smtClean="0"/>
              <a:t> PEG.</a:t>
            </a:r>
          </a:p>
          <a:p>
            <a:r>
              <a:rPr lang="en-US" baseline="0" dirty="0" smtClean="0"/>
              <a:t>This is our 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ACF4-E2A0-4ACD-8B87-0A588F7D236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optimized PEG.</a:t>
            </a:r>
          </a:p>
          <a:p>
            <a:r>
              <a:rPr lang="en-US" dirty="0" smtClean="0"/>
              <a:t>Lastly, we convert this optimized PEG back into</a:t>
            </a:r>
            <a:r>
              <a:rPr lang="en-US" baseline="0" dirty="0" smtClean="0"/>
              <a:t> a control flow graph *.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ACF4-E2A0-4ACD-8B87-0A588F7D236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* The theta node represents the sequence of values the variable j takes as the loop progresses by </a:t>
            </a:r>
            <a:r>
              <a:rPr lang="en-US" dirty="0" smtClean="0"/>
              <a:t>combining</a:t>
            </a:r>
            <a:r>
              <a:rPr lang="en-US" baseline="0" dirty="0" smtClean="0"/>
              <a:t> * the initialization of 0 and * the increment by 4.</a:t>
            </a:r>
          </a:p>
          <a:p>
            <a:r>
              <a:rPr lang="en-US" dirty="0" smtClean="0"/>
              <a:t>* Now that we have our optimized result, let’s look at where we came from. 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ACF4-E2A0-4ACD-8B87-0A588F7D236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 is our original program.</a:t>
            </a:r>
          </a:p>
          <a:p>
            <a:r>
              <a:rPr lang="en-US" dirty="0" smtClean="0"/>
              <a:t>We have changed * 4</a:t>
            </a:r>
            <a:r>
              <a:rPr lang="en-US" baseline="0" dirty="0" smtClean="0"/>
              <a:t> times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into j and accommodated for this change by changing * our increment by 1 to an increment by 4.</a:t>
            </a:r>
          </a:p>
          <a:p>
            <a:r>
              <a:rPr lang="en-US" baseline="0" dirty="0" smtClean="0"/>
              <a:t>Although I did not show this in the example, a few more axiom applications would also transform our bound * from 10 to 40.</a:t>
            </a:r>
          </a:p>
          <a:p>
            <a:r>
              <a:rPr lang="en-US" baseline="0" dirty="0" smtClean="0"/>
              <a:t>What we have done here is actually the well-known optimization * loop induction variable strength reduction.</a:t>
            </a:r>
          </a:p>
          <a:p>
            <a:r>
              <a:rPr lang="en-US" baseline="0" dirty="0" smtClean="0"/>
              <a:t>We accomplished this using very simple rules, without worrying about what order we apply them, or without even worrying about whether they should be applied.</a:t>
            </a:r>
          </a:p>
          <a:p>
            <a:r>
              <a:rPr lang="en-US" baseline="0" dirty="0" smtClean="0"/>
              <a:t>This pattern of advanced optimizations emerging from simple rules is actually quite common with our approach, so we call them 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ACF4-E2A0-4ACD-8B87-0A588F7D236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traditional optimization, we take</a:t>
            </a:r>
            <a:r>
              <a:rPr lang="en-US" baseline="0" dirty="0" smtClean="0"/>
              <a:t> a program * … * and we apply a sequence of optimizations which transform that program, making it incrementally better and better.</a:t>
            </a:r>
          </a:p>
          <a:p>
            <a:r>
              <a:rPr lang="en-US" baseline="0" dirty="0" smtClean="0"/>
              <a:t>The problem is that we can take those same optimizations * and apply them in a different order, each order producing a different optimized result.</a:t>
            </a:r>
          </a:p>
          <a:p>
            <a:r>
              <a:rPr lang="en-US" baseline="0" dirty="0" smtClean="0"/>
              <a:t>Ideally, we would look at all these different results and choose from them the best program.</a:t>
            </a:r>
          </a:p>
          <a:p>
            <a:r>
              <a:rPr lang="en-US" baseline="0" dirty="0" smtClean="0"/>
              <a:t>However, * there are an exponential number of orderings, and the destructive style of traditional optimization limits us to searching one path * at a time.</a:t>
            </a:r>
          </a:p>
          <a:p>
            <a:r>
              <a:rPr lang="en-US" baseline="0" dirty="0" smtClean="0"/>
              <a:t>Unfortunately, there is no ordering which produces the optimal result for all programs.</a:t>
            </a:r>
          </a:p>
          <a:p>
            <a:r>
              <a:rPr lang="en-US" baseline="0" dirty="0" smtClean="0"/>
              <a:t>These factors combine to produce the well-known * phase ordering problem…</a:t>
            </a:r>
          </a:p>
          <a:p>
            <a:r>
              <a:rPr lang="en-US" baseline="0" dirty="0" smtClean="0"/>
              <a:t>* There is, in fact, another problem with traditional optimization: profitability heuristics are limited to being local *.</a:t>
            </a:r>
          </a:p>
          <a:p>
            <a:r>
              <a:rPr lang="en-US" baseline="0" dirty="0" smtClean="0"/>
              <a:t>Each optimization * has two jobs.</a:t>
            </a:r>
          </a:p>
          <a:p>
            <a:r>
              <a:rPr lang="en-US" baseline="0" dirty="0" smtClean="0"/>
              <a:t>First, it must figure out if the transformation can be applied.</a:t>
            </a:r>
          </a:p>
          <a:p>
            <a:r>
              <a:rPr lang="en-US" baseline="0" dirty="0" smtClean="0"/>
              <a:t>Second, it must decide whether this transformation would improve the program.</a:t>
            </a:r>
          </a:p>
          <a:p>
            <a:r>
              <a:rPr lang="en-US" baseline="0" dirty="0" smtClean="0"/>
              <a:t>For this, it uses a profitability heuristic.</a:t>
            </a:r>
          </a:p>
          <a:p>
            <a:r>
              <a:rPr lang="en-US" baseline="0" dirty="0" smtClean="0"/>
              <a:t>Unfortunately, in traditional optimization, these profitability heuristics are limited to being local, local in the sense that they cannot take into account * the effect of future optimizations.</a:t>
            </a:r>
          </a:p>
          <a:p>
            <a:r>
              <a:rPr lang="en-US" baseline="0" dirty="0" smtClean="0"/>
              <a:t>* In light of these problems, we have taken another perspective on optimization… 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ACF4-E2A0-4ACD-8B87-0A588F7D236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emergent optimizations.</a:t>
            </a:r>
          </a:p>
          <a:p>
            <a:r>
              <a:rPr lang="en-US" dirty="0" smtClean="0"/>
              <a:t>Loop induction variable strength reduction is only one of many *.</a:t>
            </a:r>
          </a:p>
          <a:p>
            <a:r>
              <a:rPr lang="en-US" dirty="0" smtClean="0"/>
              <a:t>We</a:t>
            </a:r>
            <a:r>
              <a:rPr lang="en-US" baseline="0" dirty="0" smtClean="0"/>
              <a:t> never had to explicitly code these optimizations, so for no additional effort we produced many advanced classical optimizations, as well as many non-classical optimizations not in traditional optimizers. 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ACF4-E2A0-4ACD-8B87-0A588F7D236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</a:t>
            </a:r>
            <a:r>
              <a:rPr lang="en-US" baseline="0" dirty="0" smtClean="0"/>
              <a:t> major challenge of our approach is its implementation *, which I overview stage-by-stage… 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ACF4-E2A0-4ACD-8B87-0A588F7D236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Unfortunately I do not have time to present our conversion algorithms</a:t>
            </a:r>
            <a:r>
              <a:rPr lang="en-US" baseline="0" dirty="0" smtClean="0"/>
              <a:t>, but they can be found in our technical report.</a:t>
            </a:r>
          </a:p>
          <a:p>
            <a:r>
              <a:rPr lang="en-US" baseline="0" dirty="0" smtClean="0"/>
              <a:t>* In order to model languages with updatable heaps, such as Java, we make the heap an explicit value and use linear types to constrain its use… 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ACF4-E2A0-4ACD-8B87-0A588F7D236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equality saturation, we use </a:t>
            </a:r>
            <a:r>
              <a:rPr lang="en-US" dirty="0" err="1" smtClean="0"/>
              <a:t>Tarjan’s</a:t>
            </a:r>
            <a:r>
              <a:rPr lang="en-US" dirty="0" smtClean="0"/>
              <a:t> union-find</a:t>
            </a:r>
            <a:r>
              <a:rPr lang="en-US" baseline="0" dirty="0" smtClean="0"/>
              <a:t> algorithm to track the equivalence classes in the E-PEG.</a:t>
            </a:r>
          </a:p>
          <a:p>
            <a:r>
              <a:rPr lang="en-US" baseline="0" dirty="0" smtClean="0"/>
              <a:t>* We use the </a:t>
            </a:r>
            <a:r>
              <a:rPr lang="en-US" baseline="0" dirty="0" err="1" smtClean="0"/>
              <a:t>Rete</a:t>
            </a:r>
            <a:r>
              <a:rPr lang="en-US" baseline="0" dirty="0" smtClean="0"/>
              <a:t> pattern matching algorithm from the AI community to incrementally process the E-PEG for PEG nodes significant to the various equality analyses.</a:t>
            </a:r>
          </a:p>
          <a:p>
            <a:r>
              <a:rPr lang="en-US" dirty="0" smtClean="0"/>
              <a:t>* We use a variety of equality analyses, such as axioms about</a:t>
            </a:r>
            <a:r>
              <a:rPr lang="en-US" baseline="0" dirty="0" smtClean="0"/>
              <a:t> PEG operators which can be proven using the </a:t>
            </a:r>
            <a:r>
              <a:rPr lang="en-US" baseline="0" dirty="0" err="1" smtClean="0"/>
              <a:t>denotational</a:t>
            </a:r>
            <a:r>
              <a:rPr lang="en-US" baseline="0" dirty="0" smtClean="0"/>
              <a:t> semantics in our paper; axioms for language-specific items such as integers, arrays, invocation, and heaps; and we can easily extend our framework with domain-specific axioms such as vector algebra, immutability information, and implicit contracts… 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ACF4-E2A0-4ACD-8B87-0A588F7D236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</a:t>
            </a:r>
            <a:r>
              <a:rPr lang="en-US" baseline="0" dirty="0" smtClean="0"/>
              <a:t> implement a global profitability heuristic using a pseudo-</a:t>
            </a:r>
            <a:r>
              <a:rPr lang="en-US" baseline="0" dirty="0" err="1" smtClean="0"/>
              <a:t>boolean</a:t>
            </a:r>
            <a:r>
              <a:rPr lang="en-US" baseline="0" dirty="0" smtClean="0"/>
              <a:t> solver, a variant on integer linear programming.</a:t>
            </a:r>
          </a:p>
          <a:p>
            <a:r>
              <a:rPr lang="en-US" baseline="0" dirty="0" smtClean="0"/>
              <a:t>* We assign a cost to each operation in the E-PEG, </a:t>
            </a:r>
            <a:r>
              <a:rPr lang="en-US" dirty="0" smtClean="0"/>
              <a:t>* and</a:t>
            </a:r>
            <a:r>
              <a:rPr lang="en-US" baseline="0" dirty="0" smtClean="0"/>
              <a:t> w</a:t>
            </a:r>
            <a:r>
              <a:rPr lang="en-US" dirty="0" smtClean="0"/>
              <a:t>e impose</a:t>
            </a:r>
            <a:r>
              <a:rPr lang="en-US" baseline="0" dirty="0" smtClean="0"/>
              <a:t> constraints so that the PEG selected is well-formed.</a:t>
            </a:r>
          </a:p>
          <a:p>
            <a:r>
              <a:rPr lang="en-US" dirty="0" smtClean="0"/>
              <a:t>* Then we ask the pseudo-</a:t>
            </a:r>
            <a:r>
              <a:rPr lang="en-US" dirty="0" err="1" smtClean="0"/>
              <a:t>boolean</a:t>
            </a:r>
            <a:r>
              <a:rPr lang="en-US" baseline="0" dirty="0" smtClean="0"/>
              <a:t> solver to minimize the cost of the PEG it selects.</a:t>
            </a:r>
          </a:p>
          <a:p>
            <a:r>
              <a:rPr lang="en-US" dirty="0" smtClean="0"/>
              <a:t>We then take that selected PEG and convert it back into a control flow graph</a:t>
            </a:r>
            <a:r>
              <a:rPr lang="en-US" baseline="0" dirty="0" smtClean="0"/>
              <a:t> to produce our optimized program… 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ACF4-E2A0-4ACD-8B87-0A588F7D236E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have implemented our approach as a Java </a:t>
            </a:r>
            <a:r>
              <a:rPr lang="en-US" dirty="0" err="1" smtClean="0"/>
              <a:t>bytecode</a:t>
            </a:r>
            <a:r>
              <a:rPr lang="en-US" dirty="0" smtClean="0"/>
              <a:t> optimizer called Peggy, which optimizes each method separately.</a:t>
            </a:r>
          </a:p>
          <a:p>
            <a:r>
              <a:rPr lang="en-US" dirty="0" smtClean="0"/>
              <a:t>* In</a:t>
            </a:r>
            <a:r>
              <a:rPr lang="en-US" baseline="0" dirty="0" smtClean="0"/>
              <a:t> our experiments, we observed the interesting phenomena of emergent optimizations.</a:t>
            </a:r>
          </a:p>
          <a:p>
            <a:r>
              <a:rPr lang="en-US" dirty="0" smtClean="0"/>
              <a:t>These produced optimizations</a:t>
            </a:r>
            <a:r>
              <a:rPr lang="en-US" baseline="0" dirty="0" smtClean="0"/>
              <a:t> we never had to explicitly code and sometimes would never have even thought of.</a:t>
            </a:r>
          </a:p>
          <a:p>
            <a:r>
              <a:rPr lang="en-US" baseline="0" dirty="0" smtClean="0"/>
              <a:t>* Using domain-specific analyses, emergent optimizations were able to produce a 7% runtime improvement for a Java ray tracer on top of the optimizations produced by </a:t>
            </a:r>
            <a:r>
              <a:rPr lang="en-US" baseline="0" dirty="0" err="1" smtClean="0"/>
              <a:t>javac</a:t>
            </a:r>
            <a:r>
              <a:rPr lang="en-US" baseline="0" dirty="0" smtClean="0"/>
              <a:t> and the JIT.</a:t>
            </a:r>
          </a:p>
          <a:p>
            <a:r>
              <a:rPr lang="en-US" dirty="0" smtClean="0"/>
              <a:t>* We compiled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SpecJVM</a:t>
            </a:r>
            <a:r>
              <a:rPr lang="en-US" baseline="0" dirty="0" smtClean="0"/>
              <a:t> and on average found more than 10 to the 30 equivalent versions of each method without ever using more than 200MB of memory.</a:t>
            </a:r>
          </a:p>
          <a:p>
            <a:r>
              <a:rPr lang="en-US" dirty="0" smtClean="0"/>
              <a:t>* Here</a:t>
            </a:r>
            <a:r>
              <a:rPr lang="en-US" baseline="0" dirty="0" smtClean="0"/>
              <a:t> we</a:t>
            </a:r>
            <a:r>
              <a:rPr lang="en-US" dirty="0" smtClean="0"/>
              <a:t> present our average compilation time for each stage.</a:t>
            </a:r>
          </a:p>
          <a:p>
            <a:r>
              <a:rPr lang="en-US" dirty="0" smtClean="0"/>
              <a:t>Notice that most stages were quite fast,</a:t>
            </a:r>
            <a:r>
              <a:rPr lang="en-US" baseline="0" dirty="0" smtClean="0"/>
              <a:t> except for our global profitability heuristic *.</a:t>
            </a:r>
          </a:p>
          <a:p>
            <a:r>
              <a:rPr lang="en-US" baseline="0" dirty="0" smtClean="0"/>
              <a:t>This is not surprising since pseudo-Boolean programming is NP-complete.</a:t>
            </a:r>
          </a:p>
          <a:p>
            <a:r>
              <a:rPr lang="en-US" baseline="0" dirty="0" smtClean="0"/>
              <a:t>We have yet to focus our effort on this stage, so we believe there is room for drastic improvement and already have some ideas for making this stage faster… *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ACF4-E2A0-4ACD-8B87-0A588F7D236E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I said earlier, our</a:t>
            </a:r>
            <a:r>
              <a:rPr lang="en-US" baseline="0" dirty="0" smtClean="0"/>
              <a:t> approach also applies to translation validation using the following * architecture.</a:t>
            </a:r>
          </a:p>
          <a:p>
            <a:r>
              <a:rPr lang="en-US" baseline="0" dirty="0" smtClean="0"/>
              <a:t>* We take two programs, the input and output of some optimizer, and * convert them both to PEGs.</a:t>
            </a:r>
          </a:p>
          <a:p>
            <a:r>
              <a:rPr lang="en-US" dirty="0" smtClean="0"/>
              <a:t>We then send * both of these</a:t>
            </a:r>
            <a:r>
              <a:rPr lang="en-US" baseline="0" dirty="0" smtClean="0"/>
              <a:t> PEGS together to equality saturation, and check to see if we found them to be equivalent.</a:t>
            </a:r>
          </a:p>
          <a:p>
            <a:r>
              <a:rPr lang="en-US" baseline="0" dirty="0" smtClean="0"/>
              <a:t>* Using this approach we were able to validate 98% of the </a:t>
            </a:r>
            <a:r>
              <a:rPr lang="en-US" baseline="0" dirty="0" err="1" smtClean="0"/>
              <a:t>SpecJVM</a:t>
            </a:r>
            <a:r>
              <a:rPr lang="en-US" baseline="0" dirty="0" smtClean="0"/>
              <a:t> methods optimized by Soot, another Java </a:t>
            </a:r>
            <a:r>
              <a:rPr lang="en-US" baseline="0" dirty="0" err="1" smtClean="0"/>
              <a:t>bytecode</a:t>
            </a:r>
            <a:r>
              <a:rPr lang="en-US" baseline="0" dirty="0" smtClean="0"/>
              <a:t> optimizer.</a:t>
            </a:r>
          </a:p>
          <a:p>
            <a:r>
              <a:rPr lang="en-US" dirty="0" smtClean="0"/>
              <a:t>Within the remaining</a:t>
            </a:r>
            <a:r>
              <a:rPr lang="en-US" baseline="0" dirty="0" smtClean="0"/>
              <a:t> 2%, we actually found a bug in Soot’s optimizations involving incorrect loop-invariant code motion… 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ACF4-E2A0-4ACD-8B87-0A588F7D236E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conclusion, we have seen that the traditional optimization strategy of making optimization decisions early with only local information is limiting.</a:t>
            </a:r>
            <a:endParaRPr lang="en-US" dirty="0" smtClean="0"/>
          </a:p>
          <a:p>
            <a:pPr rtl="0" eaLnBrk="1" latinLnBrk="0" hangingPunct="1"/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contrast, our approach makes decisions later in the optimization process using global information.</a:t>
            </a:r>
            <a:endParaRPr lang="en-US" dirty="0" smtClean="0"/>
          </a:p>
          <a:p>
            <a:r>
              <a:rPr lang="en-US" dirty="0" smtClean="0"/>
              <a:t>We have found</a:t>
            </a:r>
            <a:r>
              <a:rPr lang="en-US" baseline="0" dirty="0" smtClean="0"/>
              <a:t> this strategy to be quite powerful *.</a:t>
            </a:r>
          </a:p>
          <a:p>
            <a:r>
              <a:rPr lang="en-US" baseline="0" dirty="0" smtClean="0"/>
              <a:t>Our non-destructive techniques are able to simultaneously explore an exponential number of paths through the space of equivalent programs.</a:t>
            </a:r>
          </a:p>
          <a:p>
            <a:r>
              <a:rPr lang="en-US" baseline="0" dirty="0" smtClean="0"/>
              <a:t>This vast exploration produced the interesting effect of emergent optimizations, discovering optimizations we would never have explicitly coded.</a:t>
            </a:r>
          </a:p>
          <a:p>
            <a:r>
              <a:rPr lang="en-US" dirty="0" smtClean="0"/>
              <a:t>* Our approach is also extensible,</a:t>
            </a:r>
            <a:r>
              <a:rPr lang="en-US" baseline="0" dirty="0" smtClean="0"/>
              <a:t> since equality analyses cooperate automatically without the designer having to worry about how one analysis may impede another.</a:t>
            </a:r>
          </a:p>
          <a:p>
            <a:pPr rtl="0" eaLnBrk="1" fontAlgn="base" latinLnBrk="0" hangingPunct="1"/>
            <a:r>
              <a:rPr lang="en-US" dirty="0" smtClean="0"/>
              <a:t>It is also easy to add domain-specific axioms</a:t>
            </a:r>
            <a:r>
              <a:rPr lang="en-US" baseline="0" dirty="0" smtClean="0"/>
              <a:t> since equality information can be conveyed without worrying about implementation or representation.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 eaLnBrk="1" latinLnBrk="0" hangingPunct="1"/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 Our approach is also </a:t>
            </a:r>
            <a:r>
              <a:rPr lang="en-US" dirty="0" smtClean="0"/>
              <a:t>a general mechanism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with the same techniques applying to both optimization and translation validation.</a:t>
            </a:r>
            <a:endParaRPr lang="en-US" dirty="0" smtClean="0"/>
          </a:p>
          <a:p>
            <a:pPr rtl="0" eaLnBrk="1" latinLnBrk="0" hangingPunct="1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suggests that there are more avenues for applications we have yet to find,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we plan to explore these in future research.</a:t>
            </a:r>
            <a:endParaRPr lang="en-US" baseline="0" dirty="0" smtClean="0"/>
          </a:p>
          <a:p>
            <a:r>
              <a:rPr lang="en-US" baseline="0" dirty="0" smtClean="0"/>
              <a:t>Thank you.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ACF4-E2A0-4ACD-8B87-0A588F7D236E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we realized is that each optimization is telling us that the original</a:t>
            </a:r>
            <a:r>
              <a:rPr lang="en-US" baseline="0" dirty="0" smtClean="0"/>
              <a:t> and transformed programs are all equivalent. 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ACF4-E2A0-4ACD-8B87-0A588F7D236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Optimization,</a:t>
            </a:r>
            <a:r>
              <a:rPr lang="en-US" baseline="0" dirty="0" smtClean="0"/>
              <a:t> then, is in general an</a:t>
            </a:r>
            <a:r>
              <a:rPr lang="en-US" dirty="0" smtClean="0"/>
              <a:t> attempt</a:t>
            </a:r>
            <a:r>
              <a:rPr lang="en-US" baseline="0" dirty="0" smtClean="0"/>
              <a:t> to explore this huge space of equivalent programs, trying to find 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ACF4-E2A0-4ACD-8B87-0A588F7D236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the optimal version.</a:t>
            </a:r>
          </a:p>
          <a:p>
            <a:r>
              <a:rPr lang="en-US" baseline="0" dirty="0" smtClean="0"/>
              <a:t>Traditional optimization * explores a single path through this space, the end of the path being the transformed result.</a:t>
            </a:r>
          </a:p>
          <a:p>
            <a:r>
              <a:rPr lang="en-US" baseline="0" dirty="0" smtClean="0"/>
              <a:t>We have designed a new approach based on equalities which allows us to efficiently explore an entire region * of this space.</a:t>
            </a:r>
          </a:p>
          <a:p>
            <a:r>
              <a:rPr lang="en-US" baseline="0" dirty="0" smtClean="0"/>
              <a:t>Our optimized result is the best program * in this region... 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ACF4-E2A0-4ACD-8B87-0A588F7D236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</a:t>
            </a:r>
            <a:r>
              <a:rPr lang="en-US" baseline="0" dirty="0" smtClean="0"/>
              <a:t> approach * takes a program * and firsts converts it into an intermediate representation we have designed specifically for equality reasoning called * a program expression graph.</a:t>
            </a:r>
          </a:p>
          <a:p>
            <a:r>
              <a:rPr lang="en-US" baseline="0" dirty="0" smtClean="0"/>
              <a:t>I will present more about PEGs later in the presentation after I’m done with the overview. *</a:t>
            </a:r>
          </a:p>
          <a:p>
            <a:r>
              <a:rPr lang="en-US" dirty="0" smtClean="0"/>
              <a:t>Now that we have a suitable representation, we can proceed</a:t>
            </a:r>
            <a:r>
              <a:rPr lang="en-US" baseline="0" dirty="0" smtClean="0"/>
              <a:t> to our equality saturation stage. 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ACF4-E2A0-4ACD-8B87-0A588F7D236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* Equality saturation</a:t>
            </a:r>
            <a:r>
              <a:rPr lang="en-US" baseline="0" dirty="0" smtClean="0"/>
              <a:t> explores the space of equivalent programs by repeatedly inferring equivalence information.</a:t>
            </a:r>
          </a:p>
          <a:p>
            <a:r>
              <a:rPr lang="en-US" dirty="0" smtClean="0"/>
              <a:t>With</a:t>
            </a:r>
            <a:r>
              <a:rPr lang="en-US" baseline="0" dirty="0" smtClean="0"/>
              <a:t> each equivalence we add to the IR, we simultaneously explore an exponential number of paths through the space of equivalent programs.</a:t>
            </a:r>
          </a:p>
          <a:p>
            <a:r>
              <a:rPr lang="en-US" baseline="0" dirty="0" smtClean="0"/>
              <a:t>* It is impossible to explore the entire space, so we explore up to some cut-off depth. 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ACF4-E2A0-4ACD-8B87-0A588F7D236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After exploring equivalent programs, we</a:t>
            </a:r>
            <a:r>
              <a:rPr lang="en-US" baseline="0" dirty="0" smtClean="0"/>
              <a:t> need to determine which of the versions we found is the best.</a:t>
            </a:r>
          </a:p>
          <a:p>
            <a:r>
              <a:rPr lang="en-US" baseline="0" dirty="0" smtClean="0"/>
              <a:t>For this * we use our global profitability heuristic, * which analyzes the space we explored and selects what it thinks is the best version.</a:t>
            </a:r>
          </a:p>
          <a:p>
            <a:r>
              <a:rPr lang="en-US" baseline="0" dirty="0" smtClean="0"/>
              <a:t>* Once we have this selection 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ACF4-E2A0-4ACD-8B87-0A588F7D236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convert our selected</a:t>
            </a:r>
            <a:r>
              <a:rPr lang="en-US" baseline="0" dirty="0" smtClean="0"/>
              <a:t> PEG back into a control flow graph.</a:t>
            </a:r>
          </a:p>
          <a:p>
            <a:r>
              <a:rPr lang="en-US" baseline="0" dirty="0" smtClean="0"/>
              <a:t>* This control flow graph is the optimized result of our process… 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CACF4-E2A0-4ACD-8B87-0A588F7D236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DC60F37-940A-43C6-B622-EF79929863B0}" type="datetimeFigureOut">
              <a:rPr lang="en-US" smtClean="0"/>
              <a:pPr/>
              <a:t>3/8/2009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F32DD1B-28F5-4366-9037-5D361C89A3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C60F37-940A-43C6-B622-EF79929863B0}" type="datetimeFigureOut">
              <a:rPr lang="en-US" smtClean="0"/>
              <a:pPr/>
              <a:t>3/8/2009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32DD1B-28F5-4366-9037-5D361C89A3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C60F37-940A-43C6-B622-EF79929863B0}" type="datetimeFigureOut">
              <a:rPr lang="en-US" smtClean="0"/>
              <a:pPr/>
              <a:t>3/8/2009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32DD1B-28F5-4366-9037-5D361C89A3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C60F37-940A-43C6-B622-EF79929863B0}" type="datetimeFigureOut">
              <a:rPr lang="en-US" smtClean="0"/>
              <a:pPr/>
              <a:t>3/8/2009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32DD1B-28F5-4366-9037-5D361C89A3F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C60F37-940A-43C6-B622-EF79929863B0}" type="datetimeFigureOut">
              <a:rPr lang="en-US" smtClean="0"/>
              <a:pPr/>
              <a:t>3/8/2009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32DD1B-28F5-4366-9037-5D361C89A3F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C60F37-940A-43C6-B622-EF79929863B0}" type="datetimeFigureOut">
              <a:rPr lang="en-US" smtClean="0"/>
              <a:pPr/>
              <a:t>3/8/2009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32DD1B-28F5-4366-9037-5D361C89A3F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C60F37-940A-43C6-B622-EF79929863B0}" type="datetimeFigureOut">
              <a:rPr lang="en-US" smtClean="0"/>
              <a:pPr/>
              <a:t>3/8/2009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32DD1B-28F5-4366-9037-5D361C89A3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C60F37-940A-43C6-B622-EF79929863B0}" type="datetimeFigureOut">
              <a:rPr lang="en-US" smtClean="0"/>
              <a:pPr/>
              <a:t>3/8/2009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32DD1B-28F5-4366-9037-5D361C89A3F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C60F37-940A-43C6-B622-EF79929863B0}" type="datetimeFigureOut">
              <a:rPr lang="en-US" smtClean="0"/>
              <a:pPr/>
              <a:t>3/8/2009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32DD1B-28F5-4366-9037-5D361C89A3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DC60F37-940A-43C6-B622-EF79929863B0}" type="datetimeFigureOut">
              <a:rPr lang="en-US" smtClean="0"/>
              <a:pPr/>
              <a:t>3/8/2009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32DD1B-28F5-4366-9037-5D361C89A3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DC60F37-940A-43C6-B622-EF79929863B0}" type="datetimeFigureOut">
              <a:rPr lang="en-US" smtClean="0"/>
              <a:pPr/>
              <a:t>3/8/2009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F32DD1B-28F5-4366-9037-5D361C89A3F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DC60F37-940A-43C6-B622-EF79929863B0}" type="datetimeFigureOut">
              <a:rPr lang="en-US" smtClean="0"/>
              <a:pPr/>
              <a:t>3/8/2009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F32DD1B-28F5-4366-9037-5D361C89A3F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diagramColors" Target="../diagrams/colors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diagramColors" Target="../diagrams/colors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diagramColors" Target="../diagrams/colors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diagramColors" Target="../diagrams/colors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diagramColors" Target="../diagrams/colors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diagramColors" Target="../diagrams/colors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diagramColors" Target="../diagrams/colors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diagramColors" Target="../diagrams/colors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diagramColors" Target="../diagrams/colors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diagramColors" Target="../diagrams/colors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6" Type="http://schemas.openxmlformats.org/officeDocument/2006/relationships/diagramQuickStyle" Target="../diagrams/quickStyle14.xml"/><Relationship Id="rId5" Type="http://schemas.openxmlformats.org/officeDocument/2006/relationships/diagramLayout" Target="../diagrams/layout14.xml"/><Relationship Id="rId4" Type="http://schemas.openxmlformats.org/officeDocument/2006/relationships/diagramData" Target="../diagrams/data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diagramColors" Target="../diagrams/colors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6" Type="http://schemas.openxmlformats.org/officeDocument/2006/relationships/diagramQuickStyle" Target="../diagrams/quickStyle15.xml"/><Relationship Id="rId5" Type="http://schemas.openxmlformats.org/officeDocument/2006/relationships/diagramLayout" Target="../diagrams/layout15.xml"/><Relationship Id="rId4" Type="http://schemas.openxmlformats.org/officeDocument/2006/relationships/diagramData" Target="../diagrams/data1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7.xml"/><Relationship Id="rId3" Type="http://schemas.openxmlformats.org/officeDocument/2006/relationships/notesSlide" Target="../notesSlides/notesSlide22.xml"/><Relationship Id="rId7" Type="http://schemas.openxmlformats.org/officeDocument/2006/relationships/diagramColors" Target="../diagrams/colors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6" Type="http://schemas.openxmlformats.org/officeDocument/2006/relationships/diagramQuickStyle" Target="../diagrams/quickStyle16.xml"/><Relationship Id="rId11" Type="http://schemas.openxmlformats.org/officeDocument/2006/relationships/diagramColors" Target="../diagrams/colors17.xml"/><Relationship Id="rId5" Type="http://schemas.openxmlformats.org/officeDocument/2006/relationships/diagramLayout" Target="../diagrams/layout16.xml"/><Relationship Id="rId10" Type="http://schemas.openxmlformats.org/officeDocument/2006/relationships/diagramQuickStyle" Target="../diagrams/quickStyle17.xml"/><Relationship Id="rId4" Type="http://schemas.openxmlformats.org/officeDocument/2006/relationships/diagramData" Target="../diagrams/data16.xml"/><Relationship Id="rId9" Type="http://schemas.openxmlformats.org/officeDocument/2006/relationships/diagramLayout" Target="../diagrams/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diagramColors" Target="../diagrams/colors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diagramQuickStyle" Target="../diagrams/quickStyle18.xml"/><Relationship Id="rId5" Type="http://schemas.openxmlformats.org/officeDocument/2006/relationships/diagramLayout" Target="../diagrams/layout18.xml"/><Relationship Id="rId4" Type="http://schemas.openxmlformats.org/officeDocument/2006/relationships/diagramData" Target="../diagrams/data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1.xml"/><Relationship Id="rId3" Type="http://schemas.openxmlformats.org/officeDocument/2006/relationships/notesSlide" Target="../notesSlides/notesSlide25.xml"/><Relationship Id="rId7" Type="http://schemas.openxmlformats.org/officeDocument/2006/relationships/diagramColors" Target="../diagrams/colors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6" Type="http://schemas.openxmlformats.org/officeDocument/2006/relationships/diagramQuickStyle" Target="../diagrams/quickStyle20.xml"/><Relationship Id="rId11" Type="http://schemas.openxmlformats.org/officeDocument/2006/relationships/diagramColors" Target="../diagrams/colors21.xml"/><Relationship Id="rId5" Type="http://schemas.openxmlformats.org/officeDocument/2006/relationships/diagramLayout" Target="../diagrams/layout20.xml"/><Relationship Id="rId10" Type="http://schemas.openxmlformats.org/officeDocument/2006/relationships/diagramQuickStyle" Target="../diagrams/quickStyle21.xml"/><Relationship Id="rId4" Type="http://schemas.openxmlformats.org/officeDocument/2006/relationships/diagramData" Target="../diagrams/data20.xml"/><Relationship Id="rId9" Type="http://schemas.openxmlformats.org/officeDocument/2006/relationships/diagramLayout" Target="../diagrams/layout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diagramColors" Target="../diagrams/colors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Equality Saturation:</a:t>
            </a:r>
            <a:br>
              <a:rPr lang="en-US" dirty="0" smtClean="0"/>
            </a:br>
            <a:r>
              <a:rPr lang="en-US" sz="3200" dirty="0" smtClean="0"/>
              <a:t>A New Approach to Optimization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b="1" dirty="0" smtClean="0">
                <a:solidFill>
                  <a:schemeClr val="accent1"/>
                </a:solidFill>
              </a:rPr>
              <a:t>Ross Tate</a:t>
            </a:r>
            <a:r>
              <a:rPr lang="en-US" dirty="0" smtClean="0"/>
              <a:t>, Mike </a:t>
            </a:r>
            <a:r>
              <a:rPr lang="en-US" dirty="0" err="1" smtClean="0"/>
              <a:t>Stepp</a:t>
            </a:r>
            <a:r>
              <a:rPr lang="en-US" dirty="0" smtClean="0"/>
              <a:t>, Zach </a:t>
            </a:r>
            <a:r>
              <a:rPr lang="en-US" dirty="0" err="1" smtClean="0"/>
              <a:t>Tatlock</a:t>
            </a:r>
            <a:r>
              <a:rPr lang="en-US" dirty="0" smtClean="0"/>
              <a:t>, </a:t>
            </a:r>
            <a:r>
              <a:rPr lang="en-US" dirty="0" err="1" smtClean="0"/>
              <a:t>Sorin</a:t>
            </a:r>
            <a:r>
              <a:rPr lang="en-US" dirty="0" smtClean="0"/>
              <a:t> Lerner</a:t>
            </a:r>
          </a:p>
          <a:p>
            <a:r>
              <a:rPr lang="en-US" dirty="0" smtClean="0"/>
              <a:t>University of California, San Diego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Mitigates Phase Ordering Problem</a:t>
            </a:r>
          </a:p>
          <a:p>
            <a:pPr lvl="1"/>
            <a:r>
              <a:rPr lang="en-US" dirty="0" smtClean="0"/>
              <a:t>Non-destructive updates allow exponential search</a:t>
            </a:r>
          </a:p>
          <a:p>
            <a:r>
              <a:rPr lang="en-US" dirty="0" smtClean="0"/>
              <a:t>Global Profitability Heuristic</a:t>
            </a:r>
          </a:p>
          <a:p>
            <a:pPr lvl="1"/>
            <a:r>
              <a:rPr lang="en-US" dirty="0" smtClean="0"/>
              <a:t>Explore first, then decide</a:t>
            </a:r>
          </a:p>
          <a:p>
            <a:r>
              <a:rPr lang="en-US" dirty="0" smtClean="0"/>
              <a:t>Translation Validation</a:t>
            </a:r>
          </a:p>
          <a:p>
            <a:pPr lvl="1"/>
            <a:r>
              <a:rPr lang="en-US" dirty="0" smtClean="0"/>
              <a:t>Verify translations using equality saturation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152400" y="5714052"/>
          <a:ext cx="8915400" cy="901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0" y="1481328"/>
            <a:ext cx="4114800" cy="4525963"/>
          </a:xfrm>
        </p:spPr>
        <p:txBody>
          <a:bodyPr/>
          <a:lstStyle/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sum = 0;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sum += 4 *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return sum;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28" name="Content Placeholder 3"/>
          <p:cNvGraphicFramePr>
            <a:graphicFrameLocks/>
          </p:cNvGraphicFramePr>
          <p:nvPr/>
        </p:nvGraphicFramePr>
        <p:xfrm>
          <a:off x="152400" y="5714052"/>
          <a:ext cx="8915400" cy="901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1981200" y="2057400"/>
            <a:ext cx="381000" cy="381000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6008914" y="2188028"/>
            <a:ext cx="914400" cy="381000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2425700" y="2895600"/>
            <a:ext cx="381000" cy="381000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6618514" y="2188028"/>
            <a:ext cx="381000" cy="381000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1981200" y="3733800"/>
            <a:ext cx="381000" cy="381000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6019800" y="1828800"/>
            <a:ext cx="381000" cy="381000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2438400" y="3733800"/>
            <a:ext cx="1219200" cy="1143000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7924800" y="1828800"/>
            <a:ext cx="381000" cy="381000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0" y="1481328"/>
            <a:ext cx="4114800" cy="4525963"/>
          </a:xfrm>
        </p:spPr>
        <p:txBody>
          <a:bodyPr/>
          <a:lstStyle/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sum = 0;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sum += 4 *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return sum;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Loops</a:t>
            </a:r>
            <a:endParaRPr lang="en-US" dirty="0"/>
          </a:p>
        </p:txBody>
      </p:sp>
      <p:graphicFrame>
        <p:nvGraphicFramePr>
          <p:cNvPr id="27" name="Content Placeholder 3"/>
          <p:cNvGraphicFramePr>
            <a:graphicFrameLocks/>
          </p:cNvGraphicFramePr>
          <p:nvPr/>
        </p:nvGraphicFramePr>
        <p:xfrm>
          <a:off x="152400" y="5714052"/>
          <a:ext cx="8915400" cy="901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62" name="Group 61"/>
          <p:cNvGrpSpPr/>
          <p:nvPr/>
        </p:nvGrpSpPr>
        <p:grpSpPr>
          <a:xfrm>
            <a:off x="1550318" y="2090712"/>
            <a:ext cx="1657222" cy="2786088"/>
            <a:chOff x="1550318" y="1862112"/>
            <a:chExt cx="1657222" cy="2786088"/>
          </a:xfrm>
        </p:grpSpPr>
        <p:sp>
          <p:nvSpPr>
            <p:cNvPr id="50" name="TextBox 49"/>
            <p:cNvSpPr txBox="1"/>
            <p:nvPr/>
          </p:nvSpPr>
          <p:spPr>
            <a:xfrm>
              <a:off x="2446423" y="4278868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399936" y="2679879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b="1" i="1" dirty="0" smtClean="0"/>
                <a:t>θ</a:t>
              </a:r>
              <a:r>
                <a:rPr lang="en-US" b="1" baseline="-25000" dirty="0" smtClean="0"/>
                <a:t>1</a:t>
              </a:r>
              <a:endParaRPr lang="en-US" b="1" baseline="-25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021224" y="186211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*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550318" y="2679879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4</a:t>
              </a:r>
              <a:endParaRPr lang="en-US" b="1" dirty="0"/>
            </a:p>
          </p:txBody>
        </p:sp>
        <p:cxnSp>
          <p:nvCxnSpPr>
            <p:cNvPr id="54" name="Straight Connector 53"/>
            <p:cNvCxnSpPr>
              <a:stCxn id="52" idx="2"/>
              <a:endCxn id="53" idx="0"/>
            </p:cNvCxnSpPr>
            <p:nvPr/>
          </p:nvCxnSpPr>
          <p:spPr>
            <a:xfrm rot="5400000">
              <a:off x="1724820" y="2222212"/>
              <a:ext cx="448435" cy="466898"/>
            </a:xfrm>
            <a:prstGeom prst="line">
              <a:avLst/>
            </a:prstGeom>
            <a:ln w="254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52" idx="2"/>
              <a:endCxn id="51" idx="0"/>
            </p:cNvCxnSpPr>
            <p:nvPr/>
          </p:nvCxnSpPr>
          <p:spPr>
            <a:xfrm rot="16200000" flipH="1">
              <a:off x="2172872" y="2241057"/>
              <a:ext cx="448435" cy="429207"/>
            </a:xfrm>
            <a:prstGeom prst="line">
              <a:avLst/>
            </a:prstGeom>
            <a:ln w="254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2840132" y="3516868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+</a:t>
              </a:r>
              <a:endParaRPr lang="en-US" b="1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007518" y="3516868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  <p:cxnSp>
          <p:nvCxnSpPr>
            <p:cNvPr id="58" name="Straight Connector 57"/>
            <p:cNvCxnSpPr>
              <a:stCxn id="51" idx="2"/>
              <a:endCxn id="57" idx="0"/>
            </p:cNvCxnSpPr>
            <p:nvPr/>
          </p:nvCxnSpPr>
          <p:spPr>
            <a:xfrm rot="5400000">
              <a:off x="2158413" y="3063587"/>
              <a:ext cx="467657" cy="438905"/>
            </a:xfrm>
            <a:prstGeom prst="line">
              <a:avLst/>
            </a:prstGeom>
            <a:ln w="254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51" idx="2"/>
              <a:endCxn id="56" idx="0"/>
            </p:cNvCxnSpPr>
            <p:nvPr/>
          </p:nvCxnSpPr>
          <p:spPr>
            <a:xfrm rot="16200000" flipH="1">
              <a:off x="2583936" y="3076967"/>
              <a:ext cx="467657" cy="412143"/>
            </a:xfrm>
            <a:prstGeom prst="line">
              <a:avLst/>
            </a:prstGeom>
            <a:ln w="254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56" idx="2"/>
              <a:endCxn id="50" idx="0"/>
            </p:cNvCxnSpPr>
            <p:nvPr/>
          </p:nvCxnSpPr>
          <p:spPr>
            <a:xfrm rot="5400000">
              <a:off x="2621431" y="3876463"/>
              <a:ext cx="392668" cy="412143"/>
            </a:xfrm>
            <a:prstGeom prst="line">
              <a:avLst/>
            </a:prstGeom>
            <a:ln w="254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hape 60"/>
            <p:cNvCxnSpPr>
              <a:stCxn id="56" idx="2"/>
              <a:endCxn id="51" idx="0"/>
            </p:cNvCxnSpPr>
            <p:nvPr/>
          </p:nvCxnSpPr>
          <p:spPr>
            <a:xfrm rot="5400000" flipH="1">
              <a:off x="2214604" y="3076969"/>
              <a:ext cx="1206321" cy="412143"/>
            </a:xfrm>
            <a:prstGeom prst="curvedConnector5">
              <a:avLst>
                <a:gd name="adj1" fmla="val -18950"/>
                <a:gd name="adj2" fmla="val -159420"/>
                <a:gd name="adj3" fmla="val 118950"/>
              </a:avLst>
            </a:prstGeom>
            <a:ln w="254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4191000" y="3276600"/>
            <a:ext cx="4648200" cy="188987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/>
              <a:t> Complete Representation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/>
              <a:t> Referentially Transparent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/>
              <a:t> No Intermediate Variables</a:t>
            </a:r>
            <a:endParaRPr lang="en-US" sz="2400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100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1" animBg="1"/>
      <p:bldP spid="37" grpId="2" animBg="1"/>
      <p:bldP spid="38" grpId="1" animBg="1"/>
      <p:bldP spid="38" grpId="2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2" grpId="0"/>
      <p:bldP spid="26" grpId="0" uiExpand="1" build="p" animBg="1"/>
      <p:bldP spid="26" grpId="1" build="allAtOnce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46"/>
          <p:cNvSpPr/>
          <p:nvPr/>
        </p:nvSpPr>
        <p:spPr>
          <a:xfrm>
            <a:off x="1574800" y="2120900"/>
            <a:ext cx="1219200" cy="1143000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4572000" y="1481328"/>
            <a:ext cx="4114800" cy="4525963"/>
          </a:xfrm>
        </p:spPr>
        <p:txBody>
          <a:bodyPr/>
          <a:lstStyle/>
          <a:p>
            <a:r>
              <a:rPr lang="en-US" dirty="0" smtClean="0"/>
              <a:t>Identify Equalities</a:t>
            </a:r>
          </a:p>
          <a:p>
            <a:r>
              <a:rPr lang="en-US" dirty="0" smtClean="0"/>
              <a:t>PEG Node Granularity</a:t>
            </a:r>
          </a:p>
          <a:p>
            <a:r>
              <a:rPr lang="en-US" dirty="0" smtClean="0"/>
              <a:t>Equality Axioms</a:t>
            </a:r>
          </a:p>
          <a:p>
            <a:pPr lvl="1"/>
            <a:r>
              <a:rPr lang="en-US" sz="2400" dirty="0" smtClean="0">
                <a:cs typeface="Arial" pitchFamily="34" charset="0"/>
              </a:rPr>
              <a:t>∀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X.  4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X = (X≪2)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Equality Analyses</a:t>
            </a:r>
            <a:endParaRPr lang="en-US" dirty="0"/>
          </a:p>
        </p:txBody>
      </p:sp>
      <p:grpSp>
        <p:nvGrpSpPr>
          <p:cNvPr id="4" name="Group 61"/>
          <p:cNvGrpSpPr/>
          <p:nvPr/>
        </p:nvGrpSpPr>
        <p:grpSpPr>
          <a:xfrm>
            <a:off x="1550318" y="2090712"/>
            <a:ext cx="1657222" cy="2786088"/>
            <a:chOff x="1550318" y="1862112"/>
            <a:chExt cx="1657222" cy="2786088"/>
          </a:xfrm>
        </p:grpSpPr>
        <p:sp>
          <p:nvSpPr>
            <p:cNvPr id="50" name="TextBox 49"/>
            <p:cNvSpPr txBox="1"/>
            <p:nvPr/>
          </p:nvSpPr>
          <p:spPr>
            <a:xfrm>
              <a:off x="2446423" y="4278868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399936" y="2679879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b="1" i="1" dirty="0" smtClean="0"/>
                <a:t>θ</a:t>
              </a:r>
              <a:r>
                <a:rPr lang="en-US" b="1" baseline="-25000" dirty="0" smtClean="0"/>
                <a:t>1</a:t>
              </a:r>
              <a:endParaRPr lang="en-US" b="1" baseline="-25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021224" y="186211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*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550318" y="2679879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4</a:t>
              </a:r>
              <a:endParaRPr lang="en-US" b="1" dirty="0"/>
            </a:p>
          </p:txBody>
        </p:sp>
        <p:cxnSp>
          <p:nvCxnSpPr>
            <p:cNvPr id="54" name="Straight Connector 53"/>
            <p:cNvCxnSpPr>
              <a:stCxn id="52" idx="2"/>
              <a:endCxn id="53" idx="0"/>
            </p:cNvCxnSpPr>
            <p:nvPr/>
          </p:nvCxnSpPr>
          <p:spPr>
            <a:xfrm rot="5400000">
              <a:off x="1724820" y="2222212"/>
              <a:ext cx="448435" cy="466898"/>
            </a:xfrm>
            <a:prstGeom prst="line">
              <a:avLst/>
            </a:prstGeom>
            <a:ln w="254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52" idx="2"/>
              <a:endCxn id="51" idx="0"/>
            </p:cNvCxnSpPr>
            <p:nvPr/>
          </p:nvCxnSpPr>
          <p:spPr>
            <a:xfrm rot="16200000" flipH="1">
              <a:off x="2172872" y="2241057"/>
              <a:ext cx="448435" cy="429207"/>
            </a:xfrm>
            <a:prstGeom prst="line">
              <a:avLst/>
            </a:prstGeom>
            <a:ln w="254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2840132" y="3516868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+</a:t>
              </a:r>
              <a:endParaRPr lang="en-US" b="1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007518" y="3516868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  <p:cxnSp>
          <p:nvCxnSpPr>
            <p:cNvPr id="58" name="Straight Connector 57"/>
            <p:cNvCxnSpPr>
              <a:stCxn id="51" idx="2"/>
              <a:endCxn id="57" idx="0"/>
            </p:cNvCxnSpPr>
            <p:nvPr/>
          </p:nvCxnSpPr>
          <p:spPr>
            <a:xfrm rot="5400000">
              <a:off x="2158413" y="3063587"/>
              <a:ext cx="467657" cy="438905"/>
            </a:xfrm>
            <a:prstGeom prst="line">
              <a:avLst/>
            </a:prstGeom>
            <a:ln w="254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51" idx="2"/>
              <a:endCxn id="56" idx="0"/>
            </p:cNvCxnSpPr>
            <p:nvPr/>
          </p:nvCxnSpPr>
          <p:spPr>
            <a:xfrm rot="16200000" flipH="1">
              <a:off x="2583936" y="3076967"/>
              <a:ext cx="467657" cy="412143"/>
            </a:xfrm>
            <a:prstGeom prst="line">
              <a:avLst/>
            </a:prstGeom>
            <a:ln w="254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56" idx="2"/>
              <a:endCxn id="50" idx="0"/>
            </p:cNvCxnSpPr>
            <p:nvPr/>
          </p:nvCxnSpPr>
          <p:spPr>
            <a:xfrm rot="5400000">
              <a:off x="2621431" y="3876463"/>
              <a:ext cx="392668" cy="412143"/>
            </a:xfrm>
            <a:prstGeom prst="line">
              <a:avLst/>
            </a:prstGeom>
            <a:ln w="254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hape 60"/>
            <p:cNvCxnSpPr>
              <a:stCxn id="56" idx="2"/>
              <a:endCxn id="51" idx="0"/>
            </p:cNvCxnSpPr>
            <p:nvPr/>
          </p:nvCxnSpPr>
          <p:spPr>
            <a:xfrm rot="5400000" flipH="1">
              <a:off x="2214604" y="3076969"/>
              <a:ext cx="1206321" cy="412143"/>
            </a:xfrm>
            <a:prstGeom prst="curvedConnector5">
              <a:avLst>
                <a:gd name="adj1" fmla="val -18950"/>
                <a:gd name="adj2" fmla="val -159420"/>
                <a:gd name="adj3" fmla="val 118950"/>
              </a:avLst>
            </a:prstGeom>
            <a:ln w="254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02343" y="2089628"/>
            <a:ext cx="787740" cy="1187099"/>
            <a:chOff x="602343" y="1860901"/>
            <a:chExt cx="787740" cy="1187099"/>
          </a:xfrm>
        </p:grpSpPr>
        <p:sp>
          <p:nvSpPr>
            <p:cNvPr id="31" name="TextBox 30"/>
            <p:cNvSpPr txBox="1"/>
            <p:nvPr/>
          </p:nvSpPr>
          <p:spPr>
            <a:xfrm>
              <a:off x="1059543" y="2678668"/>
              <a:ext cx="330540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</a:t>
              </a:r>
              <a:endParaRPr lang="en-US" b="1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2343" y="1860901"/>
              <a:ext cx="460382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&lt;&lt;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33" name="Straight Connector 32"/>
            <p:cNvCxnSpPr>
              <a:stCxn id="32" idx="2"/>
              <a:endCxn id="31" idx="0"/>
            </p:cNvCxnSpPr>
            <p:nvPr/>
          </p:nvCxnSpPr>
          <p:spPr>
            <a:xfrm rot="16200000" flipH="1">
              <a:off x="804456" y="2258310"/>
              <a:ext cx="448435" cy="392279"/>
            </a:xfrm>
            <a:prstGeom prst="line">
              <a:avLst/>
            </a:prstGeom>
            <a:ln w="254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Freeform 33"/>
          <p:cNvSpPr/>
          <p:nvPr/>
        </p:nvSpPr>
        <p:spPr>
          <a:xfrm>
            <a:off x="457200" y="2460298"/>
            <a:ext cx="2159000" cy="446315"/>
          </a:xfrm>
          <a:custGeom>
            <a:avLst/>
            <a:gdLst>
              <a:gd name="connsiteX0" fmla="*/ 373743 w 2159000"/>
              <a:gd name="connsiteY0" fmla="*/ 0 h 446315"/>
              <a:gd name="connsiteX1" fmla="*/ 221343 w 2159000"/>
              <a:gd name="connsiteY1" fmla="*/ 283029 h 446315"/>
              <a:gd name="connsiteX2" fmla="*/ 1701800 w 2159000"/>
              <a:gd name="connsiteY2" fmla="*/ 272143 h 446315"/>
              <a:gd name="connsiteX3" fmla="*/ 2159000 w 2159000"/>
              <a:gd name="connsiteY3" fmla="*/ 446315 h 446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9000" h="446315">
                <a:moveTo>
                  <a:pt x="373743" y="0"/>
                </a:moveTo>
                <a:cubicBezTo>
                  <a:pt x="186871" y="118836"/>
                  <a:pt x="0" y="237672"/>
                  <a:pt x="221343" y="283029"/>
                </a:cubicBezTo>
                <a:cubicBezTo>
                  <a:pt x="442686" y="328386"/>
                  <a:pt x="1378857" y="244929"/>
                  <a:pt x="1701800" y="272143"/>
                </a:cubicBezTo>
                <a:cubicBezTo>
                  <a:pt x="2024743" y="299357"/>
                  <a:pt x="2091871" y="372836"/>
                  <a:pt x="2159000" y="446315"/>
                </a:cubicBezTo>
              </a:path>
            </a:pathLst>
          </a:cu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35" name="Straight Connector 34"/>
          <p:cNvCxnSpPr>
            <a:stCxn id="32" idx="3"/>
            <a:endCxn id="52" idx="1"/>
          </p:cNvCxnSpPr>
          <p:nvPr/>
        </p:nvCxnSpPr>
        <p:spPr>
          <a:xfrm>
            <a:off x="1062725" y="2274294"/>
            <a:ext cx="958499" cy="1084"/>
          </a:xfrm>
          <a:prstGeom prst="line">
            <a:avLst/>
          </a:prstGeom>
          <a:ln w="254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81000" y="1600200"/>
            <a:ext cx="2288891" cy="44267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cs typeface="Arial" pitchFamily="34" charset="0"/>
              </a:rPr>
              <a:t>∀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X. 4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X = (X≪2)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8" name="Content Placeholder 3"/>
          <p:cNvGraphicFramePr>
            <a:graphicFrameLocks/>
          </p:cNvGraphicFramePr>
          <p:nvPr/>
        </p:nvGraphicFramePr>
        <p:xfrm>
          <a:off x="152400" y="5714052"/>
          <a:ext cx="8915400" cy="901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28" grpId="0" uiExpand="1" build="p"/>
      <p:bldP spid="34" grpId="0" animBg="1"/>
      <p:bldP spid="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Equality Inference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46423" y="4507595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399936" y="290860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i="1" dirty="0" smtClean="0"/>
              <a:t>θ</a:t>
            </a:r>
            <a:r>
              <a:rPr lang="en-US" b="1" baseline="-25000" dirty="0" smtClean="0"/>
              <a:t>1</a:t>
            </a:r>
            <a:endParaRPr lang="en-US" b="1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2021224" y="209083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*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50318" y="290860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4</a:t>
            </a:r>
            <a:endParaRPr lang="en-US" b="1" dirty="0"/>
          </a:p>
        </p:txBody>
      </p:sp>
      <p:cxnSp>
        <p:nvCxnSpPr>
          <p:cNvPr id="8" name="Straight Connector 7"/>
          <p:cNvCxnSpPr>
            <a:stCxn id="6" idx="2"/>
            <a:endCxn id="7" idx="0"/>
          </p:cNvCxnSpPr>
          <p:nvPr/>
        </p:nvCxnSpPr>
        <p:spPr>
          <a:xfrm rot="5400000">
            <a:off x="1724820" y="2450939"/>
            <a:ext cx="448435" cy="466898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2"/>
            <a:endCxn id="5" idx="0"/>
          </p:cNvCxnSpPr>
          <p:nvPr/>
        </p:nvCxnSpPr>
        <p:spPr>
          <a:xfrm rot="16200000" flipH="1">
            <a:off x="2172872" y="2469784"/>
            <a:ext cx="448435" cy="429207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40132" y="3745595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007518" y="3745595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cxnSp>
        <p:nvCxnSpPr>
          <p:cNvPr id="12" name="Straight Connector 11"/>
          <p:cNvCxnSpPr>
            <a:stCxn id="5" idx="2"/>
            <a:endCxn id="11" idx="0"/>
          </p:cNvCxnSpPr>
          <p:nvPr/>
        </p:nvCxnSpPr>
        <p:spPr>
          <a:xfrm rot="5400000">
            <a:off x="2158413" y="3292314"/>
            <a:ext cx="467657" cy="438905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2"/>
            <a:endCxn id="10" idx="0"/>
          </p:cNvCxnSpPr>
          <p:nvPr/>
        </p:nvCxnSpPr>
        <p:spPr>
          <a:xfrm rot="16200000" flipH="1">
            <a:off x="2583936" y="3305694"/>
            <a:ext cx="467657" cy="412143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2"/>
            <a:endCxn id="4" idx="0"/>
          </p:cNvCxnSpPr>
          <p:nvPr/>
        </p:nvCxnSpPr>
        <p:spPr>
          <a:xfrm rot="5400000">
            <a:off x="2621431" y="4105190"/>
            <a:ext cx="392668" cy="412143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hape 14"/>
          <p:cNvCxnSpPr>
            <a:stCxn id="10" idx="2"/>
            <a:endCxn id="5" idx="0"/>
          </p:cNvCxnSpPr>
          <p:nvPr/>
        </p:nvCxnSpPr>
        <p:spPr>
          <a:xfrm rot="5400000" flipH="1">
            <a:off x="2214604" y="3305696"/>
            <a:ext cx="1206321" cy="412143"/>
          </a:xfrm>
          <a:prstGeom prst="curvedConnector5">
            <a:avLst>
              <a:gd name="adj1" fmla="val -18950"/>
              <a:gd name="adj2" fmla="val -159420"/>
              <a:gd name="adj3" fmla="val 118950"/>
            </a:avLst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6" idx="3"/>
          </p:cNvCxnSpPr>
          <p:nvPr/>
        </p:nvCxnSpPr>
        <p:spPr>
          <a:xfrm>
            <a:off x="2343748" y="2275505"/>
            <a:ext cx="2593056" cy="1211"/>
          </a:xfrm>
          <a:prstGeom prst="line">
            <a:avLst/>
          </a:prstGeom>
          <a:ln w="254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hape 37"/>
          <p:cNvCxnSpPr/>
          <p:nvPr/>
        </p:nvCxnSpPr>
        <p:spPr>
          <a:xfrm rot="16200000" flipV="1">
            <a:off x="4395737" y="3251084"/>
            <a:ext cx="652323" cy="336700"/>
          </a:xfrm>
          <a:prstGeom prst="curvedConnector2">
            <a:avLst/>
          </a:prstGeom>
          <a:ln w="254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41" idx="1"/>
          </p:cNvCxnSpPr>
          <p:nvPr/>
        </p:nvCxnSpPr>
        <p:spPr>
          <a:xfrm flipV="1">
            <a:off x="6077548" y="3080393"/>
            <a:ext cx="1111570" cy="1211"/>
          </a:xfrm>
          <a:prstGeom prst="line">
            <a:avLst/>
          </a:prstGeom>
          <a:ln w="254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49"/>
          <p:cNvSpPr/>
          <p:nvPr/>
        </p:nvSpPr>
        <p:spPr>
          <a:xfrm>
            <a:off x="1391711" y="2636054"/>
            <a:ext cx="7364032" cy="2532846"/>
          </a:xfrm>
          <a:custGeom>
            <a:avLst/>
            <a:gdLst>
              <a:gd name="connsiteX0" fmla="*/ 6237667 w 7021133"/>
              <a:gd name="connsiteY0" fmla="*/ 594574 h 3876541"/>
              <a:gd name="connsiteX1" fmla="*/ 6920248 w 7021133"/>
              <a:gd name="connsiteY1" fmla="*/ 1702157 h 3876541"/>
              <a:gd name="connsiteX2" fmla="*/ 5632360 w 7021133"/>
              <a:gd name="connsiteY2" fmla="*/ 3440805 h 3876541"/>
              <a:gd name="connsiteX3" fmla="*/ 751267 w 7021133"/>
              <a:gd name="connsiteY3" fmla="*/ 3389290 h 3876541"/>
              <a:gd name="connsiteX4" fmla="*/ 1124755 w 7021133"/>
              <a:gd name="connsiteY4" fmla="*/ 517301 h 3876541"/>
              <a:gd name="connsiteX5" fmla="*/ 1755820 w 7021133"/>
              <a:gd name="connsiteY5" fmla="*/ 285481 h 3876541"/>
              <a:gd name="connsiteX6" fmla="*/ 1730062 w 7021133"/>
              <a:gd name="connsiteY6" fmla="*/ 285481 h 3876541"/>
              <a:gd name="connsiteX7" fmla="*/ 1794456 w 7021133"/>
              <a:gd name="connsiteY7" fmla="*/ 259723 h 3876541"/>
              <a:gd name="connsiteX0" fmla="*/ 6237667 w 7021133"/>
              <a:gd name="connsiteY0" fmla="*/ 682581 h 3964548"/>
              <a:gd name="connsiteX1" fmla="*/ 6920248 w 7021133"/>
              <a:gd name="connsiteY1" fmla="*/ 1790164 h 3964548"/>
              <a:gd name="connsiteX2" fmla="*/ 5632360 w 7021133"/>
              <a:gd name="connsiteY2" fmla="*/ 3528812 h 3964548"/>
              <a:gd name="connsiteX3" fmla="*/ 751267 w 7021133"/>
              <a:gd name="connsiteY3" fmla="*/ 3477297 h 3964548"/>
              <a:gd name="connsiteX4" fmla="*/ 1124755 w 7021133"/>
              <a:gd name="connsiteY4" fmla="*/ 605308 h 3964548"/>
              <a:gd name="connsiteX5" fmla="*/ 1755820 w 7021133"/>
              <a:gd name="connsiteY5" fmla="*/ 373488 h 3964548"/>
              <a:gd name="connsiteX6" fmla="*/ 1730062 w 7021133"/>
              <a:gd name="connsiteY6" fmla="*/ 373488 h 3964548"/>
              <a:gd name="connsiteX7" fmla="*/ 1794456 w 7021133"/>
              <a:gd name="connsiteY7" fmla="*/ 347730 h 3964548"/>
              <a:gd name="connsiteX0" fmla="*/ 6237667 w 7021133"/>
              <a:gd name="connsiteY0" fmla="*/ 594574 h 3876541"/>
              <a:gd name="connsiteX1" fmla="*/ 6920248 w 7021133"/>
              <a:gd name="connsiteY1" fmla="*/ 1702157 h 3876541"/>
              <a:gd name="connsiteX2" fmla="*/ 5632360 w 7021133"/>
              <a:gd name="connsiteY2" fmla="*/ 3440805 h 3876541"/>
              <a:gd name="connsiteX3" fmla="*/ 751267 w 7021133"/>
              <a:gd name="connsiteY3" fmla="*/ 3389290 h 3876541"/>
              <a:gd name="connsiteX4" fmla="*/ 1124755 w 7021133"/>
              <a:gd name="connsiteY4" fmla="*/ 517301 h 3876541"/>
              <a:gd name="connsiteX5" fmla="*/ 1755820 w 7021133"/>
              <a:gd name="connsiteY5" fmla="*/ 285481 h 3876541"/>
              <a:gd name="connsiteX6" fmla="*/ 1730062 w 7021133"/>
              <a:gd name="connsiteY6" fmla="*/ 285481 h 3876541"/>
              <a:gd name="connsiteX0" fmla="*/ 6237667 w 7021133"/>
              <a:gd name="connsiteY0" fmla="*/ 594574 h 3876541"/>
              <a:gd name="connsiteX1" fmla="*/ 6920248 w 7021133"/>
              <a:gd name="connsiteY1" fmla="*/ 1702157 h 3876541"/>
              <a:gd name="connsiteX2" fmla="*/ 5632360 w 7021133"/>
              <a:gd name="connsiteY2" fmla="*/ 3440805 h 3876541"/>
              <a:gd name="connsiteX3" fmla="*/ 751267 w 7021133"/>
              <a:gd name="connsiteY3" fmla="*/ 3389290 h 3876541"/>
              <a:gd name="connsiteX4" fmla="*/ 1124755 w 7021133"/>
              <a:gd name="connsiteY4" fmla="*/ 517301 h 3876541"/>
              <a:gd name="connsiteX5" fmla="*/ 1755820 w 7021133"/>
              <a:gd name="connsiteY5" fmla="*/ 285481 h 3876541"/>
              <a:gd name="connsiteX0" fmla="*/ 6237667 w 7021133"/>
              <a:gd name="connsiteY0" fmla="*/ 645374 h 3927341"/>
              <a:gd name="connsiteX1" fmla="*/ 6920248 w 7021133"/>
              <a:gd name="connsiteY1" fmla="*/ 1752957 h 3927341"/>
              <a:gd name="connsiteX2" fmla="*/ 5632360 w 7021133"/>
              <a:gd name="connsiteY2" fmla="*/ 3491605 h 3927341"/>
              <a:gd name="connsiteX3" fmla="*/ 751267 w 7021133"/>
              <a:gd name="connsiteY3" fmla="*/ 3440090 h 3927341"/>
              <a:gd name="connsiteX4" fmla="*/ 1124755 w 7021133"/>
              <a:gd name="connsiteY4" fmla="*/ 568101 h 3927341"/>
              <a:gd name="connsiteX5" fmla="*/ 1755820 w 7021133"/>
              <a:gd name="connsiteY5" fmla="*/ 31481 h 3927341"/>
              <a:gd name="connsiteX0" fmla="*/ 6237667 w 7021133"/>
              <a:gd name="connsiteY0" fmla="*/ 705118 h 3987085"/>
              <a:gd name="connsiteX1" fmla="*/ 6920248 w 7021133"/>
              <a:gd name="connsiteY1" fmla="*/ 1812701 h 3987085"/>
              <a:gd name="connsiteX2" fmla="*/ 5632360 w 7021133"/>
              <a:gd name="connsiteY2" fmla="*/ 3551349 h 3987085"/>
              <a:gd name="connsiteX3" fmla="*/ 751267 w 7021133"/>
              <a:gd name="connsiteY3" fmla="*/ 3499834 h 3987085"/>
              <a:gd name="connsiteX4" fmla="*/ 1124755 w 7021133"/>
              <a:gd name="connsiteY4" fmla="*/ 627845 h 3987085"/>
              <a:gd name="connsiteX5" fmla="*/ 1755820 w 7021133"/>
              <a:gd name="connsiteY5" fmla="*/ 91225 h 3987085"/>
              <a:gd name="connsiteX0" fmla="*/ 6237667 w 7021133"/>
              <a:gd name="connsiteY0" fmla="*/ 607274 h 3889241"/>
              <a:gd name="connsiteX1" fmla="*/ 6920248 w 7021133"/>
              <a:gd name="connsiteY1" fmla="*/ 1714857 h 3889241"/>
              <a:gd name="connsiteX2" fmla="*/ 5632360 w 7021133"/>
              <a:gd name="connsiteY2" fmla="*/ 3453505 h 3889241"/>
              <a:gd name="connsiteX3" fmla="*/ 751267 w 7021133"/>
              <a:gd name="connsiteY3" fmla="*/ 3401990 h 3889241"/>
              <a:gd name="connsiteX4" fmla="*/ 1124755 w 7021133"/>
              <a:gd name="connsiteY4" fmla="*/ 530001 h 3889241"/>
              <a:gd name="connsiteX5" fmla="*/ 1755820 w 7021133"/>
              <a:gd name="connsiteY5" fmla="*/ 221981 h 3889241"/>
              <a:gd name="connsiteX0" fmla="*/ 6237667 w 7021133"/>
              <a:gd name="connsiteY0" fmla="*/ 607274 h 3889241"/>
              <a:gd name="connsiteX1" fmla="*/ 6920248 w 7021133"/>
              <a:gd name="connsiteY1" fmla="*/ 1714857 h 3889241"/>
              <a:gd name="connsiteX2" fmla="*/ 5632360 w 7021133"/>
              <a:gd name="connsiteY2" fmla="*/ 3453505 h 3889241"/>
              <a:gd name="connsiteX3" fmla="*/ 751267 w 7021133"/>
              <a:gd name="connsiteY3" fmla="*/ 3401990 h 3889241"/>
              <a:gd name="connsiteX4" fmla="*/ 1124755 w 7021133"/>
              <a:gd name="connsiteY4" fmla="*/ 530001 h 3889241"/>
              <a:gd name="connsiteX5" fmla="*/ 1755820 w 7021133"/>
              <a:gd name="connsiteY5" fmla="*/ 221981 h 3889241"/>
              <a:gd name="connsiteX0" fmla="*/ 6263067 w 7046533"/>
              <a:gd name="connsiteY0" fmla="*/ 607274 h 3889241"/>
              <a:gd name="connsiteX1" fmla="*/ 6945648 w 7046533"/>
              <a:gd name="connsiteY1" fmla="*/ 1714857 h 3889241"/>
              <a:gd name="connsiteX2" fmla="*/ 5657760 w 7046533"/>
              <a:gd name="connsiteY2" fmla="*/ 3453505 h 3889241"/>
              <a:gd name="connsiteX3" fmla="*/ 776667 w 7046533"/>
              <a:gd name="connsiteY3" fmla="*/ 3401990 h 3889241"/>
              <a:gd name="connsiteX4" fmla="*/ 997755 w 7046533"/>
              <a:gd name="connsiteY4" fmla="*/ 530001 h 3889241"/>
              <a:gd name="connsiteX5" fmla="*/ 1781220 w 7046533"/>
              <a:gd name="connsiteY5" fmla="*/ 221981 h 3889241"/>
              <a:gd name="connsiteX0" fmla="*/ 6263067 w 7046533"/>
              <a:gd name="connsiteY0" fmla="*/ 607274 h 3889241"/>
              <a:gd name="connsiteX1" fmla="*/ 6945648 w 7046533"/>
              <a:gd name="connsiteY1" fmla="*/ 1714857 h 3889241"/>
              <a:gd name="connsiteX2" fmla="*/ 5657760 w 7046533"/>
              <a:gd name="connsiteY2" fmla="*/ 3453505 h 3889241"/>
              <a:gd name="connsiteX3" fmla="*/ 776667 w 7046533"/>
              <a:gd name="connsiteY3" fmla="*/ 3401990 h 3889241"/>
              <a:gd name="connsiteX4" fmla="*/ 997755 w 7046533"/>
              <a:gd name="connsiteY4" fmla="*/ 530001 h 3889241"/>
              <a:gd name="connsiteX5" fmla="*/ 1781220 w 7046533"/>
              <a:gd name="connsiteY5" fmla="*/ 221981 h 3889241"/>
              <a:gd name="connsiteX0" fmla="*/ 6263067 w 7046533"/>
              <a:gd name="connsiteY0" fmla="*/ 596542 h 3878509"/>
              <a:gd name="connsiteX1" fmla="*/ 6945648 w 7046533"/>
              <a:gd name="connsiteY1" fmla="*/ 1704125 h 3878509"/>
              <a:gd name="connsiteX2" fmla="*/ 5657760 w 7046533"/>
              <a:gd name="connsiteY2" fmla="*/ 3442773 h 3878509"/>
              <a:gd name="connsiteX3" fmla="*/ 776667 w 7046533"/>
              <a:gd name="connsiteY3" fmla="*/ 3391258 h 3878509"/>
              <a:gd name="connsiteX4" fmla="*/ 997755 w 7046533"/>
              <a:gd name="connsiteY4" fmla="*/ 519269 h 3878509"/>
              <a:gd name="connsiteX5" fmla="*/ 1781220 w 7046533"/>
              <a:gd name="connsiteY5" fmla="*/ 211249 h 3878509"/>
              <a:gd name="connsiteX0" fmla="*/ 6263067 w 7046533"/>
              <a:gd name="connsiteY0" fmla="*/ 739283 h 4021250"/>
              <a:gd name="connsiteX1" fmla="*/ 6945648 w 7046533"/>
              <a:gd name="connsiteY1" fmla="*/ 1846866 h 4021250"/>
              <a:gd name="connsiteX2" fmla="*/ 5657760 w 7046533"/>
              <a:gd name="connsiteY2" fmla="*/ 3585514 h 4021250"/>
              <a:gd name="connsiteX3" fmla="*/ 776667 w 7046533"/>
              <a:gd name="connsiteY3" fmla="*/ 3533999 h 4021250"/>
              <a:gd name="connsiteX4" fmla="*/ 997755 w 7046533"/>
              <a:gd name="connsiteY4" fmla="*/ 662010 h 4021250"/>
              <a:gd name="connsiteX5" fmla="*/ 1781220 w 7046533"/>
              <a:gd name="connsiteY5" fmla="*/ 353990 h 4021250"/>
              <a:gd name="connsiteX0" fmla="*/ 5805867 w 6589333"/>
              <a:gd name="connsiteY0" fmla="*/ 607274 h 3889241"/>
              <a:gd name="connsiteX1" fmla="*/ 6488448 w 6589333"/>
              <a:gd name="connsiteY1" fmla="*/ 1714857 h 3889241"/>
              <a:gd name="connsiteX2" fmla="*/ 5200560 w 6589333"/>
              <a:gd name="connsiteY2" fmla="*/ 3453505 h 3889241"/>
              <a:gd name="connsiteX3" fmla="*/ 776667 w 6589333"/>
              <a:gd name="connsiteY3" fmla="*/ 3401990 h 3889241"/>
              <a:gd name="connsiteX4" fmla="*/ 540555 w 6589333"/>
              <a:gd name="connsiteY4" fmla="*/ 530001 h 3889241"/>
              <a:gd name="connsiteX5" fmla="*/ 1324020 w 6589333"/>
              <a:gd name="connsiteY5" fmla="*/ 221981 h 3889241"/>
              <a:gd name="connsiteX0" fmla="*/ 6255554 w 7039020"/>
              <a:gd name="connsiteY0" fmla="*/ 607274 h 3889241"/>
              <a:gd name="connsiteX1" fmla="*/ 6938135 w 7039020"/>
              <a:gd name="connsiteY1" fmla="*/ 1714857 h 3889241"/>
              <a:gd name="connsiteX2" fmla="*/ 5650247 w 7039020"/>
              <a:gd name="connsiteY2" fmla="*/ 3453505 h 3889241"/>
              <a:gd name="connsiteX3" fmla="*/ 1226354 w 7039020"/>
              <a:gd name="connsiteY3" fmla="*/ 3401990 h 3889241"/>
              <a:gd name="connsiteX4" fmla="*/ 990242 w 7039020"/>
              <a:gd name="connsiteY4" fmla="*/ 530001 h 3889241"/>
              <a:gd name="connsiteX5" fmla="*/ 1773707 w 7039020"/>
              <a:gd name="connsiteY5" fmla="*/ 221981 h 3889241"/>
              <a:gd name="connsiteX0" fmla="*/ 6255554 w 7039020"/>
              <a:gd name="connsiteY0" fmla="*/ 532147 h 3814114"/>
              <a:gd name="connsiteX1" fmla="*/ 6938135 w 7039020"/>
              <a:gd name="connsiteY1" fmla="*/ 1639730 h 3814114"/>
              <a:gd name="connsiteX2" fmla="*/ 5650247 w 7039020"/>
              <a:gd name="connsiteY2" fmla="*/ 3378378 h 3814114"/>
              <a:gd name="connsiteX3" fmla="*/ 1226354 w 7039020"/>
              <a:gd name="connsiteY3" fmla="*/ 3326863 h 3814114"/>
              <a:gd name="connsiteX4" fmla="*/ 990242 w 7039020"/>
              <a:gd name="connsiteY4" fmla="*/ 454874 h 3814114"/>
              <a:gd name="connsiteX5" fmla="*/ 1773707 w 7039020"/>
              <a:gd name="connsiteY5" fmla="*/ 146854 h 3814114"/>
              <a:gd name="connsiteX0" fmla="*/ 6255554 w 6939209"/>
              <a:gd name="connsiteY0" fmla="*/ 532147 h 3814114"/>
              <a:gd name="connsiteX1" fmla="*/ 6938135 w 6939209"/>
              <a:gd name="connsiteY1" fmla="*/ 1639730 h 3814114"/>
              <a:gd name="connsiteX2" fmla="*/ 5650247 w 6939209"/>
              <a:gd name="connsiteY2" fmla="*/ 3378378 h 3814114"/>
              <a:gd name="connsiteX3" fmla="*/ 1226354 w 6939209"/>
              <a:gd name="connsiteY3" fmla="*/ 3326863 h 3814114"/>
              <a:gd name="connsiteX4" fmla="*/ 990242 w 6939209"/>
              <a:gd name="connsiteY4" fmla="*/ 454874 h 3814114"/>
              <a:gd name="connsiteX5" fmla="*/ 1773707 w 6939209"/>
              <a:gd name="connsiteY5" fmla="*/ 146854 h 3814114"/>
              <a:gd name="connsiteX0" fmla="*/ 6255554 w 6786809"/>
              <a:gd name="connsiteY0" fmla="*/ 532147 h 3814114"/>
              <a:gd name="connsiteX1" fmla="*/ 6785735 w 6786809"/>
              <a:gd name="connsiteY1" fmla="*/ 1639730 h 3814114"/>
              <a:gd name="connsiteX2" fmla="*/ 5650247 w 6786809"/>
              <a:gd name="connsiteY2" fmla="*/ 3378378 h 3814114"/>
              <a:gd name="connsiteX3" fmla="*/ 1226354 w 6786809"/>
              <a:gd name="connsiteY3" fmla="*/ 3326863 h 3814114"/>
              <a:gd name="connsiteX4" fmla="*/ 990242 w 6786809"/>
              <a:gd name="connsiteY4" fmla="*/ 454874 h 3814114"/>
              <a:gd name="connsiteX5" fmla="*/ 1773707 w 6786809"/>
              <a:gd name="connsiteY5" fmla="*/ 146854 h 3814114"/>
              <a:gd name="connsiteX0" fmla="*/ 6255554 w 6786809"/>
              <a:gd name="connsiteY0" fmla="*/ 581874 h 3711441"/>
              <a:gd name="connsiteX1" fmla="*/ 6785735 w 6786809"/>
              <a:gd name="connsiteY1" fmla="*/ 1689457 h 3711441"/>
              <a:gd name="connsiteX2" fmla="*/ 5650247 w 6786809"/>
              <a:gd name="connsiteY2" fmla="*/ 3428105 h 3711441"/>
              <a:gd name="connsiteX3" fmla="*/ 1226354 w 6786809"/>
              <a:gd name="connsiteY3" fmla="*/ 3224190 h 3711441"/>
              <a:gd name="connsiteX4" fmla="*/ 990242 w 6786809"/>
              <a:gd name="connsiteY4" fmla="*/ 504601 h 3711441"/>
              <a:gd name="connsiteX5" fmla="*/ 1773707 w 6786809"/>
              <a:gd name="connsiteY5" fmla="*/ 196581 h 3711441"/>
              <a:gd name="connsiteX0" fmla="*/ 6255554 w 6786809"/>
              <a:gd name="connsiteY0" fmla="*/ 531075 h 3582295"/>
              <a:gd name="connsiteX1" fmla="*/ 6785735 w 6786809"/>
              <a:gd name="connsiteY1" fmla="*/ 1638658 h 3582295"/>
              <a:gd name="connsiteX2" fmla="*/ 5650247 w 6786809"/>
              <a:gd name="connsiteY2" fmla="*/ 3377306 h 3582295"/>
              <a:gd name="connsiteX3" fmla="*/ 1226354 w 6786809"/>
              <a:gd name="connsiteY3" fmla="*/ 2868591 h 3582295"/>
              <a:gd name="connsiteX4" fmla="*/ 990242 w 6786809"/>
              <a:gd name="connsiteY4" fmla="*/ 453802 h 3582295"/>
              <a:gd name="connsiteX5" fmla="*/ 1773707 w 6786809"/>
              <a:gd name="connsiteY5" fmla="*/ 145782 h 3582295"/>
              <a:gd name="connsiteX0" fmla="*/ 6255554 w 6886620"/>
              <a:gd name="connsiteY0" fmla="*/ 531075 h 3355842"/>
              <a:gd name="connsiteX1" fmla="*/ 6785735 w 6886620"/>
              <a:gd name="connsiteY1" fmla="*/ 1638658 h 3355842"/>
              <a:gd name="connsiteX2" fmla="*/ 5650247 w 6886620"/>
              <a:gd name="connsiteY2" fmla="*/ 3072506 h 3355842"/>
              <a:gd name="connsiteX3" fmla="*/ 1226354 w 6886620"/>
              <a:gd name="connsiteY3" fmla="*/ 2868591 h 3355842"/>
              <a:gd name="connsiteX4" fmla="*/ 990242 w 6886620"/>
              <a:gd name="connsiteY4" fmla="*/ 453802 h 3355842"/>
              <a:gd name="connsiteX5" fmla="*/ 1773707 w 6886620"/>
              <a:gd name="connsiteY5" fmla="*/ 145782 h 3355842"/>
              <a:gd name="connsiteX0" fmla="*/ 6255554 w 6886620"/>
              <a:gd name="connsiteY0" fmla="*/ 635179 h 3459946"/>
              <a:gd name="connsiteX1" fmla="*/ 6785735 w 6886620"/>
              <a:gd name="connsiteY1" fmla="*/ 1742762 h 3459946"/>
              <a:gd name="connsiteX2" fmla="*/ 5650247 w 6886620"/>
              <a:gd name="connsiteY2" fmla="*/ 3176610 h 3459946"/>
              <a:gd name="connsiteX3" fmla="*/ 1226354 w 6886620"/>
              <a:gd name="connsiteY3" fmla="*/ 2972695 h 3459946"/>
              <a:gd name="connsiteX4" fmla="*/ 990242 w 6886620"/>
              <a:gd name="connsiteY4" fmla="*/ 557906 h 3459946"/>
              <a:gd name="connsiteX5" fmla="*/ 1773707 w 6886620"/>
              <a:gd name="connsiteY5" fmla="*/ 249886 h 3459946"/>
              <a:gd name="connsiteX0" fmla="*/ 6255554 w 6886620"/>
              <a:gd name="connsiteY0" fmla="*/ 635179 h 3459946"/>
              <a:gd name="connsiteX1" fmla="*/ 6785735 w 6886620"/>
              <a:gd name="connsiteY1" fmla="*/ 1742762 h 3459946"/>
              <a:gd name="connsiteX2" fmla="*/ 5650247 w 6886620"/>
              <a:gd name="connsiteY2" fmla="*/ 3176610 h 3459946"/>
              <a:gd name="connsiteX3" fmla="*/ 1226354 w 6886620"/>
              <a:gd name="connsiteY3" fmla="*/ 2972695 h 3459946"/>
              <a:gd name="connsiteX4" fmla="*/ 990242 w 6886620"/>
              <a:gd name="connsiteY4" fmla="*/ 557906 h 3459946"/>
              <a:gd name="connsiteX5" fmla="*/ 1773707 w 6886620"/>
              <a:gd name="connsiteY5" fmla="*/ 249886 h 3459946"/>
              <a:gd name="connsiteX0" fmla="*/ 5810160 w 6441226"/>
              <a:gd name="connsiteY0" fmla="*/ 635179 h 3481411"/>
              <a:gd name="connsiteX1" fmla="*/ 6340341 w 6441226"/>
              <a:gd name="connsiteY1" fmla="*/ 1742762 h 3481411"/>
              <a:gd name="connsiteX2" fmla="*/ 5204853 w 6441226"/>
              <a:gd name="connsiteY2" fmla="*/ 3176610 h 3481411"/>
              <a:gd name="connsiteX3" fmla="*/ 780960 w 6441226"/>
              <a:gd name="connsiteY3" fmla="*/ 2972695 h 3481411"/>
              <a:gd name="connsiteX4" fmla="*/ 544848 w 6441226"/>
              <a:gd name="connsiteY4" fmla="*/ 557906 h 3481411"/>
              <a:gd name="connsiteX5" fmla="*/ 1328313 w 6441226"/>
              <a:gd name="connsiteY5" fmla="*/ 249886 h 3481411"/>
              <a:gd name="connsiteX0" fmla="*/ 5810160 w 6441226"/>
              <a:gd name="connsiteY0" fmla="*/ 635179 h 3481411"/>
              <a:gd name="connsiteX1" fmla="*/ 6340341 w 6441226"/>
              <a:gd name="connsiteY1" fmla="*/ 1742762 h 3481411"/>
              <a:gd name="connsiteX2" fmla="*/ 5204853 w 6441226"/>
              <a:gd name="connsiteY2" fmla="*/ 3176610 h 3481411"/>
              <a:gd name="connsiteX3" fmla="*/ 780960 w 6441226"/>
              <a:gd name="connsiteY3" fmla="*/ 2972695 h 3481411"/>
              <a:gd name="connsiteX4" fmla="*/ 544848 w 6441226"/>
              <a:gd name="connsiteY4" fmla="*/ 557906 h 3481411"/>
              <a:gd name="connsiteX5" fmla="*/ 1175913 w 6441226"/>
              <a:gd name="connsiteY5" fmla="*/ 249886 h 3481411"/>
              <a:gd name="connsiteX0" fmla="*/ 5810160 w 6441226"/>
              <a:gd name="connsiteY0" fmla="*/ 635179 h 3481411"/>
              <a:gd name="connsiteX1" fmla="*/ 6340341 w 6441226"/>
              <a:gd name="connsiteY1" fmla="*/ 1742762 h 3481411"/>
              <a:gd name="connsiteX2" fmla="*/ 5204853 w 6441226"/>
              <a:gd name="connsiteY2" fmla="*/ 3176610 h 3481411"/>
              <a:gd name="connsiteX3" fmla="*/ 780960 w 6441226"/>
              <a:gd name="connsiteY3" fmla="*/ 2972695 h 3481411"/>
              <a:gd name="connsiteX4" fmla="*/ 544848 w 6441226"/>
              <a:gd name="connsiteY4" fmla="*/ 557906 h 3481411"/>
              <a:gd name="connsiteX5" fmla="*/ 1328313 w 6441226"/>
              <a:gd name="connsiteY5" fmla="*/ 249886 h 3481411"/>
              <a:gd name="connsiteX0" fmla="*/ 6876960 w 7268693"/>
              <a:gd name="connsiteY0" fmla="*/ 1854379 h 3481411"/>
              <a:gd name="connsiteX1" fmla="*/ 6340341 w 7268693"/>
              <a:gd name="connsiteY1" fmla="*/ 1742762 h 3481411"/>
              <a:gd name="connsiteX2" fmla="*/ 5204853 w 7268693"/>
              <a:gd name="connsiteY2" fmla="*/ 3176610 h 3481411"/>
              <a:gd name="connsiteX3" fmla="*/ 780960 w 7268693"/>
              <a:gd name="connsiteY3" fmla="*/ 2972695 h 3481411"/>
              <a:gd name="connsiteX4" fmla="*/ 544848 w 7268693"/>
              <a:gd name="connsiteY4" fmla="*/ 557906 h 3481411"/>
              <a:gd name="connsiteX5" fmla="*/ 1328313 w 7268693"/>
              <a:gd name="connsiteY5" fmla="*/ 249886 h 3481411"/>
              <a:gd name="connsiteX0" fmla="*/ 6876960 w 7381025"/>
              <a:gd name="connsiteY0" fmla="*/ 1854379 h 3481411"/>
              <a:gd name="connsiteX1" fmla="*/ 7102341 w 7381025"/>
              <a:gd name="connsiteY1" fmla="*/ 3190562 h 3481411"/>
              <a:gd name="connsiteX2" fmla="*/ 5204853 w 7381025"/>
              <a:gd name="connsiteY2" fmla="*/ 3176610 h 3481411"/>
              <a:gd name="connsiteX3" fmla="*/ 780960 w 7381025"/>
              <a:gd name="connsiteY3" fmla="*/ 2972695 h 3481411"/>
              <a:gd name="connsiteX4" fmla="*/ 544848 w 7381025"/>
              <a:gd name="connsiteY4" fmla="*/ 557906 h 3481411"/>
              <a:gd name="connsiteX5" fmla="*/ 1328313 w 7381025"/>
              <a:gd name="connsiteY5" fmla="*/ 249886 h 3481411"/>
              <a:gd name="connsiteX0" fmla="*/ 6872667 w 7376733"/>
              <a:gd name="connsiteY0" fmla="*/ 1854379 h 3593921"/>
              <a:gd name="connsiteX1" fmla="*/ 7098048 w 7376733"/>
              <a:gd name="connsiteY1" fmla="*/ 3190562 h 3593921"/>
              <a:gd name="connsiteX2" fmla="*/ 5200560 w 7376733"/>
              <a:gd name="connsiteY2" fmla="*/ 3557610 h 3593921"/>
              <a:gd name="connsiteX3" fmla="*/ 776667 w 7376733"/>
              <a:gd name="connsiteY3" fmla="*/ 2972695 h 3593921"/>
              <a:gd name="connsiteX4" fmla="*/ 540555 w 7376733"/>
              <a:gd name="connsiteY4" fmla="*/ 557906 h 3593921"/>
              <a:gd name="connsiteX5" fmla="*/ 1324020 w 7376733"/>
              <a:gd name="connsiteY5" fmla="*/ 249886 h 3593921"/>
              <a:gd name="connsiteX0" fmla="*/ 6872667 w 7376733"/>
              <a:gd name="connsiteY0" fmla="*/ 1854379 h 3590701"/>
              <a:gd name="connsiteX1" fmla="*/ 7098048 w 7376733"/>
              <a:gd name="connsiteY1" fmla="*/ 3190562 h 3590701"/>
              <a:gd name="connsiteX2" fmla="*/ 5200560 w 7376733"/>
              <a:gd name="connsiteY2" fmla="*/ 3557610 h 3590701"/>
              <a:gd name="connsiteX3" fmla="*/ 776667 w 7376733"/>
              <a:gd name="connsiteY3" fmla="*/ 2972695 h 3590701"/>
              <a:gd name="connsiteX4" fmla="*/ 540555 w 7376733"/>
              <a:gd name="connsiteY4" fmla="*/ 557906 h 3590701"/>
              <a:gd name="connsiteX5" fmla="*/ 1324020 w 7376733"/>
              <a:gd name="connsiteY5" fmla="*/ 249886 h 3590701"/>
              <a:gd name="connsiteX0" fmla="*/ 6745667 w 7376732"/>
              <a:gd name="connsiteY0" fmla="*/ 1854379 h 3590701"/>
              <a:gd name="connsiteX1" fmla="*/ 6971048 w 7376732"/>
              <a:gd name="connsiteY1" fmla="*/ 3190562 h 3590701"/>
              <a:gd name="connsiteX2" fmla="*/ 4311560 w 7376732"/>
              <a:gd name="connsiteY2" fmla="*/ 3557610 h 3590701"/>
              <a:gd name="connsiteX3" fmla="*/ 649667 w 7376732"/>
              <a:gd name="connsiteY3" fmla="*/ 2972695 h 3590701"/>
              <a:gd name="connsiteX4" fmla="*/ 413555 w 7376732"/>
              <a:gd name="connsiteY4" fmla="*/ 557906 h 3590701"/>
              <a:gd name="connsiteX5" fmla="*/ 1197020 w 7376732"/>
              <a:gd name="connsiteY5" fmla="*/ 249886 h 3590701"/>
              <a:gd name="connsiteX0" fmla="*/ 6745667 w 7376732"/>
              <a:gd name="connsiteY0" fmla="*/ 1854379 h 3597499"/>
              <a:gd name="connsiteX1" fmla="*/ 6971048 w 7376732"/>
              <a:gd name="connsiteY1" fmla="*/ 2733362 h 3597499"/>
              <a:gd name="connsiteX2" fmla="*/ 4311560 w 7376732"/>
              <a:gd name="connsiteY2" fmla="*/ 3557610 h 3597499"/>
              <a:gd name="connsiteX3" fmla="*/ 649667 w 7376732"/>
              <a:gd name="connsiteY3" fmla="*/ 2972695 h 3597499"/>
              <a:gd name="connsiteX4" fmla="*/ 413555 w 7376732"/>
              <a:gd name="connsiteY4" fmla="*/ 557906 h 3597499"/>
              <a:gd name="connsiteX5" fmla="*/ 1197020 w 7376732"/>
              <a:gd name="connsiteY5" fmla="*/ 249886 h 3597499"/>
              <a:gd name="connsiteX0" fmla="*/ 6745667 w 7376733"/>
              <a:gd name="connsiteY0" fmla="*/ 1854379 h 3396446"/>
              <a:gd name="connsiteX1" fmla="*/ 6971048 w 7376733"/>
              <a:gd name="connsiteY1" fmla="*/ 2733362 h 3396446"/>
              <a:gd name="connsiteX2" fmla="*/ 4311560 w 7376733"/>
              <a:gd name="connsiteY2" fmla="*/ 3100410 h 3396446"/>
              <a:gd name="connsiteX3" fmla="*/ 649667 w 7376733"/>
              <a:gd name="connsiteY3" fmla="*/ 2972695 h 3396446"/>
              <a:gd name="connsiteX4" fmla="*/ 413555 w 7376733"/>
              <a:gd name="connsiteY4" fmla="*/ 557906 h 3396446"/>
              <a:gd name="connsiteX5" fmla="*/ 1197020 w 7376733"/>
              <a:gd name="connsiteY5" fmla="*/ 249886 h 3396446"/>
              <a:gd name="connsiteX0" fmla="*/ 6745667 w 7376733"/>
              <a:gd name="connsiteY0" fmla="*/ 1854379 h 3124021"/>
              <a:gd name="connsiteX1" fmla="*/ 6971048 w 7376733"/>
              <a:gd name="connsiteY1" fmla="*/ 2733362 h 3124021"/>
              <a:gd name="connsiteX2" fmla="*/ 4311560 w 7376733"/>
              <a:gd name="connsiteY2" fmla="*/ 3100410 h 3124021"/>
              <a:gd name="connsiteX3" fmla="*/ 649667 w 7376733"/>
              <a:gd name="connsiteY3" fmla="*/ 2591695 h 3124021"/>
              <a:gd name="connsiteX4" fmla="*/ 413555 w 7376733"/>
              <a:gd name="connsiteY4" fmla="*/ 557906 h 3124021"/>
              <a:gd name="connsiteX5" fmla="*/ 1197020 w 7376733"/>
              <a:gd name="connsiteY5" fmla="*/ 249886 h 3124021"/>
              <a:gd name="connsiteX0" fmla="*/ 6707568 w 7338634"/>
              <a:gd name="connsiteY0" fmla="*/ 1695718 h 2965360"/>
              <a:gd name="connsiteX1" fmla="*/ 6932949 w 7338634"/>
              <a:gd name="connsiteY1" fmla="*/ 2574701 h 2965360"/>
              <a:gd name="connsiteX2" fmla="*/ 4273461 w 7338634"/>
              <a:gd name="connsiteY2" fmla="*/ 2941749 h 2965360"/>
              <a:gd name="connsiteX3" fmla="*/ 611568 w 7338634"/>
              <a:gd name="connsiteY3" fmla="*/ 2433034 h 2965360"/>
              <a:gd name="connsiteX4" fmla="*/ 604056 w 7338634"/>
              <a:gd name="connsiteY4" fmla="*/ 627845 h 2965360"/>
              <a:gd name="connsiteX5" fmla="*/ 1158921 w 7338634"/>
              <a:gd name="connsiteY5" fmla="*/ 91225 h 2965360"/>
              <a:gd name="connsiteX0" fmla="*/ 6707568 w 7338634"/>
              <a:gd name="connsiteY0" fmla="*/ 1625779 h 2895421"/>
              <a:gd name="connsiteX1" fmla="*/ 6932949 w 7338634"/>
              <a:gd name="connsiteY1" fmla="*/ 2504762 h 2895421"/>
              <a:gd name="connsiteX2" fmla="*/ 4273461 w 7338634"/>
              <a:gd name="connsiteY2" fmla="*/ 2871810 h 2895421"/>
              <a:gd name="connsiteX3" fmla="*/ 611568 w 7338634"/>
              <a:gd name="connsiteY3" fmla="*/ 2363095 h 2895421"/>
              <a:gd name="connsiteX4" fmla="*/ 604056 w 7338634"/>
              <a:gd name="connsiteY4" fmla="*/ 557906 h 2895421"/>
              <a:gd name="connsiteX5" fmla="*/ 1768521 w 7338634"/>
              <a:gd name="connsiteY5" fmla="*/ 630886 h 2895421"/>
              <a:gd name="connsiteX0" fmla="*/ 6707568 w 7338634"/>
              <a:gd name="connsiteY0" fmla="*/ 1625779 h 2895421"/>
              <a:gd name="connsiteX1" fmla="*/ 6932949 w 7338634"/>
              <a:gd name="connsiteY1" fmla="*/ 2504762 h 2895421"/>
              <a:gd name="connsiteX2" fmla="*/ 4273461 w 7338634"/>
              <a:gd name="connsiteY2" fmla="*/ 2871810 h 2895421"/>
              <a:gd name="connsiteX3" fmla="*/ 611568 w 7338634"/>
              <a:gd name="connsiteY3" fmla="*/ 2363095 h 2895421"/>
              <a:gd name="connsiteX4" fmla="*/ 604056 w 7338634"/>
              <a:gd name="connsiteY4" fmla="*/ 557906 h 2895421"/>
              <a:gd name="connsiteX5" fmla="*/ 1158921 w 7338634"/>
              <a:gd name="connsiteY5" fmla="*/ 402286 h 2895421"/>
              <a:gd name="connsiteX0" fmla="*/ 6707568 w 7338634"/>
              <a:gd name="connsiteY0" fmla="*/ 1625779 h 2895421"/>
              <a:gd name="connsiteX1" fmla="*/ 6932949 w 7338634"/>
              <a:gd name="connsiteY1" fmla="*/ 2504762 h 2895421"/>
              <a:gd name="connsiteX2" fmla="*/ 4273461 w 7338634"/>
              <a:gd name="connsiteY2" fmla="*/ 2871810 h 2895421"/>
              <a:gd name="connsiteX3" fmla="*/ 611568 w 7338634"/>
              <a:gd name="connsiteY3" fmla="*/ 2363095 h 2895421"/>
              <a:gd name="connsiteX4" fmla="*/ 604056 w 7338634"/>
              <a:gd name="connsiteY4" fmla="*/ 557906 h 2895421"/>
              <a:gd name="connsiteX5" fmla="*/ 1158921 w 7338634"/>
              <a:gd name="connsiteY5" fmla="*/ 402286 h 2895421"/>
              <a:gd name="connsiteX0" fmla="*/ 6707568 w 7338634"/>
              <a:gd name="connsiteY0" fmla="*/ 1625779 h 2895421"/>
              <a:gd name="connsiteX1" fmla="*/ 6932949 w 7338634"/>
              <a:gd name="connsiteY1" fmla="*/ 2504762 h 2895421"/>
              <a:gd name="connsiteX2" fmla="*/ 4273461 w 7338634"/>
              <a:gd name="connsiteY2" fmla="*/ 2871810 h 2895421"/>
              <a:gd name="connsiteX3" fmla="*/ 611568 w 7338634"/>
              <a:gd name="connsiteY3" fmla="*/ 2363095 h 2895421"/>
              <a:gd name="connsiteX4" fmla="*/ 604056 w 7338634"/>
              <a:gd name="connsiteY4" fmla="*/ 557906 h 2895421"/>
              <a:gd name="connsiteX5" fmla="*/ 1158921 w 7338634"/>
              <a:gd name="connsiteY5" fmla="*/ 402286 h 2895421"/>
              <a:gd name="connsiteX0" fmla="*/ 6707568 w 7338634"/>
              <a:gd name="connsiteY0" fmla="*/ 1625779 h 2895421"/>
              <a:gd name="connsiteX1" fmla="*/ 6932949 w 7338634"/>
              <a:gd name="connsiteY1" fmla="*/ 2504762 h 2895421"/>
              <a:gd name="connsiteX2" fmla="*/ 4273461 w 7338634"/>
              <a:gd name="connsiteY2" fmla="*/ 2871810 h 2895421"/>
              <a:gd name="connsiteX3" fmla="*/ 611568 w 7338634"/>
              <a:gd name="connsiteY3" fmla="*/ 2363095 h 2895421"/>
              <a:gd name="connsiteX4" fmla="*/ 604056 w 7338634"/>
              <a:gd name="connsiteY4" fmla="*/ 557906 h 2895421"/>
              <a:gd name="connsiteX5" fmla="*/ 1158921 w 7338634"/>
              <a:gd name="connsiteY5" fmla="*/ 402286 h 2895421"/>
              <a:gd name="connsiteX0" fmla="*/ 6707568 w 7338634"/>
              <a:gd name="connsiteY0" fmla="*/ 1625779 h 2895421"/>
              <a:gd name="connsiteX1" fmla="*/ 6932949 w 7338634"/>
              <a:gd name="connsiteY1" fmla="*/ 2504762 h 2895421"/>
              <a:gd name="connsiteX2" fmla="*/ 4273461 w 7338634"/>
              <a:gd name="connsiteY2" fmla="*/ 2871810 h 2895421"/>
              <a:gd name="connsiteX3" fmla="*/ 611568 w 7338634"/>
              <a:gd name="connsiteY3" fmla="*/ 2363095 h 2895421"/>
              <a:gd name="connsiteX4" fmla="*/ 604056 w 7338634"/>
              <a:gd name="connsiteY4" fmla="*/ 557906 h 2895421"/>
              <a:gd name="connsiteX5" fmla="*/ 1463721 w 7338634"/>
              <a:gd name="connsiteY5" fmla="*/ 402286 h 2895421"/>
              <a:gd name="connsiteX0" fmla="*/ 6707568 w 7338634"/>
              <a:gd name="connsiteY0" fmla="*/ 1625779 h 2895421"/>
              <a:gd name="connsiteX1" fmla="*/ 6932949 w 7338634"/>
              <a:gd name="connsiteY1" fmla="*/ 2504762 h 2895421"/>
              <a:gd name="connsiteX2" fmla="*/ 4273461 w 7338634"/>
              <a:gd name="connsiteY2" fmla="*/ 2871810 h 2895421"/>
              <a:gd name="connsiteX3" fmla="*/ 611568 w 7338634"/>
              <a:gd name="connsiteY3" fmla="*/ 2363095 h 2895421"/>
              <a:gd name="connsiteX4" fmla="*/ 604056 w 7338634"/>
              <a:gd name="connsiteY4" fmla="*/ 557906 h 2895421"/>
              <a:gd name="connsiteX5" fmla="*/ 1158921 w 7338634"/>
              <a:gd name="connsiteY5" fmla="*/ 402286 h 2895421"/>
              <a:gd name="connsiteX0" fmla="*/ 6732968 w 7364034"/>
              <a:gd name="connsiteY0" fmla="*/ 1473379 h 2743021"/>
              <a:gd name="connsiteX1" fmla="*/ 6958349 w 7364034"/>
              <a:gd name="connsiteY1" fmla="*/ 2352362 h 2743021"/>
              <a:gd name="connsiteX2" fmla="*/ 4298861 w 7364034"/>
              <a:gd name="connsiteY2" fmla="*/ 2719410 h 2743021"/>
              <a:gd name="connsiteX3" fmla="*/ 636968 w 7364034"/>
              <a:gd name="connsiteY3" fmla="*/ 2210695 h 2743021"/>
              <a:gd name="connsiteX4" fmla="*/ 477056 w 7364034"/>
              <a:gd name="connsiteY4" fmla="*/ 557906 h 2743021"/>
              <a:gd name="connsiteX5" fmla="*/ 1184321 w 7364034"/>
              <a:gd name="connsiteY5" fmla="*/ 249886 h 2743021"/>
              <a:gd name="connsiteX0" fmla="*/ 6732967 w 7364032"/>
              <a:gd name="connsiteY0" fmla="*/ 1473379 h 2532846"/>
              <a:gd name="connsiteX1" fmla="*/ 6958348 w 7364032"/>
              <a:gd name="connsiteY1" fmla="*/ 2352362 h 2532846"/>
              <a:gd name="connsiteX2" fmla="*/ 4298860 w 7364032"/>
              <a:gd name="connsiteY2" fmla="*/ 2490810 h 2532846"/>
              <a:gd name="connsiteX3" fmla="*/ 636967 w 7364032"/>
              <a:gd name="connsiteY3" fmla="*/ 2210695 h 2532846"/>
              <a:gd name="connsiteX4" fmla="*/ 477055 w 7364032"/>
              <a:gd name="connsiteY4" fmla="*/ 557906 h 2532846"/>
              <a:gd name="connsiteX5" fmla="*/ 1184320 w 7364032"/>
              <a:gd name="connsiteY5" fmla="*/ 249886 h 2532846"/>
              <a:gd name="connsiteX0" fmla="*/ 6732967 w 7364032"/>
              <a:gd name="connsiteY0" fmla="*/ 1473379 h 2532846"/>
              <a:gd name="connsiteX1" fmla="*/ 6958348 w 7364032"/>
              <a:gd name="connsiteY1" fmla="*/ 2199962 h 2532846"/>
              <a:gd name="connsiteX2" fmla="*/ 4298860 w 7364032"/>
              <a:gd name="connsiteY2" fmla="*/ 2490810 h 2532846"/>
              <a:gd name="connsiteX3" fmla="*/ 636967 w 7364032"/>
              <a:gd name="connsiteY3" fmla="*/ 2210695 h 2532846"/>
              <a:gd name="connsiteX4" fmla="*/ 477055 w 7364032"/>
              <a:gd name="connsiteY4" fmla="*/ 557906 h 2532846"/>
              <a:gd name="connsiteX5" fmla="*/ 1184320 w 7364032"/>
              <a:gd name="connsiteY5" fmla="*/ 249886 h 2532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64032" h="2532846">
                <a:moveTo>
                  <a:pt x="6732967" y="1473379"/>
                </a:moveTo>
                <a:cubicBezTo>
                  <a:pt x="7124700" y="1789984"/>
                  <a:pt x="7364032" y="2030390"/>
                  <a:pt x="6958348" y="2199962"/>
                </a:cubicBezTo>
                <a:cubicBezTo>
                  <a:pt x="6552664" y="2369534"/>
                  <a:pt x="5352423" y="2489021"/>
                  <a:pt x="4298860" y="2490810"/>
                </a:cubicBezTo>
                <a:cubicBezTo>
                  <a:pt x="3245297" y="2492599"/>
                  <a:pt x="1273934" y="2532846"/>
                  <a:pt x="636967" y="2210695"/>
                </a:cubicBezTo>
                <a:cubicBezTo>
                  <a:pt x="0" y="1888544"/>
                  <a:pt x="224843" y="859308"/>
                  <a:pt x="477055" y="557906"/>
                </a:cubicBezTo>
                <a:cubicBezTo>
                  <a:pt x="874154" y="0"/>
                  <a:pt x="1069945" y="191318"/>
                  <a:pt x="1184320" y="249886"/>
                </a:cubicBezTo>
              </a:path>
            </a:pathLst>
          </a:cu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baseline="-25000"/>
          </a:p>
        </p:txBody>
      </p:sp>
      <p:cxnSp>
        <p:nvCxnSpPr>
          <p:cNvPr id="62" name="Shape 61"/>
          <p:cNvCxnSpPr/>
          <p:nvPr/>
        </p:nvCxnSpPr>
        <p:spPr>
          <a:xfrm rot="5400000" flipH="1" flipV="1">
            <a:off x="6050423" y="4053818"/>
            <a:ext cx="589002" cy="318553"/>
          </a:xfrm>
          <a:prstGeom prst="curvedConnector2">
            <a:avLst/>
          </a:prstGeom>
          <a:ln w="254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189118" y="2895727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</a:t>
            </a:r>
            <a:endParaRPr lang="en-US" b="1" dirty="0"/>
          </a:p>
        </p:txBody>
      </p:sp>
      <p:grpSp>
        <p:nvGrpSpPr>
          <p:cNvPr id="59" name="Group 58"/>
          <p:cNvGrpSpPr/>
          <p:nvPr/>
        </p:nvGrpSpPr>
        <p:grpSpPr>
          <a:xfrm>
            <a:off x="6020378" y="3252360"/>
            <a:ext cx="1352444" cy="1624567"/>
            <a:chOff x="6020378" y="3023633"/>
            <a:chExt cx="1352444" cy="1624567"/>
          </a:xfrm>
        </p:grpSpPr>
        <p:sp>
          <p:nvSpPr>
            <p:cNvPr id="40" name="TextBox 39"/>
            <p:cNvSpPr txBox="1"/>
            <p:nvPr/>
          </p:nvSpPr>
          <p:spPr>
            <a:xfrm>
              <a:off x="6504201" y="350520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*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42" name="Straight Connector 41"/>
            <p:cNvCxnSpPr>
              <a:stCxn id="41" idx="2"/>
              <a:endCxn id="40" idx="0"/>
            </p:cNvCxnSpPr>
            <p:nvPr/>
          </p:nvCxnSpPr>
          <p:spPr>
            <a:xfrm rot="5400000">
              <a:off x="6778359" y="2910737"/>
              <a:ext cx="481568" cy="707359"/>
            </a:xfrm>
            <a:prstGeom prst="line">
              <a:avLst/>
            </a:prstGeom>
            <a:ln w="254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6020378" y="4278868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4</a:t>
              </a:r>
              <a:endParaRPr lang="en-US" b="1" dirty="0"/>
            </a:p>
          </p:txBody>
        </p:sp>
        <p:cxnSp>
          <p:nvCxnSpPr>
            <p:cNvPr id="55" name="Straight Connector 54"/>
            <p:cNvCxnSpPr>
              <a:stCxn id="40" idx="2"/>
              <a:endCxn id="53" idx="0"/>
            </p:cNvCxnSpPr>
            <p:nvPr/>
          </p:nvCxnSpPr>
          <p:spPr>
            <a:xfrm rot="5400000">
              <a:off x="6223388" y="3836793"/>
              <a:ext cx="404336" cy="479815"/>
            </a:xfrm>
            <a:prstGeom prst="line">
              <a:avLst/>
            </a:prstGeom>
            <a:ln w="254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6934778" y="4278868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  <p:cxnSp>
          <p:nvCxnSpPr>
            <p:cNvPr id="58" name="Straight Connector 57"/>
            <p:cNvCxnSpPr>
              <a:stCxn id="40" idx="2"/>
              <a:endCxn id="56" idx="0"/>
            </p:cNvCxnSpPr>
            <p:nvPr/>
          </p:nvCxnSpPr>
          <p:spPr>
            <a:xfrm rot="16200000" flipH="1">
              <a:off x="6680587" y="3859407"/>
              <a:ext cx="404336" cy="434585"/>
            </a:xfrm>
            <a:prstGeom prst="line">
              <a:avLst/>
            </a:prstGeom>
            <a:ln w="254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7372822" y="3252359"/>
            <a:ext cx="910346" cy="1624568"/>
            <a:chOff x="7372822" y="3023632"/>
            <a:chExt cx="910346" cy="1624568"/>
          </a:xfrm>
        </p:grpSpPr>
        <p:sp>
          <p:nvSpPr>
            <p:cNvPr id="63" name="TextBox 62"/>
            <p:cNvSpPr txBox="1"/>
            <p:nvPr/>
          </p:nvSpPr>
          <p:spPr>
            <a:xfrm>
              <a:off x="7960644" y="350520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*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476821" y="4278868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4</a:t>
              </a:r>
              <a:endParaRPr lang="en-US" b="1" dirty="0"/>
            </a:p>
          </p:txBody>
        </p:sp>
        <p:cxnSp>
          <p:nvCxnSpPr>
            <p:cNvPr id="65" name="Straight Connector 64"/>
            <p:cNvCxnSpPr>
              <a:stCxn id="63" idx="2"/>
              <a:endCxn id="64" idx="0"/>
            </p:cNvCxnSpPr>
            <p:nvPr/>
          </p:nvCxnSpPr>
          <p:spPr>
            <a:xfrm rot="5400000">
              <a:off x="7679831" y="3836793"/>
              <a:ext cx="404336" cy="479815"/>
            </a:xfrm>
            <a:prstGeom prst="line">
              <a:avLst/>
            </a:prstGeom>
            <a:ln w="254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41" idx="2"/>
              <a:endCxn id="63" idx="0"/>
            </p:cNvCxnSpPr>
            <p:nvPr/>
          </p:nvCxnSpPr>
          <p:spPr>
            <a:xfrm rot="16200000" flipH="1">
              <a:off x="7506580" y="2889874"/>
              <a:ext cx="481568" cy="749084"/>
            </a:xfrm>
            <a:prstGeom prst="line">
              <a:avLst/>
            </a:prstGeom>
            <a:ln w="254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3760118" y="2092050"/>
            <a:ext cx="2317430" cy="2022877"/>
            <a:chOff x="3760118" y="1863323"/>
            <a:chExt cx="2317430" cy="2022877"/>
          </a:xfrm>
        </p:grpSpPr>
        <p:sp>
          <p:nvSpPr>
            <p:cNvPr id="19" name="TextBox 18"/>
            <p:cNvSpPr txBox="1"/>
            <p:nvPr/>
          </p:nvSpPr>
          <p:spPr>
            <a:xfrm>
              <a:off x="4936804" y="1863323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b="1" i="1" dirty="0" smtClean="0"/>
                <a:t>θ</a:t>
              </a:r>
              <a:r>
                <a:rPr lang="en-US" b="1" baseline="-25000" dirty="0" smtClean="0"/>
                <a:t>1</a:t>
              </a:r>
              <a:endParaRPr lang="en-US" b="1" baseline="-25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31024" y="2679879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*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60118" y="3516868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4</a:t>
              </a:r>
              <a:endParaRPr lang="en-US" b="1" dirty="0"/>
            </a:p>
          </p:txBody>
        </p:sp>
        <p:cxnSp>
          <p:nvCxnSpPr>
            <p:cNvPr id="22" name="Straight Connector 21"/>
            <p:cNvCxnSpPr>
              <a:stCxn id="20" idx="2"/>
              <a:endCxn id="21" idx="0"/>
            </p:cNvCxnSpPr>
            <p:nvPr/>
          </p:nvCxnSpPr>
          <p:spPr>
            <a:xfrm rot="5400000">
              <a:off x="3925009" y="3049590"/>
              <a:ext cx="467657" cy="466898"/>
            </a:xfrm>
            <a:prstGeom prst="line">
              <a:avLst/>
            </a:prstGeom>
            <a:ln w="254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755024" y="266821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*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84118" y="350520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4</a:t>
              </a:r>
              <a:endParaRPr lang="en-US" b="1" dirty="0"/>
            </a:p>
          </p:txBody>
        </p:sp>
        <p:cxnSp>
          <p:nvCxnSpPr>
            <p:cNvPr id="25" name="Straight Connector 24"/>
            <p:cNvCxnSpPr>
              <a:stCxn id="23" idx="2"/>
              <a:endCxn id="24" idx="0"/>
            </p:cNvCxnSpPr>
            <p:nvPr/>
          </p:nvCxnSpPr>
          <p:spPr>
            <a:xfrm rot="5400000">
              <a:off x="5449009" y="3037922"/>
              <a:ext cx="467657" cy="466898"/>
            </a:xfrm>
            <a:prstGeom prst="line">
              <a:avLst/>
            </a:prstGeom>
            <a:ln w="254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724978" y="3516868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  <p:cxnSp>
          <p:nvCxnSpPr>
            <p:cNvPr id="28" name="Straight Connector 27"/>
            <p:cNvCxnSpPr>
              <a:stCxn id="20" idx="0"/>
              <a:endCxn id="19" idx="2"/>
            </p:cNvCxnSpPr>
            <p:nvPr/>
          </p:nvCxnSpPr>
          <p:spPr>
            <a:xfrm rot="5400000" flipH="1" flipV="1">
              <a:off x="4546811" y="2078130"/>
              <a:ext cx="447224" cy="75627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9" idx="2"/>
              <a:endCxn id="23" idx="0"/>
            </p:cNvCxnSpPr>
            <p:nvPr/>
          </p:nvCxnSpPr>
          <p:spPr>
            <a:xfrm rot="16200000" flipH="1">
              <a:off x="5314645" y="2066570"/>
              <a:ext cx="435556" cy="767725"/>
            </a:xfrm>
            <a:prstGeom prst="line">
              <a:avLst/>
            </a:prstGeom>
            <a:ln w="254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0" idx="2"/>
              <a:endCxn id="26" idx="0"/>
            </p:cNvCxnSpPr>
            <p:nvPr/>
          </p:nvCxnSpPr>
          <p:spPr>
            <a:xfrm rot="16200000" flipH="1">
              <a:off x="4407439" y="3034058"/>
              <a:ext cx="467657" cy="497962"/>
            </a:xfrm>
            <a:prstGeom prst="line">
              <a:avLst/>
            </a:prstGeom>
            <a:ln w="254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Freeform 73"/>
          <p:cNvSpPr/>
          <p:nvPr/>
        </p:nvSpPr>
        <p:spPr>
          <a:xfrm>
            <a:off x="3040970" y="3265840"/>
            <a:ext cx="3266404" cy="481884"/>
          </a:xfrm>
          <a:custGeom>
            <a:avLst/>
            <a:gdLst>
              <a:gd name="connsiteX0" fmla="*/ 3093076 w 3741313"/>
              <a:gd name="connsiteY0" fmla="*/ 0 h 862884"/>
              <a:gd name="connsiteX1" fmla="*/ 3312017 w 3741313"/>
              <a:gd name="connsiteY1" fmla="*/ 399245 h 862884"/>
              <a:gd name="connsiteX2" fmla="*/ 517301 w 3741313"/>
              <a:gd name="connsiteY2" fmla="*/ 540912 h 862884"/>
              <a:gd name="connsiteX3" fmla="*/ 208209 w 3741313"/>
              <a:gd name="connsiteY3" fmla="*/ 862884 h 862884"/>
              <a:gd name="connsiteX4" fmla="*/ 208209 w 3741313"/>
              <a:gd name="connsiteY4" fmla="*/ 862884 h 862884"/>
              <a:gd name="connsiteX5" fmla="*/ 195330 w 3741313"/>
              <a:gd name="connsiteY5" fmla="*/ 862884 h 862884"/>
              <a:gd name="connsiteX0" fmla="*/ 3093076 w 3741313"/>
              <a:gd name="connsiteY0" fmla="*/ 0 h 862884"/>
              <a:gd name="connsiteX1" fmla="*/ 3312017 w 3741313"/>
              <a:gd name="connsiteY1" fmla="*/ 399245 h 862884"/>
              <a:gd name="connsiteX2" fmla="*/ 517301 w 3741313"/>
              <a:gd name="connsiteY2" fmla="*/ 540912 h 862884"/>
              <a:gd name="connsiteX3" fmla="*/ 208209 w 3741313"/>
              <a:gd name="connsiteY3" fmla="*/ 862884 h 862884"/>
              <a:gd name="connsiteX4" fmla="*/ 208209 w 3741313"/>
              <a:gd name="connsiteY4" fmla="*/ 862884 h 862884"/>
              <a:gd name="connsiteX0" fmla="*/ 3093076 w 3741313"/>
              <a:gd name="connsiteY0" fmla="*/ 0 h 862884"/>
              <a:gd name="connsiteX1" fmla="*/ 3312017 w 3741313"/>
              <a:gd name="connsiteY1" fmla="*/ 399245 h 862884"/>
              <a:gd name="connsiteX2" fmla="*/ 517301 w 3741313"/>
              <a:gd name="connsiteY2" fmla="*/ 540912 h 862884"/>
              <a:gd name="connsiteX3" fmla="*/ 208209 w 3741313"/>
              <a:gd name="connsiteY3" fmla="*/ 862884 h 862884"/>
              <a:gd name="connsiteX0" fmla="*/ 2884867 w 3495004"/>
              <a:gd name="connsiteY0" fmla="*/ 0 h 862884"/>
              <a:gd name="connsiteX1" fmla="*/ 3103808 w 3495004"/>
              <a:gd name="connsiteY1" fmla="*/ 399245 h 862884"/>
              <a:gd name="connsiteX2" fmla="*/ 537692 w 3495004"/>
              <a:gd name="connsiteY2" fmla="*/ 540912 h 862884"/>
              <a:gd name="connsiteX3" fmla="*/ 0 w 3495004"/>
              <a:gd name="connsiteY3" fmla="*/ 862884 h 862884"/>
              <a:gd name="connsiteX0" fmla="*/ 2884867 w 3266404"/>
              <a:gd name="connsiteY0" fmla="*/ 0 h 862884"/>
              <a:gd name="connsiteX1" fmla="*/ 2875208 w 3266404"/>
              <a:gd name="connsiteY1" fmla="*/ 399245 h 862884"/>
              <a:gd name="connsiteX2" fmla="*/ 537692 w 3266404"/>
              <a:gd name="connsiteY2" fmla="*/ 540912 h 862884"/>
              <a:gd name="connsiteX3" fmla="*/ 0 w 3266404"/>
              <a:gd name="connsiteY3" fmla="*/ 862884 h 862884"/>
              <a:gd name="connsiteX0" fmla="*/ 2884867 w 3266404"/>
              <a:gd name="connsiteY0" fmla="*/ 0 h 554685"/>
              <a:gd name="connsiteX1" fmla="*/ 2875208 w 3266404"/>
              <a:gd name="connsiteY1" fmla="*/ 399245 h 554685"/>
              <a:gd name="connsiteX2" fmla="*/ 537692 w 3266404"/>
              <a:gd name="connsiteY2" fmla="*/ 540912 h 554685"/>
              <a:gd name="connsiteX3" fmla="*/ 0 w 3266404"/>
              <a:gd name="connsiteY3" fmla="*/ 481884 h 554685"/>
              <a:gd name="connsiteX0" fmla="*/ 2884867 w 3266404"/>
              <a:gd name="connsiteY0" fmla="*/ 0 h 481884"/>
              <a:gd name="connsiteX1" fmla="*/ 2875208 w 3266404"/>
              <a:gd name="connsiteY1" fmla="*/ 399245 h 481884"/>
              <a:gd name="connsiteX2" fmla="*/ 537692 w 3266404"/>
              <a:gd name="connsiteY2" fmla="*/ 236112 h 481884"/>
              <a:gd name="connsiteX3" fmla="*/ 0 w 3266404"/>
              <a:gd name="connsiteY3" fmla="*/ 481884 h 481884"/>
              <a:gd name="connsiteX0" fmla="*/ 2884867 w 3266404"/>
              <a:gd name="connsiteY0" fmla="*/ 0 h 481884"/>
              <a:gd name="connsiteX1" fmla="*/ 2875208 w 3266404"/>
              <a:gd name="connsiteY1" fmla="*/ 399245 h 481884"/>
              <a:gd name="connsiteX2" fmla="*/ 537692 w 3266404"/>
              <a:gd name="connsiteY2" fmla="*/ 83712 h 481884"/>
              <a:gd name="connsiteX3" fmla="*/ 0 w 3266404"/>
              <a:gd name="connsiteY3" fmla="*/ 481884 h 4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6404" h="481884">
                <a:moveTo>
                  <a:pt x="2884867" y="0"/>
                </a:moveTo>
                <a:cubicBezTo>
                  <a:pt x="3208985" y="154546"/>
                  <a:pt x="3266404" y="385293"/>
                  <a:pt x="2875208" y="399245"/>
                </a:cubicBezTo>
                <a:cubicBezTo>
                  <a:pt x="2484012" y="413197"/>
                  <a:pt x="1016893" y="69939"/>
                  <a:pt x="537692" y="83712"/>
                </a:cubicBezTo>
                <a:cubicBezTo>
                  <a:pt x="58491" y="97485"/>
                  <a:pt x="0" y="481884"/>
                  <a:pt x="0" y="481884"/>
                </a:cubicBezTo>
              </a:path>
            </a:pathLst>
          </a:cu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76" name="TextBox 75"/>
          <p:cNvSpPr txBox="1"/>
          <p:nvPr/>
        </p:nvSpPr>
        <p:spPr>
          <a:xfrm>
            <a:off x="4648200" y="2452926"/>
            <a:ext cx="3812488" cy="44267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cs typeface="Arial" pitchFamily="34" charset="0"/>
              </a:rPr>
              <a:t>∀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X,Y,Z. 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(Y+Z) = 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Y+ 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Z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657600" y="4038600"/>
            <a:ext cx="1657212" cy="44267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cs typeface="Arial" pitchFamily="34" charset="0"/>
              </a:rPr>
              <a:t>∀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X. 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0 = 0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602343" y="2089628"/>
            <a:ext cx="787740" cy="1187099"/>
            <a:chOff x="602343" y="1860901"/>
            <a:chExt cx="787740" cy="1187099"/>
          </a:xfrm>
        </p:grpSpPr>
        <p:sp>
          <p:nvSpPr>
            <p:cNvPr id="87" name="TextBox 86"/>
            <p:cNvSpPr txBox="1"/>
            <p:nvPr/>
          </p:nvSpPr>
          <p:spPr>
            <a:xfrm>
              <a:off x="1059543" y="2678668"/>
              <a:ext cx="330540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</a:t>
              </a:r>
              <a:endParaRPr lang="en-US" b="1" baseline="-250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02343" y="1860901"/>
              <a:ext cx="460382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&lt;&lt;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9" name="Straight Connector 88"/>
            <p:cNvCxnSpPr>
              <a:stCxn id="88" idx="2"/>
              <a:endCxn id="87" idx="0"/>
            </p:cNvCxnSpPr>
            <p:nvPr/>
          </p:nvCxnSpPr>
          <p:spPr>
            <a:xfrm rot="16200000" flipH="1">
              <a:off x="804456" y="2258310"/>
              <a:ext cx="448435" cy="392279"/>
            </a:xfrm>
            <a:prstGeom prst="line">
              <a:avLst/>
            </a:prstGeom>
            <a:ln w="254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Freeform 89"/>
          <p:cNvSpPr/>
          <p:nvPr/>
        </p:nvSpPr>
        <p:spPr>
          <a:xfrm>
            <a:off x="457200" y="2460298"/>
            <a:ext cx="2159000" cy="446315"/>
          </a:xfrm>
          <a:custGeom>
            <a:avLst/>
            <a:gdLst>
              <a:gd name="connsiteX0" fmla="*/ 373743 w 2159000"/>
              <a:gd name="connsiteY0" fmla="*/ 0 h 446315"/>
              <a:gd name="connsiteX1" fmla="*/ 221343 w 2159000"/>
              <a:gd name="connsiteY1" fmla="*/ 283029 h 446315"/>
              <a:gd name="connsiteX2" fmla="*/ 1701800 w 2159000"/>
              <a:gd name="connsiteY2" fmla="*/ 272143 h 446315"/>
              <a:gd name="connsiteX3" fmla="*/ 2159000 w 2159000"/>
              <a:gd name="connsiteY3" fmla="*/ 446315 h 446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9000" h="446315">
                <a:moveTo>
                  <a:pt x="373743" y="0"/>
                </a:moveTo>
                <a:cubicBezTo>
                  <a:pt x="186871" y="118836"/>
                  <a:pt x="0" y="237672"/>
                  <a:pt x="221343" y="283029"/>
                </a:cubicBezTo>
                <a:cubicBezTo>
                  <a:pt x="442686" y="328386"/>
                  <a:pt x="1378857" y="244929"/>
                  <a:pt x="1701800" y="272143"/>
                </a:cubicBezTo>
                <a:cubicBezTo>
                  <a:pt x="2024743" y="299357"/>
                  <a:pt x="2091871" y="372836"/>
                  <a:pt x="2159000" y="446315"/>
                </a:cubicBezTo>
              </a:path>
            </a:pathLst>
          </a:cu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93" name="Straight Connector 92"/>
          <p:cNvCxnSpPr>
            <a:stCxn id="88" idx="3"/>
            <a:endCxn id="6" idx="1"/>
          </p:cNvCxnSpPr>
          <p:nvPr/>
        </p:nvCxnSpPr>
        <p:spPr>
          <a:xfrm>
            <a:off x="1062725" y="2274294"/>
            <a:ext cx="958499" cy="1211"/>
          </a:xfrm>
          <a:prstGeom prst="line">
            <a:avLst/>
          </a:prstGeom>
          <a:ln w="254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81000" y="1600200"/>
            <a:ext cx="2288891" cy="44267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cs typeface="Arial" pitchFamily="34" charset="0"/>
              </a:rPr>
              <a:t>∀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X. 4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X = (X≪2)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6" name="Shape 65"/>
          <p:cNvCxnSpPr>
            <a:stCxn id="41" idx="2"/>
            <a:endCxn id="6" idx="0"/>
          </p:cNvCxnSpPr>
          <p:nvPr/>
        </p:nvCxnSpPr>
        <p:spPr>
          <a:xfrm rot="5400000" flipH="1">
            <a:off x="4190544" y="82781"/>
            <a:ext cx="1174220" cy="5190336"/>
          </a:xfrm>
          <a:prstGeom prst="curvedConnector5">
            <a:avLst>
              <a:gd name="adj1" fmla="val -13905"/>
              <a:gd name="adj2" fmla="val -14801"/>
              <a:gd name="adj3" fmla="val 120395"/>
            </a:avLst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676400" y="1600200"/>
            <a:ext cx="3801353" cy="44267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cs typeface="Arial" pitchFamily="34" charset="0"/>
              </a:rPr>
              <a:t>∀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X,Y. 4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l-GR" sz="2000" i="1" dirty="0" smtClean="0">
                <a:latin typeface="Arial" pitchFamily="34" charset="0"/>
                <a:cs typeface="Arial" pitchFamily="34" charset="0"/>
              </a:rPr>
              <a:t>θ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(X, Y) = </a:t>
            </a:r>
            <a:r>
              <a:rPr lang="el-GR" sz="2000" i="1" dirty="0" smtClean="0">
                <a:latin typeface="Arial" pitchFamily="34" charset="0"/>
                <a:cs typeface="Arial" pitchFamily="34" charset="0"/>
              </a:rPr>
              <a:t>θ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(4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X, 4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Y)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1" name="Content Placeholder 3"/>
          <p:cNvGraphicFramePr>
            <a:graphicFrameLocks/>
          </p:cNvGraphicFramePr>
          <p:nvPr/>
        </p:nvGraphicFramePr>
        <p:xfrm>
          <a:off x="152400" y="5714052"/>
          <a:ext cx="8915400" cy="901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4362588" y="4586526"/>
            <a:ext cx="1686624" cy="44267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cs typeface="Arial" pitchFamily="34" charset="0"/>
              </a:rPr>
              <a:t>∀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X. 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1 = X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1955800" y="2019300"/>
            <a:ext cx="457200" cy="457200"/>
          </a:xfrm>
          <a:prstGeom prst="ellipse">
            <a:avLst/>
          </a:prstGeom>
          <a:solidFill>
            <a:srgbClr val="FFFF00">
              <a:alpha val="50000"/>
            </a:srgbClr>
          </a:solidFill>
          <a:ln cmpd="sng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7899400" y="3670300"/>
            <a:ext cx="457200" cy="457200"/>
          </a:xfrm>
          <a:prstGeom prst="ellipse">
            <a:avLst/>
          </a:prstGeom>
          <a:solidFill>
            <a:srgbClr val="FFFF00">
              <a:alpha val="50000"/>
            </a:srgbClr>
          </a:solidFill>
          <a:ln cmpd="sng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41" grpId="0"/>
      <p:bldP spid="74" grpId="0" animBg="1"/>
      <p:bldP spid="76" grpId="0" animBg="1"/>
      <p:bldP spid="76" grpId="1" animBg="1"/>
      <p:bldP spid="81" grpId="0" animBg="1"/>
      <p:bldP spid="96" grpId="1" animBg="1"/>
      <p:bldP spid="75" grpId="1" animBg="1"/>
      <p:bldP spid="75" grpId="2" animBg="1"/>
      <p:bldP spid="68" grpId="0" animBg="1"/>
      <p:bldP spid="70" grpId="0" animBg="1"/>
      <p:bldP spid="70" grpId="1" animBg="1"/>
      <p:bldP spid="72" grpId="0" animBg="1"/>
      <p:bldP spid="72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/>
          <p:cNvSpPr/>
          <p:nvPr/>
        </p:nvSpPr>
        <p:spPr>
          <a:xfrm rot="3647770">
            <a:off x="3882576" y="3240446"/>
            <a:ext cx="1477879" cy="45720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 cmpd="sng"/>
        </p:spPr>
        <p:style>
          <a:lnRef idx="1">
            <a:schemeClr val="accent3"/>
          </a:lnRef>
          <a:fillRef idx="1003">
            <a:schemeClr val="lt2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2" name="Oval 51"/>
          <p:cNvSpPr/>
          <p:nvPr/>
        </p:nvSpPr>
        <p:spPr>
          <a:xfrm rot="18000000">
            <a:off x="5695904" y="4070089"/>
            <a:ext cx="1477879" cy="45720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 cmpd="sng"/>
        </p:spPr>
        <p:style>
          <a:lnRef idx="1">
            <a:schemeClr val="accent3"/>
          </a:lnRef>
          <a:fillRef idx="1003">
            <a:schemeClr val="lt2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4" name="Oval 53"/>
          <p:cNvSpPr/>
          <p:nvPr/>
        </p:nvSpPr>
        <p:spPr>
          <a:xfrm>
            <a:off x="5638800" y="2819400"/>
            <a:ext cx="2057400" cy="53340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 cmpd="sng"/>
        </p:spPr>
        <p:style>
          <a:lnRef idx="1">
            <a:schemeClr val="accent3"/>
          </a:lnRef>
          <a:fillRef idx="1003">
            <a:schemeClr val="lt2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457200" y="1828800"/>
            <a:ext cx="5181600" cy="91440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 cmpd="sng"/>
        </p:spPr>
        <p:style>
          <a:lnRef idx="1">
            <a:schemeClr val="accent3"/>
          </a:lnRef>
          <a:fillRef idx="1003">
            <a:schemeClr val="lt2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68" name="Shape 67"/>
          <p:cNvCxnSpPr/>
          <p:nvPr/>
        </p:nvCxnSpPr>
        <p:spPr>
          <a:xfrm rot="5400000" flipH="1">
            <a:off x="4190544" y="82654"/>
            <a:ext cx="1174220" cy="5190336"/>
          </a:xfrm>
          <a:prstGeom prst="curvedConnector5">
            <a:avLst>
              <a:gd name="adj1" fmla="val -13905"/>
              <a:gd name="adj2" fmla="val -14801"/>
              <a:gd name="adj3" fmla="val 120395"/>
            </a:avLst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E-PEG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46423" y="450746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399936" y="290847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i="1" dirty="0" smtClean="0"/>
              <a:t>θ</a:t>
            </a:r>
            <a:r>
              <a:rPr lang="en-US" b="1" baseline="-25000" dirty="0" smtClean="0"/>
              <a:t>1</a:t>
            </a:r>
            <a:endParaRPr lang="en-US" b="1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2021224" y="209071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*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50318" y="290847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4</a:t>
            </a:r>
            <a:endParaRPr lang="en-US" b="1" dirty="0"/>
          </a:p>
        </p:txBody>
      </p:sp>
      <p:cxnSp>
        <p:nvCxnSpPr>
          <p:cNvPr id="8" name="Straight Connector 7"/>
          <p:cNvCxnSpPr>
            <a:stCxn id="6" idx="2"/>
            <a:endCxn id="7" idx="0"/>
          </p:cNvCxnSpPr>
          <p:nvPr/>
        </p:nvCxnSpPr>
        <p:spPr>
          <a:xfrm rot="5400000">
            <a:off x="1724820" y="2450812"/>
            <a:ext cx="448435" cy="466898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2"/>
            <a:endCxn id="5" idx="0"/>
          </p:cNvCxnSpPr>
          <p:nvPr/>
        </p:nvCxnSpPr>
        <p:spPr>
          <a:xfrm rot="16200000" flipH="1">
            <a:off x="2172872" y="2469657"/>
            <a:ext cx="448435" cy="429207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40132" y="3745468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007518" y="374546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cxnSp>
        <p:nvCxnSpPr>
          <p:cNvPr id="12" name="Straight Connector 11"/>
          <p:cNvCxnSpPr>
            <a:stCxn id="5" idx="2"/>
            <a:endCxn id="11" idx="0"/>
          </p:cNvCxnSpPr>
          <p:nvPr/>
        </p:nvCxnSpPr>
        <p:spPr>
          <a:xfrm rot="5400000">
            <a:off x="2158413" y="3292187"/>
            <a:ext cx="467657" cy="438905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2"/>
            <a:endCxn id="10" idx="0"/>
          </p:cNvCxnSpPr>
          <p:nvPr/>
        </p:nvCxnSpPr>
        <p:spPr>
          <a:xfrm rot="16200000" flipH="1">
            <a:off x="2583936" y="3305567"/>
            <a:ext cx="467657" cy="412143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2"/>
            <a:endCxn id="4" idx="0"/>
          </p:cNvCxnSpPr>
          <p:nvPr/>
        </p:nvCxnSpPr>
        <p:spPr>
          <a:xfrm rot="5400000">
            <a:off x="2621431" y="4105063"/>
            <a:ext cx="392668" cy="412143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hape 14"/>
          <p:cNvCxnSpPr>
            <a:stCxn id="10" idx="2"/>
            <a:endCxn id="5" idx="0"/>
          </p:cNvCxnSpPr>
          <p:nvPr/>
        </p:nvCxnSpPr>
        <p:spPr>
          <a:xfrm rot="5400000" flipH="1">
            <a:off x="2214604" y="3305569"/>
            <a:ext cx="1206321" cy="412143"/>
          </a:xfrm>
          <a:prstGeom prst="curvedConnector5">
            <a:avLst>
              <a:gd name="adj1" fmla="val -18950"/>
              <a:gd name="adj2" fmla="val -159420"/>
              <a:gd name="adj3" fmla="val 118950"/>
            </a:avLst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6" idx="3"/>
            <a:endCxn id="19" idx="1"/>
          </p:cNvCxnSpPr>
          <p:nvPr/>
        </p:nvCxnSpPr>
        <p:spPr>
          <a:xfrm>
            <a:off x="2343748" y="2275378"/>
            <a:ext cx="2593056" cy="1211"/>
          </a:xfrm>
          <a:prstGeom prst="line">
            <a:avLst/>
          </a:prstGeom>
          <a:ln w="25400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hape 37"/>
          <p:cNvCxnSpPr>
            <a:stCxn id="26" idx="0"/>
            <a:endCxn id="20" idx="3"/>
          </p:cNvCxnSpPr>
          <p:nvPr/>
        </p:nvCxnSpPr>
        <p:spPr>
          <a:xfrm rot="16200000" flipV="1">
            <a:off x="4395737" y="3250957"/>
            <a:ext cx="652323" cy="336700"/>
          </a:xfrm>
          <a:prstGeom prst="curvedConnector2">
            <a:avLst/>
          </a:prstGeom>
          <a:ln w="25400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3" idx="3"/>
            <a:endCxn id="41" idx="1"/>
          </p:cNvCxnSpPr>
          <p:nvPr/>
        </p:nvCxnSpPr>
        <p:spPr>
          <a:xfrm flipV="1">
            <a:off x="6077548" y="3080266"/>
            <a:ext cx="1111570" cy="1211"/>
          </a:xfrm>
          <a:prstGeom prst="line">
            <a:avLst/>
          </a:prstGeom>
          <a:ln w="25400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hape 61"/>
          <p:cNvCxnSpPr>
            <a:stCxn id="53" idx="0"/>
            <a:endCxn id="40" idx="1"/>
          </p:cNvCxnSpPr>
          <p:nvPr/>
        </p:nvCxnSpPr>
        <p:spPr>
          <a:xfrm rot="5400000" flipH="1" flipV="1">
            <a:off x="6050423" y="4053691"/>
            <a:ext cx="589002" cy="318553"/>
          </a:xfrm>
          <a:prstGeom prst="curvedConnector2">
            <a:avLst/>
          </a:prstGeom>
          <a:ln w="25400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504201" y="37338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*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189118" y="2895600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</a:t>
            </a:r>
            <a:endParaRPr lang="en-US" b="1" dirty="0"/>
          </a:p>
        </p:txBody>
      </p:sp>
      <p:cxnSp>
        <p:nvCxnSpPr>
          <p:cNvPr id="42" name="Straight Connector 41"/>
          <p:cNvCxnSpPr>
            <a:stCxn id="41" idx="2"/>
            <a:endCxn id="40" idx="0"/>
          </p:cNvCxnSpPr>
          <p:nvPr/>
        </p:nvCxnSpPr>
        <p:spPr>
          <a:xfrm rot="5400000">
            <a:off x="6784709" y="3145687"/>
            <a:ext cx="468868" cy="707359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020378" y="450746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4</a:t>
            </a:r>
            <a:endParaRPr lang="en-US" b="1" dirty="0"/>
          </a:p>
        </p:txBody>
      </p:sp>
      <p:cxnSp>
        <p:nvCxnSpPr>
          <p:cNvPr id="55" name="Straight Connector 54"/>
          <p:cNvCxnSpPr>
            <a:stCxn id="40" idx="2"/>
            <a:endCxn id="53" idx="0"/>
          </p:cNvCxnSpPr>
          <p:nvPr/>
        </p:nvCxnSpPr>
        <p:spPr>
          <a:xfrm rot="5400000">
            <a:off x="6223388" y="4065393"/>
            <a:ext cx="404336" cy="479815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934778" y="450746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58" name="Straight Connector 57"/>
          <p:cNvCxnSpPr>
            <a:stCxn id="40" idx="2"/>
            <a:endCxn id="56" idx="0"/>
          </p:cNvCxnSpPr>
          <p:nvPr/>
        </p:nvCxnSpPr>
        <p:spPr>
          <a:xfrm rot="16200000" flipH="1">
            <a:off x="6680587" y="4088007"/>
            <a:ext cx="404336" cy="434585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36804" y="209192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i="1" dirty="0" smtClean="0"/>
              <a:t>θ</a:t>
            </a:r>
            <a:r>
              <a:rPr lang="en-US" b="1" baseline="-25000" dirty="0" smtClean="0"/>
              <a:t>1</a:t>
            </a:r>
            <a:endParaRPr lang="en-US" b="1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4231024" y="290847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*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60118" y="374546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4</a:t>
            </a:r>
            <a:endParaRPr lang="en-US" b="1" dirty="0"/>
          </a:p>
        </p:txBody>
      </p:sp>
      <p:cxnSp>
        <p:nvCxnSpPr>
          <p:cNvPr id="22" name="Straight Connector 21"/>
          <p:cNvCxnSpPr>
            <a:stCxn id="20" idx="2"/>
            <a:endCxn id="21" idx="0"/>
          </p:cNvCxnSpPr>
          <p:nvPr/>
        </p:nvCxnSpPr>
        <p:spPr>
          <a:xfrm rot="5400000">
            <a:off x="3925009" y="3278190"/>
            <a:ext cx="467657" cy="466898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755024" y="289681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*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84118" y="37338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4</a:t>
            </a:r>
            <a:endParaRPr lang="en-US" b="1" dirty="0"/>
          </a:p>
        </p:txBody>
      </p:sp>
      <p:cxnSp>
        <p:nvCxnSpPr>
          <p:cNvPr id="25" name="Straight Connector 24"/>
          <p:cNvCxnSpPr>
            <a:stCxn id="23" idx="2"/>
            <a:endCxn id="24" idx="0"/>
          </p:cNvCxnSpPr>
          <p:nvPr/>
        </p:nvCxnSpPr>
        <p:spPr>
          <a:xfrm rot="5400000">
            <a:off x="5449009" y="3266522"/>
            <a:ext cx="467657" cy="466898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24978" y="374546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cxnSp>
        <p:nvCxnSpPr>
          <p:cNvPr id="28" name="Straight Connector 27"/>
          <p:cNvCxnSpPr>
            <a:stCxn id="20" idx="0"/>
            <a:endCxn id="19" idx="2"/>
          </p:cNvCxnSpPr>
          <p:nvPr/>
        </p:nvCxnSpPr>
        <p:spPr>
          <a:xfrm rot="5400000" flipH="1" flipV="1">
            <a:off x="4546811" y="2306730"/>
            <a:ext cx="447224" cy="756275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9" idx="2"/>
            <a:endCxn id="23" idx="0"/>
          </p:cNvCxnSpPr>
          <p:nvPr/>
        </p:nvCxnSpPr>
        <p:spPr>
          <a:xfrm rot="16200000" flipH="1">
            <a:off x="5314645" y="2295170"/>
            <a:ext cx="435556" cy="767725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0" idx="2"/>
            <a:endCxn id="26" idx="0"/>
          </p:cNvCxnSpPr>
          <p:nvPr/>
        </p:nvCxnSpPr>
        <p:spPr>
          <a:xfrm rot="16200000" flipH="1">
            <a:off x="4407439" y="3262658"/>
            <a:ext cx="467657" cy="497962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73"/>
          <p:cNvSpPr/>
          <p:nvPr/>
        </p:nvSpPr>
        <p:spPr>
          <a:xfrm>
            <a:off x="3040970" y="3265713"/>
            <a:ext cx="3266404" cy="481884"/>
          </a:xfrm>
          <a:custGeom>
            <a:avLst/>
            <a:gdLst>
              <a:gd name="connsiteX0" fmla="*/ 3093076 w 3741313"/>
              <a:gd name="connsiteY0" fmla="*/ 0 h 862884"/>
              <a:gd name="connsiteX1" fmla="*/ 3312017 w 3741313"/>
              <a:gd name="connsiteY1" fmla="*/ 399245 h 862884"/>
              <a:gd name="connsiteX2" fmla="*/ 517301 w 3741313"/>
              <a:gd name="connsiteY2" fmla="*/ 540912 h 862884"/>
              <a:gd name="connsiteX3" fmla="*/ 208209 w 3741313"/>
              <a:gd name="connsiteY3" fmla="*/ 862884 h 862884"/>
              <a:gd name="connsiteX4" fmla="*/ 208209 w 3741313"/>
              <a:gd name="connsiteY4" fmla="*/ 862884 h 862884"/>
              <a:gd name="connsiteX5" fmla="*/ 195330 w 3741313"/>
              <a:gd name="connsiteY5" fmla="*/ 862884 h 862884"/>
              <a:gd name="connsiteX0" fmla="*/ 3093076 w 3741313"/>
              <a:gd name="connsiteY0" fmla="*/ 0 h 862884"/>
              <a:gd name="connsiteX1" fmla="*/ 3312017 w 3741313"/>
              <a:gd name="connsiteY1" fmla="*/ 399245 h 862884"/>
              <a:gd name="connsiteX2" fmla="*/ 517301 w 3741313"/>
              <a:gd name="connsiteY2" fmla="*/ 540912 h 862884"/>
              <a:gd name="connsiteX3" fmla="*/ 208209 w 3741313"/>
              <a:gd name="connsiteY3" fmla="*/ 862884 h 862884"/>
              <a:gd name="connsiteX4" fmla="*/ 208209 w 3741313"/>
              <a:gd name="connsiteY4" fmla="*/ 862884 h 862884"/>
              <a:gd name="connsiteX0" fmla="*/ 3093076 w 3741313"/>
              <a:gd name="connsiteY0" fmla="*/ 0 h 862884"/>
              <a:gd name="connsiteX1" fmla="*/ 3312017 w 3741313"/>
              <a:gd name="connsiteY1" fmla="*/ 399245 h 862884"/>
              <a:gd name="connsiteX2" fmla="*/ 517301 w 3741313"/>
              <a:gd name="connsiteY2" fmla="*/ 540912 h 862884"/>
              <a:gd name="connsiteX3" fmla="*/ 208209 w 3741313"/>
              <a:gd name="connsiteY3" fmla="*/ 862884 h 862884"/>
              <a:gd name="connsiteX0" fmla="*/ 2884867 w 3495004"/>
              <a:gd name="connsiteY0" fmla="*/ 0 h 862884"/>
              <a:gd name="connsiteX1" fmla="*/ 3103808 w 3495004"/>
              <a:gd name="connsiteY1" fmla="*/ 399245 h 862884"/>
              <a:gd name="connsiteX2" fmla="*/ 537692 w 3495004"/>
              <a:gd name="connsiteY2" fmla="*/ 540912 h 862884"/>
              <a:gd name="connsiteX3" fmla="*/ 0 w 3495004"/>
              <a:gd name="connsiteY3" fmla="*/ 862884 h 862884"/>
              <a:gd name="connsiteX0" fmla="*/ 2884867 w 3266404"/>
              <a:gd name="connsiteY0" fmla="*/ 0 h 862884"/>
              <a:gd name="connsiteX1" fmla="*/ 2875208 w 3266404"/>
              <a:gd name="connsiteY1" fmla="*/ 399245 h 862884"/>
              <a:gd name="connsiteX2" fmla="*/ 537692 w 3266404"/>
              <a:gd name="connsiteY2" fmla="*/ 540912 h 862884"/>
              <a:gd name="connsiteX3" fmla="*/ 0 w 3266404"/>
              <a:gd name="connsiteY3" fmla="*/ 862884 h 862884"/>
              <a:gd name="connsiteX0" fmla="*/ 2884867 w 3266404"/>
              <a:gd name="connsiteY0" fmla="*/ 0 h 554685"/>
              <a:gd name="connsiteX1" fmla="*/ 2875208 w 3266404"/>
              <a:gd name="connsiteY1" fmla="*/ 399245 h 554685"/>
              <a:gd name="connsiteX2" fmla="*/ 537692 w 3266404"/>
              <a:gd name="connsiteY2" fmla="*/ 540912 h 554685"/>
              <a:gd name="connsiteX3" fmla="*/ 0 w 3266404"/>
              <a:gd name="connsiteY3" fmla="*/ 481884 h 554685"/>
              <a:gd name="connsiteX0" fmla="*/ 2884867 w 3266404"/>
              <a:gd name="connsiteY0" fmla="*/ 0 h 481884"/>
              <a:gd name="connsiteX1" fmla="*/ 2875208 w 3266404"/>
              <a:gd name="connsiteY1" fmla="*/ 399245 h 481884"/>
              <a:gd name="connsiteX2" fmla="*/ 537692 w 3266404"/>
              <a:gd name="connsiteY2" fmla="*/ 236112 h 481884"/>
              <a:gd name="connsiteX3" fmla="*/ 0 w 3266404"/>
              <a:gd name="connsiteY3" fmla="*/ 481884 h 481884"/>
              <a:gd name="connsiteX0" fmla="*/ 2884867 w 3266404"/>
              <a:gd name="connsiteY0" fmla="*/ 0 h 481884"/>
              <a:gd name="connsiteX1" fmla="*/ 2875208 w 3266404"/>
              <a:gd name="connsiteY1" fmla="*/ 399245 h 481884"/>
              <a:gd name="connsiteX2" fmla="*/ 537692 w 3266404"/>
              <a:gd name="connsiteY2" fmla="*/ 83712 h 481884"/>
              <a:gd name="connsiteX3" fmla="*/ 0 w 3266404"/>
              <a:gd name="connsiteY3" fmla="*/ 481884 h 4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6404" h="481884">
                <a:moveTo>
                  <a:pt x="2884867" y="0"/>
                </a:moveTo>
                <a:cubicBezTo>
                  <a:pt x="3208985" y="154546"/>
                  <a:pt x="3266404" y="385293"/>
                  <a:pt x="2875208" y="399245"/>
                </a:cubicBezTo>
                <a:cubicBezTo>
                  <a:pt x="2484012" y="413197"/>
                  <a:pt x="1016893" y="69939"/>
                  <a:pt x="537692" y="83712"/>
                </a:cubicBezTo>
                <a:cubicBezTo>
                  <a:pt x="58491" y="97485"/>
                  <a:pt x="0" y="481884"/>
                  <a:pt x="0" y="481884"/>
                </a:cubicBezTo>
              </a:path>
            </a:pathLst>
          </a:cu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87" name="TextBox 86"/>
          <p:cNvSpPr txBox="1"/>
          <p:nvPr/>
        </p:nvSpPr>
        <p:spPr>
          <a:xfrm>
            <a:off x="1059543" y="290726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</a:t>
            </a:r>
            <a:endParaRPr lang="en-US" b="1" baseline="-25000" dirty="0"/>
          </a:p>
        </p:txBody>
      </p:sp>
      <p:sp>
        <p:nvSpPr>
          <p:cNvPr id="88" name="TextBox 87"/>
          <p:cNvSpPr txBox="1"/>
          <p:nvPr/>
        </p:nvSpPr>
        <p:spPr>
          <a:xfrm>
            <a:off x="602343" y="2089501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&lt;&lt;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9" name="Straight Connector 88"/>
          <p:cNvCxnSpPr>
            <a:stCxn id="88" idx="2"/>
            <a:endCxn id="87" idx="0"/>
          </p:cNvCxnSpPr>
          <p:nvPr/>
        </p:nvCxnSpPr>
        <p:spPr>
          <a:xfrm rot="16200000" flipH="1">
            <a:off x="804456" y="2486910"/>
            <a:ext cx="448435" cy="392279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reeform 89"/>
          <p:cNvSpPr/>
          <p:nvPr/>
        </p:nvSpPr>
        <p:spPr>
          <a:xfrm>
            <a:off x="457200" y="2460171"/>
            <a:ext cx="2159000" cy="446315"/>
          </a:xfrm>
          <a:custGeom>
            <a:avLst/>
            <a:gdLst>
              <a:gd name="connsiteX0" fmla="*/ 373743 w 2159000"/>
              <a:gd name="connsiteY0" fmla="*/ 0 h 446315"/>
              <a:gd name="connsiteX1" fmla="*/ 221343 w 2159000"/>
              <a:gd name="connsiteY1" fmla="*/ 283029 h 446315"/>
              <a:gd name="connsiteX2" fmla="*/ 1701800 w 2159000"/>
              <a:gd name="connsiteY2" fmla="*/ 272143 h 446315"/>
              <a:gd name="connsiteX3" fmla="*/ 2159000 w 2159000"/>
              <a:gd name="connsiteY3" fmla="*/ 446315 h 446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9000" h="446315">
                <a:moveTo>
                  <a:pt x="373743" y="0"/>
                </a:moveTo>
                <a:cubicBezTo>
                  <a:pt x="186871" y="118836"/>
                  <a:pt x="0" y="237672"/>
                  <a:pt x="221343" y="283029"/>
                </a:cubicBezTo>
                <a:cubicBezTo>
                  <a:pt x="442686" y="328386"/>
                  <a:pt x="1378857" y="244929"/>
                  <a:pt x="1701800" y="272143"/>
                </a:cubicBezTo>
                <a:cubicBezTo>
                  <a:pt x="2024743" y="299357"/>
                  <a:pt x="2091871" y="372836"/>
                  <a:pt x="2159000" y="446315"/>
                </a:cubicBezTo>
              </a:path>
            </a:pathLst>
          </a:cu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93" name="Straight Connector 92"/>
          <p:cNvCxnSpPr>
            <a:stCxn id="88" idx="3"/>
            <a:endCxn id="6" idx="1"/>
          </p:cNvCxnSpPr>
          <p:nvPr/>
        </p:nvCxnSpPr>
        <p:spPr>
          <a:xfrm>
            <a:off x="1062725" y="2274167"/>
            <a:ext cx="958499" cy="1211"/>
          </a:xfrm>
          <a:prstGeom prst="line">
            <a:avLst/>
          </a:prstGeom>
          <a:ln w="25400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Content Placeholder 3"/>
          <p:cNvGraphicFramePr>
            <a:graphicFrameLocks/>
          </p:cNvGraphicFramePr>
          <p:nvPr/>
        </p:nvGraphicFramePr>
        <p:xfrm>
          <a:off x="152400" y="5714052"/>
          <a:ext cx="8915400" cy="901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4" grpId="0" animBg="1"/>
      <p:bldP spid="6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Oval 98"/>
          <p:cNvSpPr/>
          <p:nvPr/>
        </p:nvSpPr>
        <p:spPr>
          <a:xfrm>
            <a:off x="5638800" y="2819400"/>
            <a:ext cx="2057400" cy="53340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 cmpd="sng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1" name="Oval 110"/>
          <p:cNvSpPr/>
          <p:nvPr/>
        </p:nvSpPr>
        <p:spPr>
          <a:xfrm rot="3647770">
            <a:off x="3882576" y="3240446"/>
            <a:ext cx="1477879" cy="45720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 cmpd="sng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7" name="Oval 116"/>
          <p:cNvSpPr/>
          <p:nvPr/>
        </p:nvSpPr>
        <p:spPr>
          <a:xfrm>
            <a:off x="457200" y="1828800"/>
            <a:ext cx="5181600" cy="91440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 cmpd="sng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1" name="Oval 120"/>
          <p:cNvSpPr/>
          <p:nvPr/>
        </p:nvSpPr>
        <p:spPr>
          <a:xfrm rot="18000000">
            <a:off x="5695904" y="4070089"/>
            <a:ext cx="1477879" cy="45720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 cmpd="sng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grpSp>
        <p:nvGrpSpPr>
          <p:cNvPr id="2" name="Group 74"/>
          <p:cNvGrpSpPr/>
          <p:nvPr/>
        </p:nvGrpSpPr>
        <p:grpSpPr>
          <a:xfrm>
            <a:off x="4890248" y="2091924"/>
            <a:ext cx="2482575" cy="2415544"/>
            <a:chOff x="4890248" y="1897848"/>
            <a:chExt cx="2482575" cy="2415544"/>
          </a:xfrm>
        </p:grpSpPr>
        <p:cxnSp>
          <p:nvCxnSpPr>
            <p:cNvPr id="70" name="Straight Connector 69"/>
            <p:cNvCxnSpPr>
              <a:stCxn id="26" idx="0"/>
              <a:endCxn id="19" idx="2"/>
            </p:cNvCxnSpPr>
            <p:nvPr/>
          </p:nvCxnSpPr>
          <p:spPr>
            <a:xfrm rot="5400000" flipH="1" flipV="1">
              <a:off x="4377298" y="2780130"/>
              <a:ext cx="1284213" cy="258313"/>
            </a:xfrm>
            <a:prstGeom prst="line">
              <a:avLst/>
            </a:prstGeom>
            <a:ln w="254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41" idx="0"/>
              <a:endCxn id="19" idx="2"/>
            </p:cNvCxnSpPr>
            <p:nvPr/>
          </p:nvCxnSpPr>
          <p:spPr>
            <a:xfrm rot="16200000" flipV="1">
              <a:off x="6043520" y="1372221"/>
              <a:ext cx="434345" cy="2224261"/>
            </a:xfrm>
            <a:prstGeom prst="line">
              <a:avLst/>
            </a:prstGeom>
            <a:ln w="254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53" idx="0"/>
              <a:endCxn id="41" idx="2"/>
            </p:cNvCxnSpPr>
            <p:nvPr/>
          </p:nvCxnSpPr>
          <p:spPr>
            <a:xfrm rot="5400000" flipH="1" flipV="1">
              <a:off x="6157967" y="3098537"/>
              <a:ext cx="1242536" cy="1187174"/>
            </a:xfrm>
            <a:prstGeom prst="line">
              <a:avLst/>
            </a:prstGeom>
            <a:ln w="254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hape 84"/>
            <p:cNvCxnSpPr>
              <a:stCxn id="41" idx="2"/>
              <a:endCxn id="19" idx="0"/>
            </p:cNvCxnSpPr>
            <p:nvPr/>
          </p:nvCxnSpPr>
          <p:spPr>
            <a:xfrm rot="5400000" flipH="1">
              <a:off x="5674187" y="1372222"/>
              <a:ext cx="1173009" cy="2224261"/>
            </a:xfrm>
            <a:prstGeom prst="curvedConnector5">
              <a:avLst>
                <a:gd name="adj1" fmla="val -19488"/>
                <a:gd name="adj2" fmla="val -46555"/>
                <a:gd name="adj3" fmla="val 146555"/>
              </a:avLst>
            </a:prstGeom>
            <a:ln w="254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PEG Selection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89118" y="2895600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6020378" y="450746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936804" y="209192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i="1" dirty="0" smtClean="0"/>
              <a:t>θ</a:t>
            </a:r>
            <a:r>
              <a:rPr lang="en-US" b="1" baseline="-25000" dirty="0" smtClean="0"/>
              <a:t>1</a:t>
            </a:r>
            <a:endParaRPr lang="en-US" b="1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4724978" y="374546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grpSp>
        <p:nvGrpSpPr>
          <p:cNvPr id="69" name="Group 68"/>
          <p:cNvGrpSpPr/>
          <p:nvPr/>
        </p:nvGrpSpPr>
        <p:grpSpPr>
          <a:xfrm>
            <a:off x="457200" y="2089501"/>
            <a:ext cx="6915622" cy="2787299"/>
            <a:chOff x="457200" y="2089501"/>
            <a:chExt cx="6915622" cy="2787299"/>
          </a:xfrm>
        </p:grpSpPr>
        <p:sp>
          <p:nvSpPr>
            <p:cNvPr id="4" name="TextBox 3"/>
            <p:cNvSpPr txBox="1"/>
            <p:nvPr/>
          </p:nvSpPr>
          <p:spPr>
            <a:xfrm>
              <a:off x="2446423" y="4507468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399936" y="2908479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b="1" i="1" dirty="0" smtClean="0"/>
                <a:t>θ</a:t>
              </a:r>
              <a:r>
                <a:rPr lang="en-US" b="1" baseline="-25000" dirty="0" smtClean="0"/>
                <a:t>1</a:t>
              </a:r>
              <a:endParaRPr lang="en-US" b="1" baseline="-25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21224" y="209071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*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50318" y="2908479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4</a:t>
              </a:r>
              <a:endParaRPr lang="en-US" b="1" dirty="0"/>
            </a:p>
          </p:txBody>
        </p:sp>
        <p:cxnSp>
          <p:nvCxnSpPr>
            <p:cNvPr id="8" name="Straight Connector 7"/>
            <p:cNvCxnSpPr>
              <a:stCxn id="6" idx="2"/>
              <a:endCxn id="7" idx="0"/>
            </p:cNvCxnSpPr>
            <p:nvPr/>
          </p:nvCxnSpPr>
          <p:spPr>
            <a:xfrm rot="5400000">
              <a:off x="1724820" y="2450812"/>
              <a:ext cx="448435" cy="466898"/>
            </a:xfrm>
            <a:prstGeom prst="line">
              <a:avLst/>
            </a:prstGeom>
            <a:ln w="254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6" idx="2"/>
              <a:endCxn id="5" idx="0"/>
            </p:cNvCxnSpPr>
            <p:nvPr/>
          </p:nvCxnSpPr>
          <p:spPr>
            <a:xfrm rot="16200000" flipH="1">
              <a:off x="2172872" y="2469657"/>
              <a:ext cx="448435" cy="429207"/>
            </a:xfrm>
            <a:prstGeom prst="line">
              <a:avLst/>
            </a:prstGeom>
            <a:ln w="254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840132" y="3745468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+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07518" y="3745468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  <p:cxnSp>
          <p:nvCxnSpPr>
            <p:cNvPr id="12" name="Straight Connector 11"/>
            <p:cNvCxnSpPr>
              <a:stCxn id="5" idx="2"/>
              <a:endCxn id="11" idx="0"/>
            </p:cNvCxnSpPr>
            <p:nvPr/>
          </p:nvCxnSpPr>
          <p:spPr>
            <a:xfrm rot="5400000">
              <a:off x="2158413" y="3292187"/>
              <a:ext cx="467657" cy="438905"/>
            </a:xfrm>
            <a:prstGeom prst="line">
              <a:avLst/>
            </a:prstGeom>
            <a:ln w="254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5" idx="2"/>
              <a:endCxn id="10" idx="0"/>
            </p:cNvCxnSpPr>
            <p:nvPr/>
          </p:nvCxnSpPr>
          <p:spPr>
            <a:xfrm rot="16200000" flipH="1">
              <a:off x="2583936" y="3305567"/>
              <a:ext cx="467657" cy="412143"/>
            </a:xfrm>
            <a:prstGeom prst="line">
              <a:avLst/>
            </a:prstGeom>
            <a:ln w="254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0" idx="2"/>
              <a:endCxn id="4" idx="0"/>
            </p:cNvCxnSpPr>
            <p:nvPr/>
          </p:nvCxnSpPr>
          <p:spPr>
            <a:xfrm rot="5400000">
              <a:off x="2621431" y="4105063"/>
              <a:ext cx="392668" cy="412143"/>
            </a:xfrm>
            <a:prstGeom prst="line">
              <a:avLst/>
            </a:prstGeom>
            <a:ln w="254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4"/>
            <p:cNvCxnSpPr>
              <a:stCxn id="10" idx="2"/>
              <a:endCxn id="5" idx="0"/>
            </p:cNvCxnSpPr>
            <p:nvPr/>
          </p:nvCxnSpPr>
          <p:spPr>
            <a:xfrm rot="5400000" flipH="1">
              <a:off x="2214604" y="3305569"/>
              <a:ext cx="1206321" cy="412143"/>
            </a:xfrm>
            <a:prstGeom prst="curvedConnector5">
              <a:avLst>
                <a:gd name="adj1" fmla="val -18950"/>
                <a:gd name="adj2" fmla="val -159420"/>
                <a:gd name="adj3" fmla="val 118950"/>
              </a:avLst>
            </a:prstGeom>
            <a:ln w="254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6" idx="3"/>
              <a:endCxn id="19" idx="1"/>
            </p:cNvCxnSpPr>
            <p:nvPr/>
          </p:nvCxnSpPr>
          <p:spPr>
            <a:xfrm>
              <a:off x="2343748" y="2275378"/>
              <a:ext cx="2593056" cy="1211"/>
            </a:xfrm>
            <a:prstGeom prst="line">
              <a:avLst/>
            </a:prstGeom>
            <a:ln w="254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hape 37"/>
            <p:cNvCxnSpPr>
              <a:stCxn id="26" idx="0"/>
              <a:endCxn id="20" idx="3"/>
            </p:cNvCxnSpPr>
            <p:nvPr/>
          </p:nvCxnSpPr>
          <p:spPr>
            <a:xfrm rot="16200000" flipV="1">
              <a:off x="4395737" y="3250957"/>
              <a:ext cx="652323" cy="336700"/>
            </a:xfrm>
            <a:prstGeom prst="curvedConnector2">
              <a:avLst/>
            </a:prstGeom>
            <a:ln w="254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3" idx="3"/>
              <a:endCxn id="41" idx="1"/>
            </p:cNvCxnSpPr>
            <p:nvPr/>
          </p:nvCxnSpPr>
          <p:spPr>
            <a:xfrm flipV="1">
              <a:off x="6077548" y="3080266"/>
              <a:ext cx="1111570" cy="1211"/>
            </a:xfrm>
            <a:prstGeom prst="line">
              <a:avLst/>
            </a:prstGeom>
            <a:ln w="254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53" idx="0"/>
              <a:endCxn id="40" idx="1"/>
            </p:cNvCxnSpPr>
            <p:nvPr/>
          </p:nvCxnSpPr>
          <p:spPr>
            <a:xfrm rot="5400000" flipH="1" flipV="1">
              <a:off x="6050423" y="4053691"/>
              <a:ext cx="589002" cy="318553"/>
            </a:xfrm>
            <a:prstGeom prst="curvedConnector2">
              <a:avLst/>
            </a:prstGeom>
            <a:ln w="254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504201" y="373380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*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42" name="Straight Connector 41"/>
            <p:cNvCxnSpPr>
              <a:stCxn id="41" idx="2"/>
              <a:endCxn id="40" idx="0"/>
            </p:cNvCxnSpPr>
            <p:nvPr/>
          </p:nvCxnSpPr>
          <p:spPr>
            <a:xfrm rot="5400000">
              <a:off x="6784709" y="3145687"/>
              <a:ext cx="468868" cy="707359"/>
            </a:xfrm>
            <a:prstGeom prst="line">
              <a:avLst/>
            </a:prstGeom>
            <a:ln w="254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0" idx="2"/>
              <a:endCxn id="53" idx="0"/>
            </p:cNvCxnSpPr>
            <p:nvPr/>
          </p:nvCxnSpPr>
          <p:spPr>
            <a:xfrm rot="5400000">
              <a:off x="6223388" y="4065393"/>
              <a:ext cx="404336" cy="479815"/>
            </a:xfrm>
            <a:prstGeom prst="line">
              <a:avLst/>
            </a:prstGeom>
            <a:ln w="254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6934778" y="4507468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  <p:cxnSp>
          <p:nvCxnSpPr>
            <p:cNvPr id="58" name="Straight Connector 57"/>
            <p:cNvCxnSpPr>
              <a:stCxn id="40" idx="2"/>
              <a:endCxn id="56" idx="0"/>
            </p:cNvCxnSpPr>
            <p:nvPr/>
          </p:nvCxnSpPr>
          <p:spPr>
            <a:xfrm rot="16200000" flipH="1">
              <a:off x="6680587" y="4088007"/>
              <a:ext cx="404336" cy="434585"/>
            </a:xfrm>
            <a:prstGeom prst="line">
              <a:avLst/>
            </a:prstGeom>
            <a:ln w="254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231024" y="2908479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*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60118" y="3745468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4</a:t>
              </a:r>
              <a:endParaRPr lang="en-US" b="1" dirty="0"/>
            </a:p>
          </p:txBody>
        </p:sp>
        <p:cxnSp>
          <p:nvCxnSpPr>
            <p:cNvPr id="22" name="Straight Connector 21"/>
            <p:cNvCxnSpPr>
              <a:stCxn id="20" idx="2"/>
              <a:endCxn id="21" idx="0"/>
            </p:cNvCxnSpPr>
            <p:nvPr/>
          </p:nvCxnSpPr>
          <p:spPr>
            <a:xfrm rot="5400000">
              <a:off x="3925009" y="3278190"/>
              <a:ext cx="467657" cy="466898"/>
            </a:xfrm>
            <a:prstGeom prst="line">
              <a:avLst/>
            </a:prstGeom>
            <a:ln w="254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755024" y="289681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*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84118" y="373380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4</a:t>
              </a:r>
              <a:endParaRPr lang="en-US" b="1" dirty="0"/>
            </a:p>
          </p:txBody>
        </p:sp>
        <p:cxnSp>
          <p:nvCxnSpPr>
            <p:cNvPr id="25" name="Straight Connector 24"/>
            <p:cNvCxnSpPr>
              <a:stCxn id="23" idx="2"/>
              <a:endCxn id="24" idx="0"/>
            </p:cNvCxnSpPr>
            <p:nvPr/>
          </p:nvCxnSpPr>
          <p:spPr>
            <a:xfrm rot="5400000">
              <a:off x="5449009" y="3266522"/>
              <a:ext cx="467657" cy="466898"/>
            </a:xfrm>
            <a:prstGeom prst="line">
              <a:avLst/>
            </a:prstGeom>
            <a:ln w="254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0" idx="0"/>
              <a:endCxn id="19" idx="2"/>
            </p:cNvCxnSpPr>
            <p:nvPr/>
          </p:nvCxnSpPr>
          <p:spPr>
            <a:xfrm rot="5400000" flipH="1" flipV="1">
              <a:off x="4546811" y="2306730"/>
              <a:ext cx="447224" cy="756275"/>
            </a:xfrm>
            <a:prstGeom prst="line">
              <a:avLst/>
            </a:prstGeom>
            <a:ln w="254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9" idx="2"/>
              <a:endCxn id="23" idx="0"/>
            </p:cNvCxnSpPr>
            <p:nvPr/>
          </p:nvCxnSpPr>
          <p:spPr>
            <a:xfrm rot="16200000" flipH="1">
              <a:off x="5314645" y="2295170"/>
              <a:ext cx="435556" cy="767725"/>
            </a:xfrm>
            <a:prstGeom prst="line">
              <a:avLst/>
            </a:prstGeom>
            <a:ln w="254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0" idx="2"/>
              <a:endCxn id="26" idx="0"/>
            </p:cNvCxnSpPr>
            <p:nvPr/>
          </p:nvCxnSpPr>
          <p:spPr>
            <a:xfrm rot="16200000" flipH="1">
              <a:off x="4407439" y="3262658"/>
              <a:ext cx="467657" cy="497962"/>
            </a:xfrm>
            <a:prstGeom prst="line">
              <a:avLst/>
            </a:prstGeom>
            <a:ln w="254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Freeform 73"/>
            <p:cNvSpPr/>
            <p:nvPr/>
          </p:nvSpPr>
          <p:spPr>
            <a:xfrm>
              <a:off x="3028270" y="3265713"/>
              <a:ext cx="3266404" cy="481884"/>
            </a:xfrm>
            <a:custGeom>
              <a:avLst/>
              <a:gdLst>
                <a:gd name="connsiteX0" fmla="*/ 3093076 w 3741313"/>
                <a:gd name="connsiteY0" fmla="*/ 0 h 862884"/>
                <a:gd name="connsiteX1" fmla="*/ 3312017 w 3741313"/>
                <a:gd name="connsiteY1" fmla="*/ 399245 h 862884"/>
                <a:gd name="connsiteX2" fmla="*/ 517301 w 3741313"/>
                <a:gd name="connsiteY2" fmla="*/ 540912 h 862884"/>
                <a:gd name="connsiteX3" fmla="*/ 208209 w 3741313"/>
                <a:gd name="connsiteY3" fmla="*/ 862884 h 862884"/>
                <a:gd name="connsiteX4" fmla="*/ 208209 w 3741313"/>
                <a:gd name="connsiteY4" fmla="*/ 862884 h 862884"/>
                <a:gd name="connsiteX5" fmla="*/ 195330 w 3741313"/>
                <a:gd name="connsiteY5" fmla="*/ 862884 h 862884"/>
                <a:gd name="connsiteX0" fmla="*/ 3093076 w 3741313"/>
                <a:gd name="connsiteY0" fmla="*/ 0 h 862884"/>
                <a:gd name="connsiteX1" fmla="*/ 3312017 w 3741313"/>
                <a:gd name="connsiteY1" fmla="*/ 399245 h 862884"/>
                <a:gd name="connsiteX2" fmla="*/ 517301 w 3741313"/>
                <a:gd name="connsiteY2" fmla="*/ 540912 h 862884"/>
                <a:gd name="connsiteX3" fmla="*/ 208209 w 3741313"/>
                <a:gd name="connsiteY3" fmla="*/ 862884 h 862884"/>
                <a:gd name="connsiteX4" fmla="*/ 208209 w 3741313"/>
                <a:gd name="connsiteY4" fmla="*/ 862884 h 862884"/>
                <a:gd name="connsiteX0" fmla="*/ 3093076 w 3741313"/>
                <a:gd name="connsiteY0" fmla="*/ 0 h 862884"/>
                <a:gd name="connsiteX1" fmla="*/ 3312017 w 3741313"/>
                <a:gd name="connsiteY1" fmla="*/ 399245 h 862884"/>
                <a:gd name="connsiteX2" fmla="*/ 517301 w 3741313"/>
                <a:gd name="connsiteY2" fmla="*/ 540912 h 862884"/>
                <a:gd name="connsiteX3" fmla="*/ 208209 w 3741313"/>
                <a:gd name="connsiteY3" fmla="*/ 862884 h 862884"/>
                <a:gd name="connsiteX0" fmla="*/ 2884867 w 3495004"/>
                <a:gd name="connsiteY0" fmla="*/ 0 h 862884"/>
                <a:gd name="connsiteX1" fmla="*/ 3103808 w 3495004"/>
                <a:gd name="connsiteY1" fmla="*/ 399245 h 862884"/>
                <a:gd name="connsiteX2" fmla="*/ 537692 w 3495004"/>
                <a:gd name="connsiteY2" fmla="*/ 540912 h 862884"/>
                <a:gd name="connsiteX3" fmla="*/ 0 w 3495004"/>
                <a:gd name="connsiteY3" fmla="*/ 862884 h 862884"/>
                <a:gd name="connsiteX0" fmla="*/ 2884867 w 3266404"/>
                <a:gd name="connsiteY0" fmla="*/ 0 h 862884"/>
                <a:gd name="connsiteX1" fmla="*/ 2875208 w 3266404"/>
                <a:gd name="connsiteY1" fmla="*/ 399245 h 862884"/>
                <a:gd name="connsiteX2" fmla="*/ 537692 w 3266404"/>
                <a:gd name="connsiteY2" fmla="*/ 540912 h 862884"/>
                <a:gd name="connsiteX3" fmla="*/ 0 w 3266404"/>
                <a:gd name="connsiteY3" fmla="*/ 862884 h 862884"/>
                <a:gd name="connsiteX0" fmla="*/ 2884867 w 3266404"/>
                <a:gd name="connsiteY0" fmla="*/ 0 h 554685"/>
                <a:gd name="connsiteX1" fmla="*/ 2875208 w 3266404"/>
                <a:gd name="connsiteY1" fmla="*/ 399245 h 554685"/>
                <a:gd name="connsiteX2" fmla="*/ 537692 w 3266404"/>
                <a:gd name="connsiteY2" fmla="*/ 540912 h 554685"/>
                <a:gd name="connsiteX3" fmla="*/ 0 w 3266404"/>
                <a:gd name="connsiteY3" fmla="*/ 481884 h 554685"/>
                <a:gd name="connsiteX0" fmla="*/ 2884867 w 3266404"/>
                <a:gd name="connsiteY0" fmla="*/ 0 h 481884"/>
                <a:gd name="connsiteX1" fmla="*/ 2875208 w 3266404"/>
                <a:gd name="connsiteY1" fmla="*/ 399245 h 481884"/>
                <a:gd name="connsiteX2" fmla="*/ 537692 w 3266404"/>
                <a:gd name="connsiteY2" fmla="*/ 236112 h 481884"/>
                <a:gd name="connsiteX3" fmla="*/ 0 w 3266404"/>
                <a:gd name="connsiteY3" fmla="*/ 481884 h 481884"/>
                <a:gd name="connsiteX0" fmla="*/ 2884867 w 3266404"/>
                <a:gd name="connsiteY0" fmla="*/ 0 h 481884"/>
                <a:gd name="connsiteX1" fmla="*/ 2875208 w 3266404"/>
                <a:gd name="connsiteY1" fmla="*/ 399245 h 481884"/>
                <a:gd name="connsiteX2" fmla="*/ 537692 w 3266404"/>
                <a:gd name="connsiteY2" fmla="*/ 83712 h 481884"/>
                <a:gd name="connsiteX3" fmla="*/ 0 w 3266404"/>
                <a:gd name="connsiteY3" fmla="*/ 481884 h 48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66404" h="481884">
                  <a:moveTo>
                    <a:pt x="2884867" y="0"/>
                  </a:moveTo>
                  <a:cubicBezTo>
                    <a:pt x="3208985" y="154546"/>
                    <a:pt x="3266404" y="385293"/>
                    <a:pt x="2875208" y="399245"/>
                  </a:cubicBezTo>
                  <a:cubicBezTo>
                    <a:pt x="2484012" y="413197"/>
                    <a:pt x="1016893" y="69939"/>
                    <a:pt x="537692" y="83712"/>
                  </a:cubicBezTo>
                  <a:cubicBezTo>
                    <a:pt x="58491" y="97485"/>
                    <a:pt x="0" y="481884"/>
                    <a:pt x="0" y="481884"/>
                  </a:cubicBezTo>
                </a:path>
              </a:pathLst>
            </a:custGeom>
            <a:ln w="254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59543" y="2907268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</a:t>
              </a:r>
              <a:endParaRPr lang="en-US" b="1" baseline="-250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02343" y="2089501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&lt;&lt;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9" name="Straight Connector 88"/>
            <p:cNvCxnSpPr>
              <a:stCxn id="88" idx="2"/>
              <a:endCxn id="87" idx="0"/>
            </p:cNvCxnSpPr>
            <p:nvPr/>
          </p:nvCxnSpPr>
          <p:spPr>
            <a:xfrm rot="16200000" flipH="1">
              <a:off x="804456" y="2486910"/>
              <a:ext cx="448435" cy="392279"/>
            </a:xfrm>
            <a:prstGeom prst="line">
              <a:avLst/>
            </a:prstGeom>
            <a:ln w="254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Freeform 89"/>
            <p:cNvSpPr/>
            <p:nvPr/>
          </p:nvSpPr>
          <p:spPr>
            <a:xfrm>
              <a:off x="457200" y="2460171"/>
              <a:ext cx="2159000" cy="446315"/>
            </a:xfrm>
            <a:custGeom>
              <a:avLst/>
              <a:gdLst>
                <a:gd name="connsiteX0" fmla="*/ 373743 w 2159000"/>
                <a:gd name="connsiteY0" fmla="*/ 0 h 446315"/>
                <a:gd name="connsiteX1" fmla="*/ 221343 w 2159000"/>
                <a:gd name="connsiteY1" fmla="*/ 283029 h 446315"/>
                <a:gd name="connsiteX2" fmla="*/ 1701800 w 2159000"/>
                <a:gd name="connsiteY2" fmla="*/ 272143 h 446315"/>
                <a:gd name="connsiteX3" fmla="*/ 2159000 w 2159000"/>
                <a:gd name="connsiteY3" fmla="*/ 446315 h 446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9000" h="446315">
                  <a:moveTo>
                    <a:pt x="373743" y="0"/>
                  </a:moveTo>
                  <a:cubicBezTo>
                    <a:pt x="186871" y="118836"/>
                    <a:pt x="0" y="237672"/>
                    <a:pt x="221343" y="283029"/>
                  </a:cubicBezTo>
                  <a:cubicBezTo>
                    <a:pt x="442686" y="328386"/>
                    <a:pt x="1378857" y="244929"/>
                    <a:pt x="1701800" y="272143"/>
                  </a:cubicBezTo>
                  <a:cubicBezTo>
                    <a:pt x="2024743" y="299357"/>
                    <a:pt x="2091871" y="372836"/>
                    <a:pt x="2159000" y="446315"/>
                  </a:cubicBezTo>
                </a:path>
              </a:pathLst>
            </a:custGeom>
            <a:ln w="254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cxnSp>
          <p:nvCxnSpPr>
            <p:cNvPr id="93" name="Straight Connector 92"/>
            <p:cNvCxnSpPr>
              <a:stCxn id="88" idx="3"/>
              <a:endCxn id="6" idx="1"/>
            </p:cNvCxnSpPr>
            <p:nvPr/>
          </p:nvCxnSpPr>
          <p:spPr>
            <a:xfrm>
              <a:off x="1062725" y="2274167"/>
              <a:ext cx="958499" cy="1211"/>
            </a:xfrm>
            <a:prstGeom prst="line">
              <a:avLst/>
            </a:prstGeom>
            <a:ln w="254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hape 58"/>
            <p:cNvCxnSpPr/>
            <p:nvPr/>
          </p:nvCxnSpPr>
          <p:spPr>
            <a:xfrm rot="5400000" flipH="1">
              <a:off x="4190544" y="82654"/>
              <a:ext cx="1174220" cy="5190336"/>
            </a:xfrm>
            <a:prstGeom prst="curvedConnector5">
              <a:avLst>
                <a:gd name="adj1" fmla="val -13905"/>
                <a:gd name="adj2" fmla="val -14801"/>
                <a:gd name="adj3" fmla="val 120395"/>
              </a:avLst>
            </a:prstGeom>
            <a:ln w="254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3" name="Content Placeholder 3"/>
          <p:cNvGraphicFramePr>
            <a:graphicFrameLocks/>
          </p:cNvGraphicFramePr>
          <p:nvPr/>
        </p:nvGraphicFramePr>
        <p:xfrm>
          <a:off x="152400" y="5714052"/>
          <a:ext cx="8915400" cy="901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8" name="5-Point Star 97"/>
          <p:cNvSpPr>
            <a:spLocks noChangeAspect="1"/>
          </p:cNvSpPr>
          <p:nvPr/>
        </p:nvSpPr>
        <p:spPr>
          <a:xfrm>
            <a:off x="7030357" y="2692400"/>
            <a:ext cx="685800" cy="685800"/>
          </a:xfrm>
          <a:prstGeom prst="star5">
            <a:avLst/>
          </a:prstGeom>
          <a:solidFill>
            <a:schemeClr val="lt1">
              <a:alpha val="0"/>
            </a:schemeClr>
          </a:solidFill>
          <a:ln w="38100" cmpd="sng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10" name="5-Point Star 109"/>
          <p:cNvSpPr>
            <a:spLocks noChangeAspect="1"/>
          </p:cNvSpPr>
          <p:nvPr/>
        </p:nvSpPr>
        <p:spPr>
          <a:xfrm>
            <a:off x="4548415" y="3532414"/>
            <a:ext cx="685800" cy="685800"/>
          </a:xfrm>
          <a:prstGeom prst="star5">
            <a:avLst/>
          </a:prstGeom>
          <a:solidFill>
            <a:schemeClr val="lt1">
              <a:alpha val="0"/>
            </a:schemeClr>
          </a:solidFill>
          <a:ln w="38100" cmpd="sng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16" name="5-Point Star 115"/>
          <p:cNvSpPr>
            <a:spLocks noChangeAspect="1"/>
          </p:cNvSpPr>
          <p:nvPr/>
        </p:nvSpPr>
        <p:spPr>
          <a:xfrm>
            <a:off x="4811487" y="1865086"/>
            <a:ext cx="685800" cy="685800"/>
          </a:xfrm>
          <a:prstGeom prst="star5">
            <a:avLst/>
          </a:prstGeom>
          <a:solidFill>
            <a:schemeClr val="lt1">
              <a:alpha val="0"/>
            </a:schemeClr>
          </a:solidFill>
          <a:ln w="38100" cmpd="sng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0" name="5-Point Star 119"/>
          <p:cNvSpPr>
            <a:spLocks noChangeAspect="1"/>
          </p:cNvSpPr>
          <p:nvPr/>
        </p:nvSpPr>
        <p:spPr>
          <a:xfrm>
            <a:off x="5843815" y="4292600"/>
            <a:ext cx="685800" cy="685800"/>
          </a:xfrm>
          <a:prstGeom prst="star5">
            <a:avLst/>
          </a:prstGeom>
          <a:solidFill>
            <a:schemeClr val="lt1">
              <a:alpha val="0"/>
            </a:schemeClr>
          </a:solidFill>
          <a:ln w="38100" cmpd="sng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grpSp>
        <p:nvGrpSpPr>
          <p:cNvPr id="64" name="Group 63"/>
          <p:cNvGrpSpPr/>
          <p:nvPr/>
        </p:nvGrpSpPr>
        <p:grpSpPr>
          <a:xfrm>
            <a:off x="228600" y="1676400"/>
            <a:ext cx="2286000" cy="3429000"/>
            <a:chOff x="228600" y="1447800"/>
            <a:chExt cx="2286000" cy="3429000"/>
          </a:xfrm>
        </p:grpSpPr>
        <p:sp>
          <p:nvSpPr>
            <p:cNvPr id="65" name="Chevron 64"/>
            <p:cNvSpPr/>
            <p:nvPr/>
          </p:nvSpPr>
          <p:spPr>
            <a:xfrm>
              <a:off x="228600" y="1447800"/>
              <a:ext cx="2286000" cy="3429000"/>
            </a:xfrm>
            <a:prstGeom prst="chevron">
              <a:avLst>
                <a:gd name="adj" fmla="val 28571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914400" y="2743200"/>
              <a:ext cx="1524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Global Profitability Heuristic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4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3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xit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xit" presetSubtype="8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2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1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8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6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11" grpId="0" animBg="1"/>
      <p:bldP spid="117" grpId="0" animBg="1"/>
      <p:bldP spid="121" grpId="0" animBg="1"/>
      <p:bldP spid="98" grpId="0" animBg="1"/>
      <p:bldP spid="110" grpId="0" animBg="1"/>
      <p:bldP spid="110" grpId="1" animBg="1"/>
      <p:bldP spid="116" grpId="0" animBg="1"/>
      <p:bldP spid="1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Optimized PEG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1828800" y="1644134"/>
            <a:ext cx="1195132" cy="1480066"/>
            <a:chOff x="1828800" y="1567934"/>
            <a:chExt cx="1195132" cy="1480066"/>
          </a:xfrm>
        </p:grpSpPr>
        <p:sp>
          <p:nvSpPr>
            <p:cNvPr id="30" name="TextBox 29"/>
            <p:cNvSpPr txBox="1"/>
            <p:nvPr/>
          </p:nvSpPr>
          <p:spPr>
            <a:xfrm>
              <a:off x="2262815" y="2678668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16328" y="1567934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b="1" i="1" dirty="0" smtClean="0"/>
                <a:t>θ</a:t>
              </a:r>
              <a:r>
                <a:rPr lang="en-US" b="1" baseline="-25000" dirty="0" smtClean="0"/>
                <a:t>1</a:t>
              </a:r>
              <a:endParaRPr lang="en-US" b="1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56524" y="2133600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+</a:t>
              </a:r>
              <a:endParaRPr lang="en-US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28800" y="213360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  <p:cxnSp>
          <p:nvCxnSpPr>
            <p:cNvPr id="34" name="Straight Connector 33"/>
            <p:cNvCxnSpPr>
              <a:stCxn id="31" idx="2"/>
              <a:endCxn id="33" idx="0"/>
            </p:cNvCxnSpPr>
            <p:nvPr/>
          </p:nvCxnSpPr>
          <p:spPr>
            <a:xfrm rot="5400000">
              <a:off x="2112911" y="1818426"/>
              <a:ext cx="196334" cy="434015"/>
            </a:xfrm>
            <a:prstGeom prst="line">
              <a:avLst/>
            </a:prstGeom>
            <a:ln w="254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31" idx="2"/>
              <a:endCxn id="32" idx="0"/>
            </p:cNvCxnSpPr>
            <p:nvPr/>
          </p:nvCxnSpPr>
          <p:spPr>
            <a:xfrm rot="16200000" flipH="1">
              <a:off x="2535989" y="1829361"/>
              <a:ext cx="196334" cy="412143"/>
            </a:xfrm>
            <a:prstGeom prst="line">
              <a:avLst/>
            </a:prstGeom>
            <a:ln w="254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32" idx="2"/>
              <a:endCxn id="30" idx="0"/>
            </p:cNvCxnSpPr>
            <p:nvPr/>
          </p:nvCxnSpPr>
          <p:spPr>
            <a:xfrm rot="5400000">
              <a:off x="2546289" y="2384729"/>
              <a:ext cx="175736" cy="412143"/>
            </a:xfrm>
            <a:prstGeom prst="line">
              <a:avLst/>
            </a:prstGeom>
            <a:ln w="254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hape 36"/>
            <p:cNvCxnSpPr>
              <a:stCxn id="32" idx="2"/>
              <a:endCxn id="31" idx="0"/>
            </p:cNvCxnSpPr>
            <p:nvPr/>
          </p:nvCxnSpPr>
          <p:spPr>
            <a:xfrm rot="5400000" flipH="1">
              <a:off x="2166658" y="1829362"/>
              <a:ext cx="934998" cy="412143"/>
            </a:xfrm>
            <a:prstGeom prst="curvedConnector5">
              <a:avLst>
                <a:gd name="adj1" fmla="val -10675"/>
                <a:gd name="adj2" fmla="val -84648"/>
                <a:gd name="adj3" fmla="val 112052"/>
              </a:avLst>
            </a:prstGeom>
            <a:ln w="254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4" name="Content Placeholder 3"/>
          <p:cNvGraphicFramePr>
            <a:graphicFrameLocks/>
          </p:cNvGraphicFramePr>
          <p:nvPr/>
        </p:nvGraphicFramePr>
        <p:xfrm>
          <a:off x="152400" y="5714052"/>
          <a:ext cx="8915400" cy="901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37"/>
          <p:cNvSpPr/>
          <p:nvPr/>
        </p:nvSpPr>
        <p:spPr>
          <a:xfrm>
            <a:off x="2231572" y="1621974"/>
            <a:ext cx="381000" cy="381000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9" name="Rounded Rectangle 38"/>
          <p:cNvSpPr/>
          <p:nvPr/>
        </p:nvSpPr>
        <p:spPr>
          <a:xfrm>
            <a:off x="5998028" y="2209800"/>
            <a:ext cx="381000" cy="381000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1796144" y="2188030"/>
            <a:ext cx="381000" cy="381000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1" name="Rounded Rectangle 40"/>
          <p:cNvSpPr/>
          <p:nvPr/>
        </p:nvSpPr>
        <p:spPr>
          <a:xfrm>
            <a:off x="5878286" y="1836058"/>
            <a:ext cx="381000" cy="381000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2286000" y="2188032"/>
            <a:ext cx="990600" cy="914400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4" name="Rounded Rectangle 53"/>
          <p:cNvSpPr/>
          <p:nvPr/>
        </p:nvSpPr>
        <p:spPr>
          <a:xfrm>
            <a:off x="7924800" y="1837872"/>
            <a:ext cx="685800" cy="381000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ontent Placeholder 55"/>
          <p:cNvSpPr>
            <a:spLocks noGrp="1"/>
          </p:cNvSpPr>
          <p:nvPr>
            <p:ph idx="1"/>
          </p:nvPr>
        </p:nvSpPr>
        <p:spPr>
          <a:xfrm>
            <a:off x="4572000" y="1481328"/>
            <a:ext cx="4267200" cy="4525963"/>
          </a:xfrm>
        </p:spPr>
        <p:txBody>
          <a:bodyPr/>
          <a:lstStyle/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sum = 0;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for(j = 0; j &lt; 40; j += 4)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sum += j;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return sum;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Optimized Program</a:t>
            </a:r>
            <a:endParaRPr lang="en-US" dirty="0"/>
          </a:p>
        </p:txBody>
      </p:sp>
      <p:grpSp>
        <p:nvGrpSpPr>
          <p:cNvPr id="2" name="Group 56"/>
          <p:cNvGrpSpPr/>
          <p:nvPr/>
        </p:nvGrpSpPr>
        <p:grpSpPr>
          <a:xfrm>
            <a:off x="1828800" y="1644134"/>
            <a:ext cx="1195132" cy="1480066"/>
            <a:chOff x="1828800" y="1567934"/>
            <a:chExt cx="1195132" cy="1480066"/>
          </a:xfrm>
        </p:grpSpPr>
        <p:sp>
          <p:nvSpPr>
            <p:cNvPr id="30" name="TextBox 29"/>
            <p:cNvSpPr txBox="1"/>
            <p:nvPr/>
          </p:nvSpPr>
          <p:spPr>
            <a:xfrm>
              <a:off x="2262815" y="2678668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16328" y="1567934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b="1" i="1" dirty="0" smtClean="0"/>
                <a:t>θ</a:t>
              </a:r>
              <a:r>
                <a:rPr lang="en-US" b="1" baseline="-25000" dirty="0" smtClean="0"/>
                <a:t>1</a:t>
              </a:r>
              <a:endParaRPr lang="en-US" b="1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56524" y="2133600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+</a:t>
              </a:r>
              <a:endParaRPr lang="en-US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28800" y="213360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en-US" b="1" dirty="0"/>
            </a:p>
          </p:txBody>
        </p:sp>
        <p:cxnSp>
          <p:nvCxnSpPr>
            <p:cNvPr id="34" name="Straight Connector 33"/>
            <p:cNvCxnSpPr>
              <a:stCxn id="31" idx="2"/>
              <a:endCxn id="33" idx="0"/>
            </p:cNvCxnSpPr>
            <p:nvPr/>
          </p:nvCxnSpPr>
          <p:spPr>
            <a:xfrm rot="5400000">
              <a:off x="2112911" y="1818426"/>
              <a:ext cx="196334" cy="434015"/>
            </a:xfrm>
            <a:prstGeom prst="line">
              <a:avLst/>
            </a:prstGeom>
            <a:ln w="254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31" idx="2"/>
              <a:endCxn id="32" idx="0"/>
            </p:cNvCxnSpPr>
            <p:nvPr/>
          </p:nvCxnSpPr>
          <p:spPr>
            <a:xfrm rot="16200000" flipH="1">
              <a:off x="2535989" y="1829361"/>
              <a:ext cx="196334" cy="412143"/>
            </a:xfrm>
            <a:prstGeom prst="line">
              <a:avLst/>
            </a:prstGeom>
            <a:ln w="254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32" idx="2"/>
              <a:endCxn id="30" idx="0"/>
            </p:cNvCxnSpPr>
            <p:nvPr/>
          </p:nvCxnSpPr>
          <p:spPr>
            <a:xfrm rot="5400000">
              <a:off x="2546289" y="2384729"/>
              <a:ext cx="175736" cy="412143"/>
            </a:xfrm>
            <a:prstGeom prst="line">
              <a:avLst/>
            </a:prstGeom>
            <a:ln w="254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hape 36"/>
            <p:cNvCxnSpPr>
              <a:stCxn id="32" idx="2"/>
              <a:endCxn id="31" idx="0"/>
            </p:cNvCxnSpPr>
            <p:nvPr/>
          </p:nvCxnSpPr>
          <p:spPr>
            <a:xfrm rot="5400000" flipH="1">
              <a:off x="2166658" y="1829362"/>
              <a:ext cx="934998" cy="412143"/>
            </a:xfrm>
            <a:prstGeom prst="curvedConnector5">
              <a:avLst>
                <a:gd name="adj1" fmla="val -10675"/>
                <a:gd name="adj2" fmla="val -84648"/>
                <a:gd name="adj3" fmla="val 112052"/>
              </a:avLst>
            </a:prstGeom>
            <a:ln w="254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1" name="Content Placeholder 3"/>
          <p:cNvGraphicFramePr>
            <a:graphicFrameLocks/>
          </p:cNvGraphicFramePr>
          <p:nvPr/>
        </p:nvGraphicFramePr>
        <p:xfrm>
          <a:off x="152400" y="5714052"/>
          <a:ext cx="8915400" cy="901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53" grpId="0" animBg="1"/>
      <p:bldP spid="53" grpId="1" animBg="1"/>
      <p:bldP spid="54" grpId="0" animBg="1"/>
      <p:bldP spid="54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2438400" y="1828800"/>
            <a:ext cx="762000" cy="381000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662056" y="1832428"/>
            <a:ext cx="740230" cy="381000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785258" y="2186214"/>
            <a:ext cx="990600" cy="381000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5998028" y="2211614"/>
            <a:ext cx="381000" cy="381000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3378200" y="1841500"/>
            <a:ext cx="559158" cy="381000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7620000" y="1854200"/>
            <a:ext cx="990600" cy="381000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ontent Placeholder 55"/>
          <p:cNvSpPr>
            <a:spLocks noGrp="1"/>
          </p:cNvSpPr>
          <p:nvPr>
            <p:ph idx="1"/>
          </p:nvPr>
        </p:nvSpPr>
        <p:spPr>
          <a:xfrm>
            <a:off x="4572000" y="1481328"/>
            <a:ext cx="4267200" cy="4525963"/>
          </a:xfrm>
        </p:spPr>
        <p:txBody>
          <a:bodyPr/>
          <a:lstStyle/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sum = 0;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for(j = 0; j &lt; 40; j += 4)</a:t>
            </a:r>
          </a:p>
          <a:p>
            <a:pPr lvl="1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sum += j;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return sum;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Optimized Program</a:t>
            </a:r>
            <a:endParaRPr lang="en-US" dirty="0"/>
          </a:p>
        </p:txBody>
      </p:sp>
      <p:sp>
        <p:nvSpPr>
          <p:cNvPr id="51" name="Content Placeholder 55"/>
          <p:cNvSpPr txBox="1">
            <a:spLocks/>
          </p:cNvSpPr>
          <p:nvPr/>
        </p:nvSpPr>
        <p:spPr>
          <a:xfrm>
            <a:off x="342900" y="1473200"/>
            <a:ext cx="39243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sum = 0;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for(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0;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&lt; 10;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++)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sum += 4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kumimoji="0" lang="en-US" sz="20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 sum;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92761" y="3977759"/>
            <a:ext cx="7558479" cy="57888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Aharoni" pitchFamily="2" charset="-79"/>
                <a:cs typeface="Aharoni" pitchFamily="2" charset="-79"/>
              </a:rPr>
              <a:t>Loop Induction Variable Strength Reduction</a:t>
            </a:r>
            <a:endParaRPr lang="en-US" sz="2800" dirty="0">
              <a:latin typeface="Aharoni" pitchFamily="2" charset="-79"/>
              <a:cs typeface="Aharoni" pitchFamily="2" charset="-79"/>
            </a:endParaRPr>
          </a:p>
        </p:txBody>
      </p:sp>
      <p:graphicFrame>
        <p:nvGraphicFramePr>
          <p:cNvPr id="56" name="Content Placeholder 3"/>
          <p:cNvGraphicFramePr>
            <a:graphicFrameLocks/>
          </p:cNvGraphicFramePr>
          <p:nvPr/>
        </p:nvGraphicFramePr>
        <p:xfrm>
          <a:off x="152400" y="5714052"/>
          <a:ext cx="8915400" cy="901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</p:cSld>
  <p:clrMapOvr>
    <a:masterClrMapping/>
  </p:clrMapOvr>
  <p:transition advTm="3107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24" grpId="0" animBg="1"/>
      <p:bldP spid="24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5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46"/>
          <p:cNvSpPr/>
          <p:nvPr/>
        </p:nvSpPr>
        <p:spPr>
          <a:xfrm>
            <a:off x="2057400" y="3505200"/>
            <a:ext cx="1143000" cy="457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FF00">
                  <a:alpha val="25000"/>
                </a:srgbClr>
              </a:gs>
              <a:gs pos="100000">
                <a:srgbClr val="FFFF00">
                  <a:alpha val="5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3810000" y="3385456"/>
            <a:ext cx="2819400" cy="6858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FF00">
                  <a:alpha val="25000"/>
                </a:srgbClr>
              </a:gs>
              <a:gs pos="100000">
                <a:srgbClr val="FFFF00">
                  <a:alpha val="5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1360714" y="3344425"/>
            <a:ext cx="5943600" cy="8382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FF00">
                  <a:alpha val="25000"/>
                </a:srgbClr>
              </a:gs>
              <a:gs pos="100000">
                <a:srgbClr val="FFFF00">
                  <a:alpha val="5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Optimization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1600200" y="3525870"/>
            <a:ext cx="381000" cy="44450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Notched Right Arrow 4"/>
          <p:cNvSpPr/>
          <p:nvPr/>
        </p:nvSpPr>
        <p:spPr>
          <a:xfrm>
            <a:off x="2133600" y="3589370"/>
            <a:ext cx="990600" cy="317500"/>
          </a:xfrm>
          <a:prstGeom prst="notch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lded Corner 6"/>
          <p:cNvSpPr/>
          <p:nvPr/>
        </p:nvSpPr>
        <p:spPr>
          <a:xfrm>
            <a:off x="3276600" y="3525870"/>
            <a:ext cx="381000" cy="44450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Notched Right Arrow 12"/>
          <p:cNvSpPr/>
          <p:nvPr/>
        </p:nvSpPr>
        <p:spPr>
          <a:xfrm>
            <a:off x="3886200" y="3576670"/>
            <a:ext cx="990600" cy="317500"/>
          </a:xfrm>
          <a:prstGeom prst="notchedRightArrow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lded Corner 13"/>
          <p:cNvSpPr/>
          <p:nvPr/>
        </p:nvSpPr>
        <p:spPr>
          <a:xfrm>
            <a:off x="5029200" y="3513170"/>
            <a:ext cx="381000" cy="44450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Notched Right Arrow 14"/>
          <p:cNvSpPr/>
          <p:nvPr/>
        </p:nvSpPr>
        <p:spPr>
          <a:xfrm>
            <a:off x="5562600" y="3576670"/>
            <a:ext cx="990600" cy="317500"/>
          </a:xfrm>
          <a:prstGeom prst="notched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lded Corner 15"/>
          <p:cNvSpPr/>
          <p:nvPr/>
        </p:nvSpPr>
        <p:spPr>
          <a:xfrm>
            <a:off x="6705600" y="3513170"/>
            <a:ext cx="381000" cy="44450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Notched Right Arrow 16"/>
          <p:cNvSpPr/>
          <p:nvPr/>
        </p:nvSpPr>
        <p:spPr>
          <a:xfrm>
            <a:off x="5257800" y="1684370"/>
            <a:ext cx="990600" cy="317500"/>
          </a:xfrm>
          <a:prstGeom prst="notchedRightArrow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Notched Right Arrow 17"/>
          <p:cNvSpPr/>
          <p:nvPr/>
        </p:nvSpPr>
        <p:spPr>
          <a:xfrm rot="19856061">
            <a:off x="3642853" y="2057401"/>
            <a:ext cx="990600" cy="317500"/>
          </a:xfrm>
          <a:prstGeom prst="notch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Notched Right Arrow 18"/>
          <p:cNvSpPr/>
          <p:nvPr/>
        </p:nvSpPr>
        <p:spPr>
          <a:xfrm rot="19856061">
            <a:off x="1995946" y="2971800"/>
            <a:ext cx="990600" cy="317500"/>
          </a:xfrm>
          <a:prstGeom prst="notched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olded Corner 19"/>
          <p:cNvSpPr/>
          <p:nvPr/>
        </p:nvSpPr>
        <p:spPr>
          <a:xfrm>
            <a:off x="3124200" y="2446370"/>
            <a:ext cx="381000" cy="44450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olded Corner 20"/>
          <p:cNvSpPr/>
          <p:nvPr/>
        </p:nvSpPr>
        <p:spPr>
          <a:xfrm>
            <a:off x="4724400" y="1620870"/>
            <a:ext cx="381000" cy="44450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olded Corner 21"/>
          <p:cNvSpPr/>
          <p:nvPr/>
        </p:nvSpPr>
        <p:spPr>
          <a:xfrm>
            <a:off x="6400800" y="1620870"/>
            <a:ext cx="381000" cy="44450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Notched Right Arrow 22"/>
          <p:cNvSpPr/>
          <p:nvPr/>
        </p:nvSpPr>
        <p:spPr>
          <a:xfrm flipV="1">
            <a:off x="5243054" y="5562600"/>
            <a:ext cx="990600" cy="317500"/>
          </a:xfrm>
          <a:prstGeom prst="notchedRightArrow">
            <a:avLst/>
          </a:prstGeom>
          <a:gradFill flip="none" rotWithShape="0">
            <a:gsLst>
              <a:gs pos="0">
                <a:schemeClr val="accent2">
                  <a:shade val="15000"/>
                  <a:satMod val="180000"/>
                </a:schemeClr>
              </a:gs>
              <a:gs pos="50000">
                <a:schemeClr val="accent2">
                  <a:shade val="45000"/>
                  <a:satMod val="170000"/>
                </a:schemeClr>
              </a:gs>
              <a:gs pos="70000">
                <a:schemeClr val="accent2">
                  <a:tint val="99000"/>
                  <a:shade val="65000"/>
                  <a:satMod val="155000"/>
                </a:schemeClr>
              </a:gs>
              <a:gs pos="100000">
                <a:schemeClr val="accent2">
                  <a:tint val="95500"/>
                  <a:shade val="100000"/>
                  <a:satMod val="155000"/>
                </a:schemeClr>
              </a:gs>
            </a:gsLst>
            <a:lin ang="16200000" scaled="0"/>
            <a:tileRect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Notched Right Arrow 23"/>
          <p:cNvSpPr/>
          <p:nvPr/>
        </p:nvSpPr>
        <p:spPr>
          <a:xfrm rot="1743939" flipV="1">
            <a:off x="3628107" y="5189569"/>
            <a:ext cx="990600" cy="317500"/>
          </a:xfrm>
          <a:prstGeom prst="notchedRightArrow">
            <a:avLst/>
          </a:prstGeom>
          <a:gradFill flip="none" rotWithShape="0">
            <a:gsLst>
              <a:gs pos="0">
                <a:schemeClr val="accent4">
                  <a:shade val="15000"/>
                  <a:satMod val="180000"/>
                </a:schemeClr>
              </a:gs>
              <a:gs pos="50000">
                <a:schemeClr val="accent4">
                  <a:shade val="45000"/>
                  <a:satMod val="170000"/>
                </a:schemeClr>
              </a:gs>
              <a:gs pos="70000">
                <a:schemeClr val="accent4">
                  <a:tint val="99000"/>
                  <a:shade val="65000"/>
                  <a:satMod val="155000"/>
                </a:schemeClr>
              </a:gs>
              <a:gs pos="100000">
                <a:schemeClr val="accent4">
                  <a:tint val="95500"/>
                  <a:shade val="100000"/>
                  <a:satMod val="155000"/>
                </a:schemeClr>
              </a:gs>
            </a:gsLst>
            <a:lin ang="16200000" scaled="0"/>
            <a:tileRect/>
          </a:gradFill>
          <a:scene3d>
            <a:camera prst="orthographicFront">
              <a:rot lat="0" lon="0" rev="0"/>
            </a:camera>
            <a:lightRig rig="glow" dir="t">
              <a:rot lat="0" lon="0" rev="7800000"/>
            </a:lightRig>
          </a:scene3d>
          <a:sp3d contourW="1000" prstMaterial="flat">
            <a:bevelT w="95250" h="101600"/>
            <a:contourClr>
              <a:schemeClr val="accent4">
                <a:satMod val="300000"/>
              </a:schemeClr>
            </a:contourClr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Notched Right Arrow 24"/>
          <p:cNvSpPr/>
          <p:nvPr/>
        </p:nvSpPr>
        <p:spPr>
          <a:xfrm rot="1743939" flipV="1">
            <a:off x="1981200" y="4275170"/>
            <a:ext cx="990600" cy="317500"/>
          </a:xfrm>
          <a:prstGeom prst="notchedRightArrow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6200000" scaled="1"/>
            <a:tileRect/>
          </a:gradFill>
          <a:scene3d>
            <a:camera prst="orthographicFront">
              <a:rot lat="0" lon="0" rev="0"/>
            </a:camera>
            <a:lightRig rig="glow" dir="t">
              <a:rot lat="0" lon="0" rev="7800000"/>
            </a:lightRig>
          </a:scene3d>
          <a:sp3d contourW="1000" prstMaterial="flat">
            <a:bevelT w="95250" h="101600"/>
            <a:contourClr>
              <a:schemeClr val="accent6">
                <a:satMod val="300000"/>
              </a:schemeClr>
            </a:contourClr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olded Corner 25"/>
          <p:cNvSpPr/>
          <p:nvPr/>
        </p:nvSpPr>
        <p:spPr>
          <a:xfrm>
            <a:off x="3109454" y="4673600"/>
            <a:ext cx="381000" cy="44450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lded Corner 26"/>
          <p:cNvSpPr/>
          <p:nvPr/>
        </p:nvSpPr>
        <p:spPr>
          <a:xfrm>
            <a:off x="4709654" y="5499100"/>
            <a:ext cx="381000" cy="44450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olded Corner 27"/>
          <p:cNvSpPr/>
          <p:nvPr/>
        </p:nvSpPr>
        <p:spPr>
          <a:xfrm>
            <a:off x="6386054" y="5499100"/>
            <a:ext cx="381000" cy="44450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Notched Right Arrow 30"/>
          <p:cNvSpPr/>
          <p:nvPr/>
        </p:nvSpPr>
        <p:spPr>
          <a:xfrm>
            <a:off x="3733800" y="2586070"/>
            <a:ext cx="990600" cy="317500"/>
          </a:xfrm>
          <a:prstGeom prst="notchedRightArrow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olded Corner 31"/>
          <p:cNvSpPr/>
          <p:nvPr/>
        </p:nvSpPr>
        <p:spPr>
          <a:xfrm>
            <a:off x="4876800" y="2522570"/>
            <a:ext cx="381000" cy="44450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Notched Right Arrow 32"/>
          <p:cNvSpPr/>
          <p:nvPr/>
        </p:nvSpPr>
        <p:spPr>
          <a:xfrm>
            <a:off x="5410200" y="2586070"/>
            <a:ext cx="990600" cy="317500"/>
          </a:xfrm>
          <a:prstGeom prst="notch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olded Corner 33"/>
          <p:cNvSpPr/>
          <p:nvPr/>
        </p:nvSpPr>
        <p:spPr>
          <a:xfrm>
            <a:off x="6553200" y="2522570"/>
            <a:ext cx="381000" cy="44450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Notched Right Arrow 34"/>
          <p:cNvSpPr/>
          <p:nvPr/>
        </p:nvSpPr>
        <p:spPr>
          <a:xfrm>
            <a:off x="3733800" y="4643470"/>
            <a:ext cx="990600" cy="317500"/>
          </a:xfrm>
          <a:prstGeom prst="notchedRightArrow">
            <a:avLst/>
          </a:prstGeom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accent2">
                <a:satMod val="3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4876800" y="4579970"/>
            <a:ext cx="381000" cy="44450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Notched Right Arrow 36"/>
          <p:cNvSpPr/>
          <p:nvPr/>
        </p:nvSpPr>
        <p:spPr>
          <a:xfrm>
            <a:off x="5410200" y="4643470"/>
            <a:ext cx="990600" cy="317500"/>
          </a:xfrm>
          <a:prstGeom prst="notched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olded Corner 37"/>
          <p:cNvSpPr/>
          <p:nvPr/>
        </p:nvSpPr>
        <p:spPr>
          <a:xfrm>
            <a:off x="6553200" y="4579970"/>
            <a:ext cx="381000" cy="44450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390605" y="1219200"/>
            <a:ext cx="1828800" cy="1828800"/>
            <a:chOff x="390605" y="1219200"/>
            <a:chExt cx="1828800" cy="1828800"/>
          </a:xfrm>
        </p:grpSpPr>
        <p:sp>
          <p:nvSpPr>
            <p:cNvPr id="41" name="Octagon 40"/>
            <p:cNvSpPr/>
            <p:nvPr/>
          </p:nvSpPr>
          <p:spPr>
            <a:xfrm>
              <a:off x="390605" y="1219200"/>
              <a:ext cx="1828800" cy="1828800"/>
            </a:xfrm>
            <a:prstGeom prst="octag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49831" y="1542871"/>
              <a:ext cx="151034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Aharoni" pitchFamily="2" charset="-79"/>
                  <a:cs typeface="Aharoni" pitchFamily="2" charset="-79"/>
                </a:rPr>
                <a:t>Phase</a:t>
              </a:r>
            </a:p>
            <a:p>
              <a:pPr algn="ctr"/>
              <a:r>
                <a:rPr lang="en-US" sz="2400" dirty="0" smtClean="0">
                  <a:latin typeface="Aharoni" pitchFamily="2" charset="-79"/>
                  <a:cs typeface="Aharoni" pitchFamily="2" charset="-79"/>
                </a:rPr>
                <a:t>Ordering</a:t>
              </a:r>
            </a:p>
            <a:p>
              <a:pPr algn="ctr"/>
              <a:r>
                <a:rPr lang="en-US" sz="2400" dirty="0" smtClean="0">
                  <a:latin typeface="Aharoni" pitchFamily="2" charset="-79"/>
                  <a:cs typeface="Aharoni" pitchFamily="2" charset="-79"/>
                </a:rPr>
                <a:t>Problem</a:t>
              </a:r>
              <a:endParaRPr lang="en-US" sz="2400" dirty="0">
                <a:latin typeface="Aharoni" pitchFamily="2" charset="-79"/>
                <a:cs typeface="Aharoni" pitchFamily="2" charset="-79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56669" y="4495800"/>
            <a:ext cx="1896673" cy="1828800"/>
            <a:chOff x="356669" y="4495800"/>
            <a:chExt cx="1896673" cy="1828800"/>
          </a:xfrm>
        </p:grpSpPr>
        <p:sp>
          <p:nvSpPr>
            <p:cNvPr id="42" name="Octagon 41"/>
            <p:cNvSpPr/>
            <p:nvPr/>
          </p:nvSpPr>
          <p:spPr>
            <a:xfrm>
              <a:off x="390605" y="4495800"/>
              <a:ext cx="1828800" cy="1828800"/>
            </a:xfrm>
            <a:prstGeom prst="octag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56669" y="4808585"/>
              <a:ext cx="189667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Aharoni" pitchFamily="2" charset="-79"/>
                  <a:cs typeface="Aharoni" pitchFamily="2" charset="-79"/>
                </a:rPr>
                <a:t>Local</a:t>
              </a:r>
            </a:p>
            <a:p>
              <a:pPr algn="ctr"/>
              <a:r>
                <a:rPr lang="en-US" sz="2400" dirty="0" smtClean="0">
                  <a:latin typeface="Aharoni" pitchFamily="2" charset="-79"/>
                  <a:cs typeface="Aharoni" pitchFamily="2" charset="-79"/>
                </a:rPr>
                <a:t>Profitability</a:t>
              </a:r>
            </a:p>
            <a:p>
              <a:pPr algn="ctr"/>
              <a:r>
                <a:rPr lang="en-US" sz="2400" dirty="0" smtClean="0">
                  <a:latin typeface="Aharoni" pitchFamily="2" charset="-79"/>
                  <a:cs typeface="Aharoni" pitchFamily="2" charset="-79"/>
                </a:rPr>
                <a:t>Heuristics</a:t>
              </a:r>
              <a:endParaRPr lang="en-US" sz="2400" dirty="0">
                <a:latin typeface="Aharoni" pitchFamily="2" charset="-79"/>
                <a:cs typeface="Aharoni" pitchFamily="2" charset="-79"/>
              </a:endParaRPr>
            </a:p>
          </p:txBody>
        </p:sp>
      </p:grpSp>
      <p:sp>
        <p:nvSpPr>
          <p:cNvPr id="40" name="Rounded Rectangular Callout 39"/>
          <p:cNvSpPr/>
          <p:nvPr/>
        </p:nvSpPr>
        <p:spPr>
          <a:xfrm>
            <a:off x="1143000" y="2438400"/>
            <a:ext cx="1676400" cy="914400"/>
          </a:xfrm>
          <a:prstGeom prst="wedgeRoundRectCallout">
            <a:avLst>
              <a:gd name="adj1" fmla="val -17262"/>
              <a:gd name="adj2" fmla="val 76786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Original Program</a:t>
            </a:r>
            <a:endParaRPr lang="en-US" sz="2000" dirty="0"/>
          </a:p>
        </p:txBody>
      </p:sp>
      <p:sp>
        <p:nvSpPr>
          <p:cNvPr id="50" name="Rounded Rectangular Callout 49"/>
          <p:cNvSpPr/>
          <p:nvPr/>
        </p:nvSpPr>
        <p:spPr>
          <a:xfrm>
            <a:off x="6324600" y="2438400"/>
            <a:ext cx="1676400" cy="914400"/>
          </a:xfrm>
          <a:prstGeom prst="wedgeRoundRectCallout">
            <a:avLst>
              <a:gd name="adj1" fmla="val -17262"/>
              <a:gd name="adj2" fmla="val 76786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Optimized Program</a:t>
            </a:r>
            <a:endParaRPr lang="en-US" sz="2000" dirty="0"/>
          </a:p>
        </p:txBody>
      </p:sp>
      <p:grpSp>
        <p:nvGrpSpPr>
          <p:cNvPr id="54" name="Group 53"/>
          <p:cNvGrpSpPr/>
          <p:nvPr/>
        </p:nvGrpSpPr>
        <p:grpSpPr>
          <a:xfrm>
            <a:off x="2667000" y="4191000"/>
            <a:ext cx="3352800" cy="2057400"/>
            <a:chOff x="2667000" y="4191000"/>
            <a:chExt cx="3352800" cy="2057400"/>
          </a:xfrm>
        </p:grpSpPr>
        <p:sp>
          <p:nvSpPr>
            <p:cNvPr id="49" name="Rounded Rectangle 48"/>
            <p:cNvSpPr/>
            <p:nvPr/>
          </p:nvSpPr>
          <p:spPr>
            <a:xfrm>
              <a:off x="2667000" y="4191000"/>
              <a:ext cx="3352800" cy="2057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000" dirty="0" smtClean="0"/>
                <a:t>Optimizations</a:t>
              </a:r>
              <a:endParaRPr lang="en-US" sz="2000" dirty="0"/>
            </a:p>
          </p:txBody>
        </p:sp>
        <p:sp>
          <p:nvSpPr>
            <p:cNvPr id="51" name="Notched Right Arrow 50"/>
            <p:cNvSpPr/>
            <p:nvPr/>
          </p:nvSpPr>
          <p:spPr>
            <a:xfrm>
              <a:off x="3886200" y="4787900"/>
              <a:ext cx="990600" cy="295603"/>
            </a:xfrm>
            <a:prstGeom prst="notched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Notched Right Arrow 51"/>
            <p:cNvSpPr/>
            <p:nvPr/>
          </p:nvSpPr>
          <p:spPr>
            <a:xfrm>
              <a:off x="3886200" y="5245100"/>
              <a:ext cx="990600" cy="295603"/>
            </a:xfrm>
            <a:prstGeom prst="notchedRightArrow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Notched Right Arrow 52"/>
            <p:cNvSpPr/>
            <p:nvPr/>
          </p:nvSpPr>
          <p:spPr>
            <a:xfrm>
              <a:off x="3886200" y="5702300"/>
              <a:ext cx="990600" cy="295603"/>
            </a:xfrm>
            <a:prstGeom prst="notchedRigh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5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5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48" grpId="0" animBg="1"/>
      <p:bldP spid="48" grpId="1" animBg="1"/>
      <p:bldP spid="39" grpId="0" animBg="1"/>
      <p:bldP spid="39" grpId="1" animBg="1"/>
      <p:bldP spid="4" grpId="0" animBg="1"/>
      <p:bldP spid="5" grpId="0" animBg="1"/>
      <p:bldP spid="7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40" grpId="1" animBg="1"/>
      <p:bldP spid="50" grpId="0" animBg="1"/>
      <p:bldP spid="50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Optimizations composed from simple rules</a:t>
            </a:r>
          </a:p>
          <a:p>
            <a:pPr lvl="1"/>
            <a:r>
              <a:rPr lang="en-US" dirty="0" smtClean="0"/>
              <a:t>Loop Induction Variable Strength Reduction</a:t>
            </a:r>
          </a:p>
          <a:p>
            <a:pPr lvl="1"/>
            <a:r>
              <a:rPr lang="en-US" dirty="0" smtClean="0"/>
              <a:t>Loop-Operation Factoring</a:t>
            </a:r>
          </a:p>
          <a:p>
            <a:pPr lvl="1"/>
            <a:r>
              <a:rPr lang="en-US" dirty="0" smtClean="0"/>
              <a:t>Loop-Operation Distributing</a:t>
            </a:r>
          </a:p>
          <a:p>
            <a:pPr lvl="1"/>
            <a:r>
              <a:rPr lang="en-US" dirty="0" smtClean="0"/>
              <a:t>Inter-Loop Strength Reduction</a:t>
            </a:r>
          </a:p>
          <a:p>
            <a:pPr lvl="1"/>
            <a:r>
              <a:rPr lang="en-US" dirty="0" smtClean="0"/>
              <a:t>Temporary Object Removal</a:t>
            </a:r>
          </a:p>
          <a:p>
            <a:pPr lvl="1"/>
            <a:r>
              <a:rPr lang="en-US" dirty="0" smtClean="0"/>
              <a:t>Partial </a:t>
            </a:r>
            <a:r>
              <a:rPr lang="en-US" dirty="0" err="1" smtClean="0"/>
              <a:t>Inlining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Emergent Optimizations</a:t>
            </a:r>
            <a:endParaRPr lang="en-US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152400" y="5714052"/>
          <a:ext cx="8915400" cy="901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152400" y="5714052"/>
          <a:ext cx="8915400" cy="901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3.33333E-6 -0.632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568891"/>
          </a:xfrm>
        </p:spPr>
        <p:txBody>
          <a:bodyPr/>
          <a:lstStyle/>
          <a:p>
            <a:r>
              <a:rPr lang="en-US" dirty="0" smtClean="0"/>
              <a:t>Algorithm provided in the Technical Report</a:t>
            </a:r>
          </a:p>
          <a:p>
            <a:r>
              <a:rPr lang="en-US" dirty="0" smtClean="0"/>
              <a:t>Model heap with values having linear types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152400" y="1384300"/>
          <a:ext cx="8915400" cy="901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152400" y="1384300"/>
          <a:ext cx="8915400" cy="901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Graphic spid="8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568891"/>
          </a:xfrm>
        </p:spPr>
        <p:txBody>
          <a:bodyPr/>
          <a:lstStyle/>
          <a:p>
            <a:r>
              <a:rPr lang="en-US" dirty="0" err="1" smtClean="0"/>
              <a:t>Tarjan’s</a:t>
            </a:r>
            <a:r>
              <a:rPr lang="en-US" dirty="0" smtClean="0"/>
              <a:t> Union-Find Algorithm</a:t>
            </a:r>
          </a:p>
          <a:p>
            <a:pPr lvl="1"/>
            <a:r>
              <a:rPr lang="en-US" dirty="0" smtClean="0"/>
              <a:t>tracks equivalence classes in the E-PEG</a:t>
            </a:r>
          </a:p>
          <a:p>
            <a:r>
              <a:rPr lang="en-US" dirty="0" err="1" smtClean="0"/>
              <a:t>Rete</a:t>
            </a:r>
            <a:r>
              <a:rPr lang="en-US" dirty="0" smtClean="0"/>
              <a:t> Pattern Matching Algorithm</a:t>
            </a:r>
          </a:p>
          <a:p>
            <a:pPr lvl="1"/>
            <a:r>
              <a:rPr lang="en-US" dirty="0" smtClean="0"/>
              <a:t>incrementally finds significant nodes in the E-PEG</a:t>
            </a:r>
          </a:p>
          <a:p>
            <a:r>
              <a:rPr lang="en-US" dirty="0" smtClean="0"/>
              <a:t>Equality Analyses:</a:t>
            </a:r>
          </a:p>
          <a:p>
            <a:pPr lvl="1"/>
            <a:r>
              <a:rPr lang="en-US" dirty="0" smtClean="0"/>
              <a:t>PEG Operator Axioms</a:t>
            </a:r>
          </a:p>
          <a:p>
            <a:pPr lvl="1"/>
            <a:r>
              <a:rPr lang="en-US" dirty="0" smtClean="0"/>
              <a:t>Language-Specific Axioms</a:t>
            </a:r>
          </a:p>
          <a:p>
            <a:pPr lvl="1"/>
            <a:r>
              <a:rPr lang="en-US" dirty="0" smtClean="0"/>
              <a:t>Domain-Specific Axioms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152400" y="1384300"/>
          <a:ext cx="8915400" cy="901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568891"/>
          </a:xfrm>
        </p:spPr>
        <p:txBody>
          <a:bodyPr/>
          <a:lstStyle/>
          <a:p>
            <a:r>
              <a:rPr lang="en-US" dirty="0" smtClean="0"/>
              <a:t>Pseudo-Boolean Solver</a:t>
            </a:r>
          </a:p>
          <a:p>
            <a:pPr lvl="1"/>
            <a:r>
              <a:rPr lang="en-US" dirty="0" smtClean="0"/>
              <a:t>Assign a cost to each operation in the E-PEG</a:t>
            </a:r>
          </a:p>
          <a:p>
            <a:pPr lvl="1"/>
            <a:r>
              <a:rPr lang="en-US" dirty="0" smtClean="0"/>
              <a:t>Impose constraints for a well-formed PEG</a:t>
            </a:r>
          </a:p>
          <a:p>
            <a:pPr lvl="1"/>
            <a:r>
              <a:rPr lang="en-US" dirty="0" smtClean="0"/>
              <a:t>Minimize the cost of the selected PEG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152400" y="1384300"/>
          <a:ext cx="8915400" cy="901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4800600" y="5943600"/>
            <a:ext cx="1524000" cy="711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bIns="0" rtlCol="0" anchor="b"/>
          <a:lstStyle/>
          <a:p>
            <a:pPr algn="ctr"/>
            <a:r>
              <a:rPr lang="en-US" dirty="0" smtClean="0"/>
              <a:t>1499 </a:t>
            </a:r>
            <a:r>
              <a:rPr lang="en-US" dirty="0" err="1" smtClean="0"/>
              <a:t>msec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57200" y="5943600"/>
            <a:ext cx="1524000" cy="711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bIns="0" rtlCol="0" anchor="b"/>
          <a:lstStyle/>
          <a:p>
            <a:pPr algn="ctr"/>
            <a:r>
              <a:rPr lang="en-US" dirty="0" smtClean="0"/>
              <a:t>14 </a:t>
            </a:r>
            <a:r>
              <a:rPr lang="en-US" dirty="0" err="1" smtClean="0"/>
              <a:t>msec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667000" y="5943600"/>
            <a:ext cx="1524000" cy="711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bIns="0" rtlCol="0" anchor="b"/>
          <a:lstStyle/>
          <a:p>
            <a:pPr algn="ctr"/>
            <a:r>
              <a:rPr lang="en-US" dirty="0" smtClean="0"/>
              <a:t>88 </a:t>
            </a:r>
            <a:r>
              <a:rPr lang="en-US" dirty="0" err="1" smtClean="0"/>
              <a:t>msec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934200" y="5943600"/>
            <a:ext cx="1524000" cy="711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bIns="0" rtlCol="0" anchor="b"/>
          <a:lstStyle/>
          <a:p>
            <a:pPr algn="ctr"/>
            <a:r>
              <a:rPr lang="en-US" dirty="0" smtClean="0"/>
              <a:t>43 </a:t>
            </a:r>
            <a:r>
              <a:rPr lang="en-US" dirty="0" err="1" smtClean="0"/>
              <a:t>msec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Observed Emergent Optimizations</a:t>
            </a:r>
          </a:p>
          <a:p>
            <a:pPr lvl="1"/>
            <a:r>
              <a:rPr lang="en-US" dirty="0" smtClean="0"/>
              <a:t>Traditionally need to be explicitly implemented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Domain-Specific Analyses:</a:t>
            </a:r>
          </a:p>
          <a:p>
            <a:pPr lvl="1"/>
            <a:r>
              <a:rPr lang="en-US" dirty="0" smtClean="0"/>
              <a:t>7% runtime improvement on Java ray tracer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Compilation of </a:t>
            </a:r>
            <a:r>
              <a:rPr lang="en-US" dirty="0" err="1" smtClean="0"/>
              <a:t>SpecJVM</a:t>
            </a:r>
            <a:r>
              <a:rPr lang="en-US" dirty="0" smtClean="0"/>
              <a:t> (per method):</a:t>
            </a:r>
          </a:p>
          <a:p>
            <a:pPr lvl="1"/>
            <a:r>
              <a:rPr lang="en-US" dirty="0" smtClean="0"/>
              <a:t>10</a:t>
            </a:r>
            <a:r>
              <a:rPr lang="en-US" baseline="30000" dirty="0" smtClean="0"/>
              <a:t>30</a:t>
            </a:r>
            <a:r>
              <a:rPr lang="en-US" dirty="0" smtClean="0"/>
              <a:t> programs found in less than 200MB memory</a:t>
            </a:r>
          </a:p>
          <a:p>
            <a:pPr lvl="1"/>
            <a:r>
              <a:rPr lang="en-US" dirty="0" smtClean="0"/>
              <a:t>Average compilation time per stage: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Peggy: Java </a:t>
            </a:r>
            <a:r>
              <a:rPr lang="en-US" dirty="0" err="1" smtClean="0"/>
              <a:t>Bytecode</a:t>
            </a:r>
            <a:r>
              <a:rPr lang="en-US" dirty="0" smtClean="0"/>
              <a:t> Optimizer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152400" y="5346700"/>
          <a:ext cx="8915400" cy="901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4800600" y="5943600"/>
            <a:ext cx="1524000" cy="711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bIns="0" rtlCol="0" anchor="b"/>
          <a:lstStyle/>
          <a:p>
            <a:pPr algn="ctr"/>
            <a:r>
              <a:rPr lang="en-US" dirty="0" smtClean="0"/>
              <a:t>1499 </a:t>
            </a:r>
            <a:r>
              <a:rPr lang="en-US" dirty="0" err="1" smtClean="0"/>
              <a:t>msec</a:t>
            </a:r>
            <a:endParaRPr lang="en-US" dirty="0"/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/>
        </p:nvGraphicFramePr>
        <p:xfrm>
          <a:off x="152400" y="5346700"/>
          <a:ext cx="8915400" cy="901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custDataLst>
      <p:tags r:id="rId1"/>
    </p:custDataLst>
  </p:cSld>
  <p:clrMapOvr>
    <a:masterClrMapping/>
  </p:clrMapOvr>
  <p:transition advTm="6968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6" grpId="0" animBg="1"/>
      <p:bldP spid="8" grpId="0" animBg="1"/>
      <p:bldP spid="2" grpId="0" uiExpand="1" build="p"/>
      <p:bldGraphic spid="4" grpId="0">
        <p:bldAsOne/>
      </p:bldGraphic>
      <p:bldGraphic spid="10" grpId="0">
        <p:bldAsOne/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qual 26"/>
          <p:cNvSpPr/>
          <p:nvPr/>
        </p:nvSpPr>
        <p:spPr>
          <a:xfrm>
            <a:off x="7620000" y="2667000"/>
            <a:ext cx="457200" cy="533400"/>
          </a:xfrm>
          <a:prstGeom prst="mathEqual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olded Corner 21"/>
          <p:cNvSpPr/>
          <p:nvPr/>
        </p:nvSpPr>
        <p:spPr>
          <a:xfrm>
            <a:off x="1219200" y="2133600"/>
            <a:ext cx="381000" cy="44450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Vertical Scroll 23"/>
          <p:cNvSpPr/>
          <p:nvPr/>
        </p:nvSpPr>
        <p:spPr>
          <a:xfrm>
            <a:off x="4343400" y="2133600"/>
            <a:ext cx="381000" cy="444500"/>
          </a:xfrm>
          <a:prstGeom prst="vertic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olded Corner 24"/>
          <p:cNvSpPr/>
          <p:nvPr/>
        </p:nvSpPr>
        <p:spPr>
          <a:xfrm>
            <a:off x="1219200" y="3289300"/>
            <a:ext cx="381000" cy="44450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Vertical Scroll 25"/>
          <p:cNvSpPr/>
          <p:nvPr/>
        </p:nvSpPr>
        <p:spPr>
          <a:xfrm>
            <a:off x="4343400" y="3289300"/>
            <a:ext cx="381000" cy="444500"/>
          </a:xfrm>
          <a:prstGeom prst="vertic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114800"/>
            <a:ext cx="8229600" cy="1892491"/>
          </a:xfrm>
        </p:spPr>
        <p:txBody>
          <a:bodyPr/>
          <a:lstStyle/>
          <a:p>
            <a:r>
              <a:rPr lang="en-US" dirty="0" smtClean="0"/>
              <a:t>Validation of Soot optimizer on </a:t>
            </a:r>
            <a:r>
              <a:rPr lang="en-US" dirty="0" err="1" smtClean="0"/>
              <a:t>SpecJVM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98% of optimized methods successfully validated</a:t>
            </a:r>
          </a:p>
          <a:p>
            <a:pPr lvl="1"/>
            <a:r>
              <a:rPr lang="en-US" dirty="0" smtClean="0"/>
              <a:t>Optimization bug found within remaining 2%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</a:t>
            </a:r>
            <a:r>
              <a:rPr lang="en-US" dirty="0" err="1" smtClean="0"/>
              <a:t>Validator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752600" y="1905000"/>
            <a:ext cx="2407332" cy="901700"/>
            <a:chOff x="4135" y="0"/>
            <a:chExt cx="2407332" cy="901700"/>
          </a:xfrm>
        </p:grpSpPr>
        <p:sp>
          <p:nvSpPr>
            <p:cNvPr id="14" name="Chevron 13"/>
            <p:cNvSpPr/>
            <p:nvPr/>
          </p:nvSpPr>
          <p:spPr>
            <a:xfrm>
              <a:off x="4135" y="0"/>
              <a:ext cx="2407332" cy="901700"/>
            </a:xfrm>
            <a:prstGeom prst="chevron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Chevron 4"/>
            <p:cNvSpPr/>
            <p:nvPr/>
          </p:nvSpPr>
          <p:spPr>
            <a:xfrm>
              <a:off x="454985" y="0"/>
              <a:ext cx="1505632" cy="9017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45720" rIns="26670" bIns="0" numCol="1" spcCol="1270" anchor="ctr" anchorCtr="0">
              <a:noAutofit/>
            </a:bodyPr>
            <a:lstStyle/>
            <a:p>
              <a:pPr lvl="0" algn="ctr" defTabSz="8890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>
                  <a:latin typeface="Aharoni" pitchFamily="2" charset="-79"/>
                  <a:cs typeface="Aharoni" pitchFamily="2" charset="-79"/>
                </a:rPr>
                <a:t>CFG→PEG Conversion</a:t>
              </a:r>
              <a:endParaRPr lang="en-US" sz="2000" kern="1200" dirty="0">
                <a:latin typeface="Aharoni" pitchFamily="2" charset="-79"/>
                <a:cs typeface="Aharoni" pitchFamily="2" charset="-79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52600" y="3048000"/>
            <a:ext cx="2407332" cy="901700"/>
            <a:chOff x="4135" y="0"/>
            <a:chExt cx="2407332" cy="901700"/>
          </a:xfrm>
        </p:grpSpPr>
        <p:sp>
          <p:nvSpPr>
            <p:cNvPr id="17" name="Chevron 16"/>
            <p:cNvSpPr/>
            <p:nvPr/>
          </p:nvSpPr>
          <p:spPr>
            <a:xfrm>
              <a:off x="4135" y="0"/>
              <a:ext cx="2407332" cy="901700"/>
            </a:xfrm>
            <a:prstGeom prst="chevron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Chevron 4"/>
            <p:cNvSpPr/>
            <p:nvPr/>
          </p:nvSpPr>
          <p:spPr>
            <a:xfrm>
              <a:off x="454985" y="0"/>
              <a:ext cx="1505632" cy="9017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45720" rIns="26670" bIns="0" numCol="1" spcCol="1270" anchor="ctr" anchorCtr="0">
              <a:noAutofit/>
            </a:bodyPr>
            <a:lstStyle/>
            <a:p>
              <a:pPr lvl="0" algn="ctr" defTabSz="8890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>
                  <a:latin typeface="Aharoni" pitchFamily="2" charset="-79"/>
                  <a:cs typeface="Aharoni" pitchFamily="2" charset="-79"/>
                </a:rPr>
                <a:t>CFG→PEG Conversion</a:t>
              </a:r>
              <a:endParaRPr lang="en-US" sz="2000" kern="1200" dirty="0">
                <a:latin typeface="Aharoni" pitchFamily="2" charset="-79"/>
                <a:cs typeface="Aharoni" pitchFamily="2" charset="-79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984068" y="2438400"/>
            <a:ext cx="2407332" cy="901700"/>
            <a:chOff x="2170734" y="0"/>
            <a:chExt cx="2407332" cy="901700"/>
          </a:xfrm>
        </p:grpSpPr>
        <p:sp>
          <p:nvSpPr>
            <p:cNvPr id="20" name="Chevron 19"/>
            <p:cNvSpPr/>
            <p:nvPr/>
          </p:nvSpPr>
          <p:spPr>
            <a:xfrm>
              <a:off x="2170734" y="0"/>
              <a:ext cx="2407332" cy="901700"/>
            </a:xfrm>
            <a:prstGeom prst="chevron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Chevron 4"/>
            <p:cNvSpPr/>
            <p:nvPr/>
          </p:nvSpPr>
          <p:spPr>
            <a:xfrm>
              <a:off x="2621584" y="0"/>
              <a:ext cx="1505632" cy="9017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45720" rIns="26670" bIns="0" numCol="1" spcCol="1270" anchor="ctr" anchorCtr="0">
              <a:noAutofit/>
            </a:bodyPr>
            <a:lstStyle/>
            <a:p>
              <a:pPr lvl="0" algn="ctr" defTabSz="8890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>
                  <a:latin typeface="Aharoni" pitchFamily="2" charset="-79"/>
                  <a:cs typeface="Aharoni" pitchFamily="2" charset="-79"/>
                </a:rPr>
                <a:t>Equality Saturation</a:t>
              </a:r>
              <a:endParaRPr lang="en-US" sz="2000" kern="1200" dirty="0">
                <a:latin typeface="Aharoni" pitchFamily="2" charset="-79"/>
                <a:cs typeface="Aharoni" pitchFamily="2" charset="-79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7493000" y="2422604"/>
            <a:ext cx="68580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Constantia" pitchFamily="18" charset="0"/>
              </a:rPr>
              <a:t>?</a:t>
            </a:r>
            <a:endParaRPr lang="en-US" sz="6600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  <a:latin typeface="Constantia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path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48148E-6 L 0.17083 1.48148E-6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3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48148E-6 L 0.17083 1.48148E-6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5" presetClass="path" presetSubtype="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8148E-6 L -0.17083 1.48148E-6 " pathEditMode="relative" rAng="0" ptsTypes="AA">
                                      <p:cBhvr>
                                        <p:cTn id="41" dur="10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8148E-6 L -0.17083 1.48148E-6 " pathEditMode="relative" rAng="0" ptsTypes="AA">
                                      <p:cBhvr>
                                        <p:cTn id="43" dur="10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8148E-6 L 0.3625 1.48148E-6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8148E-6 L 0.3625 1.48148E-6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5" presetClass="path" presetSubtype="0" decel="5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3.33333E-6 2.22222E-6 L -0.18333 2.22222E-6 " pathEditMode="relative" rAng="0" ptsTypes="AA">
                                      <p:cBhvr>
                                        <p:cTn id="53" dur="1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2" grpId="0" animBg="1"/>
      <p:bldP spid="22" grpId="1" animBg="1"/>
      <p:bldP spid="22" grpId="2" animBg="1"/>
      <p:bldP spid="24" grpId="1" animBg="1"/>
      <p:bldP spid="24" grpId="2" animBg="1"/>
      <p:bldP spid="24" grpId="3" animBg="1"/>
      <p:bldP spid="24" grpId="4" animBg="1"/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  <p:bldP spid="26" grpId="3" animBg="1"/>
      <p:bldP spid="2" grpId="0" build="p"/>
      <p:bldP spid="2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 smtClean="0"/>
              <a:t>P</a:t>
            </a:r>
            <a:r>
              <a:rPr lang="en-US" dirty="0" smtClean="0"/>
              <a:t>owerful</a:t>
            </a:r>
          </a:p>
          <a:p>
            <a:pPr lvl="1"/>
            <a:r>
              <a:rPr lang="en-US" dirty="0" smtClean="0"/>
              <a:t>Simultaneous Exponential Search</a:t>
            </a:r>
          </a:p>
          <a:p>
            <a:pPr lvl="1"/>
            <a:r>
              <a:rPr lang="en-US" dirty="0" smtClean="0"/>
              <a:t>Emergent Optimizations</a:t>
            </a:r>
          </a:p>
          <a:p>
            <a:r>
              <a:rPr lang="en-US" sz="3200" b="1" dirty="0" smtClean="0"/>
              <a:t>E</a:t>
            </a:r>
            <a:r>
              <a:rPr lang="en-US" dirty="0" smtClean="0"/>
              <a:t>xtensible</a:t>
            </a:r>
          </a:p>
          <a:p>
            <a:pPr lvl="1"/>
            <a:r>
              <a:rPr lang="en-US" dirty="0" smtClean="0"/>
              <a:t>Cooperative Equality Analyses</a:t>
            </a:r>
          </a:p>
          <a:p>
            <a:pPr lvl="1"/>
            <a:r>
              <a:rPr lang="en-US" dirty="0" smtClean="0"/>
              <a:t>Domain-Specific Axioms</a:t>
            </a:r>
          </a:p>
          <a:p>
            <a:r>
              <a:rPr lang="en-US" sz="3200" b="1" dirty="0" smtClean="0"/>
              <a:t>G</a:t>
            </a:r>
            <a:r>
              <a:rPr lang="en-US" dirty="0" smtClean="0"/>
              <a:t>eneral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Translation Validation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E-Graphs</a:t>
            </a:r>
          </a:p>
          <a:p>
            <a:pPr lvl="1"/>
            <a:r>
              <a:rPr lang="en-US" dirty="0" smtClean="0"/>
              <a:t>Denali: Basic Block Assembly </a:t>
            </a:r>
            <a:r>
              <a:rPr lang="en-US" dirty="0" err="1" smtClean="0"/>
              <a:t>Superoptimizer</a:t>
            </a:r>
            <a:endParaRPr lang="en-US" dirty="0" smtClean="0"/>
          </a:p>
          <a:p>
            <a:pPr lvl="1"/>
            <a:r>
              <a:rPr lang="en-US" dirty="0" smtClean="0"/>
              <a:t>Simplify: Theorem </a:t>
            </a:r>
            <a:r>
              <a:rPr lang="en-US" dirty="0" err="1" smtClean="0"/>
              <a:t>Prover</a:t>
            </a:r>
            <a:endParaRPr lang="en-US" dirty="0" smtClean="0"/>
          </a:p>
          <a:p>
            <a:r>
              <a:rPr lang="en-US" dirty="0" smtClean="0"/>
              <a:t>Representations</a:t>
            </a:r>
          </a:p>
          <a:p>
            <a:pPr lvl="1"/>
            <a:r>
              <a:rPr lang="en-US" dirty="0" smtClean="0"/>
              <a:t>Thinned-Gated SSA</a:t>
            </a:r>
          </a:p>
          <a:p>
            <a:pPr lvl="1"/>
            <a:r>
              <a:rPr lang="en-US" dirty="0" smtClean="0"/>
              <a:t>Lucid programming language</a:t>
            </a:r>
          </a:p>
          <a:p>
            <a:pPr lvl="1"/>
            <a:r>
              <a:rPr lang="en-US" dirty="0" smtClean="0"/>
              <a:t>Value Dependence Graph</a:t>
            </a:r>
          </a:p>
          <a:p>
            <a:pPr lvl="1"/>
            <a:r>
              <a:rPr lang="en-US" dirty="0" smtClean="0"/>
              <a:t>Dependence Flow Graph</a:t>
            </a:r>
          </a:p>
          <a:p>
            <a:pPr lvl="1"/>
            <a:r>
              <a:rPr lang="en-US" dirty="0" smtClean="0"/>
              <a:t>Program Dependence Graph/Web</a:t>
            </a:r>
          </a:p>
          <a:p>
            <a:r>
              <a:rPr lang="en-US" dirty="0" smtClean="0"/>
              <a:t>Rewrite-Based Optimizers</a:t>
            </a:r>
          </a:p>
          <a:p>
            <a:pPr lvl="1"/>
            <a:r>
              <a:rPr lang="en-US" dirty="0" smtClean="0"/>
              <a:t>TAMPR</a:t>
            </a:r>
          </a:p>
          <a:p>
            <a:pPr lvl="1"/>
            <a:r>
              <a:rPr lang="en-US" dirty="0" smtClean="0"/>
              <a:t>ASF+SDF</a:t>
            </a:r>
          </a:p>
          <a:p>
            <a:pPr lvl="1"/>
            <a:r>
              <a:rPr lang="en-US" dirty="0" err="1" smtClean="0"/>
              <a:t>Stratego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Optimization</a:t>
            </a:r>
            <a:endParaRPr lang="en-US" dirty="0"/>
          </a:p>
        </p:txBody>
      </p:sp>
      <p:grpSp>
        <p:nvGrpSpPr>
          <p:cNvPr id="68" name="Group 39"/>
          <p:cNvGrpSpPr/>
          <p:nvPr/>
        </p:nvGrpSpPr>
        <p:grpSpPr>
          <a:xfrm>
            <a:off x="1600200" y="1620870"/>
            <a:ext cx="5486400" cy="4322730"/>
            <a:chOff x="1600200" y="1219200"/>
            <a:chExt cx="5486400" cy="4322730"/>
          </a:xfrm>
        </p:grpSpPr>
        <p:sp>
          <p:nvSpPr>
            <p:cNvPr id="69" name="Folded Corner 68"/>
            <p:cNvSpPr/>
            <p:nvPr/>
          </p:nvSpPr>
          <p:spPr>
            <a:xfrm>
              <a:off x="1600200" y="3124200"/>
              <a:ext cx="381000" cy="44450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Equal 69"/>
            <p:cNvSpPr/>
            <p:nvPr/>
          </p:nvSpPr>
          <p:spPr>
            <a:xfrm>
              <a:off x="2362200" y="3187700"/>
              <a:ext cx="457200" cy="317500"/>
            </a:xfrm>
            <a:prstGeom prst="mathEqual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olded Corner 70"/>
            <p:cNvSpPr/>
            <p:nvPr/>
          </p:nvSpPr>
          <p:spPr>
            <a:xfrm>
              <a:off x="3276600" y="3124200"/>
              <a:ext cx="381000" cy="44450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Equal 71"/>
            <p:cNvSpPr/>
            <p:nvPr/>
          </p:nvSpPr>
          <p:spPr>
            <a:xfrm>
              <a:off x="4114800" y="3175000"/>
              <a:ext cx="457200" cy="317500"/>
            </a:xfrm>
            <a:prstGeom prst="mathEqual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olded Corner 72"/>
            <p:cNvSpPr/>
            <p:nvPr/>
          </p:nvSpPr>
          <p:spPr>
            <a:xfrm>
              <a:off x="5029200" y="3111500"/>
              <a:ext cx="381000" cy="44450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Equal 73"/>
            <p:cNvSpPr/>
            <p:nvPr/>
          </p:nvSpPr>
          <p:spPr>
            <a:xfrm>
              <a:off x="5791200" y="3175000"/>
              <a:ext cx="457200" cy="317500"/>
            </a:xfrm>
            <a:prstGeom prst="mathEqual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olded Corner 74"/>
            <p:cNvSpPr/>
            <p:nvPr/>
          </p:nvSpPr>
          <p:spPr>
            <a:xfrm>
              <a:off x="6705600" y="3111500"/>
              <a:ext cx="381000" cy="44450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Equal 75"/>
            <p:cNvSpPr/>
            <p:nvPr/>
          </p:nvSpPr>
          <p:spPr>
            <a:xfrm>
              <a:off x="5486400" y="1282700"/>
              <a:ext cx="457200" cy="317500"/>
            </a:xfrm>
            <a:prstGeom prst="mathEqual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Equal 76"/>
            <p:cNvSpPr/>
            <p:nvPr/>
          </p:nvSpPr>
          <p:spPr>
            <a:xfrm rot="19856061">
              <a:off x="3858334" y="1691265"/>
              <a:ext cx="457200" cy="317500"/>
            </a:xfrm>
            <a:prstGeom prst="mathEqual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Equal 77"/>
            <p:cNvSpPr/>
            <p:nvPr/>
          </p:nvSpPr>
          <p:spPr>
            <a:xfrm rot="19856061">
              <a:off x="2313866" y="2529465"/>
              <a:ext cx="457200" cy="317500"/>
            </a:xfrm>
            <a:prstGeom prst="mathEqual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olded Corner 78"/>
            <p:cNvSpPr/>
            <p:nvPr/>
          </p:nvSpPr>
          <p:spPr>
            <a:xfrm>
              <a:off x="3124200" y="2044700"/>
              <a:ext cx="381000" cy="44450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olded Corner 79"/>
            <p:cNvSpPr/>
            <p:nvPr/>
          </p:nvSpPr>
          <p:spPr>
            <a:xfrm>
              <a:off x="4724400" y="1219200"/>
              <a:ext cx="381000" cy="44450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olded Corner 80"/>
            <p:cNvSpPr/>
            <p:nvPr/>
          </p:nvSpPr>
          <p:spPr>
            <a:xfrm>
              <a:off x="6400800" y="1219200"/>
              <a:ext cx="381000" cy="44450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Equal 81"/>
            <p:cNvSpPr/>
            <p:nvPr/>
          </p:nvSpPr>
          <p:spPr>
            <a:xfrm>
              <a:off x="5471654" y="5160930"/>
              <a:ext cx="457200" cy="317500"/>
            </a:xfrm>
            <a:prstGeom prst="mathEqual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Equal 82"/>
            <p:cNvSpPr/>
            <p:nvPr/>
          </p:nvSpPr>
          <p:spPr>
            <a:xfrm rot="2004472">
              <a:off x="3858334" y="4773035"/>
              <a:ext cx="457200" cy="317500"/>
            </a:xfrm>
            <a:prstGeom prst="mathEqual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Equal 83"/>
            <p:cNvSpPr/>
            <p:nvPr/>
          </p:nvSpPr>
          <p:spPr>
            <a:xfrm rot="1696603">
              <a:off x="2313866" y="3934835"/>
              <a:ext cx="457200" cy="317500"/>
            </a:xfrm>
            <a:prstGeom prst="mathEqual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olded Corner 84"/>
            <p:cNvSpPr/>
            <p:nvPr/>
          </p:nvSpPr>
          <p:spPr>
            <a:xfrm>
              <a:off x="3109454" y="4271930"/>
              <a:ext cx="381000" cy="44450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olded Corner 85"/>
            <p:cNvSpPr/>
            <p:nvPr/>
          </p:nvSpPr>
          <p:spPr>
            <a:xfrm>
              <a:off x="4709654" y="5097430"/>
              <a:ext cx="381000" cy="44450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olded Corner 86"/>
            <p:cNvSpPr/>
            <p:nvPr/>
          </p:nvSpPr>
          <p:spPr>
            <a:xfrm>
              <a:off x="6386054" y="5097430"/>
              <a:ext cx="381000" cy="44450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Equal 87"/>
            <p:cNvSpPr/>
            <p:nvPr/>
          </p:nvSpPr>
          <p:spPr>
            <a:xfrm>
              <a:off x="3962400" y="2184400"/>
              <a:ext cx="457200" cy="317500"/>
            </a:xfrm>
            <a:prstGeom prst="mathEqual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olded Corner 88"/>
            <p:cNvSpPr/>
            <p:nvPr/>
          </p:nvSpPr>
          <p:spPr>
            <a:xfrm>
              <a:off x="4876800" y="2120900"/>
              <a:ext cx="381000" cy="44450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Equal 89"/>
            <p:cNvSpPr/>
            <p:nvPr/>
          </p:nvSpPr>
          <p:spPr>
            <a:xfrm>
              <a:off x="5638800" y="2184400"/>
              <a:ext cx="457200" cy="317500"/>
            </a:xfrm>
            <a:prstGeom prst="mathEqual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olded Corner 90"/>
            <p:cNvSpPr/>
            <p:nvPr/>
          </p:nvSpPr>
          <p:spPr>
            <a:xfrm>
              <a:off x="6553200" y="2120900"/>
              <a:ext cx="381000" cy="44450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Equal 91"/>
            <p:cNvSpPr/>
            <p:nvPr/>
          </p:nvSpPr>
          <p:spPr>
            <a:xfrm>
              <a:off x="3962400" y="4241800"/>
              <a:ext cx="457200" cy="317500"/>
            </a:xfrm>
            <a:prstGeom prst="mathEqual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olded Corner 92"/>
            <p:cNvSpPr/>
            <p:nvPr/>
          </p:nvSpPr>
          <p:spPr>
            <a:xfrm>
              <a:off x="4876800" y="4178300"/>
              <a:ext cx="381000" cy="44450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Equal 93"/>
            <p:cNvSpPr/>
            <p:nvPr/>
          </p:nvSpPr>
          <p:spPr>
            <a:xfrm>
              <a:off x="5638800" y="4241800"/>
              <a:ext cx="457200" cy="317500"/>
            </a:xfrm>
            <a:prstGeom prst="mathEqual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olded Corner 94"/>
            <p:cNvSpPr/>
            <p:nvPr/>
          </p:nvSpPr>
          <p:spPr>
            <a:xfrm>
              <a:off x="6553200" y="4178300"/>
              <a:ext cx="381000" cy="44450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Folded Corner 63"/>
          <p:cNvSpPr/>
          <p:nvPr/>
        </p:nvSpPr>
        <p:spPr>
          <a:xfrm>
            <a:off x="3276600" y="3525870"/>
            <a:ext cx="381000" cy="44450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olded Corner 65"/>
          <p:cNvSpPr/>
          <p:nvPr/>
        </p:nvSpPr>
        <p:spPr>
          <a:xfrm>
            <a:off x="5029200" y="3513170"/>
            <a:ext cx="381000" cy="44450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olded Corner 99"/>
          <p:cNvSpPr/>
          <p:nvPr/>
        </p:nvSpPr>
        <p:spPr>
          <a:xfrm>
            <a:off x="3124200" y="2446370"/>
            <a:ext cx="381000" cy="44450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olded Corner 100"/>
          <p:cNvSpPr/>
          <p:nvPr/>
        </p:nvSpPr>
        <p:spPr>
          <a:xfrm>
            <a:off x="4724400" y="1620870"/>
            <a:ext cx="381000" cy="44450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olded Corner 101"/>
          <p:cNvSpPr/>
          <p:nvPr/>
        </p:nvSpPr>
        <p:spPr>
          <a:xfrm>
            <a:off x="6400800" y="1620870"/>
            <a:ext cx="381000" cy="44450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olded Corner 105"/>
          <p:cNvSpPr/>
          <p:nvPr/>
        </p:nvSpPr>
        <p:spPr>
          <a:xfrm>
            <a:off x="3109454" y="4673600"/>
            <a:ext cx="381000" cy="44450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olded Corner 106"/>
          <p:cNvSpPr/>
          <p:nvPr/>
        </p:nvSpPr>
        <p:spPr>
          <a:xfrm>
            <a:off x="4709654" y="5499100"/>
            <a:ext cx="381000" cy="44450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olded Corner 107"/>
          <p:cNvSpPr/>
          <p:nvPr/>
        </p:nvSpPr>
        <p:spPr>
          <a:xfrm>
            <a:off x="6386054" y="5499100"/>
            <a:ext cx="381000" cy="44450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olded Corner 109"/>
          <p:cNvSpPr/>
          <p:nvPr/>
        </p:nvSpPr>
        <p:spPr>
          <a:xfrm>
            <a:off x="4876800" y="2522570"/>
            <a:ext cx="381000" cy="44450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olded Corner 111"/>
          <p:cNvSpPr/>
          <p:nvPr/>
        </p:nvSpPr>
        <p:spPr>
          <a:xfrm>
            <a:off x="6553200" y="2522570"/>
            <a:ext cx="381000" cy="44450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olded Corner 113"/>
          <p:cNvSpPr/>
          <p:nvPr/>
        </p:nvSpPr>
        <p:spPr>
          <a:xfrm>
            <a:off x="4876800" y="4579970"/>
            <a:ext cx="381000" cy="44450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/>
          <p:cNvGrpSpPr/>
          <p:nvPr/>
        </p:nvGrpSpPr>
        <p:grpSpPr>
          <a:xfrm>
            <a:off x="1600200" y="1684370"/>
            <a:ext cx="5486400" cy="4195730"/>
            <a:chOff x="1600200" y="1684370"/>
            <a:chExt cx="5486400" cy="4195730"/>
          </a:xfrm>
        </p:grpSpPr>
        <p:sp>
          <p:nvSpPr>
            <p:cNvPr id="62" name="Folded Corner 61"/>
            <p:cNvSpPr/>
            <p:nvPr/>
          </p:nvSpPr>
          <p:spPr>
            <a:xfrm>
              <a:off x="1600200" y="3525870"/>
              <a:ext cx="381000" cy="44450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Notched Right Arrow 62"/>
            <p:cNvSpPr/>
            <p:nvPr/>
          </p:nvSpPr>
          <p:spPr>
            <a:xfrm>
              <a:off x="2133600" y="3589370"/>
              <a:ext cx="990600" cy="317500"/>
            </a:xfrm>
            <a:prstGeom prst="notched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Notched Right Arrow 64"/>
            <p:cNvSpPr/>
            <p:nvPr/>
          </p:nvSpPr>
          <p:spPr>
            <a:xfrm>
              <a:off x="3886200" y="3576670"/>
              <a:ext cx="990600" cy="317500"/>
            </a:xfrm>
            <a:prstGeom prst="notchedRightArrow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Notched Right Arrow 66"/>
            <p:cNvSpPr/>
            <p:nvPr/>
          </p:nvSpPr>
          <p:spPr>
            <a:xfrm>
              <a:off x="5562600" y="3576670"/>
              <a:ext cx="990600" cy="317500"/>
            </a:xfrm>
            <a:prstGeom prst="notchedRigh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Folded Corner 95"/>
            <p:cNvSpPr/>
            <p:nvPr/>
          </p:nvSpPr>
          <p:spPr>
            <a:xfrm>
              <a:off x="6705600" y="3513170"/>
              <a:ext cx="381000" cy="44450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Notched Right Arrow 96"/>
            <p:cNvSpPr/>
            <p:nvPr/>
          </p:nvSpPr>
          <p:spPr>
            <a:xfrm>
              <a:off x="5257800" y="1684370"/>
              <a:ext cx="990600" cy="317500"/>
            </a:xfrm>
            <a:prstGeom prst="notchedRightArrow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Notched Right Arrow 97"/>
            <p:cNvSpPr/>
            <p:nvPr/>
          </p:nvSpPr>
          <p:spPr>
            <a:xfrm rot="19856061">
              <a:off x="3642853" y="2057401"/>
              <a:ext cx="990600" cy="317500"/>
            </a:xfrm>
            <a:prstGeom prst="notched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Notched Right Arrow 98"/>
            <p:cNvSpPr/>
            <p:nvPr/>
          </p:nvSpPr>
          <p:spPr>
            <a:xfrm rot="19856061">
              <a:off x="1995946" y="2971800"/>
              <a:ext cx="990600" cy="317500"/>
            </a:xfrm>
            <a:prstGeom prst="notchedRigh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Notched Right Arrow 102"/>
            <p:cNvSpPr/>
            <p:nvPr/>
          </p:nvSpPr>
          <p:spPr>
            <a:xfrm flipV="1">
              <a:off x="5243054" y="5562600"/>
              <a:ext cx="990600" cy="317500"/>
            </a:xfrm>
            <a:prstGeom prst="notchedRightArrow">
              <a:avLst/>
            </a:prstGeom>
            <a:gradFill flip="none" rotWithShape="0">
              <a:tileRect/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Notched Right Arrow 103"/>
            <p:cNvSpPr/>
            <p:nvPr/>
          </p:nvSpPr>
          <p:spPr>
            <a:xfrm rot="1743939" flipV="1">
              <a:off x="3628107" y="5189569"/>
              <a:ext cx="990600" cy="317500"/>
            </a:xfrm>
            <a:prstGeom prst="notchedRightArrow">
              <a:avLst/>
            </a:prstGeom>
            <a:gradFill flip="none" rotWithShape="0">
              <a:tileRect/>
            </a:gradFill>
            <a:scene3d>
              <a:camera prst="orthographicFront">
                <a:rot lat="0" lon="0" rev="0"/>
              </a:camera>
              <a:lightRig rig="glow" dir="t">
                <a:rot lat="0" lon="0" rev="7800000"/>
              </a:lightRig>
            </a:scene3d>
            <a:sp3d contourW="1000" prstMaterial="flat">
              <a:bevelT w="95250" h="101600"/>
              <a:contourClr>
                <a:schemeClr val="accent4">
                  <a:satMod val="300000"/>
                </a:schemeClr>
              </a:contourClr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Notched Right Arrow 104"/>
            <p:cNvSpPr/>
            <p:nvPr/>
          </p:nvSpPr>
          <p:spPr>
            <a:xfrm rot="1743939" flipV="1">
              <a:off x="1981200" y="4275170"/>
              <a:ext cx="990600" cy="317500"/>
            </a:xfrm>
            <a:prstGeom prst="notchedRightArrow">
              <a:avLst/>
            </a:prstGeom>
            <a:gradFill flip="none" rotWithShape="0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scene3d>
              <a:camera prst="orthographicFront">
                <a:rot lat="0" lon="0" rev="0"/>
              </a:camera>
              <a:lightRig rig="glow" dir="t">
                <a:rot lat="0" lon="0" rev="7800000"/>
              </a:lightRig>
            </a:scene3d>
            <a:sp3d contourW="1000" prstMaterial="flat">
              <a:bevelT w="95250" h="101600"/>
              <a:contourClr>
                <a:schemeClr val="accent6">
                  <a:satMod val="300000"/>
                </a:schemeClr>
              </a:contourClr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Notched Right Arrow 108"/>
            <p:cNvSpPr/>
            <p:nvPr/>
          </p:nvSpPr>
          <p:spPr>
            <a:xfrm>
              <a:off x="3733800" y="2586070"/>
              <a:ext cx="990600" cy="317500"/>
            </a:xfrm>
            <a:prstGeom prst="notchedRightArrow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Notched Right Arrow 110"/>
            <p:cNvSpPr/>
            <p:nvPr/>
          </p:nvSpPr>
          <p:spPr>
            <a:xfrm>
              <a:off x="5410200" y="2586070"/>
              <a:ext cx="990600" cy="317500"/>
            </a:xfrm>
            <a:prstGeom prst="notched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Notched Right Arrow 112"/>
            <p:cNvSpPr/>
            <p:nvPr/>
          </p:nvSpPr>
          <p:spPr>
            <a:xfrm>
              <a:off x="3733800" y="4643470"/>
              <a:ext cx="990600" cy="317500"/>
            </a:xfrm>
            <a:prstGeom prst="notched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Notched Right Arrow 114"/>
            <p:cNvSpPr/>
            <p:nvPr/>
          </p:nvSpPr>
          <p:spPr>
            <a:xfrm>
              <a:off x="5410200" y="4643470"/>
              <a:ext cx="990600" cy="317500"/>
            </a:xfrm>
            <a:prstGeom prst="notchedRigh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6" name="Folded Corner 115"/>
          <p:cNvSpPr/>
          <p:nvPr/>
        </p:nvSpPr>
        <p:spPr>
          <a:xfrm>
            <a:off x="6553200" y="4579970"/>
            <a:ext cx="381000" cy="44450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Folded Corner 119"/>
          <p:cNvSpPr/>
          <p:nvPr/>
        </p:nvSpPr>
        <p:spPr>
          <a:xfrm>
            <a:off x="1600200" y="3517900"/>
            <a:ext cx="381000" cy="44450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Folded Corner 120"/>
          <p:cNvSpPr/>
          <p:nvPr/>
        </p:nvSpPr>
        <p:spPr>
          <a:xfrm>
            <a:off x="6705600" y="3505200"/>
            <a:ext cx="381000" cy="44450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3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loud 69"/>
          <p:cNvSpPr/>
          <p:nvPr/>
        </p:nvSpPr>
        <p:spPr>
          <a:xfrm>
            <a:off x="1295400" y="1614488"/>
            <a:ext cx="6477000" cy="4343400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Equivalences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1600200" y="1614488"/>
            <a:ext cx="5486400" cy="4322730"/>
            <a:chOff x="1600200" y="1219200"/>
            <a:chExt cx="5486400" cy="4322730"/>
          </a:xfrm>
        </p:grpSpPr>
        <p:sp>
          <p:nvSpPr>
            <p:cNvPr id="4" name="Folded Corner 3"/>
            <p:cNvSpPr/>
            <p:nvPr/>
          </p:nvSpPr>
          <p:spPr>
            <a:xfrm>
              <a:off x="1600200" y="3124200"/>
              <a:ext cx="381000" cy="44450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Equal 4"/>
            <p:cNvSpPr/>
            <p:nvPr/>
          </p:nvSpPr>
          <p:spPr>
            <a:xfrm>
              <a:off x="2362200" y="3187700"/>
              <a:ext cx="457200" cy="317500"/>
            </a:xfrm>
            <a:prstGeom prst="mathEqual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olded Corner 6"/>
            <p:cNvSpPr/>
            <p:nvPr/>
          </p:nvSpPr>
          <p:spPr>
            <a:xfrm>
              <a:off x="3276600" y="3124200"/>
              <a:ext cx="381000" cy="44450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Equal 12"/>
            <p:cNvSpPr/>
            <p:nvPr/>
          </p:nvSpPr>
          <p:spPr>
            <a:xfrm>
              <a:off x="4114800" y="3175000"/>
              <a:ext cx="457200" cy="317500"/>
            </a:xfrm>
            <a:prstGeom prst="mathEqual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olded Corner 13"/>
            <p:cNvSpPr/>
            <p:nvPr/>
          </p:nvSpPr>
          <p:spPr>
            <a:xfrm>
              <a:off x="5029200" y="3111500"/>
              <a:ext cx="381000" cy="44450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Equal 14"/>
            <p:cNvSpPr/>
            <p:nvPr/>
          </p:nvSpPr>
          <p:spPr>
            <a:xfrm>
              <a:off x="5791200" y="3175000"/>
              <a:ext cx="457200" cy="317500"/>
            </a:xfrm>
            <a:prstGeom prst="mathEqual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olded Corner 15"/>
            <p:cNvSpPr/>
            <p:nvPr/>
          </p:nvSpPr>
          <p:spPr>
            <a:xfrm>
              <a:off x="6705600" y="3111500"/>
              <a:ext cx="381000" cy="44450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Equal 16"/>
            <p:cNvSpPr/>
            <p:nvPr/>
          </p:nvSpPr>
          <p:spPr>
            <a:xfrm>
              <a:off x="5486400" y="1282700"/>
              <a:ext cx="457200" cy="317500"/>
            </a:xfrm>
            <a:prstGeom prst="mathEqual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Equal 17"/>
            <p:cNvSpPr/>
            <p:nvPr/>
          </p:nvSpPr>
          <p:spPr>
            <a:xfrm rot="19856061">
              <a:off x="3858334" y="1691265"/>
              <a:ext cx="457200" cy="317500"/>
            </a:xfrm>
            <a:prstGeom prst="mathEqual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Equal 18"/>
            <p:cNvSpPr/>
            <p:nvPr/>
          </p:nvSpPr>
          <p:spPr>
            <a:xfrm rot="19856061">
              <a:off x="2313866" y="2529465"/>
              <a:ext cx="457200" cy="317500"/>
            </a:xfrm>
            <a:prstGeom prst="mathEqual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olded Corner 19"/>
            <p:cNvSpPr/>
            <p:nvPr/>
          </p:nvSpPr>
          <p:spPr>
            <a:xfrm>
              <a:off x="3124200" y="2044700"/>
              <a:ext cx="381000" cy="44450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olded Corner 20"/>
            <p:cNvSpPr/>
            <p:nvPr/>
          </p:nvSpPr>
          <p:spPr>
            <a:xfrm>
              <a:off x="4724400" y="1219200"/>
              <a:ext cx="381000" cy="44450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olded Corner 21"/>
            <p:cNvSpPr/>
            <p:nvPr/>
          </p:nvSpPr>
          <p:spPr>
            <a:xfrm>
              <a:off x="6400800" y="1219200"/>
              <a:ext cx="381000" cy="44450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Equal 22"/>
            <p:cNvSpPr/>
            <p:nvPr/>
          </p:nvSpPr>
          <p:spPr>
            <a:xfrm>
              <a:off x="5471654" y="5160930"/>
              <a:ext cx="457200" cy="317500"/>
            </a:xfrm>
            <a:prstGeom prst="mathEqual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Equal 23"/>
            <p:cNvSpPr/>
            <p:nvPr/>
          </p:nvSpPr>
          <p:spPr>
            <a:xfrm rot="2004472">
              <a:off x="3858334" y="4773035"/>
              <a:ext cx="457200" cy="317500"/>
            </a:xfrm>
            <a:prstGeom prst="mathEqual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Equal 24"/>
            <p:cNvSpPr/>
            <p:nvPr/>
          </p:nvSpPr>
          <p:spPr>
            <a:xfrm rot="1696603">
              <a:off x="2313866" y="3934835"/>
              <a:ext cx="457200" cy="317500"/>
            </a:xfrm>
            <a:prstGeom prst="mathEqual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olded Corner 25"/>
            <p:cNvSpPr/>
            <p:nvPr/>
          </p:nvSpPr>
          <p:spPr>
            <a:xfrm>
              <a:off x="3109454" y="4271930"/>
              <a:ext cx="381000" cy="44450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olded Corner 26"/>
            <p:cNvSpPr/>
            <p:nvPr/>
          </p:nvSpPr>
          <p:spPr>
            <a:xfrm>
              <a:off x="4709654" y="5097430"/>
              <a:ext cx="381000" cy="44450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olded Corner 27"/>
            <p:cNvSpPr/>
            <p:nvPr/>
          </p:nvSpPr>
          <p:spPr>
            <a:xfrm>
              <a:off x="6386054" y="5097430"/>
              <a:ext cx="381000" cy="44450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Equal 30"/>
            <p:cNvSpPr/>
            <p:nvPr/>
          </p:nvSpPr>
          <p:spPr>
            <a:xfrm>
              <a:off x="3962400" y="2184400"/>
              <a:ext cx="457200" cy="317500"/>
            </a:xfrm>
            <a:prstGeom prst="mathEqual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olded Corner 31"/>
            <p:cNvSpPr/>
            <p:nvPr/>
          </p:nvSpPr>
          <p:spPr>
            <a:xfrm>
              <a:off x="4876800" y="2120900"/>
              <a:ext cx="381000" cy="44450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Equal 32"/>
            <p:cNvSpPr/>
            <p:nvPr/>
          </p:nvSpPr>
          <p:spPr>
            <a:xfrm>
              <a:off x="5638800" y="2184400"/>
              <a:ext cx="457200" cy="317500"/>
            </a:xfrm>
            <a:prstGeom prst="mathEqual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olded Corner 33"/>
            <p:cNvSpPr/>
            <p:nvPr/>
          </p:nvSpPr>
          <p:spPr>
            <a:xfrm>
              <a:off x="6553200" y="2120900"/>
              <a:ext cx="381000" cy="44450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Equal 34"/>
            <p:cNvSpPr/>
            <p:nvPr/>
          </p:nvSpPr>
          <p:spPr>
            <a:xfrm>
              <a:off x="3962400" y="4241800"/>
              <a:ext cx="457200" cy="317500"/>
            </a:xfrm>
            <a:prstGeom prst="mathEqual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olded Corner 35"/>
            <p:cNvSpPr/>
            <p:nvPr/>
          </p:nvSpPr>
          <p:spPr>
            <a:xfrm>
              <a:off x="4876800" y="4178300"/>
              <a:ext cx="381000" cy="44450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Equal 36"/>
            <p:cNvSpPr/>
            <p:nvPr/>
          </p:nvSpPr>
          <p:spPr>
            <a:xfrm>
              <a:off x="5638800" y="4241800"/>
              <a:ext cx="457200" cy="317500"/>
            </a:xfrm>
            <a:prstGeom prst="mathEqual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olded Corner 37"/>
            <p:cNvSpPr/>
            <p:nvPr/>
          </p:nvSpPr>
          <p:spPr>
            <a:xfrm>
              <a:off x="6553200" y="4178300"/>
              <a:ext cx="381000" cy="44450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2971800" y="2717575"/>
            <a:ext cx="2743200" cy="2161365"/>
            <a:chOff x="1600200" y="1219200"/>
            <a:chExt cx="5486400" cy="4322730"/>
          </a:xfrm>
        </p:grpSpPr>
        <p:sp>
          <p:nvSpPr>
            <p:cNvPr id="42" name="Folded Corner 41"/>
            <p:cNvSpPr/>
            <p:nvPr/>
          </p:nvSpPr>
          <p:spPr>
            <a:xfrm>
              <a:off x="1600200" y="3124200"/>
              <a:ext cx="381000" cy="44450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olded Corner 43"/>
            <p:cNvSpPr/>
            <p:nvPr/>
          </p:nvSpPr>
          <p:spPr>
            <a:xfrm>
              <a:off x="3276600" y="3124200"/>
              <a:ext cx="381000" cy="44450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olded Corner 45"/>
            <p:cNvSpPr/>
            <p:nvPr/>
          </p:nvSpPr>
          <p:spPr>
            <a:xfrm>
              <a:off x="5029200" y="3111500"/>
              <a:ext cx="381000" cy="44450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olded Corner 47"/>
            <p:cNvSpPr/>
            <p:nvPr/>
          </p:nvSpPr>
          <p:spPr>
            <a:xfrm>
              <a:off x="6705600" y="3111500"/>
              <a:ext cx="381000" cy="44450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olded Corner 51"/>
            <p:cNvSpPr/>
            <p:nvPr/>
          </p:nvSpPr>
          <p:spPr>
            <a:xfrm>
              <a:off x="3124200" y="2044700"/>
              <a:ext cx="381000" cy="44450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olded Corner 52"/>
            <p:cNvSpPr/>
            <p:nvPr/>
          </p:nvSpPr>
          <p:spPr>
            <a:xfrm>
              <a:off x="4724400" y="1219200"/>
              <a:ext cx="381000" cy="44450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olded Corner 53"/>
            <p:cNvSpPr/>
            <p:nvPr/>
          </p:nvSpPr>
          <p:spPr>
            <a:xfrm>
              <a:off x="6400800" y="1219200"/>
              <a:ext cx="381000" cy="44450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olded Corner 57"/>
            <p:cNvSpPr/>
            <p:nvPr/>
          </p:nvSpPr>
          <p:spPr>
            <a:xfrm>
              <a:off x="3109454" y="4271930"/>
              <a:ext cx="381000" cy="44450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olded Corner 58"/>
            <p:cNvSpPr/>
            <p:nvPr/>
          </p:nvSpPr>
          <p:spPr>
            <a:xfrm>
              <a:off x="4709654" y="5097430"/>
              <a:ext cx="381000" cy="44450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olded Corner 59"/>
            <p:cNvSpPr/>
            <p:nvPr/>
          </p:nvSpPr>
          <p:spPr>
            <a:xfrm>
              <a:off x="6386054" y="5097430"/>
              <a:ext cx="381000" cy="44450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olded Corner 61"/>
            <p:cNvSpPr/>
            <p:nvPr/>
          </p:nvSpPr>
          <p:spPr>
            <a:xfrm>
              <a:off x="4876800" y="2120900"/>
              <a:ext cx="381000" cy="44450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olded Corner 63"/>
            <p:cNvSpPr/>
            <p:nvPr/>
          </p:nvSpPr>
          <p:spPr>
            <a:xfrm>
              <a:off x="6553200" y="2120900"/>
              <a:ext cx="381000" cy="44450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olded Corner 65"/>
            <p:cNvSpPr/>
            <p:nvPr/>
          </p:nvSpPr>
          <p:spPr>
            <a:xfrm>
              <a:off x="4876800" y="4178300"/>
              <a:ext cx="381000" cy="44450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olded Corner 67"/>
            <p:cNvSpPr/>
            <p:nvPr/>
          </p:nvSpPr>
          <p:spPr>
            <a:xfrm>
              <a:off x="6553200" y="4178300"/>
              <a:ext cx="381000" cy="44450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676400" y="1905000"/>
            <a:ext cx="5829300" cy="3879850"/>
            <a:chOff x="1676400" y="1905000"/>
            <a:chExt cx="5829300" cy="3879850"/>
          </a:xfrm>
        </p:grpSpPr>
        <p:sp>
          <p:nvSpPr>
            <p:cNvPr id="71" name="Folded Corner 70"/>
            <p:cNvSpPr/>
            <p:nvPr/>
          </p:nvSpPr>
          <p:spPr>
            <a:xfrm>
              <a:off x="2743200" y="419735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olded Corner 71"/>
            <p:cNvSpPr/>
            <p:nvPr/>
          </p:nvSpPr>
          <p:spPr>
            <a:xfrm>
              <a:off x="3200400" y="44196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olded Corner 72"/>
            <p:cNvSpPr/>
            <p:nvPr/>
          </p:nvSpPr>
          <p:spPr>
            <a:xfrm>
              <a:off x="2590800" y="38862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olded Corner 73"/>
            <p:cNvSpPr/>
            <p:nvPr/>
          </p:nvSpPr>
          <p:spPr>
            <a:xfrm>
              <a:off x="2895600" y="32766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olded Corner 74"/>
            <p:cNvSpPr/>
            <p:nvPr/>
          </p:nvSpPr>
          <p:spPr>
            <a:xfrm>
              <a:off x="3581400" y="38862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olded Corner 75"/>
            <p:cNvSpPr/>
            <p:nvPr/>
          </p:nvSpPr>
          <p:spPr>
            <a:xfrm>
              <a:off x="3543300" y="34290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olded Corner 76"/>
            <p:cNvSpPr/>
            <p:nvPr/>
          </p:nvSpPr>
          <p:spPr>
            <a:xfrm>
              <a:off x="4267200" y="39624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olded Corner 77"/>
            <p:cNvSpPr/>
            <p:nvPr/>
          </p:nvSpPr>
          <p:spPr>
            <a:xfrm>
              <a:off x="4191000" y="34290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olded Corner 78"/>
            <p:cNvSpPr/>
            <p:nvPr/>
          </p:nvSpPr>
          <p:spPr>
            <a:xfrm>
              <a:off x="5105400" y="38862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olded Corner 79"/>
            <p:cNvSpPr/>
            <p:nvPr/>
          </p:nvSpPr>
          <p:spPr>
            <a:xfrm>
              <a:off x="5029200" y="28956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olded Corner 80"/>
            <p:cNvSpPr/>
            <p:nvPr/>
          </p:nvSpPr>
          <p:spPr>
            <a:xfrm>
              <a:off x="5105400" y="33528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olded Corner 81"/>
            <p:cNvSpPr/>
            <p:nvPr/>
          </p:nvSpPr>
          <p:spPr>
            <a:xfrm>
              <a:off x="3352800" y="29718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olded Corner 82"/>
            <p:cNvSpPr/>
            <p:nvPr/>
          </p:nvSpPr>
          <p:spPr>
            <a:xfrm>
              <a:off x="3810000" y="26670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olded Corner 83"/>
            <p:cNvSpPr/>
            <p:nvPr/>
          </p:nvSpPr>
          <p:spPr>
            <a:xfrm>
              <a:off x="3048000" y="29718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olded Corner 84"/>
            <p:cNvSpPr/>
            <p:nvPr/>
          </p:nvSpPr>
          <p:spPr>
            <a:xfrm>
              <a:off x="3505200" y="25908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olded Corner 85"/>
            <p:cNvSpPr/>
            <p:nvPr/>
          </p:nvSpPr>
          <p:spPr>
            <a:xfrm>
              <a:off x="4191000" y="24384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olded Corner 86"/>
            <p:cNvSpPr/>
            <p:nvPr/>
          </p:nvSpPr>
          <p:spPr>
            <a:xfrm>
              <a:off x="3581400" y="45720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olded Corner 87"/>
            <p:cNvSpPr/>
            <p:nvPr/>
          </p:nvSpPr>
          <p:spPr>
            <a:xfrm>
              <a:off x="3048000" y="40386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olded Corner 88"/>
            <p:cNvSpPr/>
            <p:nvPr/>
          </p:nvSpPr>
          <p:spPr>
            <a:xfrm>
              <a:off x="4114800" y="48006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olded Corner 89"/>
            <p:cNvSpPr/>
            <p:nvPr/>
          </p:nvSpPr>
          <p:spPr>
            <a:xfrm>
              <a:off x="4800600" y="49530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olded Corner 90"/>
            <p:cNvSpPr/>
            <p:nvPr/>
          </p:nvSpPr>
          <p:spPr>
            <a:xfrm>
              <a:off x="5181600" y="44196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olded Corner 91"/>
            <p:cNvSpPr/>
            <p:nvPr/>
          </p:nvSpPr>
          <p:spPr>
            <a:xfrm>
              <a:off x="5105400" y="49530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olded Corner 92"/>
            <p:cNvSpPr/>
            <p:nvPr/>
          </p:nvSpPr>
          <p:spPr>
            <a:xfrm>
              <a:off x="4876800" y="44196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olded Corner 93"/>
            <p:cNvSpPr/>
            <p:nvPr/>
          </p:nvSpPr>
          <p:spPr>
            <a:xfrm>
              <a:off x="5791200" y="46482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olded Corner 94"/>
            <p:cNvSpPr/>
            <p:nvPr/>
          </p:nvSpPr>
          <p:spPr>
            <a:xfrm>
              <a:off x="5715000" y="42672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Folded Corner 95"/>
            <p:cNvSpPr/>
            <p:nvPr/>
          </p:nvSpPr>
          <p:spPr>
            <a:xfrm>
              <a:off x="5715000" y="39624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olded Corner 96"/>
            <p:cNvSpPr/>
            <p:nvPr/>
          </p:nvSpPr>
          <p:spPr>
            <a:xfrm>
              <a:off x="6172200" y="42672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olded Corner 97"/>
            <p:cNvSpPr/>
            <p:nvPr/>
          </p:nvSpPr>
          <p:spPr>
            <a:xfrm>
              <a:off x="5867400" y="32766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olded Corner 98"/>
            <p:cNvSpPr/>
            <p:nvPr/>
          </p:nvSpPr>
          <p:spPr>
            <a:xfrm>
              <a:off x="5943600" y="37338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olded Corner 99"/>
            <p:cNvSpPr/>
            <p:nvPr/>
          </p:nvSpPr>
          <p:spPr>
            <a:xfrm>
              <a:off x="2590800" y="35052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olded Corner 100"/>
            <p:cNvSpPr/>
            <p:nvPr/>
          </p:nvSpPr>
          <p:spPr>
            <a:xfrm>
              <a:off x="2590800" y="31242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olded Corner 101"/>
            <p:cNvSpPr/>
            <p:nvPr/>
          </p:nvSpPr>
          <p:spPr>
            <a:xfrm>
              <a:off x="2286000" y="45720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olded Corner 102"/>
            <p:cNvSpPr/>
            <p:nvPr/>
          </p:nvSpPr>
          <p:spPr>
            <a:xfrm>
              <a:off x="2438400" y="42672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olded Corner 103"/>
            <p:cNvSpPr/>
            <p:nvPr/>
          </p:nvSpPr>
          <p:spPr>
            <a:xfrm>
              <a:off x="1981200" y="44196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olded Corner 104"/>
            <p:cNvSpPr/>
            <p:nvPr/>
          </p:nvSpPr>
          <p:spPr>
            <a:xfrm>
              <a:off x="2971800" y="518795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olded Corner 105"/>
            <p:cNvSpPr/>
            <p:nvPr/>
          </p:nvSpPr>
          <p:spPr>
            <a:xfrm>
              <a:off x="3124200" y="488315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Folded Corner 106"/>
            <p:cNvSpPr/>
            <p:nvPr/>
          </p:nvSpPr>
          <p:spPr>
            <a:xfrm>
              <a:off x="2667000" y="503555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olded Corner 107"/>
            <p:cNvSpPr/>
            <p:nvPr/>
          </p:nvSpPr>
          <p:spPr>
            <a:xfrm>
              <a:off x="3733800" y="518795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olded Corner 108"/>
            <p:cNvSpPr/>
            <p:nvPr/>
          </p:nvSpPr>
          <p:spPr>
            <a:xfrm>
              <a:off x="3886200" y="488315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olded Corner 109"/>
            <p:cNvSpPr/>
            <p:nvPr/>
          </p:nvSpPr>
          <p:spPr>
            <a:xfrm>
              <a:off x="3429000" y="503555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Folded Corner 110"/>
            <p:cNvSpPr/>
            <p:nvPr/>
          </p:nvSpPr>
          <p:spPr>
            <a:xfrm>
              <a:off x="4343400" y="534035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olded Corner 111"/>
            <p:cNvSpPr/>
            <p:nvPr/>
          </p:nvSpPr>
          <p:spPr>
            <a:xfrm>
              <a:off x="4495800" y="503555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olded Corner 112"/>
            <p:cNvSpPr/>
            <p:nvPr/>
          </p:nvSpPr>
          <p:spPr>
            <a:xfrm>
              <a:off x="4038600" y="518795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olded Corner 113"/>
            <p:cNvSpPr/>
            <p:nvPr/>
          </p:nvSpPr>
          <p:spPr>
            <a:xfrm>
              <a:off x="4953000" y="55626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olded Corner 114"/>
            <p:cNvSpPr/>
            <p:nvPr/>
          </p:nvSpPr>
          <p:spPr>
            <a:xfrm>
              <a:off x="5105400" y="52578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Folded Corner 115"/>
            <p:cNvSpPr/>
            <p:nvPr/>
          </p:nvSpPr>
          <p:spPr>
            <a:xfrm>
              <a:off x="4648200" y="54102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olded Corner 116"/>
            <p:cNvSpPr/>
            <p:nvPr/>
          </p:nvSpPr>
          <p:spPr>
            <a:xfrm>
              <a:off x="2057400" y="40386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olded Corner 117"/>
            <p:cNvSpPr/>
            <p:nvPr/>
          </p:nvSpPr>
          <p:spPr>
            <a:xfrm>
              <a:off x="2209800" y="37338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Folded Corner 118"/>
            <p:cNvSpPr/>
            <p:nvPr/>
          </p:nvSpPr>
          <p:spPr>
            <a:xfrm>
              <a:off x="1752600" y="38862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olded Corner 119"/>
            <p:cNvSpPr/>
            <p:nvPr/>
          </p:nvSpPr>
          <p:spPr>
            <a:xfrm>
              <a:off x="1981200" y="34290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olded Corner 120"/>
            <p:cNvSpPr/>
            <p:nvPr/>
          </p:nvSpPr>
          <p:spPr>
            <a:xfrm>
              <a:off x="2133600" y="31242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olded Corner 121"/>
            <p:cNvSpPr/>
            <p:nvPr/>
          </p:nvSpPr>
          <p:spPr>
            <a:xfrm>
              <a:off x="1676400" y="32766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olded Corner 122"/>
            <p:cNvSpPr/>
            <p:nvPr/>
          </p:nvSpPr>
          <p:spPr>
            <a:xfrm>
              <a:off x="2590800" y="28194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Folded Corner 123"/>
            <p:cNvSpPr/>
            <p:nvPr/>
          </p:nvSpPr>
          <p:spPr>
            <a:xfrm>
              <a:off x="2743200" y="25146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olded Corner 124"/>
            <p:cNvSpPr/>
            <p:nvPr/>
          </p:nvSpPr>
          <p:spPr>
            <a:xfrm>
              <a:off x="2286000" y="26670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olded Corner 125"/>
            <p:cNvSpPr/>
            <p:nvPr/>
          </p:nvSpPr>
          <p:spPr>
            <a:xfrm>
              <a:off x="4800600" y="23622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olded Corner 126"/>
            <p:cNvSpPr/>
            <p:nvPr/>
          </p:nvSpPr>
          <p:spPr>
            <a:xfrm>
              <a:off x="4953000" y="20574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olded Corner 127"/>
            <p:cNvSpPr/>
            <p:nvPr/>
          </p:nvSpPr>
          <p:spPr>
            <a:xfrm>
              <a:off x="4495800" y="22098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olded Corner 128"/>
            <p:cNvSpPr/>
            <p:nvPr/>
          </p:nvSpPr>
          <p:spPr>
            <a:xfrm>
              <a:off x="5638800" y="25146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olded Corner 129"/>
            <p:cNvSpPr/>
            <p:nvPr/>
          </p:nvSpPr>
          <p:spPr>
            <a:xfrm>
              <a:off x="5791200" y="22098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olded Corner 130"/>
            <p:cNvSpPr/>
            <p:nvPr/>
          </p:nvSpPr>
          <p:spPr>
            <a:xfrm>
              <a:off x="5334000" y="23622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olded Corner 131"/>
            <p:cNvSpPr/>
            <p:nvPr/>
          </p:nvSpPr>
          <p:spPr>
            <a:xfrm>
              <a:off x="6096000" y="30480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olded Corner 132"/>
            <p:cNvSpPr/>
            <p:nvPr/>
          </p:nvSpPr>
          <p:spPr>
            <a:xfrm>
              <a:off x="6248400" y="27432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olded Corner 133"/>
            <p:cNvSpPr/>
            <p:nvPr/>
          </p:nvSpPr>
          <p:spPr>
            <a:xfrm>
              <a:off x="5791200" y="28956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olded Corner 134"/>
            <p:cNvSpPr/>
            <p:nvPr/>
          </p:nvSpPr>
          <p:spPr>
            <a:xfrm>
              <a:off x="6553200" y="35814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olded Corner 135"/>
            <p:cNvSpPr/>
            <p:nvPr/>
          </p:nvSpPr>
          <p:spPr>
            <a:xfrm>
              <a:off x="6705600" y="32766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Folded Corner 136"/>
            <p:cNvSpPr/>
            <p:nvPr/>
          </p:nvSpPr>
          <p:spPr>
            <a:xfrm>
              <a:off x="6248400" y="34290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Folded Corner 137"/>
            <p:cNvSpPr/>
            <p:nvPr/>
          </p:nvSpPr>
          <p:spPr>
            <a:xfrm>
              <a:off x="6172200" y="51054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Folded Corner 138"/>
            <p:cNvSpPr/>
            <p:nvPr/>
          </p:nvSpPr>
          <p:spPr>
            <a:xfrm>
              <a:off x="6324600" y="48006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Folded Corner 139"/>
            <p:cNvSpPr/>
            <p:nvPr/>
          </p:nvSpPr>
          <p:spPr>
            <a:xfrm>
              <a:off x="5867400" y="49530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Folded Corner 140"/>
            <p:cNvSpPr/>
            <p:nvPr/>
          </p:nvSpPr>
          <p:spPr>
            <a:xfrm>
              <a:off x="7162800" y="40386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Folded Corner 141"/>
            <p:cNvSpPr/>
            <p:nvPr/>
          </p:nvSpPr>
          <p:spPr>
            <a:xfrm>
              <a:off x="7315200" y="37338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olded Corner 142"/>
            <p:cNvSpPr/>
            <p:nvPr/>
          </p:nvSpPr>
          <p:spPr>
            <a:xfrm>
              <a:off x="6858000" y="38862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Folded Corner 143"/>
            <p:cNvSpPr/>
            <p:nvPr/>
          </p:nvSpPr>
          <p:spPr>
            <a:xfrm>
              <a:off x="7010400" y="31242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Folded Corner 144"/>
            <p:cNvSpPr/>
            <p:nvPr/>
          </p:nvSpPr>
          <p:spPr>
            <a:xfrm>
              <a:off x="7162800" y="28194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Folded Corner 145"/>
            <p:cNvSpPr/>
            <p:nvPr/>
          </p:nvSpPr>
          <p:spPr>
            <a:xfrm>
              <a:off x="6705600" y="29718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Folded Corner 146"/>
            <p:cNvSpPr/>
            <p:nvPr/>
          </p:nvSpPr>
          <p:spPr>
            <a:xfrm>
              <a:off x="6553200" y="25908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Folded Corner 147"/>
            <p:cNvSpPr/>
            <p:nvPr/>
          </p:nvSpPr>
          <p:spPr>
            <a:xfrm>
              <a:off x="6705600" y="22860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Folded Corner 148"/>
            <p:cNvSpPr/>
            <p:nvPr/>
          </p:nvSpPr>
          <p:spPr>
            <a:xfrm>
              <a:off x="6248400" y="24384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Folded Corner 149"/>
            <p:cNvSpPr/>
            <p:nvPr/>
          </p:nvSpPr>
          <p:spPr>
            <a:xfrm>
              <a:off x="3962400" y="22098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Folded Corner 150"/>
            <p:cNvSpPr/>
            <p:nvPr/>
          </p:nvSpPr>
          <p:spPr>
            <a:xfrm>
              <a:off x="4114800" y="19050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olded Corner 151"/>
            <p:cNvSpPr/>
            <p:nvPr/>
          </p:nvSpPr>
          <p:spPr>
            <a:xfrm>
              <a:off x="3657600" y="20574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Folded Corner 152"/>
            <p:cNvSpPr/>
            <p:nvPr/>
          </p:nvSpPr>
          <p:spPr>
            <a:xfrm>
              <a:off x="3124200" y="23622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Folded Corner 153"/>
            <p:cNvSpPr/>
            <p:nvPr/>
          </p:nvSpPr>
          <p:spPr>
            <a:xfrm>
              <a:off x="2743200" y="47244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Folded Corner 154"/>
            <p:cNvSpPr/>
            <p:nvPr/>
          </p:nvSpPr>
          <p:spPr>
            <a:xfrm>
              <a:off x="6477000" y="44958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Folded Corner 155"/>
            <p:cNvSpPr/>
            <p:nvPr/>
          </p:nvSpPr>
          <p:spPr>
            <a:xfrm>
              <a:off x="6172200" y="19812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8" name="Folded Corner 157"/>
          <p:cNvSpPr/>
          <p:nvPr/>
        </p:nvSpPr>
        <p:spPr>
          <a:xfrm>
            <a:off x="4191000" y="4425950"/>
            <a:ext cx="190500" cy="22225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Folded Corner 158"/>
          <p:cNvSpPr/>
          <p:nvPr/>
        </p:nvSpPr>
        <p:spPr>
          <a:xfrm>
            <a:off x="4191000" y="3048000"/>
            <a:ext cx="190500" cy="22225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4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158" grpId="0" animBg="1"/>
      <p:bldP spid="15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loud 69"/>
          <p:cNvSpPr/>
          <p:nvPr/>
        </p:nvSpPr>
        <p:spPr>
          <a:xfrm>
            <a:off x="1295400" y="1614488"/>
            <a:ext cx="6477000" cy="4343400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Equivalences</a:t>
            </a:r>
            <a:endParaRPr lang="en-US" dirty="0"/>
          </a:p>
        </p:txBody>
      </p:sp>
      <p:grpSp>
        <p:nvGrpSpPr>
          <p:cNvPr id="6" name="Group 40"/>
          <p:cNvGrpSpPr>
            <a:grpSpLocks noChangeAspect="1"/>
          </p:cNvGrpSpPr>
          <p:nvPr/>
        </p:nvGrpSpPr>
        <p:grpSpPr>
          <a:xfrm>
            <a:off x="2971800" y="2717575"/>
            <a:ext cx="2743200" cy="2161365"/>
            <a:chOff x="1600200" y="1219200"/>
            <a:chExt cx="5486400" cy="4322730"/>
          </a:xfrm>
        </p:grpSpPr>
        <p:sp>
          <p:nvSpPr>
            <p:cNvPr id="42" name="Folded Corner 41"/>
            <p:cNvSpPr/>
            <p:nvPr/>
          </p:nvSpPr>
          <p:spPr>
            <a:xfrm>
              <a:off x="1600200" y="3124200"/>
              <a:ext cx="381000" cy="44450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olded Corner 43"/>
            <p:cNvSpPr/>
            <p:nvPr/>
          </p:nvSpPr>
          <p:spPr>
            <a:xfrm>
              <a:off x="3276600" y="3124200"/>
              <a:ext cx="381000" cy="44450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olded Corner 45"/>
            <p:cNvSpPr/>
            <p:nvPr/>
          </p:nvSpPr>
          <p:spPr>
            <a:xfrm>
              <a:off x="5029200" y="3111500"/>
              <a:ext cx="381000" cy="44450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olded Corner 47"/>
            <p:cNvSpPr/>
            <p:nvPr/>
          </p:nvSpPr>
          <p:spPr>
            <a:xfrm>
              <a:off x="6705600" y="3111500"/>
              <a:ext cx="381000" cy="44450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olded Corner 51"/>
            <p:cNvSpPr/>
            <p:nvPr/>
          </p:nvSpPr>
          <p:spPr>
            <a:xfrm>
              <a:off x="3124200" y="2044700"/>
              <a:ext cx="381000" cy="44450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olded Corner 52"/>
            <p:cNvSpPr/>
            <p:nvPr/>
          </p:nvSpPr>
          <p:spPr>
            <a:xfrm>
              <a:off x="4724400" y="1219200"/>
              <a:ext cx="381000" cy="44450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olded Corner 53"/>
            <p:cNvSpPr/>
            <p:nvPr/>
          </p:nvSpPr>
          <p:spPr>
            <a:xfrm>
              <a:off x="6400800" y="1219200"/>
              <a:ext cx="381000" cy="44450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olded Corner 57"/>
            <p:cNvSpPr/>
            <p:nvPr/>
          </p:nvSpPr>
          <p:spPr>
            <a:xfrm>
              <a:off x="3109454" y="4271930"/>
              <a:ext cx="381000" cy="44450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olded Corner 58"/>
            <p:cNvSpPr/>
            <p:nvPr/>
          </p:nvSpPr>
          <p:spPr>
            <a:xfrm>
              <a:off x="4709654" y="5097430"/>
              <a:ext cx="381000" cy="44450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olded Corner 59"/>
            <p:cNvSpPr/>
            <p:nvPr/>
          </p:nvSpPr>
          <p:spPr>
            <a:xfrm>
              <a:off x="6386054" y="5097430"/>
              <a:ext cx="381000" cy="44450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olded Corner 61"/>
            <p:cNvSpPr/>
            <p:nvPr/>
          </p:nvSpPr>
          <p:spPr>
            <a:xfrm>
              <a:off x="4876800" y="2120900"/>
              <a:ext cx="381000" cy="44450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olded Corner 63"/>
            <p:cNvSpPr/>
            <p:nvPr/>
          </p:nvSpPr>
          <p:spPr>
            <a:xfrm>
              <a:off x="6553200" y="2120900"/>
              <a:ext cx="381000" cy="44450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olded Corner 65"/>
            <p:cNvSpPr/>
            <p:nvPr/>
          </p:nvSpPr>
          <p:spPr>
            <a:xfrm>
              <a:off x="4876800" y="4178300"/>
              <a:ext cx="381000" cy="44450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olded Corner 67"/>
            <p:cNvSpPr/>
            <p:nvPr/>
          </p:nvSpPr>
          <p:spPr>
            <a:xfrm>
              <a:off x="6553200" y="4178300"/>
              <a:ext cx="381000" cy="44450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68"/>
          <p:cNvGrpSpPr/>
          <p:nvPr/>
        </p:nvGrpSpPr>
        <p:grpSpPr>
          <a:xfrm>
            <a:off x="1676400" y="1905000"/>
            <a:ext cx="5829300" cy="3879850"/>
            <a:chOff x="1676400" y="1905000"/>
            <a:chExt cx="5829300" cy="3879850"/>
          </a:xfrm>
        </p:grpSpPr>
        <p:sp>
          <p:nvSpPr>
            <p:cNvPr id="71" name="Folded Corner 70"/>
            <p:cNvSpPr/>
            <p:nvPr/>
          </p:nvSpPr>
          <p:spPr>
            <a:xfrm>
              <a:off x="2743200" y="419735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olded Corner 71"/>
            <p:cNvSpPr/>
            <p:nvPr/>
          </p:nvSpPr>
          <p:spPr>
            <a:xfrm>
              <a:off x="3200400" y="44196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olded Corner 72"/>
            <p:cNvSpPr/>
            <p:nvPr/>
          </p:nvSpPr>
          <p:spPr>
            <a:xfrm>
              <a:off x="2590800" y="38862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olded Corner 73"/>
            <p:cNvSpPr/>
            <p:nvPr/>
          </p:nvSpPr>
          <p:spPr>
            <a:xfrm>
              <a:off x="2895600" y="32766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olded Corner 74"/>
            <p:cNvSpPr/>
            <p:nvPr/>
          </p:nvSpPr>
          <p:spPr>
            <a:xfrm>
              <a:off x="3581400" y="38862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olded Corner 75"/>
            <p:cNvSpPr/>
            <p:nvPr/>
          </p:nvSpPr>
          <p:spPr>
            <a:xfrm>
              <a:off x="3543300" y="34290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olded Corner 76"/>
            <p:cNvSpPr/>
            <p:nvPr/>
          </p:nvSpPr>
          <p:spPr>
            <a:xfrm>
              <a:off x="4267200" y="39624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olded Corner 77"/>
            <p:cNvSpPr/>
            <p:nvPr/>
          </p:nvSpPr>
          <p:spPr>
            <a:xfrm>
              <a:off x="4191000" y="34290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olded Corner 78"/>
            <p:cNvSpPr/>
            <p:nvPr/>
          </p:nvSpPr>
          <p:spPr>
            <a:xfrm>
              <a:off x="5105400" y="38862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olded Corner 79"/>
            <p:cNvSpPr/>
            <p:nvPr/>
          </p:nvSpPr>
          <p:spPr>
            <a:xfrm>
              <a:off x="5029200" y="28956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olded Corner 80"/>
            <p:cNvSpPr/>
            <p:nvPr/>
          </p:nvSpPr>
          <p:spPr>
            <a:xfrm>
              <a:off x="5105400" y="33528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olded Corner 81"/>
            <p:cNvSpPr/>
            <p:nvPr/>
          </p:nvSpPr>
          <p:spPr>
            <a:xfrm>
              <a:off x="3352800" y="29718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olded Corner 82"/>
            <p:cNvSpPr/>
            <p:nvPr/>
          </p:nvSpPr>
          <p:spPr>
            <a:xfrm>
              <a:off x="3810000" y="26670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olded Corner 83"/>
            <p:cNvSpPr/>
            <p:nvPr/>
          </p:nvSpPr>
          <p:spPr>
            <a:xfrm>
              <a:off x="3048000" y="29718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olded Corner 84"/>
            <p:cNvSpPr/>
            <p:nvPr/>
          </p:nvSpPr>
          <p:spPr>
            <a:xfrm>
              <a:off x="3505200" y="25908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olded Corner 85"/>
            <p:cNvSpPr/>
            <p:nvPr/>
          </p:nvSpPr>
          <p:spPr>
            <a:xfrm>
              <a:off x="4191000" y="24384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olded Corner 86"/>
            <p:cNvSpPr/>
            <p:nvPr/>
          </p:nvSpPr>
          <p:spPr>
            <a:xfrm>
              <a:off x="3581400" y="45720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olded Corner 87"/>
            <p:cNvSpPr/>
            <p:nvPr/>
          </p:nvSpPr>
          <p:spPr>
            <a:xfrm>
              <a:off x="3048000" y="40386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olded Corner 88"/>
            <p:cNvSpPr/>
            <p:nvPr/>
          </p:nvSpPr>
          <p:spPr>
            <a:xfrm>
              <a:off x="4114800" y="48006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olded Corner 89"/>
            <p:cNvSpPr/>
            <p:nvPr/>
          </p:nvSpPr>
          <p:spPr>
            <a:xfrm>
              <a:off x="4800600" y="49530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olded Corner 90"/>
            <p:cNvSpPr/>
            <p:nvPr/>
          </p:nvSpPr>
          <p:spPr>
            <a:xfrm>
              <a:off x="5181600" y="44196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olded Corner 91"/>
            <p:cNvSpPr/>
            <p:nvPr/>
          </p:nvSpPr>
          <p:spPr>
            <a:xfrm>
              <a:off x="5105400" y="49530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olded Corner 92"/>
            <p:cNvSpPr/>
            <p:nvPr/>
          </p:nvSpPr>
          <p:spPr>
            <a:xfrm>
              <a:off x="4876800" y="44196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olded Corner 93"/>
            <p:cNvSpPr/>
            <p:nvPr/>
          </p:nvSpPr>
          <p:spPr>
            <a:xfrm>
              <a:off x="5791200" y="46482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olded Corner 94"/>
            <p:cNvSpPr/>
            <p:nvPr/>
          </p:nvSpPr>
          <p:spPr>
            <a:xfrm>
              <a:off x="5715000" y="42672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Folded Corner 95"/>
            <p:cNvSpPr/>
            <p:nvPr/>
          </p:nvSpPr>
          <p:spPr>
            <a:xfrm>
              <a:off x="5715000" y="39624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olded Corner 96"/>
            <p:cNvSpPr/>
            <p:nvPr/>
          </p:nvSpPr>
          <p:spPr>
            <a:xfrm>
              <a:off x="6172200" y="42672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olded Corner 97"/>
            <p:cNvSpPr/>
            <p:nvPr/>
          </p:nvSpPr>
          <p:spPr>
            <a:xfrm>
              <a:off x="5867400" y="32766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olded Corner 98"/>
            <p:cNvSpPr/>
            <p:nvPr/>
          </p:nvSpPr>
          <p:spPr>
            <a:xfrm>
              <a:off x="5943600" y="37338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olded Corner 99"/>
            <p:cNvSpPr/>
            <p:nvPr/>
          </p:nvSpPr>
          <p:spPr>
            <a:xfrm>
              <a:off x="2590800" y="35052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olded Corner 100"/>
            <p:cNvSpPr/>
            <p:nvPr/>
          </p:nvSpPr>
          <p:spPr>
            <a:xfrm>
              <a:off x="2590800" y="31242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olded Corner 101"/>
            <p:cNvSpPr/>
            <p:nvPr/>
          </p:nvSpPr>
          <p:spPr>
            <a:xfrm>
              <a:off x="2286000" y="45720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olded Corner 102"/>
            <p:cNvSpPr/>
            <p:nvPr/>
          </p:nvSpPr>
          <p:spPr>
            <a:xfrm>
              <a:off x="2438400" y="42672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olded Corner 103"/>
            <p:cNvSpPr/>
            <p:nvPr/>
          </p:nvSpPr>
          <p:spPr>
            <a:xfrm>
              <a:off x="1981200" y="44196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olded Corner 104"/>
            <p:cNvSpPr/>
            <p:nvPr/>
          </p:nvSpPr>
          <p:spPr>
            <a:xfrm>
              <a:off x="2971800" y="518795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olded Corner 105"/>
            <p:cNvSpPr/>
            <p:nvPr/>
          </p:nvSpPr>
          <p:spPr>
            <a:xfrm>
              <a:off x="3124200" y="488315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Folded Corner 106"/>
            <p:cNvSpPr/>
            <p:nvPr/>
          </p:nvSpPr>
          <p:spPr>
            <a:xfrm>
              <a:off x="2667000" y="503555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olded Corner 107"/>
            <p:cNvSpPr/>
            <p:nvPr/>
          </p:nvSpPr>
          <p:spPr>
            <a:xfrm>
              <a:off x="3733800" y="518795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olded Corner 108"/>
            <p:cNvSpPr/>
            <p:nvPr/>
          </p:nvSpPr>
          <p:spPr>
            <a:xfrm>
              <a:off x="3886200" y="488315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olded Corner 109"/>
            <p:cNvSpPr/>
            <p:nvPr/>
          </p:nvSpPr>
          <p:spPr>
            <a:xfrm>
              <a:off x="3429000" y="503555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Folded Corner 110"/>
            <p:cNvSpPr/>
            <p:nvPr/>
          </p:nvSpPr>
          <p:spPr>
            <a:xfrm>
              <a:off x="4343400" y="534035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olded Corner 111"/>
            <p:cNvSpPr/>
            <p:nvPr/>
          </p:nvSpPr>
          <p:spPr>
            <a:xfrm>
              <a:off x="4495800" y="503555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olded Corner 112"/>
            <p:cNvSpPr/>
            <p:nvPr/>
          </p:nvSpPr>
          <p:spPr>
            <a:xfrm>
              <a:off x="4038600" y="518795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olded Corner 113"/>
            <p:cNvSpPr/>
            <p:nvPr/>
          </p:nvSpPr>
          <p:spPr>
            <a:xfrm>
              <a:off x="4953000" y="55626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olded Corner 114"/>
            <p:cNvSpPr/>
            <p:nvPr/>
          </p:nvSpPr>
          <p:spPr>
            <a:xfrm>
              <a:off x="5105400" y="52578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Folded Corner 115"/>
            <p:cNvSpPr/>
            <p:nvPr/>
          </p:nvSpPr>
          <p:spPr>
            <a:xfrm>
              <a:off x="4648200" y="54102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olded Corner 116"/>
            <p:cNvSpPr/>
            <p:nvPr/>
          </p:nvSpPr>
          <p:spPr>
            <a:xfrm>
              <a:off x="2057400" y="40386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olded Corner 117"/>
            <p:cNvSpPr/>
            <p:nvPr/>
          </p:nvSpPr>
          <p:spPr>
            <a:xfrm>
              <a:off x="2209800" y="37338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Folded Corner 118"/>
            <p:cNvSpPr/>
            <p:nvPr/>
          </p:nvSpPr>
          <p:spPr>
            <a:xfrm>
              <a:off x="1752600" y="38862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olded Corner 119"/>
            <p:cNvSpPr/>
            <p:nvPr/>
          </p:nvSpPr>
          <p:spPr>
            <a:xfrm>
              <a:off x="1981200" y="34290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olded Corner 120"/>
            <p:cNvSpPr/>
            <p:nvPr/>
          </p:nvSpPr>
          <p:spPr>
            <a:xfrm>
              <a:off x="2133600" y="31242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olded Corner 121"/>
            <p:cNvSpPr/>
            <p:nvPr/>
          </p:nvSpPr>
          <p:spPr>
            <a:xfrm>
              <a:off x="1676400" y="32766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olded Corner 122"/>
            <p:cNvSpPr/>
            <p:nvPr/>
          </p:nvSpPr>
          <p:spPr>
            <a:xfrm>
              <a:off x="2590800" y="28194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Folded Corner 123"/>
            <p:cNvSpPr/>
            <p:nvPr/>
          </p:nvSpPr>
          <p:spPr>
            <a:xfrm>
              <a:off x="2743200" y="25146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olded Corner 124"/>
            <p:cNvSpPr/>
            <p:nvPr/>
          </p:nvSpPr>
          <p:spPr>
            <a:xfrm>
              <a:off x="2286000" y="26670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olded Corner 125"/>
            <p:cNvSpPr/>
            <p:nvPr/>
          </p:nvSpPr>
          <p:spPr>
            <a:xfrm>
              <a:off x="4800600" y="23622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olded Corner 126"/>
            <p:cNvSpPr/>
            <p:nvPr/>
          </p:nvSpPr>
          <p:spPr>
            <a:xfrm>
              <a:off x="4953000" y="20574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olded Corner 127"/>
            <p:cNvSpPr/>
            <p:nvPr/>
          </p:nvSpPr>
          <p:spPr>
            <a:xfrm>
              <a:off x="4495800" y="22098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olded Corner 128"/>
            <p:cNvSpPr/>
            <p:nvPr/>
          </p:nvSpPr>
          <p:spPr>
            <a:xfrm>
              <a:off x="5638800" y="25146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olded Corner 129"/>
            <p:cNvSpPr/>
            <p:nvPr/>
          </p:nvSpPr>
          <p:spPr>
            <a:xfrm>
              <a:off x="5791200" y="22098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olded Corner 130"/>
            <p:cNvSpPr/>
            <p:nvPr/>
          </p:nvSpPr>
          <p:spPr>
            <a:xfrm>
              <a:off x="5334000" y="23622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olded Corner 131"/>
            <p:cNvSpPr/>
            <p:nvPr/>
          </p:nvSpPr>
          <p:spPr>
            <a:xfrm>
              <a:off x="6096000" y="30480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olded Corner 132"/>
            <p:cNvSpPr/>
            <p:nvPr/>
          </p:nvSpPr>
          <p:spPr>
            <a:xfrm>
              <a:off x="6248400" y="27432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olded Corner 133"/>
            <p:cNvSpPr/>
            <p:nvPr/>
          </p:nvSpPr>
          <p:spPr>
            <a:xfrm>
              <a:off x="5791200" y="28956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olded Corner 134"/>
            <p:cNvSpPr/>
            <p:nvPr/>
          </p:nvSpPr>
          <p:spPr>
            <a:xfrm>
              <a:off x="6553200" y="35814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olded Corner 135"/>
            <p:cNvSpPr/>
            <p:nvPr/>
          </p:nvSpPr>
          <p:spPr>
            <a:xfrm>
              <a:off x="6705600" y="32766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Folded Corner 136"/>
            <p:cNvSpPr/>
            <p:nvPr/>
          </p:nvSpPr>
          <p:spPr>
            <a:xfrm>
              <a:off x="6248400" y="34290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Folded Corner 137"/>
            <p:cNvSpPr/>
            <p:nvPr/>
          </p:nvSpPr>
          <p:spPr>
            <a:xfrm>
              <a:off x="6172200" y="51054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Folded Corner 138"/>
            <p:cNvSpPr/>
            <p:nvPr/>
          </p:nvSpPr>
          <p:spPr>
            <a:xfrm>
              <a:off x="6324600" y="48006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Folded Corner 139"/>
            <p:cNvSpPr/>
            <p:nvPr/>
          </p:nvSpPr>
          <p:spPr>
            <a:xfrm>
              <a:off x="5867400" y="49530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Folded Corner 140"/>
            <p:cNvSpPr/>
            <p:nvPr/>
          </p:nvSpPr>
          <p:spPr>
            <a:xfrm>
              <a:off x="7162800" y="40386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Folded Corner 141"/>
            <p:cNvSpPr/>
            <p:nvPr/>
          </p:nvSpPr>
          <p:spPr>
            <a:xfrm>
              <a:off x="7315200" y="37338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olded Corner 142"/>
            <p:cNvSpPr/>
            <p:nvPr/>
          </p:nvSpPr>
          <p:spPr>
            <a:xfrm>
              <a:off x="6858000" y="38862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Folded Corner 143"/>
            <p:cNvSpPr/>
            <p:nvPr/>
          </p:nvSpPr>
          <p:spPr>
            <a:xfrm>
              <a:off x="7010400" y="31242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Folded Corner 144"/>
            <p:cNvSpPr/>
            <p:nvPr/>
          </p:nvSpPr>
          <p:spPr>
            <a:xfrm>
              <a:off x="7162800" y="28194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Folded Corner 145"/>
            <p:cNvSpPr/>
            <p:nvPr/>
          </p:nvSpPr>
          <p:spPr>
            <a:xfrm>
              <a:off x="6705600" y="29718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Folded Corner 146"/>
            <p:cNvSpPr/>
            <p:nvPr/>
          </p:nvSpPr>
          <p:spPr>
            <a:xfrm>
              <a:off x="6553200" y="25908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Folded Corner 147"/>
            <p:cNvSpPr/>
            <p:nvPr/>
          </p:nvSpPr>
          <p:spPr>
            <a:xfrm>
              <a:off x="6705600" y="22860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Folded Corner 148"/>
            <p:cNvSpPr/>
            <p:nvPr/>
          </p:nvSpPr>
          <p:spPr>
            <a:xfrm>
              <a:off x="6248400" y="24384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Folded Corner 149"/>
            <p:cNvSpPr/>
            <p:nvPr/>
          </p:nvSpPr>
          <p:spPr>
            <a:xfrm>
              <a:off x="3962400" y="22098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Folded Corner 150"/>
            <p:cNvSpPr/>
            <p:nvPr/>
          </p:nvSpPr>
          <p:spPr>
            <a:xfrm>
              <a:off x="4114800" y="19050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olded Corner 151"/>
            <p:cNvSpPr/>
            <p:nvPr/>
          </p:nvSpPr>
          <p:spPr>
            <a:xfrm>
              <a:off x="3657600" y="20574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Folded Corner 152"/>
            <p:cNvSpPr/>
            <p:nvPr/>
          </p:nvSpPr>
          <p:spPr>
            <a:xfrm>
              <a:off x="3124200" y="23622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Folded Corner 153"/>
            <p:cNvSpPr/>
            <p:nvPr/>
          </p:nvSpPr>
          <p:spPr>
            <a:xfrm>
              <a:off x="2743200" y="47244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Folded Corner 154"/>
            <p:cNvSpPr/>
            <p:nvPr/>
          </p:nvSpPr>
          <p:spPr>
            <a:xfrm>
              <a:off x="6477000" y="44958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Folded Corner 155"/>
            <p:cNvSpPr/>
            <p:nvPr/>
          </p:nvSpPr>
          <p:spPr>
            <a:xfrm>
              <a:off x="6172200" y="1981200"/>
              <a:ext cx="190500" cy="222250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7" name="5-Point Star 156"/>
          <p:cNvSpPr>
            <a:spLocks noChangeAspect="1"/>
          </p:cNvSpPr>
          <p:nvPr/>
        </p:nvSpPr>
        <p:spPr>
          <a:xfrm>
            <a:off x="5540828" y="1926772"/>
            <a:ext cx="685800" cy="685800"/>
          </a:xfrm>
          <a:prstGeom prst="star5">
            <a:avLst/>
          </a:prstGeom>
          <a:noFill/>
          <a:ln w="508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58" name="Folded Corner 157"/>
          <p:cNvSpPr/>
          <p:nvPr/>
        </p:nvSpPr>
        <p:spPr>
          <a:xfrm>
            <a:off x="4191000" y="4425950"/>
            <a:ext cx="190500" cy="22225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Folded Corner 158"/>
          <p:cNvSpPr/>
          <p:nvPr/>
        </p:nvSpPr>
        <p:spPr>
          <a:xfrm>
            <a:off x="4191000" y="3048000"/>
            <a:ext cx="190500" cy="22225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1" name="Group 330"/>
          <p:cNvGrpSpPr/>
          <p:nvPr/>
        </p:nvGrpSpPr>
        <p:grpSpPr>
          <a:xfrm>
            <a:off x="571500" y="2438400"/>
            <a:ext cx="5143500" cy="2667000"/>
            <a:chOff x="571500" y="2438400"/>
            <a:chExt cx="5143500" cy="2667000"/>
          </a:xfrm>
        </p:grpSpPr>
        <p:cxnSp>
          <p:nvCxnSpPr>
            <p:cNvPr id="168" name="Straight Connector 167"/>
            <p:cNvCxnSpPr>
              <a:stCxn id="42" idx="3"/>
              <a:endCxn id="76" idx="1"/>
            </p:cNvCxnSpPr>
            <p:nvPr/>
          </p:nvCxnSpPr>
          <p:spPr>
            <a:xfrm flipV="1">
              <a:off x="3162300" y="3540125"/>
              <a:ext cx="381000" cy="241075"/>
            </a:xfrm>
            <a:prstGeom prst="line">
              <a:avLst/>
            </a:prstGeom>
            <a:ln w="25400">
              <a:solidFill>
                <a:schemeClr val="accent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>
              <a:stCxn id="42" idx="0"/>
              <a:endCxn id="74" idx="2"/>
            </p:cNvCxnSpPr>
            <p:nvPr/>
          </p:nvCxnSpPr>
          <p:spPr>
            <a:xfrm rot="16200000" flipV="1">
              <a:off x="2943338" y="3546363"/>
              <a:ext cx="171225" cy="76200"/>
            </a:xfrm>
            <a:prstGeom prst="line">
              <a:avLst/>
            </a:prstGeom>
            <a:ln w="25400">
              <a:solidFill>
                <a:schemeClr val="accent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stCxn id="76" idx="3"/>
              <a:endCxn id="44" idx="0"/>
            </p:cNvCxnSpPr>
            <p:nvPr/>
          </p:nvCxnSpPr>
          <p:spPr>
            <a:xfrm>
              <a:off x="3733800" y="3540125"/>
              <a:ext cx="171450" cy="129950"/>
            </a:xfrm>
            <a:prstGeom prst="line">
              <a:avLst/>
            </a:prstGeom>
            <a:ln w="25400">
              <a:solidFill>
                <a:schemeClr val="accent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stCxn id="44" idx="0"/>
              <a:endCxn id="78" idx="1"/>
            </p:cNvCxnSpPr>
            <p:nvPr/>
          </p:nvCxnSpPr>
          <p:spPr>
            <a:xfrm rot="5400000" flipH="1" flipV="1">
              <a:off x="3983150" y="3462225"/>
              <a:ext cx="129950" cy="285750"/>
            </a:xfrm>
            <a:prstGeom prst="line">
              <a:avLst/>
            </a:prstGeom>
            <a:ln w="25400">
              <a:solidFill>
                <a:schemeClr val="accent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>
              <a:stCxn id="78" idx="3"/>
              <a:endCxn id="46" idx="0"/>
            </p:cNvCxnSpPr>
            <p:nvPr/>
          </p:nvCxnSpPr>
          <p:spPr>
            <a:xfrm>
              <a:off x="4381500" y="3540125"/>
              <a:ext cx="400050" cy="123600"/>
            </a:xfrm>
            <a:prstGeom prst="line">
              <a:avLst/>
            </a:prstGeom>
            <a:ln w="25400">
              <a:solidFill>
                <a:schemeClr val="accent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>
              <a:stCxn id="44" idx="3"/>
              <a:endCxn id="77" idx="1"/>
            </p:cNvCxnSpPr>
            <p:nvPr/>
          </p:nvCxnSpPr>
          <p:spPr>
            <a:xfrm>
              <a:off x="4000500" y="3781200"/>
              <a:ext cx="266700" cy="292325"/>
            </a:xfrm>
            <a:prstGeom prst="line">
              <a:avLst/>
            </a:prstGeom>
            <a:ln w="25400">
              <a:solidFill>
                <a:schemeClr val="accent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>
              <a:stCxn id="77" idx="2"/>
              <a:endCxn id="158" idx="0"/>
            </p:cNvCxnSpPr>
            <p:nvPr/>
          </p:nvCxnSpPr>
          <p:spPr>
            <a:xfrm rot="5400000">
              <a:off x="4203700" y="4267200"/>
              <a:ext cx="241300" cy="76200"/>
            </a:xfrm>
            <a:prstGeom prst="line">
              <a:avLst/>
            </a:prstGeom>
            <a:ln w="25400">
              <a:solidFill>
                <a:schemeClr val="accent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>
              <a:stCxn id="42" idx="2"/>
              <a:endCxn id="88" idx="0"/>
            </p:cNvCxnSpPr>
            <p:nvPr/>
          </p:nvCxnSpPr>
          <p:spPr>
            <a:xfrm rot="16200000" flipH="1">
              <a:off x="3032013" y="3927362"/>
              <a:ext cx="146275" cy="76200"/>
            </a:xfrm>
            <a:prstGeom prst="line">
              <a:avLst/>
            </a:prstGeom>
            <a:ln w="25400">
              <a:solidFill>
                <a:schemeClr val="accent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>
              <a:stCxn id="88" idx="2"/>
              <a:endCxn id="72" idx="0"/>
            </p:cNvCxnSpPr>
            <p:nvPr/>
          </p:nvCxnSpPr>
          <p:spPr>
            <a:xfrm rot="16200000" flipH="1">
              <a:off x="3140075" y="4264025"/>
              <a:ext cx="158750" cy="152400"/>
            </a:xfrm>
            <a:prstGeom prst="line">
              <a:avLst/>
            </a:prstGeom>
            <a:ln w="25400">
              <a:solidFill>
                <a:schemeClr val="accent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>
              <a:stCxn id="88" idx="3"/>
              <a:endCxn id="75" idx="1"/>
            </p:cNvCxnSpPr>
            <p:nvPr/>
          </p:nvCxnSpPr>
          <p:spPr>
            <a:xfrm flipV="1">
              <a:off x="3238500" y="3997325"/>
              <a:ext cx="342900" cy="152400"/>
            </a:xfrm>
            <a:prstGeom prst="line">
              <a:avLst/>
            </a:prstGeom>
            <a:ln w="25400">
              <a:solidFill>
                <a:schemeClr val="accent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>
              <a:stCxn id="75" idx="2"/>
              <a:endCxn id="58" idx="0"/>
            </p:cNvCxnSpPr>
            <p:nvPr/>
          </p:nvCxnSpPr>
          <p:spPr>
            <a:xfrm rot="16200000" flipH="1">
              <a:off x="3681418" y="4103681"/>
              <a:ext cx="135490" cy="145027"/>
            </a:xfrm>
            <a:prstGeom prst="line">
              <a:avLst/>
            </a:prstGeom>
            <a:ln w="25400">
              <a:solidFill>
                <a:schemeClr val="accent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>
              <a:stCxn id="58" idx="2"/>
              <a:endCxn id="87" idx="0"/>
            </p:cNvCxnSpPr>
            <p:nvPr/>
          </p:nvCxnSpPr>
          <p:spPr>
            <a:xfrm rot="5400000">
              <a:off x="3696259" y="4446582"/>
              <a:ext cx="105810" cy="145027"/>
            </a:xfrm>
            <a:prstGeom prst="line">
              <a:avLst/>
            </a:prstGeom>
            <a:ln w="25400">
              <a:solidFill>
                <a:schemeClr val="accent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>
              <a:stCxn id="72" idx="3"/>
              <a:endCxn id="87" idx="1"/>
            </p:cNvCxnSpPr>
            <p:nvPr/>
          </p:nvCxnSpPr>
          <p:spPr>
            <a:xfrm>
              <a:off x="3390900" y="4530725"/>
              <a:ext cx="190500" cy="152400"/>
            </a:xfrm>
            <a:prstGeom prst="line">
              <a:avLst/>
            </a:prstGeom>
            <a:ln w="25400">
              <a:solidFill>
                <a:schemeClr val="accent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>
              <a:stCxn id="58" idx="3"/>
              <a:endCxn id="158" idx="1"/>
            </p:cNvCxnSpPr>
            <p:nvPr/>
          </p:nvCxnSpPr>
          <p:spPr>
            <a:xfrm>
              <a:off x="3916927" y="4355065"/>
              <a:ext cx="274073" cy="182010"/>
            </a:xfrm>
            <a:prstGeom prst="line">
              <a:avLst/>
            </a:prstGeom>
            <a:ln w="25400">
              <a:solidFill>
                <a:schemeClr val="accent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>
              <a:stCxn id="76" idx="0"/>
              <a:endCxn id="52" idx="1"/>
            </p:cNvCxnSpPr>
            <p:nvPr/>
          </p:nvCxnSpPr>
          <p:spPr>
            <a:xfrm rot="5400000" flipH="1" flipV="1">
              <a:off x="3592400" y="3287600"/>
              <a:ext cx="187550" cy="95250"/>
            </a:xfrm>
            <a:prstGeom prst="line">
              <a:avLst/>
            </a:prstGeom>
            <a:ln w="25400">
              <a:solidFill>
                <a:schemeClr val="accent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>
              <a:stCxn id="52" idx="3"/>
              <a:endCxn id="159" idx="1"/>
            </p:cNvCxnSpPr>
            <p:nvPr/>
          </p:nvCxnSpPr>
          <p:spPr>
            <a:xfrm flipV="1">
              <a:off x="3924300" y="3159125"/>
              <a:ext cx="266700" cy="82325"/>
            </a:xfrm>
            <a:prstGeom prst="line">
              <a:avLst/>
            </a:prstGeom>
            <a:ln w="25400">
              <a:solidFill>
                <a:schemeClr val="accent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>
              <a:stCxn id="42" idx="1"/>
              <a:endCxn id="100" idx="3"/>
            </p:cNvCxnSpPr>
            <p:nvPr/>
          </p:nvCxnSpPr>
          <p:spPr>
            <a:xfrm rot="10800000">
              <a:off x="2781300" y="3616326"/>
              <a:ext cx="190500" cy="164875"/>
            </a:xfrm>
            <a:prstGeom prst="line">
              <a:avLst/>
            </a:prstGeom>
            <a:ln w="25400">
              <a:solidFill>
                <a:schemeClr val="accent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>
              <a:stCxn id="88" idx="1"/>
              <a:endCxn id="73" idx="3"/>
            </p:cNvCxnSpPr>
            <p:nvPr/>
          </p:nvCxnSpPr>
          <p:spPr>
            <a:xfrm rot="10800000">
              <a:off x="2781300" y="3997325"/>
              <a:ext cx="266700" cy="152400"/>
            </a:xfrm>
            <a:prstGeom prst="line">
              <a:avLst/>
            </a:prstGeom>
            <a:ln w="25400">
              <a:solidFill>
                <a:schemeClr val="accent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>
              <a:stCxn id="73" idx="1"/>
              <a:endCxn id="118" idx="3"/>
            </p:cNvCxnSpPr>
            <p:nvPr/>
          </p:nvCxnSpPr>
          <p:spPr>
            <a:xfrm rot="10800000">
              <a:off x="2400300" y="3844925"/>
              <a:ext cx="190500" cy="152400"/>
            </a:xfrm>
            <a:prstGeom prst="line">
              <a:avLst/>
            </a:prstGeom>
            <a:ln w="25400">
              <a:solidFill>
                <a:schemeClr val="accent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stCxn id="100" idx="1"/>
              <a:endCxn id="118" idx="3"/>
            </p:cNvCxnSpPr>
            <p:nvPr/>
          </p:nvCxnSpPr>
          <p:spPr>
            <a:xfrm rot="10800000" flipV="1">
              <a:off x="2400300" y="3616325"/>
              <a:ext cx="190500" cy="228600"/>
            </a:xfrm>
            <a:prstGeom prst="line">
              <a:avLst/>
            </a:prstGeom>
            <a:ln w="25400">
              <a:solidFill>
                <a:schemeClr val="accent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>
              <a:stCxn id="76" idx="0"/>
              <a:endCxn id="82" idx="2"/>
            </p:cNvCxnSpPr>
            <p:nvPr/>
          </p:nvCxnSpPr>
          <p:spPr>
            <a:xfrm rot="16200000" flipV="1">
              <a:off x="3425825" y="3216275"/>
              <a:ext cx="234950" cy="190500"/>
            </a:xfrm>
            <a:prstGeom prst="line">
              <a:avLst/>
            </a:prstGeom>
            <a:ln w="25400">
              <a:solidFill>
                <a:schemeClr val="accent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>
              <a:stCxn id="82" idx="1"/>
              <a:endCxn id="84" idx="3"/>
            </p:cNvCxnSpPr>
            <p:nvPr/>
          </p:nvCxnSpPr>
          <p:spPr>
            <a:xfrm rot="10800000">
              <a:off x="3238500" y="3082925"/>
              <a:ext cx="114300" cy="1588"/>
            </a:xfrm>
            <a:prstGeom prst="line">
              <a:avLst/>
            </a:prstGeom>
            <a:ln w="25400">
              <a:solidFill>
                <a:schemeClr val="accent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>
              <a:stCxn id="100" idx="0"/>
              <a:endCxn id="101" idx="2"/>
            </p:cNvCxnSpPr>
            <p:nvPr/>
          </p:nvCxnSpPr>
          <p:spPr>
            <a:xfrm rot="5400000" flipH="1" flipV="1">
              <a:off x="2606675" y="3425825"/>
              <a:ext cx="158750" cy="1588"/>
            </a:xfrm>
            <a:prstGeom prst="line">
              <a:avLst/>
            </a:prstGeom>
            <a:ln w="25400">
              <a:solidFill>
                <a:schemeClr val="accent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>
              <a:stCxn id="74" idx="1"/>
              <a:endCxn id="101" idx="3"/>
            </p:cNvCxnSpPr>
            <p:nvPr/>
          </p:nvCxnSpPr>
          <p:spPr>
            <a:xfrm rot="10800000">
              <a:off x="2781300" y="3235325"/>
              <a:ext cx="114300" cy="152400"/>
            </a:xfrm>
            <a:prstGeom prst="line">
              <a:avLst/>
            </a:prstGeom>
            <a:ln w="25400">
              <a:solidFill>
                <a:schemeClr val="accent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>
              <a:stCxn id="84" idx="1"/>
              <a:endCxn id="123" idx="3"/>
            </p:cNvCxnSpPr>
            <p:nvPr/>
          </p:nvCxnSpPr>
          <p:spPr>
            <a:xfrm rot="10800000">
              <a:off x="2781300" y="2930525"/>
              <a:ext cx="266700" cy="152400"/>
            </a:xfrm>
            <a:prstGeom prst="line">
              <a:avLst/>
            </a:prstGeom>
            <a:ln w="25400">
              <a:solidFill>
                <a:schemeClr val="accent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>
              <a:stCxn id="101" idx="0"/>
              <a:endCxn id="123" idx="2"/>
            </p:cNvCxnSpPr>
            <p:nvPr/>
          </p:nvCxnSpPr>
          <p:spPr>
            <a:xfrm rot="5400000" flipH="1" flipV="1">
              <a:off x="2644775" y="3082925"/>
              <a:ext cx="82550" cy="1588"/>
            </a:xfrm>
            <a:prstGeom prst="line">
              <a:avLst/>
            </a:prstGeom>
            <a:ln w="25400">
              <a:solidFill>
                <a:schemeClr val="accent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>
              <a:stCxn id="78" idx="0"/>
              <a:endCxn id="159" idx="2"/>
            </p:cNvCxnSpPr>
            <p:nvPr/>
          </p:nvCxnSpPr>
          <p:spPr>
            <a:xfrm rot="5400000" flipH="1" flipV="1">
              <a:off x="4206875" y="3349625"/>
              <a:ext cx="158750" cy="1588"/>
            </a:xfrm>
            <a:prstGeom prst="line">
              <a:avLst/>
            </a:prstGeom>
            <a:ln w="25400">
              <a:solidFill>
                <a:schemeClr val="accent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>
              <a:stCxn id="78" idx="3"/>
              <a:endCxn id="62" idx="1"/>
            </p:cNvCxnSpPr>
            <p:nvPr/>
          </p:nvCxnSpPr>
          <p:spPr>
            <a:xfrm flipV="1">
              <a:off x="4381500" y="3279550"/>
              <a:ext cx="228600" cy="260575"/>
            </a:xfrm>
            <a:prstGeom prst="line">
              <a:avLst/>
            </a:prstGeom>
            <a:ln w="25400">
              <a:solidFill>
                <a:schemeClr val="accent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>
              <a:stCxn id="62" idx="3"/>
              <a:endCxn id="81" idx="1"/>
            </p:cNvCxnSpPr>
            <p:nvPr/>
          </p:nvCxnSpPr>
          <p:spPr>
            <a:xfrm>
              <a:off x="4800600" y="3279550"/>
              <a:ext cx="304800" cy="184375"/>
            </a:xfrm>
            <a:prstGeom prst="line">
              <a:avLst/>
            </a:prstGeom>
            <a:ln w="25400">
              <a:solidFill>
                <a:schemeClr val="accent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>
              <a:stCxn id="46" idx="3"/>
              <a:endCxn id="81" idx="1"/>
            </p:cNvCxnSpPr>
            <p:nvPr/>
          </p:nvCxnSpPr>
          <p:spPr>
            <a:xfrm flipV="1">
              <a:off x="4876800" y="3463925"/>
              <a:ext cx="228600" cy="310925"/>
            </a:xfrm>
            <a:prstGeom prst="line">
              <a:avLst/>
            </a:prstGeom>
            <a:ln w="25400">
              <a:solidFill>
                <a:schemeClr val="accent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>
              <a:stCxn id="81" idx="3"/>
              <a:endCxn id="48" idx="1"/>
            </p:cNvCxnSpPr>
            <p:nvPr/>
          </p:nvCxnSpPr>
          <p:spPr>
            <a:xfrm>
              <a:off x="5295900" y="3463925"/>
              <a:ext cx="228600" cy="310925"/>
            </a:xfrm>
            <a:prstGeom prst="line">
              <a:avLst/>
            </a:prstGeom>
            <a:ln w="25400">
              <a:solidFill>
                <a:schemeClr val="accent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>
              <a:stCxn id="81" idx="0"/>
              <a:endCxn id="80" idx="2"/>
            </p:cNvCxnSpPr>
            <p:nvPr/>
          </p:nvCxnSpPr>
          <p:spPr>
            <a:xfrm rot="16200000" flipV="1">
              <a:off x="5045075" y="3197225"/>
              <a:ext cx="234950" cy="76200"/>
            </a:xfrm>
            <a:prstGeom prst="line">
              <a:avLst/>
            </a:prstGeom>
            <a:ln w="25400">
              <a:solidFill>
                <a:schemeClr val="accent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>
              <a:stCxn id="62" idx="0"/>
              <a:endCxn id="80" idx="1"/>
            </p:cNvCxnSpPr>
            <p:nvPr/>
          </p:nvCxnSpPr>
          <p:spPr>
            <a:xfrm rot="5400000" flipH="1" flipV="1">
              <a:off x="4786425" y="2925650"/>
              <a:ext cx="161700" cy="323850"/>
            </a:xfrm>
            <a:prstGeom prst="line">
              <a:avLst/>
            </a:prstGeom>
            <a:ln w="25400">
              <a:solidFill>
                <a:schemeClr val="accent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>
              <a:stCxn id="81" idx="3"/>
              <a:endCxn id="64" idx="1"/>
            </p:cNvCxnSpPr>
            <p:nvPr/>
          </p:nvCxnSpPr>
          <p:spPr>
            <a:xfrm flipV="1">
              <a:off x="5295900" y="3279550"/>
              <a:ext cx="152400" cy="184375"/>
            </a:xfrm>
            <a:prstGeom prst="line">
              <a:avLst/>
            </a:prstGeom>
            <a:ln w="25400">
              <a:solidFill>
                <a:schemeClr val="accent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>
              <a:stCxn id="64" idx="0"/>
              <a:endCxn id="54" idx="2"/>
            </p:cNvCxnSpPr>
            <p:nvPr/>
          </p:nvCxnSpPr>
          <p:spPr>
            <a:xfrm rot="16200000" flipV="1">
              <a:off x="5391150" y="3016025"/>
              <a:ext cx="228600" cy="76200"/>
            </a:xfrm>
            <a:prstGeom prst="line">
              <a:avLst/>
            </a:prstGeom>
            <a:ln w="25400">
              <a:solidFill>
                <a:schemeClr val="accent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>
              <a:stCxn id="54" idx="1"/>
              <a:endCxn id="80" idx="3"/>
            </p:cNvCxnSpPr>
            <p:nvPr/>
          </p:nvCxnSpPr>
          <p:spPr>
            <a:xfrm rot="10800000" flipV="1">
              <a:off x="5219700" y="2828699"/>
              <a:ext cx="152400" cy="178025"/>
            </a:xfrm>
            <a:prstGeom prst="line">
              <a:avLst/>
            </a:prstGeom>
            <a:ln w="25400">
              <a:solidFill>
                <a:schemeClr val="accent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>
              <a:stCxn id="53" idx="3"/>
              <a:endCxn id="80" idx="1"/>
            </p:cNvCxnSpPr>
            <p:nvPr/>
          </p:nvCxnSpPr>
          <p:spPr>
            <a:xfrm>
              <a:off x="4724400" y="2828700"/>
              <a:ext cx="304800" cy="178025"/>
            </a:xfrm>
            <a:prstGeom prst="line">
              <a:avLst/>
            </a:prstGeom>
            <a:ln w="25400">
              <a:solidFill>
                <a:schemeClr val="accent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>
              <a:stCxn id="159" idx="0"/>
              <a:endCxn id="86" idx="2"/>
            </p:cNvCxnSpPr>
            <p:nvPr/>
          </p:nvCxnSpPr>
          <p:spPr>
            <a:xfrm rot="5400000" flipH="1" flipV="1">
              <a:off x="4092575" y="2854325"/>
              <a:ext cx="387350" cy="1588"/>
            </a:xfrm>
            <a:prstGeom prst="line">
              <a:avLst/>
            </a:prstGeom>
            <a:ln w="25400">
              <a:solidFill>
                <a:schemeClr val="accent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>
              <a:stCxn id="53" idx="1"/>
              <a:endCxn id="86" idx="2"/>
            </p:cNvCxnSpPr>
            <p:nvPr/>
          </p:nvCxnSpPr>
          <p:spPr>
            <a:xfrm rot="10800000">
              <a:off x="4286250" y="2660650"/>
              <a:ext cx="247650" cy="168050"/>
            </a:xfrm>
            <a:prstGeom prst="line">
              <a:avLst/>
            </a:prstGeom>
            <a:ln w="25400">
              <a:solidFill>
                <a:schemeClr val="accent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>
              <a:stCxn id="83" idx="3"/>
              <a:endCxn id="86" idx="1"/>
            </p:cNvCxnSpPr>
            <p:nvPr/>
          </p:nvCxnSpPr>
          <p:spPr>
            <a:xfrm flipV="1">
              <a:off x="4000500" y="2549525"/>
              <a:ext cx="190500" cy="228600"/>
            </a:xfrm>
            <a:prstGeom prst="line">
              <a:avLst/>
            </a:prstGeom>
            <a:ln w="25400">
              <a:solidFill>
                <a:schemeClr val="accent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>
              <a:stCxn id="82" idx="0"/>
              <a:endCxn id="85" idx="2"/>
            </p:cNvCxnSpPr>
            <p:nvPr/>
          </p:nvCxnSpPr>
          <p:spPr>
            <a:xfrm rot="5400000" flipH="1" flipV="1">
              <a:off x="3444875" y="2816225"/>
              <a:ext cx="158750" cy="152400"/>
            </a:xfrm>
            <a:prstGeom prst="line">
              <a:avLst/>
            </a:prstGeom>
            <a:ln w="25400">
              <a:solidFill>
                <a:schemeClr val="accent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>
              <a:stCxn id="83" idx="1"/>
              <a:endCxn id="85" idx="3"/>
            </p:cNvCxnSpPr>
            <p:nvPr/>
          </p:nvCxnSpPr>
          <p:spPr>
            <a:xfrm rot="10800000">
              <a:off x="3695700" y="2701925"/>
              <a:ext cx="114300" cy="76200"/>
            </a:xfrm>
            <a:prstGeom prst="line">
              <a:avLst/>
            </a:prstGeom>
            <a:ln w="25400">
              <a:solidFill>
                <a:schemeClr val="accent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>
              <a:stCxn id="77" idx="3"/>
              <a:endCxn id="66" idx="0"/>
            </p:cNvCxnSpPr>
            <p:nvPr/>
          </p:nvCxnSpPr>
          <p:spPr>
            <a:xfrm>
              <a:off x="4457700" y="4073525"/>
              <a:ext cx="247650" cy="123600"/>
            </a:xfrm>
            <a:prstGeom prst="line">
              <a:avLst/>
            </a:prstGeom>
            <a:ln w="25400">
              <a:solidFill>
                <a:schemeClr val="accent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>
              <a:stCxn id="66" idx="3"/>
              <a:endCxn id="79" idx="1"/>
            </p:cNvCxnSpPr>
            <p:nvPr/>
          </p:nvCxnSpPr>
          <p:spPr>
            <a:xfrm flipV="1">
              <a:off x="4800600" y="3997325"/>
              <a:ext cx="304800" cy="310925"/>
            </a:xfrm>
            <a:prstGeom prst="line">
              <a:avLst/>
            </a:prstGeom>
            <a:ln w="25400">
              <a:solidFill>
                <a:schemeClr val="accent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>
              <a:stCxn id="66" idx="0"/>
              <a:endCxn id="46" idx="2"/>
            </p:cNvCxnSpPr>
            <p:nvPr/>
          </p:nvCxnSpPr>
          <p:spPr>
            <a:xfrm rot="5400000" flipH="1" flipV="1">
              <a:off x="4587875" y="4003450"/>
              <a:ext cx="311150" cy="76200"/>
            </a:xfrm>
            <a:prstGeom prst="line">
              <a:avLst/>
            </a:prstGeom>
            <a:ln w="25400">
              <a:solidFill>
                <a:schemeClr val="accent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>
              <a:stCxn id="79" idx="3"/>
              <a:endCxn id="48" idx="1"/>
            </p:cNvCxnSpPr>
            <p:nvPr/>
          </p:nvCxnSpPr>
          <p:spPr>
            <a:xfrm flipV="1">
              <a:off x="5295900" y="3774850"/>
              <a:ext cx="228600" cy="222475"/>
            </a:xfrm>
            <a:prstGeom prst="line">
              <a:avLst/>
            </a:prstGeom>
            <a:ln w="25400">
              <a:solidFill>
                <a:schemeClr val="accent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>
              <a:stCxn id="87" idx="1"/>
              <a:endCxn id="106" idx="0"/>
            </p:cNvCxnSpPr>
            <p:nvPr/>
          </p:nvCxnSpPr>
          <p:spPr>
            <a:xfrm rot="10800000" flipV="1">
              <a:off x="3219450" y="4683124"/>
              <a:ext cx="361950" cy="200025"/>
            </a:xfrm>
            <a:prstGeom prst="line">
              <a:avLst/>
            </a:prstGeom>
            <a:ln w="25400">
              <a:solidFill>
                <a:schemeClr val="accent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>
              <a:stCxn id="106" idx="1"/>
              <a:endCxn id="154" idx="3"/>
            </p:cNvCxnSpPr>
            <p:nvPr/>
          </p:nvCxnSpPr>
          <p:spPr>
            <a:xfrm rot="10800000">
              <a:off x="2933700" y="4835525"/>
              <a:ext cx="190500" cy="158750"/>
            </a:xfrm>
            <a:prstGeom prst="line">
              <a:avLst/>
            </a:prstGeom>
            <a:ln w="25400">
              <a:solidFill>
                <a:schemeClr val="accent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>
              <a:stCxn id="154" idx="0"/>
              <a:endCxn id="71" idx="2"/>
            </p:cNvCxnSpPr>
            <p:nvPr/>
          </p:nvCxnSpPr>
          <p:spPr>
            <a:xfrm rot="5400000" flipH="1" flipV="1">
              <a:off x="2686050" y="4572000"/>
              <a:ext cx="304800" cy="1588"/>
            </a:xfrm>
            <a:prstGeom prst="line">
              <a:avLst/>
            </a:prstGeom>
            <a:ln w="25400">
              <a:solidFill>
                <a:schemeClr val="accent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>
              <a:stCxn id="72" idx="1"/>
              <a:endCxn id="71" idx="3"/>
            </p:cNvCxnSpPr>
            <p:nvPr/>
          </p:nvCxnSpPr>
          <p:spPr>
            <a:xfrm rot="10800000">
              <a:off x="2933700" y="4308475"/>
              <a:ext cx="266700" cy="222250"/>
            </a:xfrm>
            <a:prstGeom prst="line">
              <a:avLst/>
            </a:prstGeom>
            <a:ln w="25400">
              <a:solidFill>
                <a:schemeClr val="accent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>
              <a:stCxn id="71" idx="0"/>
              <a:endCxn id="73" idx="2"/>
            </p:cNvCxnSpPr>
            <p:nvPr/>
          </p:nvCxnSpPr>
          <p:spPr>
            <a:xfrm rot="16200000" flipV="1">
              <a:off x="2717800" y="4076700"/>
              <a:ext cx="88900" cy="152400"/>
            </a:xfrm>
            <a:prstGeom prst="line">
              <a:avLst/>
            </a:prstGeom>
            <a:ln w="25400">
              <a:solidFill>
                <a:schemeClr val="accent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>
              <a:stCxn id="154" idx="3"/>
              <a:endCxn id="72" idx="2"/>
            </p:cNvCxnSpPr>
            <p:nvPr/>
          </p:nvCxnSpPr>
          <p:spPr>
            <a:xfrm flipV="1">
              <a:off x="2933700" y="4641850"/>
              <a:ext cx="361950" cy="193675"/>
            </a:xfrm>
            <a:prstGeom prst="line">
              <a:avLst/>
            </a:prstGeom>
            <a:ln w="25400">
              <a:solidFill>
                <a:schemeClr val="accent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Folded Corner 288"/>
            <p:cNvSpPr/>
            <p:nvPr/>
          </p:nvSpPr>
          <p:spPr>
            <a:xfrm>
              <a:off x="571500" y="3657600"/>
              <a:ext cx="190500" cy="222250"/>
            </a:xfrm>
            <a:prstGeom prst="foldedCorner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Folded Corner 293"/>
            <p:cNvSpPr/>
            <p:nvPr/>
          </p:nvSpPr>
          <p:spPr>
            <a:xfrm>
              <a:off x="2971800" y="3670075"/>
              <a:ext cx="190500" cy="222250"/>
            </a:xfrm>
            <a:prstGeom prst="foldedCorner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Folded Corner 294"/>
            <p:cNvSpPr/>
            <p:nvPr/>
          </p:nvSpPr>
          <p:spPr>
            <a:xfrm>
              <a:off x="3810000" y="3670075"/>
              <a:ext cx="190500" cy="222250"/>
            </a:xfrm>
            <a:prstGeom prst="foldedCorner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Folded Corner 295"/>
            <p:cNvSpPr/>
            <p:nvPr/>
          </p:nvSpPr>
          <p:spPr>
            <a:xfrm>
              <a:off x="4686300" y="3663725"/>
              <a:ext cx="190500" cy="222250"/>
            </a:xfrm>
            <a:prstGeom prst="foldedCorner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Folded Corner 296"/>
            <p:cNvSpPr/>
            <p:nvPr/>
          </p:nvSpPr>
          <p:spPr>
            <a:xfrm>
              <a:off x="5524500" y="3663725"/>
              <a:ext cx="190500" cy="222250"/>
            </a:xfrm>
            <a:prstGeom prst="foldedCorner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Folded Corner 297"/>
            <p:cNvSpPr/>
            <p:nvPr/>
          </p:nvSpPr>
          <p:spPr>
            <a:xfrm>
              <a:off x="3733800" y="3130325"/>
              <a:ext cx="190500" cy="222250"/>
            </a:xfrm>
            <a:prstGeom prst="foldedCorner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Folded Corner 298"/>
            <p:cNvSpPr/>
            <p:nvPr/>
          </p:nvSpPr>
          <p:spPr>
            <a:xfrm>
              <a:off x="4533900" y="2717575"/>
              <a:ext cx="190500" cy="222250"/>
            </a:xfrm>
            <a:prstGeom prst="foldedCorner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Folded Corner 299"/>
            <p:cNvSpPr/>
            <p:nvPr/>
          </p:nvSpPr>
          <p:spPr>
            <a:xfrm>
              <a:off x="5372100" y="2717575"/>
              <a:ext cx="190500" cy="222250"/>
            </a:xfrm>
            <a:prstGeom prst="foldedCorner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Folded Corner 300"/>
            <p:cNvSpPr/>
            <p:nvPr/>
          </p:nvSpPr>
          <p:spPr>
            <a:xfrm>
              <a:off x="3726427" y="4243940"/>
              <a:ext cx="190500" cy="222250"/>
            </a:xfrm>
            <a:prstGeom prst="foldedCorner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Folded Corner 301"/>
            <p:cNvSpPr/>
            <p:nvPr/>
          </p:nvSpPr>
          <p:spPr>
            <a:xfrm>
              <a:off x="4610100" y="3168425"/>
              <a:ext cx="190500" cy="222250"/>
            </a:xfrm>
            <a:prstGeom prst="foldedCorner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Folded Corner 302"/>
            <p:cNvSpPr/>
            <p:nvPr/>
          </p:nvSpPr>
          <p:spPr>
            <a:xfrm>
              <a:off x="5448300" y="3168425"/>
              <a:ext cx="190500" cy="222250"/>
            </a:xfrm>
            <a:prstGeom prst="foldedCorner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Folded Corner 303"/>
            <p:cNvSpPr/>
            <p:nvPr/>
          </p:nvSpPr>
          <p:spPr>
            <a:xfrm>
              <a:off x="4610100" y="4197125"/>
              <a:ext cx="190500" cy="222250"/>
            </a:xfrm>
            <a:prstGeom prst="foldedCorner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Folded Corner 304"/>
            <p:cNvSpPr/>
            <p:nvPr/>
          </p:nvSpPr>
          <p:spPr>
            <a:xfrm>
              <a:off x="2743200" y="4197350"/>
              <a:ext cx="190500" cy="222250"/>
            </a:xfrm>
            <a:prstGeom prst="foldedCorner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Folded Corner 305"/>
            <p:cNvSpPr/>
            <p:nvPr/>
          </p:nvSpPr>
          <p:spPr>
            <a:xfrm>
              <a:off x="3200400" y="4419600"/>
              <a:ext cx="190500" cy="222250"/>
            </a:xfrm>
            <a:prstGeom prst="foldedCorner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Folded Corner 306"/>
            <p:cNvSpPr/>
            <p:nvPr/>
          </p:nvSpPr>
          <p:spPr>
            <a:xfrm>
              <a:off x="2590800" y="3886200"/>
              <a:ext cx="190500" cy="222250"/>
            </a:xfrm>
            <a:prstGeom prst="foldedCorner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Folded Corner 307"/>
            <p:cNvSpPr/>
            <p:nvPr/>
          </p:nvSpPr>
          <p:spPr>
            <a:xfrm>
              <a:off x="2895600" y="3276600"/>
              <a:ext cx="190500" cy="222250"/>
            </a:xfrm>
            <a:prstGeom prst="foldedCorner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Folded Corner 308"/>
            <p:cNvSpPr/>
            <p:nvPr/>
          </p:nvSpPr>
          <p:spPr>
            <a:xfrm>
              <a:off x="3581400" y="3886200"/>
              <a:ext cx="190500" cy="222250"/>
            </a:xfrm>
            <a:prstGeom prst="foldedCorner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Folded Corner 309"/>
            <p:cNvSpPr/>
            <p:nvPr/>
          </p:nvSpPr>
          <p:spPr>
            <a:xfrm>
              <a:off x="3543300" y="3429000"/>
              <a:ext cx="190500" cy="222250"/>
            </a:xfrm>
            <a:prstGeom prst="foldedCorner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Folded Corner 310"/>
            <p:cNvSpPr/>
            <p:nvPr/>
          </p:nvSpPr>
          <p:spPr>
            <a:xfrm>
              <a:off x="4267200" y="3962400"/>
              <a:ext cx="190500" cy="222250"/>
            </a:xfrm>
            <a:prstGeom prst="foldedCorner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Folded Corner 311"/>
            <p:cNvSpPr/>
            <p:nvPr/>
          </p:nvSpPr>
          <p:spPr>
            <a:xfrm>
              <a:off x="4191000" y="3429000"/>
              <a:ext cx="190500" cy="222250"/>
            </a:xfrm>
            <a:prstGeom prst="foldedCorner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Folded Corner 312"/>
            <p:cNvSpPr/>
            <p:nvPr/>
          </p:nvSpPr>
          <p:spPr>
            <a:xfrm>
              <a:off x="5105400" y="3886200"/>
              <a:ext cx="190500" cy="222250"/>
            </a:xfrm>
            <a:prstGeom prst="foldedCorner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Folded Corner 313"/>
            <p:cNvSpPr/>
            <p:nvPr/>
          </p:nvSpPr>
          <p:spPr>
            <a:xfrm>
              <a:off x="5029200" y="2895600"/>
              <a:ext cx="190500" cy="222250"/>
            </a:xfrm>
            <a:prstGeom prst="foldedCorner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Folded Corner 314"/>
            <p:cNvSpPr/>
            <p:nvPr/>
          </p:nvSpPr>
          <p:spPr>
            <a:xfrm>
              <a:off x="5105400" y="3352800"/>
              <a:ext cx="190500" cy="222250"/>
            </a:xfrm>
            <a:prstGeom prst="foldedCorner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Folded Corner 315"/>
            <p:cNvSpPr/>
            <p:nvPr/>
          </p:nvSpPr>
          <p:spPr>
            <a:xfrm>
              <a:off x="3352800" y="2971800"/>
              <a:ext cx="190500" cy="222250"/>
            </a:xfrm>
            <a:prstGeom prst="foldedCorner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Folded Corner 316"/>
            <p:cNvSpPr/>
            <p:nvPr/>
          </p:nvSpPr>
          <p:spPr>
            <a:xfrm>
              <a:off x="3810000" y="2667000"/>
              <a:ext cx="190500" cy="222250"/>
            </a:xfrm>
            <a:prstGeom prst="foldedCorner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Folded Corner 317"/>
            <p:cNvSpPr/>
            <p:nvPr/>
          </p:nvSpPr>
          <p:spPr>
            <a:xfrm>
              <a:off x="3048000" y="2971800"/>
              <a:ext cx="190500" cy="222250"/>
            </a:xfrm>
            <a:prstGeom prst="foldedCorner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Folded Corner 318"/>
            <p:cNvSpPr/>
            <p:nvPr/>
          </p:nvSpPr>
          <p:spPr>
            <a:xfrm>
              <a:off x="3505200" y="2590800"/>
              <a:ext cx="190500" cy="222250"/>
            </a:xfrm>
            <a:prstGeom prst="foldedCorner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Folded Corner 319"/>
            <p:cNvSpPr/>
            <p:nvPr/>
          </p:nvSpPr>
          <p:spPr>
            <a:xfrm>
              <a:off x="4191000" y="2438400"/>
              <a:ext cx="190500" cy="222250"/>
            </a:xfrm>
            <a:prstGeom prst="foldedCorner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Folded Corner 320"/>
            <p:cNvSpPr/>
            <p:nvPr/>
          </p:nvSpPr>
          <p:spPr>
            <a:xfrm>
              <a:off x="3581400" y="4572000"/>
              <a:ext cx="190500" cy="222250"/>
            </a:xfrm>
            <a:prstGeom prst="foldedCorner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Folded Corner 321"/>
            <p:cNvSpPr/>
            <p:nvPr/>
          </p:nvSpPr>
          <p:spPr>
            <a:xfrm>
              <a:off x="3048000" y="4038600"/>
              <a:ext cx="190500" cy="222250"/>
            </a:xfrm>
            <a:prstGeom prst="foldedCorner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Folded Corner 322"/>
            <p:cNvSpPr/>
            <p:nvPr/>
          </p:nvSpPr>
          <p:spPr>
            <a:xfrm>
              <a:off x="2590800" y="3505200"/>
              <a:ext cx="190500" cy="222250"/>
            </a:xfrm>
            <a:prstGeom prst="foldedCorner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Folded Corner 323"/>
            <p:cNvSpPr/>
            <p:nvPr/>
          </p:nvSpPr>
          <p:spPr>
            <a:xfrm>
              <a:off x="2590800" y="3124200"/>
              <a:ext cx="190500" cy="222250"/>
            </a:xfrm>
            <a:prstGeom prst="foldedCorner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Folded Corner 324"/>
            <p:cNvSpPr/>
            <p:nvPr/>
          </p:nvSpPr>
          <p:spPr>
            <a:xfrm>
              <a:off x="3124200" y="4883150"/>
              <a:ext cx="190500" cy="222250"/>
            </a:xfrm>
            <a:prstGeom prst="foldedCorner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Folded Corner 325"/>
            <p:cNvSpPr/>
            <p:nvPr/>
          </p:nvSpPr>
          <p:spPr>
            <a:xfrm>
              <a:off x="2209800" y="3733800"/>
              <a:ext cx="190500" cy="222250"/>
            </a:xfrm>
            <a:prstGeom prst="foldedCorner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Folded Corner 326"/>
            <p:cNvSpPr/>
            <p:nvPr/>
          </p:nvSpPr>
          <p:spPr>
            <a:xfrm>
              <a:off x="2590800" y="2819400"/>
              <a:ext cx="190500" cy="222250"/>
            </a:xfrm>
            <a:prstGeom prst="foldedCorner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Folded Corner 327"/>
            <p:cNvSpPr/>
            <p:nvPr/>
          </p:nvSpPr>
          <p:spPr>
            <a:xfrm>
              <a:off x="2743200" y="4724400"/>
              <a:ext cx="190500" cy="222250"/>
            </a:xfrm>
            <a:prstGeom prst="foldedCorner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Folded Corner 328"/>
            <p:cNvSpPr/>
            <p:nvPr/>
          </p:nvSpPr>
          <p:spPr>
            <a:xfrm>
              <a:off x="4191000" y="4425950"/>
              <a:ext cx="190500" cy="222250"/>
            </a:xfrm>
            <a:prstGeom prst="foldedCorner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Folded Corner 329"/>
            <p:cNvSpPr/>
            <p:nvPr/>
          </p:nvSpPr>
          <p:spPr>
            <a:xfrm>
              <a:off x="4191000" y="3048000"/>
              <a:ext cx="190500" cy="222250"/>
            </a:xfrm>
            <a:prstGeom prst="foldedCorner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3" name="Oval 272"/>
          <p:cNvSpPr>
            <a:spLocks noChangeAspect="1"/>
          </p:cNvSpPr>
          <p:nvPr/>
        </p:nvSpPr>
        <p:spPr>
          <a:xfrm>
            <a:off x="5196840" y="2560320"/>
            <a:ext cx="533400" cy="533400"/>
          </a:xfrm>
          <a:prstGeom prst="ellipse">
            <a:avLst/>
          </a:prstGeom>
          <a:noFill/>
          <a:ln w="50800" cmpd="sng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grpSp>
        <p:nvGrpSpPr>
          <p:cNvPr id="332" name="Group 331"/>
          <p:cNvGrpSpPr/>
          <p:nvPr/>
        </p:nvGrpSpPr>
        <p:grpSpPr>
          <a:xfrm>
            <a:off x="2971800" y="3663725"/>
            <a:ext cx="2743200" cy="228600"/>
            <a:chOff x="2971800" y="3663725"/>
            <a:chExt cx="2743200" cy="228600"/>
          </a:xfrm>
        </p:grpSpPr>
        <p:sp>
          <p:nvSpPr>
            <p:cNvPr id="333" name="Folded Corner 332"/>
            <p:cNvSpPr/>
            <p:nvPr/>
          </p:nvSpPr>
          <p:spPr>
            <a:xfrm>
              <a:off x="2971800" y="3670075"/>
              <a:ext cx="190500" cy="222250"/>
            </a:xfrm>
            <a:prstGeom prst="foldedCorner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Folded Corner 333"/>
            <p:cNvSpPr/>
            <p:nvPr/>
          </p:nvSpPr>
          <p:spPr>
            <a:xfrm>
              <a:off x="3810000" y="3670075"/>
              <a:ext cx="190500" cy="222250"/>
            </a:xfrm>
            <a:prstGeom prst="foldedCorner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Folded Corner 334"/>
            <p:cNvSpPr/>
            <p:nvPr/>
          </p:nvSpPr>
          <p:spPr>
            <a:xfrm>
              <a:off x="4686300" y="3663725"/>
              <a:ext cx="190500" cy="222250"/>
            </a:xfrm>
            <a:prstGeom prst="foldedCorner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Folded Corner 335"/>
            <p:cNvSpPr/>
            <p:nvPr/>
          </p:nvSpPr>
          <p:spPr>
            <a:xfrm>
              <a:off x="5524500" y="3663725"/>
              <a:ext cx="190500" cy="222250"/>
            </a:xfrm>
            <a:prstGeom prst="foldedCorner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7" name="Straight Arrow Connector 336"/>
            <p:cNvCxnSpPr/>
            <p:nvPr/>
          </p:nvCxnSpPr>
          <p:spPr>
            <a:xfrm>
              <a:off x="3162300" y="3781200"/>
              <a:ext cx="647700" cy="1588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Arrow Connector 337"/>
            <p:cNvCxnSpPr/>
            <p:nvPr/>
          </p:nvCxnSpPr>
          <p:spPr>
            <a:xfrm flipV="1">
              <a:off x="4000500" y="3774850"/>
              <a:ext cx="685800" cy="635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Arrow Connector 338"/>
            <p:cNvCxnSpPr/>
            <p:nvPr/>
          </p:nvCxnSpPr>
          <p:spPr>
            <a:xfrm>
              <a:off x="4876800" y="3774850"/>
              <a:ext cx="647700" cy="1588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6" name="Oval 165"/>
          <p:cNvSpPr>
            <a:spLocks noChangeAspect="1"/>
          </p:cNvSpPr>
          <p:nvPr/>
        </p:nvSpPr>
        <p:spPr>
          <a:xfrm>
            <a:off x="5349240" y="3505200"/>
            <a:ext cx="533400" cy="533400"/>
          </a:xfrm>
          <a:prstGeom prst="ellipse">
            <a:avLst/>
          </a:prstGeom>
          <a:noFill/>
          <a:ln w="50800" cmpd="sng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5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" grpId="0" animBg="1"/>
      <p:bldP spid="166" grpId="0" animBg="1"/>
      <p:bldP spid="16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Vertical Scroll 32"/>
          <p:cNvSpPr/>
          <p:nvPr/>
        </p:nvSpPr>
        <p:spPr>
          <a:xfrm>
            <a:off x="4381500" y="3206750"/>
            <a:ext cx="381000" cy="444500"/>
          </a:xfrm>
          <a:prstGeom prst="vertic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2895600" y="3206750"/>
            <a:ext cx="381000" cy="44450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3368334" y="2978150"/>
            <a:ext cx="2407332" cy="901700"/>
            <a:chOff x="4135" y="0"/>
            <a:chExt cx="2407332" cy="901700"/>
          </a:xfrm>
        </p:grpSpPr>
        <p:sp>
          <p:nvSpPr>
            <p:cNvPr id="31" name="Chevron 30"/>
            <p:cNvSpPr/>
            <p:nvPr/>
          </p:nvSpPr>
          <p:spPr>
            <a:xfrm>
              <a:off x="4135" y="0"/>
              <a:ext cx="2407332" cy="901700"/>
            </a:xfrm>
            <a:prstGeom prst="chevron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sp>
        <p:sp>
          <p:nvSpPr>
            <p:cNvPr id="32" name="Chevron 4"/>
            <p:cNvSpPr/>
            <p:nvPr/>
          </p:nvSpPr>
          <p:spPr>
            <a:xfrm>
              <a:off x="454985" y="0"/>
              <a:ext cx="1505632" cy="9017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45720" rIns="26670" bIns="0" numCol="1" spcCol="1270" anchor="ctr" anchorCtr="0">
              <a:noAutofit/>
            </a:bodyPr>
            <a:lstStyle/>
            <a:p>
              <a:pPr lvl="0" algn="ctr" defTabSz="8890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>
                  <a:latin typeface="Aharoni" pitchFamily="2" charset="-79"/>
                  <a:cs typeface="Aharoni" pitchFamily="2" charset="-79"/>
                </a:rPr>
                <a:t>CFG→PEG Conversion</a:t>
              </a:r>
              <a:endParaRPr lang="en-US" sz="2000" kern="1200" dirty="0">
                <a:latin typeface="Aharoni" pitchFamily="2" charset="-79"/>
                <a:cs typeface="Aharoni" pitchFamily="2" charset="-79"/>
              </a:endParaRPr>
            </a:p>
          </p:txBody>
        </p:sp>
      </p:grpSp>
      <p:sp>
        <p:nvSpPr>
          <p:cNvPr id="37" name="Rounded Rectangular Callout 36"/>
          <p:cNvSpPr/>
          <p:nvPr/>
        </p:nvSpPr>
        <p:spPr>
          <a:xfrm>
            <a:off x="5715000" y="1676400"/>
            <a:ext cx="1752600" cy="1219200"/>
          </a:xfrm>
          <a:prstGeom prst="wedgeRoundRectCallout">
            <a:avLst>
              <a:gd name="adj1" fmla="val -23809"/>
              <a:gd name="adj2" fmla="val 77083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0" rtlCol="0" anchor="ctr"/>
          <a:lstStyle/>
          <a:p>
            <a:r>
              <a:rPr lang="en-US" sz="2400" dirty="0" smtClean="0">
                <a:latin typeface="Arial Black" pitchFamily="34" charset="0"/>
                <a:cs typeface="Arial" pitchFamily="34" charset="0"/>
              </a:rPr>
              <a:t>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rogram </a:t>
            </a:r>
            <a:r>
              <a:rPr lang="en-US" sz="2400" dirty="0" smtClean="0">
                <a:latin typeface="Arial Black" pitchFamily="34" charset="0"/>
                <a:cs typeface="Arial" pitchFamily="34" charset="0"/>
              </a:rPr>
              <a:t>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xpression </a:t>
            </a:r>
            <a:r>
              <a:rPr lang="en-US" sz="2400" dirty="0" smtClean="0">
                <a:latin typeface="Arial Black" pitchFamily="34" charset="0"/>
                <a:cs typeface="Arial" pitchFamily="34" charset="0"/>
              </a:rPr>
              <a:t>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raph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0 L 0.1625 0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63" presetClass="path" presetSubtype="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75 0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75 0 " pathEditMode="relative" rAng="0" ptsTypes="AA">
                                      <p:cBhvr>
                                        <p:cTn id="34" dur="20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5 0.4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" y="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3" grpId="2" animBg="1"/>
      <p:bldP spid="4" grpId="0" animBg="1"/>
      <p:bldP spid="4" grpId="3" animBg="1"/>
      <p:bldP spid="4" grpId="4" animBg="1"/>
      <p:bldP spid="37" grpId="0" animBg="1"/>
      <p:bldP spid="3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" name="Content Placeholder 3"/>
          <p:cNvGraphicFramePr>
            <a:graphicFrameLocks/>
          </p:cNvGraphicFramePr>
          <p:nvPr/>
        </p:nvGraphicFramePr>
        <p:xfrm>
          <a:off x="152400" y="5714052"/>
          <a:ext cx="8915400" cy="901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419134" y="3822700"/>
            <a:ext cx="2407332" cy="901700"/>
            <a:chOff x="2170734" y="0"/>
            <a:chExt cx="2407332" cy="901700"/>
          </a:xfrm>
        </p:grpSpPr>
        <p:sp>
          <p:nvSpPr>
            <p:cNvPr id="14" name="Chevron 13"/>
            <p:cNvSpPr/>
            <p:nvPr/>
          </p:nvSpPr>
          <p:spPr>
            <a:xfrm>
              <a:off x="2170734" y="0"/>
              <a:ext cx="2407332" cy="901700"/>
            </a:xfrm>
            <a:prstGeom prst="chevron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sp>
        <p:sp>
          <p:nvSpPr>
            <p:cNvPr id="15" name="Chevron 4"/>
            <p:cNvSpPr/>
            <p:nvPr/>
          </p:nvSpPr>
          <p:spPr>
            <a:xfrm>
              <a:off x="2621584" y="0"/>
              <a:ext cx="1505632" cy="9017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80010" tIns="45720" rIns="26670" bIns="0" numCol="1" spcCol="1270" anchor="ctr" anchorCtr="0">
              <a:noAutofit/>
            </a:bodyPr>
            <a:lstStyle/>
            <a:p>
              <a:pPr lvl="0" algn="ctr" defTabSz="8890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>
                  <a:latin typeface="Aharoni" pitchFamily="2" charset="-79"/>
                  <a:cs typeface="Aharoni" pitchFamily="2" charset="-79"/>
                </a:rPr>
                <a:t>Equality Saturation</a:t>
              </a:r>
              <a:endParaRPr lang="en-US" sz="2000" kern="1200" dirty="0">
                <a:latin typeface="Aharoni" pitchFamily="2" charset="-79"/>
                <a:cs typeface="Aharoni" pitchFamily="2" charset="-79"/>
              </a:endParaRPr>
            </a:p>
          </p:txBody>
        </p:sp>
      </p:grpSp>
      <p:sp>
        <p:nvSpPr>
          <p:cNvPr id="16" name="Vertical Scroll 15"/>
          <p:cNvSpPr/>
          <p:nvPr/>
        </p:nvSpPr>
        <p:spPr>
          <a:xfrm>
            <a:off x="4381500" y="3206750"/>
            <a:ext cx="381000" cy="444500"/>
          </a:xfrm>
          <a:prstGeom prst="vertic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14"/>
          <p:cNvGrpSpPr/>
          <p:nvPr/>
        </p:nvGrpSpPr>
        <p:grpSpPr>
          <a:xfrm>
            <a:off x="1600200" y="1676400"/>
            <a:ext cx="5867400" cy="3644900"/>
            <a:chOff x="1600200" y="1676400"/>
            <a:chExt cx="5867400" cy="3644900"/>
          </a:xfrm>
        </p:grpSpPr>
        <p:sp>
          <p:nvSpPr>
            <p:cNvPr id="18" name="Vertical Scroll 17"/>
            <p:cNvSpPr/>
            <p:nvPr/>
          </p:nvSpPr>
          <p:spPr>
            <a:xfrm>
              <a:off x="5257800" y="3200400"/>
              <a:ext cx="381000" cy="444500"/>
            </a:xfrm>
            <a:prstGeom prst="verticalScroll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Vertical Scroll 18"/>
            <p:cNvSpPr/>
            <p:nvPr/>
          </p:nvSpPr>
          <p:spPr>
            <a:xfrm>
              <a:off x="4800600" y="2286000"/>
              <a:ext cx="381000" cy="444500"/>
            </a:xfrm>
            <a:prstGeom prst="verticalScroll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Vertical Scroll 19"/>
            <p:cNvSpPr/>
            <p:nvPr/>
          </p:nvSpPr>
          <p:spPr>
            <a:xfrm>
              <a:off x="3886200" y="2438400"/>
              <a:ext cx="381000" cy="444500"/>
            </a:xfrm>
            <a:prstGeom prst="verticalScroll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Vertical Scroll 20"/>
            <p:cNvSpPr/>
            <p:nvPr/>
          </p:nvSpPr>
          <p:spPr>
            <a:xfrm>
              <a:off x="3581400" y="3352800"/>
              <a:ext cx="381000" cy="444500"/>
            </a:xfrm>
            <a:prstGeom prst="verticalScroll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Vertical Scroll 21"/>
            <p:cNvSpPr/>
            <p:nvPr/>
          </p:nvSpPr>
          <p:spPr>
            <a:xfrm>
              <a:off x="4876800" y="4038600"/>
              <a:ext cx="381000" cy="444500"/>
            </a:xfrm>
            <a:prstGeom prst="verticalScroll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Vertical Scroll 22"/>
            <p:cNvSpPr/>
            <p:nvPr/>
          </p:nvSpPr>
          <p:spPr>
            <a:xfrm>
              <a:off x="4114800" y="4114800"/>
              <a:ext cx="381000" cy="444500"/>
            </a:xfrm>
            <a:prstGeom prst="verticalScroll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Vertical Scroll 23"/>
            <p:cNvSpPr/>
            <p:nvPr/>
          </p:nvSpPr>
          <p:spPr>
            <a:xfrm>
              <a:off x="5715000" y="2438400"/>
              <a:ext cx="381000" cy="444500"/>
            </a:xfrm>
            <a:prstGeom prst="verticalScroll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Vertical Scroll 24"/>
            <p:cNvSpPr/>
            <p:nvPr/>
          </p:nvSpPr>
          <p:spPr>
            <a:xfrm>
              <a:off x="4267200" y="1676400"/>
              <a:ext cx="381000" cy="444500"/>
            </a:xfrm>
            <a:prstGeom prst="verticalScroll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Vertical Scroll 25"/>
            <p:cNvSpPr/>
            <p:nvPr/>
          </p:nvSpPr>
          <p:spPr>
            <a:xfrm>
              <a:off x="3200400" y="2209800"/>
              <a:ext cx="381000" cy="444500"/>
            </a:xfrm>
            <a:prstGeom prst="verticalScroll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Vertical Scroll 26"/>
            <p:cNvSpPr/>
            <p:nvPr/>
          </p:nvSpPr>
          <p:spPr>
            <a:xfrm>
              <a:off x="2819400" y="3048000"/>
              <a:ext cx="381000" cy="444500"/>
            </a:xfrm>
            <a:prstGeom prst="verticalScroll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Vertical Scroll 27"/>
            <p:cNvSpPr/>
            <p:nvPr/>
          </p:nvSpPr>
          <p:spPr>
            <a:xfrm>
              <a:off x="3124200" y="4038600"/>
              <a:ext cx="381000" cy="444500"/>
            </a:xfrm>
            <a:prstGeom prst="verticalScroll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Vertical Scroll 28"/>
            <p:cNvSpPr/>
            <p:nvPr/>
          </p:nvSpPr>
          <p:spPr>
            <a:xfrm>
              <a:off x="3810000" y="4876800"/>
              <a:ext cx="381000" cy="444500"/>
            </a:xfrm>
            <a:prstGeom prst="verticalScroll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Vertical Scroll 29"/>
            <p:cNvSpPr/>
            <p:nvPr/>
          </p:nvSpPr>
          <p:spPr>
            <a:xfrm>
              <a:off x="4953000" y="4876800"/>
              <a:ext cx="381000" cy="444500"/>
            </a:xfrm>
            <a:prstGeom prst="verticalScroll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Vertical Scroll 32"/>
            <p:cNvSpPr/>
            <p:nvPr/>
          </p:nvSpPr>
          <p:spPr>
            <a:xfrm>
              <a:off x="5943600" y="4495800"/>
              <a:ext cx="381000" cy="444500"/>
            </a:xfrm>
            <a:prstGeom prst="verticalScroll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Vertical Scroll 33"/>
            <p:cNvSpPr/>
            <p:nvPr/>
          </p:nvSpPr>
          <p:spPr>
            <a:xfrm>
              <a:off x="5867400" y="3733800"/>
              <a:ext cx="381000" cy="444500"/>
            </a:xfrm>
            <a:prstGeom prst="verticalScroll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Vertical Scroll 34"/>
            <p:cNvSpPr/>
            <p:nvPr/>
          </p:nvSpPr>
          <p:spPr>
            <a:xfrm>
              <a:off x="6324600" y="3048000"/>
              <a:ext cx="381000" cy="444500"/>
            </a:xfrm>
            <a:prstGeom prst="verticalScroll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Vertical Scroll 35"/>
            <p:cNvSpPr/>
            <p:nvPr/>
          </p:nvSpPr>
          <p:spPr>
            <a:xfrm>
              <a:off x="5486400" y="1676400"/>
              <a:ext cx="381000" cy="444500"/>
            </a:xfrm>
            <a:prstGeom prst="verticalScroll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Vertical Scroll 36"/>
            <p:cNvSpPr/>
            <p:nvPr/>
          </p:nvSpPr>
          <p:spPr>
            <a:xfrm>
              <a:off x="6400800" y="2057400"/>
              <a:ext cx="381000" cy="444500"/>
            </a:xfrm>
            <a:prstGeom prst="verticalScroll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Vertical Scroll 37"/>
            <p:cNvSpPr/>
            <p:nvPr/>
          </p:nvSpPr>
          <p:spPr>
            <a:xfrm>
              <a:off x="2667000" y="1676400"/>
              <a:ext cx="381000" cy="444500"/>
            </a:xfrm>
            <a:prstGeom prst="verticalScroll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Vertical Scroll 38"/>
            <p:cNvSpPr/>
            <p:nvPr/>
          </p:nvSpPr>
          <p:spPr>
            <a:xfrm>
              <a:off x="2209800" y="2514600"/>
              <a:ext cx="381000" cy="444500"/>
            </a:xfrm>
            <a:prstGeom prst="verticalScroll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Vertical Scroll 39"/>
            <p:cNvSpPr/>
            <p:nvPr/>
          </p:nvSpPr>
          <p:spPr>
            <a:xfrm>
              <a:off x="2286000" y="3505200"/>
              <a:ext cx="381000" cy="444500"/>
            </a:xfrm>
            <a:prstGeom prst="verticalScroll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Vertical Scroll 40"/>
            <p:cNvSpPr/>
            <p:nvPr/>
          </p:nvSpPr>
          <p:spPr>
            <a:xfrm>
              <a:off x="2057400" y="4343400"/>
              <a:ext cx="381000" cy="444500"/>
            </a:xfrm>
            <a:prstGeom prst="verticalScroll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Vertical Scroll 41"/>
            <p:cNvSpPr/>
            <p:nvPr/>
          </p:nvSpPr>
          <p:spPr>
            <a:xfrm>
              <a:off x="2819400" y="4800600"/>
              <a:ext cx="381000" cy="444500"/>
            </a:xfrm>
            <a:prstGeom prst="verticalScroll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Vertical Scroll 42"/>
            <p:cNvSpPr/>
            <p:nvPr/>
          </p:nvSpPr>
          <p:spPr>
            <a:xfrm>
              <a:off x="6553200" y="4191000"/>
              <a:ext cx="381000" cy="444500"/>
            </a:xfrm>
            <a:prstGeom prst="verticalScroll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Vertical Scroll 43"/>
            <p:cNvSpPr/>
            <p:nvPr/>
          </p:nvSpPr>
          <p:spPr>
            <a:xfrm>
              <a:off x="7086600" y="3429000"/>
              <a:ext cx="381000" cy="444500"/>
            </a:xfrm>
            <a:prstGeom prst="verticalScroll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Vertical Scroll 44"/>
            <p:cNvSpPr/>
            <p:nvPr/>
          </p:nvSpPr>
          <p:spPr>
            <a:xfrm>
              <a:off x="7086600" y="2514600"/>
              <a:ext cx="381000" cy="444500"/>
            </a:xfrm>
            <a:prstGeom prst="verticalScroll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Vertical Scroll 45"/>
            <p:cNvSpPr/>
            <p:nvPr/>
          </p:nvSpPr>
          <p:spPr>
            <a:xfrm>
              <a:off x="1600200" y="3124200"/>
              <a:ext cx="381000" cy="444500"/>
            </a:xfrm>
            <a:prstGeom prst="verticalScroll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>
              <a:stCxn id="16" idx="0"/>
              <a:endCxn id="19" idx="2"/>
            </p:cNvCxnSpPr>
            <p:nvPr/>
          </p:nvCxnSpPr>
          <p:spPr>
            <a:xfrm rot="5400000" flipH="1" flipV="1">
              <a:off x="4543425" y="2759075"/>
              <a:ext cx="476250" cy="419100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16" idx="1"/>
              <a:endCxn id="21" idx="3"/>
            </p:cNvCxnSpPr>
            <p:nvPr/>
          </p:nvCxnSpPr>
          <p:spPr>
            <a:xfrm flipH="1">
              <a:off x="3914775" y="3429000"/>
              <a:ext cx="514350" cy="146050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16" idx="0"/>
              <a:endCxn id="20" idx="2"/>
            </p:cNvCxnSpPr>
            <p:nvPr/>
          </p:nvCxnSpPr>
          <p:spPr>
            <a:xfrm rot="16200000" flipV="1">
              <a:off x="4162425" y="2797175"/>
              <a:ext cx="323850" cy="495300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21" idx="0"/>
              <a:endCxn id="26" idx="2"/>
            </p:cNvCxnSpPr>
            <p:nvPr/>
          </p:nvCxnSpPr>
          <p:spPr>
            <a:xfrm rot="16200000" flipV="1">
              <a:off x="3232150" y="2813050"/>
              <a:ext cx="698500" cy="381000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21" idx="1"/>
              <a:endCxn id="27" idx="3"/>
            </p:cNvCxnSpPr>
            <p:nvPr/>
          </p:nvCxnSpPr>
          <p:spPr>
            <a:xfrm flipH="1" flipV="1">
              <a:off x="3152775" y="3270250"/>
              <a:ext cx="476250" cy="304800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21" idx="2"/>
              <a:endCxn id="23" idx="0"/>
            </p:cNvCxnSpPr>
            <p:nvPr/>
          </p:nvCxnSpPr>
          <p:spPr>
            <a:xfrm rot="16200000" flipH="1">
              <a:off x="3879850" y="3689350"/>
              <a:ext cx="317500" cy="533400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16" idx="2"/>
              <a:endCxn id="23" idx="0"/>
            </p:cNvCxnSpPr>
            <p:nvPr/>
          </p:nvCxnSpPr>
          <p:spPr>
            <a:xfrm rot="5400000">
              <a:off x="4206875" y="3749675"/>
              <a:ext cx="463550" cy="266700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18" idx="2"/>
              <a:endCxn id="22" idx="0"/>
            </p:cNvCxnSpPr>
            <p:nvPr/>
          </p:nvCxnSpPr>
          <p:spPr>
            <a:xfrm rot="5400000">
              <a:off x="5060950" y="3651250"/>
              <a:ext cx="393700" cy="381000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16" idx="3"/>
              <a:endCxn id="18" idx="1"/>
            </p:cNvCxnSpPr>
            <p:nvPr/>
          </p:nvCxnSpPr>
          <p:spPr>
            <a:xfrm rot="10800000" flipH="1">
              <a:off x="4714875" y="3422650"/>
              <a:ext cx="590550" cy="6350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18" idx="0"/>
              <a:endCxn id="36" idx="2"/>
            </p:cNvCxnSpPr>
            <p:nvPr/>
          </p:nvCxnSpPr>
          <p:spPr>
            <a:xfrm rot="5400000" flipH="1" flipV="1">
              <a:off x="5022850" y="2546350"/>
              <a:ext cx="1079500" cy="228600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36" idx="2"/>
              <a:endCxn id="24" idx="0"/>
            </p:cNvCxnSpPr>
            <p:nvPr/>
          </p:nvCxnSpPr>
          <p:spPr>
            <a:xfrm rot="16200000" flipH="1">
              <a:off x="5632450" y="2165350"/>
              <a:ext cx="317500" cy="228600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18" idx="3"/>
              <a:endCxn id="24" idx="2"/>
            </p:cNvCxnSpPr>
            <p:nvPr/>
          </p:nvCxnSpPr>
          <p:spPr>
            <a:xfrm rot="10800000" flipH="1">
              <a:off x="5591174" y="2882900"/>
              <a:ext cx="314325" cy="539750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4" idx="3"/>
              <a:endCxn id="37" idx="1"/>
            </p:cNvCxnSpPr>
            <p:nvPr/>
          </p:nvCxnSpPr>
          <p:spPr>
            <a:xfrm rot="10800000" flipH="1">
              <a:off x="6048375" y="2279650"/>
              <a:ext cx="400050" cy="381000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18" idx="3"/>
              <a:endCxn id="35" idx="1"/>
            </p:cNvCxnSpPr>
            <p:nvPr/>
          </p:nvCxnSpPr>
          <p:spPr>
            <a:xfrm rot="10800000" flipH="1">
              <a:off x="5591175" y="3270250"/>
              <a:ext cx="781050" cy="152400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18" idx="3"/>
              <a:endCxn id="34" idx="0"/>
            </p:cNvCxnSpPr>
            <p:nvPr/>
          </p:nvCxnSpPr>
          <p:spPr>
            <a:xfrm rot="10800000" flipH="1" flipV="1">
              <a:off x="5591174" y="3422650"/>
              <a:ext cx="466725" cy="311150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34" idx="2"/>
              <a:endCxn id="33" idx="0"/>
            </p:cNvCxnSpPr>
            <p:nvPr/>
          </p:nvCxnSpPr>
          <p:spPr>
            <a:xfrm rot="16200000" flipH="1">
              <a:off x="5937250" y="4298950"/>
              <a:ext cx="317500" cy="76200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34" idx="3"/>
              <a:endCxn id="43" idx="0"/>
            </p:cNvCxnSpPr>
            <p:nvPr/>
          </p:nvCxnSpPr>
          <p:spPr>
            <a:xfrm rot="10800000" flipH="1" flipV="1">
              <a:off x="6200774" y="3956050"/>
              <a:ext cx="542925" cy="234950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35" idx="3"/>
              <a:endCxn id="44" idx="1"/>
            </p:cNvCxnSpPr>
            <p:nvPr/>
          </p:nvCxnSpPr>
          <p:spPr>
            <a:xfrm rot="10800000" flipH="1" flipV="1">
              <a:off x="6657975" y="3270250"/>
              <a:ext cx="476250" cy="381000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35" idx="3"/>
              <a:endCxn id="45" idx="1"/>
            </p:cNvCxnSpPr>
            <p:nvPr/>
          </p:nvCxnSpPr>
          <p:spPr>
            <a:xfrm rot="10800000" flipH="1">
              <a:off x="6657975" y="2736850"/>
              <a:ext cx="476250" cy="533400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45" idx="0"/>
              <a:endCxn id="37" idx="3"/>
            </p:cNvCxnSpPr>
            <p:nvPr/>
          </p:nvCxnSpPr>
          <p:spPr>
            <a:xfrm rot="16200000" flipV="1">
              <a:off x="6888163" y="2125662"/>
              <a:ext cx="234950" cy="542925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33" idx="3"/>
              <a:endCxn id="43" idx="1"/>
            </p:cNvCxnSpPr>
            <p:nvPr/>
          </p:nvCxnSpPr>
          <p:spPr>
            <a:xfrm rot="10800000" flipH="1">
              <a:off x="6276975" y="4413250"/>
              <a:ext cx="323850" cy="304800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22" idx="2"/>
              <a:endCxn id="30" idx="0"/>
            </p:cNvCxnSpPr>
            <p:nvPr/>
          </p:nvCxnSpPr>
          <p:spPr>
            <a:xfrm rot="16200000" flipH="1">
              <a:off x="4908550" y="4641850"/>
              <a:ext cx="393700" cy="76200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23" idx="2"/>
              <a:endCxn id="29" idx="0"/>
            </p:cNvCxnSpPr>
            <p:nvPr/>
          </p:nvCxnSpPr>
          <p:spPr>
            <a:xfrm rot="5400000">
              <a:off x="3994150" y="4565650"/>
              <a:ext cx="317500" cy="304800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23" idx="1"/>
              <a:endCxn id="28" idx="3"/>
            </p:cNvCxnSpPr>
            <p:nvPr/>
          </p:nvCxnSpPr>
          <p:spPr>
            <a:xfrm flipH="1" flipV="1">
              <a:off x="3457575" y="4260850"/>
              <a:ext cx="704850" cy="76200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28" idx="2"/>
              <a:endCxn id="42" idx="0"/>
            </p:cNvCxnSpPr>
            <p:nvPr/>
          </p:nvCxnSpPr>
          <p:spPr>
            <a:xfrm rot="5400000">
              <a:off x="3003550" y="4489450"/>
              <a:ext cx="317500" cy="304800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28" idx="0"/>
              <a:endCxn id="40" idx="3"/>
            </p:cNvCxnSpPr>
            <p:nvPr/>
          </p:nvCxnSpPr>
          <p:spPr>
            <a:xfrm rot="16200000" flipV="1">
              <a:off x="2811463" y="3535362"/>
              <a:ext cx="311150" cy="695325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28" idx="1"/>
              <a:endCxn id="41" idx="3"/>
            </p:cNvCxnSpPr>
            <p:nvPr/>
          </p:nvCxnSpPr>
          <p:spPr>
            <a:xfrm flipH="1">
              <a:off x="2390775" y="4260850"/>
              <a:ext cx="781050" cy="304800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20" idx="0"/>
              <a:endCxn id="25" idx="2"/>
            </p:cNvCxnSpPr>
            <p:nvPr/>
          </p:nvCxnSpPr>
          <p:spPr>
            <a:xfrm rot="5400000" flipH="1" flipV="1">
              <a:off x="4108450" y="2089150"/>
              <a:ext cx="317500" cy="381000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26" idx="0"/>
              <a:endCxn id="38" idx="3"/>
            </p:cNvCxnSpPr>
            <p:nvPr/>
          </p:nvCxnSpPr>
          <p:spPr>
            <a:xfrm rot="16200000" flipV="1">
              <a:off x="3040063" y="1858962"/>
              <a:ext cx="311150" cy="390525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27" idx="1"/>
              <a:endCxn id="39" idx="2"/>
            </p:cNvCxnSpPr>
            <p:nvPr/>
          </p:nvCxnSpPr>
          <p:spPr>
            <a:xfrm flipH="1" flipV="1">
              <a:off x="2400300" y="2959100"/>
              <a:ext cx="466725" cy="311150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stCxn id="39" idx="1"/>
              <a:endCxn id="46" idx="0"/>
            </p:cNvCxnSpPr>
            <p:nvPr/>
          </p:nvCxnSpPr>
          <p:spPr>
            <a:xfrm flipH="1">
              <a:off x="1790700" y="2736850"/>
              <a:ext cx="466725" cy="387350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stCxn id="41" idx="0"/>
              <a:endCxn id="46" idx="2"/>
            </p:cNvCxnSpPr>
            <p:nvPr/>
          </p:nvCxnSpPr>
          <p:spPr>
            <a:xfrm rot="16200000" flipV="1">
              <a:off x="1631950" y="3727450"/>
              <a:ext cx="774700" cy="457200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40" idx="1"/>
              <a:endCxn id="46" idx="3"/>
            </p:cNvCxnSpPr>
            <p:nvPr/>
          </p:nvCxnSpPr>
          <p:spPr>
            <a:xfrm flipH="1" flipV="1">
              <a:off x="1933575" y="3346450"/>
              <a:ext cx="400050" cy="381000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23" idx="2"/>
              <a:endCxn id="30" idx="1"/>
            </p:cNvCxnSpPr>
            <p:nvPr/>
          </p:nvCxnSpPr>
          <p:spPr>
            <a:xfrm rot="16200000" flipH="1">
              <a:off x="4383087" y="4481512"/>
              <a:ext cx="539750" cy="695325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12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85185E-6 L 4.44444E-6 0.27685 " pathEditMode="relative" rAng="0" ptsTypes="AA">
                                      <p:cBhvr>
                                        <p:cTn id="14" dur="7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0.27685 L -0.11945 0.2768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" name="Content Placeholder 3"/>
          <p:cNvGraphicFramePr>
            <a:graphicFrameLocks/>
          </p:cNvGraphicFramePr>
          <p:nvPr/>
        </p:nvGraphicFramePr>
        <p:xfrm>
          <a:off x="152400" y="5714052"/>
          <a:ext cx="8915400" cy="901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26" name="Vertical Scroll 25"/>
          <p:cNvSpPr/>
          <p:nvPr/>
        </p:nvSpPr>
        <p:spPr>
          <a:xfrm>
            <a:off x="3200400" y="2209800"/>
            <a:ext cx="381000" cy="444500"/>
          </a:xfrm>
          <a:prstGeom prst="vertic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/>
          <p:cNvGrpSpPr/>
          <p:nvPr/>
        </p:nvGrpSpPr>
        <p:grpSpPr>
          <a:xfrm>
            <a:off x="1600200" y="1676400"/>
            <a:ext cx="5867400" cy="3644900"/>
            <a:chOff x="1600200" y="1676400"/>
            <a:chExt cx="5867400" cy="3644900"/>
          </a:xfrm>
        </p:grpSpPr>
        <p:sp>
          <p:nvSpPr>
            <p:cNvPr id="16" name="Vertical Scroll 15"/>
            <p:cNvSpPr/>
            <p:nvPr/>
          </p:nvSpPr>
          <p:spPr>
            <a:xfrm>
              <a:off x="4381500" y="3206750"/>
              <a:ext cx="381000" cy="444500"/>
            </a:xfrm>
            <a:prstGeom prst="verticalScroll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Vertical Scroll 17"/>
            <p:cNvSpPr/>
            <p:nvPr/>
          </p:nvSpPr>
          <p:spPr>
            <a:xfrm>
              <a:off x="5257800" y="3200400"/>
              <a:ext cx="381000" cy="444500"/>
            </a:xfrm>
            <a:prstGeom prst="verticalScroll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Vertical Scroll 18"/>
            <p:cNvSpPr/>
            <p:nvPr/>
          </p:nvSpPr>
          <p:spPr>
            <a:xfrm>
              <a:off x="4800600" y="2286000"/>
              <a:ext cx="381000" cy="444500"/>
            </a:xfrm>
            <a:prstGeom prst="verticalScroll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Vertical Scroll 19"/>
            <p:cNvSpPr/>
            <p:nvPr/>
          </p:nvSpPr>
          <p:spPr>
            <a:xfrm>
              <a:off x="3886200" y="2438400"/>
              <a:ext cx="381000" cy="444500"/>
            </a:xfrm>
            <a:prstGeom prst="verticalScroll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Vertical Scroll 20"/>
            <p:cNvSpPr/>
            <p:nvPr/>
          </p:nvSpPr>
          <p:spPr>
            <a:xfrm>
              <a:off x="3581400" y="3352800"/>
              <a:ext cx="381000" cy="444500"/>
            </a:xfrm>
            <a:prstGeom prst="verticalScroll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Vertical Scroll 21"/>
            <p:cNvSpPr/>
            <p:nvPr/>
          </p:nvSpPr>
          <p:spPr>
            <a:xfrm>
              <a:off x="4876800" y="4038600"/>
              <a:ext cx="381000" cy="444500"/>
            </a:xfrm>
            <a:prstGeom prst="verticalScroll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Vertical Scroll 22"/>
            <p:cNvSpPr/>
            <p:nvPr/>
          </p:nvSpPr>
          <p:spPr>
            <a:xfrm>
              <a:off x="4114800" y="4114800"/>
              <a:ext cx="381000" cy="444500"/>
            </a:xfrm>
            <a:prstGeom prst="verticalScroll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Vertical Scroll 23"/>
            <p:cNvSpPr/>
            <p:nvPr/>
          </p:nvSpPr>
          <p:spPr>
            <a:xfrm>
              <a:off x="5715000" y="2438400"/>
              <a:ext cx="381000" cy="444500"/>
            </a:xfrm>
            <a:prstGeom prst="verticalScroll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Vertical Scroll 24"/>
            <p:cNvSpPr/>
            <p:nvPr/>
          </p:nvSpPr>
          <p:spPr>
            <a:xfrm>
              <a:off x="4267200" y="1676400"/>
              <a:ext cx="381000" cy="444500"/>
            </a:xfrm>
            <a:prstGeom prst="verticalScroll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Vertical Scroll 26"/>
            <p:cNvSpPr/>
            <p:nvPr/>
          </p:nvSpPr>
          <p:spPr>
            <a:xfrm>
              <a:off x="2819400" y="3048000"/>
              <a:ext cx="381000" cy="444500"/>
            </a:xfrm>
            <a:prstGeom prst="verticalScroll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Vertical Scroll 27"/>
            <p:cNvSpPr/>
            <p:nvPr/>
          </p:nvSpPr>
          <p:spPr>
            <a:xfrm>
              <a:off x="3124200" y="4038600"/>
              <a:ext cx="381000" cy="444500"/>
            </a:xfrm>
            <a:prstGeom prst="verticalScroll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Vertical Scroll 28"/>
            <p:cNvSpPr/>
            <p:nvPr/>
          </p:nvSpPr>
          <p:spPr>
            <a:xfrm>
              <a:off x="3810000" y="4876800"/>
              <a:ext cx="381000" cy="444500"/>
            </a:xfrm>
            <a:prstGeom prst="verticalScroll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Vertical Scroll 29"/>
            <p:cNvSpPr/>
            <p:nvPr/>
          </p:nvSpPr>
          <p:spPr>
            <a:xfrm>
              <a:off x="4953000" y="4876800"/>
              <a:ext cx="381000" cy="444500"/>
            </a:xfrm>
            <a:prstGeom prst="verticalScroll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Vertical Scroll 32"/>
            <p:cNvSpPr/>
            <p:nvPr/>
          </p:nvSpPr>
          <p:spPr>
            <a:xfrm>
              <a:off x="5943600" y="4495800"/>
              <a:ext cx="381000" cy="444500"/>
            </a:xfrm>
            <a:prstGeom prst="verticalScroll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Vertical Scroll 33"/>
            <p:cNvSpPr/>
            <p:nvPr/>
          </p:nvSpPr>
          <p:spPr>
            <a:xfrm>
              <a:off x="5867400" y="3733800"/>
              <a:ext cx="381000" cy="444500"/>
            </a:xfrm>
            <a:prstGeom prst="verticalScroll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Vertical Scroll 34"/>
            <p:cNvSpPr/>
            <p:nvPr/>
          </p:nvSpPr>
          <p:spPr>
            <a:xfrm>
              <a:off x="6324600" y="3048000"/>
              <a:ext cx="381000" cy="444500"/>
            </a:xfrm>
            <a:prstGeom prst="verticalScroll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Vertical Scroll 35"/>
            <p:cNvSpPr/>
            <p:nvPr/>
          </p:nvSpPr>
          <p:spPr>
            <a:xfrm>
              <a:off x="5486400" y="1676400"/>
              <a:ext cx="381000" cy="444500"/>
            </a:xfrm>
            <a:prstGeom prst="verticalScroll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Vertical Scroll 36"/>
            <p:cNvSpPr/>
            <p:nvPr/>
          </p:nvSpPr>
          <p:spPr>
            <a:xfrm>
              <a:off x="6400800" y="2057400"/>
              <a:ext cx="381000" cy="444500"/>
            </a:xfrm>
            <a:prstGeom prst="verticalScroll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Vertical Scroll 37"/>
            <p:cNvSpPr/>
            <p:nvPr/>
          </p:nvSpPr>
          <p:spPr>
            <a:xfrm>
              <a:off x="2667000" y="1676400"/>
              <a:ext cx="381000" cy="444500"/>
            </a:xfrm>
            <a:prstGeom prst="verticalScroll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Vertical Scroll 38"/>
            <p:cNvSpPr/>
            <p:nvPr/>
          </p:nvSpPr>
          <p:spPr>
            <a:xfrm>
              <a:off x="2209800" y="2514600"/>
              <a:ext cx="381000" cy="444500"/>
            </a:xfrm>
            <a:prstGeom prst="verticalScroll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Vertical Scroll 39"/>
            <p:cNvSpPr/>
            <p:nvPr/>
          </p:nvSpPr>
          <p:spPr>
            <a:xfrm>
              <a:off x="2286000" y="3505200"/>
              <a:ext cx="381000" cy="444500"/>
            </a:xfrm>
            <a:prstGeom prst="verticalScroll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Vertical Scroll 40"/>
            <p:cNvSpPr/>
            <p:nvPr/>
          </p:nvSpPr>
          <p:spPr>
            <a:xfrm>
              <a:off x="2057400" y="4343400"/>
              <a:ext cx="381000" cy="444500"/>
            </a:xfrm>
            <a:prstGeom prst="verticalScroll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Vertical Scroll 41"/>
            <p:cNvSpPr/>
            <p:nvPr/>
          </p:nvSpPr>
          <p:spPr>
            <a:xfrm>
              <a:off x="2819400" y="4800600"/>
              <a:ext cx="381000" cy="444500"/>
            </a:xfrm>
            <a:prstGeom prst="verticalScroll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Vertical Scroll 42"/>
            <p:cNvSpPr/>
            <p:nvPr/>
          </p:nvSpPr>
          <p:spPr>
            <a:xfrm>
              <a:off x="6553200" y="4191000"/>
              <a:ext cx="381000" cy="444500"/>
            </a:xfrm>
            <a:prstGeom prst="verticalScroll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Vertical Scroll 43"/>
            <p:cNvSpPr/>
            <p:nvPr/>
          </p:nvSpPr>
          <p:spPr>
            <a:xfrm>
              <a:off x="7086600" y="3429000"/>
              <a:ext cx="381000" cy="444500"/>
            </a:xfrm>
            <a:prstGeom prst="verticalScroll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Vertical Scroll 44"/>
            <p:cNvSpPr/>
            <p:nvPr/>
          </p:nvSpPr>
          <p:spPr>
            <a:xfrm>
              <a:off x="7086600" y="2514600"/>
              <a:ext cx="381000" cy="444500"/>
            </a:xfrm>
            <a:prstGeom prst="verticalScroll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Vertical Scroll 45"/>
            <p:cNvSpPr/>
            <p:nvPr/>
          </p:nvSpPr>
          <p:spPr>
            <a:xfrm>
              <a:off x="1600200" y="3124200"/>
              <a:ext cx="381000" cy="444500"/>
            </a:xfrm>
            <a:prstGeom prst="verticalScroll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>
              <a:stCxn id="16" idx="0"/>
              <a:endCxn id="19" idx="2"/>
            </p:cNvCxnSpPr>
            <p:nvPr/>
          </p:nvCxnSpPr>
          <p:spPr>
            <a:xfrm rot="5400000" flipH="1" flipV="1">
              <a:off x="4543425" y="2759075"/>
              <a:ext cx="476250" cy="419100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16" idx="1"/>
              <a:endCxn id="21" idx="3"/>
            </p:cNvCxnSpPr>
            <p:nvPr/>
          </p:nvCxnSpPr>
          <p:spPr>
            <a:xfrm flipH="1">
              <a:off x="3914775" y="3429000"/>
              <a:ext cx="514350" cy="146050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16" idx="0"/>
              <a:endCxn id="20" idx="2"/>
            </p:cNvCxnSpPr>
            <p:nvPr/>
          </p:nvCxnSpPr>
          <p:spPr>
            <a:xfrm rot="16200000" flipV="1">
              <a:off x="4162425" y="2797175"/>
              <a:ext cx="323850" cy="495300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21" idx="0"/>
              <a:endCxn id="26" idx="2"/>
            </p:cNvCxnSpPr>
            <p:nvPr/>
          </p:nvCxnSpPr>
          <p:spPr>
            <a:xfrm rot="16200000" flipV="1">
              <a:off x="3232150" y="2813050"/>
              <a:ext cx="698500" cy="381000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21" idx="1"/>
              <a:endCxn id="27" idx="3"/>
            </p:cNvCxnSpPr>
            <p:nvPr/>
          </p:nvCxnSpPr>
          <p:spPr>
            <a:xfrm flipH="1" flipV="1">
              <a:off x="3152775" y="3270250"/>
              <a:ext cx="476250" cy="304800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21" idx="2"/>
              <a:endCxn id="23" idx="0"/>
            </p:cNvCxnSpPr>
            <p:nvPr/>
          </p:nvCxnSpPr>
          <p:spPr>
            <a:xfrm rot="16200000" flipH="1">
              <a:off x="3879850" y="3689350"/>
              <a:ext cx="317500" cy="533400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16" idx="2"/>
              <a:endCxn id="23" idx="0"/>
            </p:cNvCxnSpPr>
            <p:nvPr/>
          </p:nvCxnSpPr>
          <p:spPr>
            <a:xfrm rot="5400000">
              <a:off x="4206875" y="3749675"/>
              <a:ext cx="463550" cy="266700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18" idx="2"/>
              <a:endCxn id="22" idx="0"/>
            </p:cNvCxnSpPr>
            <p:nvPr/>
          </p:nvCxnSpPr>
          <p:spPr>
            <a:xfrm rot="5400000">
              <a:off x="5060950" y="3651250"/>
              <a:ext cx="393700" cy="381000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16" idx="3"/>
              <a:endCxn id="18" idx="1"/>
            </p:cNvCxnSpPr>
            <p:nvPr/>
          </p:nvCxnSpPr>
          <p:spPr>
            <a:xfrm rot="10800000" flipH="1">
              <a:off x="4714875" y="3422650"/>
              <a:ext cx="590550" cy="6350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18" idx="0"/>
              <a:endCxn id="36" idx="2"/>
            </p:cNvCxnSpPr>
            <p:nvPr/>
          </p:nvCxnSpPr>
          <p:spPr>
            <a:xfrm rot="5400000" flipH="1" flipV="1">
              <a:off x="5022850" y="2546350"/>
              <a:ext cx="1079500" cy="228600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36" idx="2"/>
              <a:endCxn id="24" idx="0"/>
            </p:cNvCxnSpPr>
            <p:nvPr/>
          </p:nvCxnSpPr>
          <p:spPr>
            <a:xfrm rot="16200000" flipH="1">
              <a:off x="5632450" y="2165350"/>
              <a:ext cx="317500" cy="228600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18" idx="3"/>
              <a:endCxn id="24" idx="2"/>
            </p:cNvCxnSpPr>
            <p:nvPr/>
          </p:nvCxnSpPr>
          <p:spPr>
            <a:xfrm rot="10800000" flipH="1">
              <a:off x="5591174" y="2882900"/>
              <a:ext cx="314325" cy="539750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4" idx="3"/>
              <a:endCxn id="37" idx="1"/>
            </p:cNvCxnSpPr>
            <p:nvPr/>
          </p:nvCxnSpPr>
          <p:spPr>
            <a:xfrm rot="10800000" flipH="1">
              <a:off x="6048375" y="2279650"/>
              <a:ext cx="400050" cy="381000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18" idx="3"/>
              <a:endCxn id="35" idx="1"/>
            </p:cNvCxnSpPr>
            <p:nvPr/>
          </p:nvCxnSpPr>
          <p:spPr>
            <a:xfrm rot="10800000" flipH="1">
              <a:off x="5591175" y="3270250"/>
              <a:ext cx="781050" cy="152400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18" idx="3"/>
              <a:endCxn id="34" idx="0"/>
            </p:cNvCxnSpPr>
            <p:nvPr/>
          </p:nvCxnSpPr>
          <p:spPr>
            <a:xfrm rot="10800000" flipH="1" flipV="1">
              <a:off x="5591174" y="3422650"/>
              <a:ext cx="466725" cy="311150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34" idx="2"/>
              <a:endCxn id="33" idx="0"/>
            </p:cNvCxnSpPr>
            <p:nvPr/>
          </p:nvCxnSpPr>
          <p:spPr>
            <a:xfrm rot="16200000" flipH="1">
              <a:off x="5937250" y="4298950"/>
              <a:ext cx="317500" cy="76200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34" idx="3"/>
              <a:endCxn id="43" idx="0"/>
            </p:cNvCxnSpPr>
            <p:nvPr/>
          </p:nvCxnSpPr>
          <p:spPr>
            <a:xfrm rot="10800000" flipH="1" flipV="1">
              <a:off x="6200774" y="3956050"/>
              <a:ext cx="542925" cy="234950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35" idx="3"/>
              <a:endCxn id="44" idx="1"/>
            </p:cNvCxnSpPr>
            <p:nvPr/>
          </p:nvCxnSpPr>
          <p:spPr>
            <a:xfrm rot="10800000" flipH="1" flipV="1">
              <a:off x="6657975" y="3270250"/>
              <a:ext cx="476250" cy="381000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35" idx="3"/>
              <a:endCxn id="45" idx="1"/>
            </p:cNvCxnSpPr>
            <p:nvPr/>
          </p:nvCxnSpPr>
          <p:spPr>
            <a:xfrm rot="10800000" flipH="1">
              <a:off x="6657975" y="2736850"/>
              <a:ext cx="476250" cy="533400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45" idx="0"/>
              <a:endCxn id="37" idx="3"/>
            </p:cNvCxnSpPr>
            <p:nvPr/>
          </p:nvCxnSpPr>
          <p:spPr>
            <a:xfrm rot="16200000" flipV="1">
              <a:off x="6888163" y="2125662"/>
              <a:ext cx="234950" cy="542925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33" idx="3"/>
              <a:endCxn id="43" idx="1"/>
            </p:cNvCxnSpPr>
            <p:nvPr/>
          </p:nvCxnSpPr>
          <p:spPr>
            <a:xfrm rot="10800000" flipH="1">
              <a:off x="6276975" y="4413250"/>
              <a:ext cx="323850" cy="304800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22" idx="2"/>
              <a:endCxn id="30" idx="0"/>
            </p:cNvCxnSpPr>
            <p:nvPr/>
          </p:nvCxnSpPr>
          <p:spPr>
            <a:xfrm rot="16200000" flipH="1">
              <a:off x="4908550" y="4641850"/>
              <a:ext cx="393700" cy="76200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23" idx="2"/>
              <a:endCxn id="29" idx="0"/>
            </p:cNvCxnSpPr>
            <p:nvPr/>
          </p:nvCxnSpPr>
          <p:spPr>
            <a:xfrm rot="5400000">
              <a:off x="3994150" y="4565650"/>
              <a:ext cx="317500" cy="304800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23" idx="1"/>
              <a:endCxn id="28" idx="3"/>
            </p:cNvCxnSpPr>
            <p:nvPr/>
          </p:nvCxnSpPr>
          <p:spPr>
            <a:xfrm flipH="1" flipV="1">
              <a:off x="3457575" y="4260850"/>
              <a:ext cx="704850" cy="76200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28" idx="2"/>
              <a:endCxn id="42" idx="0"/>
            </p:cNvCxnSpPr>
            <p:nvPr/>
          </p:nvCxnSpPr>
          <p:spPr>
            <a:xfrm rot="5400000">
              <a:off x="3003550" y="4489450"/>
              <a:ext cx="317500" cy="304800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28" idx="0"/>
              <a:endCxn id="40" idx="3"/>
            </p:cNvCxnSpPr>
            <p:nvPr/>
          </p:nvCxnSpPr>
          <p:spPr>
            <a:xfrm rot="16200000" flipV="1">
              <a:off x="2811463" y="3535362"/>
              <a:ext cx="311150" cy="695325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28" idx="1"/>
              <a:endCxn id="41" idx="3"/>
            </p:cNvCxnSpPr>
            <p:nvPr/>
          </p:nvCxnSpPr>
          <p:spPr>
            <a:xfrm flipH="1">
              <a:off x="2390775" y="4260850"/>
              <a:ext cx="781050" cy="304800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20" idx="0"/>
              <a:endCxn id="25" idx="2"/>
            </p:cNvCxnSpPr>
            <p:nvPr/>
          </p:nvCxnSpPr>
          <p:spPr>
            <a:xfrm rot="5400000" flipH="1" flipV="1">
              <a:off x="4108450" y="2089150"/>
              <a:ext cx="317500" cy="381000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26" idx="0"/>
              <a:endCxn id="38" idx="3"/>
            </p:cNvCxnSpPr>
            <p:nvPr/>
          </p:nvCxnSpPr>
          <p:spPr>
            <a:xfrm rot="16200000" flipV="1">
              <a:off x="3040063" y="1858962"/>
              <a:ext cx="311150" cy="390525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27" idx="1"/>
              <a:endCxn id="39" idx="2"/>
            </p:cNvCxnSpPr>
            <p:nvPr/>
          </p:nvCxnSpPr>
          <p:spPr>
            <a:xfrm flipH="1" flipV="1">
              <a:off x="2400300" y="2959100"/>
              <a:ext cx="466725" cy="311150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stCxn id="39" idx="1"/>
              <a:endCxn id="46" idx="0"/>
            </p:cNvCxnSpPr>
            <p:nvPr/>
          </p:nvCxnSpPr>
          <p:spPr>
            <a:xfrm flipH="1">
              <a:off x="1790700" y="2736850"/>
              <a:ext cx="466725" cy="387350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stCxn id="41" idx="0"/>
              <a:endCxn id="46" idx="2"/>
            </p:cNvCxnSpPr>
            <p:nvPr/>
          </p:nvCxnSpPr>
          <p:spPr>
            <a:xfrm rot="16200000" flipV="1">
              <a:off x="1631950" y="3727450"/>
              <a:ext cx="774700" cy="457200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40" idx="1"/>
              <a:endCxn id="46" idx="3"/>
            </p:cNvCxnSpPr>
            <p:nvPr/>
          </p:nvCxnSpPr>
          <p:spPr>
            <a:xfrm flipH="1" flipV="1">
              <a:off x="1933575" y="3346450"/>
              <a:ext cx="400050" cy="381000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23" idx="2"/>
              <a:endCxn id="30" idx="1"/>
            </p:cNvCxnSpPr>
            <p:nvPr/>
          </p:nvCxnSpPr>
          <p:spPr>
            <a:xfrm rot="16200000" flipH="1">
              <a:off x="4383087" y="4481512"/>
              <a:ext cx="539750" cy="695325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5-Point Star 80"/>
          <p:cNvSpPr>
            <a:spLocks noChangeAspect="1"/>
          </p:cNvSpPr>
          <p:nvPr/>
        </p:nvSpPr>
        <p:spPr>
          <a:xfrm>
            <a:off x="2636520" y="1584960"/>
            <a:ext cx="1508760" cy="1508760"/>
          </a:xfrm>
          <a:prstGeom prst="star5">
            <a:avLst/>
          </a:prstGeom>
          <a:solidFill>
            <a:schemeClr val="lt1">
              <a:alpha val="0"/>
            </a:schemeClr>
          </a:solidFill>
          <a:ln w="57150" cmpd="sng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grpSp>
        <p:nvGrpSpPr>
          <p:cNvPr id="75" name="Group 74"/>
          <p:cNvGrpSpPr/>
          <p:nvPr/>
        </p:nvGrpSpPr>
        <p:grpSpPr>
          <a:xfrm>
            <a:off x="228600" y="1447800"/>
            <a:ext cx="2438400" cy="3962400"/>
            <a:chOff x="228600" y="1447800"/>
            <a:chExt cx="2286000" cy="3429000"/>
          </a:xfrm>
        </p:grpSpPr>
        <p:sp>
          <p:nvSpPr>
            <p:cNvPr id="77" name="Chevron 76"/>
            <p:cNvSpPr/>
            <p:nvPr/>
          </p:nvSpPr>
          <p:spPr>
            <a:xfrm>
              <a:off x="228600" y="1447800"/>
              <a:ext cx="2286000" cy="3429000"/>
            </a:xfrm>
            <a:prstGeom prst="chevron">
              <a:avLst>
                <a:gd name="adj" fmla="val 28571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914400" y="2743200"/>
              <a:ext cx="1524000" cy="878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</a:rPr>
                <a:t>Global Profitability Heuristic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3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ded Corner 9"/>
          <p:cNvSpPr/>
          <p:nvPr/>
        </p:nvSpPr>
        <p:spPr>
          <a:xfrm>
            <a:off x="4381500" y="3206750"/>
            <a:ext cx="381000" cy="444500"/>
          </a:xfrm>
          <a:prstGeom prst="foldedCorner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4" name="Vertical Scroll 3"/>
          <p:cNvSpPr/>
          <p:nvPr/>
        </p:nvSpPr>
        <p:spPr>
          <a:xfrm>
            <a:off x="3200400" y="2209800"/>
            <a:ext cx="381000" cy="444500"/>
          </a:xfrm>
          <a:prstGeom prst="vertic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152400" y="5714052"/>
          <a:ext cx="8915400" cy="901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3368334" y="2978150"/>
            <a:ext cx="2407332" cy="901700"/>
            <a:chOff x="6503932" y="0"/>
            <a:chExt cx="2407332" cy="901700"/>
          </a:xfrm>
        </p:grpSpPr>
        <p:sp>
          <p:nvSpPr>
            <p:cNvPr id="7" name="Chevron 6"/>
            <p:cNvSpPr/>
            <p:nvPr/>
          </p:nvSpPr>
          <p:spPr>
            <a:xfrm>
              <a:off x="6503932" y="0"/>
              <a:ext cx="2407332" cy="901700"/>
            </a:xfrm>
            <a:prstGeom prst="chevron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sp>
        <p:sp>
          <p:nvSpPr>
            <p:cNvPr id="8" name="Chevron 4"/>
            <p:cNvSpPr/>
            <p:nvPr/>
          </p:nvSpPr>
          <p:spPr>
            <a:xfrm>
              <a:off x="6954782" y="0"/>
              <a:ext cx="1505632" cy="9017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45720" rIns="26670" bIns="0" numCol="1" spcCol="1270" anchor="ctr" anchorCtr="0">
              <a:noAutofit/>
            </a:bodyPr>
            <a:lstStyle/>
            <a:p>
              <a:pPr lvl="0" algn="ctr" defTabSz="8890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>
                  <a:latin typeface="Aharoni" pitchFamily="2" charset="-79"/>
                  <a:cs typeface="Aharoni" pitchFamily="2" charset="-79"/>
                </a:rPr>
                <a:t>PEG→CFG Conversion</a:t>
              </a:r>
              <a:endParaRPr lang="en-US" sz="2000" kern="1200" dirty="0">
                <a:latin typeface="Aharoni" pitchFamily="2" charset="-79"/>
                <a:cs typeface="Aharoni" pitchFamily="2" charset="-79"/>
              </a:endParaRPr>
            </a:p>
          </p:txBody>
        </p:sp>
      </p:grp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0" presetClass="path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7 C -0.02395 0.00718 -0.04774 0.01458 -0.05972 0.03056 C -0.0717 0.04653 -0.07847 0.07731 -0.07222 0.09514 C -0.06597 0.11296 -0.05434 0.12986 -0.02222 0.1375 C 0.0099 0.14537 0.06528 0.14306 0.12084 0.14097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" y="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5185E-6 L 0.175 -1.85185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5185E-6 L 0.175 -1.85185E-6 " pathEditMode="relative" rAng="0" ptsTypes="AA">
                                      <p:cBhvr>
                                        <p:cTn id="23" dur="2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0.36666 0.40069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" y="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4" grpId="0" animBg="1"/>
      <p:bldP spid="4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Equality Saturation:&amp;#x0D;&amp;#x0A;A New Approach to Optimization&amp;quot;&quot;/&gt;&lt;property id=&quot;20307&quot; value=&quot;256&quot;/&gt;&lt;/object&gt;&lt;object type=&quot;3&quot; unique_id=&quot;11457&quot;&gt;&lt;property id=&quot;20148&quot; value=&quot;5&quot;/&gt;&lt;property id=&quot;20300&quot; value=&quot;Slide 12 - &amp;quot;Representing Loops&amp;quot;&quot;/&gt;&lt;property id=&quot;20307&quot; value=&quot;286&quot;/&gt;&lt;/object&gt;&lt;object type=&quot;3&quot; unique_id=&quot;11932&quot;&gt;&lt;property id=&quot;20148&quot; value=&quot;5&quot;/&gt;&lt;property id=&quot;20300&quot; value=&quot;Slide 14 - &amp;quot;Equality Inference&amp;quot;&quot;/&gt;&lt;property id=&quot;20307&quot; value=&quot;289&quot;/&gt;&lt;/object&gt;&lt;object type=&quot;3&quot; unique_id=&quot;14345&quot;&gt;&lt;property id=&quot;20148&quot; value=&quot;5&quot;/&gt;&lt;property id=&quot;20300&quot; value=&quot;Slide 10 - &amp;quot;Benefits&amp;quot;&quot;/&gt;&lt;property id=&quot;20307&quot; value=&quot;298&quot;/&gt;&lt;/object&gt;&lt;object type=&quot;3&quot; unique_id=&quot;14529&quot;&gt;&lt;property id=&quot;20148&quot; value=&quot;5&quot;/&gt;&lt;property id=&quot;20300&quot; value=&quot;Slide 15 - &amp;quot;E-PEG&amp;quot;&quot;/&gt;&lt;property id=&quot;20307&quot; value=&quot;300&quot;/&gt;&lt;/object&gt;&lt;object type=&quot;3&quot; unique_id=&quot;15726&quot;&gt;&lt;property id=&quot;20148&quot; value=&quot;5&quot;/&gt;&lt;property id=&quot;20300&quot; value=&quot;Slide 13 - &amp;quot;Equality Analyses&amp;quot;&quot;/&gt;&lt;property id=&quot;20307&quot; value=&quot;310&quot;/&gt;&lt;/object&gt;&lt;object type=&quot;3&quot; unique_id=&quot;15727&quot;&gt;&lt;property id=&quot;20148&quot; value=&quot;5&quot;/&gt;&lt;property id=&quot;20300&quot; value=&quot;Slide 16 - &amp;quot;PEG Selection&amp;quot;&quot;/&gt;&lt;property id=&quot;20307&quot; value=&quot;311&quot;/&gt;&lt;/object&gt;&lt;object type=&quot;3&quot; unique_id=&quot;15945&quot;&gt;&lt;property id=&quot;20148&quot; value=&quot;5&quot;/&gt;&lt;property id=&quot;20300&quot; value=&quot;Slide 17 - &amp;quot;Optimized PEG&amp;quot;&quot;/&gt;&lt;property id=&quot;20307&quot; value=&quot;313&quot;/&gt;&lt;/object&gt;&lt;object type=&quot;3&quot; unique_id=&quot;15946&quot;&gt;&lt;property id=&quot;20148&quot; value=&quot;5&quot;/&gt;&lt;property id=&quot;20300&quot; value=&quot;Slide 18 - &amp;quot;Optimized Program&amp;quot;&quot;/&gt;&lt;property id=&quot;20307&quot; value=&quot;314&quot;/&gt;&lt;/object&gt;&lt;object type=&quot;3&quot; unique_id=&quot;15947&quot;&gt;&lt;property id=&quot;20148&quot; value=&quot;5&quot;/&gt;&lt;property id=&quot;20300&quot; value=&quot;Slide 19 - &amp;quot;Optimized Program&amp;quot;&quot;/&gt;&lt;property id=&quot;20307&quot; value=&quot;315&quot;/&gt;&lt;/object&gt;&lt;object type=&quot;3&quot; unique_id=&quot;16038&quot;&gt;&lt;property id=&quot;20148&quot; value=&quot;5&quot;/&gt;&lt;property id=&quot;20300&quot; value=&quot;Slide 20 - &amp;quot;Emergent Optimizations&amp;quot;&quot;/&gt;&lt;property id=&quot;20307&quot; value=&quot;316&quot;/&gt;&lt;/object&gt;&lt;object type=&quot;3&quot; unique_id=&quot;16132&quot;&gt;&lt;property id=&quot;20148&quot; value=&quot;5&quot;/&gt;&lt;property id=&quot;20300&quot; value=&quot;Slide 21 - &amp;quot;Implementation&amp;quot;&quot;/&gt;&lt;property id=&quot;20307&quot; value=&quot;317&quot;/&gt;&lt;/object&gt;&lt;object type=&quot;3&quot; unique_id=&quot;16357&quot;&gt;&lt;property id=&quot;20148&quot; value=&quot;5&quot;/&gt;&lt;property id=&quot;20300&quot; value=&quot;Slide 22 - &amp;quot;Implementation&amp;quot;&quot;/&gt;&lt;property id=&quot;20307&quot; value=&quot;318&quot;/&gt;&lt;/object&gt;&lt;object type=&quot;3&quot; unique_id=&quot;16358&quot;&gt;&lt;property id=&quot;20148&quot; value=&quot;5&quot;/&gt;&lt;property id=&quot;20300&quot; value=&quot;Slide 23 - &amp;quot;Implementation&amp;quot;&quot;/&gt;&lt;property id=&quot;20307&quot; value=&quot;319&quot;/&gt;&lt;/object&gt;&lt;object type=&quot;3&quot; unique_id=&quot;16359&quot;&gt;&lt;property id=&quot;20148&quot; value=&quot;5&quot;/&gt;&lt;property id=&quot;20300&quot; value=&quot;Slide 24 - &amp;quot;Implementation&amp;quot;&quot;/&gt;&lt;property id=&quot;20307&quot; value=&quot;320&quot;/&gt;&lt;/object&gt;&lt;object type=&quot;3&quot; unique_id=&quot;16399&quot;&gt;&lt;property id=&quot;20148&quot; value=&quot;5&quot;/&gt;&lt;property id=&quot;20300&quot; value=&quot;Slide 2 - &amp;quot;Traditional Optimization&amp;quot;&quot;/&gt;&lt;property id=&quot;20307&quot; value=&quot;323&quot;/&gt;&lt;/object&gt;&lt;object type=&quot;3&quot; unique_id=&quot;16548&quot;&gt;&lt;property id=&quot;20148&quot; value=&quot;5&quot;/&gt;&lt;property id=&quot;20300&quot; value=&quot;Slide 4 - &amp;quot;Exploring Equivalences&amp;quot;&quot;/&gt;&lt;property id=&quot;20307&quot; value=&quot;324&quot;/&gt;&lt;/object&gt;&lt;object type=&quot;3&quot; unique_id=&quot;16697&quot;&gt;&lt;property id=&quot;20148&quot; value=&quot;5&quot;/&gt;&lt;property id=&quot;20300&quot; value=&quot;Slide 6 - &amp;quot;Our Approach&amp;quot;&quot;/&gt;&lt;property id=&quot;20307&quot; value=&quot;325&quot;/&gt;&lt;/object&gt;&lt;object type=&quot;3&quot; unique_id=&quot;16698&quot;&gt;&lt;property id=&quot;20148&quot; value=&quot;5&quot;/&gt;&lt;property id=&quot;20300&quot; value=&quot;Slide 7 - &amp;quot;Our Approach&amp;quot;&quot;/&gt;&lt;property id=&quot;20307&quot; value=&quot;326&quot;/&gt;&lt;/object&gt;&lt;object type=&quot;3&quot; unique_id=&quot;16894&quot;&gt;&lt;property id=&quot;20148&quot; value=&quot;5&quot;/&gt;&lt;property id=&quot;20300&quot; value=&quot;Slide 8 - &amp;quot;Our Approach&amp;quot;&quot;/&gt;&lt;property id=&quot;20307&quot; value=&quot;327&quot;/&gt;&lt;/object&gt;&lt;object type=&quot;3&quot; unique_id=&quot;17175&quot;&gt;&lt;property id=&quot;20148&quot; value=&quot;5&quot;/&gt;&lt;property id=&quot;20300&quot; value=&quot;Slide 9 - &amp;quot;Our Approach&amp;quot;&quot;/&gt;&lt;property id=&quot;20307&quot; value=&quot;328&quot;/&gt;&lt;/object&gt;&lt;object type=&quot;3&quot; unique_id=&quot;17299&quot;&gt;&lt;property id=&quot;20148&quot; value=&quot;5&quot;/&gt;&lt;property id=&quot;20300&quot; value=&quot;Slide 3 - &amp;quot;Traditional Optimization&amp;quot;&quot;/&gt;&lt;property id=&quot;20307&quot; value=&quot;329&quot;/&gt;&lt;/object&gt;&lt;object type=&quot;3&quot; unique_id=&quot;17968&quot;&gt;&lt;property id=&quot;20148&quot; value=&quot;5&quot;/&gt;&lt;property id=&quot;20300&quot; value=&quot;Slide 25 - &amp;quot;Peggy: Java Bytecode Optimizer&amp;quot;&quot;/&gt;&lt;property id=&quot;20307&quot; value=&quot;331&quot;/&gt;&lt;/object&gt;&lt;object type=&quot;3&quot; unique_id=&quot;17969&quot;&gt;&lt;property id=&quot;20148&quot; value=&quot;5&quot;/&gt;&lt;property id=&quot;20300&quot; value=&quot;Slide 26 - &amp;quot;Translation Validator&amp;quot;&quot;/&gt;&lt;property id=&quot;20307&quot; value=&quot;332&quot;/&gt;&lt;/object&gt;&lt;object type=&quot;3&quot; unique_id=&quot;19560&quot;&gt;&lt;property id=&quot;20148&quot; value=&quot;5&quot;/&gt;&lt;property id=&quot;20300&quot; value=&quot;Slide 27 - &amp;quot;Conclusions&amp;quot;&quot;/&gt;&lt;property id=&quot;20307&quot; value=&quot;333&quot;/&gt;&lt;/object&gt;&lt;object type=&quot;3&quot; unique_id=&quot;20809&quot;&gt;&lt;property id=&quot;20148&quot; value=&quot;5&quot;/&gt;&lt;property id=&quot;20300&quot; value=&quot;Slide 11 - &amp;quot;Example&amp;quot;&quot;/&gt;&lt;property id=&quot;20307&quot; value=&quot;334&quot;/&gt;&lt;/object&gt;&lt;object type=&quot;3&quot; unique_id=&quot;25706&quot;&gt;&lt;property id=&quot;20148&quot; value=&quot;5&quot;/&gt;&lt;property id=&quot;20300&quot; value=&quot;Slide 5 - &amp;quot;Exploring Equivalences&amp;quot;&quot;/&gt;&lt;property id=&quot;20307&quot; value=&quot;335&quot;/&gt;&lt;/object&gt;&lt;object type=&quot;3&quot; unique_id=&quot;27820&quot;&gt;&lt;property id=&quot;20148&quot; value=&quot;5&quot;/&gt;&lt;property id=&quot;20300&quot; value=&quot;Slide 28 - &amp;quot;Related Work&amp;quot;&quot;/&gt;&lt;property id=&quot;20307&quot; value=&quot;337&quot;/&gt;&lt;/object&gt;&lt;/object&gt;&lt;/object&gt;&lt;/database&gt;"/>
  <p:tag name="SECTOMILLISECCONVERT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|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4|0|0|0|0|0|0|0|0|0|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2|0.1|0.1|0.1|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6|16.7|22.2|3.2|6.6|6.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2.6|8.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4.2|1.7|2.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3.7|8.4|7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|0|0|0|0|0|0|0|0|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9.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10.5|14|12.9|7.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|2.4|1.5|3|7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1|18.6|24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|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|0|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|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34398</TotalTime>
  <Words>3323</Words>
  <Application>Microsoft Office PowerPoint</Application>
  <PresentationFormat>On-screen Show (4:3)</PresentationFormat>
  <Paragraphs>462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Arial</vt:lpstr>
      <vt:lpstr>Lucida Sans Unicode</vt:lpstr>
      <vt:lpstr>Wingdings 3</vt:lpstr>
      <vt:lpstr>Aharoni</vt:lpstr>
      <vt:lpstr>Arial Black</vt:lpstr>
      <vt:lpstr>Verdana</vt:lpstr>
      <vt:lpstr>Courier New</vt:lpstr>
      <vt:lpstr>Wingdings</vt:lpstr>
      <vt:lpstr>Constantia</vt:lpstr>
      <vt:lpstr>Calibri</vt:lpstr>
      <vt:lpstr>Wingdings 2</vt:lpstr>
      <vt:lpstr>Concourse</vt:lpstr>
      <vt:lpstr>Equality Saturation: A New Approach to Optimization</vt:lpstr>
      <vt:lpstr>Traditional Optimization</vt:lpstr>
      <vt:lpstr>Traditional Optimization</vt:lpstr>
      <vt:lpstr>Exploring Equivalences</vt:lpstr>
      <vt:lpstr>Exploring Equivalences</vt:lpstr>
      <vt:lpstr>Our Approach</vt:lpstr>
      <vt:lpstr>Our Approach</vt:lpstr>
      <vt:lpstr>Our Approach</vt:lpstr>
      <vt:lpstr>Our Approach</vt:lpstr>
      <vt:lpstr>Benefits</vt:lpstr>
      <vt:lpstr>Example</vt:lpstr>
      <vt:lpstr>Representing Loops</vt:lpstr>
      <vt:lpstr>Equality Analyses</vt:lpstr>
      <vt:lpstr>Equality Inference</vt:lpstr>
      <vt:lpstr>E-PEG</vt:lpstr>
      <vt:lpstr>PEG Selection</vt:lpstr>
      <vt:lpstr>Optimized PEG</vt:lpstr>
      <vt:lpstr>Optimized Program</vt:lpstr>
      <vt:lpstr>Optimized Program</vt:lpstr>
      <vt:lpstr>Emergent Optimizations</vt:lpstr>
      <vt:lpstr>Implementation</vt:lpstr>
      <vt:lpstr>Implementation</vt:lpstr>
      <vt:lpstr>Implementation</vt:lpstr>
      <vt:lpstr>Implementation</vt:lpstr>
      <vt:lpstr>Peggy: Java Bytecode Optimizer</vt:lpstr>
      <vt:lpstr>Translation Validator</vt:lpstr>
      <vt:lpstr>Conclusions</vt:lpstr>
      <vt:lpstr>Related 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Equality Saturation: A New Approach to Optimization</dc:title>
  <dc:creator>Ross</dc:creator>
  <cp:lastModifiedBy>Ross Tate</cp:lastModifiedBy>
  <cp:revision>504</cp:revision>
  <dcterms:created xsi:type="dcterms:W3CDTF">2008-12-03T23:25:53Z</dcterms:created>
  <dcterms:modified xsi:type="dcterms:W3CDTF">2009-03-09T04:33:40Z</dcterms:modified>
</cp:coreProperties>
</file>