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3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10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1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notesSlides/notesSlide12.xml" ContentType="application/vnd.openxmlformats-officedocument.presentationml.notesSlide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notesSlides/notesSlide13.xml" ContentType="application/vnd.openxmlformats-officedocument.presentationml.notesSlide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notesSlides/notesSlide16.xml" ContentType="application/vnd.openxmlformats-officedocument.presentationml.notesSlide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notesSlides/notesSlide17.xml" ContentType="application/vnd.openxmlformats-officedocument.presentationml.notesSlide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notesSlides/notesSlide18.xml" ContentType="application/vnd.openxmlformats-officedocument.presentationml.notesSlide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notesSlides/notesSlide21.xml" ContentType="application/vnd.openxmlformats-officedocument.presentationml.notesSlide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notesSlides/notesSlide22.xml" ContentType="application/vnd.openxmlformats-officedocument.presentationml.notesSlide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notesSlides/notesSlide23.xml" ContentType="application/vnd.openxmlformats-officedocument.presentationml.notesSlide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8.xml" ContentType="application/vnd.openxmlformats-officedocument.presentationml.notesSlide+xml"/>
  <Override PartName="/ppt/ink/ink615.xml" ContentType="application/inkml+xml"/>
  <Override PartName="/ppt/ink/ink616.xml" ContentType="application/inkml+xml"/>
  <Override PartName="/ppt/ink/ink617.xml" ContentType="application/inkml+xml"/>
  <Override PartName="/ppt/notesSlides/notesSlide29.xml" ContentType="application/vnd.openxmlformats-officedocument.presentationml.notesSlide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notesSlides/notesSlide33.xml" ContentType="application/vnd.openxmlformats-officedocument.presentationml.notesSlide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5.xml" ContentType="application/vnd.openxmlformats-officedocument.presentationml.notesSlide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notesSlides/notesSlide36.xml" ContentType="application/vnd.openxmlformats-officedocument.presentationml.notesSlide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tags/tag2.xml" ContentType="application/vnd.openxmlformats-officedocument.presentationml.tags+xml"/>
  <Override PartName="/ppt/notesSlides/notesSlide3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693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323" r:id="rId3"/>
    <p:sldId id="326" r:id="rId4"/>
    <p:sldId id="327" r:id="rId5"/>
    <p:sldId id="328" r:id="rId6"/>
    <p:sldId id="330" r:id="rId7"/>
    <p:sldId id="329" r:id="rId8"/>
    <p:sldId id="331" r:id="rId9"/>
    <p:sldId id="335" r:id="rId10"/>
    <p:sldId id="298" r:id="rId11"/>
    <p:sldId id="299" r:id="rId12"/>
    <p:sldId id="300" r:id="rId13"/>
    <p:sldId id="301" r:id="rId14"/>
    <p:sldId id="303" r:id="rId15"/>
    <p:sldId id="337" r:id="rId16"/>
    <p:sldId id="289" r:id="rId17"/>
    <p:sldId id="290" r:id="rId18"/>
    <p:sldId id="375" r:id="rId19"/>
    <p:sldId id="371" r:id="rId20"/>
    <p:sldId id="332" r:id="rId21"/>
    <p:sldId id="339" r:id="rId22"/>
    <p:sldId id="341" r:id="rId23"/>
    <p:sldId id="358" r:id="rId24"/>
    <p:sldId id="359" r:id="rId25"/>
    <p:sldId id="360" r:id="rId26"/>
    <p:sldId id="362" r:id="rId27"/>
    <p:sldId id="372" r:id="rId28"/>
    <p:sldId id="261" r:id="rId29"/>
    <p:sldId id="271" r:id="rId30"/>
    <p:sldId id="272" r:id="rId31"/>
    <p:sldId id="309" r:id="rId32"/>
    <p:sldId id="310" r:id="rId33"/>
    <p:sldId id="374" r:id="rId34"/>
    <p:sldId id="291" r:id="rId35"/>
    <p:sldId id="305" r:id="rId36"/>
    <p:sldId id="306" r:id="rId37"/>
    <p:sldId id="307" r:id="rId38"/>
    <p:sldId id="373" r:id="rId39"/>
    <p:sldId id="342" r:id="rId40"/>
    <p:sldId id="344" r:id="rId41"/>
    <p:sldId id="345" r:id="rId42"/>
    <p:sldId id="346" r:id="rId43"/>
    <p:sldId id="347" r:id="rId44"/>
    <p:sldId id="348" r:id="rId45"/>
    <p:sldId id="349" r:id="rId46"/>
    <p:sldId id="364" r:id="rId47"/>
    <p:sldId id="365" r:id="rId48"/>
    <p:sldId id="377" r:id="rId49"/>
    <p:sldId id="333" r:id="rId50"/>
    <p:sldId id="280" r:id="rId51"/>
    <p:sldId id="367" r:id="rId52"/>
    <p:sldId id="366" r:id="rId53"/>
    <p:sldId id="355" r:id="rId54"/>
    <p:sldId id="363" r:id="rId55"/>
    <p:sldId id="370" r:id="rId56"/>
    <p:sldId id="36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2" autoAdjust="0"/>
    <p:restoredTop sz="89186" autoAdjust="0"/>
  </p:normalViewPr>
  <p:slideViewPr>
    <p:cSldViewPr snapToGrid="0" showGuides="1">
      <p:cViewPr varScale="1">
        <p:scale>
          <a:sx n="114" d="100"/>
          <a:sy n="114" d="100"/>
        </p:scale>
        <p:origin x="108" y="168"/>
      </p:cViewPr>
      <p:guideLst>
        <p:guide orient="horz" pos="23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1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an\Dropbox\OOPSLA17-Gradual\benchmark_results\oopsla_sie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an\Dropbox\OOPSLA17-Gradual\benchmark_results\oopsla_snak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an\Dropbox\OOPSLA17-Gradual\benchmark_results\oopsla_siev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an\Dropbox\OOPSLA17-Gradual\benchmark_results\oopsla_snak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bian\Dropbox\OOPSLA17-Gradual\benchmark_results\oopsla_snak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18242779086514"/>
          <c:y val="8.7360229545679499E-2"/>
          <c:w val="0.81126198328283428"/>
          <c:h val="0.763010619353981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Racket</c:v>
                </c:pt>
              </c:strCache>
            </c:strRef>
          </c:tx>
          <c:spPr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dLbls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Sheet4!$E$2:$E$5</c:f>
              <c:strCache>
                <c:ptCount val="4"/>
                <c:pt idx="0">
                  <c:v>??</c:v>
                </c:pt>
                <c:pt idx="1">
                  <c:v>?τ</c:v>
                </c:pt>
                <c:pt idx="2">
                  <c:v>τ?</c:v>
                </c:pt>
                <c:pt idx="3">
                  <c:v>ττ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11.827950000000003</c:v>
                </c:pt>
                <c:pt idx="1">
                  <c:v>503.37215000000003</c:v>
                </c:pt>
                <c:pt idx="2">
                  <c:v>1332.2850500000002</c:v>
                </c:pt>
                <c:pt idx="3">
                  <c:v>8.1570500000000017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2-4075-943A-626C5A9553F2}"/>
            </c:ext>
          </c:extLst>
        </c:ser>
        <c:ser>
          <c:idx val="2"/>
          <c:order val="1"/>
          <c:tx>
            <c:strRef>
              <c:f>Sheet4!$D$1</c:f>
              <c:strCache>
                <c:ptCount val="1"/>
                <c:pt idx="0">
                  <c:v>Nom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Sheet4!$E$2:$E$5</c:f>
              <c:strCache>
                <c:ptCount val="4"/>
                <c:pt idx="0">
                  <c:v>??</c:v>
                </c:pt>
                <c:pt idx="1">
                  <c:v>?τ</c:v>
                </c:pt>
                <c:pt idx="2">
                  <c:v>τ?</c:v>
                </c:pt>
                <c:pt idx="3">
                  <c:v>ττ</c:v>
                </c:pt>
              </c:strCache>
            </c:strRef>
          </c:cat>
          <c:val>
            <c:numRef>
              <c:f>Sheet4!$D$2:$D$5</c:f>
              <c:numCache>
                <c:formatCode>General</c:formatCode>
                <c:ptCount val="4"/>
                <c:pt idx="0">
                  <c:v>20.213457999999999</c:v>
                </c:pt>
                <c:pt idx="1">
                  <c:v>19.988647800000003</c:v>
                </c:pt>
                <c:pt idx="2">
                  <c:v>20.434022800000001</c:v>
                </c:pt>
                <c:pt idx="3">
                  <c:v>15.759727000000002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C612-4075-943A-626C5A9553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2608384"/>
        <c:axId val="659567280"/>
        <c:extLst/>
      </c:barChart>
      <c:catAx>
        <c:axId val="60260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  <a:sym typeface="Wingdings" panose="05000000000000000000" pitchFamily="2" charset="2"/>
                  </a:rPr>
                  <a:t></a:t>
                </a:r>
                <a:r>
                  <a:rPr lang="en-US" sz="1800" b="0" i="0" baseline="0" dirty="0">
                    <a:effectLst/>
                  </a:rPr>
                  <a:t> </a:t>
                </a:r>
                <a:r>
                  <a:rPr lang="en-US" sz="1800" b="1" i="0" baseline="0" dirty="0">
                    <a:effectLst/>
                  </a:rPr>
                  <a:t>Less Typed                       More Typed </a:t>
                </a:r>
                <a:r>
                  <a:rPr lang="en-US" sz="1800" b="0" i="0" baseline="0" dirty="0">
                    <a:effectLst/>
                    <a:sym typeface="Wingdings" panose="05000000000000000000" pitchFamily="2" charset="2"/>
                  </a:rPr>
                  <a:t>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67280"/>
        <c:crosses val="autoZero"/>
        <c:auto val="1"/>
        <c:lblAlgn val="ctr"/>
        <c:lblOffset val="100"/>
        <c:noMultiLvlLbl val="0"/>
      </c:catAx>
      <c:valAx>
        <c:axId val="65956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60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548386575347818E-2"/>
          <c:y val="1.0354308979150606E-2"/>
          <c:w val="0.4686924360216897"/>
          <c:h val="7.7923643208228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Racket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Data!$D$2:$D$257</c:f>
              <c:numCache>
                <c:formatCode>General</c:formatCode>
                <c:ptCount val="256"/>
                <c:pt idx="0">
                  <c:v>0</c:v>
                </c:pt>
                <c:pt idx="1">
                  <c:v>0.8</c:v>
                </c:pt>
                <c:pt idx="2">
                  <c:v>0.8</c:v>
                </c:pt>
                <c:pt idx="3">
                  <c:v>1.8</c:v>
                </c:pt>
                <c:pt idx="4">
                  <c:v>0.8</c:v>
                </c:pt>
                <c:pt idx="5">
                  <c:v>1.8</c:v>
                </c:pt>
                <c:pt idx="6">
                  <c:v>1.8</c:v>
                </c:pt>
                <c:pt idx="7">
                  <c:v>2.8</c:v>
                </c:pt>
                <c:pt idx="8">
                  <c:v>0.8</c:v>
                </c:pt>
                <c:pt idx="9">
                  <c:v>1.8</c:v>
                </c:pt>
                <c:pt idx="10">
                  <c:v>1.8</c:v>
                </c:pt>
                <c:pt idx="11">
                  <c:v>2.8</c:v>
                </c:pt>
                <c:pt idx="12">
                  <c:v>1.8</c:v>
                </c:pt>
                <c:pt idx="13">
                  <c:v>2.8</c:v>
                </c:pt>
                <c:pt idx="14">
                  <c:v>2.8</c:v>
                </c:pt>
                <c:pt idx="15">
                  <c:v>3.8</c:v>
                </c:pt>
                <c:pt idx="16">
                  <c:v>0.8</c:v>
                </c:pt>
                <c:pt idx="17">
                  <c:v>1.8</c:v>
                </c:pt>
                <c:pt idx="18">
                  <c:v>1.8</c:v>
                </c:pt>
                <c:pt idx="19">
                  <c:v>2.8</c:v>
                </c:pt>
                <c:pt idx="20">
                  <c:v>1.8</c:v>
                </c:pt>
                <c:pt idx="21">
                  <c:v>2.8</c:v>
                </c:pt>
                <c:pt idx="22">
                  <c:v>2.8</c:v>
                </c:pt>
                <c:pt idx="23">
                  <c:v>3.8</c:v>
                </c:pt>
                <c:pt idx="24">
                  <c:v>1.8</c:v>
                </c:pt>
                <c:pt idx="25">
                  <c:v>2.8</c:v>
                </c:pt>
                <c:pt idx="26">
                  <c:v>2.8</c:v>
                </c:pt>
                <c:pt idx="27">
                  <c:v>3.8</c:v>
                </c:pt>
                <c:pt idx="28">
                  <c:v>2.8</c:v>
                </c:pt>
                <c:pt idx="29">
                  <c:v>3.8</c:v>
                </c:pt>
                <c:pt idx="30">
                  <c:v>3.8</c:v>
                </c:pt>
                <c:pt idx="31">
                  <c:v>4.8</c:v>
                </c:pt>
                <c:pt idx="32">
                  <c:v>0.8</c:v>
                </c:pt>
                <c:pt idx="33">
                  <c:v>1.8</c:v>
                </c:pt>
                <c:pt idx="34">
                  <c:v>1.8</c:v>
                </c:pt>
                <c:pt idx="35">
                  <c:v>2.8</c:v>
                </c:pt>
                <c:pt idx="36">
                  <c:v>1.8</c:v>
                </c:pt>
                <c:pt idx="37">
                  <c:v>2.8</c:v>
                </c:pt>
                <c:pt idx="38">
                  <c:v>2.8</c:v>
                </c:pt>
                <c:pt idx="39">
                  <c:v>3.8</c:v>
                </c:pt>
                <c:pt idx="40">
                  <c:v>1.8</c:v>
                </c:pt>
                <c:pt idx="41">
                  <c:v>2.8</c:v>
                </c:pt>
                <c:pt idx="42">
                  <c:v>2.8</c:v>
                </c:pt>
                <c:pt idx="43">
                  <c:v>3.8</c:v>
                </c:pt>
                <c:pt idx="44">
                  <c:v>2.8</c:v>
                </c:pt>
                <c:pt idx="45">
                  <c:v>3.8</c:v>
                </c:pt>
                <c:pt idx="46">
                  <c:v>3.8</c:v>
                </c:pt>
                <c:pt idx="47">
                  <c:v>4.8</c:v>
                </c:pt>
                <c:pt idx="48">
                  <c:v>1.8</c:v>
                </c:pt>
                <c:pt idx="49">
                  <c:v>2.8</c:v>
                </c:pt>
                <c:pt idx="50">
                  <c:v>2.8</c:v>
                </c:pt>
                <c:pt idx="51">
                  <c:v>3.8</c:v>
                </c:pt>
                <c:pt idx="52">
                  <c:v>2.8</c:v>
                </c:pt>
                <c:pt idx="53">
                  <c:v>3.8</c:v>
                </c:pt>
                <c:pt idx="54">
                  <c:v>3.8</c:v>
                </c:pt>
                <c:pt idx="55">
                  <c:v>4.8</c:v>
                </c:pt>
                <c:pt idx="56">
                  <c:v>2.8</c:v>
                </c:pt>
                <c:pt idx="57">
                  <c:v>3.8</c:v>
                </c:pt>
                <c:pt idx="58">
                  <c:v>3.8</c:v>
                </c:pt>
                <c:pt idx="59">
                  <c:v>4.8</c:v>
                </c:pt>
                <c:pt idx="60">
                  <c:v>3.8</c:v>
                </c:pt>
                <c:pt idx="61">
                  <c:v>4.8</c:v>
                </c:pt>
                <c:pt idx="62">
                  <c:v>4.8</c:v>
                </c:pt>
                <c:pt idx="63">
                  <c:v>5.8</c:v>
                </c:pt>
                <c:pt idx="64">
                  <c:v>0.8</c:v>
                </c:pt>
                <c:pt idx="65">
                  <c:v>1.8</c:v>
                </c:pt>
                <c:pt idx="66">
                  <c:v>1.8</c:v>
                </c:pt>
                <c:pt idx="67">
                  <c:v>2.8</c:v>
                </c:pt>
                <c:pt idx="68">
                  <c:v>1.8</c:v>
                </c:pt>
                <c:pt idx="69">
                  <c:v>2.8</c:v>
                </c:pt>
                <c:pt idx="70">
                  <c:v>2.8</c:v>
                </c:pt>
                <c:pt idx="71">
                  <c:v>3.8</c:v>
                </c:pt>
                <c:pt idx="72">
                  <c:v>1.8</c:v>
                </c:pt>
                <c:pt idx="73">
                  <c:v>2.8</c:v>
                </c:pt>
                <c:pt idx="74">
                  <c:v>2.8</c:v>
                </c:pt>
                <c:pt idx="75">
                  <c:v>3.8</c:v>
                </c:pt>
                <c:pt idx="76">
                  <c:v>2.8</c:v>
                </c:pt>
                <c:pt idx="77">
                  <c:v>3.8</c:v>
                </c:pt>
                <c:pt idx="78">
                  <c:v>3.8</c:v>
                </c:pt>
                <c:pt idx="79">
                  <c:v>4.8</c:v>
                </c:pt>
                <c:pt idx="80">
                  <c:v>1.8</c:v>
                </c:pt>
                <c:pt idx="81">
                  <c:v>2.8</c:v>
                </c:pt>
                <c:pt idx="82">
                  <c:v>2.8</c:v>
                </c:pt>
                <c:pt idx="83">
                  <c:v>3.8</c:v>
                </c:pt>
                <c:pt idx="84">
                  <c:v>2.8</c:v>
                </c:pt>
                <c:pt idx="85">
                  <c:v>3.8</c:v>
                </c:pt>
                <c:pt idx="86">
                  <c:v>3.8</c:v>
                </c:pt>
                <c:pt idx="87">
                  <c:v>4.8</c:v>
                </c:pt>
                <c:pt idx="88">
                  <c:v>2.8</c:v>
                </c:pt>
                <c:pt idx="89">
                  <c:v>3.8</c:v>
                </c:pt>
                <c:pt idx="90">
                  <c:v>3.8</c:v>
                </c:pt>
                <c:pt idx="91">
                  <c:v>4.8</c:v>
                </c:pt>
                <c:pt idx="92">
                  <c:v>3.8</c:v>
                </c:pt>
                <c:pt idx="93">
                  <c:v>4.8</c:v>
                </c:pt>
                <c:pt idx="94">
                  <c:v>4.8</c:v>
                </c:pt>
                <c:pt idx="95">
                  <c:v>5.8</c:v>
                </c:pt>
                <c:pt idx="96">
                  <c:v>1.8</c:v>
                </c:pt>
                <c:pt idx="97">
                  <c:v>2.8</c:v>
                </c:pt>
                <c:pt idx="98">
                  <c:v>2.8</c:v>
                </c:pt>
                <c:pt idx="99">
                  <c:v>3.8</c:v>
                </c:pt>
                <c:pt idx="100">
                  <c:v>2.8</c:v>
                </c:pt>
                <c:pt idx="101">
                  <c:v>3.8</c:v>
                </c:pt>
                <c:pt idx="102">
                  <c:v>3.8</c:v>
                </c:pt>
                <c:pt idx="103">
                  <c:v>4.8</c:v>
                </c:pt>
                <c:pt idx="104">
                  <c:v>2.8</c:v>
                </c:pt>
                <c:pt idx="105">
                  <c:v>3.8</c:v>
                </c:pt>
                <c:pt idx="106">
                  <c:v>3.8</c:v>
                </c:pt>
                <c:pt idx="107">
                  <c:v>4.8</c:v>
                </c:pt>
                <c:pt idx="108">
                  <c:v>3.8</c:v>
                </c:pt>
                <c:pt idx="109">
                  <c:v>4.8</c:v>
                </c:pt>
                <c:pt idx="110">
                  <c:v>4.8</c:v>
                </c:pt>
                <c:pt idx="111">
                  <c:v>5.8</c:v>
                </c:pt>
                <c:pt idx="112">
                  <c:v>2.8</c:v>
                </c:pt>
                <c:pt idx="113">
                  <c:v>3.8</c:v>
                </c:pt>
                <c:pt idx="114">
                  <c:v>3.8</c:v>
                </c:pt>
                <c:pt idx="115">
                  <c:v>4.8</c:v>
                </c:pt>
                <c:pt idx="116">
                  <c:v>3.8</c:v>
                </c:pt>
                <c:pt idx="117">
                  <c:v>4.8</c:v>
                </c:pt>
                <c:pt idx="118">
                  <c:v>4.8</c:v>
                </c:pt>
                <c:pt idx="119">
                  <c:v>5.8</c:v>
                </c:pt>
                <c:pt idx="120">
                  <c:v>3.8</c:v>
                </c:pt>
                <c:pt idx="121">
                  <c:v>4.8</c:v>
                </c:pt>
                <c:pt idx="122">
                  <c:v>4.8</c:v>
                </c:pt>
                <c:pt idx="123">
                  <c:v>5.8</c:v>
                </c:pt>
                <c:pt idx="124">
                  <c:v>4.8</c:v>
                </c:pt>
                <c:pt idx="125">
                  <c:v>5.8</c:v>
                </c:pt>
                <c:pt idx="126">
                  <c:v>5.8</c:v>
                </c:pt>
                <c:pt idx="127">
                  <c:v>6.8</c:v>
                </c:pt>
                <c:pt idx="128">
                  <c:v>0.8</c:v>
                </c:pt>
                <c:pt idx="129">
                  <c:v>1.8</c:v>
                </c:pt>
                <c:pt idx="130">
                  <c:v>1.8</c:v>
                </c:pt>
                <c:pt idx="131">
                  <c:v>2.8</c:v>
                </c:pt>
                <c:pt idx="132">
                  <c:v>1.8</c:v>
                </c:pt>
                <c:pt idx="133">
                  <c:v>2.8</c:v>
                </c:pt>
                <c:pt idx="134">
                  <c:v>2.8</c:v>
                </c:pt>
                <c:pt idx="135">
                  <c:v>3.8</c:v>
                </c:pt>
                <c:pt idx="136">
                  <c:v>1.8</c:v>
                </c:pt>
                <c:pt idx="137">
                  <c:v>2.8</c:v>
                </c:pt>
                <c:pt idx="138">
                  <c:v>2.8</c:v>
                </c:pt>
                <c:pt idx="139">
                  <c:v>3.8</c:v>
                </c:pt>
                <c:pt idx="140">
                  <c:v>2.8</c:v>
                </c:pt>
                <c:pt idx="141">
                  <c:v>3.8</c:v>
                </c:pt>
                <c:pt idx="142">
                  <c:v>3.8</c:v>
                </c:pt>
                <c:pt idx="143">
                  <c:v>4.8</c:v>
                </c:pt>
                <c:pt idx="144">
                  <c:v>1.8</c:v>
                </c:pt>
                <c:pt idx="145">
                  <c:v>2.8</c:v>
                </c:pt>
                <c:pt idx="146">
                  <c:v>2.8</c:v>
                </c:pt>
                <c:pt idx="147">
                  <c:v>3.8</c:v>
                </c:pt>
                <c:pt idx="148">
                  <c:v>2.8</c:v>
                </c:pt>
                <c:pt idx="149">
                  <c:v>3.8</c:v>
                </c:pt>
                <c:pt idx="150">
                  <c:v>3.8</c:v>
                </c:pt>
                <c:pt idx="151">
                  <c:v>4.8</c:v>
                </c:pt>
                <c:pt idx="152">
                  <c:v>2.8</c:v>
                </c:pt>
                <c:pt idx="153">
                  <c:v>3.8</c:v>
                </c:pt>
                <c:pt idx="154">
                  <c:v>3.8</c:v>
                </c:pt>
                <c:pt idx="155">
                  <c:v>4.8</c:v>
                </c:pt>
                <c:pt idx="156">
                  <c:v>3.8</c:v>
                </c:pt>
                <c:pt idx="157">
                  <c:v>4.8</c:v>
                </c:pt>
                <c:pt idx="158">
                  <c:v>4.8</c:v>
                </c:pt>
                <c:pt idx="159">
                  <c:v>5.8</c:v>
                </c:pt>
                <c:pt idx="160">
                  <c:v>1.8</c:v>
                </c:pt>
                <c:pt idx="161">
                  <c:v>2.8</c:v>
                </c:pt>
                <c:pt idx="162">
                  <c:v>2.8</c:v>
                </c:pt>
                <c:pt idx="163">
                  <c:v>3.8</c:v>
                </c:pt>
                <c:pt idx="164">
                  <c:v>2.8</c:v>
                </c:pt>
                <c:pt idx="165">
                  <c:v>3.8</c:v>
                </c:pt>
                <c:pt idx="166">
                  <c:v>3.8</c:v>
                </c:pt>
                <c:pt idx="167">
                  <c:v>4.8</c:v>
                </c:pt>
                <c:pt idx="168">
                  <c:v>2.8</c:v>
                </c:pt>
                <c:pt idx="169">
                  <c:v>3.8</c:v>
                </c:pt>
                <c:pt idx="170">
                  <c:v>3.8</c:v>
                </c:pt>
                <c:pt idx="171">
                  <c:v>4.8</c:v>
                </c:pt>
                <c:pt idx="172">
                  <c:v>3.8</c:v>
                </c:pt>
                <c:pt idx="173">
                  <c:v>4.8</c:v>
                </c:pt>
                <c:pt idx="174">
                  <c:v>4.8</c:v>
                </c:pt>
                <c:pt idx="175">
                  <c:v>5.8</c:v>
                </c:pt>
                <c:pt idx="176">
                  <c:v>2.8</c:v>
                </c:pt>
                <c:pt idx="177">
                  <c:v>3.8</c:v>
                </c:pt>
                <c:pt idx="178">
                  <c:v>3.8</c:v>
                </c:pt>
                <c:pt idx="179">
                  <c:v>4.8</c:v>
                </c:pt>
                <c:pt idx="180">
                  <c:v>3.8</c:v>
                </c:pt>
                <c:pt idx="181">
                  <c:v>4.8</c:v>
                </c:pt>
                <c:pt idx="182">
                  <c:v>4.8</c:v>
                </c:pt>
                <c:pt idx="183">
                  <c:v>5.8</c:v>
                </c:pt>
                <c:pt idx="184">
                  <c:v>3.8</c:v>
                </c:pt>
                <c:pt idx="185">
                  <c:v>4.8</c:v>
                </c:pt>
                <c:pt idx="186">
                  <c:v>4.8</c:v>
                </c:pt>
                <c:pt idx="187">
                  <c:v>5.8</c:v>
                </c:pt>
                <c:pt idx="188">
                  <c:v>4.8</c:v>
                </c:pt>
                <c:pt idx="189">
                  <c:v>5.8</c:v>
                </c:pt>
                <c:pt idx="190">
                  <c:v>5.8</c:v>
                </c:pt>
                <c:pt idx="191">
                  <c:v>6.8</c:v>
                </c:pt>
                <c:pt idx="192">
                  <c:v>1.8</c:v>
                </c:pt>
                <c:pt idx="193">
                  <c:v>2.8</c:v>
                </c:pt>
                <c:pt idx="194">
                  <c:v>2.8</c:v>
                </c:pt>
                <c:pt idx="195">
                  <c:v>3.8</c:v>
                </c:pt>
                <c:pt idx="196">
                  <c:v>2.8</c:v>
                </c:pt>
                <c:pt idx="197">
                  <c:v>3.8</c:v>
                </c:pt>
                <c:pt idx="198">
                  <c:v>3.8</c:v>
                </c:pt>
                <c:pt idx="199">
                  <c:v>4.8</c:v>
                </c:pt>
                <c:pt idx="200">
                  <c:v>2.8</c:v>
                </c:pt>
                <c:pt idx="201">
                  <c:v>3.8</c:v>
                </c:pt>
                <c:pt idx="202">
                  <c:v>3.8</c:v>
                </c:pt>
                <c:pt idx="203">
                  <c:v>4.8</c:v>
                </c:pt>
                <c:pt idx="204">
                  <c:v>3.8</c:v>
                </c:pt>
                <c:pt idx="205">
                  <c:v>4.8</c:v>
                </c:pt>
                <c:pt idx="206">
                  <c:v>4.8</c:v>
                </c:pt>
                <c:pt idx="207">
                  <c:v>5.8</c:v>
                </c:pt>
                <c:pt idx="208">
                  <c:v>2.8</c:v>
                </c:pt>
                <c:pt idx="209">
                  <c:v>3.8</c:v>
                </c:pt>
                <c:pt idx="210">
                  <c:v>3.8</c:v>
                </c:pt>
                <c:pt idx="211">
                  <c:v>4.8</c:v>
                </c:pt>
                <c:pt idx="212">
                  <c:v>3.8</c:v>
                </c:pt>
                <c:pt idx="213">
                  <c:v>4.8</c:v>
                </c:pt>
                <c:pt idx="214">
                  <c:v>4.8</c:v>
                </c:pt>
                <c:pt idx="215">
                  <c:v>5.8</c:v>
                </c:pt>
                <c:pt idx="216">
                  <c:v>3.8</c:v>
                </c:pt>
                <c:pt idx="217">
                  <c:v>4.8</c:v>
                </c:pt>
                <c:pt idx="218">
                  <c:v>4.8</c:v>
                </c:pt>
                <c:pt idx="219">
                  <c:v>5.8</c:v>
                </c:pt>
                <c:pt idx="220">
                  <c:v>4.8</c:v>
                </c:pt>
                <c:pt idx="221">
                  <c:v>5.8</c:v>
                </c:pt>
                <c:pt idx="222">
                  <c:v>5.8</c:v>
                </c:pt>
                <c:pt idx="223">
                  <c:v>6.8</c:v>
                </c:pt>
                <c:pt idx="224">
                  <c:v>2.8</c:v>
                </c:pt>
                <c:pt idx="225">
                  <c:v>3.8</c:v>
                </c:pt>
                <c:pt idx="226">
                  <c:v>3.8</c:v>
                </c:pt>
                <c:pt idx="227">
                  <c:v>4.8</c:v>
                </c:pt>
                <c:pt idx="228">
                  <c:v>3.8</c:v>
                </c:pt>
                <c:pt idx="229">
                  <c:v>4.8</c:v>
                </c:pt>
                <c:pt idx="230">
                  <c:v>4.8</c:v>
                </c:pt>
                <c:pt idx="231">
                  <c:v>5.8</c:v>
                </c:pt>
                <c:pt idx="232">
                  <c:v>3.8</c:v>
                </c:pt>
                <c:pt idx="233">
                  <c:v>4.8</c:v>
                </c:pt>
                <c:pt idx="234">
                  <c:v>4.8</c:v>
                </c:pt>
                <c:pt idx="235">
                  <c:v>5.8</c:v>
                </c:pt>
                <c:pt idx="236">
                  <c:v>4.8</c:v>
                </c:pt>
                <c:pt idx="237">
                  <c:v>5.8</c:v>
                </c:pt>
                <c:pt idx="238">
                  <c:v>5.8</c:v>
                </c:pt>
                <c:pt idx="239">
                  <c:v>6.8</c:v>
                </c:pt>
                <c:pt idx="240">
                  <c:v>3.8</c:v>
                </c:pt>
                <c:pt idx="241">
                  <c:v>4.8</c:v>
                </c:pt>
                <c:pt idx="242">
                  <c:v>4.8</c:v>
                </c:pt>
                <c:pt idx="243">
                  <c:v>5.8</c:v>
                </c:pt>
                <c:pt idx="244">
                  <c:v>4.8</c:v>
                </c:pt>
                <c:pt idx="245">
                  <c:v>5.8</c:v>
                </c:pt>
                <c:pt idx="246">
                  <c:v>5.8</c:v>
                </c:pt>
                <c:pt idx="247">
                  <c:v>6.8</c:v>
                </c:pt>
                <c:pt idx="248">
                  <c:v>4.8</c:v>
                </c:pt>
                <c:pt idx="249">
                  <c:v>5.8</c:v>
                </c:pt>
                <c:pt idx="250">
                  <c:v>5.8</c:v>
                </c:pt>
                <c:pt idx="251">
                  <c:v>6.8</c:v>
                </c:pt>
                <c:pt idx="252">
                  <c:v>5.8</c:v>
                </c:pt>
                <c:pt idx="253">
                  <c:v>6.8</c:v>
                </c:pt>
                <c:pt idx="254">
                  <c:v>6.8</c:v>
                </c:pt>
                <c:pt idx="255">
                  <c:v>7.7</c:v>
                </c:pt>
              </c:numCache>
            </c:numRef>
          </c:xVal>
          <c:yVal>
            <c:numRef>
              <c:f>Data!$C$2:$C$257</c:f>
              <c:numCache>
                <c:formatCode>General</c:formatCode>
                <c:ptCount val="256"/>
                <c:pt idx="0">
                  <c:v>0.60799999999999998</c:v>
                </c:pt>
                <c:pt idx="1">
                  <c:v>21.574000000000002</c:v>
                </c:pt>
                <c:pt idx="2">
                  <c:v>21.122</c:v>
                </c:pt>
                <c:pt idx="3">
                  <c:v>37.143999999999998</c:v>
                </c:pt>
                <c:pt idx="4">
                  <c:v>4.9139999999999997</c:v>
                </c:pt>
                <c:pt idx="5">
                  <c:v>22.62</c:v>
                </c:pt>
                <c:pt idx="6">
                  <c:v>24.725999999999999</c:v>
                </c:pt>
                <c:pt idx="7">
                  <c:v>38.47</c:v>
                </c:pt>
                <c:pt idx="8">
                  <c:v>7.9710000000000001</c:v>
                </c:pt>
                <c:pt idx="9">
                  <c:v>27.986999999999998</c:v>
                </c:pt>
                <c:pt idx="10">
                  <c:v>27.3</c:v>
                </c:pt>
                <c:pt idx="11">
                  <c:v>42.9</c:v>
                </c:pt>
                <c:pt idx="12">
                  <c:v>7.5979999999999999</c:v>
                </c:pt>
                <c:pt idx="13">
                  <c:v>23.867999999999999</c:v>
                </c:pt>
                <c:pt idx="14">
                  <c:v>27.55</c:v>
                </c:pt>
                <c:pt idx="15">
                  <c:v>39.328000000000003</c:v>
                </c:pt>
                <c:pt idx="16">
                  <c:v>5.85</c:v>
                </c:pt>
                <c:pt idx="17">
                  <c:v>6.8179999999999996</c:v>
                </c:pt>
                <c:pt idx="18">
                  <c:v>5.8029999999999999</c:v>
                </c:pt>
                <c:pt idx="19">
                  <c:v>4.649</c:v>
                </c:pt>
                <c:pt idx="20">
                  <c:v>9.734</c:v>
                </c:pt>
                <c:pt idx="21">
                  <c:v>8.3460000000000001</c:v>
                </c:pt>
                <c:pt idx="22">
                  <c:v>10.124000000000001</c:v>
                </c:pt>
                <c:pt idx="23">
                  <c:v>6.9109999999999996</c:v>
                </c:pt>
                <c:pt idx="24">
                  <c:v>9.1880000000000006</c:v>
                </c:pt>
                <c:pt idx="25">
                  <c:v>8.9390000000000001</c:v>
                </c:pt>
                <c:pt idx="26">
                  <c:v>9.3919999999999995</c:v>
                </c:pt>
                <c:pt idx="27">
                  <c:v>7.8159999999999998</c:v>
                </c:pt>
                <c:pt idx="28">
                  <c:v>9.9060000000000006</c:v>
                </c:pt>
                <c:pt idx="29">
                  <c:v>9.2509999999999994</c:v>
                </c:pt>
                <c:pt idx="30">
                  <c:v>10.420999999999999</c:v>
                </c:pt>
                <c:pt idx="31">
                  <c:v>6.1619999999999999</c:v>
                </c:pt>
                <c:pt idx="32">
                  <c:v>16.146000000000001</c:v>
                </c:pt>
                <c:pt idx="33">
                  <c:v>36.332999999999998</c:v>
                </c:pt>
                <c:pt idx="34">
                  <c:v>33.290999999999997</c:v>
                </c:pt>
                <c:pt idx="35">
                  <c:v>48.734999999999999</c:v>
                </c:pt>
                <c:pt idx="36">
                  <c:v>19.843</c:v>
                </c:pt>
                <c:pt idx="37">
                  <c:v>37.128</c:v>
                </c:pt>
                <c:pt idx="38">
                  <c:v>36.722999999999999</c:v>
                </c:pt>
                <c:pt idx="39">
                  <c:v>48.86</c:v>
                </c:pt>
                <c:pt idx="40">
                  <c:v>23.821000000000002</c:v>
                </c:pt>
                <c:pt idx="41">
                  <c:v>42.261000000000003</c:v>
                </c:pt>
                <c:pt idx="42">
                  <c:v>37.985999999999997</c:v>
                </c:pt>
                <c:pt idx="43">
                  <c:v>54.412999999999997</c:v>
                </c:pt>
                <c:pt idx="44">
                  <c:v>22.605</c:v>
                </c:pt>
                <c:pt idx="45">
                  <c:v>38.594999999999999</c:v>
                </c:pt>
                <c:pt idx="46">
                  <c:v>39.063000000000002</c:v>
                </c:pt>
                <c:pt idx="47">
                  <c:v>52.914999999999999</c:v>
                </c:pt>
                <c:pt idx="48">
                  <c:v>4.9459999999999997</c:v>
                </c:pt>
                <c:pt idx="49">
                  <c:v>6.0060000000000002</c:v>
                </c:pt>
                <c:pt idx="50">
                  <c:v>3.0419999999999998</c:v>
                </c:pt>
                <c:pt idx="51">
                  <c:v>2.1059999999999999</c:v>
                </c:pt>
                <c:pt idx="52">
                  <c:v>9.5310000000000006</c:v>
                </c:pt>
                <c:pt idx="53">
                  <c:v>7.7220000000000004</c:v>
                </c:pt>
                <c:pt idx="54">
                  <c:v>7.3159999999999998</c:v>
                </c:pt>
                <c:pt idx="55">
                  <c:v>3.9319999999999999</c:v>
                </c:pt>
                <c:pt idx="56">
                  <c:v>8.2219999999999995</c:v>
                </c:pt>
                <c:pt idx="57">
                  <c:v>8.3930000000000007</c:v>
                </c:pt>
                <c:pt idx="58">
                  <c:v>6.2240000000000002</c:v>
                </c:pt>
                <c:pt idx="59">
                  <c:v>4.7270000000000003</c:v>
                </c:pt>
                <c:pt idx="60">
                  <c:v>8.7829999999999995</c:v>
                </c:pt>
                <c:pt idx="61">
                  <c:v>7.0510000000000002</c:v>
                </c:pt>
                <c:pt idx="62">
                  <c:v>6.7709999999999999</c:v>
                </c:pt>
                <c:pt idx="63">
                  <c:v>3.339</c:v>
                </c:pt>
                <c:pt idx="64">
                  <c:v>0.51500000000000001</c:v>
                </c:pt>
                <c:pt idx="65">
                  <c:v>21.154</c:v>
                </c:pt>
                <c:pt idx="66">
                  <c:v>21.231000000000002</c:v>
                </c:pt>
                <c:pt idx="67">
                  <c:v>37.845999999999997</c:v>
                </c:pt>
                <c:pt idx="68">
                  <c:v>5.0549999999999997</c:v>
                </c:pt>
                <c:pt idx="69">
                  <c:v>22.23</c:v>
                </c:pt>
                <c:pt idx="70">
                  <c:v>24.539000000000001</c:v>
                </c:pt>
                <c:pt idx="71">
                  <c:v>38.484999999999999</c:v>
                </c:pt>
                <c:pt idx="72">
                  <c:v>7.3479999999999999</c:v>
                </c:pt>
                <c:pt idx="73">
                  <c:v>27.331</c:v>
                </c:pt>
                <c:pt idx="74">
                  <c:v>26.425999999999998</c:v>
                </c:pt>
                <c:pt idx="75">
                  <c:v>43.54</c:v>
                </c:pt>
                <c:pt idx="76">
                  <c:v>7.91</c:v>
                </c:pt>
                <c:pt idx="77">
                  <c:v>24.725999999999999</c:v>
                </c:pt>
                <c:pt idx="78">
                  <c:v>28.329000000000001</c:v>
                </c:pt>
                <c:pt idx="79">
                  <c:v>41.573999999999998</c:v>
                </c:pt>
                <c:pt idx="80">
                  <c:v>6.2720000000000002</c:v>
                </c:pt>
                <c:pt idx="81">
                  <c:v>6.4429999999999996</c:v>
                </c:pt>
                <c:pt idx="82">
                  <c:v>7.9560000000000004</c:v>
                </c:pt>
                <c:pt idx="83">
                  <c:v>4.8680000000000003</c:v>
                </c:pt>
                <c:pt idx="84">
                  <c:v>10.499000000000001</c:v>
                </c:pt>
                <c:pt idx="85">
                  <c:v>8.8460000000000001</c:v>
                </c:pt>
                <c:pt idx="86">
                  <c:v>10.827</c:v>
                </c:pt>
                <c:pt idx="87">
                  <c:v>6.8019999999999996</c:v>
                </c:pt>
                <c:pt idx="88">
                  <c:v>10.202</c:v>
                </c:pt>
                <c:pt idx="89">
                  <c:v>9.2040000000000006</c:v>
                </c:pt>
                <c:pt idx="90">
                  <c:v>11.326000000000001</c:v>
                </c:pt>
                <c:pt idx="91">
                  <c:v>7.3630000000000004</c:v>
                </c:pt>
                <c:pt idx="92">
                  <c:v>10.125</c:v>
                </c:pt>
                <c:pt idx="93">
                  <c:v>7.6909999999999998</c:v>
                </c:pt>
                <c:pt idx="94">
                  <c:v>10.951000000000001</c:v>
                </c:pt>
                <c:pt idx="95">
                  <c:v>6.4119999999999999</c:v>
                </c:pt>
                <c:pt idx="96">
                  <c:v>15.522</c:v>
                </c:pt>
                <c:pt idx="97">
                  <c:v>37.082000000000001</c:v>
                </c:pt>
                <c:pt idx="98">
                  <c:v>32.526000000000003</c:v>
                </c:pt>
                <c:pt idx="99">
                  <c:v>49.203000000000003</c:v>
                </c:pt>
                <c:pt idx="100">
                  <c:v>20.498999999999999</c:v>
                </c:pt>
                <c:pt idx="101">
                  <c:v>38.906999999999996</c:v>
                </c:pt>
                <c:pt idx="102">
                  <c:v>36.332000000000001</c:v>
                </c:pt>
                <c:pt idx="103">
                  <c:v>49.530999999999999</c:v>
                </c:pt>
                <c:pt idx="104">
                  <c:v>22.698</c:v>
                </c:pt>
                <c:pt idx="105">
                  <c:v>42.665999999999997</c:v>
                </c:pt>
                <c:pt idx="106">
                  <c:v>38.173000000000002</c:v>
                </c:pt>
                <c:pt idx="107">
                  <c:v>56.253999999999998</c:v>
                </c:pt>
                <c:pt idx="108">
                  <c:v>23.666</c:v>
                </c:pt>
                <c:pt idx="109">
                  <c:v>40.107999999999997</c:v>
                </c:pt>
                <c:pt idx="110">
                  <c:v>39.749000000000002</c:v>
                </c:pt>
                <c:pt idx="111">
                  <c:v>53.04</c:v>
                </c:pt>
                <c:pt idx="112">
                  <c:v>5.694</c:v>
                </c:pt>
                <c:pt idx="113">
                  <c:v>5.6790000000000003</c:v>
                </c:pt>
                <c:pt idx="114">
                  <c:v>4.1029999999999998</c:v>
                </c:pt>
                <c:pt idx="115">
                  <c:v>1.778</c:v>
                </c:pt>
                <c:pt idx="116">
                  <c:v>9.266</c:v>
                </c:pt>
                <c:pt idx="117">
                  <c:v>7.3159999999999998</c:v>
                </c:pt>
                <c:pt idx="118">
                  <c:v>7.02</c:v>
                </c:pt>
                <c:pt idx="119">
                  <c:v>3.9630000000000001</c:v>
                </c:pt>
                <c:pt idx="120">
                  <c:v>8.3770000000000007</c:v>
                </c:pt>
                <c:pt idx="121">
                  <c:v>8.1590000000000007</c:v>
                </c:pt>
                <c:pt idx="122">
                  <c:v>6.88</c:v>
                </c:pt>
                <c:pt idx="123">
                  <c:v>4.274</c:v>
                </c:pt>
                <c:pt idx="124">
                  <c:v>9.2669999999999995</c:v>
                </c:pt>
                <c:pt idx="125">
                  <c:v>6.7549999999999999</c:v>
                </c:pt>
                <c:pt idx="126">
                  <c:v>7.6130000000000004</c:v>
                </c:pt>
                <c:pt idx="127">
                  <c:v>3.464</c:v>
                </c:pt>
                <c:pt idx="128">
                  <c:v>13.321999999999999</c:v>
                </c:pt>
                <c:pt idx="129">
                  <c:v>34.350999999999999</c:v>
                </c:pt>
                <c:pt idx="130">
                  <c:v>32.073999999999998</c:v>
                </c:pt>
                <c:pt idx="131">
                  <c:v>50.545000000000002</c:v>
                </c:pt>
                <c:pt idx="132">
                  <c:v>16.942</c:v>
                </c:pt>
                <c:pt idx="133">
                  <c:v>34.429000000000002</c:v>
                </c:pt>
                <c:pt idx="134">
                  <c:v>37.143999999999998</c:v>
                </c:pt>
                <c:pt idx="135">
                  <c:v>50.341999999999999</c:v>
                </c:pt>
                <c:pt idx="136">
                  <c:v>16.334</c:v>
                </c:pt>
                <c:pt idx="137">
                  <c:v>36.534999999999997</c:v>
                </c:pt>
                <c:pt idx="138">
                  <c:v>36.457000000000001</c:v>
                </c:pt>
                <c:pt idx="139">
                  <c:v>53.118000000000002</c:v>
                </c:pt>
                <c:pt idx="140">
                  <c:v>16.536000000000001</c:v>
                </c:pt>
                <c:pt idx="141">
                  <c:v>32.511000000000003</c:v>
                </c:pt>
                <c:pt idx="142">
                  <c:v>35.834000000000003</c:v>
                </c:pt>
                <c:pt idx="143">
                  <c:v>49.311999999999998</c:v>
                </c:pt>
                <c:pt idx="144">
                  <c:v>6.7229999999999999</c:v>
                </c:pt>
                <c:pt idx="145">
                  <c:v>5.7089999999999996</c:v>
                </c:pt>
                <c:pt idx="146">
                  <c:v>5.3040000000000003</c:v>
                </c:pt>
                <c:pt idx="147">
                  <c:v>4.274</c:v>
                </c:pt>
                <c:pt idx="148">
                  <c:v>9.032</c:v>
                </c:pt>
                <c:pt idx="149">
                  <c:v>7.5659999999999998</c:v>
                </c:pt>
                <c:pt idx="150">
                  <c:v>8.6739999999999995</c:v>
                </c:pt>
                <c:pt idx="151">
                  <c:v>5.8970000000000002</c:v>
                </c:pt>
                <c:pt idx="152">
                  <c:v>5.944</c:v>
                </c:pt>
                <c:pt idx="153">
                  <c:v>6.2249999999999996</c:v>
                </c:pt>
                <c:pt idx="154">
                  <c:v>6.35</c:v>
                </c:pt>
                <c:pt idx="155">
                  <c:v>3.9159999999999999</c:v>
                </c:pt>
                <c:pt idx="156">
                  <c:v>7.3170000000000002</c:v>
                </c:pt>
                <c:pt idx="157">
                  <c:v>4.976</c:v>
                </c:pt>
                <c:pt idx="158">
                  <c:v>6.8179999999999996</c:v>
                </c:pt>
                <c:pt idx="159">
                  <c:v>3.26</c:v>
                </c:pt>
                <c:pt idx="160">
                  <c:v>28.47</c:v>
                </c:pt>
                <c:pt idx="161">
                  <c:v>49.311999999999998</c:v>
                </c:pt>
                <c:pt idx="162">
                  <c:v>45.037999999999997</c:v>
                </c:pt>
                <c:pt idx="163">
                  <c:v>62.276000000000003</c:v>
                </c:pt>
                <c:pt idx="164">
                  <c:v>32.884999999999998</c:v>
                </c:pt>
                <c:pt idx="165">
                  <c:v>49.966999999999999</c:v>
                </c:pt>
                <c:pt idx="166">
                  <c:v>48.875</c:v>
                </c:pt>
                <c:pt idx="167">
                  <c:v>61.558</c:v>
                </c:pt>
                <c:pt idx="168">
                  <c:v>31.995000000000001</c:v>
                </c:pt>
                <c:pt idx="169">
                  <c:v>51.652000000000001</c:v>
                </c:pt>
                <c:pt idx="170">
                  <c:v>47.081000000000003</c:v>
                </c:pt>
                <c:pt idx="171">
                  <c:v>64.287999999999997</c:v>
                </c:pt>
                <c:pt idx="172">
                  <c:v>31.466000000000001</c:v>
                </c:pt>
                <c:pt idx="173">
                  <c:v>47.456000000000003</c:v>
                </c:pt>
                <c:pt idx="174">
                  <c:v>47.533999999999999</c:v>
                </c:pt>
                <c:pt idx="175">
                  <c:v>60.418999999999997</c:v>
                </c:pt>
                <c:pt idx="176">
                  <c:v>5.4290000000000003</c:v>
                </c:pt>
                <c:pt idx="177">
                  <c:v>4.7430000000000003</c:v>
                </c:pt>
                <c:pt idx="178">
                  <c:v>2.605</c:v>
                </c:pt>
                <c:pt idx="179">
                  <c:v>1.591</c:v>
                </c:pt>
                <c:pt idx="180">
                  <c:v>8.1579999999999995</c:v>
                </c:pt>
                <c:pt idx="181">
                  <c:v>6.7240000000000002</c:v>
                </c:pt>
                <c:pt idx="182">
                  <c:v>6.0990000000000002</c:v>
                </c:pt>
                <c:pt idx="183">
                  <c:v>3.1819999999999999</c:v>
                </c:pt>
                <c:pt idx="184">
                  <c:v>4.9610000000000003</c:v>
                </c:pt>
                <c:pt idx="185">
                  <c:v>4.6020000000000003</c:v>
                </c:pt>
                <c:pt idx="186">
                  <c:v>3.0419999999999998</c:v>
                </c:pt>
                <c:pt idx="187">
                  <c:v>1.123</c:v>
                </c:pt>
                <c:pt idx="188">
                  <c:v>6.2249999999999996</c:v>
                </c:pt>
                <c:pt idx="189">
                  <c:v>4.056</c:v>
                </c:pt>
                <c:pt idx="190">
                  <c:v>3.7759999999999998</c:v>
                </c:pt>
                <c:pt idx="191">
                  <c:v>0.51400000000000001</c:v>
                </c:pt>
                <c:pt idx="192">
                  <c:v>13.042</c:v>
                </c:pt>
                <c:pt idx="193">
                  <c:v>33.54</c:v>
                </c:pt>
                <c:pt idx="194">
                  <c:v>32.417000000000002</c:v>
                </c:pt>
                <c:pt idx="195">
                  <c:v>50.014000000000003</c:v>
                </c:pt>
                <c:pt idx="196">
                  <c:v>17.067</c:v>
                </c:pt>
                <c:pt idx="197">
                  <c:v>34.725999999999999</c:v>
                </c:pt>
                <c:pt idx="198">
                  <c:v>37.174999999999997</c:v>
                </c:pt>
                <c:pt idx="199">
                  <c:v>50.527999999999999</c:v>
                </c:pt>
                <c:pt idx="200">
                  <c:v>16.817</c:v>
                </c:pt>
                <c:pt idx="201">
                  <c:v>36.503999999999998</c:v>
                </c:pt>
                <c:pt idx="202">
                  <c:v>35.35</c:v>
                </c:pt>
                <c:pt idx="203">
                  <c:v>52.290999999999997</c:v>
                </c:pt>
                <c:pt idx="204">
                  <c:v>16.802</c:v>
                </c:pt>
                <c:pt idx="205">
                  <c:v>34.289000000000001</c:v>
                </c:pt>
                <c:pt idx="206">
                  <c:v>36.536000000000001</c:v>
                </c:pt>
                <c:pt idx="207">
                  <c:v>50.014000000000003</c:v>
                </c:pt>
                <c:pt idx="208">
                  <c:v>5.2729999999999997</c:v>
                </c:pt>
                <c:pt idx="209">
                  <c:v>5.7720000000000002</c:v>
                </c:pt>
                <c:pt idx="210">
                  <c:v>6.6449999999999996</c:v>
                </c:pt>
                <c:pt idx="211">
                  <c:v>4.7270000000000003</c:v>
                </c:pt>
                <c:pt idx="212">
                  <c:v>10.077999999999999</c:v>
                </c:pt>
                <c:pt idx="213">
                  <c:v>7.6760000000000002</c:v>
                </c:pt>
                <c:pt idx="214">
                  <c:v>9.75</c:v>
                </c:pt>
                <c:pt idx="215">
                  <c:v>5.9909999999999997</c:v>
                </c:pt>
                <c:pt idx="216">
                  <c:v>6.2089999999999996</c:v>
                </c:pt>
                <c:pt idx="217">
                  <c:v>5.9279999999999999</c:v>
                </c:pt>
                <c:pt idx="218">
                  <c:v>7.3010000000000002</c:v>
                </c:pt>
                <c:pt idx="219">
                  <c:v>4.1500000000000004</c:v>
                </c:pt>
                <c:pt idx="220">
                  <c:v>7.5970000000000004</c:v>
                </c:pt>
                <c:pt idx="221">
                  <c:v>4.867</c:v>
                </c:pt>
                <c:pt idx="222">
                  <c:v>7.3479999999999999</c:v>
                </c:pt>
                <c:pt idx="223">
                  <c:v>3.4630000000000001</c:v>
                </c:pt>
                <c:pt idx="224">
                  <c:v>27.876999999999999</c:v>
                </c:pt>
                <c:pt idx="225">
                  <c:v>48.360999999999997</c:v>
                </c:pt>
                <c:pt idx="226">
                  <c:v>43.774000000000001</c:v>
                </c:pt>
                <c:pt idx="227">
                  <c:v>63.741999999999997</c:v>
                </c:pt>
                <c:pt idx="228">
                  <c:v>33.197000000000003</c:v>
                </c:pt>
                <c:pt idx="229">
                  <c:v>49.701999999999998</c:v>
                </c:pt>
                <c:pt idx="230">
                  <c:v>49.716999999999999</c:v>
                </c:pt>
                <c:pt idx="231">
                  <c:v>61.728999999999999</c:v>
                </c:pt>
                <c:pt idx="232">
                  <c:v>32.011000000000003</c:v>
                </c:pt>
                <c:pt idx="233">
                  <c:v>51.231000000000002</c:v>
                </c:pt>
                <c:pt idx="234">
                  <c:v>45.911000000000001</c:v>
                </c:pt>
                <c:pt idx="235">
                  <c:v>64.069999999999993</c:v>
                </c:pt>
                <c:pt idx="236">
                  <c:v>32.433</c:v>
                </c:pt>
                <c:pt idx="237">
                  <c:v>48.484999999999999</c:v>
                </c:pt>
                <c:pt idx="238">
                  <c:v>48.329000000000001</c:v>
                </c:pt>
                <c:pt idx="239">
                  <c:v>61.573</c:v>
                </c:pt>
                <c:pt idx="240">
                  <c:v>4.6020000000000003</c:v>
                </c:pt>
                <c:pt idx="241">
                  <c:v>4.9450000000000003</c:v>
                </c:pt>
                <c:pt idx="242">
                  <c:v>3.1040000000000001</c:v>
                </c:pt>
                <c:pt idx="243">
                  <c:v>1.4970000000000001</c:v>
                </c:pt>
                <c:pt idx="244">
                  <c:v>8.923</c:v>
                </c:pt>
                <c:pt idx="245">
                  <c:v>7.0819999999999999</c:v>
                </c:pt>
                <c:pt idx="246">
                  <c:v>6.5209999999999999</c:v>
                </c:pt>
                <c:pt idx="247">
                  <c:v>3.1669999999999998</c:v>
                </c:pt>
                <c:pt idx="248">
                  <c:v>4.992</c:v>
                </c:pt>
                <c:pt idx="249">
                  <c:v>4.867</c:v>
                </c:pt>
                <c:pt idx="250">
                  <c:v>3.0110000000000001</c:v>
                </c:pt>
                <c:pt idx="251">
                  <c:v>1.1080000000000001</c:v>
                </c:pt>
                <c:pt idx="252">
                  <c:v>6.5990000000000002</c:v>
                </c:pt>
                <c:pt idx="253">
                  <c:v>4.165</c:v>
                </c:pt>
                <c:pt idx="254">
                  <c:v>4.1189999999999998</c:v>
                </c:pt>
                <c:pt idx="255">
                  <c:v>0.45300000000000001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49-42DA-9276-360CA4DDED48}"/>
            </c:ext>
          </c:extLst>
        </c:ser>
        <c:ser>
          <c:idx val="3"/>
          <c:order val="2"/>
          <c:tx>
            <c:v>Nom</c:v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1"/>
            <c:spPr>
              <a:noFill/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Data!$J$2:$J$257</c:f>
              <c:numCache>
                <c:formatCode>General</c:formatCode>
                <c:ptCount val="256"/>
                <c:pt idx="0">
                  <c:v>0.3</c:v>
                </c:pt>
                <c:pt idx="1">
                  <c:v>1.2</c:v>
                </c:pt>
                <c:pt idx="2">
                  <c:v>1.2</c:v>
                </c:pt>
                <c:pt idx="3">
                  <c:v>2.2000000000000002</c:v>
                </c:pt>
                <c:pt idx="4">
                  <c:v>1.2</c:v>
                </c:pt>
                <c:pt idx="5">
                  <c:v>2.2000000000000002</c:v>
                </c:pt>
                <c:pt idx="6">
                  <c:v>2.2000000000000002</c:v>
                </c:pt>
                <c:pt idx="7">
                  <c:v>3.2</c:v>
                </c:pt>
                <c:pt idx="8">
                  <c:v>1.2</c:v>
                </c:pt>
                <c:pt idx="9">
                  <c:v>2.2000000000000002</c:v>
                </c:pt>
                <c:pt idx="10">
                  <c:v>2.2000000000000002</c:v>
                </c:pt>
                <c:pt idx="11">
                  <c:v>3.2</c:v>
                </c:pt>
                <c:pt idx="12">
                  <c:v>2.2000000000000002</c:v>
                </c:pt>
                <c:pt idx="13">
                  <c:v>3.2</c:v>
                </c:pt>
                <c:pt idx="14">
                  <c:v>3.2</c:v>
                </c:pt>
                <c:pt idx="15">
                  <c:v>4.2</c:v>
                </c:pt>
                <c:pt idx="16">
                  <c:v>1.2</c:v>
                </c:pt>
                <c:pt idx="17">
                  <c:v>2.2000000000000002</c:v>
                </c:pt>
                <c:pt idx="18">
                  <c:v>2.2000000000000002</c:v>
                </c:pt>
                <c:pt idx="19">
                  <c:v>3.2</c:v>
                </c:pt>
                <c:pt idx="20">
                  <c:v>2.2000000000000002</c:v>
                </c:pt>
                <c:pt idx="21">
                  <c:v>3.2</c:v>
                </c:pt>
                <c:pt idx="22">
                  <c:v>3.2</c:v>
                </c:pt>
                <c:pt idx="23">
                  <c:v>4.2</c:v>
                </c:pt>
                <c:pt idx="24">
                  <c:v>2.2000000000000002</c:v>
                </c:pt>
                <c:pt idx="25">
                  <c:v>3.2</c:v>
                </c:pt>
                <c:pt idx="26">
                  <c:v>3.2</c:v>
                </c:pt>
                <c:pt idx="27">
                  <c:v>4.2</c:v>
                </c:pt>
                <c:pt idx="28">
                  <c:v>3.2</c:v>
                </c:pt>
                <c:pt idx="29">
                  <c:v>4.2</c:v>
                </c:pt>
                <c:pt idx="30">
                  <c:v>4.2</c:v>
                </c:pt>
                <c:pt idx="31">
                  <c:v>5.2</c:v>
                </c:pt>
                <c:pt idx="32">
                  <c:v>1.2</c:v>
                </c:pt>
                <c:pt idx="33">
                  <c:v>2.2000000000000002</c:v>
                </c:pt>
                <c:pt idx="34">
                  <c:v>2.2000000000000002</c:v>
                </c:pt>
                <c:pt idx="35">
                  <c:v>3.2</c:v>
                </c:pt>
                <c:pt idx="36">
                  <c:v>2.2000000000000002</c:v>
                </c:pt>
                <c:pt idx="37">
                  <c:v>3.2</c:v>
                </c:pt>
                <c:pt idx="38">
                  <c:v>3.2</c:v>
                </c:pt>
                <c:pt idx="39">
                  <c:v>4.2</c:v>
                </c:pt>
                <c:pt idx="40">
                  <c:v>2.2000000000000002</c:v>
                </c:pt>
                <c:pt idx="41">
                  <c:v>3.2</c:v>
                </c:pt>
                <c:pt idx="42">
                  <c:v>3.2</c:v>
                </c:pt>
                <c:pt idx="43">
                  <c:v>4.2</c:v>
                </c:pt>
                <c:pt idx="44">
                  <c:v>3.2</c:v>
                </c:pt>
                <c:pt idx="45">
                  <c:v>4.2</c:v>
                </c:pt>
                <c:pt idx="46">
                  <c:v>4.2</c:v>
                </c:pt>
                <c:pt idx="47">
                  <c:v>5.2</c:v>
                </c:pt>
                <c:pt idx="48">
                  <c:v>2.2000000000000002</c:v>
                </c:pt>
                <c:pt idx="49">
                  <c:v>3.2</c:v>
                </c:pt>
                <c:pt idx="50">
                  <c:v>3.2</c:v>
                </c:pt>
                <c:pt idx="51">
                  <c:v>4.2</c:v>
                </c:pt>
                <c:pt idx="52">
                  <c:v>3.2</c:v>
                </c:pt>
                <c:pt idx="53">
                  <c:v>4.2</c:v>
                </c:pt>
                <c:pt idx="54">
                  <c:v>4.2</c:v>
                </c:pt>
                <c:pt idx="55">
                  <c:v>5.2</c:v>
                </c:pt>
                <c:pt idx="56">
                  <c:v>3.2</c:v>
                </c:pt>
                <c:pt idx="57">
                  <c:v>4.2</c:v>
                </c:pt>
                <c:pt idx="58">
                  <c:v>4.2</c:v>
                </c:pt>
                <c:pt idx="59">
                  <c:v>5.2</c:v>
                </c:pt>
                <c:pt idx="60">
                  <c:v>4.2</c:v>
                </c:pt>
                <c:pt idx="61">
                  <c:v>5.2</c:v>
                </c:pt>
                <c:pt idx="62">
                  <c:v>5.2</c:v>
                </c:pt>
                <c:pt idx="63">
                  <c:v>6.2</c:v>
                </c:pt>
                <c:pt idx="64">
                  <c:v>1.2</c:v>
                </c:pt>
                <c:pt idx="65">
                  <c:v>2.2000000000000002</c:v>
                </c:pt>
                <c:pt idx="66">
                  <c:v>2.2000000000000002</c:v>
                </c:pt>
                <c:pt idx="67">
                  <c:v>3.2</c:v>
                </c:pt>
                <c:pt idx="68">
                  <c:v>2.2000000000000002</c:v>
                </c:pt>
                <c:pt idx="69">
                  <c:v>3.2</c:v>
                </c:pt>
                <c:pt idx="70">
                  <c:v>3.2</c:v>
                </c:pt>
                <c:pt idx="71">
                  <c:v>4.2</c:v>
                </c:pt>
                <c:pt idx="72">
                  <c:v>2.2000000000000002</c:v>
                </c:pt>
                <c:pt idx="73">
                  <c:v>3.2</c:v>
                </c:pt>
                <c:pt idx="74">
                  <c:v>3.2</c:v>
                </c:pt>
                <c:pt idx="75">
                  <c:v>4.2</c:v>
                </c:pt>
                <c:pt idx="76">
                  <c:v>3.2</c:v>
                </c:pt>
                <c:pt idx="77">
                  <c:v>4.2</c:v>
                </c:pt>
                <c:pt idx="78">
                  <c:v>4.2</c:v>
                </c:pt>
                <c:pt idx="79">
                  <c:v>5.2</c:v>
                </c:pt>
                <c:pt idx="80">
                  <c:v>2.2000000000000002</c:v>
                </c:pt>
                <c:pt idx="81">
                  <c:v>3.2</c:v>
                </c:pt>
                <c:pt idx="82">
                  <c:v>3.2</c:v>
                </c:pt>
                <c:pt idx="83">
                  <c:v>4.2</c:v>
                </c:pt>
                <c:pt idx="84">
                  <c:v>3.2</c:v>
                </c:pt>
                <c:pt idx="85">
                  <c:v>4.2</c:v>
                </c:pt>
                <c:pt idx="86">
                  <c:v>4.2</c:v>
                </c:pt>
                <c:pt idx="87">
                  <c:v>5.2</c:v>
                </c:pt>
                <c:pt idx="88">
                  <c:v>3.2</c:v>
                </c:pt>
                <c:pt idx="89">
                  <c:v>4.2</c:v>
                </c:pt>
                <c:pt idx="90">
                  <c:v>4.2</c:v>
                </c:pt>
                <c:pt idx="91">
                  <c:v>5.2</c:v>
                </c:pt>
                <c:pt idx="92">
                  <c:v>4.2</c:v>
                </c:pt>
                <c:pt idx="93">
                  <c:v>5.2</c:v>
                </c:pt>
                <c:pt idx="94">
                  <c:v>5.2</c:v>
                </c:pt>
                <c:pt idx="95">
                  <c:v>6.2</c:v>
                </c:pt>
                <c:pt idx="96">
                  <c:v>2.2000000000000002</c:v>
                </c:pt>
                <c:pt idx="97">
                  <c:v>3.2</c:v>
                </c:pt>
                <c:pt idx="98">
                  <c:v>3.2</c:v>
                </c:pt>
                <c:pt idx="99">
                  <c:v>4.2</c:v>
                </c:pt>
                <c:pt idx="100">
                  <c:v>3.2</c:v>
                </c:pt>
                <c:pt idx="101">
                  <c:v>4.2</c:v>
                </c:pt>
                <c:pt idx="102">
                  <c:v>4.2</c:v>
                </c:pt>
                <c:pt idx="103">
                  <c:v>5.2</c:v>
                </c:pt>
                <c:pt idx="104">
                  <c:v>3.2</c:v>
                </c:pt>
                <c:pt idx="105">
                  <c:v>4.2</c:v>
                </c:pt>
                <c:pt idx="106">
                  <c:v>4.2</c:v>
                </c:pt>
                <c:pt idx="107">
                  <c:v>5.2</c:v>
                </c:pt>
                <c:pt idx="108">
                  <c:v>4.2</c:v>
                </c:pt>
                <c:pt idx="109">
                  <c:v>5.2</c:v>
                </c:pt>
                <c:pt idx="110">
                  <c:v>5.2</c:v>
                </c:pt>
                <c:pt idx="111">
                  <c:v>6.2</c:v>
                </c:pt>
                <c:pt idx="112">
                  <c:v>3.2</c:v>
                </c:pt>
                <c:pt idx="113">
                  <c:v>4.2</c:v>
                </c:pt>
                <c:pt idx="114">
                  <c:v>4.2</c:v>
                </c:pt>
                <c:pt idx="115">
                  <c:v>5.2</c:v>
                </c:pt>
                <c:pt idx="116">
                  <c:v>4.2</c:v>
                </c:pt>
                <c:pt idx="117">
                  <c:v>5.2</c:v>
                </c:pt>
                <c:pt idx="118">
                  <c:v>5.2</c:v>
                </c:pt>
                <c:pt idx="119">
                  <c:v>6.2</c:v>
                </c:pt>
                <c:pt idx="120">
                  <c:v>4.2</c:v>
                </c:pt>
                <c:pt idx="121">
                  <c:v>5.2</c:v>
                </c:pt>
                <c:pt idx="122">
                  <c:v>5.2</c:v>
                </c:pt>
                <c:pt idx="123">
                  <c:v>6.2</c:v>
                </c:pt>
                <c:pt idx="124">
                  <c:v>5.2</c:v>
                </c:pt>
                <c:pt idx="125">
                  <c:v>6.2</c:v>
                </c:pt>
                <c:pt idx="126">
                  <c:v>6.2</c:v>
                </c:pt>
                <c:pt idx="127">
                  <c:v>7.2</c:v>
                </c:pt>
                <c:pt idx="128">
                  <c:v>1.2</c:v>
                </c:pt>
                <c:pt idx="129">
                  <c:v>2.2000000000000002</c:v>
                </c:pt>
                <c:pt idx="130">
                  <c:v>2.2000000000000002</c:v>
                </c:pt>
                <c:pt idx="131">
                  <c:v>3.2</c:v>
                </c:pt>
                <c:pt idx="132">
                  <c:v>2.2000000000000002</c:v>
                </c:pt>
                <c:pt idx="133">
                  <c:v>3.2</c:v>
                </c:pt>
                <c:pt idx="134">
                  <c:v>3.2</c:v>
                </c:pt>
                <c:pt idx="135">
                  <c:v>4.2</c:v>
                </c:pt>
                <c:pt idx="136">
                  <c:v>2.2000000000000002</c:v>
                </c:pt>
                <c:pt idx="137">
                  <c:v>3.2</c:v>
                </c:pt>
                <c:pt idx="138">
                  <c:v>3.2</c:v>
                </c:pt>
                <c:pt idx="139">
                  <c:v>4.2</c:v>
                </c:pt>
                <c:pt idx="140">
                  <c:v>3.2</c:v>
                </c:pt>
                <c:pt idx="141">
                  <c:v>4.2</c:v>
                </c:pt>
                <c:pt idx="142">
                  <c:v>4.2</c:v>
                </c:pt>
                <c:pt idx="143">
                  <c:v>5.2</c:v>
                </c:pt>
                <c:pt idx="144">
                  <c:v>2.2000000000000002</c:v>
                </c:pt>
                <c:pt idx="145">
                  <c:v>3.2</c:v>
                </c:pt>
                <c:pt idx="146">
                  <c:v>3.2</c:v>
                </c:pt>
                <c:pt idx="147">
                  <c:v>4.2</c:v>
                </c:pt>
                <c:pt idx="148">
                  <c:v>3.2</c:v>
                </c:pt>
                <c:pt idx="149">
                  <c:v>4.2</c:v>
                </c:pt>
                <c:pt idx="150">
                  <c:v>4.2</c:v>
                </c:pt>
                <c:pt idx="151">
                  <c:v>5.2</c:v>
                </c:pt>
                <c:pt idx="152">
                  <c:v>3.2</c:v>
                </c:pt>
                <c:pt idx="153">
                  <c:v>4.2</c:v>
                </c:pt>
                <c:pt idx="154">
                  <c:v>4.2</c:v>
                </c:pt>
                <c:pt idx="155">
                  <c:v>5.2</c:v>
                </c:pt>
                <c:pt idx="156">
                  <c:v>4.2</c:v>
                </c:pt>
                <c:pt idx="157">
                  <c:v>5.2</c:v>
                </c:pt>
                <c:pt idx="158">
                  <c:v>5.2</c:v>
                </c:pt>
                <c:pt idx="159">
                  <c:v>6.2</c:v>
                </c:pt>
                <c:pt idx="160">
                  <c:v>2.2000000000000002</c:v>
                </c:pt>
                <c:pt idx="161">
                  <c:v>3.2</c:v>
                </c:pt>
                <c:pt idx="162">
                  <c:v>3.2</c:v>
                </c:pt>
                <c:pt idx="163">
                  <c:v>4.2</c:v>
                </c:pt>
                <c:pt idx="164">
                  <c:v>3.2</c:v>
                </c:pt>
                <c:pt idx="165">
                  <c:v>4.2</c:v>
                </c:pt>
                <c:pt idx="166">
                  <c:v>4.2</c:v>
                </c:pt>
                <c:pt idx="167">
                  <c:v>5.2</c:v>
                </c:pt>
                <c:pt idx="168">
                  <c:v>3.2</c:v>
                </c:pt>
                <c:pt idx="169">
                  <c:v>4.2</c:v>
                </c:pt>
                <c:pt idx="170">
                  <c:v>4.2</c:v>
                </c:pt>
                <c:pt idx="171">
                  <c:v>5.2</c:v>
                </c:pt>
                <c:pt idx="172">
                  <c:v>4.2</c:v>
                </c:pt>
                <c:pt idx="173">
                  <c:v>5.2</c:v>
                </c:pt>
                <c:pt idx="174">
                  <c:v>5.2</c:v>
                </c:pt>
                <c:pt idx="175">
                  <c:v>6.2</c:v>
                </c:pt>
                <c:pt idx="176">
                  <c:v>3.2</c:v>
                </c:pt>
                <c:pt idx="177">
                  <c:v>4.2</c:v>
                </c:pt>
                <c:pt idx="178">
                  <c:v>4.2</c:v>
                </c:pt>
                <c:pt idx="179">
                  <c:v>5.2</c:v>
                </c:pt>
                <c:pt idx="180">
                  <c:v>4.2</c:v>
                </c:pt>
                <c:pt idx="181">
                  <c:v>5.2</c:v>
                </c:pt>
                <c:pt idx="182">
                  <c:v>5.2</c:v>
                </c:pt>
                <c:pt idx="183">
                  <c:v>6.2</c:v>
                </c:pt>
                <c:pt idx="184">
                  <c:v>4.2</c:v>
                </c:pt>
                <c:pt idx="185">
                  <c:v>5.2</c:v>
                </c:pt>
                <c:pt idx="186">
                  <c:v>5.2</c:v>
                </c:pt>
                <c:pt idx="187">
                  <c:v>6.2</c:v>
                </c:pt>
                <c:pt idx="188">
                  <c:v>5.2</c:v>
                </c:pt>
                <c:pt idx="189">
                  <c:v>6.2</c:v>
                </c:pt>
                <c:pt idx="190">
                  <c:v>6.2</c:v>
                </c:pt>
                <c:pt idx="191">
                  <c:v>7.2</c:v>
                </c:pt>
                <c:pt idx="192">
                  <c:v>2.2000000000000002</c:v>
                </c:pt>
                <c:pt idx="193">
                  <c:v>3.2</c:v>
                </c:pt>
                <c:pt idx="194">
                  <c:v>3.2</c:v>
                </c:pt>
                <c:pt idx="195">
                  <c:v>4.2</c:v>
                </c:pt>
                <c:pt idx="196">
                  <c:v>3.2</c:v>
                </c:pt>
                <c:pt idx="197">
                  <c:v>4.2</c:v>
                </c:pt>
                <c:pt idx="198">
                  <c:v>4.2</c:v>
                </c:pt>
                <c:pt idx="199">
                  <c:v>5.2</c:v>
                </c:pt>
                <c:pt idx="200">
                  <c:v>3.2</c:v>
                </c:pt>
                <c:pt idx="201">
                  <c:v>4.2</c:v>
                </c:pt>
                <c:pt idx="202">
                  <c:v>4.2</c:v>
                </c:pt>
                <c:pt idx="203">
                  <c:v>5.2</c:v>
                </c:pt>
                <c:pt idx="204">
                  <c:v>4.2</c:v>
                </c:pt>
                <c:pt idx="205">
                  <c:v>5.2</c:v>
                </c:pt>
                <c:pt idx="206">
                  <c:v>5.2</c:v>
                </c:pt>
                <c:pt idx="207">
                  <c:v>6.2</c:v>
                </c:pt>
                <c:pt idx="208">
                  <c:v>3.2</c:v>
                </c:pt>
                <c:pt idx="209">
                  <c:v>4.2</c:v>
                </c:pt>
                <c:pt idx="210">
                  <c:v>4.2</c:v>
                </c:pt>
                <c:pt idx="211">
                  <c:v>5.2</c:v>
                </c:pt>
                <c:pt idx="212">
                  <c:v>4.2</c:v>
                </c:pt>
                <c:pt idx="213">
                  <c:v>5.2</c:v>
                </c:pt>
                <c:pt idx="214">
                  <c:v>5.2</c:v>
                </c:pt>
                <c:pt idx="215">
                  <c:v>6.2</c:v>
                </c:pt>
                <c:pt idx="216">
                  <c:v>4.2</c:v>
                </c:pt>
                <c:pt idx="217">
                  <c:v>5.2</c:v>
                </c:pt>
                <c:pt idx="218">
                  <c:v>5.2</c:v>
                </c:pt>
                <c:pt idx="219">
                  <c:v>6.2</c:v>
                </c:pt>
                <c:pt idx="220">
                  <c:v>5.2</c:v>
                </c:pt>
                <c:pt idx="221">
                  <c:v>6.2</c:v>
                </c:pt>
                <c:pt idx="222">
                  <c:v>6.2</c:v>
                </c:pt>
                <c:pt idx="223">
                  <c:v>7.2</c:v>
                </c:pt>
                <c:pt idx="224">
                  <c:v>3.2</c:v>
                </c:pt>
                <c:pt idx="225">
                  <c:v>4.2</c:v>
                </c:pt>
                <c:pt idx="226">
                  <c:v>4.2</c:v>
                </c:pt>
                <c:pt idx="227">
                  <c:v>5.2</c:v>
                </c:pt>
                <c:pt idx="228">
                  <c:v>4.2</c:v>
                </c:pt>
                <c:pt idx="229">
                  <c:v>5.2</c:v>
                </c:pt>
                <c:pt idx="230">
                  <c:v>5.2</c:v>
                </c:pt>
                <c:pt idx="231">
                  <c:v>6.2</c:v>
                </c:pt>
                <c:pt idx="232">
                  <c:v>4.2</c:v>
                </c:pt>
                <c:pt idx="233">
                  <c:v>5.2</c:v>
                </c:pt>
                <c:pt idx="234">
                  <c:v>5.2</c:v>
                </c:pt>
                <c:pt idx="235">
                  <c:v>6.2</c:v>
                </c:pt>
                <c:pt idx="236">
                  <c:v>5.2</c:v>
                </c:pt>
                <c:pt idx="237">
                  <c:v>6.2</c:v>
                </c:pt>
                <c:pt idx="238">
                  <c:v>6.2</c:v>
                </c:pt>
                <c:pt idx="239">
                  <c:v>7.2</c:v>
                </c:pt>
                <c:pt idx="240">
                  <c:v>4.2</c:v>
                </c:pt>
                <c:pt idx="241">
                  <c:v>5.2</c:v>
                </c:pt>
                <c:pt idx="242">
                  <c:v>5.2</c:v>
                </c:pt>
                <c:pt idx="243">
                  <c:v>6.2</c:v>
                </c:pt>
                <c:pt idx="244">
                  <c:v>5.2</c:v>
                </c:pt>
                <c:pt idx="245">
                  <c:v>6.2</c:v>
                </c:pt>
                <c:pt idx="246">
                  <c:v>6.2</c:v>
                </c:pt>
                <c:pt idx="247">
                  <c:v>7.2</c:v>
                </c:pt>
                <c:pt idx="248">
                  <c:v>5.2</c:v>
                </c:pt>
                <c:pt idx="249">
                  <c:v>6.2</c:v>
                </c:pt>
                <c:pt idx="250">
                  <c:v>6.2</c:v>
                </c:pt>
                <c:pt idx="251">
                  <c:v>7.2</c:v>
                </c:pt>
                <c:pt idx="252">
                  <c:v>6.2</c:v>
                </c:pt>
                <c:pt idx="253">
                  <c:v>7.2</c:v>
                </c:pt>
                <c:pt idx="254">
                  <c:v>7.2</c:v>
                </c:pt>
                <c:pt idx="255">
                  <c:v>8</c:v>
                </c:pt>
              </c:numCache>
            </c:numRef>
          </c:xVal>
          <c:yVal>
            <c:numRef>
              <c:f>Data!$I$2:$I$257</c:f>
              <c:numCache>
                <c:formatCode>General</c:formatCode>
                <c:ptCount val="256"/>
                <c:pt idx="0">
                  <c:v>2.0962990000000001</c:v>
                </c:pt>
                <c:pt idx="1">
                  <c:v>1.981973</c:v>
                </c:pt>
                <c:pt idx="2">
                  <c:v>1.9878199999999999</c:v>
                </c:pt>
                <c:pt idx="3">
                  <c:v>1.956402</c:v>
                </c:pt>
                <c:pt idx="4">
                  <c:v>2.0434290000000002</c:v>
                </c:pt>
                <c:pt idx="5">
                  <c:v>2.0401359999999999</c:v>
                </c:pt>
                <c:pt idx="6">
                  <c:v>2.0858979999999998</c:v>
                </c:pt>
                <c:pt idx="7">
                  <c:v>2.1007169999999999</c:v>
                </c:pt>
                <c:pt idx="8">
                  <c:v>2.0770749999999998</c:v>
                </c:pt>
                <c:pt idx="9">
                  <c:v>2.1094680000000001</c:v>
                </c:pt>
                <c:pt idx="10">
                  <c:v>2.0672820000000001</c:v>
                </c:pt>
                <c:pt idx="11">
                  <c:v>2.0047269999999999</c:v>
                </c:pt>
                <c:pt idx="12">
                  <c:v>1.9999499999999999</c:v>
                </c:pt>
                <c:pt idx="13">
                  <c:v>2.0819529999999999</c:v>
                </c:pt>
                <c:pt idx="14">
                  <c:v>2.0238670000000001</c:v>
                </c:pt>
                <c:pt idx="15">
                  <c:v>1.9679660000000001</c:v>
                </c:pt>
                <c:pt idx="16">
                  <c:v>1.8498079999999999</c:v>
                </c:pt>
                <c:pt idx="17">
                  <c:v>1.7833159999999999</c:v>
                </c:pt>
                <c:pt idx="18">
                  <c:v>1.767458</c:v>
                </c:pt>
                <c:pt idx="19">
                  <c:v>1.7615989999999999</c:v>
                </c:pt>
                <c:pt idx="20">
                  <c:v>1.874185</c:v>
                </c:pt>
                <c:pt idx="21">
                  <c:v>1.744221</c:v>
                </c:pt>
                <c:pt idx="22">
                  <c:v>1.8103050000000001</c:v>
                </c:pt>
                <c:pt idx="23">
                  <c:v>1.737501</c:v>
                </c:pt>
                <c:pt idx="24">
                  <c:v>1.7923929999999999</c:v>
                </c:pt>
                <c:pt idx="25">
                  <c:v>1.8079000000000001</c:v>
                </c:pt>
                <c:pt idx="26">
                  <c:v>1.811896</c:v>
                </c:pt>
                <c:pt idx="27">
                  <c:v>1.653251</c:v>
                </c:pt>
                <c:pt idx="28">
                  <c:v>1.8699440000000001</c:v>
                </c:pt>
                <c:pt idx="29">
                  <c:v>1.723752</c:v>
                </c:pt>
                <c:pt idx="30">
                  <c:v>1.7920959999999999</c:v>
                </c:pt>
                <c:pt idx="31">
                  <c:v>1.6329149999999999</c:v>
                </c:pt>
                <c:pt idx="32">
                  <c:v>1.9915890000000001</c:v>
                </c:pt>
                <c:pt idx="33">
                  <c:v>1.971557</c:v>
                </c:pt>
                <c:pt idx="34">
                  <c:v>2.0979670000000001</c:v>
                </c:pt>
                <c:pt idx="35">
                  <c:v>1.998464</c:v>
                </c:pt>
                <c:pt idx="36">
                  <c:v>1.975662</c:v>
                </c:pt>
                <c:pt idx="37">
                  <c:v>2.0014249999999998</c:v>
                </c:pt>
                <c:pt idx="38">
                  <c:v>1.8944160000000001</c:v>
                </c:pt>
                <c:pt idx="39">
                  <c:v>1.8589089999999999</c:v>
                </c:pt>
                <c:pt idx="40">
                  <c:v>2.0481479999999999</c:v>
                </c:pt>
                <c:pt idx="41">
                  <c:v>2.0500229999999999</c:v>
                </c:pt>
                <c:pt idx="42">
                  <c:v>1.971349</c:v>
                </c:pt>
                <c:pt idx="43">
                  <c:v>2.0917789999999998</c:v>
                </c:pt>
                <c:pt idx="44">
                  <c:v>1.939281</c:v>
                </c:pt>
                <c:pt idx="45">
                  <c:v>1.8454079999999999</c:v>
                </c:pt>
                <c:pt idx="46">
                  <c:v>1.890155</c:v>
                </c:pt>
                <c:pt idx="47">
                  <c:v>1.8494569999999999</c:v>
                </c:pt>
                <c:pt idx="48">
                  <c:v>1.8041970000000001</c:v>
                </c:pt>
                <c:pt idx="49">
                  <c:v>1.7457800000000001</c:v>
                </c:pt>
                <c:pt idx="50">
                  <c:v>1.7522759999999999</c:v>
                </c:pt>
                <c:pt idx="51">
                  <c:v>1.647497</c:v>
                </c:pt>
                <c:pt idx="52">
                  <c:v>1.739544</c:v>
                </c:pt>
                <c:pt idx="53">
                  <c:v>1.674501</c:v>
                </c:pt>
                <c:pt idx="54">
                  <c:v>1.6392659999999999</c:v>
                </c:pt>
                <c:pt idx="55">
                  <c:v>1.4984440000000001</c:v>
                </c:pt>
                <c:pt idx="56">
                  <c:v>1.813528</c:v>
                </c:pt>
                <c:pt idx="57">
                  <c:v>1.6806350000000001</c:v>
                </c:pt>
                <c:pt idx="58">
                  <c:v>1.739789</c:v>
                </c:pt>
                <c:pt idx="59">
                  <c:v>1.7188349999999999</c:v>
                </c:pt>
                <c:pt idx="60">
                  <c:v>1.762967</c:v>
                </c:pt>
                <c:pt idx="61">
                  <c:v>1.598309</c:v>
                </c:pt>
                <c:pt idx="62">
                  <c:v>1.625059</c:v>
                </c:pt>
                <c:pt idx="63">
                  <c:v>1.489933</c:v>
                </c:pt>
                <c:pt idx="64">
                  <c:v>2.103202</c:v>
                </c:pt>
                <c:pt idx="65">
                  <c:v>1.987236</c:v>
                </c:pt>
                <c:pt idx="66">
                  <c:v>2.0068670000000002</c:v>
                </c:pt>
                <c:pt idx="67">
                  <c:v>1.9565570000000001</c:v>
                </c:pt>
                <c:pt idx="68">
                  <c:v>2.1002459999999998</c:v>
                </c:pt>
                <c:pt idx="69">
                  <c:v>2.048416</c:v>
                </c:pt>
                <c:pt idx="70">
                  <c:v>2.073029</c:v>
                </c:pt>
                <c:pt idx="71">
                  <c:v>2.1081120000000002</c:v>
                </c:pt>
                <c:pt idx="72">
                  <c:v>2.0824880000000001</c:v>
                </c:pt>
                <c:pt idx="73">
                  <c:v>2.040314</c:v>
                </c:pt>
                <c:pt idx="74">
                  <c:v>2.0615130000000002</c:v>
                </c:pt>
                <c:pt idx="75">
                  <c:v>2.0067970000000002</c:v>
                </c:pt>
                <c:pt idx="76">
                  <c:v>1.9974829999999999</c:v>
                </c:pt>
                <c:pt idx="77">
                  <c:v>2.082322</c:v>
                </c:pt>
                <c:pt idx="78">
                  <c:v>2.0137960000000001</c:v>
                </c:pt>
                <c:pt idx="79">
                  <c:v>1.962958</c:v>
                </c:pt>
                <c:pt idx="80">
                  <c:v>1.845545</c:v>
                </c:pt>
                <c:pt idx="81">
                  <c:v>1.7515149999999999</c:v>
                </c:pt>
                <c:pt idx="82">
                  <c:v>1.767833</c:v>
                </c:pt>
                <c:pt idx="83">
                  <c:v>1.7703150000000001</c:v>
                </c:pt>
                <c:pt idx="84">
                  <c:v>1.839413</c:v>
                </c:pt>
                <c:pt idx="85">
                  <c:v>1.725487</c:v>
                </c:pt>
                <c:pt idx="86">
                  <c:v>1.8250459999999999</c:v>
                </c:pt>
                <c:pt idx="87">
                  <c:v>1.728458</c:v>
                </c:pt>
                <c:pt idx="88">
                  <c:v>1.814716</c:v>
                </c:pt>
                <c:pt idx="89">
                  <c:v>1.823922</c:v>
                </c:pt>
                <c:pt idx="90">
                  <c:v>1.7954060000000001</c:v>
                </c:pt>
                <c:pt idx="91">
                  <c:v>1.645821</c:v>
                </c:pt>
                <c:pt idx="92">
                  <c:v>1.8656600000000001</c:v>
                </c:pt>
                <c:pt idx="93">
                  <c:v>1.7210160000000001</c:v>
                </c:pt>
                <c:pt idx="94">
                  <c:v>1.799601</c:v>
                </c:pt>
                <c:pt idx="95">
                  <c:v>1.6467810000000001</c:v>
                </c:pt>
                <c:pt idx="96">
                  <c:v>1.986869</c:v>
                </c:pt>
                <c:pt idx="97">
                  <c:v>2.041293</c:v>
                </c:pt>
                <c:pt idx="98">
                  <c:v>2.0975079999999999</c:v>
                </c:pt>
                <c:pt idx="99">
                  <c:v>1.9888539999999999</c:v>
                </c:pt>
                <c:pt idx="100">
                  <c:v>1.9737150000000001</c:v>
                </c:pt>
                <c:pt idx="101">
                  <c:v>1.9954240000000001</c:v>
                </c:pt>
                <c:pt idx="102">
                  <c:v>1.876538</c:v>
                </c:pt>
                <c:pt idx="103">
                  <c:v>1.866671</c:v>
                </c:pt>
                <c:pt idx="104">
                  <c:v>2.0422229999999999</c:v>
                </c:pt>
                <c:pt idx="105">
                  <c:v>2.1023869999999998</c:v>
                </c:pt>
                <c:pt idx="106">
                  <c:v>2.0204059999999999</c:v>
                </c:pt>
                <c:pt idx="107">
                  <c:v>2.055075</c:v>
                </c:pt>
                <c:pt idx="108">
                  <c:v>1.940391</c:v>
                </c:pt>
                <c:pt idx="109">
                  <c:v>1.834498</c:v>
                </c:pt>
                <c:pt idx="110">
                  <c:v>1.8956090000000001</c:v>
                </c:pt>
                <c:pt idx="111">
                  <c:v>1.835191</c:v>
                </c:pt>
                <c:pt idx="112">
                  <c:v>1.8193189999999999</c:v>
                </c:pt>
                <c:pt idx="113">
                  <c:v>1.7450140000000001</c:v>
                </c:pt>
                <c:pt idx="114">
                  <c:v>1.748812</c:v>
                </c:pt>
                <c:pt idx="115">
                  <c:v>1.6718729999999999</c:v>
                </c:pt>
                <c:pt idx="116">
                  <c:v>1.7462580000000001</c:v>
                </c:pt>
                <c:pt idx="117">
                  <c:v>1.6864939999999999</c:v>
                </c:pt>
                <c:pt idx="118">
                  <c:v>1.636066</c:v>
                </c:pt>
                <c:pt idx="119">
                  <c:v>1.513838</c:v>
                </c:pt>
                <c:pt idx="120">
                  <c:v>1.804864</c:v>
                </c:pt>
                <c:pt idx="121">
                  <c:v>1.7081329999999999</c:v>
                </c:pt>
                <c:pt idx="122">
                  <c:v>1.7225269999999999</c:v>
                </c:pt>
                <c:pt idx="123">
                  <c:v>1.7364660000000001</c:v>
                </c:pt>
                <c:pt idx="124">
                  <c:v>1.767355</c:v>
                </c:pt>
                <c:pt idx="125">
                  <c:v>1.5980019999999999</c:v>
                </c:pt>
                <c:pt idx="126">
                  <c:v>1.6188370000000001</c:v>
                </c:pt>
                <c:pt idx="127">
                  <c:v>1.4872590000000001</c:v>
                </c:pt>
                <c:pt idx="128">
                  <c:v>2.137718</c:v>
                </c:pt>
                <c:pt idx="129">
                  <c:v>2.0582959999999999</c:v>
                </c:pt>
                <c:pt idx="130">
                  <c:v>2.0544009999999999</c:v>
                </c:pt>
                <c:pt idx="131">
                  <c:v>2.011552</c:v>
                </c:pt>
                <c:pt idx="132">
                  <c:v>1.9662919999999999</c:v>
                </c:pt>
                <c:pt idx="133">
                  <c:v>1.914507</c:v>
                </c:pt>
                <c:pt idx="134">
                  <c:v>1.9297930000000001</c:v>
                </c:pt>
                <c:pt idx="135">
                  <c:v>1.80067</c:v>
                </c:pt>
                <c:pt idx="136">
                  <c:v>2.0406230000000001</c:v>
                </c:pt>
                <c:pt idx="137">
                  <c:v>2.0628760000000002</c:v>
                </c:pt>
                <c:pt idx="138">
                  <c:v>1.9551339999999999</c:v>
                </c:pt>
                <c:pt idx="139">
                  <c:v>2.024912</c:v>
                </c:pt>
                <c:pt idx="140">
                  <c:v>1.868285</c:v>
                </c:pt>
                <c:pt idx="141">
                  <c:v>1.819701</c:v>
                </c:pt>
                <c:pt idx="142">
                  <c:v>1.8265560000000001</c:v>
                </c:pt>
                <c:pt idx="143">
                  <c:v>1.7381770000000001</c:v>
                </c:pt>
                <c:pt idx="144">
                  <c:v>1.6681490000000001</c:v>
                </c:pt>
                <c:pt idx="145">
                  <c:v>1.57843</c:v>
                </c:pt>
                <c:pt idx="146">
                  <c:v>1.668542</c:v>
                </c:pt>
                <c:pt idx="147">
                  <c:v>1.585582</c:v>
                </c:pt>
                <c:pt idx="148">
                  <c:v>1.4942329999999999</c:v>
                </c:pt>
                <c:pt idx="149">
                  <c:v>1.41099</c:v>
                </c:pt>
                <c:pt idx="150">
                  <c:v>1.381586</c:v>
                </c:pt>
                <c:pt idx="151">
                  <c:v>1.2896730000000001</c:v>
                </c:pt>
                <c:pt idx="152">
                  <c:v>1.6173900000000001</c:v>
                </c:pt>
                <c:pt idx="153">
                  <c:v>1.5472250000000001</c:v>
                </c:pt>
                <c:pt idx="154">
                  <c:v>1.584195</c:v>
                </c:pt>
                <c:pt idx="155">
                  <c:v>1.496478</c:v>
                </c:pt>
                <c:pt idx="156">
                  <c:v>1.397778</c:v>
                </c:pt>
                <c:pt idx="157">
                  <c:v>1.243209</c:v>
                </c:pt>
                <c:pt idx="158">
                  <c:v>1.3053440000000001</c:v>
                </c:pt>
                <c:pt idx="159">
                  <c:v>1.1594420000000001</c:v>
                </c:pt>
                <c:pt idx="160">
                  <c:v>2.1020780000000001</c:v>
                </c:pt>
                <c:pt idx="161">
                  <c:v>2.0225590000000002</c:v>
                </c:pt>
                <c:pt idx="162">
                  <c:v>2.0179710000000002</c:v>
                </c:pt>
                <c:pt idx="163">
                  <c:v>1.9406890000000001</c:v>
                </c:pt>
                <c:pt idx="164">
                  <c:v>1.7768759999999999</c:v>
                </c:pt>
                <c:pt idx="165">
                  <c:v>1.790262</c:v>
                </c:pt>
                <c:pt idx="166">
                  <c:v>1.7790079999999999</c:v>
                </c:pt>
                <c:pt idx="167">
                  <c:v>1.7293670000000001</c:v>
                </c:pt>
                <c:pt idx="168">
                  <c:v>1.955457</c:v>
                </c:pt>
                <c:pt idx="169">
                  <c:v>1.895723</c:v>
                </c:pt>
                <c:pt idx="170">
                  <c:v>2.02467</c:v>
                </c:pt>
                <c:pt idx="171">
                  <c:v>2.0126249999999999</c:v>
                </c:pt>
                <c:pt idx="172">
                  <c:v>1.814222</c:v>
                </c:pt>
                <c:pt idx="173">
                  <c:v>1.7152289999999999</c:v>
                </c:pt>
                <c:pt idx="174">
                  <c:v>1.7235499999999999</c:v>
                </c:pt>
                <c:pt idx="175">
                  <c:v>1.695303</c:v>
                </c:pt>
                <c:pt idx="176">
                  <c:v>1.6789240000000001</c:v>
                </c:pt>
                <c:pt idx="177">
                  <c:v>1.5356050000000001</c:v>
                </c:pt>
                <c:pt idx="178">
                  <c:v>1.6266419999999999</c:v>
                </c:pt>
                <c:pt idx="179">
                  <c:v>1.5303580000000001</c:v>
                </c:pt>
                <c:pt idx="180">
                  <c:v>1.319861</c:v>
                </c:pt>
                <c:pt idx="181">
                  <c:v>1.2735989999999999</c:v>
                </c:pt>
                <c:pt idx="182">
                  <c:v>1.280886</c:v>
                </c:pt>
                <c:pt idx="183">
                  <c:v>1.118763</c:v>
                </c:pt>
                <c:pt idx="184">
                  <c:v>1.607369</c:v>
                </c:pt>
                <c:pt idx="185">
                  <c:v>1.5009380000000001</c:v>
                </c:pt>
                <c:pt idx="186">
                  <c:v>1.556308</c:v>
                </c:pt>
                <c:pt idx="187">
                  <c:v>1.3975029999999999</c:v>
                </c:pt>
                <c:pt idx="188">
                  <c:v>1.249061</c:v>
                </c:pt>
                <c:pt idx="189">
                  <c:v>1.1364000000000001</c:v>
                </c:pt>
                <c:pt idx="190">
                  <c:v>1.1704920000000001</c:v>
                </c:pt>
                <c:pt idx="191">
                  <c:v>1.009217</c:v>
                </c:pt>
                <c:pt idx="192">
                  <c:v>2.0256799999999999</c:v>
                </c:pt>
                <c:pt idx="193">
                  <c:v>1.985535</c:v>
                </c:pt>
                <c:pt idx="194">
                  <c:v>2.0488400000000002</c:v>
                </c:pt>
                <c:pt idx="195">
                  <c:v>1.95764</c:v>
                </c:pt>
                <c:pt idx="196">
                  <c:v>1.9690129999999999</c:v>
                </c:pt>
                <c:pt idx="197">
                  <c:v>1.8815409999999999</c:v>
                </c:pt>
                <c:pt idx="198">
                  <c:v>1.8917710000000001</c:v>
                </c:pt>
                <c:pt idx="199">
                  <c:v>1.8444309999999999</c:v>
                </c:pt>
                <c:pt idx="200">
                  <c:v>1.968024</c:v>
                </c:pt>
                <c:pt idx="201">
                  <c:v>1.9398850000000001</c:v>
                </c:pt>
                <c:pt idx="202">
                  <c:v>2.0756199999999998</c:v>
                </c:pt>
                <c:pt idx="203">
                  <c:v>1.9232830000000001</c:v>
                </c:pt>
                <c:pt idx="204">
                  <c:v>1.9261820000000001</c:v>
                </c:pt>
                <c:pt idx="205">
                  <c:v>1.7710870000000001</c:v>
                </c:pt>
                <c:pt idx="206">
                  <c:v>1.9158919999999999</c:v>
                </c:pt>
                <c:pt idx="207">
                  <c:v>1.7929580000000001</c:v>
                </c:pt>
                <c:pt idx="208">
                  <c:v>1.7038089999999999</c:v>
                </c:pt>
                <c:pt idx="209">
                  <c:v>1.5726119999999999</c:v>
                </c:pt>
                <c:pt idx="210">
                  <c:v>1.639049</c:v>
                </c:pt>
                <c:pt idx="211">
                  <c:v>1.522448</c:v>
                </c:pt>
                <c:pt idx="212">
                  <c:v>1.57959</c:v>
                </c:pt>
                <c:pt idx="213">
                  <c:v>1.3507070000000001</c:v>
                </c:pt>
                <c:pt idx="214">
                  <c:v>1.4283189999999999</c:v>
                </c:pt>
                <c:pt idx="215">
                  <c:v>1.2666120000000001</c:v>
                </c:pt>
                <c:pt idx="216">
                  <c:v>1.563261</c:v>
                </c:pt>
                <c:pt idx="217">
                  <c:v>1.60382</c:v>
                </c:pt>
                <c:pt idx="218">
                  <c:v>1.604322</c:v>
                </c:pt>
                <c:pt idx="219">
                  <c:v>1.4902249999999999</c:v>
                </c:pt>
                <c:pt idx="220">
                  <c:v>1.4114390000000001</c:v>
                </c:pt>
                <c:pt idx="221">
                  <c:v>1.2871840000000001</c:v>
                </c:pt>
                <c:pt idx="222">
                  <c:v>1.3113109999999999</c:v>
                </c:pt>
                <c:pt idx="223">
                  <c:v>1.174723</c:v>
                </c:pt>
                <c:pt idx="224">
                  <c:v>2.0296620000000001</c:v>
                </c:pt>
                <c:pt idx="225">
                  <c:v>2.0945100000000001</c:v>
                </c:pt>
                <c:pt idx="226">
                  <c:v>2.0174460000000001</c:v>
                </c:pt>
                <c:pt idx="227">
                  <c:v>2.0325329999999999</c:v>
                </c:pt>
                <c:pt idx="228">
                  <c:v>1.8684730000000001</c:v>
                </c:pt>
                <c:pt idx="229">
                  <c:v>1.726135</c:v>
                </c:pt>
                <c:pt idx="230">
                  <c:v>1.8014939999999999</c:v>
                </c:pt>
                <c:pt idx="231">
                  <c:v>1.786748</c:v>
                </c:pt>
                <c:pt idx="232">
                  <c:v>2.045423</c:v>
                </c:pt>
                <c:pt idx="233">
                  <c:v>1.965406</c:v>
                </c:pt>
                <c:pt idx="234">
                  <c:v>1.9290609999999999</c:v>
                </c:pt>
                <c:pt idx="235">
                  <c:v>1.955481</c:v>
                </c:pt>
                <c:pt idx="236">
                  <c:v>1.758859</c:v>
                </c:pt>
                <c:pt idx="237">
                  <c:v>1.6865730000000001</c:v>
                </c:pt>
                <c:pt idx="238">
                  <c:v>1.681829</c:v>
                </c:pt>
                <c:pt idx="239">
                  <c:v>1.653408</c:v>
                </c:pt>
                <c:pt idx="240">
                  <c:v>1.6177140000000001</c:v>
                </c:pt>
                <c:pt idx="241">
                  <c:v>1.5838380000000001</c:v>
                </c:pt>
                <c:pt idx="242">
                  <c:v>1.5551330000000001</c:v>
                </c:pt>
                <c:pt idx="243">
                  <c:v>1.5265230000000001</c:v>
                </c:pt>
                <c:pt idx="244">
                  <c:v>1.3671739999999999</c:v>
                </c:pt>
                <c:pt idx="245">
                  <c:v>1.2166490000000001</c:v>
                </c:pt>
                <c:pt idx="246">
                  <c:v>1.249868</c:v>
                </c:pt>
                <c:pt idx="247">
                  <c:v>1.1113440000000001</c:v>
                </c:pt>
                <c:pt idx="248">
                  <c:v>1.5866690000000001</c:v>
                </c:pt>
                <c:pt idx="249">
                  <c:v>1.5463659999999999</c:v>
                </c:pt>
                <c:pt idx="250">
                  <c:v>1.532349</c:v>
                </c:pt>
                <c:pt idx="251">
                  <c:v>1.4378029999999999</c:v>
                </c:pt>
                <c:pt idx="252">
                  <c:v>1.250899</c:v>
                </c:pt>
                <c:pt idx="253">
                  <c:v>1.140887</c:v>
                </c:pt>
                <c:pt idx="254">
                  <c:v>1.152523</c:v>
                </c:pt>
                <c:pt idx="255">
                  <c:v>1.019331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49-42DA-9276-360CA4DDE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367487"/>
        <c:axId val="52644366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Racket*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dPt>
                  <c:idx val="131"/>
                  <c:marker>
                    <c:symbol val="circle"/>
                    <c:size val="5"/>
                    <c:spPr>
                      <a:solidFill>
                        <a:schemeClr val="accent2"/>
                      </a:solidFill>
                      <a:ln w="9525">
                        <a:solidFill>
                          <a:schemeClr val="accent2"/>
                        </a:solidFill>
                      </a:ln>
                      <a:effectLst/>
                    </c:spPr>
                  </c:marker>
                  <c:bubble3D val="0"/>
                  <c:extLst>
                    <c:ext xmlns:c16="http://schemas.microsoft.com/office/drawing/2014/chart" uri="{C3380CC4-5D6E-409C-BE32-E72D297353CC}">
                      <c16:uniqueId val="{00000003-E049-42DA-9276-360CA4DDED48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Data!$F$2:$F$257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0.1</c:v>
                      </c:pt>
                      <c:pt idx="1">
                        <c:v>0.9</c:v>
                      </c:pt>
                      <c:pt idx="2">
                        <c:v>0.9</c:v>
                      </c:pt>
                      <c:pt idx="3">
                        <c:v>1.9</c:v>
                      </c:pt>
                      <c:pt idx="4">
                        <c:v>0.9</c:v>
                      </c:pt>
                      <c:pt idx="5">
                        <c:v>1.9</c:v>
                      </c:pt>
                      <c:pt idx="6">
                        <c:v>1.9</c:v>
                      </c:pt>
                      <c:pt idx="7">
                        <c:v>2.9</c:v>
                      </c:pt>
                      <c:pt idx="8">
                        <c:v>0.9</c:v>
                      </c:pt>
                      <c:pt idx="9">
                        <c:v>1.9</c:v>
                      </c:pt>
                      <c:pt idx="10">
                        <c:v>1.9</c:v>
                      </c:pt>
                      <c:pt idx="11">
                        <c:v>2.9</c:v>
                      </c:pt>
                      <c:pt idx="12">
                        <c:v>1.9</c:v>
                      </c:pt>
                      <c:pt idx="13">
                        <c:v>2.9</c:v>
                      </c:pt>
                      <c:pt idx="14">
                        <c:v>2.9</c:v>
                      </c:pt>
                      <c:pt idx="15">
                        <c:v>3.9</c:v>
                      </c:pt>
                      <c:pt idx="16">
                        <c:v>0.9</c:v>
                      </c:pt>
                      <c:pt idx="17">
                        <c:v>1.9</c:v>
                      </c:pt>
                      <c:pt idx="18">
                        <c:v>1.9</c:v>
                      </c:pt>
                      <c:pt idx="19">
                        <c:v>2.9</c:v>
                      </c:pt>
                      <c:pt idx="20">
                        <c:v>1.9</c:v>
                      </c:pt>
                      <c:pt idx="21">
                        <c:v>2.9</c:v>
                      </c:pt>
                      <c:pt idx="22">
                        <c:v>2.9</c:v>
                      </c:pt>
                      <c:pt idx="23">
                        <c:v>3.9</c:v>
                      </c:pt>
                      <c:pt idx="24">
                        <c:v>1.9</c:v>
                      </c:pt>
                      <c:pt idx="25">
                        <c:v>2.9</c:v>
                      </c:pt>
                      <c:pt idx="26">
                        <c:v>2.9</c:v>
                      </c:pt>
                      <c:pt idx="27">
                        <c:v>3.9</c:v>
                      </c:pt>
                      <c:pt idx="28">
                        <c:v>2.9</c:v>
                      </c:pt>
                      <c:pt idx="29">
                        <c:v>3.9</c:v>
                      </c:pt>
                      <c:pt idx="30">
                        <c:v>3.9</c:v>
                      </c:pt>
                      <c:pt idx="31">
                        <c:v>4.9000000000000004</c:v>
                      </c:pt>
                      <c:pt idx="32">
                        <c:v>0.9</c:v>
                      </c:pt>
                      <c:pt idx="33">
                        <c:v>1.9</c:v>
                      </c:pt>
                      <c:pt idx="34">
                        <c:v>1.9</c:v>
                      </c:pt>
                      <c:pt idx="35">
                        <c:v>2.9</c:v>
                      </c:pt>
                      <c:pt idx="36">
                        <c:v>1.9</c:v>
                      </c:pt>
                      <c:pt idx="37">
                        <c:v>2.9</c:v>
                      </c:pt>
                      <c:pt idx="38">
                        <c:v>2.9</c:v>
                      </c:pt>
                      <c:pt idx="39">
                        <c:v>3.9</c:v>
                      </c:pt>
                      <c:pt idx="40">
                        <c:v>1.9</c:v>
                      </c:pt>
                      <c:pt idx="41">
                        <c:v>2.9</c:v>
                      </c:pt>
                      <c:pt idx="42">
                        <c:v>2.9</c:v>
                      </c:pt>
                      <c:pt idx="43">
                        <c:v>3.9</c:v>
                      </c:pt>
                      <c:pt idx="44">
                        <c:v>2.9</c:v>
                      </c:pt>
                      <c:pt idx="45">
                        <c:v>3.9</c:v>
                      </c:pt>
                      <c:pt idx="46">
                        <c:v>3.9</c:v>
                      </c:pt>
                      <c:pt idx="47">
                        <c:v>4.9000000000000004</c:v>
                      </c:pt>
                      <c:pt idx="48">
                        <c:v>1.9</c:v>
                      </c:pt>
                      <c:pt idx="49">
                        <c:v>2.9</c:v>
                      </c:pt>
                      <c:pt idx="50">
                        <c:v>2.9</c:v>
                      </c:pt>
                      <c:pt idx="51">
                        <c:v>3.9</c:v>
                      </c:pt>
                      <c:pt idx="52">
                        <c:v>2.9</c:v>
                      </c:pt>
                      <c:pt idx="53">
                        <c:v>3.9</c:v>
                      </c:pt>
                      <c:pt idx="54">
                        <c:v>3.9</c:v>
                      </c:pt>
                      <c:pt idx="55">
                        <c:v>4.9000000000000004</c:v>
                      </c:pt>
                      <c:pt idx="56">
                        <c:v>2.9</c:v>
                      </c:pt>
                      <c:pt idx="57">
                        <c:v>3.9</c:v>
                      </c:pt>
                      <c:pt idx="58">
                        <c:v>3.9</c:v>
                      </c:pt>
                      <c:pt idx="59">
                        <c:v>4.9000000000000004</c:v>
                      </c:pt>
                      <c:pt idx="60">
                        <c:v>3.9</c:v>
                      </c:pt>
                      <c:pt idx="61">
                        <c:v>4.9000000000000004</c:v>
                      </c:pt>
                      <c:pt idx="62">
                        <c:v>4.9000000000000004</c:v>
                      </c:pt>
                      <c:pt idx="63">
                        <c:v>5.9</c:v>
                      </c:pt>
                      <c:pt idx="64">
                        <c:v>0.9</c:v>
                      </c:pt>
                      <c:pt idx="65">
                        <c:v>1.9</c:v>
                      </c:pt>
                      <c:pt idx="66">
                        <c:v>1.9</c:v>
                      </c:pt>
                      <c:pt idx="67">
                        <c:v>2.9</c:v>
                      </c:pt>
                      <c:pt idx="68">
                        <c:v>1.9</c:v>
                      </c:pt>
                      <c:pt idx="69">
                        <c:v>2.9</c:v>
                      </c:pt>
                      <c:pt idx="70">
                        <c:v>2.9</c:v>
                      </c:pt>
                      <c:pt idx="71">
                        <c:v>3.9</c:v>
                      </c:pt>
                      <c:pt idx="72">
                        <c:v>1.9</c:v>
                      </c:pt>
                      <c:pt idx="73">
                        <c:v>2.9</c:v>
                      </c:pt>
                      <c:pt idx="74">
                        <c:v>2.9</c:v>
                      </c:pt>
                      <c:pt idx="75">
                        <c:v>3.9</c:v>
                      </c:pt>
                      <c:pt idx="76">
                        <c:v>2.9</c:v>
                      </c:pt>
                      <c:pt idx="77">
                        <c:v>3.9</c:v>
                      </c:pt>
                      <c:pt idx="78">
                        <c:v>3.9</c:v>
                      </c:pt>
                      <c:pt idx="79">
                        <c:v>4.9000000000000004</c:v>
                      </c:pt>
                      <c:pt idx="80">
                        <c:v>1.9</c:v>
                      </c:pt>
                      <c:pt idx="81">
                        <c:v>2.9</c:v>
                      </c:pt>
                      <c:pt idx="82">
                        <c:v>2.9</c:v>
                      </c:pt>
                      <c:pt idx="83">
                        <c:v>3.9</c:v>
                      </c:pt>
                      <c:pt idx="84">
                        <c:v>2.9</c:v>
                      </c:pt>
                      <c:pt idx="85">
                        <c:v>3.9</c:v>
                      </c:pt>
                      <c:pt idx="86">
                        <c:v>3.9</c:v>
                      </c:pt>
                      <c:pt idx="87">
                        <c:v>4.9000000000000004</c:v>
                      </c:pt>
                      <c:pt idx="88">
                        <c:v>2.9</c:v>
                      </c:pt>
                      <c:pt idx="89">
                        <c:v>3.9</c:v>
                      </c:pt>
                      <c:pt idx="90">
                        <c:v>3.9</c:v>
                      </c:pt>
                      <c:pt idx="91">
                        <c:v>4.9000000000000004</c:v>
                      </c:pt>
                      <c:pt idx="92">
                        <c:v>3.9</c:v>
                      </c:pt>
                      <c:pt idx="93">
                        <c:v>4.9000000000000004</c:v>
                      </c:pt>
                      <c:pt idx="94">
                        <c:v>4.9000000000000004</c:v>
                      </c:pt>
                      <c:pt idx="95">
                        <c:v>5.9</c:v>
                      </c:pt>
                      <c:pt idx="96">
                        <c:v>1.9</c:v>
                      </c:pt>
                      <c:pt idx="97">
                        <c:v>2.9</c:v>
                      </c:pt>
                      <c:pt idx="98">
                        <c:v>2.9</c:v>
                      </c:pt>
                      <c:pt idx="99">
                        <c:v>3.9</c:v>
                      </c:pt>
                      <c:pt idx="100">
                        <c:v>2.9</c:v>
                      </c:pt>
                      <c:pt idx="101">
                        <c:v>3.9</c:v>
                      </c:pt>
                      <c:pt idx="102">
                        <c:v>3.9</c:v>
                      </c:pt>
                      <c:pt idx="103">
                        <c:v>4.9000000000000004</c:v>
                      </c:pt>
                      <c:pt idx="104">
                        <c:v>2.9</c:v>
                      </c:pt>
                      <c:pt idx="105">
                        <c:v>3.9</c:v>
                      </c:pt>
                      <c:pt idx="106">
                        <c:v>3.9</c:v>
                      </c:pt>
                      <c:pt idx="107">
                        <c:v>4.9000000000000004</c:v>
                      </c:pt>
                      <c:pt idx="108">
                        <c:v>3.9</c:v>
                      </c:pt>
                      <c:pt idx="109">
                        <c:v>4.9000000000000004</c:v>
                      </c:pt>
                      <c:pt idx="110">
                        <c:v>4.9000000000000004</c:v>
                      </c:pt>
                      <c:pt idx="111">
                        <c:v>5.9</c:v>
                      </c:pt>
                      <c:pt idx="112">
                        <c:v>2.9</c:v>
                      </c:pt>
                      <c:pt idx="113">
                        <c:v>3.9</c:v>
                      </c:pt>
                      <c:pt idx="114">
                        <c:v>3.9</c:v>
                      </c:pt>
                      <c:pt idx="115">
                        <c:v>4.9000000000000004</c:v>
                      </c:pt>
                      <c:pt idx="116">
                        <c:v>3.9</c:v>
                      </c:pt>
                      <c:pt idx="117">
                        <c:v>4.9000000000000004</c:v>
                      </c:pt>
                      <c:pt idx="118">
                        <c:v>4.9000000000000004</c:v>
                      </c:pt>
                      <c:pt idx="119">
                        <c:v>5.9</c:v>
                      </c:pt>
                      <c:pt idx="120">
                        <c:v>3.9</c:v>
                      </c:pt>
                      <c:pt idx="121">
                        <c:v>4.9000000000000004</c:v>
                      </c:pt>
                      <c:pt idx="122">
                        <c:v>4.9000000000000004</c:v>
                      </c:pt>
                      <c:pt idx="123">
                        <c:v>5.9</c:v>
                      </c:pt>
                      <c:pt idx="124">
                        <c:v>4.9000000000000004</c:v>
                      </c:pt>
                      <c:pt idx="125">
                        <c:v>5.9</c:v>
                      </c:pt>
                      <c:pt idx="126">
                        <c:v>5.9</c:v>
                      </c:pt>
                      <c:pt idx="127">
                        <c:v>6.9</c:v>
                      </c:pt>
                      <c:pt idx="128">
                        <c:v>0.9</c:v>
                      </c:pt>
                      <c:pt idx="129">
                        <c:v>1.9</c:v>
                      </c:pt>
                      <c:pt idx="130">
                        <c:v>1.9</c:v>
                      </c:pt>
                      <c:pt idx="131">
                        <c:v>2.9</c:v>
                      </c:pt>
                      <c:pt idx="132">
                        <c:v>1.9</c:v>
                      </c:pt>
                      <c:pt idx="133">
                        <c:v>2.9</c:v>
                      </c:pt>
                      <c:pt idx="134">
                        <c:v>2.9</c:v>
                      </c:pt>
                      <c:pt idx="135">
                        <c:v>3.9</c:v>
                      </c:pt>
                      <c:pt idx="136">
                        <c:v>1.9</c:v>
                      </c:pt>
                      <c:pt idx="137">
                        <c:v>2.9</c:v>
                      </c:pt>
                      <c:pt idx="138">
                        <c:v>2.9</c:v>
                      </c:pt>
                      <c:pt idx="139">
                        <c:v>3.9</c:v>
                      </c:pt>
                      <c:pt idx="140">
                        <c:v>2.9</c:v>
                      </c:pt>
                      <c:pt idx="141">
                        <c:v>3.9</c:v>
                      </c:pt>
                      <c:pt idx="142">
                        <c:v>3.9</c:v>
                      </c:pt>
                      <c:pt idx="143">
                        <c:v>4.9000000000000004</c:v>
                      </c:pt>
                      <c:pt idx="144">
                        <c:v>1.9</c:v>
                      </c:pt>
                      <c:pt idx="145">
                        <c:v>2.9</c:v>
                      </c:pt>
                      <c:pt idx="146">
                        <c:v>2.9</c:v>
                      </c:pt>
                      <c:pt idx="147">
                        <c:v>3.9</c:v>
                      </c:pt>
                      <c:pt idx="148">
                        <c:v>2.9</c:v>
                      </c:pt>
                      <c:pt idx="149">
                        <c:v>3.9</c:v>
                      </c:pt>
                      <c:pt idx="150">
                        <c:v>3.9</c:v>
                      </c:pt>
                      <c:pt idx="151">
                        <c:v>4.9000000000000004</c:v>
                      </c:pt>
                      <c:pt idx="152">
                        <c:v>2.9</c:v>
                      </c:pt>
                      <c:pt idx="153">
                        <c:v>3.9</c:v>
                      </c:pt>
                      <c:pt idx="154">
                        <c:v>3.9</c:v>
                      </c:pt>
                      <c:pt idx="155">
                        <c:v>4.9000000000000004</c:v>
                      </c:pt>
                      <c:pt idx="156">
                        <c:v>3.9</c:v>
                      </c:pt>
                      <c:pt idx="157">
                        <c:v>4.9000000000000004</c:v>
                      </c:pt>
                      <c:pt idx="158">
                        <c:v>4.9000000000000004</c:v>
                      </c:pt>
                      <c:pt idx="159">
                        <c:v>5.9</c:v>
                      </c:pt>
                      <c:pt idx="160">
                        <c:v>1.9</c:v>
                      </c:pt>
                      <c:pt idx="161">
                        <c:v>2.9</c:v>
                      </c:pt>
                      <c:pt idx="162">
                        <c:v>2.9</c:v>
                      </c:pt>
                      <c:pt idx="163">
                        <c:v>3.9</c:v>
                      </c:pt>
                      <c:pt idx="164">
                        <c:v>2.9</c:v>
                      </c:pt>
                      <c:pt idx="165">
                        <c:v>3.9</c:v>
                      </c:pt>
                      <c:pt idx="166">
                        <c:v>3.9</c:v>
                      </c:pt>
                      <c:pt idx="167">
                        <c:v>4.9000000000000004</c:v>
                      </c:pt>
                      <c:pt idx="168">
                        <c:v>2.9</c:v>
                      </c:pt>
                      <c:pt idx="169">
                        <c:v>3.9</c:v>
                      </c:pt>
                      <c:pt idx="170">
                        <c:v>3.9</c:v>
                      </c:pt>
                      <c:pt idx="171">
                        <c:v>4.9000000000000004</c:v>
                      </c:pt>
                      <c:pt idx="172">
                        <c:v>3.9</c:v>
                      </c:pt>
                      <c:pt idx="173">
                        <c:v>4.9000000000000004</c:v>
                      </c:pt>
                      <c:pt idx="174">
                        <c:v>4.9000000000000004</c:v>
                      </c:pt>
                      <c:pt idx="175">
                        <c:v>5.9</c:v>
                      </c:pt>
                      <c:pt idx="176">
                        <c:v>2.9</c:v>
                      </c:pt>
                      <c:pt idx="177">
                        <c:v>3.9</c:v>
                      </c:pt>
                      <c:pt idx="178">
                        <c:v>3.9</c:v>
                      </c:pt>
                      <c:pt idx="179">
                        <c:v>4.9000000000000004</c:v>
                      </c:pt>
                      <c:pt idx="180">
                        <c:v>3.9</c:v>
                      </c:pt>
                      <c:pt idx="181">
                        <c:v>4.9000000000000004</c:v>
                      </c:pt>
                      <c:pt idx="182">
                        <c:v>4.9000000000000004</c:v>
                      </c:pt>
                      <c:pt idx="183">
                        <c:v>5.9</c:v>
                      </c:pt>
                      <c:pt idx="184">
                        <c:v>3.9</c:v>
                      </c:pt>
                      <c:pt idx="185">
                        <c:v>4.9000000000000004</c:v>
                      </c:pt>
                      <c:pt idx="186">
                        <c:v>4.9000000000000004</c:v>
                      </c:pt>
                      <c:pt idx="187">
                        <c:v>5.9</c:v>
                      </c:pt>
                      <c:pt idx="188">
                        <c:v>4.9000000000000004</c:v>
                      </c:pt>
                      <c:pt idx="189">
                        <c:v>5.9</c:v>
                      </c:pt>
                      <c:pt idx="190">
                        <c:v>5.9</c:v>
                      </c:pt>
                      <c:pt idx="191">
                        <c:v>6.9</c:v>
                      </c:pt>
                      <c:pt idx="192">
                        <c:v>1.9</c:v>
                      </c:pt>
                      <c:pt idx="193">
                        <c:v>2.9</c:v>
                      </c:pt>
                      <c:pt idx="194">
                        <c:v>2.9</c:v>
                      </c:pt>
                      <c:pt idx="195">
                        <c:v>3.9</c:v>
                      </c:pt>
                      <c:pt idx="196">
                        <c:v>2.9</c:v>
                      </c:pt>
                      <c:pt idx="197">
                        <c:v>3.9</c:v>
                      </c:pt>
                      <c:pt idx="198">
                        <c:v>3.9</c:v>
                      </c:pt>
                      <c:pt idx="199">
                        <c:v>4.9000000000000004</c:v>
                      </c:pt>
                      <c:pt idx="200">
                        <c:v>2.9</c:v>
                      </c:pt>
                      <c:pt idx="201">
                        <c:v>3.9</c:v>
                      </c:pt>
                      <c:pt idx="202">
                        <c:v>3.9</c:v>
                      </c:pt>
                      <c:pt idx="203">
                        <c:v>4.9000000000000004</c:v>
                      </c:pt>
                      <c:pt idx="204">
                        <c:v>3.9</c:v>
                      </c:pt>
                      <c:pt idx="205">
                        <c:v>4.9000000000000004</c:v>
                      </c:pt>
                      <c:pt idx="206">
                        <c:v>4.9000000000000004</c:v>
                      </c:pt>
                      <c:pt idx="207">
                        <c:v>5.9</c:v>
                      </c:pt>
                      <c:pt idx="208">
                        <c:v>2.9</c:v>
                      </c:pt>
                      <c:pt idx="209">
                        <c:v>3.9</c:v>
                      </c:pt>
                      <c:pt idx="210">
                        <c:v>3.9</c:v>
                      </c:pt>
                      <c:pt idx="211">
                        <c:v>4.9000000000000004</c:v>
                      </c:pt>
                      <c:pt idx="212">
                        <c:v>3.9</c:v>
                      </c:pt>
                      <c:pt idx="213">
                        <c:v>4.9000000000000004</c:v>
                      </c:pt>
                      <c:pt idx="214">
                        <c:v>4.9000000000000004</c:v>
                      </c:pt>
                      <c:pt idx="215">
                        <c:v>5.9</c:v>
                      </c:pt>
                      <c:pt idx="216">
                        <c:v>3.9</c:v>
                      </c:pt>
                      <c:pt idx="217">
                        <c:v>4.9000000000000004</c:v>
                      </c:pt>
                      <c:pt idx="218">
                        <c:v>4.9000000000000004</c:v>
                      </c:pt>
                      <c:pt idx="219">
                        <c:v>5.9</c:v>
                      </c:pt>
                      <c:pt idx="220">
                        <c:v>4.9000000000000004</c:v>
                      </c:pt>
                      <c:pt idx="221">
                        <c:v>5.9</c:v>
                      </c:pt>
                      <c:pt idx="222">
                        <c:v>5.9</c:v>
                      </c:pt>
                      <c:pt idx="223">
                        <c:v>6.9</c:v>
                      </c:pt>
                      <c:pt idx="224">
                        <c:v>2.9</c:v>
                      </c:pt>
                      <c:pt idx="225">
                        <c:v>3.9</c:v>
                      </c:pt>
                      <c:pt idx="226">
                        <c:v>3.9</c:v>
                      </c:pt>
                      <c:pt idx="227">
                        <c:v>4.9000000000000004</c:v>
                      </c:pt>
                      <c:pt idx="228">
                        <c:v>3.9</c:v>
                      </c:pt>
                      <c:pt idx="229">
                        <c:v>4.9000000000000004</c:v>
                      </c:pt>
                      <c:pt idx="230">
                        <c:v>4.9000000000000004</c:v>
                      </c:pt>
                      <c:pt idx="231">
                        <c:v>5.9</c:v>
                      </c:pt>
                      <c:pt idx="232">
                        <c:v>3.9</c:v>
                      </c:pt>
                      <c:pt idx="233">
                        <c:v>4.9000000000000004</c:v>
                      </c:pt>
                      <c:pt idx="234">
                        <c:v>4.9000000000000004</c:v>
                      </c:pt>
                      <c:pt idx="235">
                        <c:v>5.9</c:v>
                      </c:pt>
                      <c:pt idx="236">
                        <c:v>4.9000000000000004</c:v>
                      </c:pt>
                      <c:pt idx="237">
                        <c:v>5.9</c:v>
                      </c:pt>
                      <c:pt idx="238">
                        <c:v>5.9</c:v>
                      </c:pt>
                      <c:pt idx="239">
                        <c:v>6.9</c:v>
                      </c:pt>
                      <c:pt idx="240">
                        <c:v>3.9</c:v>
                      </c:pt>
                      <c:pt idx="241">
                        <c:v>4.9000000000000004</c:v>
                      </c:pt>
                      <c:pt idx="242">
                        <c:v>4.9000000000000004</c:v>
                      </c:pt>
                      <c:pt idx="243">
                        <c:v>5.9</c:v>
                      </c:pt>
                      <c:pt idx="244">
                        <c:v>4.9000000000000004</c:v>
                      </c:pt>
                      <c:pt idx="245">
                        <c:v>5.9</c:v>
                      </c:pt>
                      <c:pt idx="246">
                        <c:v>5.9</c:v>
                      </c:pt>
                      <c:pt idx="247">
                        <c:v>6.9</c:v>
                      </c:pt>
                      <c:pt idx="248">
                        <c:v>4.9000000000000004</c:v>
                      </c:pt>
                      <c:pt idx="249">
                        <c:v>5.9</c:v>
                      </c:pt>
                      <c:pt idx="250">
                        <c:v>5.9</c:v>
                      </c:pt>
                      <c:pt idx="251">
                        <c:v>6.9</c:v>
                      </c:pt>
                      <c:pt idx="252">
                        <c:v>5.9</c:v>
                      </c:pt>
                      <c:pt idx="253">
                        <c:v>6.9</c:v>
                      </c:pt>
                      <c:pt idx="254">
                        <c:v>6.9</c:v>
                      </c:pt>
                      <c:pt idx="255">
                        <c:v>7.8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Data!$E$2:$E$257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0.50105</c:v>
                      </c:pt>
                      <c:pt idx="1">
                        <c:v>23.475549999999995</c:v>
                      </c:pt>
                      <c:pt idx="2">
                        <c:v>24.268099999999997</c:v>
                      </c:pt>
                      <c:pt idx="3">
                        <c:v>42.980499999999992</c:v>
                      </c:pt>
                      <c:pt idx="4">
                        <c:v>5.13225</c:v>
                      </c:pt>
                      <c:pt idx="5">
                        <c:v>24.190149999999996</c:v>
                      </c:pt>
                      <c:pt idx="6">
                        <c:v>27.686799999999998</c:v>
                      </c:pt>
                      <c:pt idx="7">
                        <c:v>42.30245</c:v>
                      </c:pt>
                      <c:pt idx="8">
                        <c:v>7.6321499999999984</c:v>
                      </c:pt>
                      <c:pt idx="9">
                        <c:v>29.503249999999998</c:v>
                      </c:pt>
                      <c:pt idx="10">
                        <c:v>30.111849999999997</c:v>
                      </c:pt>
                      <c:pt idx="11">
                        <c:v>49.601149999999997</c:v>
                      </c:pt>
                      <c:pt idx="12">
                        <c:v>7.8428000000000013</c:v>
                      </c:pt>
                      <c:pt idx="13">
                        <c:v>26.590899999999998</c:v>
                      </c:pt>
                      <c:pt idx="14">
                        <c:v>29.833999999999996</c:v>
                      </c:pt>
                      <c:pt idx="15">
                        <c:v>45.116699999999994</c:v>
                      </c:pt>
                      <c:pt idx="16">
                        <c:v>5.05335</c:v>
                      </c:pt>
                      <c:pt idx="17">
                        <c:v>6.1205499999999997</c:v>
                      </c:pt>
                      <c:pt idx="18">
                        <c:v>5.5379500000000004</c:v>
                      </c:pt>
                      <c:pt idx="19">
                        <c:v>3.6191000000000009</c:v>
                      </c:pt>
                      <c:pt idx="20">
                        <c:v>8.9357499999999987</c:v>
                      </c:pt>
                      <c:pt idx="21">
                        <c:v>7.8085000000000004</c:v>
                      </c:pt>
                      <c:pt idx="22">
                        <c:v>8.6087000000000007</c:v>
                      </c:pt>
                      <c:pt idx="23">
                        <c:v>5.3771499999999985</c:v>
                      </c:pt>
                      <c:pt idx="24">
                        <c:v>8.8240500000000015</c:v>
                      </c:pt>
                      <c:pt idx="25">
                        <c:v>8.0916499999999978</c:v>
                      </c:pt>
                      <c:pt idx="26">
                        <c:v>8.4097500000000007</c:v>
                      </c:pt>
                      <c:pt idx="27">
                        <c:v>5.569799999999999</c:v>
                      </c:pt>
                      <c:pt idx="28">
                        <c:v>9.5859500000000004</c:v>
                      </c:pt>
                      <c:pt idx="29">
                        <c:v>7.0518000000000018</c:v>
                      </c:pt>
                      <c:pt idx="30">
                        <c:v>8.8458500000000004</c:v>
                      </c:pt>
                      <c:pt idx="31">
                        <c:v>5.0192499999999987</c:v>
                      </c:pt>
                      <c:pt idx="32">
                        <c:v>4.7351000000000001</c:v>
                      </c:pt>
                      <c:pt idx="33">
                        <c:v>27.954199999999997</c:v>
                      </c:pt>
                      <c:pt idx="34">
                        <c:v>20.577099999999998</c:v>
                      </c:pt>
                      <c:pt idx="35">
                        <c:v>39.339300000000001</c:v>
                      </c:pt>
                      <c:pt idx="36">
                        <c:v>9.0923499999999997</c:v>
                      </c:pt>
                      <c:pt idx="37">
                        <c:v>27.650950000000002</c:v>
                      </c:pt>
                      <c:pt idx="38">
                        <c:v>24.415399999999998</c:v>
                      </c:pt>
                      <c:pt idx="39">
                        <c:v>39.040699999999994</c:v>
                      </c:pt>
                      <c:pt idx="40">
                        <c:v>11.919050000000002</c:v>
                      </c:pt>
                      <c:pt idx="41">
                        <c:v>34.010449999999999</c:v>
                      </c:pt>
                      <c:pt idx="42">
                        <c:v>26.634650000000001</c:v>
                      </c:pt>
                      <c:pt idx="43">
                        <c:v>45.829099999999997</c:v>
                      </c:pt>
                      <c:pt idx="44">
                        <c:v>11.83015</c:v>
                      </c:pt>
                      <c:pt idx="45">
                        <c:v>30.491499999999995</c:v>
                      </c:pt>
                      <c:pt idx="46">
                        <c:v>26.544899999999995</c:v>
                      </c:pt>
                      <c:pt idx="47">
                        <c:v>41.86645</c:v>
                      </c:pt>
                      <c:pt idx="48">
                        <c:v>5.8918499999999998</c:v>
                      </c:pt>
                      <c:pt idx="49">
                        <c:v>6.8679000000000006</c:v>
                      </c:pt>
                      <c:pt idx="50">
                        <c:v>3.5123000000000006</c:v>
                      </c:pt>
                      <c:pt idx="51">
                        <c:v>1.6939999999999997</c:v>
                      </c:pt>
                      <c:pt idx="52">
                        <c:v>9.7848999999999968</c:v>
                      </c:pt>
                      <c:pt idx="53">
                        <c:v>8.6945999999999994</c:v>
                      </c:pt>
                      <c:pt idx="54">
                        <c:v>6.8287499999999994</c:v>
                      </c:pt>
                      <c:pt idx="55">
                        <c:v>3.8506500000000004</c:v>
                      </c:pt>
                      <c:pt idx="56">
                        <c:v>9.9409499999999991</c:v>
                      </c:pt>
                      <c:pt idx="57">
                        <c:v>8.7546999999999997</c:v>
                      </c:pt>
                      <c:pt idx="58">
                        <c:v>6.5066499999999987</c:v>
                      </c:pt>
                      <c:pt idx="59">
                        <c:v>3.8826000000000001</c:v>
                      </c:pt>
                      <c:pt idx="60">
                        <c:v>10.373800000000001</c:v>
                      </c:pt>
                      <c:pt idx="61">
                        <c:v>7.9145500000000002</c:v>
                      </c:pt>
                      <c:pt idx="62">
                        <c:v>7.0393999999999988</c:v>
                      </c:pt>
                      <c:pt idx="63">
                        <c:v>3.3887999999999998</c:v>
                      </c:pt>
                      <c:pt idx="64">
                        <c:v>0.50055000000000005</c:v>
                      </c:pt>
                      <c:pt idx="65">
                        <c:v>24.225100000000005</c:v>
                      </c:pt>
                      <c:pt idx="66">
                        <c:v>23.798450000000003</c:v>
                      </c:pt>
                      <c:pt idx="67">
                        <c:v>42.903199999999998</c:v>
                      </c:pt>
                      <c:pt idx="68">
                        <c:v>5.0183</c:v>
                      </c:pt>
                      <c:pt idx="69">
                        <c:v>24.101100000000006</c:v>
                      </c:pt>
                      <c:pt idx="70">
                        <c:v>27.512800000000006</c:v>
                      </c:pt>
                      <c:pt idx="71">
                        <c:v>42.6248</c:v>
                      </c:pt>
                      <c:pt idx="72">
                        <c:v>7.8473500000000005</c:v>
                      </c:pt>
                      <c:pt idx="73">
                        <c:v>30.770249999999994</c:v>
                      </c:pt>
                      <c:pt idx="74">
                        <c:v>31.296000000000003</c:v>
                      </c:pt>
                      <c:pt idx="75">
                        <c:v>49.313949999999998</c:v>
                      </c:pt>
                      <c:pt idx="76">
                        <c:v>8.1999500000000012</c:v>
                      </c:pt>
                      <c:pt idx="77">
                        <c:v>26.860750000000003</c:v>
                      </c:pt>
                      <c:pt idx="78">
                        <c:v>30.925349999999991</c:v>
                      </c:pt>
                      <c:pt idx="79">
                        <c:v>45.928000000000004</c:v>
                      </c:pt>
                      <c:pt idx="80">
                        <c:v>4.9676499999999999</c:v>
                      </c:pt>
                      <c:pt idx="81">
                        <c:v>5.4723999999999995</c:v>
                      </c:pt>
                      <c:pt idx="82">
                        <c:v>5.1167000000000016</c:v>
                      </c:pt>
                      <c:pt idx="83">
                        <c:v>3.5253499999999995</c:v>
                      </c:pt>
                      <c:pt idx="84">
                        <c:v>9.3724000000000007</c:v>
                      </c:pt>
                      <c:pt idx="85">
                        <c:v>7.0994499999999992</c:v>
                      </c:pt>
                      <c:pt idx="86">
                        <c:v>8.8956999999999997</c:v>
                      </c:pt>
                      <c:pt idx="87">
                        <c:v>5.1774999999999993</c:v>
                      </c:pt>
                      <c:pt idx="88">
                        <c:v>8.2960000000000012</c:v>
                      </c:pt>
                      <c:pt idx="89">
                        <c:v>7.8531499999999994</c:v>
                      </c:pt>
                      <c:pt idx="90">
                        <c:v>7.8241499999999986</c:v>
                      </c:pt>
                      <c:pt idx="91">
                        <c:v>5.6698000000000004</c:v>
                      </c:pt>
                      <c:pt idx="92">
                        <c:v>8.722649999999998</c:v>
                      </c:pt>
                      <c:pt idx="93">
                        <c:v>6.884949999999999</c:v>
                      </c:pt>
                      <c:pt idx="94">
                        <c:v>8.5665000000000013</c:v>
                      </c:pt>
                      <c:pt idx="95">
                        <c:v>4.8788</c:v>
                      </c:pt>
                      <c:pt idx="96">
                        <c:v>4.9350500000000004</c:v>
                      </c:pt>
                      <c:pt idx="97">
                        <c:v>28.552299999999995</c:v>
                      </c:pt>
                      <c:pt idx="98">
                        <c:v>20.538799999999998</c:v>
                      </c:pt>
                      <c:pt idx="99">
                        <c:v>39.567099999999996</c:v>
                      </c:pt>
                      <c:pt idx="100">
                        <c:v>9.1936499999999999</c:v>
                      </c:pt>
                      <c:pt idx="101">
                        <c:v>28.117200000000004</c:v>
                      </c:pt>
                      <c:pt idx="102">
                        <c:v>24.1174</c:v>
                      </c:pt>
                      <c:pt idx="103">
                        <c:v>39.560999999999993</c:v>
                      </c:pt>
                      <c:pt idx="104">
                        <c:v>11.865199999999998</c:v>
                      </c:pt>
                      <c:pt idx="105">
                        <c:v>35.21094999999999</c:v>
                      </c:pt>
                      <c:pt idx="106">
                        <c:v>27.835699999999996</c:v>
                      </c:pt>
                      <c:pt idx="107">
                        <c:v>45.921800000000012</c:v>
                      </c:pt>
                      <c:pt idx="108">
                        <c:v>12.510999999999999</c:v>
                      </c:pt>
                      <c:pt idx="109">
                        <c:v>31.015799999999995</c:v>
                      </c:pt>
                      <c:pt idx="110">
                        <c:v>27.618049999999993</c:v>
                      </c:pt>
                      <c:pt idx="111">
                        <c:v>42.496000000000002</c:v>
                      </c:pt>
                      <c:pt idx="112">
                        <c:v>5.6158999999999999</c:v>
                      </c:pt>
                      <c:pt idx="113">
                        <c:v>6.2250499999999995</c:v>
                      </c:pt>
                      <c:pt idx="114">
                        <c:v>3.2618500000000004</c:v>
                      </c:pt>
                      <c:pt idx="115">
                        <c:v>1.6900999999999999</c:v>
                      </c:pt>
                      <c:pt idx="116">
                        <c:v>10.180299999999999</c:v>
                      </c:pt>
                      <c:pt idx="117">
                        <c:v>7.9262500000000005</c:v>
                      </c:pt>
                      <c:pt idx="118">
                        <c:v>7.0580499999999988</c:v>
                      </c:pt>
                      <c:pt idx="119">
                        <c:v>3.4826499999999996</c:v>
                      </c:pt>
                      <c:pt idx="120">
                        <c:v>8.9221000000000021</c:v>
                      </c:pt>
                      <c:pt idx="121">
                        <c:v>8.6752000000000002</c:v>
                      </c:pt>
                      <c:pt idx="122">
                        <c:v>6.1282999999999994</c:v>
                      </c:pt>
                      <c:pt idx="123">
                        <c:v>4.0754999999999999</c:v>
                      </c:pt>
                      <c:pt idx="124">
                        <c:v>9.610199999999999</c:v>
                      </c:pt>
                      <c:pt idx="125">
                        <c:v>7.6079000000000008</c:v>
                      </c:pt>
                      <c:pt idx="126">
                        <c:v>6.7733999999999996</c:v>
                      </c:pt>
                      <c:pt idx="127">
                        <c:v>3.2656999999999998</c:v>
                      </c:pt>
                      <c:pt idx="128">
                        <c:v>14.181000000000001</c:v>
                      </c:pt>
                      <c:pt idx="129">
                        <c:v>36.107050000000001</c:v>
                      </c:pt>
                      <c:pt idx="130">
                        <c:v>37.42834999999998</c:v>
                      </c:pt>
                      <c:pt idx="131">
                        <c:v>56.414400000000001</c:v>
                      </c:pt>
                      <c:pt idx="132">
                        <c:v>17.658949999999997</c:v>
                      </c:pt>
                      <c:pt idx="133">
                        <c:v>36.319249999999997</c:v>
                      </c:pt>
                      <c:pt idx="134">
                        <c:v>39.806700000000014</c:v>
                      </c:pt>
                      <c:pt idx="135">
                        <c:v>54.692750000000011</c:v>
                      </c:pt>
                      <c:pt idx="136">
                        <c:v>16.759549999999997</c:v>
                      </c:pt>
                      <c:pt idx="137">
                        <c:v>38.991500000000002</c:v>
                      </c:pt>
                      <c:pt idx="138">
                        <c:v>39.776149999999994</c:v>
                      </c:pt>
                      <c:pt idx="139">
                        <c:v>57.650750000000016</c:v>
                      </c:pt>
                      <c:pt idx="140">
                        <c:v>16.996749999999999</c:v>
                      </c:pt>
                      <c:pt idx="141">
                        <c:v>34.968299999999992</c:v>
                      </c:pt>
                      <c:pt idx="142">
                        <c:v>37.98845</c:v>
                      </c:pt>
                      <c:pt idx="143">
                        <c:v>53.165700000000001</c:v>
                      </c:pt>
                      <c:pt idx="144">
                        <c:v>4.4489000000000001</c:v>
                      </c:pt>
                      <c:pt idx="145">
                        <c:v>5.3280499999999993</c:v>
                      </c:pt>
                      <c:pt idx="146">
                        <c:v>5.1174000000000008</c:v>
                      </c:pt>
                      <c:pt idx="147">
                        <c:v>3.1221499999999991</c:v>
                      </c:pt>
                      <c:pt idx="148">
                        <c:v>8.6118999999999986</c:v>
                      </c:pt>
                      <c:pt idx="149">
                        <c:v>7.2693999999999992</c:v>
                      </c:pt>
                      <c:pt idx="150">
                        <c:v>8.1112000000000002</c:v>
                      </c:pt>
                      <c:pt idx="151">
                        <c:v>4.9395500000000014</c:v>
                      </c:pt>
                      <c:pt idx="152">
                        <c:v>5.3031500000000005</c:v>
                      </c:pt>
                      <c:pt idx="153">
                        <c:v>4.8850000000000007</c:v>
                      </c:pt>
                      <c:pt idx="154">
                        <c:v>5.3381499999999997</c:v>
                      </c:pt>
                      <c:pt idx="155">
                        <c:v>2.7074500000000001</c:v>
                      </c:pt>
                      <c:pt idx="156">
                        <c:v>6.3130999999999995</c:v>
                      </c:pt>
                      <c:pt idx="157">
                        <c:v>4.0954500000000014</c:v>
                      </c:pt>
                      <c:pt idx="158">
                        <c:v>5.9325000000000001</c:v>
                      </c:pt>
                      <c:pt idx="159">
                        <c:v>2.1393000000000004</c:v>
                      </c:pt>
                      <c:pt idx="160">
                        <c:v>17.983600000000003</c:v>
                      </c:pt>
                      <c:pt idx="161">
                        <c:v>40.081150000000001</c:v>
                      </c:pt>
                      <c:pt idx="162">
                        <c:v>34.163449999999997</c:v>
                      </c:pt>
                      <c:pt idx="163">
                        <c:v>52.744350000000011</c:v>
                      </c:pt>
                      <c:pt idx="164">
                        <c:v>21.565300000000001</c:v>
                      </c:pt>
                      <c:pt idx="165">
                        <c:v>40.234000000000002</c:v>
                      </c:pt>
                      <c:pt idx="166">
                        <c:v>36.556300000000007</c:v>
                      </c:pt>
                      <c:pt idx="167">
                        <c:v>51.122800000000005</c:v>
                      </c:pt>
                      <c:pt idx="168">
                        <c:v>20.625350000000001</c:v>
                      </c:pt>
                      <c:pt idx="169">
                        <c:v>42.628750000000004</c:v>
                      </c:pt>
                      <c:pt idx="170">
                        <c:v>36.045349999999999</c:v>
                      </c:pt>
                      <c:pt idx="171">
                        <c:v>54.404900000000012</c:v>
                      </c:pt>
                      <c:pt idx="172">
                        <c:v>20.73235</c:v>
                      </c:pt>
                      <c:pt idx="173">
                        <c:v>38.797849999999997</c:v>
                      </c:pt>
                      <c:pt idx="174">
                        <c:v>34.957200000000007</c:v>
                      </c:pt>
                      <c:pt idx="175">
                        <c:v>49.933199999999999</c:v>
                      </c:pt>
                      <c:pt idx="176">
                        <c:v>5.2118999999999991</c:v>
                      </c:pt>
                      <c:pt idx="177">
                        <c:v>6.171149999999999</c:v>
                      </c:pt>
                      <c:pt idx="178">
                        <c:v>2.9372999999999996</c:v>
                      </c:pt>
                      <c:pt idx="179">
                        <c:v>1.3455000000000001</c:v>
                      </c:pt>
                      <c:pt idx="180">
                        <c:v>9.4439999999999991</c:v>
                      </c:pt>
                      <c:pt idx="181">
                        <c:v>8.1375999999999991</c:v>
                      </c:pt>
                      <c:pt idx="182">
                        <c:v>6.3927499999999986</c:v>
                      </c:pt>
                      <c:pt idx="183">
                        <c:v>3.3249499999999999</c:v>
                      </c:pt>
                      <c:pt idx="184">
                        <c:v>6.0479000000000003</c:v>
                      </c:pt>
                      <c:pt idx="185">
                        <c:v>5.6159499999999998</c:v>
                      </c:pt>
                      <c:pt idx="186">
                        <c:v>3.2796500000000002</c:v>
                      </c:pt>
                      <c:pt idx="187">
                        <c:v>1.0444</c:v>
                      </c:pt>
                      <c:pt idx="188">
                        <c:v>7.2438499999999992</c:v>
                      </c:pt>
                      <c:pt idx="189">
                        <c:v>4.9535</c:v>
                      </c:pt>
                      <c:pt idx="190">
                        <c:v>4.1769499999999997</c:v>
                      </c:pt>
                      <c:pt idx="191">
                        <c:v>0.44595000000000001</c:v>
                      </c:pt>
                      <c:pt idx="192">
                        <c:v>13.894000000000002</c:v>
                      </c:pt>
                      <c:pt idx="193">
                        <c:v>36.972749999999998</c:v>
                      </c:pt>
                      <c:pt idx="194">
                        <c:v>36.640599999999992</c:v>
                      </c:pt>
                      <c:pt idx="195">
                        <c:v>55.184299999999993</c:v>
                      </c:pt>
                      <c:pt idx="196">
                        <c:v>17.488999999999997</c:v>
                      </c:pt>
                      <c:pt idx="197">
                        <c:v>36.366</c:v>
                      </c:pt>
                      <c:pt idx="198">
                        <c:v>39.525849999999991</c:v>
                      </c:pt>
                      <c:pt idx="199">
                        <c:v>54.971199999999989</c:v>
                      </c:pt>
                      <c:pt idx="200">
                        <c:v>16.79955</c:v>
                      </c:pt>
                      <c:pt idx="201">
                        <c:v>38.375299999999996</c:v>
                      </c:pt>
                      <c:pt idx="202">
                        <c:v>39.985250000000001</c:v>
                      </c:pt>
                      <c:pt idx="203">
                        <c:v>57.0274</c:v>
                      </c:pt>
                      <c:pt idx="204">
                        <c:v>16.815150000000003</c:v>
                      </c:pt>
                      <c:pt idx="205">
                        <c:v>35.626550000000002</c:v>
                      </c:pt>
                      <c:pt idx="206">
                        <c:v>38.922899999999998</c:v>
                      </c:pt>
                      <c:pt idx="207">
                        <c:v>54.214700000000008</c:v>
                      </c:pt>
                      <c:pt idx="208">
                        <c:v>4.5035999999999987</c:v>
                      </c:pt>
                      <c:pt idx="209">
                        <c:v>5.0799500000000002</c:v>
                      </c:pt>
                      <c:pt idx="210">
                        <c:v>4.7008000000000001</c:v>
                      </c:pt>
                      <c:pt idx="211">
                        <c:v>3.2212499999999999</c:v>
                      </c:pt>
                      <c:pt idx="212">
                        <c:v>9.1898499999999981</c:v>
                      </c:pt>
                      <c:pt idx="213">
                        <c:v>6.8286499999999988</c:v>
                      </c:pt>
                      <c:pt idx="214">
                        <c:v>8.1860999999999997</c:v>
                      </c:pt>
                      <c:pt idx="215">
                        <c:v>4.8334999999999999</c:v>
                      </c:pt>
                      <c:pt idx="216">
                        <c:v>5.1392999999999995</c:v>
                      </c:pt>
                      <c:pt idx="217">
                        <c:v>4.995099999999999</c:v>
                      </c:pt>
                      <c:pt idx="218">
                        <c:v>5.0051500000000004</c:v>
                      </c:pt>
                      <c:pt idx="219">
                        <c:v>2.7495500000000002</c:v>
                      </c:pt>
                      <c:pt idx="220">
                        <c:v>6.1493500000000019</c:v>
                      </c:pt>
                      <c:pt idx="221">
                        <c:v>4.2010500000000004</c:v>
                      </c:pt>
                      <c:pt idx="222">
                        <c:v>5.8598499999999989</c:v>
                      </c:pt>
                      <c:pt idx="223">
                        <c:v>2.2289499999999998</c:v>
                      </c:pt>
                      <c:pt idx="224">
                        <c:v>17.8995</c:v>
                      </c:pt>
                      <c:pt idx="225">
                        <c:v>40.913399999999996</c:v>
                      </c:pt>
                      <c:pt idx="226">
                        <c:v>33.546299999999995</c:v>
                      </c:pt>
                      <c:pt idx="227">
                        <c:v>51.841949999999997</c:v>
                      </c:pt>
                      <c:pt idx="228">
                        <c:v>21.374299999999998</c:v>
                      </c:pt>
                      <c:pt idx="229">
                        <c:v>40.497</c:v>
                      </c:pt>
                      <c:pt idx="230">
                        <c:v>36.357500000000002</c:v>
                      </c:pt>
                      <c:pt idx="231">
                        <c:v>51.436400000000006</c:v>
                      </c:pt>
                      <c:pt idx="232">
                        <c:v>20.736850000000008</c:v>
                      </c:pt>
                      <c:pt idx="233">
                        <c:v>41.732450000000007</c:v>
                      </c:pt>
                      <c:pt idx="234">
                        <c:v>36.597599999999993</c:v>
                      </c:pt>
                      <c:pt idx="235">
                        <c:v>54.05865</c:v>
                      </c:pt>
                      <c:pt idx="236">
                        <c:v>20.791650000000004</c:v>
                      </c:pt>
                      <c:pt idx="237">
                        <c:v>39.725549999999998</c:v>
                      </c:pt>
                      <c:pt idx="238">
                        <c:v>35.703100000000006</c:v>
                      </c:pt>
                      <c:pt idx="239">
                        <c:v>50.778149999999997</c:v>
                      </c:pt>
                      <c:pt idx="240">
                        <c:v>5.1501999999999999</c:v>
                      </c:pt>
                      <c:pt idx="241">
                        <c:v>5.7999500000000008</c:v>
                      </c:pt>
                      <c:pt idx="242">
                        <c:v>2.7587000000000002</c:v>
                      </c:pt>
                      <c:pt idx="243">
                        <c:v>1.3229</c:v>
                      </c:pt>
                      <c:pt idx="244">
                        <c:v>9.9315999999999978</c:v>
                      </c:pt>
                      <c:pt idx="245">
                        <c:v>7.5321499999999997</c:v>
                      </c:pt>
                      <c:pt idx="246">
                        <c:v>6.4784999999999995</c:v>
                      </c:pt>
                      <c:pt idx="247">
                        <c:v>3.3142499999999999</c:v>
                      </c:pt>
                      <c:pt idx="248">
                        <c:v>5.8389500000000005</c:v>
                      </c:pt>
                      <c:pt idx="249">
                        <c:v>5.68865</c:v>
                      </c:pt>
                      <c:pt idx="250">
                        <c:v>2.9341499999999998</c:v>
                      </c:pt>
                      <c:pt idx="251">
                        <c:v>1.1620999999999999</c:v>
                      </c:pt>
                      <c:pt idx="252">
                        <c:v>6.8521499999999991</c:v>
                      </c:pt>
                      <c:pt idx="253">
                        <c:v>4.9411499999999995</c:v>
                      </c:pt>
                      <c:pt idx="254">
                        <c:v>3.99735</c:v>
                      </c:pt>
                      <c:pt idx="255">
                        <c:v>0.46234999999999998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E049-42DA-9276-360CA4DDED48}"/>
                  </c:ext>
                </c:extLst>
              </c15:ser>
            </c15:filteredScatterSeries>
          </c:ext>
        </c:extLst>
      </c:scatterChart>
      <c:valAx>
        <c:axId val="574367487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Typed Modules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43663"/>
        <c:crosses val="autoZero"/>
        <c:crossBetween val="midCat"/>
      </c:valAx>
      <c:valAx>
        <c:axId val="52644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7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35433226120496"/>
          <c:y val="2.3582804825837564E-2"/>
          <c:w val="0.85142999741210401"/>
          <c:h val="0.795616512696937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Reticulated Python</c:v>
                </c:pt>
              </c:strCache>
            </c:strRef>
          </c:tx>
          <c:spPr>
            <a:pattFill prst="wdUpDiag">
              <a:fgClr>
                <a:srgbClr val="002060"/>
              </a:fgClr>
              <a:bgClr>
                <a:schemeClr val="bg1"/>
              </a:bgClr>
            </a:pattFill>
            <a:ln>
              <a:solidFill>
                <a:srgbClr val="002060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float</c:v>
                </c:pt>
                <c:pt idx="1">
                  <c:v>go</c:v>
                </c:pt>
                <c:pt idx="2">
                  <c:v>nomstone</c:v>
                </c:pt>
                <c:pt idx="3">
                  <c:v>nqueens</c:v>
                </c:pt>
                <c:pt idx="4">
                  <c:v>Spectralnorm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3.2934535809268151</c:v>
                </c:pt>
                <c:pt idx="1">
                  <c:v>5.0244401836117625</c:v>
                </c:pt>
                <c:pt idx="2">
                  <c:v>3.0239228621126601</c:v>
                </c:pt>
                <c:pt idx="3">
                  <c:v>1.1480362374175455</c:v>
                </c:pt>
                <c:pt idx="4">
                  <c:v>5.7240615791500291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D-4FB6-A099-42C2FB5DA0E7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Nom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float</c:v>
                </c:pt>
                <c:pt idx="1">
                  <c:v>go</c:v>
                </c:pt>
                <c:pt idx="2">
                  <c:v>nomstone</c:v>
                </c:pt>
                <c:pt idx="3">
                  <c:v>nqueens</c:v>
                </c:pt>
                <c:pt idx="4">
                  <c:v>Spectralnorm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0.77920260575691136</c:v>
                </c:pt>
                <c:pt idx="1">
                  <c:v>0.60955502845333964</c:v>
                </c:pt>
                <c:pt idx="2">
                  <c:v>0.81691090983772052</c:v>
                </c:pt>
                <c:pt idx="3">
                  <c:v>0.72035670449137046</c:v>
                </c:pt>
                <c:pt idx="4">
                  <c:v>0.91661521735878038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D-4FB6-A099-42C2FB5DA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8151247"/>
        <c:axId val="1777878287"/>
      </c:barChart>
      <c:catAx>
        <c:axId val="184815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8287"/>
        <c:crosses val="autoZero"/>
        <c:auto val="1"/>
        <c:lblAlgn val="ctr"/>
        <c:lblOffset val="100"/>
        <c:noMultiLvlLbl val="0"/>
      </c:catAx>
      <c:valAx>
        <c:axId val="1777878287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Typed / Untyped Running Time</a:t>
                </a:r>
              </a:p>
            </c:rich>
          </c:tx>
          <c:layout>
            <c:manualLayout>
              <c:xMode val="edge"/>
              <c:yMode val="edge"/>
              <c:x val="3.1819537382774474E-2"/>
              <c:y val="0.162229643802283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15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055072892405134"/>
          <c:y val="0.9063752952535773"/>
          <c:w val="0.41524061271519586"/>
          <c:h val="6.01026566531059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18242779086514"/>
          <c:y val="0.10700153778925053"/>
          <c:w val="0.81126198328283428"/>
          <c:h val="0.743369454511836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Racket</c:v>
                </c:pt>
              </c:strCache>
            </c:strRef>
          </c:tx>
          <c:spPr>
            <a:pattFill prst="wdDnDiag">
              <a:fgClr>
                <a:schemeClr val="accent6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D9-424C-9915-BB78888B833D}"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Sheet4!$E$2:$E$5</c:f>
              <c:strCache>
                <c:ptCount val="4"/>
                <c:pt idx="0">
                  <c:v>??</c:v>
                </c:pt>
                <c:pt idx="1">
                  <c:v>?τ</c:v>
                </c:pt>
                <c:pt idx="2">
                  <c:v>τ?</c:v>
                </c:pt>
                <c:pt idx="3">
                  <c:v>ττ</c:v>
                </c:pt>
              </c:strCache>
            </c:strRef>
          </c:cat>
          <c:val>
            <c:numRef>
              <c:f>Sheet4!$B$2:$B$5</c:f>
              <c:numCache>
                <c:formatCode>General</c:formatCode>
                <c:ptCount val="4"/>
                <c:pt idx="0">
                  <c:v>11.827950000000003</c:v>
                </c:pt>
                <c:pt idx="1">
                  <c:v>503.37215000000003</c:v>
                </c:pt>
                <c:pt idx="2">
                  <c:v>1332.2850500000002</c:v>
                </c:pt>
                <c:pt idx="3">
                  <c:v>8.1570500000000017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2-4075-943A-626C5A9553F2}"/>
            </c:ext>
          </c:extLst>
        </c:ser>
        <c:ser>
          <c:idx val="2"/>
          <c:order val="1"/>
          <c:tx>
            <c:strRef>
              <c:f>Sheet4!$D$1</c:f>
              <c:strCache>
                <c:ptCount val="1"/>
                <c:pt idx="0">
                  <c:v>Nom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Sheet4!$E$2:$E$5</c:f>
              <c:strCache>
                <c:ptCount val="4"/>
                <c:pt idx="0">
                  <c:v>??</c:v>
                </c:pt>
                <c:pt idx="1">
                  <c:v>?τ</c:v>
                </c:pt>
                <c:pt idx="2">
                  <c:v>τ?</c:v>
                </c:pt>
                <c:pt idx="3">
                  <c:v>ττ</c:v>
                </c:pt>
              </c:strCache>
            </c:strRef>
          </c:cat>
          <c:val>
            <c:numRef>
              <c:f>Sheet4!$D$2:$D$5</c:f>
              <c:numCache>
                <c:formatCode>General</c:formatCode>
                <c:ptCount val="4"/>
                <c:pt idx="0">
                  <c:v>20.213457999999999</c:v>
                </c:pt>
                <c:pt idx="1">
                  <c:v>19.988647800000003</c:v>
                </c:pt>
                <c:pt idx="2">
                  <c:v>20.434022800000001</c:v>
                </c:pt>
                <c:pt idx="3">
                  <c:v>15.759727000000002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C612-4075-943A-626C5A9553F2}"/>
            </c:ext>
          </c:extLst>
        </c:ser>
        <c:ser>
          <c:idx val="1"/>
          <c:order val="2"/>
          <c:tx>
            <c:strRef>
              <c:f>Sheet4!$C$1</c:f>
              <c:strCache>
                <c:ptCount val="1"/>
                <c:pt idx="0">
                  <c:v>C#</c:v>
                </c:pt>
              </c:strCache>
            </c:strRef>
          </c:tx>
          <c:spPr>
            <a:pattFill prst="wdUpDiag">
              <a:fgClr>
                <a:srgbClr val="7030A0"/>
              </a:fgClr>
              <a:bgClr>
                <a:schemeClr val="bg1"/>
              </a:bgClr>
            </a:pattFill>
            <a:ln>
              <a:solidFill>
                <a:srgbClr val="7030A0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Sheet4!$E$2:$E$5</c:f>
              <c:strCache>
                <c:ptCount val="4"/>
                <c:pt idx="0">
                  <c:v>??</c:v>
                </c:pt>
                <c:pt idx="1">
                  <c:v>?τ</c:v>
                </c:pt>
                <c:pt idx="2">
                  <c:v>τ?</c:v>
                </c:pt>
                <c:pt idx="3">
                  <c:v>ττ</c:v>
                </c:pt>
              </c:strCache>
            </c:strRef>
          </c:cat>
          <c:val>
            <c:numRef>
              <c:f>Sheet4!$C$2:$C$5</c:f>
              <c:numCache>
                <c:formatCode>General</c:formatCode>
                <c:ptCount val="4"/>
                <c:pt idx="0">
                  <c:v>284.08094102000007</c:v>
                </c:pt>
                <c:pt idx="1">
                  <c:v>224.78496092</c:v>
                </c:pt>
                <c:pt idx="2">
                  <c:v>139.64273514000001</c:v>
                </c:pt>
                <c:pt idx="3">
                  <c:v>21.443897459999999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9-424C-9915-BB78888B83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2608384"/>
        <c:axId val="659567280"/>
        <c:extLst/>
      </c:barChart>
      <c:catAx>
        <c:axId val="60260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  <a:sym typeface="Wingdings" panose="05000000000000000000" pitchFamily="2" charset="2"/>
                  </a:rPr>
                  <a:t></a:t>
                </a:r>
                <a:r>
                  <a:rPr lang="en-US" sz="1800" b="0" i="0" baseline="0" dirty="0">
                    <a:effectLst/>
                  </a:rPr>
                  <a:t> </a:t>
                </a:r>
                <a:r>
                  <a:rPr lang="en-US" sz="1800" b="1" i="0" baseline="0" dirty="0">
                    <a:effectLst/>
                  </a:rPr>
                  <a:t>Less Typed                       More Typed </a:t>
                </a:r>
                <a:r>
                  <a:rPr lang="en-US" sz="1800" b="0" i="0" baseline="0" dirty="0">
                    <a:effectLst/>
                    <a:sym typeface="Wingdings" panose="05000000000000000000" pitchFamily="2" charset="2"/>
                  </a:rPr>
                  <a:t>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67280"/>
        <c:crosses val="autoZero"/>
        <c:auto val="1"/>
        <c:lblAlgn val="ctr"/>
        <c:lblOffset val="100"/>
        <c:noMultiLvlLbl val="0"/>
      </c:catAx>
      <c:valAx>
        <c:axId val="65956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60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548386575347818E-2"/>
          <c:y val="1.0354308979150606E-2"/>
          <c:w val="0.33800596571841574"/>
          <c:h val="6.5843465117410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Racket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25400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Data!$D$2:$D$257</c:f>
              <c:numCache>
                <c:formatCode>General</c:formatCode>
                <c:ptCount val="256"/>
                <c:pt idx="0">
                  <c:v>0</c:v>
                </c:pt>
                <c:pt idx="1">
                  <c:v>0.8</c:v>
                </c:pt>
                <c:pt idx="2">
                  <c:v>0.8</c:v>
                </c:pt>
                <c:pt idx="3">
                  <c:v>1.8</c:v>
                </c:pt>
                <c:pt idx="4">
                  <c:v>0.8</c:v>
                </c:pt>
                <c:pt idx="5">
                  <c:v>1.8</c:v>
                </c:pt>
                <c:pt idx="6">
                  <c:v>1.8</c:v>
                </c:pt>
                <c:pt idx="7">
                  <c:v>2.8</c:v>
                </c:pt>
                <c:pt idx="8">
                  <c:v>0.8</c:v>
                </c:pt>
                <c:pt idx="9">
                  <c:v>1.8</c:v>
                </c:pt>
                <c:pt idx="10">
                  <c:v>1.8</c:v>
                </c:pt>
                <c:pt idx="11">
                  <c:v>2.8</c:v>
                </c:pt>
                <c:pt idx="12">
                  <c:v>1.8</c:v>
                </c:pt>
                <c:pt idx="13">
                  <c:v>2.8</c:v>
                </c:pt>
                <c:pt idx="14">
                  <c:v>2.8</c:v>
                </c:pt>
                <c:pt idx="15">
                  <c:v>3.8</c:v>
                </c:pt>
                <c:pt idx="16">
                  <c:v>0.8</c:v>
                </c:pt>
                <c:pt idx="17">
                  <c:v>1.8</c:v>
                </c:pt>
                <c:pt idx="18">
                  <c:v>1.8</c:v>
                </c:pt>
                <c:pt idx="19">
                  <c:v>2.8</c:v>
                </c:pt>
                <c:pt idx="20">
                  <c:v>1.8</c:v>
                </c:pt>
                <c:pt idx="21">
                  <c:v>2.8</c:v>
                </c:pt>
                <c:pt idx="22">
                  <c:v>2.8</c:v>
                </c:pt>
                <c:pt idx="23">
                  <c:v>3.8</c:v>
                </c:pt>
                <c:pt idx="24">
                  <c:v>1.8</c:v>
                </c:pt>
                <c:pt idx="25">
                  <c:v>2.8</c:v>
                </c:pt>
                <c:pt idx="26">
                  <c:v>2.8</c:v>
                </c:pt>
                <c:pt idx="27">
                  <c:v>3.8</c:v>
                </c:pt>
                <c:pt idx="28">
                  <c:v>2.8</c:v>
                </c:pt>
                <c:pt idx="29">
                  <c:v>3.8</c:v>
                </c:pt>
                <c:pt idx="30">
                  <c:v>3.8</c:v>
                </c:pt>
                <c:pt idx="31">
                  <c:v>4.8</c:v>
                </c:pt>
                <c:pt idx="32">
                  <c:v>0.8</c:v>
                </c:pt>
                <c:pt idx="33">
                  <c:v>1.8</c:v>
                </c:pt>
                <c:pt idx="34">
                  <c:v>1.8</c:v>
                </c:pt>
                <c:pt idx="35">
                  <c:v>2.8</c:v>
                </c:pt>
                <c:pt idx="36">
                  <c:v>1.8</c:v>
                </c:pt>
                <c:pt idx="37">
                  <c:v>2.8</c:v>
                </c:pt>
                <c:pt idx="38">
                  <c:v>2.8</c:v>
                </c:pt>
                <c:pt idx="39">
                  <c:v>3.8</c:v>
                </c:pt>
                <c:pt idx="40">
                  <c:v>1.8</c:v>
                </c:pt>
                <c:pt idx="41">
                  <c:v>2.8</c:v>
                </c:pt>
                <c:pt idx="42">
                  <c:v>2.8</c:v>
                </c:pt>
                <c:pt idx="43">
                  <c:v>3.8</c:v>
                </c:pt>
                <c:pt idx="44">
                  <c:v>2.8</c:v>
                </c:pt>
                <c:pt idx="45">
                  <c:v>3.8</c:v>
                </c:pt>
                <c:pt idx="46">
                  <c:v>3.8</c:v>
                </c:pt>
                <c:pt idx="47">
                  <c:v>4.8</c:v>
                </c:pt>
                <c:pt idx="48">
                  <c:v>1.8</c:v>
                </c:pt>
                <c:pt idx="49">
                  <c:v>2.8</c:v>
                </c:pt>
                <c:pt idx="50">
                  <c:v>2.8</c:v>
                </c:pt>
                <c:pt idx="51">
                  <c:v>3.8</c:v>
                </c:pt>
                <c:pt idx="52">
                  <c:v>2.8</c:v>
                </c:pt>
                <c:pt idx="53">
                  <c:v>3.8</c:v>
                </c:pt>
                <c:pt idx="54">
                  <c:v>3.8</c:v>
                </c:pt>
                <c:pt idx="55">
                  <c:v>4.8</c:v>
                </c:pt>
                <c:pt idx="56">
                  <c:v>2.8</c:v>
                </c:pt>
                <c:pt idx="57">
                  <c:v>3.8</c:v>
                </c:pt>
                <c:pt idx="58">
                  <c:v>3.8</c:v>
                </c:pt>
                <c:pt idx="59">
                  <c:v>4.8</c:v>
                </c:pt>
                <c:pt idx="60">
                  <c:v>3.8</c:v>
                </c:pt>
                <c:pt idx="61">
                  <c:v>4.8</c:v>
                </c:pt>
                <c:pt idx="62">
                  <c:v>4.8</c:v>
                </c:pt>
                <c:pt idx="63">
                  <c:v>5.8</c:v>
                </c:pt>
                <c:pt idx="64">
                  <c:v>0.8</c:v>
                </c:pt>
                <c:pt idx="65">
                  <c:v>1.8</c:v>
                </c:pt>
                <c:pt idx="66">
                  <c:v>1.8</c:v>
                </c:pt>
                <c:pt idx="67">
                  <c:v>2.8</c:v>
                </c:pt>
                <c:pt idx="68">
                  <c:v>1.8</c:v>
                </c:pt>
                <c:pt idx="69">
                  <c:v>2.8</c:v>
                </c:pt>
                <c:pt idx="70">
                  <c:v>2.8</c:v>
                </c:pt>
                <c:pt idx="71">
                  <c:v>3.8</c:v>
                </c:pt>
                <c:pt idx="72">
                  <c:v>1.8</c:v>
                </c:pt>
                <c:pt idx="73">
                  <c:v>2.8</c:v>
                </c:pt>
                <c:pt idx="74">
                  <c:v>2.8</c:v>
                </c:pt>
                <c:pt idx="75">
                  <c:v>3.8</c:v>
                </c:pt>
                <c:pt idx="76">
                  <c:v>2.8</c:v>
                </c:pt>
                <c:pt idx="77">
                  <c:v>3.8</c:v>
                </c:pt>
                <c:pt idx="78">
                  <c:v>3.8</c:v>
                </c:pt>
                <c:pt idx="79">
                  <c:v>4.8</c:v>
                </c:pt>
                <c:pt idx="80">
                  <c:v>1.8</c:v>
                </c:pt>
                <c:pt idx="81">
                  <c:v>2.8</c:v>
                </c:pt>
                <c:pt idx="82">
                  <c:v>2.8</c:v>
                </c:pt>
                <c:pt idx="83">
                  <c:v>3.8</c:v>
                </c:pt>
                <c:pt idx="84">
                  <c:v>2.8</c:v>
                </c:pt>
                <c:pt idx="85">
                  <c:v>3.8</c:v>
                </c:pt>
                <c:pt idx="86">
                  <c:v>3.8</c:v>
                </c:pt>
                <c:pt idx="87">
                  <c:v>4.8</c:v>
                </c:pt>
                <c:pt idx="88">
                  <c:v>2.8</c:v>
                </c:pt>
                <c:pt idx="89">
                  <c:v>3.8</c:v>
                </c:pt>
                <c:pt idx="90">
                  <c:v>3.8</c:v>
                </c:pt>
                <c:pt idx="91">
                  <c:v>4.8</c:v>
                </c:pt>
                <c:pt idx="92">
                  <c:v>3.8</c:v>
                </c:pt>
                <c:pt idx="93">
                  <c:v>4.8</c:v>
                </c:pt>
                <c:pt idx="94">
                  <c:v>4.8</c:v>
                </c:pt>
                <c:pt idx="95">
                  <c:v>5.8</c:v>
                </c:pt>
                <c:pt idx="96">
                  <c:v>1.8</c:v>
                </c:pt>
                <c:pt idx="97">
                  <c:v>2.8</c:v>
                </c:pt>
                <c:pt idx="98">
                  <c:v>2.8</c:v>
                </c:pt>
                <c:pt idx="99">
                  <c:v>3.8</c:v>
                </c:pt>
                <c:pt idx="100">
                  <c:v>2.8</c:v>
                </c:pt>
                <c:pt idx="101">
                  <c:v>3.8</c:v>
                </c:pt>
                <c:pt idx="102">
                  <c:v>3.8</c:v>
                </c:pt>
                <c:pt idx="103">
                  <c:v>4.8</c:v>
                </c:pt>
                <c:pt idx="104">
                  <c:v>2.8</c:v>
                </c:pt>
                <c:pt idx="105">
                  <c:v>3.8</c:v>
                </c:pt>
                <c:pt idx="106">
                  <c:v>3.8</c:v>
                </c:pt>
                <c:pt idx="107">
                  <c:v>4.8</c:v>
                </c:pt>
                <c:pt idx="108">
                  <c:v>3.8</c:v>
                </c:pt>
                <c:pt idx="109">
                  <c:v>4.8</c:v>
                </c:pt>
                <c:pt idx="110">
                  <c:v>4.8</c:v>
                </c:pt>
                <c:pt idx="111">
                  <c:v>5.8</c:v>
                </c:pt>
                <c:pt idx="112">
                  <c:v>2.8</c:v>
                </c:pt>
                <c:pt idx="113">
                  <c:v>3.8</c:v>
                </c:pt>
                <c:pt idx="114">
                  <c:v>3.8</c:v>
                </c:pt>
                <c:pt idx="115">
                  <c:v>4.8</c:v>
                </c:pt>
                <c:pt idx="116">
                  <c:v>3.8</c:v>
                </c:pt>
                <c:pt idx="117">
                  <c:v>4.8</c:v>
                </c:pt>
                <c:pt idx="118">
                  <c:v>4.8</c:v>
                </c:pt>
                <c:pt idx="119">
                  <c:v>5.8</c:v>
                </c:pt>
                <c:pt idx="120">
                  <c:v>3.8</c:v>
                </c:pt>
                <c:pt idx="121">
                  <c:v>4.8</c:v>
                </c:pt>
                <c:pt idx="122">
                  <c:v>4.8</c:v>
                </c:pt>
                <c:pt idx="123">
                  <c:v>5.8</c:v>
                </c:pt>
                <c:pt idx="124">
                  <c:v>4.8</c:v>
                </c:pt>
                <c:pt idx="125">
                  <c:v>5.8</c:v>
                </c:pt>
                <c:pt idx="126">
                  <c:v>5.8</c:v>
                </c:pt>
                <c:pt idx="127">
                  <c:v>6.8</c:v>
                </c:pt>
                <c:pt idx="128">
                  <c:v>0.8</c:v>
                </c:pt>
                <c:pt idx="129">
                  <c:v>1.8</c:v>
                </c:pt>
                <c:pt idx="130">
                  <c:v>1.8</c:v>
                </c:pt>
                <c:pt idx="131">
                  <c:v>2.8</c:v>
                </c:pt>
                <c:pt idx="132">
                  <c:v>1.8</c:v>
                </c:pt>
                <c:pt idx="133">
                  <c:v>2.8</c:v>
                </c:pt>
                <c:pt idx="134">
                  <c:v>2.8</c:v>
                </c:pt>
                <c:pt idx="135">
                  <c:v>3.8</c:v>
                </c:pt>
                <c:pt idx="136">
                  <c:v>1.8</c:v>
                </c:pt>
                <c:pt idx="137">
                  <c:v>2.8</c:v>
                </c:pt>
                <c:pt idx="138">
                  <c:v>2.8</c:v>
                </c:pt>
                <c:pt idx="139">
                  <c:v>3.8</c:v>
                </c:pt>
                <c:pt idx="140">
                  <c:v>2.8</c:v>
                </c:pt>
                <c:pt idx="141">
                  <c:v>3.8</c:v>
                </c:pt>
                <c:pt idx="142">
                  <c:v>3.8</c:v>
                </c:pt>
                <c:pt idx="143">
                  <c:v>4.8</c:v>
                </c:pt>
                <c:pt idx="144">
                  <c:v>1.8</c:v>
                </c:pt>
                <c:pt idx="145">
                  <c:v>2.8</c:v>
                </c:pt>
                <c:pt idx="146">
                  <c:v>2.8</c:v>
                </c:pt>
                <c:pt idx="147">
                  <c:v>3.8</c:v>
                </c:pt>
                <c:pt idx="148">
                  <c:v>2.8</c:v>
                </c:pt>
                <c:pt idx="149">
                  <c:v>3.8</c:v>
                </c:pt>
                <c:pt idx="150">
                  <c:v>3.8</c:v>
                </c:pt>
                <c:pt idx="151">
                  <c:v>4.8</c:v>
                </c:pt>
                <c:pt idx="152">
                  <c:v>2.8</c:v>
                </c:pt>
                <c:pt idx="153">
                  <c:v>3.8</c:v>
                </c:pt>
                <c:pt idx="154">
                  <c:v>3.8</c:v>
                </c:pt>
                <c:pt idx="155">
                  <c:v>4.8</c:v>
                </c:pt>
                <c:pt idx="156">
                  <c:v>3.8</c:v>
                </c:pt>
                <c:pt idx="157">
                  <c:v>4.8</c:v>
                </c:pt>
                <c:pt idx="158">
                  <c:v>4.8</c:v>
                </c:pt>
                <c:pt idx="159">
                  <c:v>5.8</c:v>
                </c:pt>
                <c:pt idx="160">
                  <c:v>1.8</c:v>
                </c:pt>
                <c:pt idx="161">
                  <c:v>2.8</c:v>
                </c:pt>
                <c:pt idx="162">
                  <c:v>2.8</c:v>
                </c:pt>
                <c:pt idx="163">
                  <c:v>3.8</c:v>
                </c:pt>
                <c:pt idx="164">
                  <c:v>2.8</c:v>
                </c:pt>
                <c:pt idx="165">
                  <c:v>3.8</c:v>
                </c:pt>
                <c:pt idx="166">
                  <c:v>3.8</c:v>
                </c:pt>
                <c:pt idx="167">
                  <c:v>4.8</c:v>
                </c:pt>
                <c:pt idx="168">
                  <c:v>2.8</c:v>
                </c:pt>
                <c:pt idx="169">
                  <c:v>3.8</c:v>
                </c:pt>
                <c:pt idx="170">
                  <c:v>3.8</c:v>
                </c:pt>
                <c:pt idx="171">
                  <c:v>4.8</c:v>
                </c:pt>
                <c:pt idx="172">
                  <c:v>3.8</c:v>
                </c:pt>
                <c:pt idx="173">
                  <c:v>4.8</c:v>
                </c:pt>
                <c:pt idx="174">
                  <c:v>4.8</c:v>
                </c:pt>
                <c:pt idx="175">
                  <c:v>5.8</c:v>
                </c:pt>
                <c:pt idx="176">
                  <c:v>2.8</c:v>
                </c:pt>
                <c:pt idx="177">
                  <c:v>3.8</c:v>
                </c:pt>
                <c:pt idx="178">
                  <c:v>3.8</c:v>
                </c:pt>
                <c:pt idx="179">
                  <c:v>4.8</c:v>
                </c:pt>
                <c:pt idx="180">
                  <c:v>3.8</c:v>
                </c:pt>
                <c:pt idx="181">
                  <c:v>4.8</c:v>
                </c:pt>
                <c:pt idx="182">
                  <c:v>4.8</c:v>
                </c:pt>
                <c:pt idx="183">
                  <c:v>5.8</c:v>
                </c:pt>
                <c:pt idx="184">
                  <c:v>3.8</c:v>
                </c:pt>
                <c:pt idx="185">
                  <c:v>4.8</c:v>
                </c:pt>
                <c:pt idx="186">
                  <c:v>4.8</c:v>
                </c:pt>
                <c:pt idx="187">
                  <c:v>5.8</c:v>
                </c:pt>
                <c:pt idx="188">
                  <c:v>4.8</c:v>
                </c:pt>
                <c:pt idx="189">
                  <c:v>5.8</c:v>
                </c:pt>
                <c:pt idx="190">
                  <c:v>5.8</c:v>
                </c:pt>
                <c:pt idx="191">
                  <c:v>6.8</c:v>
                </c:pt>
                <c:pt idx="192">
                  <c:v>1.8</c:v>
                </c:pt>
                <c:pt idx="193">
                  <c:v>2.8</c:v>
                </c:pt>
                <c:pt idx="194">
                  <c:v>2.8</c:v>
                </c:pt>
                <c:pt idx="195">
                  <c:v>3.8</c:v>
                </c:pt>
                <c:pt idx="196">
                  <c:v>2.8</c:v>
                </c:pt>
                <c:pt idx="197">
                  <c:v>3.8</c:v>
                </c:pt>
                <c:pt idx="198">
                  <c:v>3.8</c:v>
                </c:pt>
                <c:pt idx="199">
                  <c:v>4.8</c:v>
                </c:pt>
                <c:pt idx="200">
                  <c:v>2.8</c:v>
                </c:pt>
                <c:pt idx="201">
                  <c:v>3.8</c:v>
                </c:pt>
                <c:pt idx="202">
                  <c:v>3.8</c:v>
                </c:pt>
                <c:pt idx="203">
                  <c:v>4.8</c:v>
                </c:pt>
                <c:pt idx="204">
                  <c:v>3.8</c:v>
                </c:pt>
                <c:pt idx="205">
                  <c:v>4.8</c:v>
                </c:pt>
                <c:pt idx="206">
                  <c:v>4.8</c:v>
                </c:pt>
                <c:pt idx="207">
                  <c:v>5.8</c:v>
                </c:pt>
                <c:pt idx="208">
                  <c:v>2.8</c:v>
                </c:pt>
                <c:pt idx="209">
                  <c:v>3.8</c:v>
                </c:pt>
                <c:pt idx="210">
                  <c:v>3.8</c:v>
                </c:pt>
                <c:pt idx="211">
                  <c:v>4.8</c:v>
                </c:pt>
                <c:pt idx="212">
                  <c:v>3.8</c:v>
                </c:pt>
                <c:pt idx="213">
                  <c:v>4.8</c:v>
                </c:pt>
                <c:pt idx="214">
                  <c:v>4.8</c:v>
                </c:pt>
                <c:pt idx="215">
                  <c:v>5.8</c:v>
                </c:pt>
                <c:pt idx="216">
                  <c:v>3.8</c:v>
                </c:pt>
                <c:pt idx="217">
                  <c:v>4.8</c:v>
                </c:pt>
                <c:pt idx="218">
                  <c:v>4.8</c:v>
                </c:pt>
                <c:pt idx="219">
                  <c:v>5.8</c:v>
                </c:pt>
                <c:pt idx="220">
                  <c:v>4.8</c:v>
                </c:pt>
                <c:pt idx="221">
                  <c:v>5.8</c:v>
                </c:pt>
                <c:pt idx="222">
                  <c:v>5.8</c:v>
                </c:pt>
                <c:pt idx="223">
                  <c:v>6.8</c:v>
                </c:pt>
                <c:pt idx="224">
                  <c:v>2.8</c:v>
                </c:pt>
                <c:pt idx="225">
                  <c:v>3.8</c:v>
                </c:pt>
                <c:pt idx="226">
                  <c:v>3.8</c:v>
                </c:pt>
                <c:pt idx="227">
                  <c:v>4.8</c:v>
                </c:pt>
                <c:pt idx="228">
                  <c:v>3.8</c:v>
                </c:pt>
                <c:pt idx="229">
                  <c:v>4.8</c:v>
                </c:pt>
                <c:pt idx="230">
                  <c:v>4.8</c:v>
                </c:pt>
                <c:pt idx="231">
                  <c:v>5.8</c:v>
                </c:pt>
                <c:pt idx="232">
                  <c:v>3.8</c:v>
                </c:pt>
                <c:pt idx="233">
                  <c:v>4.8</c:v>
                </c:pt>
                <c:pt idx="234">
                  <c:v>4.8</c:v>
                </c:pt>
                <c:pt idx="235">
                  <c:v>5.8</c:v>
                </c:pt>
                <c:pt idx="236">
                  <c:v>4.8</c:v>
                </c:pt>
                <c:pt idx="237">
                  <c:v>5.8</c:v>
                </c:pt>
                <c:pt idx="238">
                  <c:v>5.8</c:v>
                </c:pt>
                <c:pt idx="239">
                  <c:v>6.8</c:v>
                </c:pt>
                <c:pt idx="240">
                  <c:v>3.8</c:v>
                </c:pt>
                <c:pt idx="241">
                  <c:v>4.8</c:v>
                </c:pt>
                <c:pt idx="242">
                  <c:v>4.8</c:v>
                </c:pt>
                <c:pt idx="243">
                  <c:v>5.8</c:v>
                </c:pt>
                <c:pt idx="244">
                  <c:v>4.8</c:v>
                </c:pt>
                <c:pt idx="245">
                  <c:v>5.8</c:v>
                </c:pt>
                <c:pt idx="246">
                  <c:v>5.8</c:v>
                </c:pt>
                <c:pt idx="247">
                  <c:v>6.8</c:v>
                </c:pt>
                <c:pt idx="248">
                  <c:v>4.8</c:v>
                </c:pt>
                <c:pt idx="249">
                  <c:v>5.8</c:v>
                </c:pt>
                <c:pt idx="250">
                  <c:v>5.8</c:v>
                </c:pt>
                <c:pt idx="251">
                  <c:v>6.8</c:v>
                </c:pt>
                <c:pt idx="252">
                  <c:v>5.8</c:v>
                </c:pt>
                <c:pt idx="253">
                  <c:v>6.8</c:v>
                </c:pt>
                <c:pt idx="254">
                  <c:v>6.8</c:v>
                </c:pt>
                <c:pt idx="255">
                  <c:v>7.7</c:v>
                </c:pt>
              </c:numCache>
            </c:numRef>
          </c:xVal>
          <c:yVal>
            <c:numRef>
              <c:f>Data!$C$2:$C$257</c:f>
              <c:numCache>
                <c:formatCode>General</c:formatCode>
                <c:ptCount val="256"/>
                <c:pt idx="0">
                  <c:v>0.60799999999999998</c:v>
                </c:pt>
                <c:pt idx="1">
                  <c:v>21.574000000000002</c:v>
                </c:pt>
                <c:pt idx="2">
                  <c:v>21.122</c:v>
                </c:pt>
                <c:pt idx="3">
                  <c:v>37.143999999999998</c:v>
                </c:pt>
                <c:pt idx="4">
                  <c:v>4.9139999999999997</c:v>
                </c:pt>
                <c:pt idx="5">
                  <c:v>22.62</c:v>
                </c:pt>
                <c:pt idx="6">
                  <c:v>24.725999999999999</c:v>
                </c:pt>
                <c:pt idx="7">
                  <c:v>38.47</c:v>
                </c:pt>
                <c:pt idx="8">
                  <c:v>7.9710000000000001</c:v>
                </c:pt>
                <c:pt idx="9">
                  <c:v>27.986999999999998</c:v>
                </c:pt>
                <c:pt idx="10">
                  <c:v>27.3</c:v>
                </c:pt>
                <c:pt idx="11">
                  <c:v>42.9</c:v>
                </c:pt>
                <c:pt idx="12">
                  <c:v>7.5979999999999999</c:v>
                </c:pt>
                <c:pt idx="13">
                  <c:v>23.867999999999999</c:v>
                </c:pt>
                <c:pt idx="14">
                  <c:v>27.55</c:v>
                </c:pt>
                <c:pt idx="15">
                  <c:v>39.328000000000003</c:v>
                </c:pt>
                <c:pt idx="16">
                  <c:v>5.85</c:v>
                </c:pt>
                <c:pt idx="17">
                  <c:v>6.8179999999999996</c:v>
                </c:pt>
                <c:pt idx="18">
                  <c:v>5.8029999999999999</c:v>
                </c:pt>
                <c:pt idx="19">
                  <c:v>4.649</c:v>
                </c:pt>
                <c:pt idx="20">
                  <c:v>9.734</c:v>
                </c:pt>
                <c:pt idx="21">
                  <c:v>8.3460000000000001</c:v>
                </c:pt>
                <c:pt idx="22">
                  <c:v>10.124000000000001</c:v>
                </c:pt>
                <c:pt idx="23">
                  <c:v>6.9109999999999996</c:v>
                </c:pt>
                <c:pt idx="24">
                  <c:v>9.1880000000000006</c:v>
                </c:pt>
                <c:pt idx="25">
                  <c:v>8.9390000000000001</c:v>
                </c:pt>
                <c:pt idx="26">
                  <c:v>9.3919999999999995</c:v>
                </c:pt>
                <c:pt idx="27">
                  <c:v>7.8159999999999998</c:v>
                </c:pt>
                <c:pt idx="28">
                  <c:v>9.9060000000000006</c:v>
                </c:pt>
                <c:pt idx="29">
                  <c:v>9.2509999999999994</c:v>
                </c:pt>
                <c:pt idx="30">
                  <c:v>10.420999999999999</c:v>
                </c:pt>
                <c:pt idx="31">
                  <c:v>6.1619999999999999</c:v>
                </c:pt>
                <c:pt idx="32">
                  <c:v>16.146000000000001</c:v>
                </c:pt>
                <c:pt idx="33">
                  <c:v>36.332999999999998</c:v>
                </c:pt>
                <c:pt idx="34">
                  <c:v>33.290999999999997</c:v>
                </c:pt>
                <c:pt idx="35">
                  <c:v>48.734999999999999</c:v>
                </c:pt>
                <c:pt idx="36">
                  <c:v>19.843</c:v>
                </c:pt>
                <c:pt idx="37">
                  <c:v>37.128</c:v>
                </c:pt>
                <c:pt idx="38">
                  <c:v>36.722999999999999</c:v>
                </c:pt>
                <c:pt idx="39">
                  <c:v>48.86</c:v>
                </c:pt>
                <c:pt idx="40">
                  <c:v>23.821000000000002</c:v>
                </c:pt>
                <c:pt idx="41">
                  <c:v>42.261000000000003</c:v>
                </c:pt>
                <c:pt idx="42">
                  <c:v>37.985999999999997</c:v>
                </c:pt>
                <c:pt idx="43">
                  <c:v>54.412999999999997</c:v>
                </c:pt>
                <c:pt idx="44">
                  <c:v>22.605</c:v>
                </c:pt>
                <c:pt idx="45">
                  <c:v>38.594999999999999</c:v>
                </c:pt>
                <c:pt idx="46">
                  <c:v>39.063000000000002</c:v>
                </c:pt>
                <c:pt idx="47">
                  <c:v>52.914999999999999</c:v>
                </c:pt>
                <c:pt idx="48">
                  <c:v>4.9459999999999997</c:v>
                </c:pt>
                <c:pt idx="49">
                  <c:v>6.0060000000000002</c:v>
                </c:pt>
                <c:pt idx="50">
                  <c:v>3.0419999999999998</c:v>
                </c:pt>
                <c:pt idx="51">
                  <c:v>2.1059999999999999</c:v>
                </c:pt>
                <c:pt idx="52">
                  <c:v>9.5310000000000006</c:v>
                </c:pt>
                <c:pt idx="53">
                  <c:v>7.7220000000000004</c:v>
                </c:pt>
                <c:pt idx="54">
                  <c:v>7.3159999999999998</c:v>
                </c:pt>
                <c:pt idx="55">
                  <c:v>3.9319999999999999</c:v>
                </c:pt>
                <c:pt idx="56">
                  <c:v>8.2219999999999995</c:v>
                </c:pt>
                <c:pt idx="57">
                  <c:v>8.3930000000000007</c:v>
                </c:pt>
                <c:pt idx="58">
                  <c:v>6.2240000000000002</c:v>
                </c:pt>
                <c:pt idx="59">
                  <c:v>4.7270000000000003</c:v>
                </c:pt>
                <c:pt idx="60">
                  <c:v>8.7829999999999995</c:v>
                </c:pt>
                <c:pt idx="61">
                  <c:v>7.0510000000000002</c:v>
                </c:pt>
                <c:pt idx="62">
                  <c:v>6.7709999999999999</c:v>
                </c:pt>
                <c:pt idx="63">
                  <c:v>3.339</c:v>
                </c:pt>
                <c:pt idx="64">
                  <c:v>0.51500000000000001</c:v>
                </c:pt>
                <c:pt idx="65">
                  <c:v>21.154</c:v>
                </c:pt>
                <c:pt idx="66">
                  <c:v>21.231000000000002</c:v>
                </c:pt>
                <c:pt idx="67">
                  <c:v>37.845999999999997</c:v>
                </c:pt>
                <c:pt idx="68">
                  <c:v>5.0549999999999997</c:v>
                </c:pt>
                <c:pt idx="69">
                  <c:v>22.23</c:v>
                </c:pt>
                <c:pt idx="70">
                  <c:v>24.539000000000001</c:v>
                </c:pt>
                <c:pt idx="71">
                  <c:v>38.484999999999999</c:v>
                </c:pt>
                <c:pt idx="72">
                  <c:v>7.3479999999999999</c:v>
                </c:pt>
                <c:pt idx="73">
                  <c:v>27.331</c:v>
                </c:pt>
                <c:pt idx="74">
                  <c:v>26.425999999999998</c:v>
                </c:pt>
                <c:pt idx="75">
                  <c:v>43.54</c:v>
                </c:pt>
                <c:pt idx="76">
                  <c:v>7.91</c:v>
                </c:pt>
                <c:pt idx="77">
                  <c:v>24.725999999999999</c:v>
                </c:pt>
                <c:pt idx="78">
                  <c:v>28.329000000000001</c:v>
                </c:pt>
                <c:pt idx="79">
                  <c:v>41.573999999999998</c:v>
                </c:pt>
                <c:pt idx="80">
                  <c:v>6.2720000000000002</c:v>
                </c:pt>
                <c:pt idx="81">
                  <c:v>6.4429999999999996</c:v>
                </c:pt>
                <c:pt idx="82">
                  <c:v>7.9560000000000004</c:v>
                </c:pt>
                <c:pt idx="83">
                  <c:v>4.8680000000000003</c:v>
                </c:pt>
                <c:pt idx="84">
                  <c:v>10.499000000000001</c:v>
                </c:pt>
                <c:pt idx="85">
                  <c:v>8.8460000000000001</c:v>
                </c:pt>
                <c:pt idx="86">
                  <c:v>10.827</c:v>
                </c:pt>
                <c:pt idx="87">
                  <c:v>6.8019999999999996</c:v>
                </c:pt>
                <c:pt idx="88">
                  <c:v>10.202</c:v>
                </c:pt>
                <c:pt idx="89">
                  <c:v>9.2040000000000006</c:v>
                </c:pt>
                <c:pt idx="90">
                  <c:v>11.326000000000001</c:v>
                </c:pt>
                <c:pt idx="91">
                  <c:v>7.3630000000000004</c:v>
                </c:pt>
                <c:pt idx="92">
                  <c:v>10.125</c:v>
                </c:pt>
                <c:pt idx="93">
                  <c:v>7.6909999999999998</c:v>
                </c:pt>
                <c:pt idx="94">
                  <c:v>10.951000000000001</c:v>
                </c:pt>
                <c:pt idx="95">
                  <c:v>6.4119999999999999</c:v>
                </c:pt>
                <c:pt idx="96">
                  <c:v>15.522</c:v>
                </c:pt>
                <c:pt idx="97">
                  <c:v>37.082000000000001</c:v>
                </c:pt>
                <c:pt idx="98">
                  <c:v>32.526000000000003</c:v>
                </c:pt>
                <c:pt idx="99">
                  <c:v>49.203000000000003</c:v>
                </c:pt>
                <c:pt idx="100">
                  <c:v>20.498999999999999</c:v>
                </c:pt>
                <c:pt idx="101">
                  <c:v>38.906999999999996</c:v>
                </c:pt>
                <c:pt idx="102">
                  <c:v>36.332000000000001</c:v>
                </c:pt>
                <c:pt idx="103">
                  <c:v>49.530999999999999</c:v>
                </c:pt>
                <c:pt idx="104">
                  <c:v>22.698</c:v>
                </c:pt>
                <c:pt idx="105">
                  <c:v>42.665999999999997</c:v>
                </c:pt>
                <c:pt idx="106">
                  <c:v>38.173000000000002</c:v>
                </c:pt>
                <c:pt idx="107">
                  <c:v>56.253999999999998</c:v>
                </c:pt>
                <c:pt idx="108">
                  <c:v>23.666</c:v>
                </c:pt>
                <c:pt idx="109">
                  <c:v>40.107999999999997</c:v>
                </c:pt>
                <c:pt idx="110">
                  <c:v>39.749000000000002</c:v>
                </c:pt>
                <c:pt idx="111">
                  <c:v>53.04</c:v>
                </c:pt>
                <c:pt idx="112">
                  <c:v>5.694</c:v>
                </c:pt>
                <c:pt idx="113">
                  <c:v>5.6790000000000003</c:v>
                </c:pt>
                <c:pt idx="114">
                  <c:v>4.1029999999999998</c:v>
                </c:pt>
                <c:pt idx="115">
                  <c:v>1.778</c:v>
                </c:pt>
                <c:pt idx="116">
                  <c:v>9.266</c:v>
                </c:pt>
                <c:pt idx="117">
                  <c:v>7.3159999999999998</c:v>
                </c:pt>
                <c:pt idx="118">
                  <c:v>7.02</c:v>
                </c:pt>
                <c:pt idx="119">
                  <c:v>3.9630000000000001</c:v>
                </c:pt>
                <c:pt idx="120">
                  <c:v>8.3770000000000007</c:v>
                </c:pt>
                <c:pt idx="121">
                  <c:v>8.1590000000000007</c:v>
                </c:pt>
                <c:pt idx="122">
                  <c:v>6.88</c:v>
                </c:pt>
                <c:pt idx="123">
                  <c:v>4.274</c:v>
                </c:pt>
                <c:pt idx="124">
                  <c:v>9.2669999999999995</c:v>
                </c:pt>
                <c:pt idx="125">
                  <c:v>6.7549999999999999</c:v>
                </c:pt>
                <c:pt idx="126">
                  <c:v>7.6130000000000004</c:v>
                </c:pt>
                <c:pt idx="127">
                  <c:v>3.464</c:v>
                </c:pt>
                <c:pt idx="128">
                  <c:v>13.321999999999999</c:v>
                </c:pt>
                <c:pt idx="129">
                  <c:v>34.350999999999999</c:v>
                </c:pt>
                <c:pt idx="130">
                  <c:v>32.073999999999998</c:v>
                </c:pt>
                <c:pt idx="131">
                  <c:v>50.545000000000002</c:v>
                </c:pt>
                <c:pt idx="132">
                  <c:v>16.942</c:v>
                </c:pt>
                <c:pt idx="133">
                  <c:v>34.429000000000002</c:v>
                </c:pt>
                <c:pt idx="134">
                  <c:v>37.143999999999998</c:v>
                </c:pt>
                <c:pt idx="135">
                  <c:v>50.341999999999999</c:v>
                </c:pt>
                <c:pt idx="136">
                  <c:v>16.334</c:v>
                </c:pt>
                <c:pt idx="137">
                  <c:v>36.534999999999997</c:v>
                </c:pt>
                <c:pt idx="138">
                  <c:v>36.457000000000001</c:v>
                </c:pt>
                <c:pt idx="139">
                  <c:v>53.118000000000002</c:v>
                </c:pt>
                <c:pt idx="140">
                  <c:v>16.536000000000001</c:v>
                </c:pt>
                <c:pt idx="141">
                  <c:v>32.511000000000003</c:v>
                </c:pt>
                <c:pt idx="142">
                  <c:v>35.834000000000003</c:v>
                </c:pt>
                <c:pt idx="143">
                  <c:v>49.311999999999998</c:v>
                </c:pt>
                <c:pt idx="144">
                  <c:v>6.7229999999999999</c:v>
                </c:pt>
                <c:pt idx="145">
                  <c:v>5.7089999999999996</c:v>
                </c:pt>
                <c:pt idx="146">
                  <c:v>5.3040000000000003</c:v>
                </c:pt>
                <c:pt idx="147">
                  <c:v>4.274</c:v>
                </c:pt>
                <c:pt idx="148">
                  <c:v>9.032</c:v>
                </c:pt>
                <c:pt idx="149">
                  <c:v>7.5659999999999998</c:v>
                </c:pt>
                <c:pt idx="150">
                  <c:v>8.6739999999999995</c:v>
                </c:pt>
                <c:pt idx="151">
                  <c:v>5.8970000000000002</c:v>
                </c:pt>
                <c:pt idx="152">
                  <c:v>5.944</c:v>
                </c:pt>
                <c:pt idx="153">
                  <c:v>6.2249999999999996</c:v>
                </c:pt>
                <c:pt idx="154">
                  <c:v>6.35</c:v>
                </c:pt>
                <c:pt idx="155">
                  <c:v>3.9159999999999999</c:v>
                </c:pt>
                <c:pt idx="156">
                  <c:v>7.3170000000000002</c:v>
                </c:pt>
                <c:pt idx="157">
                  <c:v>4.976</c:v>
                </c:pt>
                <c:pt idx="158">
                  <c:v>6.8179999999999996</c:v>
                </c:pt>
                <c:pt idx="159">
                  <c:v>3.26</c:v>
                </c:pt>
                <c:pt idx="160">
                  <c:v>28.47</c:v>
                </c:pt>
                <c:pt idx="161">
                  <c:v>49.311999999999998</c:v>
                </c:pt>
                <c:pt idx="162">
                  <c:v>45.037999999999997</c:v>
                </c:pt>
                <c:pt idx="163">
                  <c:v>62.276000000000003</c:v>
                </c:pt>
                <c:pt idx="164">
                  <c:v>32.884999999999998</c:v>
                </c:pt>
                <c:pt idx="165">
                  <c:v>49.966999999999999</c:v>
                </c:pt>
                <c:pt idx="166">
                  <c:v>48.875</c:v>
                </c:pt>
                <c:pt idx="167">
                  <c:v>61.558</c:v>
                </c:pt>
                <c:pt idx="168">
                  <c:v>31.995000000000001</c:v>
                </c:pt>
                <c:pt idx="169">
                  <c:v>51.652000000000001</c:v>
                </c:pt>
                <c:pt idx="170">
                  <c:v>47.081000000000003</c:v>
                </c:pt>
                <c:pt idx="171">
                  <c:v>64.287999999999997</c:v>
                </c:pt>
                <c:pt idx="172">
                  <c:v>31.466000000000001</c:v>
                </c:pt>
                <c:pt idx="173">
                  <c:v>47.456000000000003</c:v>
                </c:pt>
                <c:pt idx="174">
                  <c:v>47.533999999999999</c:v>
                </c:pt>
                <c:pt idx="175">
                  <c:v>60.418999999999997</c:v>
                </c:pt>
                <c:pt idx="176">
                  <c:v>5.4290000000000003</c:v>
                </c:pt>
                <c:pt idx="177">
                  <c:v>4.7430000000000003</c:v>
                </c:pt>
                <c:pt idx="178">
                  <c:v>2.605</c:v>
                </c:pt>
                <c:pt idx="179">
                  <c:v>1.591</c:v>
                </c:pt>
                <c:pt idx="180">
                  <c:v>8.1579999999999995</c:v>
                </c:pt>
                <c:pt idx="181">
                  <c:v>6.7240000000000002</c:v>
                </c:pt>
                <c:pt idx="182">
                  <c:v>6.0990000000000002</c:v>
                </c:pt>
                <c:pt idx="183">
                  <c:v>3.1819999999999999</c:v>
                </c:pt>
                <c:pt idx="184">
                  <c:v>4.9610000000000003</c:v>
                </c:pt>
                <c:pt idx="185">
                  <c:v>4.6020000000000003</c:v>
                </c:pt>
                <c:pt idx="186">
                  <c:v>3.0419999999999998</c:v>
                </c:pt>
                <c:pt idx="187">
                  <c:v>1.123</c:v>
                </c:pt>
                <c:pt idx="188">
                  <c:v>6.2249999999999996</c:v>
                </c:pt>
                <c:pt idx="189">
                  <c:v>4.056</c:v>
                </c:pt>
                <c:pt idx="190">
                  <c:v>3.7759999999999998</c:v>
                </c:pt>
                <c:pt idx="191">
                  <c:v>0.51400000000000001</c:v>
                </c:pt>
                <c:pt idx="192">
                  <c:v>13.042</c:v>
                </c:pt>
                <c:pt idx="193">
                  <c:v>33.54</c:v>
                </c:pt>
                <c:pt idx="194">
                  <c:v>32.417000000000002</c:v>
                </c:pt>
                <c:pt idx="195">
                  <c:v>50.014000000000003</c:v>
                </c:pt>
                <c:pt idx="196">
                  <c:v>17.067</c:v>
                </c:pt>
                <c:pt idx="197">
                  <c:v>34.725999999999999</c:v>
                </c:pt>
                <c:pt idx="198">
                  <c:v>37.174999999999997</c:v>
                </c:pt>
                <c:pt idx="199">
                  <c:v>50.527999999999999</c:v>
                </c:pt>
                <c:pt idx="200">
                  <c:v>16.817</c:v>
                </c:pt>
                <c:pt idx="201">
                  <c:v>36.503999999999998</c:v>
                </c:pt>
                <c:pt idx="202">
                  <c:v>35.35</c:v>
                </c:pt>
                <c:pt idx="203">
                  <c:v>52.290999999999997</c:v>
                </c:pt>
                <c:pt idx="204">
                  <c:v>16.802</c:v>
                </c:pt>
                <c:pt idx="205">
                  <c:v>34.289000000000001</c:v>
                </c:pt>
                <c:pt idx="206">
                  <c:v>36.536000000000001</c:v>
                </c:pt>
                <c:pt idx="207">
                  <c:v>50.014000000000003</c:v>
                </c:pt>
                <c:pt idx="208">
                  <c:v>5.2729999999999997</c:v>
                </c:pt>
                <c:pt idx="209">
                  <c:v>5.7720000000000002</c:v>
                </c:pt>
                <c:pt idx="210">
                  <c:v>6.6449999999999996</c:v>
                </c:pt>
                <c:pt idx="211">
                  <c:v>4.7270000000000003</c:v>
                </c:pt>
                <c:pt idx="212">
                  <c:v>10.077999999999999</c:v>
                </c:pt>
                <c:pt idx="213">
                  <c:v>7.6760000000000002</c:v>
                </c:pt>
                <c:pt idx="214">
                  <c:v>9.75</c:v>
                </c:pt>
                <c:pt idx="215">
                  <c:v>5.9909999999999997</c:v>
                </c:pt>
                <c:pt idx="216">
                  <c:v>6.2089999999999996</c:v>
                </c:pt>
                <c:pt idx="217">
                  <c:v>5.9279999999999999</c:v>
                </c:pt>
                <c:pt idx="218">
                  <c:v>7.3010000000000002</c:v>
                </c:pt>
                <c:pt idx="219">
                  <c:v>4.1500000000000004</c:v>
                </c:pt>
                <c:pt idx="220">
                  <c:v>7.5970000000000004</c:v>
                </c:pt>
                <c:pt idx="221">
                  <c:v>4.867</c:v>
                </c:pt>
                <c:pt idx="222">
                  <c:v>7.3479999999999999</c:v>
                </c:pt>
                <c:pt idx="223">
                  <c:v>3.4630000000000001</c:v>
                </c:pt>
                <c:pt idx="224">
                  <c:v>27.876999999999999</c:v>
                </c:pt>
                <c:pt idx="225">
                  <c:v>48.360999999999997</c:v>
                </c:pt>
                <c:pt idx="226">
                  <c:v>43.774000000000001</c:v>
                </c:pt>
                <c:pt idx="227">
                  <c:v>63.741999999999997</c:v>
                </c:pt>
                <c:pt idx="228">
                  <c:v>33.197000000000003</c:v>
                </c:pt>
                <c:pt idx="229">
                  <c:v>49.701999999999998</c:v>
                </c:pt>
                <c:pt idx="230">
                  <c:v>49.716999999999999</c:v>
                </c:pt>
                <c:pt idx="231">
                  <c:v>61.728999999999999</c:v>
                </c:pt>
                <c:pt idx="232">
                  <c:v>32.011000000000003</c:v>
                </c:pt>
                <c:pt idx="233">
                  <c:v>51.231000000000002</c:v>
                </c:pt>
                <c:pt idx="234">
                  <c:v>45.911000000000001</c:v>
                </c:pt>
                <c:pt idx="235">
                  <c:v>64.069999999999993</c:v>
                </c:pt>
                <c:pt idx="236">
                  <c:v>32.433</c:v>
                </c:pt>
                <c:pt idx="237">
                  <c:v>48.484999999999999</c:v>
                </c:pt>
                <c:pt idx="238">
                  <c:v>48.329000000000001</c:v>
                </c:pt>
                <c:pt idx="239">
                  <c:v>61.573</c:v>
                </c:pt>
                <c:pt idx="240">
                  <c:v>4.6020000000000003</c:v>
                </c:pt>
                <c:pt idx="241">
                  <c:v>4.9450000000000003</c:v>
                </c:pt>
                <c:pt idx="242">
                  <c:v>3.1040000000000001</c:v>
                </c:pt>
                <c:pt idx="243">
                  <c:v>1.4970000000000001</c:v>
                </c:pt>
                <c:pt idx="244">
                  <c:v>8.923</c:v>
                </c:pt>
                <c:pt idx="245">
                  <c:v>7.0819999999999999</c:v>
                </c:pt>
                <c:pt idx="246">
                  <c:v>6.5209999999999999</c:v>
                </c:pt>
                <c:pt idx="247">
                  <c:v>3.1669999999999998</c:v>
                </c:pt>
                <c:pt idx="248">
                  <c:v>4.992</c:v>
                </c:pt>
                <c:pt idx="249">
                  <c:v>4.867</c:v>
                </c:pt>
                <c:pt idx="250">
                  <c:v>3.0110000000000001</c:v>
                </c:pt>
                <c:pt idx="251">
                  <c:v>1.1080000000000001</c:v>
                </c:pt>
                <c:pt idx="252">
                  <c:v>6.5990000000000002</c:v>
                </c:pt>
                <c:pt idx="253">
                  <c:v>4.165</c:v>
                </c:pt>
                <c:pt idx="254">
                  <c:v>4.1189999999999998</c:v>
                </c:pt>
                <c:pt idx="255">
                  <c:v>0.45300000000000001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49-42DA-9276-360CA4DDED48}"/>
            </c:ext>
          </c:extLst>
        </c:ser>
        <c:ser>
          <c:idx val="3"/>
          <c:order val="2"/>
          <c:tx>
            <c:v>Nom</c:v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1"/>
            <c:spPr>
              <a:noFill/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Data!$K$2:$K$257</c:f>
              <c:numCache>
                <c:formatCode>General</c:formatCode>
                <c:ptCount val="256"/>
                <c:pt idx="0">
                  <c:v>0.15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4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5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4</c:v>
                </c:pt>
                <c:pt idx="52">
                  <c:v>3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3</c:v>
                </c:pt>
                <c:pt idx="57">
                  <c:v>4</c:v>
                </c:pt>
                <c:pt idx="58">
                  <c:v>4</c:v>
                </c:pt>
                <c:pt idx="59">
                  <c:v>5</c:v>
                </c:pt>
                <c:pt idx="60">
                  <c:v>4</c:v>
                </c:pt>
                <c:pt idx="61">
                  <c:v>5</c:v>
                </c:pt>
                <c:pt idx="62">
                  <c:v>5</c:v>
                </c:pt>
                <c:pt idx="63">
                  <c:v>6</c:v>
                </c:pt>
                <c:pt idx="64">
                  <c:v>1</c:v>
                </c:pt>
                <c:pt idx="65">
                  <c:v>2</c:v>
                </c:pt>
                <c:pt idx="66">
                  <c:v>2</c:v>
                </c:pt>
                <c:pt idx="67">
                  <c:v>3</c:v>
                </c:pt>
                <c:pt idx="68">
                  <c:v>2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4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2</c:v>
                </c:pt>
                <c:pt idx="81">
                  <c:v>3</c:v>
                </c:pt>
                <c:pt idx="82">
                  <c:v>3</c:v>
                </c:pt>
                <c:pt idx="83">
                  <c:v>4</c:v>
                </c:pt>
                <c:pt idx="84">
                  <c:v>3</c:v>
                </c:pt>
                <c:pt idx="85">
                  <c:v>4</c:v>
                </c:pt>
                <c:pt idx="86">
                  <c:v>4</c:v>
                </c:pt>
                <c:pt idx="87">
                  <c:v>5</c:v>
                </c:pt>
                <c:pt idx="88">
                  <c:v>3</c:v>
                </c:pt>
                <c:pt idx="89">
                  <c:v>4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5</c:v>
                </c:pt>
                <c:pt idx="94">
                  <c:v>5</c:v>
                </c:pt>
                <c:pt idx="95">
                  <c:v>6</c:v>
                </c:pt>
                <c:pt idx="96">
                  <c:v>2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3</c:v>
                </c:pt>
                <c:pt idx="105">
                  <c:v>4</c:v>
                </c:pt>
                <c:pt idx="106">
                  <c:v>4</c:v>
                </c:pt>
                <c:pt idx="107">
                  <c:v>5</c:v>
                </c:pt>
                <c:pt idx="108">
                  <c:v>4</c:v>
                </c:pt>
                <c:pt idx="109">
                  <c:v>5</c:v>
                </c:pt>
                <c:pt idx="110">
                  <c:v>5</c:v>
                </c:pt>
                <c:pt idx="111">
                  <c:v>6</c:v>
                </c:pt>
                <c:pt idx="112">
                  <c:v>3</c:v>
                </c:pt>
                <c:pt idx="113">
                  <c:v>4</c:v>
                </c:pt>
                <c:pt idx="114">
                  <c:v>4</c:v>
                </c:pt>
                <c:pt idx="115">
                  <c:v>5</c:v>
                </c:pt>
                <c:pt idx="116">
                  <c:v>4</c:v>
                </c:pt>
                <c:pt idx="117">
                  <c:v>5</c:v>
                </c:pt>
                <c:pt idx="118">
                  <c:v>5</c:v>
                </c:pt>
                <c:pt idx="119">
                  <c:v>6</c:v>
                </c:pt>
                <c:pt idx="120">
                  <c:v>4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5</c:v>
                </c:pt>
                <c:pt idx="125">
                  <c:v>6</c:v>
                </c:pt>
                <c:pt idx="126">
                  <c:v>6</c:v>
                </c:pt>
                <c:pt idx="127">
                  <c:v>7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3</c:v>
                </c:pt>
                <c:pt idx="132">
                  <c:v>2</c:v>
                </c:pt>
                <c:pt idx="133">
                  <c:v>3</c:v>
                </c:pt>
                <c:pt idx="134">
                  <c:v>3</c:v>
                </c:pt>
                <c:pt idx="135">
                  <c:v>4</c:v>
                </c:pt>
                <c:pt idx="136">
                  <c:v>2</c:v>
                </c:pt>
                <c:pt idx="137">
                  <c:v>3</c:v>
                </c:pt>
                <c:pt idx="138">
                  <c:v>3</c:v>
                </c:pt>
                <c:pt idx="139">
                  <c:v>4</c:v>
                </c:pt>
                <c:pt idx="140">
                  <c:v>3</c:v>
                </c:pt>
                <c:pt idx="141">
                  <c:v>4</c:v>
                </c:pt>
                <c:pt idx="142">
                  <c:v>4</c:v>
                </c:pt>
                <c:pt idx="143">
                  <c:v>5</c:v>
                </c:pt>
                <c:pt idx="144">
                  <c:v>2</c:v>
                </c:pt>
                <c:pt idx="145">
                  <c:v>3</c:v>
                </c:pt>
                <c:pt idx="146">
                  <c:v>3</c:v>
                </c:pt>
                <c:pt idx="147">
                  <c:v>4</c:v>
                </c:pt>
                <c:pt idx="148">
                  <c:v>3</c:v>
                </c:pt>
                <c:pt idx="149">
                  <c:v>4</c:v>
                </c:pt>
                <c:pt idx="150">
                  <c:v>4</c:v>
                </c:pt>
                <c:pt idx="151">
                  <c:v>5</c:v>
                </c:pt>
                <c:pt idx="152">
                  <c:v>3</c:v>
                </c:pt>
                <c:pt idx="153">
                  <c:v>4</c:v>
                </c:pt>
                <c:pt idx="154">
                  <c:v>4</c:v>
                </c:pt>
                <c:pt idx="155">
                  <c:v>5</c:v>
                </c:pt>
                <c:pt idx="156">
                  <c:v>4</c:v>
                </c:pt>
                <c:pt idx="157">
                  <c:v>5</c:v>
                </c:pt>
                <c:pt idx="158">
                  <c:v>5</c:v>
                </c:pt>
                <c:pt idx="159">
                  <c:v>6</c:v>
                </c:pt>
                <c:pt idx="160">
                  <c:v>2</c:v>
                </c:pt>
                <c:pt idx="161">
                  <c:v>3</c:v>
                </c:pt>
                <c:pt idx="162">
                  <c:v>3</c:v>
                </c:pt>
                <c:pt idx="163">
                  <c:v>4</c:v>
                </c:pt>
                <c:pt idx="164">
                  <c:v>3</c:v>
                </c:pt>
                <c:pt idx="165">
                  <c:v>4</c:v>
                </c:pt>
                <c:pt idx="166">
                  <c:v>4</c:v>
                </c:pt>
                <c:pt idx="167">
                  <c:v>5</c:v>
                </c:pt>
                <c:pt idx="168">
                  <c:v>3</c:v>
                </c:pt>
                <c:pt idx="169">
                  <c:v>4</c:v>
                </c:pt>
                <c:pt idx="170">
                  <c:v>4</c:v>
                </c:pt>
                <c:pt idx="171">
                  <c:v>5</c:v>
                </c:pt>
                <c:pt idx="172">
                  <c:v>4</c:v>
                </c:pt>
                <c:pt idx="173">
                  <c:v>5</c:v>
                </c:pt>
                <c:pt idx="174">
                  <c:v>5</c:v>
                </c:pt>
                <c:pt idx="175">
                  <c:v>6</c:v>
                </c:pt>
                <c:pt idx="176">
                  <c:v>3</c:v>
                </c:pt>
                <c:pt idx="177">
                  <c:v>4</c:v>
                </c:pt>
                <c:pt idx="178">
                  <c:v>4</c:v>
                </c:pt>
                <c:pt idx="179">
                  <c:v>5</c:v>
                </c:pt>
                <c:pt idx="180">
                  <c:v>4</c:v>
                </c:pt>
                <c:pt idx="181">
                  <c:v>5</c:v>
                </c:pt>
                <c:pt idx="182">
                  <c:v>5</c:v>
                </c:pt>
                <c:pt idx="183">
                  <c:v>6</c:v>
                </c:pt>
                <c:pt idx="184">
                  <c:v>4</c:v>
                </c:pt>
                <c:pt idx="185">
                  <c:v>5</c:v>
                </c:pt>
                <c:pt idx="186">
                  <c:v>5</c:v>
                </c:pt>
                <c:pt idx="187">
                  <c:v>6</c:v>
                </c:pt>
                <c:pt idx="188">
                  <c:v>5</c:v>
                </c:pt>
                <c:pt idx="189">
                  <c:v>6</c:v>
                </c:pt>
                <c:pt idx="190">
                  <c:v>6</c:v>
                </c:pt>
                <c:pt idx="191">
                  <c:v>7</c:v>
                </c:pt>
                <c:pt idx="192">
                  <c:v>2</c:v>
                </c:pt>
                <c:pt idx="193">
                  <c:v>3</c:v>
                </c:pt>
                <c:pt idx="194">
                  <c:v>3</c:v>
                </c:pt>
                <c:pt idx="195">
                  <c:v>4</c:v>
                </c:pt>
                <c:pt idx="196">
                  <c:v>3</c:v>
                </c:pt>
                <c:pt idx="197">
                  <c:v>4</c:v>
                </c:pt>
                <c:pt idx="198">
                  <c:v>4</c:v>
                </c:pt>
                <c:pt idx="199">
                  <c:v>5</c:v>
                </c:pt>
                <c:pt idx="200">
                  <c:v>3</c:v>
                </c:pt>
                <c:pt idx="201">
                  <c:v>4</c:v>
                </c:pt>
                <c:pt idx="202">
                  <c:v>4</c:v>
                </c:pt>
                <c:pt idx="203">
                  <c:v>5</c:v>
                </c:pt>
                <c:pt idx="204">
                  <c:v>4</c:v>
                </c:pt>
                <c:pt idx="205">
                  <c:v>5</c:v>
                </c:pt>
                <c:pt idx="206">
                  <c:v>5</c:v>
                </c:pt>
                <c:pt idx="207">
                  <c:v>6</c:v>
                </c:pt>
                <c:pt idx="208">
                  <c:v>3</c:v>
                </c:pt>
                <c:pt idx="209">
                  <c:v>4</c:v>
                </c:pt>
                <c:pt idx="210">
                  <c:v>4</c:v>
                </c:pt>
                <c:pt idx="211">
                  <c:v>5</c:v>
                </c:pt>
                <c:pt idx="212">
                  <c:v>4</c:v>
                </c:pt>
                <c:pt idx="213">
                  <c:v>5</c:v>
                </c:pt>
                <c:pt idx="214">
                  <c:v>5</c:v>
                </c:pt>
                <c:pt idx="215">
                  <c:v>6</c:v>
                </c:pt>
                <c:pt idx="216">
                  <c:v>4</c:v>
                </c:pt>
                <c:pt idx="217">
                  <c:v>5</c:v>
                </c:pt>
                <c:pt idx="218">
                  <c:v>5</c:v>
                </c:pt>
                <c:pt idx="219">
                  <c:v>6</c:v>
                </c:pt>
                <c:pt idx="220">
                  <c:v>5</c:v>
                </c:pt>
                <c:pt idx="221">
                  <c:v>6</c:v>
                </c:pt>
                <c:pt idx="222">
                  <c:v>6</c:v>
                </c:pt>
                <c:pt idx="223">
                  <c:v>7</c:v>
                </c:pt>
                <c:pt idx="224">
                  <c:v>3</c:v>
                </c:pt>
                <c:pt idx="225">
                  <c:v>4</c:v>
                </c:pt>
                <c:pt idx="226">
                  <c:v>4</c:v>
                </c:pt>
                <c:pt idx="227">
                  <c:v>5</c:v>
                </c:pt>
                <c:pt idx="228">
                  <c:v>4</c:v>
                </c:pt>
                <c:pt idx="229">
                  <c:v>5</c:v>
                </c:pt>
                <c:pt idx="230">
                  <c:v>5</c:v>
                </c:pt>
                <c:pt idx="231">
                  <c:v>6</c:v>
                </c:pt>
                <c:pt idx="232">
                  <c:v>4</c:v>
                </c:pt>
                <c:pt idx="233">
                  <c:v>5</c:v>
                </c:pt>
                <c:pt idx="234">
                  <c:v>5</c:v>
                </c:pt>
                <c:pt idx="235">
                  <c:v>6</c:v>
                </c:pt>
                <c:pt idx="236">
                  <c:v>5</c:v>
                </c:pt>
                <c:pt idx="237">
                  <c:v>6</c:v>
                </c:pt>
                <c:pt idx="238">
                  <c:v>6</c:v>
                </c:pt>
                <c:pt idx="239">
                  <c:v>7</c:v>
                </c:pt>
                <c:pt idx="240">
                  <c:v>4</c:v>
                </c:pt>
                <c:pt idx="241">
                  <c:v>5</c:v>
                </c:pt>
                <c:pt idx="242">
                  <c:v>5</c:v>
                </c:pt>
                <c:pt idx="243">
                  <c:v>6</c:v>
                </c:pt>
                <c:pt idx="244">
                  <c:v>5</c:v>
                </c:pt>
                <c:pt idx="245">
                  <c:v>6</c:v>
                </c:pt>
                <c:pt idx="246">
                  <c:v>6</c:v>
                </c:pt>
                <c:pt idx="247">
                  <c:v>7</c:v>
                </c:pt>
                <c:pt idx="248">
                  <c:v>5</c:v>
                </c:pt>
                <c:pt idx="249">
                  <c:v>6</c:v>
                </c:pt>
                <c:pt idx="250">
                  <c:v>6</c:v>
                </c:pt>
                <c:pt idx="251">
                  <c:v>7</c:v>
                </c:pt>
                <c:pt idx="252">
                  <c:v>6</c:v>
                </c:pt>
                <c:pt idx="253">
                  <c:v>7</c:v>
                </c:pt>
                <c:pt idx="254">
                  <c:v>7</c:v>
                </c:pt>
                <c:pt idx="255">
                  <c:v>7.85</c:v>
                </c:pt>
              </c:numCache>
            </c:numRef>
          </c:xVal>
          <c:yVal>
            <c:numRef>
              <c:f>Data!$I$2:$I$257</c:f>
              <c:numCache>
                <c:formatCode>General</c:formatCode>
                <c:ptCount val="256"/>
                <c:pt idx="0">
                  <c:v>2.0962990000000001</c:v>
                </c:pt>
                <c:pt idx="1">
                  <c:v>1.981973</c:v>
                </c:pt>
                <c:pt idx="2">
                  <c:v>1.9878199999999999</c:v>
                </c:pt>
                <c:pt idx="3">
                  <c:v>1.956402</c:v>
                </c:pt>
                <c:pt idx="4">
                  <c:v>2.0434290000000002</c:v>
                </c:pt>
                <c:pt idx="5">
                  <c:v>2.0401359999999999</c:v>
                </c:pt>
                <c:pt idx="6">
                  <c:v>2.0858979999999998</c:v>
                </c:pt>
                <c:pt idx="7">
                  <c:v>2.1007169999999999</c:v>
                </c:pt>
                <c:pt idx="8">
                  <c:v>2.0770749999999998</c:v>
                </c:pt>
                <c:pt idx="9">
                  <c:v>2.1094680000000001</c:v>
                </c:pt>
                <c:pt idx="10">
                  <c:v>2.0672820000000001</c:v>
                </c:pt>
                <c:pt idx="11">
                  <c:v>2.0047269999999999</c:v>
                </c:pt>
                <c:pt idx="12">
                  <c:v>1.9999499999999999</c:v>
                </c:pt>
                <c:pt idx="13">
                  <c:v>2.0819529999999999</c:v>
                </c:pt>
                <c:pt idx="14">
                  <c:v>2.0238670000000001</c:v>
                </c:pt>
                <c:pt idx="15">
                  <c:v>1.9679660000000001</c:v>
                </c:pt>
                <c:pt idx="16">
                  <c:v>1.8498079999999999</c:v>
                </c:pt>
                <c:pt idx="17">
                  <c:v>1.7833159999999999</c:v>
                </c:pt>
                <c:pt idx="18">
                  <c:v>1.767458</c:v>
                </c:pt>
                <c:pt idx="19">
                  <c:v>1.7615989999999999</c:v>
                </c:pt>
                <c:pt idx="20">
                  <c:v>1.874185</c:v>
                </c:pt>
                <c:pt idx="21">
                  <c:v>1.744221</c:v>
                </c:pt>
                <c:pt idx="22">
                  <c:v>1.8103050000000001</c:v>
                </c:pt>
                <c:pt idx="23">
                  <c:v>1.737501</c:v>
                </c:pt>
                <c:pt idx="24">
                  <c:v>1.7923929999999999</c:v>
                </c:pt>
                <c:pt idx="25">
                  <c:v>1.8079000000000001</c:v>
                </c:pt>
                <c:pt idx="26">
                  <c:v>1.811896</c:v>
                </c:pt>
                <c:pt idx="27">
                  <c:v>1.653251</c:v>
                </c:pt>
                <c:pt idx="28">
                  <c:v>1.8699440000000001</c:v>
                </c:pt>
                <c:pt idx="29">
                  <c:v>1.723752</c:v>
                </c:pt>
                <c:pt idx="30">
                  <c:v>1.7920959999999999</c:v>
                </c:pt>
                <c:pt idx="31">
                  <c:v>1.6329149999999999</c:v>
                </c:pt>
                <c:pt idx="32">
                  <c:v>1.9915890000000001</c:v>
                </c:pt>
                <c:pt idx="33">
                  <c:v>1.971557</c:v>
                </c:pt>
                <c:pt idx="34">
                  <c:v>2.0979670000000001</c:v>
                </c:pt>
                <c:pt idx="35">
                  <c:v>1.998464</c:v>
                </c:pt>
                <c:pt idx="36">
                  <c:v>1.975662</c:v>
                </c:pt>
                <c:pt idx="37">
                  <c:v>2.0014249999999998</c:v>
                </c:pt>
                <c:pt idx="38">
                  <c:v>1.8944160000000001</c:v>
                </c:pt>
                <c:pt idx="39">
                  <c:v>1.8589089999999999</c:v>
                </c:pt>
                <c:pt idx="40">
                  <c:v>2.0481479999999999</c:v>
                </c:pt>
                <c:pt idx="41">
                  <c:v>2.0500229999999999</c:v>
                </c:pt>
                <c:pt idx="42">
                  <c:v>1.971349</c:v>
                </c:pt>
                <c:pt idx="43">
                  <c:v>2.0917789999999998</c:v>
                </c:pt>
                <c:pt idx="44">
                  <c:v>1.939281</c:v>
                </c:pt>
                <c:pt idx="45">
                  <c:v>1.8454079999999999</c:v>
                </c:pt>
                <c:pt idx="46">
                  <c:v>1.890155</c:v>
                </c:pt>
                <c:pt idx="47">
                  <c:v>1.8494569999999999</c:v>
                </c:pt>
                <c:pt idx="48">
                  <c:v>1.8041970000000001</c:v>
                </c:pt>
                <c:pt idx="49">
                  <c:v>1.7457800000000001</c:v>
                </c:pt>
                <c:pt idx="50">
                  <c:v>1.7522759999999999</c:v>
                </c:pt>
                <c:pt idx="51">
                  <c:v>1.647497</c:v>
                </c:pt>
                <c:pt idx="52">
                  <c:v>1.739544</c:v>
                </c:pt>
                <c:pt idx="53">
                  <c:v>1.674501</c:v>
                </c:pt>
                <c:pt idx="54">
                  <c:v>1.6392659999999999</c:v>
                </c:pt>
                <c:pt idx="55">
                  <c:v>1.4984440000000001</c:v>
                </c:pt>
                <c:pt idx="56">
                  <c:v>1.813528</c:v>
                </c:pt>
                <c:pt idx="57">
                  <c:v>1.6806350000000001</c:v>
                </c:pt>
                <c:pt idx="58">
                  <c:v>1.739789</c:v>
                </c:pt>
                <c:pt idx="59">
                  <c:v>1.7188349999999999</c:v>
                </c:pt>
                <c:pt idx="60">
                  <c:v>1.762967</c:v>
                </c:pt>
                <c:pt idx="61">
                  <c:v>1.598309</c:v>
                </c:pt>
                <c:pt idx="62">
                  <c:v>1.625059</c:v>
                </c:pt>
                <c:pt idx="63">
                  <c:v>1.489933</c:v>
                </c:pt>
                <c:pt idx="64">
                  <c:v>2.103202</c:v>
                </c:pt>
                <c:pt idx="65">
                  <c:v>1.987236</c:v>
                </c:pt>
                <c:pt idx="66">
                  <c:v>2.0068670000000002</c:v>
                </c:pt>
                <c:pt idx="67">
                  <c:v>1.9565570000000001</c:v>
                </c:pt>
                <c:pt idx="68">
                  <c:v>2.1002459999999998</c:v>
                </c:pt>
                <c:pt idx="69">
                  <c:v>2.048416</c:v>
                </c:pt>
                <c:pt idx="70">
                  <c:v>2.073029</c:v>
                </c:pt>
                <c:pt idx="71">
                  <c:v>2.1081120000000002</c:v>
                </c:pt>
                <c:pt idx="72">
                  <c:v>2.0824880000000001</c:v>
                </c:pt>
                <c:pt idx="73">
                  <c:v>2.040314</c:v>
                </c:pt>
                <c:pt idx="74">
                  <c:v>2.0615130000000002</c:v>
                </c:pt>
                <c:pt idx="75">
                  <c:v>2.0067970000000002</c:v>
                </c:pt>
                <c:pt idx="76">
                  <c:v>1.9974829999999999</c:v>
                </c:pt>
                <c:pt idx="77">
                  <c:v>2.082322</c:v>
                </c:pt>
                <c:pt idx="78">
                  <c:v>2.0137960000000001</c:v>
                </c:pt>
                <c:pt idx="79">
                  <c:v>1.962958</c:v>
                </c:pt>
                <c:pt idx="80">
                  <c:v>1.845545</c:v>
                </c:pt>
                <c:pt idx="81">
                  <c:v>1.7515149999999999</c:v>
                </c:pt>
                <c:pt idx="82">
                  <c:v>1.767833</c:v>
                </c:pt>
                <c:pt idx="83">
                  <c:v>1.7703150000000001</c:v>
                </c:pt>
                <c:pt idx="84">
                  <c:v>1.839413</c:v>
                </c:pt>
                <c:pt idx="85">
                  <c:v>1.725487</c:v>
                </c:pt>
                <c:pt idx="86">
                  <c:v>1.8250459999999999</c:v>
                </c:pt>
                <c:pt idx="87">
                  <c:v>1.728458</c:v>
                </c:pt>
                <c:pt idx="88">
                  <c:v>1.814716</c:v>
                </c:pt>
                <c:pt idx="89">
                  <c:v>1.823922</c:v>
                </c:pt>
                <c:pt idx="90">
                  <c:v>1.7954060000000001</c:v>
                </c:pt>
                <c:pt idx="91">
                  <c:v>1.645821</c:v>
                </c:pt>
                <c:pt idx="92">
                  <c:v>1.8656600000000001</c:v>
                </c:pt>
                <c:pt idx="93">
                  <c:v>1.7210160000000001</c:v>
                </c:pt>
                <c:pt idx="94">
                  <c:v>1.799601</c:v>
                </c:pt>
                <c:pt idx="95">
                  <c:v>1.6467810000000001</c:v>
                </c:pt>
                <c:pt idx="96">
                  <c:v>1.986869</c:v>
                </c:pt>
                <c:pt idx="97">
                  <c:v>2.041293</c:v>
                </c:pt>
                <c:pt idx="98">
                  <c:v>2.0975079999999999</c:v>
                </c:pt>
                <c:pt idx="99">
                  <c:v>1.9888539999999999</c:v>
                </c:pt>
                <c:pt idx="100">
                  <c:v>1.9737150000000001</c:v>
                </c:pt>
                <c:pt idx="101">
                  <c:v>1.9954240000000001</c:v>
                </c:pt>
                <c:pt idx="102">
                  <c:v>1.876538</c:v>
                </c:pt>
                <c:pt idx="103">
                  <c:v>1.866671</c:v>
                </c:pt>
                <c:pt idx="104">
                  <c:v>2.0422229999999999</c:v>
                </c:pt>
                <c:pt idx="105">
                  <c:v>2.1023869999999998</c:v>
                </c:pt>
                <c:pt idx="106">
                  <c:v>2.0204059999999999</c:v>
                </c:pt>
                <c:pt idx="107">
                  <c:v>2.055075</c:v>
                </c:pt>
                <c:pt idx="108">
                  <c:v>1.940391</c:v>
                </c:pt>
                <c:pt idx="109">
                  <c:v>1.834498</c:v>
                </c:pt>
                <c:pt idx="110">
                  <c:v>1.8956090000000001</c:v>
                </c:pt>
                <c:pt idx="111">
                  <c:v>1.835191</c:v>
                </c:pt>
                <c:pt idx="112">
                  <c:v>1.8193189999999999</c:v>
                </c:pt>
                <c:pt idx="113">
                  <c:v>1.7450140000000001</c:v>
                </c:pt>
                <c:pt idx="114">
                  <c:v>1.748812</c:v>
                </c:pt>
                <c:pt idx="115">
                  <c:v>1.6718729999999999</c:v>
                </c:pt>
                <c:pt idx="116">
                  <c:v>1.7462580000000001</c:v>
                </c:pt>
                <c:pt idx="117">
                  <c:v>1.6864939999999999</c:v>
                </c:pt>
                <c:pt idx="118">
                  <c:v>1.636066</c:v>
                </c:pt>
                <c:pt idx="119">
                  <c:v>1.513838</c:v>
                </c:pt>
                <c:pt idx="120">
                  <c:v>1.804864</c:v>
                </c:pt>
                <c:pt idx="121">
                  <c:v>1.7081329999999999</c:v>
                </c:pt>
                <c:pt idx="122">
                  <c:v>1.7225269999999999</c:v>
                </c:pt>
                <c:pt idx="123">
                  <c:v>1.7364660000000001</c:v>
                </c:pt>
                <c:pt idx="124">
                  <c:v>1.767355</c:v>
                </c:pt>
                <c:pt idx="125">
                  <c:v>1.5980019999999999</c:v>
                </c:pt>
                <c:pt idx="126">
                  <c:v>1.6188370000000001</c:v>
                </c:pt>
                <c:pt idx="127">
                  <c:v>1.4872590000000001</c:v>
                </c:pt>
                <c:pt idx="128">
                  <c:v>2.137718</c:v>
                </c:pt>
                <c:pt idx="129">
                  <c:v>2.0582959999999999</c:v>
                </c:pt>
                <c:pt idx="130">
                  <c:v>2.0544009999999999</c:v>
                </c:pt>
                <c:pt idx="131">
                  <c:v>2.011552</c:v>
                </c:pt>
                <c:pt idx="132">
                  <c:v>1.9662919999999999</c:v>
                </c:pt>
                <c:pt idx="133">
                  <c:v>1.914507</c:v>
                </c:pt>
                <c:pt idx="134">
                  <c:v>1.9297930000000001</c:v>
                </c:pt>
                <c:pt idx="135">
                  <c:v>1.80067</c:v>
                </c:pt>
                <c:pt idx="136">
                  <c:v>2.0406230000000001</c:v>
                </c:pt>
                <c:pt idx="137">
                  <c:v>2.0628760000000002</c:v>
                </c:pt>
                <c:pt idx="138">
                  <c:v>1.9551339999999999</c:v>
                </c:pt>
                <c:pt idx="139">
                  <c:v>2.024912</c:v>
                </c:pt>
                <c:pt idx="140">
                  <c:v>1.868285</c:v>
                </c:pt>
                <c:pt idx="141">
                  <c:v>1.819701</c:v>
                </c:pt>
                <c:pt idx="142">
                  <c:v>1.8265560000000001</c:v>
                </c:pt>
                <c:pt idx="143">
                  <c:v>1.7381770000000001</c:v>
                </c:pt>
                <c:pt idx="144">
                  <c:v>1.6681490000000001</c:v>
                </c:pt>
                <c:pt idx="145">
                  <c:v>1.57843</c:v>
                </c:pt>
                <c:pt idx="146">
                  <c:v>1.668542</c:v>
                </c:pt>
                <c:pt idx="147">
                  <c:v>1.585582</c:v>
                </c:pt>
                <c:pt idx="148">
                  <c:v>1.4942329999999999</c:v>
                </c:pt>
                <c:pt idx="149">
                  <c:v>1.41099</c:v>
                </c:pt>
                <c:pt idx="150">
                  <c:v>1.381586</c:v>
                </c:pt>
                <c:pt idx="151">
                  <c:v>1.2896730000000001</c:v>
                </c:pt>
                <c:pt idx="152">
                  <c:v>1.6173900000000001</c:v>
                </c:pt>
                <c:pt idx="153">
                  <c:v>1.5472250000000001</c:v>
                </c:pt>
                <c:pt idx="154">
                  <c:v>1.584195</c:v>
                </c:pt>
                <c:pt idx="155">
                  <c:v>1.496478</c:v>
                </c:pt>
                <c:pt idx="156">
                  <c:v>1.397778</c:v>
                </c:pt>
                <c:pt idx="157">
                  <c:v>1.243209</c:v>
                </c:pt>
                <c:pt idx="158">
                  <c:v>1.3053440000000001</c:v>
                </c:pt>
                <c:pt idx="159">
                  <c:v>1.1594420000000001</c:v>
                </c:pt>
                <c:pt idx="160">
                  <c:v>2.1020780000000001</c:v>
                </c:pt>
                <c:pt idx="161">
                  <c:v>2.0225590000000002</c:v>
                </c:pt>
                <c:pt idx="162">
                  <c:v>2.0179710000000002</c:v>
                </c:pt>
                <c:pt idx="163">
                  <c:v>1.9406890000000001</c:v>
                </c:pt>
                <c:pt idx="164">
                  <c:v>1.7768759999999999</c:v>
                </c:pt>
                <c:pt idx="165">
                  <c:v>1.790262</c:v>
                </c:pt>
                <c:pt idx="166">
                  <c:v>1.7790079999999999</c:v>
                </c:pt>
                <c:pt idx="167">
                  <c:v>1.7293670000000001</c:v>
                </c:pt>
                <c:pt idx="168">
                  <c:v>1.955457</c:v>
                </c:pt>
                <c:pt idx="169">
                  <c:v>1.895723</c:v>
                </c:pt>
                <c:pt idx="170">
                  <c:v>2.02467</c:v>
                </c:pt>
                <c:pt idx="171">
                  <c:v>2.0126249999999999</c:v>
                </c:pt>
                <c:pt idx="172">
                  <c:v>1.814222</c:v>
                </c:pt>
                <c:pt idx="173">
                  <c:v>1.7152289999999999</c:v>
                </c:pt>
                <c:pt idx="174">
                  <c:v>1.7235499999999999</c:v>
                </c:pt>
                <c:pt idx="175">
                  <c:v>1.695303</c:v>
                </c:pt>
                <c:pt idx="176">
                  <c:v>1.6789240000000001</c:v>
                </c:pt>
                <c:pt idx="177">
                  <c:v>1.5356050000000001</c:v>
                </c:pt>
                <c:pt idx="178">
                  <c:v>1.6266419999999999</c:v>
                </c:pt>
                <c:pt idx="179">
                  <c:v>1.5303580000000001</c:v>
                </c:pt>
                <c:pt idx="180">
                  <c:v>1.319861</c:v>
                </c:pt>
                <c:pt idx="181">
                  <c:v>1.2735989999999999</c:v>
                </c:pt>
                <c:pt idx="182">
                  <c:v>1.280886</c:v>
                </c:pt>
                <c:pt idx="183">
                  <c:v>1.118763</c:v>
                </c:pt>
                <c:pt idx="184">
                  <c:v>1.607369</c:v>
                </c:pt>
                <c:pt idx="185">
                  <c:v>1.5009380000000001</c:v>
                </c:pt>
                <c:pt idx="186">
                  <c:v>1.556308</c:v>
                </c:pt>
                <c:pt idx="187">
                  <c:v>1.3975029999999999</c:v>
                </c:pt>
                <c:pt idx="188">
                  <c:v>1.249061</c:v>
                </c:pt>
                <c:pt idx="189">
                  <c:v>1.1364000000000001</c:v>
                </c:pt>
                <c:pt idx="190">
                  <c:v>1.1704920000000001</c:v>
                </c:pt>
                <c:pt idx="191">
                  <c:v>1.009217</c:v>
                </c:pt>
                <c:pt idx="192">
                  <c:v>2.0256799999999999</c:v>
                </c:pt>
                <c:pt idx="193">
                  <c:v>1.985535</c:v>
                </c:pt>
                <c:pt idx="194">
                  <c:v>2.0488400000000002</c:v>
                </c:pt>
                <c:pt idx="195">
                  <c:v>1.95764</c:v>
                </c:pt>
                <c:pt idx="196">
                  <c:v>1.9690129999999999</c:v>
                </c:pt>
                <c:pt idx="197">
                  <c:v>1.8815409999999999</c:v>
                </c:pt>
                <c:pt idx="198">
                  <c:v>1.8917710000000001</c:v>
                </c:pt>
                <c:pt idx="199">
                  <c:v>1.8444309999999999</c:v>
                </c:pt>
                <c:pt idx="200">
                  <c:v>1.968024</c:v>
                </c:pt>
                <c:pt idx="201">
                  <c:v>1.9398850000000001</c:v>
                </c:pt>
                <c:pt idx="202">
                  <c:v>2.0756199999999998</c:v>
                </c:pt>
                <c:pt idx="203">
                  <c:v>1.9232830000000001</c:v>
                </c:pt>
                <c:pt idx="204">
                  <c:v>1.9261820000000001</c:v>
                </c:pt>
                <c:pt idx="205">
                  <c:v>1.7710870000000001</c:v>
                </c:pt>
                <c:pt idx="206">
                  <c:v>1.9158919999999999</c:v>
                </c:pt>
                <c:pt idx="207">
                  <c:v>1.7929580000000001</c:v>
                </c:pt>
                <c:pt idx="208">
                  <c:v>1.7038089999999999</c:v>
                </c:pt>
                <c:pt idx="209">
                  <c:v>1.5726119999999999</c:v>
                </c:pt>
                <c:pt idx="210">
                  <c:v>1.639049</c:v>
                </c:pt>
                <c:pt idx="211">
                  <c:v>1.522448</c:v>
                </c:pt>
                <c:pt idx="212">
                  <c:v>1.57959</c:v>
                </c:pt>
                <c:pt idx="213">
                  <c:v>1.3507070000000001</c:v>
                </c:pt>
                <c:pt idx="214">
                  <c:v>1.4283189999999999</c:v>
                </c:pt>
                <c:pt idx="215">
                  <c:v>1.2666120000000001</c:v>
                </c:pt>
                <c:pt idx="216">
                  <c:v>1.563261</c:v>
                </c:pt>
                <c:pt idx="217">
                  <c:v>1.60382</c:v>
                </c:pt>
                <c:pt idx="218">
                  <c:v>1.604322</c:v>
                </c:pt>
                <c:pt idx="219">
                  <c:v>1.4902249999999999</c:v>
                </c:pt>
                <c:pt idx="220">
                  <c:v>1.4114390000000001</c:v>
                </c:pt>
                <c:pt idx="221">
                  <c:v>1.2871840000000001</c:v>
                </c:pt>
                <c:pt idx="222">
                  <c:v>1.3113109999999999</c:v>
                </c:pt>
                <c:pt idx="223">
                  <c:v>1.174723</c:v>
                </c:pt>
                <c:pt idx="224">
                  <c:v>2.0296620000000001</c:v>
                </c:pt>
                <c:pt idx="225">
                  <c:v>2.0945100000000001</c:v>
                </c:pt>
                <c:pt idx="226">
                  <c:v>2.0174460000000001</c:v>
                </c:pt>
                <c:pt idx="227">
                  <c:v>2.0325329999999999</c:v>
                </c:pt>
                <c:pt idx="228">
                  <c:v>1.8684730000000001</c:v>
                </c:pt>
                <c:pt idx="229">
                  <c:v>1.726135</c:v>
                </c:pt>
                <c:pt idx="230">
                  <c:v>1.8014939999999999</c:v>
                </c:pt>
                <c:pt idx="231">
                  <c:v>1.786748</c:v>
                </c:pt>
                <c:pt idx="232">
                  <c:v>2.045423</c:v>
                </c:pt>
                <c:pt idx="233">
                  <c:v>1.965406</c:v>
                </c:pt>
                <c:pt idx="234">
                  <c:v>1.9290609999999999</c:v>
                </c:pt>
                <c:pt idx="235">
                  <c:v>1.955481</c:v>
                </c:pt>
                <c:pt idx="236">
                  <c:v>1.758859</c:v>
                </c:pt>
                <c:pt idx="237">
                  <c:v>1.6865730000000001</c:v>
                </c:pt>
                <c:pt idx="238">
                  <c:v>1.681829</c:v>
                </c:pt>
                <c:pt idx="239">
                  <c:v>1.653408</c:v>
                </c:pt>
                <c:pt idx="240">
                  <c:v>1.6177140000000001</c:v>
                </c:pt>
                <c:pt idx="241">
                  <c:v>1.5838380000000001</c:v>
                </c:pt>
                <c:pt idx="242">
                  <c:v>1.5551330000000001</c:v>
                </c:pt>
                <c:pt idx="243">
                  <c:v>1.5265230000000001</c:v>
                </c:pt>
                <c:pt idx="244">
                  <c:v>1.3671739999999999</c:v>
                </c:pt>
                <c:pt idx="245">
                  <c:v>1.2166490000000001</c:v>
                </c:pt>
                <c:pt idx="246">
                  <c:v>1.249868</c:v>
                </c:pt>
                <c:pt idx="247">
                  <c:v>1.1113440000000001</c:v>
                </c:pt>
                <c:pt idx="248">
                  <c:v>1.5866690000000001</c:v>
                </c:pt>
                <c:pt idx="249">
                  <c:v>1.5463659999999999</c:v>
                </c:pt>
                <c:pt idx="250">
                  <c:v>1.532349</c:v>
                </c:pt>
                <c:pt idx="251">
                  <c:v>1.4378029999999999</c:v>
                </c:pt>
                <c:pt idx="252">
                  <c:v>1.250899</c:v>
                </c:pt>
                <c:pt idx="253">
                  <c:v>1.140887</c:v>
                </c:pt>
                <c:pt idx="254">
                  <c:v>1.152523</c:v>
                </c:pt>
                <c:pt idx="255">
                  <c:v>1.019331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049-42DA-9276-360CA4DDED48}"/>
            </c:ext>
          </c:extLst>
        </c:ser>
        <c:ser>
          <c:idx val="2"/>
          <c:order val="3"/>
          <c:tx>
            <c:strRef>
              <c:f>Data!$G$1</c:f>
              <c:strCache>
                <c:ptCount val="1"/>
                <c:pt idx="0">
                  <c:v>C#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noFill/>
              <a:ln w="38100">
                <a:solidFill>
                  <a:srgbClr val="7030A0"/>
                </a:solidFill>
              </a:ln>
              <a:effectLst/>
            </c:spPr>
          </c:marker>
          <c:xVal>
            <c:numRef>
              <c:f>Data!$J$2:$J$257</c:f>
              <c:numCache>
                <c:formatCode>General</c:formatCode>
                <c:ptCount val="256"/>
                <c:pt idx="0">
                  <c:v>0.3</c:v>
                </c:pt>
                <c:pt idx="1">
                  <c:v>1.2</c:v>
                </c:pt>
                <c:pt idx="2">
                  <c:v>1.2</c:v>
                </c:pt>
                <c:pt idx="3">
                  <c:v>2.2000000000000002</c:v>
                </c:pt>
                <c:pt idx="4">
                  <c:v>1.2</c:v>
                </c:pt>
                <c:pt idx="5">
                  <c:v>2.2000000000000002</c:v>
                </c:pt>
                <c:pt idx="6">
                  <c:v>2.2000000000000002</c:v>
                </c:pt>
                <c:pt idx="7">
                  <c:v>3.2</c:v>
                </c:pt>
                <c:pt idx="8">
                  <c:v>1.2</c:v>
                </c:pt>
                <c:pt idx="9">
                  <c:v>2.2000000000000002</c:v>
                </c:pt>
                <c:pt idx="10">
                  <c:v>2.2000000000000002</c:v>
                </c:pt>
                <c:pt idx="11">
                  <c:v>3.2</c:v>
                </c:pt>
                <c:pt idx="12">
                  <c:v>2.2000000000000002</c:v>
                </c:pt>
                <c:pt idx="13">
                  <c:v>3.2</c:v>
                </c:pt>
                <c:pt idx="14">
                  <c:v>3.2</c:v>
                </c:pt>
                <c:pt idx="15">
                  <c:v>4.2</c:v>
                </c:pt>
                <c:pt idx="16">
                  <c:v>1.2</c:v>
                </c:pt>
                <c:pt idx="17">
                  <c:v>2.2000000000000002</c:v>
                </c:pt>
                <c:pt idx="18">
                  <c:v>2.2000000000000002</c:v>
                </c:pt>
                <c:pt idx="19">
                  <c:v>3.2</c:v>
                </c:pt>
                <c:pt idx="20">
                  <c:v>2.2000000000000002</c:v>
                </c:pt>
                <c:pt idx="21">
                  <c:v>3.2</c:v>
                </c:pt>
                <c:pt idx="22">
                  <c:v>3.2</c:v>
                </c:pt>
                <c:pt idx="23">
                  <c:v>4.2</c:v>
                </c:pt>
                <c:pt idx="24">
                  <c:v>2.2000000000000002</c:v>
                </c:pt>
                <c:pt idx="25">
                  <c:v>3.2</c:v>
                </c:pt>
                <c:pt idx="26">
                  <c:v>3.2</c:v>
                </c:pt>
                <c:pt idx="27">
                  <c:v>4.2</c:v>
                </c:pt>
                <c:pt idx="28">
                  <c:v>3.2</c:v>
                </c:pt>
                <c:pt idx="29">
                  <c:v>4.2</c:v>
                </c:pt>
                <c:pt idx="30">
                  <c:v>4.2</c:v>
                </c:pt>
                <c:pt idx="31">
                  <c:v>5.2</c:v>
                </c:pt>
                <c:pt idx="32">
                  <c:v>1.2</c:v>
                </c:pt>
                <c:pt idx="33">
                  <c:v>2.2000000000000002</c:v>
                </c:pt>
                <c:pt idx="34">
                  <c:v>2.2000000000000002</c:v>
                </c:pt>
                <c:pt idx="35">
                  <c:v>3.2</c:v>
                </c:pt>
                <c:pt idx="36">
                  <c:v>2.2000000000000002</c:v>
                </c:pt>
                <c:pt idx="37">
                  <c:v>3.2</c:v>
                </c:pt>
                <c:pt idx="38">
                  <c:v>3.2</c:v>
                </c:pt>
                <c:pt idx="39">
                  <c:v>4.2</c:v>
                </c:pt>
                <c:pt idx="40">
                  <c:v>2.2000000000000002</c:v>
                </c:pt>
                <c:pt idx="41">
                  <c:v>3.2</c:v>
                </c:pt>
                <c:pt idx="42">
                  <c:v>3.2</c:v>
                </c:pt>
                <c:pt idx="43">
                  <c:v>4.2</c:v>
                </c:pt>
                <c:pt idx="44">
                  <c:v>3.2</c:v>
                </c:pt>
                <c:pt idx="45">
                  <c:v>4.2</c:v>
                </c:pt>
                <c:pt idx="46">
                  <c:v>4.2</c:v>
                </c:pt>
                <c:pt idx="47">
                  <c:v>5.2</c:v>
                </c:pt>
                <c:pt idx="48">
                  <c:v>2.2000000000000002</c:v>
                </c:pt>
                <c:pt idx="49">
                  <c:v>3.2</c:v>
                </c:pt>
                <c:pt idx="50">
                  <c:v>3.2</c:v>
                </c:pt>
                <c:pt idx="51">
                  <c:v>4.2</c:v>
                </c:pt>
                <c:pt idx="52">
                  <c:v>3.2</c:v>
                </c:pt>
                <c:pt idx="53">
                  <c:v>4.2</c:v>
                </c:pt>
                <c:pt idx="54">
                  <c:v>4.2</c:v>
                </c:pt>
                <c:pt idx="55">
                  <c:v>5.2</c:v>
                </c:pt>
                <c:pt idx="56">
                  <c:v>3.2</c:v>
                </c:pt>
                <c:pt idx="57">
                  <c:v>4.2</c:v>
                </c:pt>
                <c:pt idx="58">
                  <c:v>4.2</c:v>
                </c:pt>
                <c:pt idx="59">
                  <c:v>5.2</c:v>
                </c:pt>
                <c:pt idx="60">
                  <c:v>4.2</c:v>
                </c:pt>
                <c:pt idx="61">
                  <c:v>5.2</c:v>
                </c:pt>
                <c:pt idx="62">
                  <c:v>5.2</c:v>
                </c:pt>
                <c:pt idx="63">
                  <c:v>6.2</c:v>
                </c:pt>
                <c:pt idx="64">
                  <c:v>1.2</c:v>
                </c:pt>
                <c:pt idx="65">
                  <c:v>2.2000000000000002</c:v>
                </c:pt>
                <c:pt idx="66">
                  <c:v>2.2000000000000002</c:v>
                </c:pt>
                <c:pt idx="67">
                  <c:v>3.2</c:v>
                </c:pt>
                <c:pt idx="68">
                  <c:v>2.2000000000000002</c:v>
                </c:pt>
                <c:pt idx="69">
                  <c:v>3.2</c:v>
                </c:pt>
                <c:pt idx="70">
                  <c:v>3.2</c:v>
                </c:pt>
                <c:pt idx="71">
                  <c:v>4.2</c:v>
                </c:pt>
                <c:pt idx="72">
                  <c:v>2.2000000000000002</c:v>
                </c:pt>
                <c:pt idx="73">
                  <c:v>3.2</c:v>
                </c:pt>
                <c:pt idx="74">
                  <c:v>3.2</c:v>
                </c:pt>
                <c:pt idx="75">
                  <c:v>4.2</c:v>
                </c:pt>
                <c:pt idx="76">
                  <c:v>3.2</c:v>
                </c:pt>
                <c:pt idx="77">
                  <c:v>4.2</c:v>
                </c:pt>
                <c:pt idx="78">
                  <c:v>4.2</c:v>
                </c:pt>
                <c:pt idx="79">
                  <c:v>5.2</c:v>
                </c:pt>
                <c:pt idx="80">
                  <c:v>2.2000000000000002</c:v>
                </c:pt>
                <c:pt idx="81">
                  <c:v>3.2</c:v>
                </c:pt>
                <c:pt idx="82">
                  <c:v>3.2</c:v>
                </c:pt>
                <c:pt idx="83">
                  <c:v>4.2</c:v>
                </c:pt>
                <c:pt idx="84">
                  <c:v>3.2</c:v>
                </c:pt>
                <c:pt idx="85">
                  <c:v>4.2</c:v>
                </c:pt>
                <c:pt idx="86">
                  <c:v>4.2</c:v>
                </c:pt>
                <c:pt idx="87">
                  <c:v>5.2</c:v>
                </c:pt>
                <c:pt idx="88">
                  <c:v>3.2</c:v>
                </c:pt>
                <c:pt idx="89">
                  <c:v>4.2</c:v>
                </c:pt>
                <c:pt idx="90">
                  <c:v>4.2</c:v>
                </c:pt>
                <c:pt idx="91">
                  <c:v>5.2</c:v>
                </c:pt>
                <c:pt idx="92">
                  <c:v>4.2</c:v>
                </c:pt>
                <c:pt idx="93">
                  <c:v>5.2</c:v>
                </c:pt>
                <c:pt idx="94">
                  <c:v>5.2</c:v>
                </c:pt>
                <c:pt idx="95">
                  <c:v>6.2</c:v>
                </c:pt>
                <c:pt idx="96">
                  <c:v>2.2000000000000002</c:v>
                </c:pt>
                <c:pt idx="97">
                  <c:v>3.2</c:v>
                </c:pt>
                <c:pt idx="98">
                  <c:v>3.2</c:v>
                </c:pt>
                <c:pt idx="99">
                  <c:v>4.2</c:v>
                </c:pt>
                <c:pt idx="100">
                  <c:v>3.2</c:v>
                </c:pt>
                <c:pt idx="101">
                  <c:v>4.2</c:v>
                </c:pt>
                <c:pt idx="102">
                  <c:v>4.2</c:v>
                </c:pt>
                <c:pt idx="103">
                  <c:v>5.2</c:v>
                </c:pt>
                <c:pt idx="104">
                  <c:v>3.2</c:v>
                </c:pt>
                <c:pt idx="105">
                  <c:v>4.2</c:v>
                </c:pt>
                <c:pt idx="106">
                  <c:v>4.2</c:v>
                </c:pt>
                <c:pt idx="107">
                  <c:v>5.2</c:v>
                </c:pt>
                <c:pt idx="108">
                  <c:v>4.2</c:v>
                </c:pt>
                <c:pt idx="109">
                  <c:v>5.2</c:v>
                </c:pt>
                <c:pt idx="110">
                  <c:v>5.2</c:v>
                </c:pt>
                <c:pt idx="111">
                  <c:v>6.2</c:v>
                </c:pt>
                <c:pt idx="112">
                  <c:v>3.2</c:v>
                </c:pt>
                <c:pt idx="113">
                  <c:v>4.2</c:v>
                </c:pt>
                <c:pt idx="114">
                  <c:v>4.2</c:v>
                </c:pt>
                <c:pt idx="115">
                  <c:v>5.2</c:v>
                </c:pt>
                <c:pt idx="116">
                  <c:v>4.2</c:v>
                </c:pt>
                <c:pt idx="117">
                  <c:v>5.2</c:v>
                </c:pt>
                <c:pt idx="118">
                  <c:v>5.2</c:v>
                </c:pt>
                <c:pt idx="119">
                  <c:v>6.2</c:v>
                </c:pt>
                <c:pt idx="120">
                  <c:v>4.2</c:v>
                </c:pt>
                <c:pt idx="121">
                  <c:v>5.2</c:v>
                </c:pt>
                <c:pt idx="122">
                  <c:v>5.2</c:v>
                </c:pt>
                <c:pt idx="123">
                  <c:v>6.2</c:v>
                </c:pt>
                <c:pt idx="124">
                  <c:v>5.2</c:v>
                </c:pt>
                <c:pt idx="125">
                  <c:v>6.2</c:v>
                </c:pt>
                <c:pt idx="126">
                  <c:v>6.2</c:v>
                </c:pt>
                <c:pt idx="127">
                  <c:v>7.2</c:v>
                </c:pt>
                <c:pt idx="128">
                  <c:v>1.2</c:v>
                </c:pt>
                <c:pt idx="129">
                  <c:v>2.2000000000000002</c:v>
                </c:pt>
                <c:pt idx="130">
                  <c:v>2.2000000000000002</c:v>
                </c:pt>
                <c:pt idx="131">
                  <c:v>3.2</c:v>
                </c:pt>
                <c:pt idx="132">
                  <c:v>2.2000000000000002</c:v>
                </c:pt>
                <c:pt idx="133">
                  <c:v>3.2</c:v>
                </c:pt>
                <c:pt idx="134">
                  <c:v>3.2</c:v>
                </c:pt>
                <c:pt idx="135">
                  <c:v>4.2</c:v>
                </c:pt>
                <c:pt idx="136">
                  <c:v>2.2000000000000002</c:v>
                </c:pt>
                <c:pt idx="137">
                  <c:v>3.2</c:v>
                </c:pt>
                <c:pt idx="138">
                  <c:v>3.2</c:v>
                </c:pt>
                <c:pt idx="139">
                  <c:v>4.2</c:v>
                </c:pt>
                <c:pt idx="140">
                  <c:v>3.2</c:v>
                </c:pt>
                <c:pt idx="141">
                  <c:v>4.2</c:v>
                </c:pt>
                <c:pt idx="142">
                  <c:v>4.2</c:v>
                </c:pt>
                <c:pt idx="143">
                  <c:v>5.2</c:v>
                </c:pt>
                <c:pt idx="144">
                  <c:v>2.2000000000000002</c:v>
                </c:pt>
                <c:pt idx="145">
                  <c:v>3.2</c:v>
                </c:pt>
                <c:pt idx="146">
                  <c:v>3.2</c:v>
                </c:pt>
                <c:pt idx="147">
                  <c:v>4.2</c:v>
                </c:pt>
                <c:pt idx="148">
                  <c:v>3.2</c:v>
                </c:pt>
                <c:pt idx="149">
                  <c:v>4.2</c:v>
                </c:pt>
                <c:pt idx="150">
                  <c:v>4.2</c:v>
                </c:pt>
                <c:pt idx="151">
                  <c:v>5.2</c:v>
                </c:pt>
                <c:pt idx="152">
                  <c:v>3.2</c:v>
                </c:pt>
                <c:pt idx="153">
                  <c:v>4.2</c:v>
                </c:pt>
                <c:pt idx="154">
                  <c:v>4.2</c:v>
                </c:pt>
                <c:pt idx="155">
                  <c:v>5.2</c:v>
                </c:pt>
                <c:pt idx="156">
                  <c:v>4.2</c:v>
                </c:pt>
                <c:pt idx="157">
                  <c:v>5.2</c:v>
                </c:pt>
                <c:pt idx="158">
                  <c:v>5.2</c:v>
                </c:pt>
                <c:pt idx="159">
                  <c:v>6.2</c:v>
                </c:pt>
                <c:pt idx="160">
                  <c:v>2.2000000000000002</c:v>
                </c:pt>
                <c:pt idx="161">
                  <c:v>3.2</c:v>
                </c:pt>
                <c:pt idx="162">
                  <c:v>3.2</c:v>
                </c:pt>
                <c:pt idx="163">
                  <c:v>4.2</c:v>
                </c:pt>
                <c:pt idx="164">
                  <c:v>3.2</c:v>
                </c:pt>
                <c:pt idx="165">
                  <c:v>4.2</c:v>
                </c:pt>
                <c:pt idx="166">
                  <c:v>4.2</c:v>
                </c:pt>
                <c:pt idx="167">
                  <c:v>5.2</c:v>
                </c:pt>
                <c:pt idx="168">
                  <c:v>3.2</c:v>
                </c:pt>
                <c:pt idx="169">
                  <c:v>4.2</c:v>
                </c:pt>
                <c:pt idx="170">
                  <c:v>4.2</c:v>
                </c:pt>
                <c:pt idx="171">
                  <c:v>5.2</c:v>
                </c:pt>
                <c:pt idx="172">
                  <c:v>4.2</c:v>
                </c:pt>
                <c:pt idx="173">
                  <c:v>5.2</c:v>
                </c:pt>
                <c:pt idx="174">
                  <c:v>5.2</c:v>
                </c:pt>
                <c:pt idx="175">
                  <c:v>6.2</c:v>
                </c:pt>
                <c:pt idx="176">
                  <c:v>3.2</c:v>
                </c:pt>
                <c:pt idx="177">
                  <c:v>4.2</c:v>
                </c:pt>
                <c:pt idx="178">
                  <c:v>4.2</c:v>
                </c:pt>
                <c:pt idx="179">
                  <c:v>5.2</c:v>
                </c:pt>
                <c:pt idx="180">
                  <c:v>4.2</c:v>
                </c:pt>
                <c:pt idx="181">
                  <c:v>5.2</c:v>
                </c:pt>
                <c:pt idx="182">
                  <c:v>5.2</c:v>
                </c:pt>
                <c:pt idx="183">
                  <c:v>6.2</c:v>
                </c:pt>
                <c:pt idx="184">
                  <c:v>4.2</c:v>
                </c:pt>
                <c:pt idx="185">
                  <c:v>5.2</c:v>
                </c:pt>
                <c:pt idx="186">
                  <c:v>5.2</c:v>
                </c:pt>
                <c:pt idx="187">
                  <c:v>6.2</c:v>
                </c:pt>
                <c:pt idx="188">
                  <c:v>5.2</c:v>
                </c:pt>
                <c:pt idx="189">
                  <c:v>6.2</c:v>
                </c:pt>
                <c:pt idx="190">
                  <c:v>6.2</c:v>
                </c:pt>
                <c:pt idx="191">
                  <c:v>7.2</c:v>
                </c:pt>
                <c:pt idx="192">
                  <c:v>2.2000000000000002</c:v>
                </c:pt>
                <c:pt idx="193">
                  <c:v>3.2</c:v>
                </c:pt>
                <c:pt idx="194">
                  <c:v>3.2</c:v>
                </c:pt>
                <c:pt idx="195">
                  <c:v>4.2</c:v>
                </c:pt>
                <c:pt idx="196">
                  <c:v>3.2</c:v>
                </c:pt>
                <c:pt idx="197">
                  <c:v>4.2</c:v>
                </c:pt>
                <c:pt idx="198">
                  <c:v>4.2</c:v>
                </c:pt>
                <c:pt idx="199">
                  <c:v>5.2</c:v>
                </c:pt>
                <c:pt idx="200">
                  <c:v>3.2</c:v>
                </c:pt>
                <c:pt idx="201">
                  <c:v>4.2</c:v>
                </c:pt>
                <c:pt idx="202">
                  <c:v>4.2</c:v>
                </c:pt>
                <c:pt idx="203">
                  <c:v>5.2</c:v>
                </c:pt>
                <c:pt idx="204">
                  <c:v>4.2</c:v>
                </c:pt>
                <c:pt idx="205">
                  <c:v>5.2</c:v>
                </c:pt>
                <c:pt idx="206">
                  <c:v>5.2</c:v>
                </c:pt>
                <c:pt idx="207">
                  <c:v>6.2</c:v>
                </c:pt>
                <c:pt idx="208">
                  <c:v>3.2</c:v>
                </c:pt>
                <c:pt idx="209">
                  <c:v>4.2</c:v>
                </c:pt>
                <c:pt idx="210">
                  <c:v>4.2</c:v>
                </c:pt>
                <c:pt idx="211">
                  <c:v>5.2</c:v>
                </c:pt>
                <c:pt idx="212">
                  <c:v>4.2</c:v>
                </c:pt>
                <c:pt idx="213">
                  <c:v>5.2</c:v>
                </c:pt>
                <c:pt idx="214">
                  <c:v>5.2</c:v>
                </c:pt>
                <c:pt idx="215">
                  <c:v>6.2</c:v>
                </c:pt>
                <c:pt idx="216">
                  <c:v>4.2</c:v>
                </c:pt>
                <c:pt idx="217">
                  <c:v>5.2</c:v>
                </c:pt>
                <c:pt idx="218">
                  <c:v>5.2</c:v>
                </c:pt>
                <c:pt idx="219">
                  <c:v>6.2</c:v>
                </c:pt>
                <c:pt idx="220">
                  <c:v>5.2</c:v>
                </c:pt>
                <c:pt idx="221">
                  <c:v>6.2</c:v>
                </c:pt>
                <c:pt idx="222">
                  <c:v>6.2</c:v>
                </c:pt>
                <c:pt idx="223">
                  <c:v>7.2</c:v>
                </c:pt>
                <c:pt idx="224">
                  <c:v>3.2</c:v>
                </c:pt>
                <c:pt idx="225">
                  <c:v>4.2</c:v>
                </c:pt>
                <c:pt idx="226">
                  <c:v>4.2</c:v>
                </c:pt>
                <c:pt idx="227">
                  <c:v>5.2</c:v>
                </c:pt>
                <c:pt idx="228">
                  <c:v>4.2</c:v>
                </c:pt>
                <c:pt idx="229">
                  <c:v>5.2</c:v>
                </c:pt>
                <c:pt idx="230">
                  <c:v>5.2</c:v>
                </c:pt>
                <c:pt idx="231">
                  <c:v>6.2</c:v>
                </c:pt>
                <c:pt idx="232">
                  <c:v>4.2</c:v>
                </c:pt>
                <c:pt idx="233">
                  <c:v>5.2</c:v>
                </c:pt>
                <c:pt idx="234">
                  <c:v>5.2</c:v>
                </c:pt>
                <c:pt idx="235">
                  <c:v>6.2</c:v>
                </c:pt>
                <c:pt idx="236">
                  <c:v>5.2</c:v>
                </c:pt>
                <c:pt idx="237">
                  <c:v>6.2</c:v>
                </c:pt>
                <c:pt idx="238">
                  <c:v>6.2</c:v>
                </c:pt>
                <c:pt idx="239">
                  <c:v>7.2</c:v>
                </c:pt>
                <c:pt idx="240">
                  <c:v>4.2</c:v>
                </c:pt>
                <c:pt idx="241">
                  <c:v>5.2</c:v>
                </c:pt>
                <c:pt idx="242">
                  <c:v>5.2</c:v>
                </c:pt>
                <c:pt idx="243">
                  <c:v>6.2</c:v>
                </c:pt>
                <c:pt idx="244">
                  <c:v>5.2</c:v>
                </c:pt>
                <c:pt idx="245">
                  <c:v>6.2</c:v>
                </c:pt>
                <c:pt idx="246">
                  <c:v>6.2</c:v>
                </c:pt>
                <c:pt idx="247">
                  <c:v>7.2</c:v>
                </c:pt>
                <c:pt idx="248">
                  <c:v>5.2</c:v>
                </c:pt>
                <c:pt idx="249">
                  <c:v>6.2</c:v>
                </c:pt>
                <c:pt idx="250">
                  <c:v>6.2</c:v>
                </c:pt>
                <c:pt idx="251">
                  <c:v>7.2</c:v>
                </c:pt>
                <c:pt idx="252">
                  <c:v>6.2</c:v>
                </c:pt>
                <c:pt idx="253">
                  <c:v>7.2</c:v>
                </c:pt>
                <c:pt idx="254">
                  <c:v>7.2</c:v>
                </c:pt>
                <c:pt idx="255">
                  <c:v>8</c:v>
                </c:pt>
              </c:numCache>
            </c:numRef>
          </c:xVal>
          <c:yVal>
            <c:numRef>
              <c:f>Data!$G$2:$G$257</c:f>
              <c:numCache>
                <c:formatCode>General</c:formatCode>
                <c:ptCount val="256"/>
                <c:pt idx="0">
                  <c:v>10.1556651</c:v>
                </c:pt>
                <c:pt idx="1">
                  <c:v>9.4068603</c:v>
                </c:pt>
                <c:pt idx="2">
                  <c:v>9.6252616999999994</c:v>
                </c:pt>
                <c:pt idx="3">
                  <c:v>9.2040590000000009</c:v>
                </c:pt>
                <c:pt idx="4">
                  <c:v>9.0168578000000004</c:v>
                </c:pt>
                <c:pt idx="5">
                  <c:v>8.9544574000000008</c:v>
                </c:pt>
                <c:pt idx="6">
                  <c:v>8.6268553000000008</c:v>
                </c:pt>
                <c:pt idx="7">
                  <c:v>8.0340515000000003</c:v>
                </c:pt>
                <c:pt idx="8">
                  <c:v>10.3272662</c:v>
                </c:pt>
                <c:pt idx="9">
                  <c:v>9.4848607999999999</c:v>
                </c:pt>
                <c:pt idx="10">
                  <c:v>9.4224604000000003</c:v>
                </c:pt>
                <c:pt idx="11">
                  <c:v>8.7048558000000007</c:v>
                </c:pt>
                <c:pt idx="12">
                  <c:v>9.1728588000000002</c:v>
                </c:pt>
                <c:pt idx="13">
                  <c:v>8.9544574000000008</c:v>
                </c:pt>
                <c:pt idx="14">
                  <c:v>8.6268553000000008</c:v>
                </c:pt>
                <c:pt idx="15">
                  <c:v>8.0652516999999992</c:v>
                </c:pt>
                <c:pt idx="16">
                  <c:v>7.4724478999999997</c:v>
                </c:pt>
                <c:pt idx="17">
                  <c:v>6.3648407999999996</c:v>
                </c:pt>
                <c:pt idx="18">
                  <c:v>5.9124378999999996</c:v>
                </c:pt>
                <c:pt idx="19">
                  <c:v>4.7112302000000001</c:v>
                </c:pt>
                <c:pt idx="20">
                  <c:v>6.7236431000000003</c:v>
                </c:pt>
                <c:pt idx="21">
                  <c:v>5.5536355999999998</c:v>
                </c:pt>
                <c:pt idx="22">
                  <c:v>5.4600350000000004</c:v>
                </c:pt>
                <c:pt idx="23">
                  <c:v>4.212027</c:v>
                </c:pt>
                <c:pt idx="24">
                  <c:v>7.5504483999999996</c:v>
                </c:pt>
                <c:pt idx="25">
                  <c:v>6.4584413999999999</c:v>
                </c:pt>
                <c:pt idx="26">
                  <c:v>5.8812376999999998</c:v>
                </c:pt>
                <c:pt idx="27">
                  <c:v>4.7268302999999996</c:v>
                </c:pt>
                <c:pt idx="28">
                  <c:v>6.7392431999999998</c:v>
                </c:pt>
                <c:pt idx="29">
                  <c:v>5.6160360000000003</c:v>
                </c:pt>
                <c:pt idx="30">
                  <c:v>5.4912352000000002</c:v>
                </c:pt>
                <c:pt idx="31">
                  <c:v>4.2276271000000003</c:v>
                </c:pt>
                <c:pt idx="32">
                  <c:v>9.3288598</c:v>
                </c:pt>
                <c:pt idx="33">
                  <c:v>8.7360559999999996</c:v>
                </c:pt>
                <c:pt idx="34">
                  <c:v>8.5644548999999994</c:v>
                </c:pt>
                <c:pt idx="35">
                  <c:v>7.8780504999999996</c:v>
                </c:pt>
                <c:pt idx="36">
                  <c:v>8.6580554999999997</c:v>
                </c:pt>
                <c:pt idx="37">
                  <c:v>7.9248507999999998</c:v>
                </c:pt>
                <c:pt idx="38">
                  <c:v>7.8936506</c:v>
                </c:pt>
                <c:pt idx="39">
                  <c:v>7.1916460999999998</c:v>
                </c:pt>
                <c:pt idx="40">
                  <c:v>9.4068603</c:v>
                </c:pt>
                <c:pt idx="41">
                  <c:v>8.7048558000000007</c:v>
                </c:pt>
                <c:pt idx="42">
                  <c:v>8.5020544999999998</c:v>
                </c:pt>
                <c:pt idx="43">
                  <c:v>7.8936506</c:v>
                </c:pt>
                <c:pt idx="44">
                  <c:v>8.5800549999999998</c:v>
                </c:pt>
                <c:pt idx="45">
                  <c:v>8.1120520000000003</c:v>
                </c:pt>
                <c:pt idx="46">
                  <c:v>7.8000499999999997</c:v>
                </c:pt>
                <c:pt idx="47">
                  <c:v>7.1760460000000004</c:v>
                </c:pt>
                <c:pt idx="48">
                  <c:v>4.7424303999999999</c:v>
                </c:pt>
                <c:pt idx="49">
                  <c:v>3.8220244999999999</c:v>
                </c:pt>
                <c:pt idx="50">
                  <c:v>3.2448207999999998</c:v>
                </c:pt>
                <c:pt idx="51">
                  <c:v>2.4336156</c:v>
                </c:pt>
                <c:pt idx="52">
                  <c:v>4.2588273000000001</c:v>
                </c:pt>
                <c:pt idx="53">
                  <c:v>3.1824203999999998</c:v>
                </c:pt>
                <c:pt idx="54">
                  <c:v>2.7924178999999998</c:v>
                </c:pt>
                <c:pt idx="55">
                  <c:v>1.9968128000000001</c:v>
                </c:pt>
                <c:pt idx="56">
                  <c:v>4.7580305000000003</c:v>
                </c:pt>
                <c:pt idx="57">
                  <c:v>3.8376245999999998</c:v>
                </c:pt>
                <c:pt idx="58">
                  <c:v>3.2448207999999998</c:v>
                </c:pt>
                <c:pt idx="59">
                  <c:v>2.4492156999999999</c:v>
                </c:pt>
                <c:pt idx="60">
                  <c:v>4.2432271999999998</c:v>
                </c:pt>
                <c:pt idx="61">
                  <c:v>3.1824203999999998</c:v>
                </c:pt>
                <c:pt idx="62">
                  <c:v>2.8236181</c:v>
                </c:pt>
                <c:pt idx="63">
                  <c:v>1.9968128000000001</c:v>
                </c:pt>
                <c:pt idx="64">
                  <c:v>10.3896666</c:v>
                </c:pt>
                <c:pt idx="65">
                  <c:v>9.5940615000000005</c:v>
                </c:pt>
                <c:pt idx="66">
                  <c:v>9.6252616999999994</c:v>
                </c:pt>
                <c:pt idx="67">
                  <c:v>9.0480579999999993</c:v>
                </c:pt>
                <c:pt idx="68">
                  <c:v>9.6564619</c:v>
                </c:pt>
                <c:pt idx="69">
                  <c:v>8.8608568000000005</c:v>
                </c:pt>
                <c:pt idx="70">
                  <c:v>8.7360559999999996</c:v>
                </c:pt>
                <c:pt idx="71">
                  <c:v>7.9404509000000001</c:v>
                </c:pt>
                <c:pt idx="72">
                  <c:v>10.3116661</c:v>
                </c:pt>
                <c:pt idx="73">
                  <c:v>9.4848607999999999</c:v>
                </c:pt>
                <c:pt idx="74">
                  <c:v>9.4848607999999999</c:v>
                </c:pt>
                <c:pt idx="75">
                  <c:v>8.9076570999999998</c:v>
                </c:pt>
                <c:pt idx="76">
                  <c:v>9.6096616000000008</c:v>
                </c:pt>
                <c:pt idx="77">
                  <c:v>8.8296565999999999</c:v>
                </c:pt>
                <c:pt idx="78">
                  <c:v>8.6268553000000008</c:v>
                </c:pt>
                <c:pt idx="79">
                  <c:v>8.0964518999999999</c:v>
                </c:pt>
                <c:pt idx="80">
                  <c:v>7.5972486999999997</c:v>
                </c:pt>
                <c:pt idx="81">
                  <c:v>6.3648407999999996</c:v>
                </c:pt>
                <c:pt idx="82">
                  <c:v>5.9124378999999996</c:v>
                </c:pt>
                <c:pt idx="83">
                  <c:v>4.7268302999999996</c:v>
                </c:pt>
                <c:pt idx="84">
                  <c:v>6.7548433000000001</c:v>
                </c:pt>
                <c:pt idx="85">
                  <c:v>5.6004358999999999</c:v>
                </c:pt>
                <c:pt idx="86">
                  <c:v>5.4444349000000001</c:v>
                </c:pt>
                <c:pt idx="87">
                  <c:v>4.1964268999999996</c:v>
                </c:pt>
                <c:pt idx="88">
                  <c:v>7.6128488000000001</c:v>
                </c:pt>
                <c:pt idx="89">
                  <c:v>6.3648407999999996</c:v>
                </c:pt>
                <c:pt idx="90">
                  <c:v>6.0060384999999998</c:v>
                </c:pt>
                <c:pt idx="91">
                  <c:v>4.7580305000000003</c:v>
                </c:pt>
                <c:pt idx="92">
                  <c:v>6.6924428999999996</c:v>
                </c:pt>
                <c:pt idx="93">
                  <c:v>5.6316360999999997</c:v>
                </c:pt>
                <c:pt idx="94">
                  <c:v>5.2884339000000002</c:v>
                </c:pt>
                <c:pt idx="95">
                  <c:v>4.1808268000000002</c:v>
                </c:pt>
                <c:pt idx="96">
                  <c:v>9.4068603</c:v>
                </c:pt>
                <c:pt idx="97">
                  <c:v>8.9700574999999994</c:v>
                </c:pt>
                <c:pt idx="98">
                  <c:v>8.7516560999999999</c:v>
                </c:pt>
                <c:pt idx="99">
                  <c:v>8.0496516000000007</c:v>
                </c:pt>
                <c:pt idx="100">
                  <c:v>8.7204558999999993</c:v>
                </c:pt>
                <c:pt idx="101">
                  <c:v>8.2056526000000005</c:v>
                </c:pt>
                <c:pt idx="102">
                  <c:v>7.8000499999999997</c:v>
                </c:pt>
                <c:pt idx="103">
                  <c:v>7.1292457000000002</c:v>
                </c:pt>
                <c:pt idx="104">
                  <c:v>9.3912601999999996</c:v>
                </c:pt>
                <c:pt idx="105">
                  <c:v>8.8452567000000002</c:v>
                </c:pt>
                <c:pt idx="106">
                  <c:v>8.5800549999999998</c:v>
                </c:pt>
                <c:pt idx="107">
                  <c:v>8.2056526000000005</c:v>
                </c:pt>
                <c:pt idx="108">
                  <c:v>8.7204558999999993</c:v>
                </c:pt>
                <c:pt idx="109">
                  <c:v>8.2212527000000009</c:v>
                </c:pt>
                <c:pt idx="110">
                  <c:v>7.8780504999999996</c:v>
                </c:pt>
                <c:pt idx="111">
                  <c:v>7.2228462999999996</c:v>
                </c:pt>
                <c:pt idx="112">
                  <c:v>4.7892307000000001</c:v>
                </c:pt>
                <c:pt idx="113">
                  <c:v>3.744024</c:v>
                </c:pt>
                <c:pt idx="114">
                  <c:v>3.3072211999999999</c:v>
                </c:pt>
                <c:pt idx="115">
                  <c:v>2.4180155000000001</c:v>
                </c:pt>
                <c:pt idx="116">
                  <c:v>4.1652266999999998</c:v>
                </c:pt>
                <c:pt idx="117">
                  <c:v>3.2604209000000002</c:v>
                </c:pt>
                <c:pt idx="118">
                  <c:v>2.7456176000000001</c:v>
                </c:pt>
                <c:pt idx="119">
                  <c:v>2.0280130000000001</c:v>
                </c:pt>
                <c:pt idx="120">
                  <c:v>4.8048308000000004</c:v>
                </c:pt>
                <c:pt idx="121">
                  <c:v>3.744024</c:v>
                </c:pt>
                <c:pt idx="122">
                  <c:v>3.2916211</c:v>
                </c:pt>
                <c:pt idx="123">
                  <c:v>2.4336156</c:v>
                </c:pt>
                <c:pt idx="124">
                  <c:v>4.1808268000000002</c:v>
                </c:pt>
                <c:pt idx="125">
                  <c:v>3.2448207999999998</c:v>
                </c:pt>
                <c:pt idx="126">
                  <c:v>2.7456176000000001</c:v>
                </c:pt>
                <c:pt idx="127">
                  <c:v>1.9968128000000001</c:v>
                </c:pt>
                <c:pt idx="128">
                  <c:v>9.7656626000000006</c:v>
                </c:pt>
                <c:pt idx="129">
                  <c:v>8.9232572000000001</c:v>
                </c:pt>
                <c:pt idx="130">
                  <c:v>8.9544574000000008</c:v>
                </c:pt>
                <c:pt idx="131">
                  <c:v>8.5176546000000002</c:v>
                </c:pt>
                <c:pt idx="132">
                  <c:v>9.0948583000000003</c:v>
                </c:pt>
                <c:pt idx="133">
                  <c:v>8.5956551000000001</c:v>
                </c:pt>
                <c:pt idx="134">
                  <c:v>8.2368527999999994</c:v>
                </c:pt>
                <c:pt idx="135">
                  <c:v>7.8468502999999998</c:v>
                </c:pt>
                <c:pt idx="136">
                  <c:v>9.7344624</c:v>
                </c:pt>
                <c:pt idx="137">
                  <c:v>9.0012577</c:v>
                </c:pt>
                <c:pt idx="138">
                  <c:v>8.9700574999999994</c:v>
                </c:pt>
                <c:pt idx="139">
                  <c:v>8.4396541000000003</c:v>
                </c:pt>
                <c:pt idx="140">
                  <c:v>9.0948583000000003</c:v>
                </c:pt>
                <c:pt idx="141">
                  <c:v>8.3616536000000004</c:v>
                </c:pt>
                <c:pt idx="142">
                  <c:v>8.2680530000000001</c:v>
                </c:pt>
                <c:pt idx="143">
                  <c:v>7.6596491000000002</c:v>
                </c:pt>
                <c:pt idx="144">
                  <c:v>6.1152392000000004</c:v>
                </c:pt>
                <c:pt idx="145">
                  <c:v>5.1636331000000002</c:v>
                </c:pt>
                <c:pt idx="146">
                  <c:v>4.6488297999999997</c:v>
                </c:pt>
                <c:pt idx="147">
                  <c:v>3.6972236999999999</c:v>
                </c:pt>
                <c:pt idx="148">
                  <c:v>5.4912352000000002</c:v>
                </c:pt>
                <c:pt idx="149">
                  <c:v>4.4304284000000003</c:v>
                </c:pt>
                <c:pt idx="150">
                  <c:v>4.1028263000000003</c:v>
                </c:pt>
                <c:pt idx="151">
                  <c:v>3.2916211</c:v>
                </c:pt>
                <c:pt idx="152">
                  <c:v>6.1308392999999999</c:v>
                </c:pt>
                <c:pt idx="153">
                  <c:v>5.1324329000000004</c:v>
                </c:pt>
                <c:pt idx="154">
                  <c:v>4.7268302999999996</c:v>
                </c:pt>
                <c:pt idx="155">
                  <c:v>3.7284239000000001</c:v>
                </c:pt>
                <c:pt idx="156">
                  <c:v>5.5224354</c:v>
                </c:pt>
                <c:pt idx="157">
                  <c:v>4.4928287999999998</c:v>
                </c:pt>
                <c:pt idx="158">
                  <c:v>4.212027</c:v>
                </c:pt>
                <c:pt idx="159">
                  <c:v>3.2916211</c:v>
                </c:pt>
                <c:pt idx="160">
                  <c:v>8.8296565999999999</c:v>
                </c:pt>
                <c:pt idx="161">
                  <c:v>8.2524528999999998</c:v>
                </c:pt>
                <c:pt idx="162">
                  <c:v>8.2992532000000008</c:v>
                </c:pt>
                <c:pt idx="163">
                  <c:v>7.6752491999999997</c:v>
                </c:pt>
                <c:pt idx="164">
                  <c:v>8.2368527999999994</c:v>
                </c:pt>
                <c:pt idx="165">
                  <c:v>7.5660485</c:v>
                </c:pt>
                <c:pt idx="166">
                  <c:v>7.488048</c:v>
                </c:pt>
                <c:pt idx="167">
                  <c:v>6.7236431000000003</c:v>
                </c:pt>
                <c:pt idx="168">
                  <c:v>8.7672562000000003</c:v>
                </c:pt>
                <c:pt idx="169">
                  <c:v>8.1432521999999992</c:v>
                </c:pt>
                <c:pt idx="170">
                  <c:v>8.2056526000000005</c:v>
                </c:pt>
                <c:pt idx="171">
                  <c:v>7.6596491000000002</c:v>
                </c:pt>
                <c:pt idx="172">
                  <c:v>8.4552542000000006</c:v>
                </c:pt>
                <c:pt idx="173">
                  <c:v>7.6284489000000004</c:v>
                </c:pt>
                <c:pt idx="174">
                  <c:v>7.5348483000000002</c:v>
                </c:pt>
                <c:pt idx="175">
                  <c:v>6.7236431000000003</c:v>
                </c:pt>
                <c:pt idx="176">
                  <c:v>3.5568228</c:v>
                </c:pt>
                <c:pt idx="177">
                  <c:v>2.6988173</c:v>
                </c:pt>
                <c:pt idx="178">
                  <c:v>2.3868152999999999</c:v>
                </c:pt>
                <c:pt idx="179">
                  <c:v>1.6068103</c:v>
                </c:pt>
                <c:pt idx="180">
                  <c:v>2.9796190999999999</c:v>
                </c:pt>
                <c:pt idx="181">
                  <c:v>2.2308143</c:v>
                </c:pt>
                <c:pt idx="182">
                  <c:v>1.872012</c:v>
                </c:pt>
                <c:pt idx="183">
                  <c:v>1.2168078</c:v>
                </c:pt>
                <c:pt idx="184">
                  <c:v>3.5568228</c:v>
                </c:pt>
                <c:pt idx="185">
                  <c:v>2.7300175000000002</c:v>
                </c:pt>
                <c:pt idx="186">
                  <c:v>2.3244148999999998</c:v>
                </c:pt>
                <c:pt idx="187">
                  <c:v>1.6068103</c:v>
                </c:pt>
                <c:pt idx="188">
                  <c:v>3.0108193000000001</c:v>
                </c:pt>
                <c:pt idx="189">
                  <c:v>2.2464143999999999</c:v>
                </c:pt>
                <c:pt idx="190">
                  <c:v>1.9032122</c:v>
                </c:pt>
                <c:pt idx="191">
                  <c:v>1.2012077000000001</c:v>
                </c:pt>
                <c:pt idx="192">
                  <c:v>9.7500625000000003</c:v>
                </c:pt>
                <c:pt idx="193">
                  <c:v>9.1728588000000002</c:v>
                </c:pt>
                <c:pt idx="194">
                  <c:v>8.8296565999999999</c:v>
                </c:pt>
                <c:pt idx="195">
                  <c:v>8.4552542000000006</c:v>
                </c:pt>
                <c:pt idx="196">
                  <c:v>9.2352591999999998</c:v>
                </c:pt>
                <c:pt idx="197">
                  <c:v>8.4084538999999996</c:v>
                </c:pt>
                <c:pt idx="198">
                  <c:v>8.2992532000000008</c:v>
                </c:pt>
                <c:pt idx="199">
                  <c:v>7.5036481000000004</c:v>
                </c:pt>
                <c:pt idx="200">
                  <c:v>9.7344624</c:v>
                </c:pt>
                <c:pt idx="201">
                  <c:v>9.0636580999999996</c:v>
                </c:pt>
                <c:pt idx="202">
                  <c:v>8.9232572000000001</c:v>
                </c:pt>
                <c:pt idx="203">
                  <c:v>8.3928537999999993</c:v>
                </c:pt>
                <c:pt idx="204">
                  <c:v>9.2040590000000009</c:v>
                </c:pt>
                <c:pt idx="205">
                  <c:v>8.3772537000000007</c:v>
                </c:pt>
                <c:pt idx="206">
                  <c:v>8.2056526000000005</c:v>
                </c:pt>
                <c:pt idx="207">
                  <c:v>7.488048</c:v>
                </c:pt>
                <c:pt idx="208">
                  <c:v>5.7408368000000003</c:v>
                </c:pt>
                <c:pt idx="209">
                  <c:v>4.6488297999999997</c:v>
                </c:pt>
                <c:pt idx="210">
                  <c:v>4.3368278</c:v>
                </c:pt>
                <c:pt idx="211">
                  <c:v>3.4164219</c:v>
                </c:pt>
                <c:pt idx="212">
                  <c:v>5.1636331000000002</c:v>
                </c:pt>
                <c:pt idx="213">
                  <c:v>4.0716260999999996</c:v>
                </c:pt>
                <c:pt idx="214">
                  <c:v>3.8844249</c:v>
                </c:pt>
                <c:pt idx="215">
                  <c:v>2.9328188000000002</c:v>
                </c:pt>
                <c:pt idx="216">
                  <c:v>5.7564368999999997</c:v>
                </c:pt>
                <c:pt idx="217">
                  <c:v>4.6332297000000002</c:v>
                </c:pt>
                <c:pt idx="218">
                  <c:v>4.3836281000000001</c:v>
                </c:pt>
                <c:pt idx="219">
                  <c:v>3.4476220999999998</c:v>
                </c:pt>
                <c:pt idx="220">
                  <c:v>5.0544323999999996</c:v>
                </c:pt>
                <c:pt idx="221">
                  <c:v>4.0560260000000001</c:v>
                </c:pt>
                <c:pt idx="222">
                  <c:v>3.7908243000000001</c:v>
                </c:pt>
                <c:pt idx="223">
                  <c:v>3.1512202</c:v>
                </c:pt>
                <c:pt idx="224">
                  <c:v>8.7048558000000007</c:v>
                </c:pt>
                <c:pt idx="225">
                  <c:v>8.2524528999999998</c:v>
                </c:pt>
                <c:pt idx="226">
                  <c:v>8.0184514</c:v>
                </c:pt>
                <c:pt idx="227">
                  <c:v>7.4568478000000002</c:v>
                </c:pt>
                <c:pt idx="228">
                  <c:v>8.4552542000000006</c:v>
                </c:pt>
                <c:pt idx="229">
                  <c:v>7.2384463999999999</c:v>
                </c:pt>
                <c:pt idx="230">
                  <c:v>7.4100475000000001</c:v>
                </c:pt>
                <c:pt idx="231">
                  <c:v>6.5052417</c:v>
                </c:pt>
                <c:pt idx="232">
                  <c:v>8.7984563999999992</c:v>
                </c:pt>
                <c:pt idx="233">
                  <c:v>8.2368527999999994</c:v>
                </c:pt>
                <c:pt idx="234">
                  <c:v>7.9872512000000002</c:v>
                </c:pt>
                <c:pt idx="235">
                  <c:v>7.3944473999999998</c:v>
                </c:pt>
                <c:pt idx="236">
                  <c:v>8.4552542000000006</c:v>
                </c:pt>
                <c:pt idx="237">
                  <c:v>7.3476470999999997</c:v>
                </c:pt>
                <c:pt idx="238">
                  <c:v>7.3320470000000002</c:v>
                </c:pt>
                <c:pt idx="239">
                  <c:v>6.4584413999999999</c:v>
                </c:pt>
                <c:pt idx="240">
                  <c:v>3.2448207999999998</c:v>
                </c:pt>
                <c:pt idx="241">
                  <c:v>2.4024154000000002</c:v>
                </c:pt>
                <c:pt idx="242">
                  <c:v>2.0436131</c:v>
                </c:pt>
                <c:pt idx="243">
                  <c:v>1.3572086999999999</c:v>
                </c:pt>
                <c:pt idx="244">
                  <c:v>2.6988173</c:v>
                </c:pt>
                <c:pt idx="245">
                  <c:v>1.9812126999999999</c:v>
                </c:pt>
                <c:pt idx="246">
                  <c:v>1.7004109000000001</c:v>
                </c:pt>
                <c:pt idx="247">
                  <c:v>0.95160610000000001</c:v>
                </c:pt>
                <c:pt idx="248">
                  <c:v>3.2604209000000002</c:v>
                </c:pt>
                <c:pt idx="249">
                  <c:v>2.4180155000000001</c:v>
                </c:pt>
                <c:pt idx="250">
                  <c:v>2.0436131</c:v>
                </c:pt>
                <c:pt idx="251">
                  <c:v>1.3572086999999999</c:v>
                </c:pt>
                <c:pt idx="252">
                  <c:v>2.6988173</c:v>
                </c:pt>
                <c:pt idx="253">
                  <c:v>1.9812126999999999</c:v>
                </c:pt>
                <c:pt idx="254">
                  <c:v>1.6536105999999999</c:v>
                </c:pt>
                <c:pt idx="255">
                  <c:v>0.95160610000000001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A-4769-9819-7A5EC9F6D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367487"/>
        <c:axId val="526443663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Racket*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dPt>
                  <c:idx val="131"/>
                  <c:marker>
                    <c:symbol val="circle"/>
                    <c:size val="5"/>
                    <c:spPr>
                      <a:solidFill>
                        <a:schemeClr val="accent2"/>
                      </a:solidFill>
                      <a:ln w="9525">
                        <a:solidFill>
                          <a:schemeClr val="accent2"/>
                        </a:solidFill>
                      </a:ln>
                      <a:effectLst/>
                    </c:spPr>
                  </c:marker>
                  <c:bubble3D val="0"/>
                  <c:extLst>
                    <c:ext xmlns:c16="http://schemas.microsoft.com/office/drawing/2014/chart" uri="{C3380CC4-5D6E-409C-BE32-E72D297353CC}">
                      <c16:uniqueId val="{00000003-E049-42DA-9276-360CA4DDED48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Data!$F$2:$F$257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0.1</c:v>
                      </c:pt>
                      <c:pt idx="1">
                        <c:v>0.9</c:v>
                      </c:pt>
                      <c:pt idx="2">
                        <c:v>0.9</c:v>
                      </c:pt>
                      <c:pt idx="3">
                        <c:v>1.9</c:v>
                      </c:pt>
                      <c:pt idx="4">
                        <c:v>0.9</c:v>
                      </c:pt>
                      <c:pt idx="5">
                        <c:v>1.9</c:v>
                      </c:pt>
                      <c:pt idx="6">
                        <c:v>1.9</c:v>
                      </c:pt>
                      <c:pt idx="7">
                        <c:v>2.9</c:v>
                      </c:pt>
                      <c:pt idx="8">
                        <c:v>0.9</c:v>
                      </c:pt>
                      <c:pt idx="9">
                        <c:v>1.9</c:v>
                      </c:pt>
                      <c:pt idx="10">
                        <c:v>1.9</c:v>
                      </c:pt>
                      <c:pt idx="11">
                        <c:v>2.9</c:v>
                      </c:pt>
                      <c:pt idx="12">
                        <c:v>1.9</c:v>
                      </c:pt>
                      <c:pt idx="13">
                        <c:v>2.9</c:v>
                      </c:pt>
                      <c:pt idx="14">
                        <c:v>2.9</c:v>
                      </c:pt>
                      <c:pt idx="15">
                        <c:v>3.9</c:v>
                      </c:pt>
                      <c:pt idx="16">
                        <c:v>0.9</c:v>
                      </c:pt>
                      <c:pt idx="17">
                        <c:v>1.9</c:v>
                      </c:pt>
                      <c:pt idx="18">
                        <c:v>1.9</c:v>
                      </c:pt>
                      <c:pt idx="19">
                        <c:v>2.9</c:v>
                      </c:pt>
                      <c:pt idx="20">
                        <c:v>1.9</c:v>
                      </c:pt>
                      <c:pt idx="21">
                        <c:v>2.9</c:v>
                      </c:pt>
                      <c:pt idx="22">
                        <c:v>2.9</c:v>
                      </c:pt>
                      <c:pt idx="23">
                        <c:v>3.9</c:v>
                      </c:pt>
                      <c:pt idx="24">
                        <c:v>1.9</c:v>
                      </c:pt>
                      <c:pt idx="25">
                        <c:v>2.9</c:v>
                      </c:pt>
                      <c:pt idx="26">
                        <c:v>2.9</c:v>
                      </c:pt>
                      <c:pt idx="27">
                        <c:v>3.9</c:v>
                      </c:pt>
                      <c:pt idx="28">
                        <c:v>2.9</c:v>
                      </c:pt>
                      <c:pt idx="29">
                        <c:v>3.9</c:v>
                      </c:pt>
                      <c:pt idx="30">
                        <c:v>3.9</c:v>
                      </c:pt>
                      <c:pt idx="31">
                        <c:v>4.9000000000000004</c:v>
                      </c:pt>
                      <c:pt idx="32">
                        <c:v>0.9</c:v>
                      </c:pt>
                      <c:pt idx="33">
                        <c:v>1.9</c:v>
                      </c:pt>
                      <c:pt idx="34">
                        <c:v>1.9</c:v>
                      </c:pt>
                      <c:pt idx="35">
                        <c:v>2.9</c:v>
                      </c:pt>
                      <c:pt idx="36">
                        <c:v>1.9</c:v>
                      </c:pt>
                      <c:pt idx="37">
                        <c:v>2.9</c:v>
                      </c:pt>
                      <c:pt idx="38">
                        <c:v>2.9</c:v>
                      </c:pt>
                      <c:pt idx="39">
                        <c:v>3.9</c:v>
                      </c:pt>
                      <c:pt idx="40">
                        <c:v>1.9</c:v>
                      </c:pt>
                      <c:pt idx="41">
                        <c:v>2.9</c:v>
                      </c:pt>
                      <c:pt idx="42">
                        <c:v>2.9</c:v>
                      </c:pt>
                      <c:pt idx="43">
                        <c:v>3.9</c:v>
                      </c:pt>
                      <c:pt idx="44">
                        <c:v>2.9</c:v>
                      </c:pt>
                      <c:pt idx="45">
                        <c:v>3.9</c:v>
                      </c:pt>
                      <c:pt idx="46">
                        <c:v>3.9</c:v>
                      </c:pt>
                      <c:pt idx="47">
                        <c:v>4.9000000000000004</c:v>
                      </c:pt>
                      <c:pt idx="48">
                        <c:v>1.9</c:v>
                      </c:pt>
                      <c:pt idx="49">
                        <c:v>2.9</c:v>
                      </c:pt>
                      <c:pt idx="50">
                        <c:v>2.9</c:v>
                      </c:pt>
                      <c:pt idx="51">
                        <c:v>3.9</c:v>
                      </c:pt>
                      <c:pt idx="52">
                        <c:v>2.9</c:v>
                      </c:pt>
                      <c:pt idx="53">
                        <c:v>3.9</c:v>
                      </c:pt>
                      <c:pt idx="54">
                        <c:v>3.9</c:v>
                      </c:pt>
                      <c:pt idx="55">
                        <c:v>4.9000000000000004</c:v>
                      </c:pt>
                      <c:pt idx="56">
                        <c:v>2.9</c:v>
                      </c:pt>
                      <c:pt idx="57">
                        <c:v>3.9</c:v>
                      </c:pt>
                      <c:pt idx="58">
                        <c:v>3.9</c:v>
                      </c:pt>
                      <c:pt idx="59">
                        <c:v>4.9000000000000004</c:v>
                      </c:pt>
                      <c:pt idx="60">
                        <c:v>3.9</c:v>
                      </c:pt>
                      <c:pt idx="61">
                        <c:v>4.9000000000000004</c:v>
                      </c:pt>
                      <c:pt idx="62">
                        <c:v>4.9000000000000004</c:v>
                      </c:pt>
                      <c:pt idx="63">
                        <c:v>5.9</c:v>
                      </c:pt>
                      <c:pt idx="64">
                        <c:v>0.9</c:v>
                      </c:pt>
                      <c:pt idx="65">
                        <c:v>1.9</c:v>
                      </c:pt>
                      <c:pt idx="66">
                        <c:v>1.9</c:v>
                      </c:pt>
                      <c:pt idx="67">
                        <c:v>2.9</c:v>
                      </c:pt>
                      <c:pt idx="68">
                        <c:v>1.9</c:v>
                      </c:pt>
                      <c:pt idx="69">
                        <c:v>2.9</c:v>
                      </c:pt>
                      <c:pt idx="70">
                        <c:v>2.9</c:v>
                      </c:pt>
                      <c:pt idx="71">
                        <c:v>3.9</c:v>
                      </c:pt>
                      <c:pt idx="72">
                        <c:v>1.9</c:v>
                      </c:pt>
                      <c:pt idx="73">
                        <c:v>2.9</c:v>
                      </c:pt>
                      <c:pt idx="74">
                        <c:v>2.9</c:v>
                      </c:pt>
                      <c:pt idx="75">
                        <c:v>3.9</c:v>
                      </c:pt>
                      <c:pt idx="76">
                        <c:v>2.9</c:v>
                      </c:pt>
                      <c:pt idx="77">
                        <c:v>3.9</c:v>
                      </c:pt>
                      <c:pt idx="78">
                        <c:v>3.9</c:v>
                      </c:pt>
                      <c:pt idx="79">
                        <c:v>4.9000000000000004</c:v>
                      </c:pt>
                      <c:pt idx="80">
                        <c:v>1.9</c:v>
                      </c:pt>
                      <c:pt idx="81">
                        <c:v>2.9</c:v>
                      </c:pt>
                      <c:pt idx="82">
                        <c:v>2.9</c:v>
                      </c:pt>
                      <c:pt idx="83">
                        <c:v>3.9</c:v>
                      </c:pt>
                      <c:pt idx="84">
                        <c:v>2.9</c:v>
                      </c:pt>
                      <c:pt idx="85">
                        <c:v>3.9</c:v>
                      </c:pt>
                      <c:pt idx="86">
                        <c:v>3.9</c:v>
                      </c:pt>
                      <c:pt idx="87">
                        <c:v>4.9000000000000004</c:v>
                      </c:pt>
                      <c:pt idx="88">
                        <c:v>2.9</c:v>
                      </c:pt>
                      <c:pt idx="89">
                        <c:v>3.9</c:v>
                      </c:pt>
                      <c:pt idx="90">
                        <c:v>3.9</c:v>
                      </c:pt>
                      <c:pt idx="91">
                        <c:v>4.9000000000000004</c:v>
                      </c:pt>
                      <c:pt idx="92">
                        <c:v>3.9</c:v>
                      </c:pt>
                      <c:pt idx="93">
                        <c:v>4.9000000000000004</c:v>
                      </c:pt>
                      <c:pt idx="94">
                        <c:v>4.9000000000000004</c:v>
                      </c:pt>
                      <c:pt idx="95">
                        <c:v>5.9</c:v>
                      </c:pt>
                      <c:pt idx="96">
                        <c:v>1.9</c:v>
                      </c:pt>
                      <c:pt idx="97">
                        <c:v>2.9</c:v>
                      </c:pt>
                      <c:pt idx="98">
                        <c:v>2.9</c:v>
                      </c:pt>
                      <c:pt idx="99">
                        <c:v>3.9</c:v>
                      </c:pt>
                      <c:pt idx="100">
                        <c:v>2.9</c:v>
                      </c:pt>
                      <c:pt idx="101">
                        <c:v>3.9</c:v>
                      </c:pt>
                      <c:pt idx="102">
                        <c:v>3.9</c:v>
                      </c:pt>
                      <c:pt idx="103">
                        <c:v>4.9000000000000004</c:v>
                      </c:pt>
                      <c:pt idx="104">
                        <c:v>2.9</c:v>
                      </c:pt>
                      <c:pt idx="105">
                        <c:v>3.9</c:v>
                      </c:pt>
                      <c:pt idx="106">
                        <c:v>3.9</c:v>
                      </c:pt>
                      <c:pt idx="107">
                        <c:v>4.9000000000000004</c:v>
                      </c:pt>
                      <c:pt idx="108">
                        <c:v>3.9</c:v>
                      </c:pt>
                      <c:pt idx="109">
                        <c:v>4.9000000000000004</c:v>
                      </c:pt>
                      <c:pt idx="110">
                        <c:v>4.9000000000000004</c:v>
                      </c:pt>
                      <c:pt idx="111">
                        <c:v>5.9</c:v>
                      </c:pt>
                      <c:pt idx="112">
                        <c:v>2.9</c:v>
                      </c:pt>
                      <c:pt idx="113">
                        <c:v>3.9</c:v>
                      </c:pt>
                      <c:pt idx="114">
                        <c:v>3.9</c:v>
                      </c:pt>
                      <c:pt idx="115">
                        <c:v>4.9000000000000004</c:v>
                      </c:pt>
                      <c:pt idx="116">
                        <c:v>3.9</c:v>
                      </c:pt>
                      <c:pt idx="117">
                        <c:v>4.9000000000000004</c:v>
                      </c:pt>
                      <c:pt idx="118">
                        <c:v>4.9000000000000004</c:v>
                      </c:pt>
                      <c:pt idx="119">
                        <c:v>5.9</c:v>
                      </c:pt>
                      <c:pt idx="120">
                        <c:v>3.9</c:v>
                      </c:pt>
                      <c:pt idx="121">
                        <c:v>4.9000000000000004</c:v>
                      </c:pt>
                      <c:pt idx="122">
                        <c:v>4.9000000000000004</c:v>
                      </c:pt>
                      <c:pt idx="123">
                        <c:v>5.9</c:v>
                      </c:pt>
                      <c:pt idx="124">
                        <c:v>4.9000000000000004</c:v>
                      </c:pt>
                      <c:pt idx="125">
                        <c:v>5.9</c:v>
                      </c:pt>
                      <c:pt idx="126">
                        <c:v>5.9</c:v>
                      </c:pt>
                      <c:pt idx="127">
                        <c:v>6.9</c:v>
                      </c:pt>
                      <c:pt idx="128">
                        <c:v>0.9</c:v>
                      </c:pt>
                      <c:pt idx="129">
                        <c:v>1.9</c:v>
                      </c:pt>
                      <c:pt idx="130">
                        <c:v>1.9</c:v>
                      </c:pt>
                      <c:pt idx="131">
                        <c:v>2.9</c:v>
                      </c:pt>
                      <c:pt idx="132">
                        <c:v>1.9</c:v>
                      </c:pt>
                      <c:pt idx="133">
                        <c:v>2.9</c:v>
                      </c:pt>
                      <c:pt idx="134">
                        <c:v>2.9</c:v>
                      </c:pt>
                      <c:pt idx="135">
                        <c:v>3.9</c:v>
                      </c:pt>
                      <c:pt idx="136">
                        <c:v>1.9</c:v>
                      </c:pt>
                      <c:pt idx="137">
                        <c:v>2.9</c:v>
                      </c:pt>
                      <c:pt idx="138">
                        <c:v>2.9</c:v>
                      </c:pt>
                      <c:pt idx="139">
                        <c:v>3.9</c:v>
                      </c:pt>
                      <c:pt idx="140">
                        <c:v>2.9</c:v>
                      </c:pt>
                      <c:pt idx="141">
                        <c:v>3.9</c:v>
                      </c:pt>
                      <c:pt idx="142">
                        <c:v>3.9</c:v>
                      </c:pt>
                      <c:pt idx="143">
                        <c:v>4.9000000000000004</c:v>
                      </c:pt>
                      <c:pt idx="144">
                        <c:v>1.9</c:v>
                      </c:pt>
                      <c:pt idx="145">
                        <c:v>2.9</c:v>
                      </c:pt>
                      <c:pt idx="146">
                        <c:v>2.9</c:v>
                      </c:pt>
                      <c:pt idx="147">
                        <c:v>3.9</c:v>
                      </c:pt>
                      <c:pt idx="148">
                        <c:v>2.9</c:v>
                      </c:pt>
                      <c:pt idx="149">
                        <c:v>3.9</c:v>
                      </c:pt>
                      <c:pt idx="150">
                        <c:v>3.9</c:v>
                      </c:pt>
                      <c:pt idx="151">
                        <c:v>4.9000000000000004</c:v>
                      </c:pt>
                      <c:pt idx="152">
                        <c:v>2.9</c:v>
                      </c:pt>
                      <c:pt idx="153">
                        <c:v>3.9</c:v>
                      </c:pt>
                      <c:pt idx="154">
                        <c:v>3.9</c:v>
                      </c:pt>
                      <c:pt idx="155">
                        <c:v>4.9000000000000004</c:v>
                      </c:pt>
                      <c:pt idx="156">
                        <c:v>3.9</c:v>
                      </c:pt>
                      <c:pt idx="157">
                        <c:v>4.9000000000000004</c:v>
                      </c:pt>
                      <c:pt idx="158">
                        <c:v>4.9000000000000004</c:v>
                      </c:pt>
                      <c:pt idx="159">
                        <c:v>5.9</c:v>
                      </c:pt>
                      <c:pt idx="160">
                        <c:v>1.9</c:v>
                      </c:pt>
                      <c:pt idx="161">
                        <c:v>2.9</c:v>
                      </c:pt>
                      <c:pt idx="162">
                        <c:v>2.9</c:v>
                      </c:pt>
                      <c:pt idx="163">
                        <c:v>3.9</c:v>
                      </c:pt>
                      <c:pt idx="164">
                        <c:v>2.9</c:v>
                      </c:pt>
                      <c:pt idx="165">
                        <c:v>3.9</c:v>
                      </c:pt>
                      <c:pt idx="166">
                        <c:v>3.9</c:v>
                      </c:pt>
                      <c:pt idx="167">
                        <c:v>4.9000000000000004</c:v>
                      </c:pt>
                      <c:pt idx="168">
                        <c:v>2.9</c:v>
                      </c:pt>
                      <c:pt idx="169">
                        <c:v>3.9</c:v>
                      </c:pt>
                      <c:pt idx="170">
                        <c:v>3.9</c:v>
                      </c:pt>
                      <c:pt idx="171">
                        <c:v>4.9000000000000004</c:v>
                      </c:pt>
                      <c:pt idx="172">
                        <c:v>3.9</c:v>
                      </c:pt>
                      <c:pt idx="173">
                        <c:v>4.9000000000000004</c:v>
                      </c:pt>
                      <c:pt idx="174">
                        <c:v>4.9000000000000004</c:v>
                      </c:pt>
                      <c:pt idx="175">
                        <c:v>5.9</c:v>
                      </c:pt>
                      <c:pt idx="176">
                        <c:v>2.9</c:v>
                      </c:pt>
                      <c:pt idx="177">
                        <c:v>3.9</c:v>
                      </c:pt>
                      <c:pt idx="178">
                        <c:v>3.9</c:v>
                      </c:pt>
                      <c:pt idx="179">
                        <c:v>4.9000000000000004</c:v>
                      </c:pt>
                      <c:pt idx="180">
                        <c:v>3.9</c:v>
                      </c:pt>
                      <c:pt idx="181">
                        <c:v>4.9000000000000004</c:v>
                      </c:pt>
                      <c:pt idx="182">
                        <c:v>4.9000000000000004</c:v>
                      </c:pt>
                      <c:pt idx="183">
                        <c:v>5.9</c:v>
                      </c:pt>
                      <c:pt idx="184">
                        <c:v>3.9</c:v>
                      </c:pt>
                      <c:pt idx="185">
                        <c:v>4.9000000000000004</c:v>
                      </c:pt>
                      <c:pt idx="186">
                        <c:v>4.9000000000000004</c:v>
                      </c:pt>
                      <c:pt idx="187">
                        <c:v>5.9</c:v>
                      </c:pt>
                      <c:pt idx="188">
                        <c:v>4.9000000000000004</c:v>
                      </c:pt>
                      <c:pt idx="189">
                        <c:v>5.9</c:v>
                      </c:pt>
                      <c:pt idx="190">
                        <c:v>5.9</c:v>
                      </c:pt>
                      <c:pt idx="191">
                        <c:v>6.9</c:v>
                      </c:pt>
                      <c:pt idx="192">
                        <c:v>1.9</c:v>
                      </c:pt>
                      <c:pt idx="193">
                        <c:v>2.9</c:v>
                      </c:pt>
                      <c:pt idx="194">
                        <c:v>2.9</c:v>
                      </c:pt>
                      <c:pt idx="195">
                        <c:v>3.9</c:v>
                      </c:pt>
                      <c:pt idx="196">
                        <c:v>2.9</c:v>
                      </c:pt>
                      <c:pt idx="197">
                        <c:v>3.9</c:v>
                      </c:pt>
                      <c:pt idx="198">
                        <c:v>3.9</c:v>
                      </c:pt>
                      <c:pt idx="199">
                        <c:v>4.9000000000000004</c:v>
                      </c:pt>
                      <c:pt idx="200">
                        <c:v>2.9</c:v>
                      </c:pt>
                      <c:pt idx="201">
                        <c:v>3.9</c:v>
                      </c:pt>
                      <c:pt idx="202">
                        <c:v>3.9</c:v>
                      </c:pt>
                      <c:pt idx="203">
                        <c:v>4.9000000000000004</c:v>
                      </c:pt>
                      <c:pt idx="204">
                        <c:v>3.9</c:v>
                      </c:pt>
                      <c:pt idx="205">
                        <c:v>4.9000000000000004</c:v>
                      </c:pt>
                      <c:pt idx="206">
                        <c:v>4.9000000000000004</c:v>
                      </c:pt>
                      <c:pt idx="207">
                        <c:v>5.9</c:v>
                      </c:pt>
                      <c:pt idx="208">
                        <c:v>2.9</c:v>
                      </c:pt>
                      <c:pt idx="209">
                        <c:v>3.9</c:v>
                      </c:pt>
                      <c:pt idx="210">
                        <c:v>3.9</c:v>
                      </c:pt>
                      <c:pt idx="211">
                        <c:v>4.9000000000000004</c:v>
                      </c:pt>
                      <c:pt idx="212">
                        <c:v>3.9</c:v>
                      </c:pt>
                      <c:pt idx="213">
                        <c:v>4.9000000000000004</c:v>
                      </c:pt>
                      <c:pt idx="214">
                        <c:v>4.9000000000000004</c:v>
                      </c:pt>
                      <c:pt idx="215">
                        <c:v>5.9</c:v>
                      </c:pt>
                      <c:pt idx="216">
                        <c:v>3.9</c:v>
                      </c:pt>
                      <c:pt idx="217">
                        <c:v>4.9000000000000004</c:v>
                      </c:pt>
                      <c:pt idx="218">
                        <c:v>4.9000000000000004</c:v>
                      </c:pt>
                      <c:pt idx="219">
                        <c:v>5.9</c:v>
                      </c:pt>
                      <c:pt idx="220">
                        <c:v>4.9000000000000004</c:v>
                      </c:pt>
                      <c:pt idx="221">
                        <c:v>5.9</c:v>
                      </c:pt>
                      <c:pt idx="222">
                        <c:v>5.9</c:v>
                      </c:pt>
                      <c:pt idx="223">
                        <c:v>6.9</c:v>
                      </c:pt>
                      <c:pt idx="224">
                        <c:v>2.9</c:v>
                      </c:pt>
                      <c:pt idx="225">
                        <c:v>3.9</c:v>
                      </c:pt>
                      <c:pt idx="226">
                        <c:v>3.9</c:v>
                      </c:pt>
                      <c:pt idx="227">
                        <c:v>4.9000000000000004</c:v>
                      </c:pt>
                      <c:pt idx="228">
                        <c:v>3.9</c:v>
                      </c:pt>
                      <c:pt idx="229">
                        <c:v>4.9000000000000004</c:v>
                      </c:pt>
                      <c:pt idx="230">
                        <c:v>4.9000000000000004</c:v>
                      </c:pt>
                      <c:pt idx="231">
                        <c:v>5.9</c:v>
                      </c:pt>
                      <c:pt idx="232">
                        <c:v>3.9</c:v>
                      </c:pt>
                      <c:pt idx="233">
                        <c:v>4.9000000000000004</c:v>
                      </c:pt>
                      <c:pt idx="234">
                        <c:v>4.9000000000000004</c:v>
                      </c:pt>
                      <c:pt idx="235">
                        <c:v>5.9</c:v>
                      </c:pt>
                      <c:pt idx="236">
                        <c:v>4.9000000000000004</c:v>
                      </c:pt>
                      <c:pt idx="237">
                        <c:v>5.9</c:v>
                      </c:pt>
                      <c:pt idx="238">
                        <c:v>5.9</c:v>
                      </c:pt>
                      <c:pt idx="239">
                        <c:v>6.9</c:v>
                      </c:pt>
                      <c:pt idx="240">
                        <c:v>3.9</c:v>
                      </c:pt>
                      <c:pt idx="241">
                        <c:v>4.9000000000000004</c:v>
                      </c:pt>
                      <c:pt idx="242">
                        <c:v>4.9000000000000004</c:v>
                      </c:pt>
                      <c:pt idx="243">
                        <c:v>5.9</c:v>
                      </c:pt>
                      <c:pt idx="244">
                        <c:v>4.9000000000000004</c:v>
                      </c:pt>
                      <c:pt idx="245">
                        <c:v>5.9</c:v>
                      </c:pt>
                      <c:pt idx="246">
                        <c:v>5.9</c:v>
                      </c:pt>
                      <c:pt idx="247">
                        <c:v>6.9</c:v>
                      </c:pt>
                      <c:pt idx="248">
                        <c:v>4.9000000000000004</c:v>
                      </c:pt>
                      <c:pt idx="249">
                        <c:v>5.9</c:v>
                      </c:pt>
                      <c:pt idx="250">
                        <c:v>5.9</c:v>
                      </c:pt>
                      <c:pt idx="251">
                        <c:v>6.9</c:v>
                      </c:pt>
                      <c:pt idx="252">
                        <c:v>5.9</c:v>
                      </c:pt>
                      <c:pt idx="253">
                        <c:v>6.9</c:v>
                      </c:pt>
                      <c:pt idx="254">
                        <c:v>6.9</c:v>
                      </c:pt>
                      <c:pt idx="255">
                        <c:v>7.8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Data!$E$2:$E$257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0.50105</c:v>
                      </c:pt>
                      <c:pt idx="1">
                        <c:v>23.475549999999995</c:v>
                      </c:pt>
                      <c:pt idx="2">
                        <c:v>24.268099999999997</c:v>
                      </c:pt>
                      <c:pt idx="3">
                        <c:v>42.980499999999992</c:v>
                      </c:pt>
                      <c:pt idx="4">
                        <c:v>5.13225</c:v>
                      </c:pt>
                      <c:pt idx="5">
                        <c:v>24.190149999999996</c:v>
                      </c:pt>
                      <c:pt idx="6">
                        <c:v>27.686799999999998</c:v>
                      </c:pt>
                      <c:pt idx="7">
                        <c:v>42.30245</c:v>
                      </c:pt>
                      <c:pt idx="8">
                        <c:v>7.6321499999999984</c:v>
                      </c:pt>
                      <c:pt idx="9">
                        <c:v>29.503249999999998</c:v>
                      </c:pt>
                      <c:pt idx="10">
                        <c:v>30.111849999999997</c:v>
                      </c:pt>
                      <c:pt idx="11">
                        <c:v>49.601149999999997</c:v>
                      </c:pt>
                      <c:pt idx="12">
                        <c:v>7.8428000000000013</c:v>
                      </c:pt>
                      <c:pt idx="13">
                        <c:v>26.590899999999998</c:v>
                      </c:pt>
                      <c:pt idx="14">
                        <c:v>29.833999999999996</c:v>
                      </c:pt>
                      <c:pt idx="15">
                        <c:v>45.116699999999994</c:v>
                      </c:pt>
                      <c:pt idx="16">
                        <c:v>5.05335</c:v>
                      </c:pt>
                      <c:pt idx="17">
                        <c:v>6.1205499999999997</c:v>
                      </c:pt>
                      <c:pt idx="18">
                        <c:v>5.5379500000000004</c:v>
                      </c:pt>
                      <c:pt idx="19">
                        <c:v>3.6191000000000009</c:v>
                      </c:pt>
                      <c:pt idx="20">
                        <c:v>8.9357499999999987</c:v>
                      </c:pt>
                      <c:pt idx="21">
                        <c:v>7.8085000000000004</c:v>
                      </c:pt>
                      <c:pt idx="22">
                        <c:v>8.6087000000000007</c:v>
                      </c:pt>
                      <c:pt idx="23">
                        <c:v>5.3771499999999985</c:v>
                      </c:pt>
                      <c:pt idx="24">
                        <c:v>8.8240500000000015</c:v>
                      </c:pt>
                      <c:pt idx="25">
                        <c:v>8.0916499999999978</c:v>
                      </c:pt>
                      <c:pt idx="26">
                        <c:v>8.4097500000000007</c:v>
                      </c:pt>
                      <c:pt idx="27">
                        <c:v>5.569799999999999</c:v>
                      </c:pt>
                      <c:pt idx="28">
                        <c:v>9.5859500000000004</c:v>
                      </c:pt>
                      <c:pt idx="29">
                        <c:v>7.0518000000000018</c:v>
                      </c:pt>
                      <c:pt idx="30">
                        <c:v>8.8458500000000004</c:v>
                      </c:pt>
                      <c:pt idx="31">
                        <c:v>5.0192499999999987</c:v>
                      </c:pt>
                      <c:pt idx="32">
                        <c:v>4.7351000000000001</c:v>
                      </c:pt>
                      <c:pt idx="33">
                        <c:v>27.954199999999997</c:v>
                      </c:pt>
                      <c:pt idx="34">
                        <c:v>20.577099999999998</c:v>
                      </c:pt>
                      <c:pt idx="35">
                        <c:v>39.339300000000001</c:v>
                      </c:pt>
                      <c:pt idx="36">
                        <c:v>9.0923499999999997</c:v>
                      </c:pt>
                      <c:pt idx="37">
                        <c:v>27.650950000000002</c:v>
                      </c:pt>
                      <c:pt idx="38">
                        <c:v>24.415399999999998</c:v>
                      </c:pt>
                      <c:pt idx="39">
                        <c:v>39.040699999999994</c:v>
                      </c:pt>
                      <c:pt idx="40">
                        <c:v>11.919050000000002</c:v>
                      </c:pt>
                      <c:pt idx="41">
                        <c:v>34.010449999999999</c:v>
                      </c:pt>
                      <c:pt idx="42">
                        <c:v>26.634650000000001</c:v>
                      </c:pt>
                      <c:pt idx="43">
                        <c:v>45.829099999999997</c:v>
                      </c:pt>
                      <c:pt idx="44">
                        <c:v>11.83015</c:v>
                      </c:pt>
                      <c:pt idx="45">
                        <c:v>30.491499999999995</c:v>
                      </c:pt>
                      <c:pt idx="46">
                        <c:v>26.544899999999995</c:v>
                      </c:pt>
                      <c:pt idx="47">
                        <c:v>41.86645</c:v>
                      </c:pt>
                      <c:pt idx="48">
                        <c:v>5.8918499999999998</c:v>
                      </c:pt>
                      <c:pt idx="49">
                        <c:v>6.8679000000000006</c:v>
                      </c:pt>
                      <c:pt idx="50">
                        <c:v>3.5123000000000006</c:v>
                      </c:pt>
                      <c:pt idx="51">
                        <c:v>1.6939999999999997</c:v>
                      </c:pt>
                      <c:pt idx="52">
                        <c:v>9.7848999999999968</c:v>
                      </c:pt>
                      <c:pt idx="53">
                        <c:v>8.6945999999999994</c:v>
                      </c:pt>
                      <c:pt idx="54">
                        <c:v>6.8287499999999994</c:v>
                      </c:pt>
                      <c:pt idx="55">
                        <c:v>3.8506500000000004</c:v>
                      </c:pt>
                      <c:pt idx="56">
                        <c:v>9.9409499999999991</c:v>
                      </c:pt>
                      <c:pt idx="57">
                        <c:v>8.7546999999999997</c:v>
                      </c:pt>
                      <c:pt idx="58">
                        <c:v>6.5066499999999987</c:v>
                      </c:pt>
                      <c:pt idx="59">
                        <c:v>3.8826000000000001</c:v>
                      </c:pt>
                      <c:pt idx="60">
                        <c:v>10.373800000000001</c:v>
                      </c:pt>
                      <c:pt idx="61">
                        <c:v>7.9145500000000002</c:v>
                      </c:pt>
                      <c:pt idx="62">
                        <c:v>7.0393999999999988</c:v>
                      </c:pt>
                      <c:pt idx="63">
                        <c:v>3.3887999999999998</c:v>
                      </c:pt>
                      <c:pt idx="64">
                        <c:v>0.50055000000000005</c:v>
                      </c:pt>
                      <c:pt idx="65">
                        <c:v>24.225100000000005</c:v>
                      </c:pt>
                      <c:pt idx="66">
                        <c:v>23.798450000000003</c:v>
                      </c:pt>
                      <c:pt idx="67">
                        <c:v>42.903199999999998</c:v>
                      </c:pt>
                      <c:pt idx="68">
                        <c:v>5.0183</c:v>
                      </c:pt>
                      <c:pt idx="69">
                        <c:v>24.101100000000006</c:v>
                      </c:pt>
                      <c:pt idx="70">
                        <c:v>27.512800000000006</c:v>
                      </c:pt>
                      <c:pt idx="71">
                        <c:v>42.6248</c:v>
                      </c:pt>
                      <c:pt idx="72">
                        <c:v>7.8473500000000005</c:v>
                      </c:pt>
                      <c:pt idx="73">
                        <c:v>30.770249999999994</c:v>
                      </c:pt>
                      <c:pt idx="74">
                        <c:v>31.296000000000003</c:v>
                      </c:pt>
                      <c:pt idx="75">
                        <c:v>49.313949999999998</c:v>
                      </c:pt>
                      <c:pt idx="76">
                        <c:v>8.1999500000000012</c:v>
                      </c:pt>
                      <c:pt idx="77">
                        <c:v>26.860750000000003</c:v>
                      </c:pt>
                      <c:pt idx="78">
                        <c:v>30.925349999999991</c:v>
                      </c:pt>
                      <c:pt idx="79">
                        <c:v>45.928000000000004</c:v>
                      </c:pt>
                      <c:pt idx="80">
                        <c:v>4.9676499999999999</c:v>
                      </c:pt>
                      <c:pt idx="81">
                        <c:v>5.4723999999999995</c:v>
                      </c:pt>
                      <c:pt idx="82">
                        <c:v>5.1167000000000016</c:v>
                      </c:pt>
                      <c:pt idx="83">
                        <c:v>3.5253499999999995</c:v>
                      </c:pt>
                      <c:pt idx="84">
                        <c:v>9.3724000000000007</c:v>
                      </c:pt>
                      <c:pt idx="85">
                        <c:v>7.0994499999999992</c:v>
                      </c:pt>
                      <c:pt idx="86">
                        <c:v>8.8956999999999997</c:v>
                      </c:pt>
                      <c:pt idx="87">
                        <c:v>5.1774999999999993</c:v>
                      </c:pt>
                      <c:pt idx="88">
                        <c:v>8.2960000000000012</c:v>
                      </c:pt>
                      <c:pt idx="89">
                        <c:v>7.8531499999999994</c:v>
                      </c:pt>
                      <c:pt idx="90">
                        <c:v>7.8241499999999986</c:v>
                      </c:pt>
                      <c:pt idx="91">
                        <c:v>5.6698000000000004</c:v>
                      </c:pt>
                      <c:pt idx="92">
                        <c:v>8.722649999999998</c:v>
                      </c:pt>
                      <c:pt idx="93">
                        <c:v>6.884949999999999</c:v>
                      </c:pt>
                      <c:pt idx="94">
                        <c:v>8.5665000000000013</c:v>
                      </c:pt>
                      <c:pt idx="95">
                        <c:v>4.8788</c:v>
                      </c:pt>
                      <c:pt idx="96">
                        <c:v>4.9350500000000004</c:v>
                      </c:pt>
                      <c:pt idx="97">
                        <c:v>28.552299999999995</c:v>
                      </c:pt>
                      <c:pt idx="98">
                        <c:v>20.538799999999998</c:v>
                      </c:pt>
                      <c:pt idx="99">
                        <c:v>39.567099999999996</c:v>
                      </c:pt>
                      <c:pt idx="100">
                        <c:v>9.1936499999999999</c:v>
                      </c:pt>
                      <c:pt idx="101">
                        <c:v>28.117200000000004</c:v>
                      </c:pt>
                      <c:pt idx="102">
                        <c:v>24.1174</c:v>
                      </c:pt>
                      <c:pt idx="103">
                        <c:v>39.560999999999993</c:v>
                      </c:pt>
                      <c:pt idx="104">
                        <c:v>11.865199999999998</c:v>
                      </c:pt>
                      <c:pt idx="105">
                        <c:v>35.21094999999999</c:v>
                      </c:pt>
                      <c:pt idx="106">
                        <c:v>27.835699999999996</c:v>
                      </c:pt>
                      <c:pt idx="107">
                        <c:v>45.921800000000012</c:v>
                      </c:pt>
                      <c:pt idx="108">
                        <c:v>12.510999999999999</c:v>
                      </c:pt>
                      <c:pt idx="109">
                        <c:v>31.015799999999995</c:v>
                      </c:pt>
                      <c:pt idx="110">
                        <c:v>27.618049999999993</c:v>
                      </c:pt>
                      <c:pt idx="111">
                        <c:v>42.496000000000002</c:v>
                      </c:pt>
                      <c:pt idx="112">
                        <c:v>5.6158999999999999</c:v>
                      </c:pt>
                      <c:pt idx="113">
                        <c:v>6.2250499999999995</c:v>
                      </c:pt>
                      <c:pt idx="114">
                        <c:v>3.2618500000000004</c:v>
                      </c:pt>
                      <c:pt idx="115">
                        <c:v>1.6900999999999999</c:v>
                      </c:pt>
                      <c:pt idx="116">
                        <c:v>10.180299999999999</c:v>
                      </c:pt>
                      <c:pt idx="117">
                        <c:v>7.9262500000000005</c:v>
                      </c:pt>
                      <c:pt idx="118">
                        <c:v>7.0580499999999988</c:v>
                      </c:pt>
                      <c:pt idx="119">
                        <c:v>3.4826499999999996</c:v>
                      </c:pt>
                      <c:pt idx="120">
                        <c:v>8.9221000000000021</c:v>
                      </c:pt>
                      <c:pt idx="121">
                        <c:v>8.6752000000000002</c:v>
                      </c:pt>
                      <c:pt idx="122">
                        <c:v>6.1282999999999994</c:v>
                      </c:pt>
                      <c:pt idx="123">
                        <c:v>4.0754999999999999</c:v>
                      </c:pt>
                      <c:pt idx="124">
                        <c:v>9.610199999999999</c:v>
                      </c:pt>
                      <c:pt idx="125">
                        <c:v>7.6079000000000008</c:v>
                      </c:pt>
                      <c:pt idx="126">
                        <c:v>6.7733999999999996</c:v>
                      </c:pt>
                      <c:pt idx="127">
                        <c:v>3.2656999999999998</c:v>
                      </c:pt>
                      <c:pt idx="128">
                        <c:v>14.181000000000001</c:v>
                      </c:pt>
                      <c:pt idx="129">
                        <c:v>36.107050000000001</c:v>
                      </c:pt>
                      <c:pt idx="130">
                        <c:v>37.42834999999998</c:v>
                      </c:pt>
                      <c:pt idx="131">
                        <c:v>56.414400000000001</c:v>
                      </c:pt>
                      <c:pt idx="132">
                        <c:v>17.658949999999997</c:v>
                      </c:pt>
                      <c:pt idx="133">
                        <c:v>36.319249999999997</c:v>
                      </c:pt>
                      <c:pt idx="134">
                        <c:v>39.806700000000014</c:v>
                      </c:pt>
                      <c:pt idx="135">
                        <c:v>54.692750000000011</c:v>
                      </c:pt>
                      <c:pt idx="136">
                        <c:v>16.759549999999997</c:v>
                      </c:pt>
                      <c:pt idx="137">
                        <c:v>38.991500000000002</c:v>
                      </c:pt>
                      <c:pt idx="138">
                        <c:v>39.776149999999994</c:v>
                      </c:pt>
                      <c:pt idx="139">
                        <c:v>57.650750000000016</c:v>
                      </c:pt>
                      <c:pt idx="140">
                        <c:v>16.996749999999999</c:v>
                      </c:pt>
                      <c:pt idx="141">
                        <c:v>34.968299999999992</c:v>
                      </c:pt>
                      <c:pt idx="142">
                        <c:v>37.98845</c:v>
                      </c:pt>
                      <c:pt idx="143">
                        <c:v>53.165700000000001</c:v>
                      </c:pt>
                      <c:pt idx="144">
                        <c:v>4.4489000000000001</c:v>
                      </c:pt>
                      <c:pt idx="145">
                        <c:v>5.3280499999999993</c:v>
                      </c:pt>
                      <c:pt idx="146">
                        <c:v>5.1174000000000008</c:v>
                      </c:pt>
                      <c:pt idx="147">
                        <c:v>3.1221499999999991</c:v>
                      </c:pt>
                      <c:pt idx="148">
                        <c:v>8.6118999999999986</c:v>
                      </c:pt>
                      <c:pt idx="149">
                        <c:v>7.2693999999999992</c:v>
                      </c:pt>
                      <c:pt idx="150">
                        <c:v>8.1112000000000002</c:v>
                      </c:pt>
                      <c:pt idx="151">
                        <c:v>4.9395500000000014</c:v>
                      </c:pt>
                      <c:pt idx="152">
                        <c:v>5.3031500000000005</c:v>
                      </c:pt>
                      <c:pt idx="153">
                        <c:v>4.8850000000000007</c:v>
                      </c:pt>
                      <c:pt idx="154">
                        <c:v>5.3381499999999997</c:v>
                      </c:pt>
                      <c:pt idx="155">
                        <c:v>2.7074500000000001</c:v>
                      </c:pt>
                      <c:pt idx="156">
                        <c:v>6.3130999999999995</c:v>
                      </c:pt>
                      <c:pt idx="157">
                        <c:v>4.0954500000000014</c:v>
                      </c:pt>
                      <c:pt idx="158">
                        <c:v>5.9325000000000001</c:v>
                      </c:pt>
                      <c:pt idx="159">
                        <c:v>2.1393000000000004</c:v>
                      </c:pt>
                      <c:pt idx="160">
                        <c:v>17.983600000000003</c:v>
                      </c:pt>
                      <c:pt idx="161">
                        <c:v>40.081150000000001</c:v>
                      </c:pt>
                      <c:pt idx="162">
                        <c:v>34.163449999999997</c:v>
                      </c:pt>
                      <c:pt idx="163">
                        <c:v>52.744350000000011</c:v>
                      </c:pt>
                      <c:pt idx="164">
                        <c:v>21.565300000000001</c:v>
                      </c:pt>
                      <c:pt idx="165">
                        <c:v>40.234000000000002</c:v>
                      </c:pt>
                      <c:pt idx="166">
                        <c:v>36.556300000000007</c:v>
                      </c:pt>
                      <c:pt idx="167">
                        <c:v>51.122800000000005</c:v>
                      </c:pt>
                      <c:pt idx="168">
                        <c:v>20.625350000000001</c:v>
                      </c:pt>
                      <c:pt idx="169">
                        <c:v>42.628750000000004</c:v>
                      </c:pt>
                      <c:pt idx="170">
                        <c:v>36.045349999999999</c:v>
                      </c:pt>
                      <c:pt idx="171">
                        <c:v>54.404900000000012</c:v>
                      </c:pt>
                      <c:pt idx="172">
                        <c:v>20.73235</c:v>
                      </c:pt>
                      <c:pt idx="173">
                        <c:v>38.797849999999997</c:v>
                      </c:pt>
                      <c:pt idx="174">
                        <c:v>34.957200000000007</c:v>
                      </c:pt>
                      <c:pt idx="175">
                        <c:v>49.933199999999999</c:v>
                      </c:pt>
                      <c:pt idx="176">
                        <c:v>5.2118999999999991</c:v>
                      </c:pt>
                      <c:pt idx="177">
                        <c:v>6.171149999999999</c:v>
                      </c:pt>
                      <c:pt idx="178">
                        <c:v>2.9372999999999996</c:v>
                      </c:pt>
                      <c:pt idx="179">
                        <c:v>1.3455000000000001</c:v>
                      </c:pt>
                      <c:pt idx="180">
                        <c:v>9.4439999999999991</c:v>
                      </c:pt>
                      <c:pt idx="181">
                        <c:v>8.1375999999999991</c:v>
                      </c:pt>
                      <c:pt idx="182">
                        <c:v>6.3927499999999986</c:v>
                      </c:pt>
                      <c:pt idx="183">
                        <c:v>3.3249499999999999</c:v>
                      </c:pt>
                      <c:pt idx="184">
                        <c:v>6.0479000000000003</c:v>
                      </c:pt>
                      <c:pt idx="185">
                        <c:v>5.6159499999999998</c:v>
                      </c:pt>
                      <c:pt idx="186">
                        <c:v>3.2796500000000002</c:v>
                      </c:pt>
                      <c:pt idx="187">
                        <c:v>1.0444</c:v>
                      </c:pt>
                      <c:pt idx="188">
                        <c:v>7.2438499999999992</c:v>
                      </c:pt>
                      <c:pt idx="189">
                        <c:v>4.9535</c:v>
                      </c:pt>
                      <c:pt idx="190">
                        <c:v>4.1769499999999997</c:v>
                      </c:pt>
                      <c:pt idx="191">
                        <c:v>0.44595000000000001</c:v>
                      </c:pt>
                      <c:pt idx="192">
                        <c:v>13.894000000000002</c:v>
                      </c:pt>
                      <c:pt idx="193">
                        <c:v>36.972749999999998</c:v>
                      </c:pt>
                      <c:pt idx="194">
                        <c:v>36.640599999999992</c:v>
                      </c:pt>
                      <c:pt idx="195">
                        <c:v>55.184299999999993</c:v>
                      </c:pt>
                      <c:pt idx="196">
                        <c:v>17.488999999999997</c:v>
                      </c:pt>
                      <c:pt idx="197">
                        <c:v>36.366</c:v>
                      </c:pt>
                      <c:pt idx="198">
                        <c:v>39.525849999999991</c:v>
                      </c:pt>
                      <c:pt idx="199">
                        <c:v>54.971199999999989</c:v>
                      </c:pt>
                      <c:pt idx="200">
                        <c:v>16.79955</c:v>
                      </c:pt>
                      <c:pt idx="201">
                        <c:v>38.375299999999996</c:v>
                      </c:pt>
                      <c:pt idx="202">
                        <c:v>39.985250000000001</c:v>
                      </c:pt>
                      <c:pt idx="203">
                        <c:v>57.0274</c:v>
                      </c:pt>
                      <c:pt idx="204">
                        <c:v>16.815150000000003</c:v>
                      </c:pt>
                      <c:pt idx="205">
                        <c:v>35.626550000000002</c:v>
                      </c:pt>
                      <c:pt idx="206">
                        <c:v>38.922899999999998</c:v>
                      </c:pt>
                      <c:pt idx="207">
                        <c:v>54.214700000000008</c:v>
                      </c:pt>
                      <c:pt idx="208">
                        <c:v>4.5035999999999987</c:v>
                      </c:pt>
                      <c:pt idx="209">
                        <c:v>5.0799500000000002</c:v>
                      </c:pt>
                      <c:pt idx="210">
                        <c:v>4.7008000000000001</c:v>
                      </c:pt>
                      <c:pt idx="211">
                        <c:v>3.2212499999999999</c:v>
                      </c:pt>
                      <c:pt idx="212">
                        <c:v>9.1898499999999981</c:v>
                      </c:pt>
                      <c:pt idx="213">
                        <c:v>6.8286499999999988</c:v>
                      </c:pt>
                      <c:pt idx="214">
                        <c:v>8.1860999999999997</c:v>
                      </c:pt>
                      <c:pt idx="215">
                        <c:v>4.8334999999999999</c:v>
                      </c:pt>
                      <c:pt idx="216">
                        <c:v>5.1392999999999995</c:v>
                      </c:pt>
                      <c:pt idx="217">
                        <c:v>4.995099999999999</c:v>
                      </c:pt>
                      <c:pt idx="218">
                        <c:v>5.0051500000000004</c:v>
                      </c:pt>
                      <c:pt idx="219">
                        <c:v>2.7495500000000002</c:v>
                      </c:pt>
                      <c:pt idx="220">
                        <c:v>6.1493500000000019</c:v>
                      </c:pt>
                      <c:pt idx="221">
                        <c:v>4.2010500000000004</c:v>
                      </c:pt>
                      <c:pt idx="222">
                        <c:v>5.8598499999999989</c:v>
                      </c:pt>
                      <c:pt idx="223">
                        <c:v>2.2289499999999998</c:v>
                      </c:pt>
                      <c:pt idx="224">
                        <c:v>17.8995</c:v>
                      </c:pt>
                      <c:pt idx="225">
                        <c:v>40.913399999999996</c:v>
                      </c:pt>
                      <c:pt idx="226">
                        <c:v>33.546299999999995</c:v>
                      </c:pt>
                      <c:pt idx="227">
                        <c:v>51.841949999999997</c:v>
                      </c:pt>
                      <c:pt idx="228">
                        <c:v>21.374299999999998</c:v>
                      </c:pt>
                      <c:pt idx="229">
                        <c:v>40.497</c:v>
                      </c:pt>
                      <c:pt idx="230">
                        <c:v>36.357500000000002</c:v>
                      </c:pt>
                      <c:pt idx="231">
                        <c:v>51.436400000000006</c:v>
                      </c:pt>
                      <c:pt idx="232">
                        <c:v>20.736850000000008</c:v>
                      </c:pt>
                      <c:pt idx="233">
                        <c:v>41.732450000000007</c:v>
                      </c:pt>
                      <c:pt idx="234">
                        <c:v>36.597599999999993</c:v>
                      </c:pt>
                      <c:pt idx="235">
                        <c:v>54.05865</c:v>
                      </c:pt>
                      <c:pt idx="236">
                        <c:v>20.791650000000004</c:v>
                      </c:pt>
                      <c:pt idx="237">
                        <c:v>39.725549999999998</c:v>
                      </c:pt>
                      <c:pt idx="238">
                        <c:v>35.703100000000006</c:v>
                      </c:pt>
                      <c:pt idx="239">
                        <c:v>50.778149999999997</c:v>
                      </c:pt>
                      <c:pt idx="240">
                        <c:v>5.1501999999999999</c:v>
                      </c:pt>
                      <c:pt idx="241">
                        <c:v>5.7999500000000008</c:v>
                      </c:pt>
                      <c:pt idx="242">
                        <c:v>2.7587000000000002</c:v>
                      </c:pt>
                      <c:pt idx="243">
                        <c:v>1.3229</c:v>
                      </c:pt>
                      <c:pt idx="244">
                        <c:v>9.9315999999999978</c:v>
                      </c:pt>
                      <c:pt idx="245">
                        <c:v>7.5321499999999997</c:v>
                      </c:pt>
                      <c:pt idx="246">
                        <c:v>6.4784999999999995</c:v>
                      </c:pt>
                      <c:pt idx="247">
                        <c:v>3.3142499999999999</c:v>
                      </c:pt>
                      <c:pt idx="248">
                        <c:v>5.8389500000000005</c:v>
                      </c:pt>
                      <c:pt idx="249">
                        <c:v>5.68865</c:v>
                      </c:pt>
                      <c:pt idx="250">
                        <c:v>2.9341499999999998</c:v>
                      </c:pt>
                      <c:pt idx="251">
                        <c:v>1.1620999999999999</c:v>
                      </c:pt>
                      <c:pt idx="252">
                        <c:v>6.8521499999999991</c:v>
                      </c:pt>
                      <c:pt idx="253">
                        <c:v>4.9411499999999995</c:v>
                      </c:pt>
                      <c:pt idx="254">
                        <c:v>3.99735</c:v>
                      </c:pt>
                      <c:pt idx="255">
                        <c:v>0.46234999999999998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E049-42DA-9276-360CA4DDED48}"/>
                  </c:ext>
                </c:extLst>
              </c15:ser>
            </c15:filteredScatterSeries>
          </c:ext>
        </c:extLst>
      </c:scatterChart>
      <c:valAx>
        <c:axId val="574367487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Typed Modules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43663"/>
        <c:crosses val="autoZero"/>
        <c:crossBetween val="midCat"/>
      </c:valAx>
      <c:valAx>
        <c:axId val="52644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7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3"/>
          <c:order val="3"/>
          <c:tx>
            <c:v>Nom</c:v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1"/>
            <c:spPr>
              <a:noFill/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trendline>
            <c:name>Quadratic Fit</c:name>
            <c:spPr>
              <a:ln w="63500" cap="rnd">
                <a:solidFill>
                  <a:schemeClr val="accent4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Data!$B$2:$B$257</c:f>
              <c:numCache>
                <c:formatCode>General</c:formatCode>
                <c:ptCount val="25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3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5</c:v>
                </c:pt>
                <c:pt idx="32">
                  <c:v>1</c:v>
                </c:pt>
                <c:pt idx="33">
                  <c:v>2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4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5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4</c:v>
                </c:pt>
                <c:pt idx="52">
                  <c:v>3</c:v>
                </c:pt>
                <c:pt idx="53">
                  <c:v>4</c:v>
                </c:pt>
                <c:pt idx="54">
                  <c:v>4</c:v>
                </c:pt>
                <c:pt idx="55">
                  <c:v>5</c:v>
                </c:pt>
                <c:pt idx="56">
                  <c:v>3</c:v>
                </c:pt>
                <c:pt idx="57">
                  <c:v>4</c:v>
                </c:pt>
                <c:pt idx="58">
                  <c:v>4</c:v>
                </c:pt>
                <c:pt idx="59">
                  <c:v>5</c:v>
                </c:pt>
                <c:pt idx="60">
                  <c:v>4</c:v>
                </c:pt>
                <c:pt idx="61">
                  <c:v>5</c:v>
                </c:pt>
                <c:pt idx="62">
                  <c:v>5</c:v>
                </c:pt>
                <c:pt idx="63">
                  <c:v>6</c:v>
                </c:pt>
                <c:pt idx="64">
                  <c:v>1</c:v>
                </c:pt>
                <c:pt idx="65">
                  <c:v>2</c:v>
                </c:pt>
                <c:pt idx="66">
                  <c:v>2</c:v>
                </c:pt>
                <c:pt idx="67">
                  <c:v>3</c:v>
                </c:pt>
                <c:pt idx="68">
                  <c:v>2</c:v>
                </c:pt>
                <c:pt idx="69">
                  <c:v>3</c:v>
                </c:pt>
                <c:pt idx="70">
                  <c:v>3</c:v>
                </c:pt>
                <c:pt idx="71">
                  <c:v>4</c:v>
                </c:pt>
                <c:pt idx="72">
                  <c:v>2</c:v>
                </c:pt>
                <c:pt idx="73">
                  <c:v>3</c:v>
                </c:pt>
                <c:pt idx="74">
                  <c:v>3</c:v>
                </c:pt>
                <c:pt idx="75">
                  <c:v>4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5</c:v>
                </c:pt>
                <c:pt idx="80">
                  <c:v>2</c:v>
                </c:pt>
                <c:pt idx="81">
                  <c:v>3</c:v>
                </c:pt>
                <c:pt idx="82">
                  <c:v>3</c:v>
                </c:pt>
                <c:pt idx="83">
                  <c:v>4</c:v>
                </c:pt>
                <c:pt idx="84">
                  <c:v>3</c:v>
                </c:pt>
                <c:pt idx="85">
                  <c:v>4</c:v>
                </c:pt>
                <c:pt idx="86">
                  <c:v>4</c:v>
                </c:pt>
                <c:pt idx="87">
                  <c:v>5</c:v>
                </c:pt>
                <c:pt idx="88">
                  <c:v>3</c:v>
                </c:pt>
                <c:pt idx="89">
                  <c:v>4</c:v>
                </c:pt>
                <c:pt idx="90">
                  <c:v>4</c:v>
                </c:pt>
                <c:pt idx="91">
                  <c:v>5</c:v>
                </c:pt>
                <c:pt idx="92">
                  <c:v>4</c:v>
                </c:pt>
                <c:pt idx="93">
                  <c:v>5</c:v>
                </c:pt>
                <c:pt idx="94">
                  <c:v>5</c:v>
                </c:pt>
                <c:pt idx="95">
                  <c:v>6</c:v>
                </c:pt>
                <c:pt idx="96">
                  <c:v>2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4</c:v>
                </c:pt>
                <c:pt idx="102">
                  <c:v>4</c:v>
                </c:pt>
                <c:pt idx="103">
                  <c:v>5</c:v>
                </c:pt>
                <c:pt idx="104">
                  <c:v>3</c:v>
                </c:pt>
                <c:pt idx="105">
                  <c:v>4</c:v>
                </c:pt>
                <c:pt idx="106">
                  <c:v>4</c:v>
                </c:pt>
                <c:pt idx="107">
                  <c:v>5</c:v>
                </c:pt>
                <c:pt idx="108">
                  <c:v>4</c:v>
                </c:pt>
                <c:pt idx="109">
                  <c:v>5</c:v>
                </c:pt>
                <c:pt idx="110">
                  <c:v>5</c:v>
                </c:pt>
                <c:pt idx="111">
                  <c:v>6</c:v>
                </c:pt>
                <c:pt idx="112">
                  <c:v>3</c:v>
                </c:pt>
                <c:pt idx="113">
                  <c:v>4</c:v>
                </c:pt>
                <c:pt idx="114">
                  <c:v>4</c:v>
                </c:pt>
                <c:pt idx="115">
                  <c:v>5</c:v>
                </c:pt>
                <c:pt idx="116">
                  <c:v>4</c:v>
                </c:pt>
                <c:pt idx="117">
                  <c:v>5</c:v>
                </c:pt>
                <c:pt idx="118">
                  <c:v>5</c:v>
                </c:pt>
                <c:pt idx="119">
                  <c:v>6</c:v>
                </c:pt>
                <c:pt idx="120">
                  <c:v>4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5</c:v>
                </c:pt>
                <c:pt idx="125">
                  <c:v>6</c:v>
                </c:pt>
                <c:pt idx="126">
                  <c:v>6</c:v>
                </c:pt>
                <c:pt idx="127">
                  <c:v>7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3</c:v>
                </c:pt>
                <c:pt idx="132">
                  <c:v>2</c:v>
                </c:pt>
                <c:pt idx="133">
                  <c:v>3</c:v>
                </c:pt>
                <c:pt idx="134">
                  <c:v>3</c:v>
                </c:pt>
                <c:pt idx="135">
                  <c:v>4</c:v>
                </c:pt>
                <c:pt idx="136">
                  <c:v>2</c:v>
                </c:pt>
                <c:pt idx="137">
                  <c:v>3</c:v>
                </c:pt>
                <c:pt idx="138">
                  <c:v>3</c:v>
                </c:pt>
                <c:pt idx="139">
                  <c:v>4</c:v>
                </c:pt>
                <c:pt idx="140">
                  <c:v>3</c:v>
                </c:pt>
                <c:pt idx="141">
                  <c:v>4</c:v>
                </c:pt>
                <c:pt idx="142">
                  <c:v>4</c:v>
                </c:pt>
                <c:pt idx="143">
                  <c:v>5</c:v>
                </c:pt>
                <c:pt idx="144">
                  <c:v>2</c:v>
                </c:pt>
                <c:pt idx="145">
                  <c:v>3</c:v>
                </c:pt>
                <c:pt idx="146">
                  <c:v>3</c:v>
                </c:pt>
                <c:pt idx="147">
                  <c:v>4</c:v>
                </c:pt>
                <c:pt idx="148">
                  <c:v>3</c:v>
                </c:pt>
                <c:pt idx="149">
                  <c:v>4</c:v>
                </c:pt>
                <c:pt idx="150">
                  <c:v>4</c:v>
                </c:pt>
                <c:pt idx="151">
                  <c:v>5</c:v>
                </c:pt>
                <c:pt idx="152">
                  <c:v>3</c:v>
                </c:pt>
                <c:pt idx="153">
                  <c:v>4</c:v>
                </c:pt>
                <c:pt idx="154">
                  <c:v>4</c:v>
                </c:pt>
                <c:pt idx="155">
                  <c:v>5</c:v>
                </c:pt>
                <c:pt idx="156">
                  <c:v>4</c:v>
                </c:pt>
                <c:pt idx="157">
                  <c:v>5</c:v>
                </c:pt>
                <c:pt idx="158">
                  <c:v>5</c:v>
                </c:pt>
                <c:pt idx="159">
                  <c:v>6</c:v>
                </c:pt>
                <c:pt idx="160">
                  <c:v>2</c:v>
                </c:pt>
                <c:pt idx="161">
                  <c:v>3</c:v>
                </c:pt>
                <c:pt idx="162">
                  <c:v>3</c:v>
                </c:pt>
                <c:pt idx="163">
                  <c:v>4</c:v>
                </c:pt>
                <c:pt idx="164">
                  <c:v>3</c:v>
                </c:pt>
                <c:pt idx="165">
                  <c:v>4</c:v>
                </c:pt>
                <c:pt idx="166">
                  <c:v>4</c:v>
                </c:pt>
                <c:pt idx="167">
                  <c:v>5</c:v>
                </c:pt>
                <c:pt idx="168">
                  <c:v>3</c:v>
                </c:pt>
                <c:pt idx="169">
                  <c:v>4</c:v>
                </c:pt>
                <c:pt idx="170">
                  <c:v>4</c:v>
                </c:pt>
                <c:pt idx="171">
                  <c:v>5</c:v>
                </c:pt>
                <c:pt idx="172">
                  <c:v>4</c:v>
                </c:pt>
                <c:pt idx="173">
                  <c:v>5</c:v>
                </c:pt>
                <c:pt idx="174">
                  <c:v>5</c:v>
                </c:pt>
                <c:pt idx="175">
                  <c:v>6</c:v>
                </c:pt>
                <c:pt idx="176">
                  <c:v>3</c:v>
                </c:pt>
                <c:pt idx="177">
                  <c:v>4</c:v>
                </c:pt>
                <c:pt idx="178">
                  <c:v>4</c:v>
                </c:pt>
                <c:pt idx="179">
                  <c:v>5</c:v>
                </c:pt>
                <c:pt idx="180">
                  <c:v>4</c:v>
                </c:pt>
                <c:pt idx="181">
                  <c:v>5</c:v>
                </c:pt>
                <c:pt idx="182">
                  <c:v>5</c:v>
                </c:pt>
                <c:pt idx="183">
                  <c:v>6</c:v>
                </c:pt>
                <c:pt idx="184">
                  <c:v>4</c:v>
                </c:pt>
                <c:pt idx="185">
                  <c:v>5</c:v>
                </c:pt>
                <c:pt idx="186">
                  <c:v>5</c:v>
                </c:pt>
                <c:pt idx="187">
                  <c:v>6</c:v>
                </c:pt>
                <c:pt idx="188">
                  <c:v>5</c:v>
                </c:pt>
                <c:pt idx="189">
                  <c:v>6</c:v>
                </c:pt>
                <c:pt idx="190">
                  <c:v>6</c:v>
                </c:pt>
                <c:pt idx="191">
                  <c:v>7</c:v>
                </c:pt>
                <c:pt idx="192">
                  <c:v>2</c:v>
                </c:pt>
                <c:pt idx="193">
                  <c:v>3</c:v>
                </c:pt>
                <c:pt idx="194">
                  <c:v>3</c:v>
                </c:pt>
                <c:pt idx="195">
                  <c:v>4</c:v>
                </c:pt>
                <c:pt idx="196">
                  <c:v>3</c:v>
                </c:pt>
                <c:pt idx="197">
                  <c:v>4</c:v>
                </c:pt>
                <c:pt idx="198">
                  <c:v>4</c:v>
                </c:pt>
                <c:pt idx="199">
                  <c:v>5</c:v>
                </c:pt>
                <c:pt idx="200">
                  <c:v>3</c:v>
                </c:pt>
                <c:pt idx="201">
                  <c:v>4</c:v>
                </c:pt>
                <c:pt idx="202">
                  <c:v>4</c:v>
                </c:pt>
                <c:pt idx="203">
                  <c:v>5</c:v>
                </c:pt>
                <c:pt idx="204">
                  <c:v>4</c:v>
                </c:pt>
                <c:pt idx="205">
                  <c:v>5</c:v>
                </c:pt>
                <c:pt idx="206">
                  <c:v>5</c:v>
                </c:pt>
                <c:pt idx="207">
                  <c:v>6</c:v>
                </c:pt>
                <c:pt idx="208">
                  <c:v>3</c:v>
                </c:pt>
                <c:pt idx="209">
                  <c:v>4</c:v>
                </c:pt>
                <c:pt idx="210">
                  <c:v>4</c:v>
                </c:pt>
                <c:pt idx="211">
                  <c:v>5</c:v>
                </c:pt>
                <c:pt idx="212">
                  <c:v>4</c:v>
                </c:pt>
                <c:pt idx="213">
                  <c:v>5</c:v>
                </c:pt>
                <c:pt idx="214">
                  <c:v>5</c:v>
                </c:pt>
                <c:pt idx="215">
                  <c:v>6</c:v>
                </c:pt>
                <c:pt idx="216">
                  <c:v>4</c:v>
                </c:pt>
                <c:pt idx="217">
                  <c:v>5</c:v>
                </c:pt>
                <c:pt idx="218">
                  <c:v>5</c:v>
                </c:pt>
                <c:pt idx="219">
                  <c:v>6</c:v>
                </c:pt>
                <c:pt idx="220">
                  <c:v>5</c:v>
                </c:pt>
                <c:pt idx="221">
                  <c:v>6</c:v>
                </c:pt>
                <c:pt idx="222">
                  <c:v>6</c:v>
                </c:pt>
                <c:pt idx="223">
                  <c:v>7</c:v>
                </c:pt>
                <c:pt idx="224">
                  <c:v>3</c:v>
                </c:pt>
                <c:pt idx="225">
                  <c:v>4</c:v>
                </c:pt>
                <c:pt idx="226">
                  <c:v>4</c:v>
                </c:pt>
                <c:pt idx="227">
                  <c:v>5</c:v>
                </c:pt>
                <c:pt idx="228">
                  <c:v>4</c:v>
                </c:pt>
                <c:pt idx="229">
                  <c:v>5</c:v>
                </c:pt>
                <c:pt idx="230">
                  <c:v>5</c:v>
                </c:pt>
                <c:pt idx="231">
                  <c:v>6</c:v>
                </c:pt>
                <c:pt idx="232">
                  <c:v>4</c:v>
                </c:pt>
                <c:pt idx="233">
                  <c:v>5</c:v>
                </c:pt>
                <c:pt idx="234">
                  <c:v>5</c:v>
                </c:pt>
                <c:pt idx="235">
                  <c:v>6</c:v>
                </c:pt>
                <c:pt idx="236">
                  <c:v>5</c:v>
                </c:pt>
                <c:pt idx="237">
                  <c:v>6</c:v>
                </c:pt>
                <c:pt idx="238">
                  <c:v>6</c:v>
                </c:pt>
                <c:pt idx="239">
                  <c:v>7</c:v>
                </c:pt>
                <c:pt idx="240">
                  <c:v>4</c:v>
                </c:pt>
                <c:pt idx="241">
                  <c:v>5</c:v>
                </c:pt>
                <c:pt idx="242">
                  <c:v>5</c:v>
                </c:pt>
                <c:pt idx="243">
                  <c:v>6</c:v>
                </c:pt>
                <c:pt idx="244">
                  <c:v>5</c:v>
                </c:pt>
                <c:pt idx="245">
                  <c:v>6</c:v>
                </c:pt>
                <c:pt idx="246">
                  <c:v>6</c:v>
                </c:pt>
                <c:pt idx="247">
                  <c:v>7</c:v>
                </c:pt>
                <c:pt idx="248">
                  <c:v>5</c:v>
                </c:pt>
                <c:pt idx="249">
                  <c:v>6</c:v>
                </c:pt>
                <c:pt idx="250">
                  <c:v>6</c:v>
                </c:pt>
                <c:pt idx="251">
                  <c:v>7</c:v>
                </c:pt>
                <c:pt idx="252">
                  <c:v>6</c:v>
                </c:pt>
                <c:pt idx="253">
                  <c:v>7</c:v>
                </c:pt>
                <c:pt idx="254">
                  <c:v>7</c:v>
                </c:pt>
                <c:pt idx="255">
                  <c:v>8</c:v>
                </c:pt>
              </c:numCache>
            </c:numRef>
          </c:xVal>
          <c:yVal>
            <c:numRef>
              <c:f>Data!$I$2:$I$257</c:f>
              <c:numCache>
                <c:formatCode>General</c:formatCode>
                <c:ptCount val="256"/>
                <c:pt idx="0">
                  <c:v>2.0962990000000001</c:v>
                </c:pt>
                <c:pt idx="1">
                  <c:v>1.981973</c:v>
                </c:pt>
                <c:pt idx="2">
                  <c:v>1.9878199999999999</c:v>
                </c:pt>
                <c:pt idx="3">
                  <c:v>1.956402</c:v>
                </c:pt>
                <c:pt idx="4">
                  <c:v>2.0434290000000002</c:v>
                </c:pt>
                <c:pt idx="5">
                  <c:v>2.0401359999999999</c:v>
                </c:pt>
                <c:pt idx="6">
                  <c:v>2.0858979999999998</c:v>
                </c:pt>
                <c:pt idx="7">
                  <c:v>2.1007169999999999</c:v>
                </c:pt>
                <c:pt idx="8">
                  <c:v>2.0770749999999998</c:v>
                </c:pt>
                <c:pt idx="9">
                  <c:v>2.1094680000000001</c:v>
                </c:pt>
                <c:pt idx="10">
                  <c:v>2.0672820000000001</c:v>
                </c:pt>
                <c:pt idx="11">
                  <c:v>2.0047269999999999</c:v>
                </c:pt>
                <c:pt idx="12">
                  <c:v>1.9999499999999999</c:v>
                </c:pt>
                <c:pt idx="13">
                  <c:v>2.0819529999999999</c:v>
                </c:pt>
                <c:pt idx="14">
                  <c:v>2.0238670000000001</c:v>
                </c:pt>
                <c:pt idx="15">
                  <c:v>1.9679660000000001</c:v>
                </c:pt>
                <c:pt idx="16">
                  <c:v>1.8498079999999999</c:v>
                </c:pt>
                <c:pt idx="17">
                  <c:v>1.7833159999999999</c:v>
                </c:pt>
                <c:pt idx="18">
                  <c:v>1.767458</c:v>
                </c:pt>
                <c:pt idx="19">
                  <c:v>1.7615989999999999</c:v>
                </c:pt>
                <c:pt idx="20">
                  <c:v>1.874185</c:v>
                </c:pt>
                <c:pt idx="21">
                  <c:v>1.744221</c:v>
                </c:pt>
                <c:pt idx="22">
                  <c:v>1.8103050000000001</c:v>
                </c:pt>
                <c:pt idx="23">
                  <c:v>1.737501</c:v>
                </c:pt>
                <c:pt idx="24">
                  <c:v>1.7923929999999999</c:v>
                </c:pt>
                <c:pt idx="25">
                  <c:v>1.8079000000000001</c:v>
                </c:pt>
                <c:pt idx="26">
                  <c:v>1.811896</c:v>
                </c:pt>
                <c:pt idx="27">
                  <c:v>1.653251</c:v>
                </c:pt>
                <c:pt idx="28">
                  <c:v>1.8699440000000001</c:v>
                </c:pt>
                <c:pt idx="29">
                  <c:v>1.723752</c:v>
                </c:pt>
                <c:pt idx="30">
                  <c:v>1.7920959999999999</c:v>
                </c:pt>
                <c:pt idx="31">
                  <c:v>1.6329149999999999</c:v>
                </c:pt>
                <c:pt idx="32">
                  <c:v>1.9915890000000001</c:v>
                </c:pt>
                <c:pt idx="33">
                  <c:v>1.971557</c:v>
                </c:pt>
                <c:pt idx="34">
                  <c:v>2.0979670000000001</c:v>
                </c:pt>
                <c:pt idx="35">
                  <c:v>1.998464</c:v>
                </c:pt>
                <c:pt idx="36">
                  <c:v>1.975662</c:v>
                </c:pt>
                <c:pt idx="37">
                  <c:v>2.0014249999999998</c:v>
                </c:pt>
                <c:pt idx="38">
                  <c:v>1.8944160000000001</c:v>
                </c:pt>
                <c:pt idx="39">
                  <c:v>1.8589089999999999</c:v>
                </c:pt>
                <c:pt idx="40">
                  <c:v>2.0481479999999999</c:v>
                </c:pt>
                <c:pt idx="41">
                  <c:v>2.0500229999999999</c:v>
                </c:pt>
                <c:pt idx="42">
                  <c:v>1.971349</c:v>
                </c:pt>
                <c:pt idx="43">
                  <c:v>2.0917789999999998</c:v>
                </c:pt>
                <c:pt idx="44">
                  <c:v>1.939281</c:v>
                </c:pt>
                <c:pt idx="45">
                  <c:v>1.8454079999999999</c:v>
                </c:pt>
                <c:pt idx="46">
                  <c:v>1.890155</c:v>
                </c:pt>
                <c:pt idx="47">
                  <c:v>1.8494569999999999</c:v>
                </c:pt>
                <c:pt idx="48">
                  <c:v>1.8041970000000001</c:v>
                </c:pt>
                <c:pt idx="49">
                  <c:v>1.7457800000000001</c:v>
                </c:pt>
                <c:pt idx="50">
                  <c:v>1.7522759999999999</c:v>
                </c:pt>
                <c:pt idx="51">
                  <c:v>1.647497</c:v>
                </c:pt>
                <c:pt idx="52">
                  <c:v>1.739544</c:v>
                </c:pt>
                <c:pt idx="53">
                  <c:v>1.674501</c:v>
                </c:pt>
                <c:pt idx="54">
                  <c:v>1.6392659999999999</c:v>
                </c:pt>
                <c:pt idx="55">
                  <c:v>1.4984440000000001</c:v>
                </c:pt>
                <c:pt idx="56">
                  <c:v>1.813528</c:v>
                </c:pt>
                <c:pt idx="57">
                  <c:v>1.6806350000000001</c:v>
                </c:pt>
                <c:pt idx="58">
                  <c:v>1.739789</c:v>
                </c:pt>
                <c:pt idx="59">
                  <c:v>1.7188349999999999</c:v>
                </c:pt>
                <c:pt idx="60">
                  <c:v>1.762967</c:v>
                </c:pt>
                <c:pt idx="61">
                  <c:v>1.598309</c:v>
                </c:pt>
                <c:pt idx="62">
                  <c:v>1.625059</c:v>
                </c:pt>
                <c:pt idx="63">
                  <c:v>1.489933</c:v>
                </c:pt>
                <c:pt idx="64">
                  <c:v>2.103202</c:v>
                </c:pt>
                <c:pt idx="65">
                  <c:v>1.987236</c:v>
                </c:pt>
                <c:pt idx="66">
                  <c:v>2.0068670000000002</c:v>
                </c:pt>
                <c:pt idx="67">
                  <c:v>1.9565570000000001</c:v>
                </c:pt>
                <c:pt idx="68">
                  <c:v>2.1002459999999998</c:v>
                </c:pt>
                <c:pt idx="69">
                  <c:v>2.048416</c:v>
                </c:pt>
                <c:pt idx="70">
                  <c:v>2.073029</c:v>
                </c:pt>
                <c:pt idx="71">
                  <c:v>2.1081120000000002</c:v>
                </c:pt>
                <c:pt idx="72">
                  <c:v>2.0824880000000001</c:v>
                </c:pt>
                <c:pt idx="73">
                  <c:v>2.040314</c:v>
                </c:pt>
                <c:pt idx="74">
                  <c:v>2.0615130000000002</c:v>
                </c:pt>
                <c:pt idx="75">
                  <c:v>2.0067970000000002</c:v>
                </c:pt>
                <c:pt idx="76">
                  <c:v>1.9974829999999999</c:v>
                </c:pt>
                <c:pt idx="77">
                  <c:v>2.082322</c:v>
                </c:pt>
                <c:pt idx="78">
                  <c:v>2.0137960000000001</c:v>
                </c:pt>
                <c:pt idx="79">
                  <c:v>1.962958</c:v>
                </c:pt>
                <c:pt idx="80">
                  <c:v>1.845545</c:v>
                </c:pt>
                <c:pt idx="81">
                  <c:v>1.7515149999999999</c:v>
                </c:pt>
                <c:pt idx="82">
                  <c:v>1.767833</c:v>
                </c:pt>
                <c:pt idx="83">
                  <c:v>1.7703150000000001</c:v>
                </c:pt>
                <c:pt idx="84">
                  <c:v>1.839413</c:v>
                </c:pt>
                <c:pt idx="85">
                  <c:v>1.725487</c:v>
                </c:pt>
                <c:pt idx="86">
                  <c:v>1.8250459999999999</c:v>
                </c:pt>
                <c:pt idx="87">
                  <c:v>1.728458</c:v>
                </c:pt>
                <c:pt idx="88">
                  <c:v>1.814716</c:v>
                </c:pt>
                <c:pt idx="89">
                  <c:v>1.823922</c:v>
                </c:pt>
                <c:pt idx="90">
                  <c:v>1.7954060000000001</c:v>
                </c:pt>
                <c:pt idx="91">
                  <c:v>1.645821</c:v>
                </c:pt>
                <c:pt idx="92">
                  <c:v>1.8656600000000001</c:v>
                </c:pt>
                <c:pt idx="93">
                  <c:v>1.7210160000000001</c:v>
                </c:pt>
                <c:pt idx="94">
                  <c:v>1.799601</c:v>
                </c:pt>
                <c:pt idx="95">
                  <c:v>1.6467810000000001</c:v>
                </c:pt>
                <c:pt idx="96">
                  <c:v>1.986869</c:v>
                </c:pt>
                <c:pt idx="97">
                  <c:v>2.041293</c:v>
                </c:pt>
                <c:pt idx="98">
                  <c:v>2.0975079999999999</c:v>
                </c:pt>
                <c:pt idx="99">
                  <c:v>1.9888539999999999</c:v>
                </c:pt>
                <c:pt idx="100">
                  <c:v>1.9737150000000001</c:v>
                </c:pt>
                <c:pt idx="101">
                  <c:v>1.9954240000000001</c:v>
                </c:pt>
                <c:pt idx="102">
                  <c:v>1.876538</c:v>
                </c:pt>
                <c:pt idx="103">
                  <c:v>1.866671</c:v>
                </c:pt>
                <c:pt idx="104">
                  <c:v>2.0422229999999999</c:v>
                </c:pt>
                <c:pt idx="105">
                  <c:v>2.1023869999999998</c:v>
                </c:pt>
                <c:pt idx="106">
                  <c:v>2.0204059999999999</c:v>
                </c:pt>
                <c:pt idx="107">
                  <c:v>2.055075</c:v>
                </c:pt>
                <c:pt idx="108">
                  <c:v>1.940391</c:v>
                </c:pt>
                <c:pt idx="109">
                  <c:v>1.834498</c:v>
                </c:pt>
                <c:pt idx="110">
                  <c:v>1.8956090000000001</c:v>
                </c:pt>
                <c:pt idx="111">
                  <c:v>1.835191</c:v>
                </c:pt>
                <c:pt idx="112">
                  <c:v>1.8193189999999999</c:v>
                </c:pt>
                <c:pt idx="113">
                  <c:v>1.7450140000000001</c:v>
                </c:pt>
                <c:pt idx="114">
                  <c:v>1.748812</c:v>
                </c:pt>
                <c:pt idx="115">
                  <c:v>1.6718729999999999</c:v>
                </c:pt>
                <c:pt idx="116">
                  <c:v>1.7462580000000001</c:v>
                </c:pt>
                <c:pt idx="117">
                  <c:v>1.6864939999999999</c:v>
                </c:pt>
                <c:pt idx="118">
                  <c:v>1.636066</c:v>
                </c:pt>
                <c:pt idx="119">
                  <c:v>1.513838</c:v>
                </c:pt>
                <c:pt idx="120">
                  <c:v>1.804864</c:v>
                </c:pt>
                <c:pt idx="121">
                  <c:v>1.7081329999999999</c:v>
                </c:pt>
                <c:pt idx="122">
                  <c:v>1.7225269999999999</c:v>
                </c:pt>
                <c:pt idx="123">
                  <c:v>1.7364660000000001</c:v>
                </c:pt>
                <c:pt idx="124">
                  <c:v>1.767355</c:v>
                </c:pt>
                <c:pt idx="125">
                  <c:v>1.5980019999999999</c:v>
                </c:pt>
                <c:pt idx="126">
                  <c:v>1.6188370000000001</c:v>
                </c:pt>
                <c:pt idx="127">
                  <c:v>1.4872590000000001</c:v>
                </c:pt>
                <c:pt idx="128">
                  <c:v>2.137718</c:v>
                </c:pt>
                <c:pt idx="129">
                  <c:v>2.0582959999999999</c:v>
                </c:pt>
                <c:pt idx="130">
                  <c:v>2.0544009999999999</c:v>
                </c:pt>
                <c:pt idx="131">
                  <c:v>2.011552</c:v>
                </c:pt>
                <c:pt idx="132">
                  <c:v>1.9662919999999999</c:v>
                </c:pt>
                <c:pt idx="133">
                  <c:v>1.914507</c:v>
                </c:pt>
                <c:pt idx="134">
                  <c:v>1.9297930000000001</c:v>
                </c:pt>
                <c:pt idx="135">
                  <c:v>1.80067</c:v>
                </c:pt>
                <c:pt idx="136">
                  <c:v>2.0406230000000001</c:v>
                </c:pt>
                <c:pt idx="137">
                  <c:v>2.0628760000000002</c:v>
                </c:pt>
                <c:pt idx="138">
                  <c:v>1.9551339999999999</c:v>
                </c:pt>
                <c:pt idx="139">
                  <c:v>2.024912</c:v>
                </c:pt>
                <c:pt idx="140">
                  <c:v>1.868285</c:v>
                </c:pt>
                <c:pt idx="141">
                  <c:v>1.819701</c:v>
                </c:pt>
                <c:pt idx="142">
                  <c:v>1.8265560000000001</c:v>
                </c:pt>
                <c:pt idx="143">
                  <c:v>1.7381770000000001</c:v>
                </c:pt>
                <c:pt idx="144">
                  <c:v>1.6681490000000001</c:v>
                </c:pt>
                <c:pt idx="145">
                  <c:v>1.57843</c:v>
                </c:pt>
                <c:pt idx="146">
                  <c:v>1.668542</c:v>
                </c:pt>
                <c:pt idx="147">
                  <c:v>1.585582</c:v>
                </c:pt>
                <c:pt idx="148">
                  <c:v>1.4942329999999999</c:v>
                </c:pt>
                <c:pt idx="149">
                  <c:v>1.41099</c:v>
                </c:pt>
                <c:pt idx="150">
                  <c:v>1.381586</c:v>
                </c:pt>
                <c:pt idx="151">
                  <c:v>1.2896730000000001</c:v>
                </c:pt>
                <c:pt idx="152">
                  <c:v>1.6173900000000001</c:v>
                </c:pt>
                <c:pt idx="153">
                  <c:v>1.5472250000000001</c:v>
                </c:pt>
                <c:pt idx="154">
                  <c:v>1.584195</c:v>
                </c:pt>
                <c:pt idx="155">
                  <c:v>1.496478</c:v>
                </c:pt>
                <c:pt idx="156">
                  <c:v>1.397778</c:v>
                </c:pt>
                <c:pt idx="157">
                  <c:v>1.243209</c:v>
                </c:pt>
                <c:pt idx="158">
                  <c:v>1.3053440000000001</c:v>
                </c:pt>
                <c:pt idx="159">
                  <c:v>1.1594420000000001</c:v>
                </c:pt>
                <c:pt idx="160">
                  <c:v>2.1020780000000001</c:v>
                </c:pt>
                <c:pt idx="161">
                  <c:v>2.0225590000000002</c:v>
                </c:pt>
                <c:pt idx="162">
                  <c:v>2.0179710000000002</c:v>
                </c:pt>
                <c:pt idx="163">
                  <c:v>1.9406890000000001</c:v>
                </c:pt>
                <c:pt idx="164">
                  <c:v>1.7768759999999999</c:v>
                </c:pt>
                <c:pt idx="165">
                  <c:v>1.790262</c:v>
                </c:pt>
                <c:pt idx="166">
                  <c:v>1.7790079999999999</c:v>
                </c:pt>
                <c:pt idx="167">
                  <c:v>1.7293670000000001</c:v>
                </c:pt>
                <c:pt idx="168">
                  <c:v>1.955457</c:v>
                </c:pt>
                <c:pt idx="169">
                  <c:v>1.895723</c:v>
                </c:pt>
                <c:pt idx="170">
                  <c:v>2.02467</c:v>
                </c:pt>
                <c:pt idx="171">
                  <c:v>2.0126249999999999</c:v>
                </c:pt>
                <c:pt idx="172">
                  <c:v>1.814222</c:v>
                </c:pt>
                <c:pt idx="173">
                  <c:v>1.7152289999999999</c:v>
                </c:pt>
                <c:pt idx="174">
                  <c:v>1.7235499999999999</c:v>
                </c:pt>
                <c:pt idx="175">
                  <c:v>1.695303</c:v>
                </c:pt>
                <c:pt idx="176">
                  <c:v>1.6789240000000001</c:v>
                </c:pt>
                <c:pt idx="177">
                  <c:v>1.5356050000000001</c:v>
                </c:pt>
                <c:pt idx="178">
                  <c:v>1.6266419999999999</c:v>
                </c:pt>
                <c:pt idx="179">
                  <c:v>1.5303580000000001</c:v>
                </c:pt>
                <c:pt idx="180">
                  <c:v>1.319861</c:v>
                </c:pt>
                <c:pt idx="181">
                  <c:v>1.2735989999999999</c:v>
                </c:pt>
                <c:pt idx="182">
                  <c:v>1.280886</c:v>
                </c:pt>
                <c:pt idx="183">
                  <c:v>1.118763</c:v>
                </c:pt>
                <c:pt idx="184">
                  <c:v>1.607369</c:v>
                </c:pt>
                <c:pt idx="185">
                  <c:v>1.5009380000000001</c:v>
                </c:pt>
                <c:pt idx="186">
                  <c:v>1.556308</c:v>
                </c:pt>
                <c:pt idx="187">
                  <c:v>1.3975029999999999</c:v>
                </c:pt>
                <c:pt idx="188">
                  <c:v>1.249061</c:v>
                </c:pt>
                <c:pt idx="189">
                  <c:v>1.1364000000000001</c:v>
                </c:pt>
                <c:pt idx="190">
                  <c:v>1.1704920000000001</c:v>
                </c:pt>
                <c:pt idx="191">
                  <c:v>1.009217</c:v>
                </c:pt>
                <c:pt idx="192">
                  <c:v>2.0256799999999999</c:v>
                </c:pt>
                <c:pt idx="193">
                  <c:v>1.985535</c:v>
                </c:pt>
                <c:pt idx="194">
                  <c:v>2.0488400000000002</c:v>
                </c:pt>
                <c:pt idx="195">
                  <c:v>1.95764</c:v>
                </c:pt>
                <c:pt idx="196">
                  <c:v>1.9690129999999999</c:v>
                </c:pt>
                <c:pt idx="197">
                  <c:v>1.8815409999999999</c:v>
                </c:pt>
                <c:pt idx="198">
                  <c:v>1.8917710000000001</c:v>
                </c:pt>
                <c:pt idx="199">
                  <c:v>1.8444309999999999</c:v>
                </c:pt>
                <c:pt idx="200">
                  <c:v>1.968024</c:v>
                </c:pt>
                <c:pt idx="201">
                  <c:v>1.9398850000000001</c:v>
                </c:pt>
                <c:pt idx="202">
                  <c:v>2.0756199999999998</c:v>
                </c:pt>
                <c:pt idx="203">
                  <c:v>1.9232830000000001</c:v>
                </c:pt>
                <c:pt idx="204">
                  <c:v>1.9261820000000001</c:v>
                </c:pt>
                <c:pt idx="205">
                  <c:v>1.7710870000000001</c:v>
                </c:pt>
                <c:pt idx="206">
                  <c:v>1.9158919999999999</c:v>
                </c:pt>
                <c:pt idx="207">
                  <c:v>1.7929580000000001</c:v>
                </c:pt>
                <c:pt idx="208">
                  <c:v>1.7038089999999999</c:v>
                </c:pt>
                <c:pt idx="209">
                  <c:v>1.5726119999999999</c:v>
                </c:pt>
                <c:pt idx="210">
                  <c:v>1.639049</c:v>
                </c:pt>
                <c:pt idx="211">
                  <c:v>1.522448</c:v>
                </c:pt>
                <c:pt idx="212">
                  <c:v>1.57959</c:v>
                </c:pt>
                <c:pt idx="213">
                  <c:v>1.3507070000000001</c:v>
                </c:pt>
                <c:pt idx="214">
                  <c:v>1.4283189999999999</c:v>
                </c:pt>
                <c:pt idx="215">
                  <c:v>1.2666120000000001</c:v>
                </c:pt>
                <c:pt idx="216">
                  <c:v>1.563261</c:v>
                </c:pt>
                <c:pt idx="217">
                  <c:v>1.60382</c:v>
                </c:pt>
                <c:pt idx="218">
                  <c:v>1.604322</c:v>
                </c:pt>
                <c:pt idx="219">
                  <c:v>1.4902249999999999</c:v>
                </c:pt>
                <c:pt idx="220">
                  <c:v>1.4114390000000001</c:v>
                </c:pt>
                <c:pt idx="221">
                  <c:v>1.2871840000000001</c:v>
                </c:pt>
                <c:pt idx="222">
                  <c:v>1.3113109999999999</c:v>
                </c:pt>
                <c:pt idx="223">
                  <c:v>1.174723</c:v>
                </c:pt>
                <c:pt idx="224">
                  <c:v>2.0296620000000001</c:v>
                </c:pt>
                <c:pt idx="225">
                  <c:v>2.0945100000000001</c:v>
                </c:pt>
                <c:pt idx="226">
                  <c:v>2.0174460000000001</c:v>
                </c:pt>
                <c:pt idx="227">
                  <c:v>2.0325329999999999</c:v>
                </c:pt>
                <c:pt idx="228">
                  <c:v>1.8684730000000001</c:v>
                </c:pt>
                <c:pt idx="229">
                  <c:v>1.726135</c:v>
                </c:pt>
                <c:pt idx="230">
                  <c:v>1.8014939999999999</c:v>
                </c:pt>
                <c:pt idx="231">
                  <c:v>1.786748</c:v>
                </c:pt>
                <c:pt idx="232">
                  <c:v>2.045423</c:v>
                </c:pt>
                <c:pt idx="233">
                  <c:v>1.965406</c:v>
                </c:pt>
                <c:pt idx="234">
                  <c:v>1.9290609999999999</c:v>
                </c:pt>
                <c:pt idx="235">
                  <c:v>1.955481</c:v>
                </c:pt>
                <c:pt idx="236">
                  <c:v>1.758859</c:v>
                </c:pt>
                <c:pt idx="237">
                  <c:v>1.6865730000000001</c:v>
                </c:pt>
                <c:pt idx="238">
                  <c:v>1.681829</c:v>
                </c:pt>
                <c:pt idx="239">
                  <c:v>1.653408</c:v>
                </c:pt>
                <c:pt idx="240">
                  <c:v>1.6177140000000001</c:v>
                </c:pt>
                <c:pt idx="241">
                  <c:v>1.5838380000000001</c:v>
                </c:pt>
                <c:pt idx="242">
                  <c:v>1.5551330000000001</c:v>
                </c:pt>
                <c:pt idx="243">
                  <c:v>1.5265230000000001</c:v>
                </c:pt>
                <c:pt idx="244">
                  <c:v>1.3671739999999999</c:v>
                </c:pt>
                <c:pt idx="245">
                  <c:v>1.2166490000000001</c:v>
                </c:pt>
                <c:pt idx="246">
                  <c:v>1.249868</c:v>
                </c:pt>
                <c:pt idx="247">
                  <c:v>1.1113440000000001</c:v>
                </c:pt>
                <c:pt idx="248">
                  <c:v>1.5866690000000001</c:v>
                </c:pt>
                <c:pt idx="249">
                  <c:v>1.5463659999999999</c:v>
                </c:pt>
                <c:pt idx="250">
                  <c:v>1.532349</c:v>
                </c:pt>
                <c:pt idx="251">
                  <c:v>1.4378029999999999</c:v>
                </c:pt>
                <c:pt idx="252">
                  <c:v>1.250899</c:v>
                </c:pt>
                <c:pt idx="253">
                  <c:v>1.140887</c:v>
                </c:pt>
                <c:pt idx="254">
                  <c:v>1.152523</c:v>
                </c:pt>
                <c:pt idx="255">
                  <c:v>1.019331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981-45F2-A796-1429E9E8F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367487"/>
        <c:axId val="526443663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Racket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x"/>
                  <c:size val="10"/>
                  <c:spPr>
                    <a:noFill/>
                    <a:ln w="25400">
                      <a:solidFill>
                        <a:schemeClr val="accent6">
                          <a:lumMod val="50000"/>
                        </a:schemeClr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Data!$D$2:$D$257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</c:v>
                      </c:pt>
                      <c:pt idx="1">
                        <c:v>0.8</c:v>
                      </c:pt>
                      <c:pt idx="2">
                        <c:v>0.8</c:v>
                      </c:pt>
                      <c:pt idx="3">
                        <c:v>1.8</c:v>
                      </c:pt>
                      <c:pt idx="4">
                        <c:v>0.8</c:v>
                      </c:pt>
                      <c:pt idx="5">
                        <c:v>1.8</c:v>
                      </c:pt>
                      <c:pt idx="6">
                        <c:v>1.8</c:v>
                      </c:pt>
                      <c:pt idx="7">
                        <c:v>2.8</c:v>
                      </c:pt>
                      <c:pt idx="8">
                        <c:v>0.8</c:v>
                      </c:pt>
                      <c:pt idx="9">
                        <c:v>1.8</c:v>
                      </c:pt>
                      <c:pt idx="10">
                        <c:v>1.8</c:v>
                      </c:pt>
                      <c:pt idx="11">
                        <c:v>2.8</c:v>
                      </c:pt>
                      <c:pt idx="12">
                        <c:v>1.8</c:v>
                      </c:pt>
                      <c:pt idx="13">
                        <c:v>2.8</c:v>
                      </c:pt>
                      <c:pt idx="14">
                        <c:v>2.8</c:v>
                      </c:pt>
                      <c:pt idx="15">
                        <c:v>3.8</c:v>
                      </c:pt>
                      <c:pt idx="16">
                        <c:v>0.8</c:v>
                      </c:pt>
                      <c:pt idx="17">
                        <c:v>1.8</c:v>
                      </c:pt>
                      <c:pt idx="18">
                        <c:v>1.8</c:v>
                      </c:pt>
                      <c:pt idx="19">
                        <c:v>2.8</c:v>
                      </c:pt>
                      <c:pt idx="20">
                        <c:v>1.8</c:v>
                      </c:pt>
                      <c:pt idx="21">
                        <c:v>2.8</c:v>
                      </c:pt>
                      <c:pt idx="22">
                        <c:v>2.8</c:v>
                      </c:pt>
                      <c:pt idx="23">
                        <c:v>3.8</c:v>
                      </c:pt>
                      <c:pt idx="24">
                        <c:v>1.8</c:v>
                      </c:pt>
                      <c:pt idx="25">
                        <c:v>2.8</c:v>
                      </c:pt>
                      <c:pt idx="26">
                        <c:v>2.8</c:v>
                      </c:pt>
                      <c:pt idx="27">
                        <c:v>3.8</c:v>
                      </c:pt>
                      <c:pt idx="28">
                        <c:v>2.8</c:v>
                      </c:pt>
                      <c:pt idx="29">
                        <c:v>3.8</c:v>
                      </c:pt>
                      <c:pt idx="30">
                        <c:v>3.8</c:v>
                      </c:pt>
                      <c:pt idx="31">
                        <c:v>4.8</c:v>
                      </c:pt>
                      <c:pt idx="32">
                        <c:v>0.8</c:v>
                      </c:pt>
                      <c:pt idx="33">
                        <c:v>1.8</c:v>
                      </c:pt>
                      <c:pt idx="34">
                        <c:v>1.8</c:v>
                      </c:pt>
                      <c:pt idx="35">
                        <c:v>2.8</c:v>
                      </c:pt>
                      <c:pt idx="36">
                        <c:v>1.8</c:v>
                      </c:pt>
                      <c:pt idx="37">
                        <c:v>2.8</c:v>
                      </c:pt>
                      <c:pt idx="38">
                        <c:v>2.8</c:v>
                      </c:pt>
                      <c:pt idx="39">
                        <c:v>3.8</c:v>
                      </c:pt>
                      <c:pt idx="40">
                        <c:v>1.8</c:v>
                      </c:pt>
                      <c:pt idx="41">
                        <c:v>2.8</c:v>
                      </c:pt>
                      <c:pt idx="42">
                        <c:v>2.8</c:v>
                      </c:pt>
                      <c:pt idx="43">
                        <c:v>3.8</c:v>
                      </c:pt>
                      <c:pt idx="44">
                        <c:v>2.8</c:v>
                      </c:pt>
                      <c:pt idx="45">
                        <c:v>3.8</c:v>
                      </c:pt>
                      <c:pt idx="46">
                        <c:v>3.8</c:v>
                      </c:pt>
                      <c:pt idx="47">
                        <c:v>4.8</c:v>
                      </c:pt>
                      <c:pt idx="48">
                        <c:v>1.8</c:v>
                      </c:pt>
                      <c:pt idx="49">
                        <c:v>2.8</c:v>
                      </c:pt>
                      <c:pt idx="50">
                        <c:v>2.8</c:v>
                      </c:pt>
                      <c:pt idx="51">
                        <c:v>3.8</c:v>
                      </c:pt>
                      <c:pt idx="52">
                        <c:v>2.8</c:v>
                      </c:pt>
                      <c:pt idx="53">
                        <c:v>3.8</c:v>
                      </c:pt>
                      <c:pt idx="54">
                        <c:v>3.8</c:v>
                      </c:pt>
                      <c:pt idx="55">
                        <c:v>4.8</c:v>
                      </c:pt>
                      <c:pt idx="56">
                        <c:v>2.8</c:v>
                      </c:pt>
                      <c:pt idx="57">
                        <c:v>3.8</c:v>
                      </c:pt>
                      <c:pt idx="58">
                        <c:v>3.8</c:v>
                      </c:pt>
                      <c:pt idx="59">
                        <c:v>4.8</c:v>
                      </c:pt>
                      <c:pt idx="60">
                        <c:v>3.8</c:v>
                      </c:pt>
                      <c:pt idx="61">
                        <c:v>4.8</c:v>
                      </c:pt>
                      <c:pt idx="62">
                        <c:v>4.8</c:v>
                      </c:pt>
                      <c:pt idx="63">
                        <c:v>5.8</c:v>
                      </c:pt>
                      <c:pt idx="64">
                        <c:v>0.8</c:v>
                      </c:pt>
                      <c:pt idx="65">
                        <c:v>1.8</c:v>
                      </c:pt>
                      <c:pt idx="66">
                        <c:v>1.8</c:v>
                      </c:pt>
                      <c:pt idx="67">
                        <c:v>2.8</c:v>
                      </c:pt>
                      <c:pt idx="68">
                        <c:v>1.8</c:v>
                      </c:pt>
                      <c:pt idx="69">
                        <c:v>2.8</c:v>
                      </c:pt>
                      <c:pt idx="70">
                        <c:v>2.8</c:v>
                      </c:pt>
                      <c:pt idx="71">
                        <c:v>3.8</c:v>
                      </c:pt>
                      <c:pt idx="72">
                        <c:v>1.8</c:v>
                      </c:pt>
                      <c:pt idx="73">
                        <c:v>2.8</c:v>
                      </c:pt>
                      <c:pt idx="74">
                        <c:v>2.8</c:v>
                      </c:pt>
                      <c:pt idx="75">
                        <c:v>3.8</c:v>
                      </c:pt>
                      <c:pt idx="76">
                        <c:v>2.8</c:v>
                      </c:pt>
                      <c:pt idx="77">
                        <c:v>3.8</c:v>
                      </c:pt>
                      <c:pt idx="78">
                        <c:v>3.8</c:v>
                      </c:pt>
                      <c:pt idx="79">
                        <c:v>4.8</c:v>
                      </c:pt>
                      <c:pt idx="80">
                        <c:v>1.8</c:v>
                      </c:pt>
                      <c:pt idx="81">
                        <c:v>2.8</c:v>
                      </c:pt>
                      <c:pt idx="82">
                        <c:v>2.8</c:v>
                      </c:pt>
                      <c:pt idx="83">
                        <c:v>3.8</c:v>
                      </c:pt>
                      <c:pt idx="84">
                        <c:v>2.8</c:v>
                      </c:pt>
                      <c:pt idx="85">
                        <c:v>3.8</c:v>
                      </c:pt>
                      <c:pt idx="86">
                        <c:v>3.8</c:v>
                      </c:pt>
                      <c:pt idx="87">
                        <c:v>4.8</c:v>
                      </c:pt>
                      <c:pt idx="88">
                        <c:v>2.8</c:v>
                      </c:pt>
                      <c:pt idx="89">
                        <c:v>3.8</c:v>
                      </c:pt>
                      <c:pt idx="90">
                        <c:v>3.8</c:v>
                      </c:pt>
                      <c:pt idx="91">
                        <c:v>4.8</c:v>
                      </c:pt>
                      <c:pt idx="92">
                        <c:v>3.8</c:v>
                      </c:pt>
                      <c:pt idx="93">
                        <c:v>4.8</c:v>
                      </c:pt>
                      <c:pt idx="94">
                        <c:v>4.8</c:v>
                      </c:pt>
                      <c:pt idx="95">
                        <c:v>5.8</c:v>
                      </c:pt>
                      <c:pt idx="96">
                        <c:v>1.8</c:v>
                      </c:pt>
                      <c:pt idx="97">
                        <c:v>2.8</c:v>
                      </c:pt>
                      <c:pt idx="98">
                        <c:v>2.8</c:v>
                      </c:pt>
                      <c:pt idx="99">
                        <c:v>3.8</c:v>
                      </c:pt>
                      <c:pt idx="100">
                        <c:v>2.8</c:v>
                      </c:pt>
                      <c:pt idx="101">
                        <c:v>3.8</c:v>
                      </c:pt>
                      <c:pt idx="102">
                        <c:v>3.8</c:v>
                      </c:pt>
                      <c:pt idx="103">
                        <c:v>4.8</c:v>
                      </c:pt>
                      <c:pt idx="104">
                        <c:v>2.8</c:v>
                      </c:pt>
                      <c:pt idx="105">
                        <c:v>3.8</c:v>
                      </c:pt>
                      <c:pt idx="106">
                        <c:v>3.8</c:v>
                      </c:pt>
                      <c:pt idx="107">
                        <c:v>4.8</c:v>
                      </c:pt>
                      <c:pt idx="108">
                        <c:v>3.8</c:v>
                      </c:pt>
                      <c:pt idx="109">
                        <c:v>4.8</c:v>
                      </c:pt>
                      <c:pt idx="110">
                        <c:v>4.8</c:v>
                      </c:pt>
                      <c:pt idx="111">
                        <c:v>5.8</c:v>
                      </c:pt>
                      <c:pt idx="112">
                        <c:v>2.8</c:v>
                      </c:pt>
                      <c:pt idx="113">
                        <c:v>3.8</c:v>
                      </c:pt>
                      <c:pt idx="114">
                        <c:v>3.8</c:v>
                      </c:pt>
                      <c:pt idx="115">
                        <c:v>4.8</c:v>
                      </c:pt>
                      <c:pt idx="116">
                        <c:v>3.8</c:v>
                      </c:pt>
                      <c:pt idx="117">
                        <c:v>4.8</c:v>
                      </c:pt>
                      <c:pt idx="118">
                        <c:v>4.8</c:v>
                      </c:pt>
                      <c:pt idx="119">
                        <c:v>5.8</c:v>
                      </c:pt>
                      <c:pt idx="120">
                        <c:v>3.8</c:v>
                      </c:pt>
                      <c:pt idx="121">
                        <c:v>4.8</c:v>
                      </c:pt>
                      <c:pt idx="122">
                        <c:v>4.8</c:v>
                      </c:pt>
                      <c:pt idx="123">
                        <c:v>5.8</c:v>
                      </c:pt>
                      <c:pt idx="124">
                        <c:v>4.8</c:v>
                      </c:pt>
                      <c:pt idx="125">
                        <c:v>5.8</c:v>
                      </c:pt>
                      <c:pt idx="126">
                        <c:v>5.8</c:v>
                      </c:pt>
                      <c:pt idx="127">
                        <c:v>6.8</c:v>
                      </c:pt>
                      <c:pt idx="128">
                        <c:v>0.8</c:v>
                      </c:pt>
                      <c:pt idx="129">
                        <c:v>1.8</c:v>
                      </c:pt>
                      <c:pt idx="130">
                        <c:v>1.8</c:v>
                      </c:pt>
                      <c:pt idx="131">
                        <c:v>2.8</c:v>
                      </c:pt>
                      <c:pt idx="132">
                        <c:v>1.8</c:v>
                      </c:pt>
                      <c:pt idx="133">
                        <c:v>2.8</c:v>
                      </c:pt>
                      <c:pt idx="134">
                        <c:v>2.8</c:v>
                      </c:pt>
                      <c:pt idx="135">
                        <c:v>3.8</c:v>
                      </c:pt>
                      <c:pt idx="136">
                        <c:v>1.8</c:v>
                      </c:pt>
                      <c:pt idx="137">
                        <c:v>2.8</c:v>
                      </c:pt>
                      <c:pt idx="138">
                        <c:v>2.8</c:v>
                      </c:pt>
                      <c:pt idx="139">
                        <c:v>3.8</c:v>
                      </c:pt>
                      <c:pt idx="140">
                        <c:v>2.8</c:v>
                      </c:pt>
                      <c:pt idx="141">
                        <c:v>3.8</c:v>
                      </c:pt>
                      <c:pt idx="142">
                        <c:v>3.8</c:v>
                      </c:pt>
                      <c:pt idx="143">
                        <c:v>4.8</c:v>
                      </c:pt>
                      <c:pt idx="144">
                        <c:v>1.8</c:v>
                      </c:pt>
                      <c:pt idx="145">
                        <c:v>2.8</c:v>
                      </c:pt>
                      <c:pt idx="146">
                        <c:v>2.8</c:v>
                      </c:pt>
                      <c:pt idx="147">
                        <c:v>3.8</c:v>
                      </c:pt>
                      <c:pt idx="148">
                        <c:v>2.8</c:v>
                      </c:pt>
                      <c:pt idx="149">
                        <c:v>3.8</c:v>
                      </c:pt>
                      <c:pt idx="150">
                        <c:v>3.8</c:v>
                      </c:pt>
                      <c:pt idx="151">
                        <c:v>4.8</c:v>
                      </c:pt>
                      <c:pt idx="152">
                        <c:v>2.8</c:v>
                      </c:pt>
                      <c:pt idx="153">
                        <c:v>3.8</c:v>
                      </c:pt>
                      <c:pt idx="154">
                        <c:v>3.8</c:v>
                      </c:pt>
                      <c:pt idx="155">
                        <c:v>4.8</c:v>
                      </c:pt>
                      <c:pt idx="156">
                        <c:v>3.8</c:v>
                      </c:pt>
                      <c:pt idx="157">
                        <c:v>4.8</c:v>
                      </c:pt>
                      <c:pt idx="158">
                        <c:v>4.8</c:v>
                      </c:pt>
                      <c:pt idx="159">
                        <c:v>5.8</c:v>
                      </c:pt>
                      <c:pt idx="160">
                        <c:v>1.8</c:v>
                      </c:pt>
                      <c:pt idx="161">
                        <c:v>2.8</c:v>
                      </c:pt>
                      <c:pt idx="162">
                        <c:v>2.8</c:v>
                      </c:pt>
                      <c:pt idx="163">
                        <c:v>3.8</c:v>
                      </c:pt>
                      <c:pt idx="164">
                        <c:v>2.8</c:v>
                      </c:pt>
                      <c:pt idx="165">
                        <c:v>3.8</c:v>
                      </c:pt>
                      <c:pt idx="166">
                        <c:v>3.8</c:v>
                      </c:pt>
                      <c:pt idx="167">
                        <c:v>4.8</c:v>
                      </c:pt>
                      <c:pt idx="168">
                        <c:v>2.8</c:v>
                      </c:pt>
                      <c:pt idx="169">
                        <c:v>3.8</c:v>
                      </c:pt>
                      <c:pt idx="170">
                        <c:v>3.8</c:v>
                      </c:pt>
                      <c:pt idx="171">
                        <c:v>4.8</c:v>
                      </c:pt>
                      <c:pt idx="172">
                        <c:v>3.8</c:v>
                      </c:pt>
                      <c:pt idx="173">
                        <c:v>4.8</c:v>
                      </c:pt>
                      <c:pt idx="174">
                        <c:v>4.8</c:v>
                      </c:pt>
                      <c:pt idx="175">
                        <c:v>5.8</c:v>
                      </c:pt>
                      <c:pt idx="176">
                        <c:v>2.8</c:v>
                      </c:pt>
                      <c:pt idx="177">
                        <c:v>3.8</c:v>
                      </c:pt>
                      <c:pt idx="178">
                        <c:v>3.8</c:v>
                      </c:pt>
                      <c:pt idx="179">
                        <c:v>4.8</c:v>
                      </c:pt>
                      <c:pt idx="180">
                        <c:v>3.8</c:v>
                      </c:pt>
                      <c:pt idx="181">
                        <c:v>4.8</c:v>
                      </c:pt>
                      <c:pt idx="182">
                        <c:v>4.8</c:v>
                      </c:pt>
                      <c:pt idx="183">
                        <c:v>5.8</c:v>
                      </c:pt>
                      <c:pt idx="184">
                        <c:v>3.8</c:v>
                      </c:pt>
                      <c:pt idx="185">
                        <c:v>4.8</c:v>
                      </c:pt>
                      <c:pt idx="186">
                        <c:v>4.8</c:v>
                      </c:pt>
                      <c:pt idx="187">
                        <c:v>5.8</c:v>
                      </c:pt>
                      <c:pt idx="188">
                        <c:v>4.8</c:v>
                      </c:pt>
                      <c:pt idx="189">
                        <c:v>5.8</c:v>
                      </c:pt>
                      <c:pt idx="190">
                        <c:v>5.8</c:v>
                      </c:pt>
                      <c:pt idx="191">
                        <c:v>6.8</c:v>
                      </c:pt>
                      <c:pt idx="192">
                        <c:v>1.8</c:v>
                      </c:pt>
                      <c:pt idx="193">
                        <c:v>2.8</c:v>
                      </c:pt>
                      <c:pt idx="194">
                        <c:v>2.8</c:v>
                      </c:pt>
                      <c:pt idx="195">
                        <c:v>3.8</c:v>
                      </c:pt>
                      <c:pt idx="196">
                        <c:v>2.8</c:v>
                      </c:pt>
                      <c:pt idx="197">
                        <c:v>3.8</c:v>
                      </c:pt>
                      <c:pt idx="198">
                        <c:v>3.8</c:v>
                      </c:pt>
                      <c:pt idx="199">
                        <c:v>4.8</c:v>
                      </c:pt>
                      <c:pt idx="200">
                        <c:v>2.8</c:v>
                      </c:pt>
                      <c:pt idx="201">
                        <c:v>3.8</c:v>
                      </c:pt>
                      <c:pt idx="202">
                        <c:v>3.8</c:v>
                      </c:pt>
                      <c:pt idx="203">
                        <c:v>4.8</c:v>
                      </c:pt>
                      <c:pt idx="204">
                        <c:v>3.8</c:v>
                      </c:pt>
                      <c:pt idx="205">
                        <c:v>4.8</c:v>
                      </c:pt>
                      <c:pt idx="206">
                        <c:v>4.8</c:v>
                      </c:pt>
                      <c:pt idx="207">
                        <c:v>5.8</c:v>
                      </c:pt>
                      <c:pt idx="208">
                        <c:v>2.8</c:v>
                      </c:pt>
                      <c:pt idx="209">
                        <c:v>3.8</c:v>
                      </c:pt>
                      <c:pt idx="210">
                        <c:v>3.8</c:v>
                      </c:pt>
                      <c:pt idx="211">
                        <c:v>4.8</c:v>
                      </c:pt>
                      <c:pt idx="212">
                        <c:v>3.8</c:v>
                      </c:pt>
                      <c:pt idx="213">
                        <c:v>4.8</c:v>
                      </c:pt>
                      <c:pt idx="214">
                        <c:v>4.8</c:v>
                      </c:pt>
                      <c:pt idx="215">
                        <c:v>5.8</c:v>
                      </c:pt>
                      <c:pt idx="216">
                        <c:v>3.8</c:v>
                      </c:pt>
                      <c:pt idx="217">
                        <c:v>4.8</c:v>
                      </c:pt>
                      <c:pt idx="218">
                        <c:v>4.8</c:v>
                      </c:pt>
                      <c:pt idx="219">
                        <c:v>5.8</c:v>
                      </c:pt>
                      <c:pt idx="220">
                        <c:v>4.8</c:v>
                      </c:pt>
                      <c:pt idx="221">
                        <c:v>5.8</c:v>
                      </c:pt>
                      <c:pt idx="222">
                        <c:v>5.8</c:v>
                      </c:pt>
                      <c:pt idx="223">
                        <c:v>6.8</c:v>
                      </c:pt>
                      <c:pt idx="224">
                        <c:v>2.8</c:v>
                      </c:pt>
                      <c:pt idx="225">
                        <c:v>3.8</c:v>
                      </c:pt>
                      <c:pt idx="226">
                        <c:v>3.8</c:v>
                      </c:pt>
                      <c:pt idx="227">
                        <c:v>4.8</c:v>
                      </c:pt>
                      <c:pt idx="228">
                        <c:v>3.8</c:v>
                      </c:pt>
                      <c:pt idx="229">
                        <c:v>4.8</c:v>
                      </c:pt>
                      <c:pt idx="230">
                        <c:v>4.8</c:v>
                      </c:pt>
                      <c:pt idx="231">
                        <c:v>5.8</c:v>
                      </c:pt>
                      <c:pt idx="232">
                        <c:v>3.8</c:v>
                      </c:pt>
                      <c:pt idx="233">
                        <c:v>4.8</c:v>
                      </c:pt>
                      <c:pt idx="234">
                        <c:v>4.8</c:v>
                      </c:pt>
                      <c:pt idx="235">
                        <c:v>5.8</c:v>
                      </c:pt>
                      <c:pt idx="236">
                        <c:v>4.8</c:v>
                      </c:pt>
                      <c:pt idx="237">
                        <c:v>5.8</c:v>
                      </c:pt>
                      <c:pt idx="238">
                        <c:v>5.8</c:v>
                      </c:pt>
                      <c:pt idx="239">
                        <c:v>6.8</c:v>
                      </c:pt>
                      <c:pt idx="240">
                        <c:v>3.8</c:v>
                      </c:pt>
                      <c:pt idx="241">
                        <c:v>4.8</c:v>
                      </c:pt>
                      <c:pt idx="242">
                        <c:v>4.8</c:v>
                      </c:pt>
                      <c:pt idx="243">
                        <c:v>5.8</c:v>
                      </c:pt>
                      <c:pt idx="244">
                        <c:v>4.8</c:v>
                      </c:pt>
                      <c:pt idx="245">
                        <c:v>5.8</c:v>
                      </c:pt>
                      <c:pt idx="246">
                        <c:v>5.8</c:v>
                      </c:pt>
                      <c:pt idx="247">
                        <c:v>6.8</c:v>
                      </c:pt>
                      <c:pt idx="248">
                        <c:v>4.8</c:v>
                      </c:pt>
                      <c:pt idx="249">
                        <c:v>5.8</c:v>
                      </c:pt>
                      <c:pt idx="250">
                        <c:v>5.8</c:v>
                      </c:pt>
                      <c:pt idx="251">
                        <c:v>6.8</c:v>
                      </c:pt>
                      <c:pt idx="252">
                        <c:v>5.8</c:v>
                      </c:pt>
                      <c:pt idx="253">
                        <c:v>6.8</c:v>
                      </c:pt>
                      <c:pt idx="254">
                        <c:v>6.8</c:v>
                      </c:pt>
                      <c:pt idx="255">
                        <c:v>7.7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Data!$C$2:$C$257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0.60799999999999998</c:v>
                      </c:pt>
                      <c:pt idx="1">
                        <c:v>21.574000000000002</c:v>
                      </c:pt>
                      <c:pt idx="2">
                        <c:v>21.122</c:v>
                      </c:pt>
                      <c:pt idx="3">
                        <c:v>37.143999999999998</c:v>
                      </c:pt>
                      <c:pt idx="4">
                        <c:v>4.9139999999999997</c:v>
                      </c:pt>
                      <c:pt idx="5">
                        <c:v>22.62</c:v>
                      </c:pt>
                      <c:pt idx="6">
                        <c:v>24.725999999999999</c:v>
                      </c:pt>
                      <c:pt idx="7">
                        <c:v>38.47</c:v>
                      </c:pt>
                      <c:pt idx="8">
                        <c:v>7.9710000000000001</c:v>
                      </c:pt>
                      <c:pt idx="9">
                        <c:v>27.986999999999998</c:v>
                      </c:pt>
                      <c:pt idx="10">
                        <c:v>27.3</c:v>
                      </c:pt>
                      <c:pt idx="11">
                        <c:v>42.9</c:v>
                      </c:pt>
                      <c:pt idx="12">
                        <c:v>7.5979999999999999</c:v>
                      </c:pt>
                      <c:pt idx="13">
                        <c:v>23.867999999999999</c:v>
                      </c:pt>
                      <c:pt idx="14">
                        <c:v>27.55</c:v>
                      </c:pt>
                      <c:pt idx="15">
                        <c:v>39.328000000000003</c:v>
                      </c:pt>
                      <c:pt idx="16">
                        <c:v>5.85</c:v>
                      </c:pt>
                      <c:pt idx="17">
                        <c:v>6.8179999999999996</c:v>
                      </c:pt>
                      <c:pt idx="18">
                        <c:v>5.8029999999999999</c:v>
                      </c:pt>
                      <c:pt idx="19">
                        <c:v>4.649</c:v>
                      </c:pt>
                      <c:pt idx="20">
                        <c:v>9.734</c:v>
                      </c:pt>
                      <c:pt idx="21">
                        <c:v>8.3460000000000001</c:v>
                      </c:pt>
                      <c:pt idx="22">
                        <c:v>10.124000000000001</c:v>
                      </c:pt>
                      <c:pt idx="23">
                        <c:v>6.9109999999999996</c:v>
                      </c:pt>
                      <c:pt idx="24">
                        <c:v>9.1880000000000006</c:v>
                      </c:pt>
                      <c:pt idx="25">
                        <c:v>8.9390000000000001</c:v>
                      </c:pt>
                      <c:pt idx="26">
                        <c:v>9.3919999999999995</c:v>
                      </c:pt>
                      <c:pt idx="27">
                        <c:v>7.8159999999999998</c:v>
                      </c:pt>
                      <c:pt idx="28">
                        <c:v>9.9060000000000006</c:v>
                      </c:pt>
                      <c:pt idx="29">
                        <c:v>9.2509999999999994</c:v>
                      </c:pt>
                      <c:pt idx="30">
                        <c:v>10.420999999999999</c:v>
                      </c:pt>
                      <c:pt idx="31">
                        <c:v>6.1619999999999999</c:v>
                      </c:pt>
                      <c:pt idx="32">
                        <c:v>16.146000000000001</c:v>
                      </c:pt>
                      <c:pt idx="33">
                        <c:v>36.332999999999998</c:v>
                      </c:pt>
                      <c:pt idx="34">
                        <c:v>33.290999999999997</c:v>
                      </c:pt>
                      <c:pt idx="35">
                        <c:v>48.734999999999999</c:v>
                      </c:pt>
                      <c:pt idx="36">
                        <c:v>19.843</c:v>
                      </c:pt>
                      <c:pt idx="37">
                        <c:v>37.128</c:v>
                      </c:pt>
                      <c:pt idx="38">
                        <c:v>36.722999999999999</c:v>
                      </c:pt>
                      <c:pt idx="39">
                        <c:v>48.86</c:v>
                      </c:pt>
                      <c:pt idx="40">
                        <c:v>23.821000000000002</c:v>
                      </c:pt>
                      <c:pt idx="41">
                        <c:v>42.261000000000003</c:v>
                      </c:pt>
                      <c:pt idx="42">
                        <c:v>37.985999999999997</c:v>
                      </c:pt>
                      <c:pt idx="43">
                        <c:v>54.412999999999997</c:v>
                      </c:pt>
                      <c:pt idx="44">
                        <c:v>22.605</c:v>
                      </c:pt>
                      <c:pt idx="45">
                        <c:v>38.594999999999999</c:v>
                      </c:pt>
                      <c:pt idx="46">
                        <c:v>39.063000000000002</c:v>
                      </c:pt>
                      <c:pt idx="47">
                        <c:v>52.914999999999999</c:v>
                      </c:pt>
                      <c:pt idx="48">
                        <c:v>4.9459999999999997</c:v>
                      </c:pt>
                      <c:pt idx="49">
                        <c:v>6.0060000000000002</c:v>
                      </c:pt>
                      <c:pt idx="50">
                        <c:v>3.0419999999999998</c:v>
                      </c:pt>
                      <c:pt idx="51">
                        <c:v>2.1059999999999999</c:v>
                      </c:pt>
                      <c:pt idx="52">
                        <c:v>9.5310000000000006</c:v>
                      </c:pt>
                      <c:pt idx="53">
                        <c:v>7.7220000000000004</c:v>
                      </c:pt>
                      <c:pt idx="54">
                        <c:v>7.3159999999999998</c:v>
                      </c:pt>
                      <c:pt idx="55">
                        <c:v>3.9319999999999999</c:v>
                      </c:pt>
                      <c:pt idx="56">
                        <c:v>8.2219999999999995</c:v>
                      </c:pt>
                      <c:pt idx="57">
                        <c:v>8.3930000000000007</c:v>
                      </c:pt>
                      <c:pt idx="58">
                        <c:v>6.2240000000000002</c:v>
                      </c:pt>
                      <c:pt idx="59">
                        <c:v>4.7270000000000003</c:v>
                      </c:pt>
                      <c:pt idx="60">
                        <c:v>8.7829999999999995</c:v>
                      </c:pt>
                      <c:pt idx="61">
                        <c:v>7.0510000000000002</c:v>
                      </c:pt>
                      <c:pt idx="62">
                        <c:v>6.7709999999999999</c:v>
                      </c:pt>
                      <c:pt idx="63">
                        <c:v>3.339</c:v>
                      </c:pt>
                      <c:pt idx="64">
                        <c:v>0.51500000000000001</c:v>
                      </c:pt>
                      <c:pt idx="65">
                        <c:v>21.154</c:v>
                      </c:pt>
                      <c:pt idx="66">
                        <c:v>21.231000000000002</c:v>
                      </c:pt>
                      <c:pt idx="67">
                        <c:v>37.845999999999997</c:v>
                      </c:pt>
                      <c:pt idx="68">
                        <c:v>5.0549999999999997</c:v>
                      </c:pt>
                      <c:pt idx="69">
                        <c:v>22.23</c:v>
                      </c:pt>
                      <c:pt idx="70">
                        <c:v>24.539000000000001</c:v>
                      </c:pt>
                      <c:pt idx="71">
                        <c:v>38.484999999999999</c:v>
                      </c:pt>
                      <c:pt idx="72">
                        <c:v>7.3479999999999999</c:v>
                      </c:pt>
                      <c:pt idx="73">
                        <c:v>27.331</c:v>
                      </c:pt>
                      <c:pt idx="74">
                        <c:v>26.425999999999998</c:v>
                      </c:pt>
                      <c:pt idx="75">
                        <c:v>43.54</c:v>
                      </c:pt>
                      <c:pt idx="76">
                        <c:v>7.91</c:v>
                      </c:pt>
                      <c:pt idx="77">
                        <c:v>24.725999999999999</c:v>
                      </c:pt>
                      <c:pt idx="78">
                        <c:v>28.329000000000001</c:v>
                      </c:pt>
                      <c:pt idx="79">
                        <c:v>41.573999999999998</c:v>
                      </c:pt>
                      <c:pt idx="80">
                        <c:v>6.2720000000000002</c:v>
                      </c:pt>
                      <c:pt idx="81">
                        <c:v>6.4429999999999996</c:v>
                      </c:pt>
                      <c:pt idx="82">
                        <c:v>7.9560000000000004</c:v>
                      </c:pt>
                      <c:pt idx="83">
                        <c:v>4.8680000000000003</c:v>
                      </c:pt>
                      <c:pt idx="84">
                        <c:v>10.499000000000001</c:v>
                      </c:pt>
                      <c:pt idx="85">
                        <c:v>8.8460000000000001</c:v>
                      </c:pt>
                      <c:pt idx="86">
                        <c:v>10.827</c:v>
                      </c:pt>
                      <c:pt idx="87">
                        <c:v>6.8019999999999996</c:v>
                      </c:pt>
                      <c:pt idx="88">
                        <c:v>10.202</c:v>
                      </c:pt>
                      <c:pt idx="89">
                        <c:v>9.2040000000000006</c:v>
                      </c:pt>
                      <c:pt idx="90">
                        <c:v>11.326000000000001</c:v>
                      </c:pt>
                      <c:pt idx="91">
                        <c:v>7.3630000000000004</c:v>
                      </c:pt>
                      <c:pt idx="92">
                        <c:v>10.125</c:v>
                      </c:pt>
                      <c:pt idx="93">
                        <c:v>7.6909999999999998</c:v>
                      </c:pt>
                      <c:pt idx="94">
                        <c:v>10.951000000000001</c:v>
                      </c:pt>
                      <c:pt idx="95">
                        <c:v>6.4119999999999999</c:v>
                      </c:pt>
                      <c:pt idx="96">
                        <c:v>15.522</c:v>
                      </c:pt>
                      <c:pt idx="97">
                        <c:v>37.082000000000001</c:v>
                      </c:pt>
                      <c:pt idx="98">
                        <c:v>32.526000000000003</c:v>
                      </c:pt>
                      <c:pt idx="99">
                        <c:v>49.203000000000003</c:v>
                      </c:pt>
                      <c:pt idx="100">
                        <c:v>20.498999999999999</c:v>
                      </c:pt>
                      <c:pt idx="101">
                        <c:v>38.906999999999996</c:v>
                      </c:pt>
                      <c:pt idx="102">
                        <c:v>36.332000000000001</c:v>
                      </c:pt>
                      <c:pt idx="103">
                        <c:v>49.530999999999999</c:v>
                      </c:pt>
                      <c:pt idx="104">
                        <c:v>22.698</c:v>
                      </c:pt>
                      <c:pt idx="105">
                        <c:v>42.665999999999997</c:v>
                      </c:pt>
                      <c:pt idx="106">
                        <c:v>38.173000000000002</c:v>
                      </c:pt>
                      <c:pt idx="107">
                        <c:v>56.253999999999998</c:v>
                      </c:pt>
                      <c:pt idx="108">
                        <c:v>23.666</c:v>
                      </c:pt>
                      <c:pt idx="109">
                        <c:v>40.107999999999997</c:v>
                      </c:pt>
                      <c:pt idx="110">
                        <c:v>39.749000000000002</c:v>
                      </c:pt>
                      <c:pt idx="111">
                        <c:v>53.04</c:v>
                      </c:pt>
                      <c:pt idx="112">
                        <c:v>5.694</c:v>
                      </c:pt>
                      <c:pt idx="113">
                        <c:v>5.6790000000000003</c:v>
                      </c:pt>
                      <c:pt idx="114">
                        <c:v>4.1029999999999998</c:v>
                      </c:pt>
                      <c:pt idx="115">
                        <c:v>1.778</c:v>
                      </c:pt>
                      <c:pt idx="116">
                        <c:v>9.266</c:v>
                      </c:pt>
                      <c:pt idx="117">
                        <c:v>7.3159999999999998</c:v>
                      </c:pt>
                      <c:pt idx="118">
                        <c:v>7.02</c:v>
                      </c:pt>
                      <c:pt idx="119">
                        <c:v>3.9630000000000001</c:v>
                      </c:pt>
                      <c:pt idx="120">
                        <c:v>8.3770000000000007</c:v>
                      </c:pt>
                      <c:pt idx="121">
                        <c:v>8.1590000000000007</c:v>
                      </c:pt>
                      <c:pt idx="122">
                        <c:v>6.88</c:v>
                      </c:pt>
                      <c:pt idx="123">
                        <c:v>4.274</c:v>
                      </c:pt>
                      <c:pt idx="124">
                        <c:v>9.2669999999999995</c:v>
                      </c:pt>
                      <c:pt idx="125">
                        <c:v>6.7549999999999999</c:v>
                      </c:pt>
                      <c:pt idx="126">
                        <c:v>7.6130000000000004</c:v>
                      </c:pt>
                      <c:pt idx="127">
                        <c:v>3.464</c:v>
                      </c:pt>
                      <c:pt idx="128">
                        <c:v>13.321999999999999</c:v>
                      </c:pt>
                      <c:pt idx="129">
                        <c:v>34.350999999999999</c:v>
                      </c:pt>
                      <c:pt idx="130">
                        <c:v>32.073999999999998</c:v>
                      </c:pt>
                      <c:pt idx="131">
                        <c:v>50.545000000000002</c:v>
                      </c:pt>
                      <c:pt idx="132">
                        <c:v>16.942</c:v>
                      </c:pt>
                      <c:pt idx="133">
                        <c:v>34.429000000000002</c:v>
                      </c:pt>
                      <c:pt idx="134">
                        <c:v>37.143999999999998</c:v>
                      </c:pt>
                      <c:pt idx="135">
                        <c:v>50.341999999999999</c:v>
                      </c:pt>
                      <c:pt idx="136">
                        <c:v>16.334</c:v>
                      </c:pt>
                      <c:pt idx="137">
                        <c:v>36.534999999999997</c:v>
                      </c:pt>
                      <c:pt idx="138">
                        <c:v>36.457000000000001</c:v>
                      </c:pt>
                      <c:pt idx="139">
                        <c:v>53.118000000000002</c:v>
                      </c:pt>
                      <c:pt idx="140">
                        <c:v>16.536000000000001</c:v>
                      </c:pt>
                      <c:pt idx="141">
                        <c:v>32.511000000000003</c:v>
                      </c:pt>
                      <c:pt idx="142">
                        <c:v>35.834000000000003</c:v>
                      </c:pt>
                      <c:pt idx="143">
                        <c:v>49.311999999999998</c:v>
                      </c:pt>
                      <c:pt idx="144">
                        <c:v>6.7229999999999999</c:v>
                      </c:pt>
                      <c:pt idx="145">
                        <c:v>5.7089999999999996</c:v>
                      </c:pt>
                      <c:pt idx="146">
                        <c:v>5.3040000000000003</c:v>
                      </c:pt>
                      <c:pt idx="147">
                        <c:v>4.274</c:v>
                      </c:pt>
                      <c:pt idx="148">
                        <c:v>9.032</c:v>
                      </c:pt>
                      <c:pt idx="149">
                        <c:v>7.5659999999999998</c:v>
                      </c:pt>
                      <c:pt idx="150">
                        <c:v>8.6739999999999995</c:v>
                      </c:pt>
                      <c:pt idx="151">
                        <c:v>5.8970000000000002</c:v>
                      </c:pt>
                      <c:pt idx="152">
                        <c:v>5.944</c:v>
                      </c:pt>
                      <c:pt idx="153">
                        <c:v>6.2249999999999996</c:v>
                      </c:pt>
                      <c:pt idx="154">
                        <c:v>6.35</c:v>
                      </c:pt>
                      <c:pt idx="155">
                        <c:v>3.9159999999999999</c:v>
                      </c:pt>
                      <c:pt idx="156">
                        <c:v>7.3170000000000002</c:v>
                      </c:pt>
                      <c:pt idx="157">
                        <c:v>4.976</c:v>
                      </c:pt>
                      <c:pt idx="158">
                        <c:v>6.8179999999999996</c:v>
                      </c:pt>
                      <c:pt idx="159">
                        <c:v>3.26</c:v>
                      </c:pt>
                      <c:pt idx="160">
                        <c:v>28.47</c:v>
                      </c:pt>
                      <c:pt idx="161">
                        <c:v>49.311999999999998</c:v>
                      </c:pt>
                      <c:pt idx="162">
                        <c:v>45.037999999999997</c:v>
                      </c:pt>
                      <c:pt idx="163">
                        <c:v>62.276000000000003</c:v>
                      </c:pt>
                      <c:pt idx="164">
                        <c:v>32.884999999999998</c:v>
                      </c:pt>
                      <c:pt idx="165">
                        <c:v>49.966999999999999</c:v>
                      </c:pt>
                      <c:pt idx="166">
                        <c:v>48.875</c:v>
                      </c:pt>
                      <c:pt idx="167">
                        <c:v>61.558</c:v>
                      </c:pt>
                      <c:pt idx="168">
                        <c:v>31.995000000000001</c:v>
                      </c:pt>
                      <c:pt idx="169">
                        <c:v>51.652000000000001</c:v>
                      </c:pt>
                      <c:pt idx="170">
                        <c:v>47.081000000000003</c:v>
                      </c:pt>
                      <c:pt idx="171">
                        <c:v>64.287999999999997</c:v>
                      </c:pt>
                      <c:pt idx="172">
                        <c:v>31.466000000000001</c:v>
                      </c:pt>
                      <c:pt idx="173">
                        <c:v>47.456000000000003</c:v>
                      </c:pt>
                      <c:pt idx="174">
                        <c:v>47.533999999999999</c:v>
                      </c:pt>
                      <c:pt idx="175">
                        <c:v>60.418999999999997</c:v>
                      </c:pt>
                      <c:pt idx="176">
                        <c:v>5.4290000000000003</c:v>
                      </c:pt>
                      <c:pt idx="177">
                        <c:v>4.7430000000000003</c:v>
                      </c:pt>
                      <c:pt idx="178">
                        <c:v>2.605</c:v>
                      </c:pt>
                      <c:pt idx="179">
                        <c:v>1.591</c:v>
                      </c:pt>
                      <c:pt idx="180">
                        <c:v>8.1579999999999995</c:v>
                      </c:pt>
                      <c:pt idx="181">
                        <c:v>6.7240000000000002</c:v>
                      </c:pt>
                      <c:pt idx="182">
                        <c:v>6.0990000000000002</c:v>
                      </c:pt>
                      <c:pt idx="183">
                        <c:v>3.1819999999999999</c:v>
                      </c:pt>
                      <c:pt idx="184">
                        <c:v>4.9610000000000003</c:v>
                      </c:pt>
                      <c:pt idx="185">
                        <c:v>4.6020000000000003</c:v>
                      </c:pt>
                      <c:pt idx="186">
                        <c:v>3.0419999999999998</c:v>
                      </c:pt>
                      <c:pt idx="187">
                        <c:v>1.123</c:v>
                      </c:pt>
                      <c:pt idx="188">
                        <c:v>6.2249999999999996</c:v>
                      </c:pt>
                      <c:pt idx="189">
                        <c:v>4.056</c:v>
                      </c:pt>
                      <c:pt idx="190">
                        <c:v>3.7759999999999998</c:v>
                      </c:pt>
                      <c:pt idx="191">
                        <c:v>0.51400000000000001</c:v>
                      </c:pt>
                      <c:pt idx="192">
                        <c:v>13.042</c:v>
                      </c:pt>
                      <c:pt idx="193">
                        <c:v>33.54</c:v>
                      </c:pt>
                      <c:pt idx="194">
                        <c:v>32.417000000000002</c:v>
                      </c:pt>
                      <c:pt idx="195">
                        <c:v>50.014000000000003</c:v>
                      </c:pt>
                      <c:pt idx="196">
                        <c:v>17.067</c:v>
                      </c:pt>
                      <c:pt idx="197">
                        <c:v>34.725999999999999</c:v>
                      </c:pt>
                      <c:pt idx="198">
                        <c:v>37.174999999999997</c:v>
                      </c:pt>
                      <c:pt idx="199">
                        <c:v>50.527999999999999</c:v>
                      </c:pt>
                      <c:pt idx="200">
                        <c:v>16.817</c:v>
                      </c:pt>
                      <c:pt idx="201">
                        <c:v>36.503999999999998</c:v>
                      </c:pt>
                      <c:pt idx="202">
                        <c:v>35.35</c:v>
                      </c:pt>
                      <c:pt idx="203">
                        <c:v>52.290999999999997</c:v>
                      </c:pt>
                      <c:pt idx="204">
                        <c:v>16.802</c:v>
                      </c:pt>
                      <c:pt idx="205">
                        <c:v>34.289000000000001</c:v>
                      </c:pt>
                      <c:pt idx="206">
                        <c:v>36.536000000000001</c:v>
                      </c:pt>
                      <c:pt idx="207">
                        <c:v>50.014000000000003</c:v>
                      </c:pt>
                      <c:pt idx="208">
                        <c:v>5.2729999999999997</c:v>
                      </c:pt>
                      <c:pt idx="209">
                        <c:v>5.7720000000000002</c:v>
                      </c:pt>
                      <c:pt idx="210">
                        <c:v>6.6449999999999996</c:v>
                      </c:pt>
                      <c:pt idx="211">
                        <c:v>4.7270000000000003</c:v>
                      </c:pt>
                      <c:pt idx="212">
                        <c:v>10.077999999999999</c:v>
                      </c:pt>
                      <c:pt idx="213">
                        <c:v>7.6760000000000002</c:v>
                      </c:pt>
                      <c:pt idx="214">
                        <c:v>9.75</c:v>
                      </c:pt>
                      <c:pt idx="215">
                        <c:v>5.9909999999999997</c:v>
                      </c:pt>
                      <c:pt idx="216">
                        <c:v>6.2089999999999996</c:v>
                      </c:pt>
                      <c:pt idx="217">
                        <c:v>5.9279999999999999</c:v>
                      </c:pt>
                      <c:pt idx="218">
                        <c:v>7.3010000000000002</c:v>
                      </c:pt>
                      <c:pt idx="219">
                        <c:v>4.1500000000000004</c:v>
                      </c:pt>
                      <c:pt idx="220">
                        <c:v>7.5970000000000004</c:v>
                      </c:pt>
                      <c:pt idx="221">
                        <c:v>4.867</c:v>
                      </c:pt>
                      <c:pt idx="222">
                        <c:v>7.3479999999999999</c:v>
                      </c:pt>
                      <c:pt idx="223">
                        <c:v>3.4630000000000001</c:v>
                      </c:pt>
                      <c:pt idx="224">
                        <c:v>27.876999999999999</c:v>
                      </c:pt>
                      <c:pt idx="225">
                        <c:v>48.360999999999997</c:v>
                      </c:pt>
                      <c:pt idx="226">
                        <c:v>43.774000000000001</c:v>
                      </c:pt>
                      <c:pt idx="227">
                        <c:v>63.741999999999997</c:v>
                      </c:pt>
                      <c:pt idx="228">
                        <c:v>33.197000000000003</c:v>
                      </c:pt>
                      <c:pt idx="229">
                        <c:v>49.701999999999998</c:v>
                      </c:pt>
                      <c:pt idx="230">
                        <c:v>49.716999999999999</c:v>
                      </c:pt>
                      <c:pt idx="231">
                        <c:v>61.728999999999999</c:v>
                      </c:pt>
                      <c:pt idx="232">
                        <c:v>32.011000000000003</c:v>
                      </c:pt>
                      <c:pt idx="233">
                        <c:v>51.231000000000002</c:v>
                      </c:pt>
                      <c:pt idx="234">
                        <c:v>45.911000000000001</c:v>
                      </c:pt>
                      <c:pt idx="235">
                        <c:v>64.069999999999993</c:v>
                      </c:pt>
                      <c:pt idx="236">
                        <c:v>32.433</c:v>
                      </c:pt>
                      <c:pt idx="237">
                        <c:v>48.484999999999999</c:v>
                      </c:pt>
                      <c:pt idx="238">
                        <c:v>48.329000000000001</c:v>
                      </c:pt>
                      <c:pt idx="239">
                        <c:v>61.573</c:v>
                      </c:pt>
                      <c:pt idx="240">
                        <c:v>4.6020000000000003</c:v>
                      </c:pt>
                      <c:pt idx="241">
                        <c:v>4.9450000000000003</c:v>
                      </c:pt>
                      <c:pt idx="242">
                        <c:v>3.1040000000000001</c:v>
                      </c:pt>
                      <c:pt idx="243">
                        <c:v>1.4970000000000001</c:v>
                      </c:pt>
                      <c:pt idx="244">
                        <c:v>8.923</c:v>
                      </c:pt>
                      <c:pt idx="245">
                        <c:v>7.0819999999999999</c:v>
                      </c:pt>
                      <c:pt idx="246">
                        <c:v>6.5209999999999999</c:v>
                      </c:pt>
                      <c:pt idx="247">
                        <c:v>3.1669999999999998</c:v>
                      </c:pt>
                      <c:pt idx="248">
                        <c:v>4.992</c:v>
                      </c:pt>
                      <c:pt idx="249">
                        <c:v>4.867</c:v>
                      </c:pt>
                      <c:pt idx="250">
                        <c:v>3.0110000000000001</c:v>
                      </c:pt>
                      <c:pt idx="251">
                        <c:v>1.1080000000000001</c:v>
                      </c:pt>
                      <c:pt idx="252">
                        <c:v>6.5990000000000002</c:v>
                      </c:pt>
                      <c:pt idx="253">
                        <c:v>4.165</c:v>
                      </c:pt>
                      <c:pt idx="254">
                        <c:v>4.1189999999999998</c:v>
                      </c:pt>
                      <c:pt idx="255">
                        <c:v>0.45300000000000001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0-F981-45F2-A796-1429E9E8F546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Racket*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dPt>
                  <c:idx val="131"/>
                  <c:marker>
                    <c:symbol val="circle"/>
                    <c:size val="5"/>
                    <c:spPr>
                      <a:solidFill>
                        <a:schemeClr val="accent2"/>
                      </a:solidFill>
                      <a:ln w="9525">
                        <a:solidFill>
                          <a:schemeClr val="accent2"/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3-F981-45F2-A796-1429E9E8F546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Data!$F$2:$F$257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0.1</c:v>
                      </c:pt>
                      <c:pt idx="1">
                        <c:v>0.9</c:v>
                      </c:pt>
                      <c:pt idx="2">
                        <c:v>0.9</c:v>
                      </c:pt>
                      <c:pt idx="3">
                        <c:v>1.9</c:v>
                      </c:pt>
                      <c:pt idx="4">
                        <c:v>0.9</c:v>
                      </c:pt>
                      <c:pt idx="5">
                        <c:v>1.9</c:v>
                      </c:pt>
                      <c:pt idx="6">
                        <c:v>1.9</c:v>
                      </c:pt>
                      <c:pt idx="7">
                        <c:v>2.9</c:v>
                      </c:pt>
                      <c:pt idx="8">
                        <c:v>0.9</c:v>
                      </c:pt>
                      <c:pt idx="9">
                        <c:v>1.9</c:v>
                      </c:pt>
                      <c:pt idx="10">
                        <c:v>1.9</c:v>
                      </c:pt>
                      <c:pt idx="11">
                        <c:v>2.9</c:v>
                      </c:pt>
                      <c:pt idx="12">
                        <c:v>1.9</c:v>
                      </c:pt>
                      <c:pt idx="13">
                        <c:v>2.9</c:v>
                      </c:pt>
                      <c:pt idx="14">
                        <c:v>2.9</c:v>
                      </c:pt>
                      <c:pt idx="15">
                        <c:v>3.9</c:v>
                      </c:pt>
                      <c:pt idx="16">
                        <c:v>0.9</c:v>
                      </c:pt>
                      <c:pt idx="17">
                        <c:v>1.9</c:v>
                      </c:pt>
                      <c:pt idx="18">
                        <c:v>1.9</c:v>
                      </c:pt>
                      <c:pt idx="19">
                        <c:v>2.9</c:v>
                      </c:pt>
                      <c:pt idx="20">
                        <c:v>1.9</c:v>
                      </c:pt>
                      <c:pt idx="21">
                        <c:v>2.9</c:v>
                      </c:pt>
                      <c:pt idx="22">
                        <c:v>2.9</c:v>
                      </c:pt>
                      <c:pt idx="23">
                        <c:v>3.9</c:v>
                      </c:pt>
                      <c:pt idx="24">
                        <c:v>1.9</c:v>
                      </c:pt>
                      <c:pt idx="25">
                        <c:v>2.9</c:v>
                      </c:pt>
                      <c:pt idx="26">
                        <c:v>2.9</c:v>
                      </c:pt>
                      <c:pt idx="27">
                        <c:v>3.9</c:v>
                      </c:pt>
                      <c:pt idx="28">
                        <c:v>2.9</c:v>
                      </c:pt>
                      <c:pt idx="29">
                        <c:v>3.9</c:v>
                      </c:pt>
                      <c:pt idx="30">
                        <c:v>3.9</c:v>
                      </c:pt>
                      <c:pt idx="31">
                        <c:v>4.9000000000000004</c:v>
                      </c:pt>
                      <c:pt idx="32">
                        <c:v>0.9</c:v>
                      </c:pt>
                      <c:pt idx="33">
                        <c:v>1.9</c:v>
                      </c:pt>
                      <c:pt idx="34">
                        <c:v>1.9</c:v>
                      </c:pt>
                      <c:pt idx="35">
                        <c:v>2.9</c:v>
                      </c:pt>
                      <c:pt idx="36">
                        <c:v>1.9</c:v>
                      </c:pt>
                      <c:pt idx="37">
                        <c:v>2.9</c:v>
                      </c:pt>
                      <c:pt idx="38">
                        <c:v>2.9</c:v>
                      </c:pt>
                      <c:pt idx="39">
                        <c:v>3.9</c:v>
                      </c:pt>
                      <c:pt idx="40">
                        <c:v>1.9</c:v>
                      </c:pt>
                      <c:pt idx="41">
                        <c:v>2.9</c:v>
                      </c:pt>
                      <c:pt idx="42">
                        <c:v>2.9</c:v>
                      </c:pt>
                      <c:pt idx="43">
                        <c:v>3.9</c:v>
                      </c:pt>
                      <c:pt idx="44">
                        <c:v>2.9</c:v>
                      </c:pt>
                      <c:pt idx="45">
                        <c:v>3.9</c:v>
                      </c:pt>
                      <c:pt idx="46">
                        <c:v>3.9</c:v>
                      </c:pt>
                      <c:pt idx="47">
                        <c:v>4.9000000000000004</c:v>
                      </c:pt>
                      <c:pt idx="48">
                        <c:v>1.9</c:v>
                      </c:pt>
                      <c:pt idx="49">
                        <c:v>2.9</c:v>
                      </c:pt>
                      <c:pt idx="50">
                        <c:v>2.9</c:v>
                      </c:pt>
                      <c:pt idx="51">
                        <c:v>3.9</c:v>
                      </c:pt>
                      <c:pt idx="52">
                        <c:v>2.9</c:v>
                      </c:pt>
                      <c:pt idx="53">
                        <c:v>3.9</c:v>
                      </c:pt>
                      <c:pt idx="54">
                        <c:v>3.9</c:v>
                      </c:pt>
                      <c:pt idx="55">
                        <c:v>4.9000000000000004</c:v>
                      </c:pt>
                      <c:pt idx="56">
                        <c:v>2.9</c:v>
                      </c:pt>
                      <c:pt idx="57">
                        <c:v>3.9</c:v>
                      </c:pt>
                      <c:pt idx="58">
                        <c:v>3.9</c:v>
                      </c:pt>
                      <c:pt idx="59">
                        <c:v>4.9000000000000004</c:v>
                      </c:pt>
                      <c:pt idx="60">
                        <c:v>3.9</c:v>
                      </c:pt>
                      <c:pt idx="61">
                        <c:v>4.9000000000000004</c:v>
                      </c:pt>
                      <c:pt idx="62">
                        <c:v>4.9000000000000004</c:v>
                      </c:pt>
                      <c:pt idx="63">
                        <c:v>5.9</c:v>
                      </c:pt>
                      <c:pt idx="64">
                        <c:v>0.9</c:v>
                      </c:pt>
                      <c:pt idx="65">
                        <c:v>1.9</c:v>
                      </c:pt>
                      <c:pt idx="66">
                        <c:v>1.9</c:v>
                      </c:pt>
                      <c:pt idx="67">
                        <c:v>2.9</c:v>
                      </c:pt>
                      <c:pt idx="68">
                        <c:v>1.9</c:v>
                      </c:pt>
                      <c:pt idx="69">
                        <c:v>2.9</c:v>
                      </c:pt>
                      <c:pt idx="70">
                        <c:v>2.9</c:v>
                      </c:pt>
                      <c:pt idx="71">
                        <c:v>3.9</c:v>
                      </c:pt>
                      <c:pt idx="72">
                        <c:v>1.9</c:v>
                      </c:pt>
                      <c:pt idx="73">
                        <c:v>2.9</c:v>
                      </c:pt>
                      <c:pt idx="74">
                        <c:v>2.9</c:v>
                      </c:pt>
                      <c:pt idx="75">
                        <c:v>3.9</c:v>
                      </c:pt>
                      <c:pt idx="76">
                        <c:v>2.9</c:v>
                      </c:pt>
                      <c:pt idx="77">
                        <c:v>3.9</c:v>
                      </c:pt>
                      <c:pt idx="78">
                        <c:v>3.9</c:v>
                      </c:pt>
                      <c:pt idx="79">
                        <c:v>4.9000000000000004</c:v>
                      </c:pt>
                      <c:pt idx="80">
                        <c:v>1.9</c:v>
                      </c:pt>
                      <c:pt idx="81">
                        <c:v>2.9</c:v>
                      </c:pt>
                      <c:pt idx="82">
                        <c:v>2.9</c:v>
                      </c:pt>
                      <c:pt idx="83">
                        <c:v>3.9</c:v>
                      </c:pt>
                      <c:pt idx="84">
                        <c:v>2.9</c:v>
                      </c:pt>
                      <c:pt idx="85">
                        <c:v>3.9</c:v>
                      </c:pt>
                      <c:pt idx="86">
                        <c:v>3.9</c:v>
                      </c:pt>
                      <c:pt idx="87">
                        <c:v>4.9000000000000004</c:v>
                      </c:pt>
                      <c:pt idx="88">
                        <c:v>2.9</c:v>
                      </c:pt>
                      <c:pt idx="89">
                        <c:v>3.9</c:v>
                      </c:pt>
                      <c:pt idx="90">
                        <c:v>3.9</c:v>
                      </c:pt>
                      <c:pt idx="91">
                        <c:v>4.9000000000000004</c:v>
                      </c:pt>
                      <c:pt idx="92">
                        <c:v>3.9</c:v>
                      </c:pt>
                      <c:pt idx="93">
                        <c:v>4.9000000000000004</c:v>
                      </c:pt>
                      <c:pt idx="94">
                        <c:v>4.9000000000000004</c:v>
                      </c:pt>
                      <c:pt idx="95">
                        <c:v>5.9</c:v>
                      </c:pt>
                      <c:pt idx="96">
                        <c:v>1.9</c:v>
                      </c:pt>
                      <c:pt idx="97">
                        <c:v>2.9</c:v>
                      </c:pt>
                      <c:pt idx="98">
                        <c:v>2.9</c:v>
                      </c:pt>
                      <c:pt idx="99">
                        <c:v>3.9</c:v>
                      </c:pt>
                      <c:pt idx="100">
                        <c:v>2.9</c:v>
                      </c:pt>
                      <c:pt idx="101">
                        <c:v>3.9</c:v>
                      </c:pt>
                      <c:pt idx="102">
                        <c:v>3.9</c:v>
                      </c:pt>
                      <c:pt idx="103">
                        <c:v>4.9000000000000004</c:v>
                      </c:pt>
                      <c:pt idx="104">
                        <c:v>2.9</c:v>
                      </c:pt>
                      <c:pt idx="105">
                        <c:v>3.9</c:v>
                      </c:pt>
                      <c:pt idx="106">
                        <c:v>3.9</c:v>
                      </c:pt>
                      <c:pt idx="107">
                        <c:v>4.9000000000000004</c:v>
                      </c:pt>
                      <c:pt idx="108">
                        <c:v>3.9</c:v>
                      </c:pt>
                      <c:pt idx="109">
                        <c:v>4.9000000000000004</c:v>
                      </c:pt>
                      <c:pt idx="110">
                        <c:v>4.9000000000000004</c:v>
                      </c:pt>
                      <c:pt idx="111">
                        <c:v>5.9</c:v>
                      </c:pt>
                      <c:pt idx="112">
                        <c:v>2.9</c:v>
                      </c:pt>
                      <c:pt idx="113">
                        <c:v>3.9</c:v>
                      </c:pt>
                      <c:pt idx="114">
                        <c:v>3.9</c:v>
                      </c:pt>
                      <c:pt idx="115">
                        <c:v>4.9000000000000004</c:v>
                      </c:pt>
                      <c:pt idx="116">
                        <c:v>3.9</c:v>
                      </c:pt>
                      <c:pt idx="117">
                        <c:v>4.9000000000000004</c:v>
                      </c:pt>
                      <c:pt idx="118">
                        <c:v>4.9000000000000004</c:v>
                      </c:pt>
                      <c:pt idx="119">
                        <c:v>5.9</c:v>
                      </c:pt>
                      <c:pt idx="120">
                        <c:v>3.9</c:v>
                      </c:pt>
                      <c:pt idx="121">
                        <c:v>4.9000000000000004</c:v>
                      </c:pt>
                      <c:pt idx="122">
                        <c:v>4.9000000000000004</c:v>
                      </c:pt>
                      <c:pt idx="123">
                        <c:v>5.9</c:v>
                      </c:pt>
                      <c:pt idx="124">
                        <c:v>4.9000000000000004</c:v>
                      </c:pt>
                      <c:pt idx="125">
                        <c:v>5.9</c:v>
                      </c:pt>
                      <c:pt idx="126">
                        <c:v>5.9</c:v>
                      </c:pt>
                      <c:pt idx="127">
                        <c:v>6.9</c:v>
                      </c:pt>
                      <c:pt idx="128">
                        <c:v>0.9</c:v>
                      </c:pt>
                      <c:pt idx="129">
                        <c:v>1.9</c:v>
                      </c:pt>
                      <c:pt idx="130">
                        <c:v>1.9</c:v>
                      </c:pt>
                      <c:pt idx="131">
                        <c:v>2.9</c:v>
                      </c:pt>
                      <c:pt idx="132">
                        <c:v>1.9</c:v>
                      </c:pt>
                      <c:pt idx="133">
                        <c:v>2.9</c:v>
                      </c:pt>
                      <c:pt idx="134">
                        <c:v>2.9</c:v>
                      </c:pt>
                      <c:pt idx="135">
                        <c:v>3.9</c:v>
                      </c:pt>
                      <c:pt idx="136">
                        <c:v>1.9</c:v>
                      </c:pt>
                      <c:pt idx="137">
                        <c:v>2.9</c:v>
                      </c:pt>
                      <c:pt idx="138">
                        <c:v>2.9</c:v>
                      </c:pt>
                      <c:pt idx="139">
                        <c:v>3.9</c:v>
                      </c:pt>
                      <c:pt idx="140">
                        <c:v>2.9</c:v>
                      </c:pt>
                      <c:pt idx="141">
                        <c:v>3.9</c:v>
                      </c:pt>
                      <c:pt idx="142">
                        <c:v>3.9</c:v>
                      </c:pt>
                      <c:pt idx="143">
                        <c:v>4.9000000000000004</c:v>
                      </c:pt>
                      <c:pt idx="144">
                        <c:v>1.9</c:v>
                      </c:pt>
                      <c:pt idx="145">
                        <c:v>2.9</c:v>
                      </c:pt>
                      <c:pt idx="146">
                        <c:v>2.9</c:v>
                      </c:pt>
                      <c:pt idx="147">
                        <c:v>3.9</c:v>
                      </c:pt>
                      <c:pt idx="148">
                        <c:v>2.9</c:v>
                      </c:pt>
                      <c:pt idx="149">
                        <c:v>3.9</c:v>
                      </c:pt>
                      <c:pt idx="150">
                        <c:v>3.9</c:v>
                      </c:pt>
                      <c:pt idx="151">
                        <c:v>4.9000000000000004</c:v>
                      </c:pt>
                      <c:pt idx="152">
                        <c:v>2.9</c:v>
                      </c:pt>
                      <c:pt idx="153">
                        <c:v>3.9</c:v>
                      </c:pt>
                      <c:pt idx="154">
                        <c:v>3.9</c:v>
                      </c:pt>
                      <c:pt idx="155">
                        <c:v>4.9000000000000004</c:v>
                      </c:pt>
                      <c:pt idx="156">
                        <c:v>3.9</c:v>
                      </c:pt>
                      <c:pt idx="157">
                        <c:v>4.9000000000000004</c:v>
                      </c:pt>
                      <c:pt idx="158">
                        <c:v>4.9000000000000004</c:v>
                      </c:pt>
                      <c:pt idx="159">
                        <c:v>5.9</c:v>
                      </c:pt>
                      <c:pt idx="160">
                        <c:v>1.9</c:v>
                      </c:pt>
                      <c:pt idx="161">
                        <c:v>2.9</c:v>
                      </c:pt>
                      <c:pt idx="162">
                        <c:v>2.9</c:v>
                      </c:pt>
                      <c:pt idx="163">
                        <c:v>3.9</c:v>
                      </c:pt>
                      <c:pt idx="164">
                        <c:v>2.9</c:v>
                      </c:pt>
                      <c:pt idx="165">
                        <c:v>3.9</c:v>
                      </c:pt>
                      <c:pt idx="166">
                        <c:v>3.9</c:v>
                      </c:pt>
                      <c:pt idx="167">
                        <c:v>4.9000000000000004</c:v>
                      </c:pt>
                      <c:pt idx="168">
                        <c:v>2.9</c:v>
                      </c:pt>
                      <c:pt idx="169">
                        <c:v>3.9</c:v>
                      </c:pt>
                      <c:pt idx="170">
                        <c:v>3.9</c:v>
                      </c:pt>
                      <c:pt idx="171">
                        <c:v>4.9000000000000004</c:v>
                      </c:pt>
                      <c:pt idx="172">
                        <c:v>3.9</c:v>
                      </c:pt>
                      <c:pt idx="173">
                        <c:v>4.9000000000000004</c:v>
                      </c:pt>
                      <c:pt idx="174">
                        <c:v>4.9000000000000004</c:v>
                      </c:pt>
                      <c:pt idx="175">
                        <c:v>5.9</c:v>
                      </c:pt>
                      <c:pt idx="176">
                        <c:v>2.9</c:v>
                      </c:pt>
                      <c:pt idx="177">
                        <c:v>3.9</c:v>
                      </c:pt>
                      <c:pt idx="178">
                        <c:v>3.9</c:v>
                      </c:pt>
                      <c:pt idx="179">
                        <c:v>4.9000000000000004</c:v>
                      </c:pt>
                      <c:pt idx="180">
                        <c:v>3.9</c:v>
                      </c:pt>
                      <c:pt idx="181">
                        <c:v>4.9000000000000004</c:v>
                      </c:pt>
                      <c:pt idx="182">
                        <c:v>4.9000000000000004</c:v>
                      </c:pt>
                      <c:pt idx="183">
                        <c:v>5.9</c:v>
                      </c:pt>
                      <c:pt idx="184">
                        <c:v>3.9</c:v>
                      </c:pt>
                      <c:pt idx="185">
                        <c:v>4.9000000000000004</c:v>
                      </c:pt>
                      <c:pt idx="186">
                        <c:v>4.9000000000000004</c:v>
                      </c:pt>
                      <c:pt idx="187">
                        <c:v>5.9</c:v>
                      </c:pt>
                      <c:pt idx="188">
                        <c:v>4.9000000000000004</c:v>
                      </c:pt>
                      <c:pt idx="189">
                        <c:v>5.9</c:v>
                      </c:pt>
                      <c:pt idx="190">
                        <c:v>5.9</c:v>
                      </c:pt>
                      <c:pt idx="191">
                        <c:v>6.9</c:v>
                      </c:pt>
                      <c:pt idx="192">
                        <c:v>1.9</c:v>
                      </c:pt>
                      <c:pt idx="193">
                        <c:v>2.9</c:v>
                      </c:pt>
                      <c:pt idx="194">
                        <c:v>2.9</c:v>
                      </c:pt>
                      <c:pt idx="195">
                        <c:v>3.9</c:v>
                      </c:pt>
                      <c:pt idx="196">
                        <c:v>2.9</c:v>
                      </c:pt>
                      <c:pt idx="197">
                        <c:v>3.9</c:v>
                      </c:pt>
                      <c:pt idx="198">
                        <c:v>3.9</c:v>
                      </c:pt>
                      <c:pt idx="199">
                        <c:v>4.9000000000000004</c:v>
                      </c:pt>
                      <c:pt idx="200">
                        <c:v>2.9</c:v>
                      </c:pt>
                      <c:pt idx="201">
                        <c:v>3.9</c:v>
                      </c:pt>
                      <c:pt idx="202">
                        <c:v>3.9</c:v>
                      </c:pt>
                      <c:pt idx="203">
                        <c:v>4.9000000000000004</c:v>
                      </c:pt>
                      <c:pt idx="204">
                        <c:v>3.9</c:v>
                      </c:pt>
                      <c:pt idx="205">
                        <c:v>4.9000000000000004</c:v>
                      </c:pt>
                      <c:pt idx="206">
                        <c:v>4.9000000000000004</c:v>
                      </c:pt>
                      <c:pt idx="207">
                        <c:v>5.9</c:v>
                      </c:pt>
                      <c:pt idx="208">
                        <c:v>2.9</c:v>
                      </c:pt>
                      <c:pt idx="209">
                        <c:v>3.9</c:v>
                      </c:pt>
                      <c:pt idx="210">
                        <c:v>3.9</c:v>
                      </c:pt>
                      <c:pt idx="211">
                        <c:v>4.9000000000000004</c:v>
                      </c:pt>
                      <c:pt idx="212">
                        <c:v>3.9</c:v>
                      </c:pt>
                      <c:pt idx="213">
                        <c:v>4.9000000000000004</c:v>
                      </c:pt>
                      <c:pt idx="214">
                        <c:v>4.9000000000000004</c:v>
                      </c:pt>
                      <c:pt idx="215">
                        <c:v>5.9</c:v>
                      </c:pt>
                      <c:pt idx="216">
                        <c:v>3.9</c:v>
                      </c:pt>
                      <c:pt idx="217">
                        <c:v>4.9000000000000004</c:v>
                      </c:pt>
                      <c:pt idx="218">
                        <c:v>4.9000000000000004</c:v>
                      </c:pt>
                      <c:pt idx="219">
                        <c:v>5.9</c:v>
                      </c:pt>
                      <c:pt idx="220">
                        <c:v>4.9000000000000004</c:v>
                      </c:pt>
                      <c:pt idx="221">
                        <c:v>5.9</c:v>
                      </c:pt>
                      <c:pt idx="222">
                        <c:v>5.9</c:v>
                      </c:pt>
                      <c:pt idx="223">
                        <c:v>6.9</c:v>
                      </c:pt>
                      <c:pt idx="224">
                        <c:v>2.9</c:v>
                      </c:pt>
                      <c:pt idx="225">
                        <c:v>3.9</c:v>
                      </c:pt>
                      <c:pt idx="226">
                        <c:v>3.9</c:v>
                      </c:pt>
                      <c:pt idx="227">
                        <c:v>4.9000000000000004</c:v>
                      </c:pt>
                      <c:pt idx="228">
                        <c:v>3.9</c:v>
                      </c:pt>
                      <c:pt idx="229">
                        <c:v>4.9000000000000004</c:v>
                      </c:pt>
                      <c:pt idx="230">
                        <c:v>4.9000000000000004</c:v>
                      </c:pt>
                      <c:pt idx="231">
                        <c:v>5.9</c:v>
                      </c:pt>
                      <c:pt idx="232">
                        <c:v>3.9</c:v>
                      </c:pt>
                      <c:pt idx="233">
                        <c:v>4.9000000000000004</c:v>
                      </c:pt>
                      <c:pt idx="234">
                        <c:v>4.9000000000000004</c:v>
                      </c:pt>
                      <c:pt idx="235">
                        <c:v>5.9</c:v>
                      </c:pt>
                      <c:pt idx="236">
                        <c:v>4.9000000000000004</c:v>
                      </c:pt>
                      <c:pt idx="237">
                        <c:v>5.9</c:v>
                      </c:pt>
                      <c:pt idx="238">
                        <c:v>5.9</c:v>
                      </c:pt>
                      <c:pt idx="239">
                        <c:v>6.9</c:v>
                      </c:pt>
                      <c:pt idx="240">
                        <c:v>3.9</c:v>
                      </c:pt>
                      <c:pt idx="241">
                        <c:v>4.9000000000000004</c:v>
                      </c:pt>
                      <c:pt idx="242">
                        <c:v>4.9000000000000004</c:v>
                      </c:pt>
                      <c:pt idx="243">
                        <c:v>5.9</c:v>
                      </c:pt>
                      <c:pt idx="244">
                        <c:v>4.9000000000000004</c:v>
                      </c:pt>
                      <c:pt idx="245">
                        <c:v>5.9</c:v>
                      </c:pt>
                      <c:pt idx="246">
                        <c:v>5.9</c:v>
                      </c:pt>
                      <c:pt idx="247">
                        <c:v>6.9</c:v>
                      </c:pt>
                      <c:pt idx="248">
                        <c:v>4.9000000000000004</c:v>
                      </c:pt>
                      <c:pt idx="249">
                        <c:v>5.9</c:v>
                      </c:pt>
                      <c:pt idx="250">
                        <c:v>5.9</c:v>
                      </c:pt>
                      <c:pt idx="251">
                        <c:v>6.9</c:v>
                      </c:pt>
                      <c:pt idx="252">
                        <c:v>5.9</c:v>
                      </c:pt>
                      <c:pt idx="253">
                        <c:v>6.9</c:v>
                      </c:pt>
                      <c:pt idx="254">
                        <c:v>6.9</c:v>
                      </c:pt>
                      <c:pt idx="255">
                        <c:v>7.8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Data!$E$2:$E$257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0.50105</c:v>
                      </c:pt>
                      <c:pt idx="1">
                        <c:v>23.475549999999995</c:v>
                      </c:pt>
                      <c:pt idx="2">
                        <c:v>24.268099999999997</c:v>
                      </c:pt>
                      <c:pt idx="3">
                        <c:v>42.980499999999992</c:v>
                      </c:pt>
                      <c:pt idx="4">
                        <c:v>5.13225</c:v>
                      </c:pt>
                      <c:pt idx="5">
                        <c:v>24.190149999999996</c:v>
                      </c:pt>
                      <c:pt idx="6">
                        <c:v>27.686799999999998</c:v>
                      </c:pt>
                      <c:pt idx="7">
                        <c:v>42.30245</c:v>
                      </c:pt>
                      <c:pt idx="8">
                        <c:v>7.6321499999999984</c:v>
                      </c:pt>
                      <c:pt idx="9">
                        <c:v>29.503249999999998</c:v>
                      </c:pt>
                      <c:pt idx="10">
                        <c:v>30.111849999999997</c:v>
                      </c:pt>
                      <c:pt idx="11">
                        <c:v>49.601149999999997</c:v>
                      </c:pt>
                      <c:pt idx="12">
                        <c:v>7.8428000000000013</c:v>
                      </c:pt>
                      <c:pt idx="13">
                        <c:v>26.590899999999998</c:v>
                      </c:pt>
                      <c:pt idx="14">
                        <c:v>29.833999999999996</c:v>
                      </c:pt>
                      <c:pt idx="15">
                        <c:v>45.116699999999994</c:v>
                      </c:pt>
                      <c:pt idx="16">
                        <c:v>5.05335</c:v>
                      </c:pt>
                      <c:pt idx="17">
                        <c:v>6.1205499999999997</c:v>
                      </c:pt>
                      <c:pt idx="18">
                        <c:v>5.5379500000000004</c:v>
                      </c:pt>
                      <c:pt idx="19">
                        <c:v>3.6191000000000009</c:v>
                      </c:pt>
                      <c:pt idx="20">
                        <c:v>8.9357499999999987</c:v>
                      </c:pt>
                      <c:pt idx="21">
                        <c:v>7.8085000000000004</c:v>
                      </c:pt>
                      <c:pt idx="22">
                        <c:v>8.6087000000000007</c:v>
                      </c:pt>
                      <c:pt idx="23">
                        <c:v>5.3771499999999985</c:v>
                      </c:pt>
                      <c:pt idx="24">
                        <c:v>8.8240500000000015</c:v>
                      </c:pt>
                      <c:pt idx="25">
                        <c:v>8.0916499999999978</c:v>
                      </c:pt>
                      <c:pt idx="26">
                        <c:v>8.4097500000000007</c:v>
                      </c:pt>
                      <c:pt idx="27">
                        <c:v>5.569799999999999</c:v>
                      </c:pt>
                      <c:pt idx="28">
                        <c:v>9.5859500000000004</c:v>
                      </c:pt>
                      <c:pt idx="29">
                        <c:v>7.0518000000000018</c:v>
                      </c:pt>
                      <c:pt idx="30">
                        <c:v>8.8458500000000004</c:v>
                      </c:pt>
                      <c:pt idx="31">
                        <c:v>5.0192499999999987</c:v>
                      </c:pt>
                      <c:pt idx="32">
                        <c:v>4.7351000000000001</c:v>
                      </c:pt>
                      <c:pt idx="33">
                        <c:v>27.954199999999997</c:v>
                      </c:pt>
                      <c:pt idx="34">
                        <c:v>20.577099999999998</c:v>
                      </c:pt>
                      <c:pt idx="35">
                        <c:v>39.339300000000001</c:v>
                      </c:pt>
                      <c:pt idx="36">
                        <c:v>9.0923499999999997</c:v>
                      </c:pt>
                      <c:pt idx="37">
                        <c:v>27.650950000000002</c:v>
                      </c:pt>
                      <c:pt idx="38">
                        <c:v>24.415399999999998</c:v>
                      </c:pt>
                      <c:pt idx="39">
                        <c:v>39.040699999999994</c:v>
                      </c:pt>
                      <c:pt idx="40">
                        <c:v>11.919050000000002</c:v>
                      </c:pt>
                      <c:pt idx="41">
                        <c:v>34.010449999999999</c:v>
                      </c:pt>
                      <c:pt idx="42">
                        <c:v>26.634650000000001</c:v>
                      </c:pt>
                      <c:pt idx="43">
                        <c:v>45.829099999999997</c:v>
                      </c:pt>
                      <c:pt idx="44">
                        <c:v>11.83015</c:v>
                      </c:pt>
                      <c:pt idx="45">
                        <c:v>30.491499999999995</c:v>
                      </c:pt>
                      <c:pt idx="46">
                        <c:v>26.544899999999995</c:v>
                      </c:pt>
                      <c:pt idx="47">
                        <c:v>41.86645</c:v>
                      </c:pt>
                      <c:pt idx="48">
                        <c:v>5.8918499999999998</c:v>
                      </c:pt>
                      <c:pt idx="49">
                        <c:v>6.8679000000000006</c:v>
                      </c:pt>
                      <c:pt idx="50">
                        <c:v>3.5123000000000006</c:v>
                      </c:pt>
                      <c:pt idx="51">
                        <c:v>1.6939999999999997</c:v>
                      </c:pt>
                      <c:pt idx="52">
                        <c:v>9.7848999999999968</c:v>
                      </c:pt>
                      <c:pt idx="53">
                        <c:v>8.6945999999999994</c:v>
                      </c:pt>
                      <c:pt idx="54">
                        <c:v>6.8287499999999994</c:v>
                      </c:pt>
                      <c:pt idx="55">
                        <c:v>3.8506500000000004</c:v>
                      </c:pt>
                      <c:pt idx="56">
                        <c:v>9.9409499999999991</c:v>
                      </c:pt>
                      <c:pt idx="57">
                        <c:v>8.7546999999999997</c:v>
                      </c:pt>
                      <c:pt idx="58">
                        <c:v>6.5066499999999987</c:v>
                      </c:pt>
                      <c:pt idx="59">
                        <c:v>3.8826000000000001</c:v>
                      </c:pt>
                      <c:pt idx="60">
                        <c:v>10.373800000000001</c:v>
                      </c:pt>
                      <c:pt idx="61">
                        <c:v>7.9145500000000002</c:v>
                      </c:pt>
                      <c:pt idx="62">
                        <c:v>7.0393999999999988</c:v>
                      </c:pt>
                      <c:pt idx="63">
                        <c:v>3.3887999999999998</c:v>
                      </c:pt>
                      <c:pt idx="64">
                        <c:v>0.50055000000000005</c:v>
                      </c:pt>
                      <c:pt idx="65">
                        <c:v>24.225100000000005</c:v>
                      </c:pt>
                      <c:pt idx="66">
                        <c:v>23.798450000000003</c:v>
                      </c:pt>
                      <c:pt idx="67">
                        <c:v>42.903199999999998</c:v>
                      </c:pt>
                      <c:pt idx="68">
                        <c:v>5.0183</c:v>
                      </c:pt>
                      <c:pt idx="69">
                        <c:v>24.101100000000006</c:v>
                      </c:pt>
                      <c:pt idx="70">
                        <c:v>27.512800000000006</c:v>
                      </c:pt>
                      <c:pt idx="71">
                        <c:v>42.6248</c:v>
                      </c:pt>
                      <c:pt idx="72">
                        <c:v>7.8473500000000005</c:v>
                      </c:pt>
                      <c:pt idx="73">
                        <c:v>30.770249999999994</c:v>
                      </c:pt>
                      <c:pt idx="74">
                        <c:v>31.296000000000003</c:v>
                      </c:pt>
                      <c:pt idx="75">
                        <c:v>49.313949999999998</c:v>
                      </c:pt>
                      <c:pt idx="76">
                        <c:v>8.1999500000000012</c:v>
                      </c:pt>
                      <c:pt idx="77">
                        <c:v>26.860750000000003</c:v>
                      </c:pt>
                      <c:pt idx="78">
                        <c:v>30.925349999999991</c:v>
                      </c:pt>
                      <c:pt idx="79">
                        <c:v>45.928000000000004</c:v>
                      </c:pt>
                      <c:pt idx="80">
                        <c:v>4.9676499999999999</c:v>
                      </c:pt>
                      <c:pt idx="81">
                        <c:v>5.4723999999999995</c:v>
                      </c:pt>
                      <c:pt idx="82">
                        <c:v>5.1167000000000016</c:v>
                      </c:pt>
                      <c:pt idx="83">
                        <c:v>3.5253499999999995</c:v>
                      </c:pt>
                      <c:pt idx="84">
                        <c:v>9.3724000000000007</c:v>
                      </c:pt>
                      <c:pt idx="85">
                        <c:v>7.0994499999999992</c:v>
                      </c:pt>
                      <c:pt idx="86">
                        <c:v>8.8956999999999997</c:v>
                      </c:pt>
                      <c:pt idx="87">
                        <c:v>5.1774999999999993</c:v>
                      </c:pt>
                      <c:pt idx="88">
                        <c:v>8.2960000000000012</c:v>
                      </c:pt>
                      <c:pt idx="89">
                        <c:v>7.8531499999999994</c:v>
                      </c:pt>
                      <c:pt idx="90">
                        <c:v>7.8241499999999986</c:v>
                      </c:pt>
                      <c:pt idx="91">
                        <c:v>5.6698000000000004</c:v>
                      </c:pt>
                      <c:pt idx="92">
                        <c:v>8.722649999999998</c:v>
                      </c:pt>
                      <c:pt idx="93">
                        <c:v>6.884949999999999</c:v>
                      </c:pt>
                      <c:pt idx="94">
                        <c:v>8.5665000000000013</c:v>
                      </c:pt>
                      <c:pt idx="95">
                        <c:v>4.8788</c:v>
                      </c:pt>
                      <c:pt idx="96">
                        <c:v>4.9350500000000004</c:v>
                      </c:pt>
                      <c:pt idx="97">
                        <c:v>28.552299999999995</c:v>
                      </c:pt>
                      <c:pt idx="98">
                        <c:v>20.538799999999998</c:v>
                      </c:pt>
                      <c:pt idx="99">
                        <c:v>39.567099999999996</c:v>
                      </c:pt>
                      <c:pt idx="100">
                        <c:v>9.1936499999999999</c:v>
                      </c:pt>
                      <c:pt idx="101">
                        <c:v>28.117200000000004</c:v>
                      </c:pt>
                      <c:pt idx="102">
                        <c:v>24.1174</c:v>
                      </c:pt>
                      <c:pt idx="103">
                        <c:v>39.560999999999993</c:v>
                      </c:pt>
                      <c:pt idx="104">
                        <c:v>11.865199999999998</c:v>
                      </c:pt>
                      <c:pt idx="105">
                        <c:v>35.21094999999999</c:v>
                      </c:pt>
                      <c:pt idx="106">
                        <c:v>27.835699999999996</c:v>
                      </c:pt>
                      <c:pt idx="107">
                        <c:v>45.921800000000012</c:v>
                      </c:pt>
                      <c:pt idx="108">
                        <c:v>12.510999999999999</c:v>
                      </c:pt>
                      <c:pt idx="109">
                        <c:v>31.015799999999995</c:v>
                      </c:pt>
                      <c:pt idx="110">
                        <c:v>27.618049999999993</c:v>
                      </c:pt>
                      <c:pt idx="111">
                        <c:v>42.496000000000002</c:v>
                      </c:pt>
                      <c:pt idx="112">
                        <c:v>5.6158999999999999</c:v>
                      </c:pt>
                      <c:pt idx="113">
                        <c:v>6.2250499999999995</c:v>
                      </c:pt>
                      <c:pt idx="114">
                        <c:v>3.2618500000000004</c:v>
                      </c:pt>
                      <c:pt idx="115">
                        <c:v>1.6900999999999999</c:v>
                      </c:pt>
                      <c:pt idx="116">
                        <c:v>10.180299999999999</c:v>
                      </c:pt>
                      <c:pt idx="117">
                        <c:v>7.9262500000000005</c:v>
                      </c:pt>
                      <c:pt idx="118">
                        <c:v>7.0580499999999988</c:v>
                      </c:pt>
                      <c:pt idx="119">
                        <c:v>3.4826499999999996</c:v>
                      </c:pt>
                      <c:pt idx="120">
                        <c:v>8.9221000000000021</c:v>
                      </c:pt>
                      <c:pt idx="121">
                        <c:v>8.6752000000000002</c:v>
                      </c:pt>
                      <c:pt idx="122">
                        <c:v>6.1282999999999994</c:v>
                      </c:pt>
                      <c:pt idx="123">
                        <c:v>4.0754999999999999</c:v>
                      </c:pt>
                      <c:pt idx="124">
                        <c:v>9.610199999999999</c:v>
                      </c:pt>
                      <c:pt idx="125">
                        <c:v>7.6079000000000008</c:v>
                      </c:pt>
                      <c:pt idx="126">
                        <c:v>6.7733999999999996</c:v>
                      </c:pt>
                      <c:pt idx="127">
                        <c:v>3.2656999999999998</c:v>
                      </c:pt>
                      <c:pt idx="128">
                        <c:v>14.181000000000001</c:v>
                      </c:pt>
                      <c:pt idx="129">
                        <c:v>36.107050000000001</c:v>
                      </c:pt>
                      <c:pt idx="130">
                        <c:v>37.42834999999998</c:v>
                      </c:pt>
                      <c:pt idx="131">
                        <c:v>56.414400000000001</c:v>
                      </c:pt>
                      <c:pt idx="132">
                        <c:v>17.658949999999997</c:v>
                      </c:pt>
                      <c:pt idx="133">
                        <c:v>36.319249999999997</c:v>
                      </c:pt>
                      <c:pt idx="134">
                        <c:v>39.806700000000014</c:v>
                      </c:pt>
                      <c:pt idx="135">
                        <c:v>54.692750000000011</c:v>
                      </c:pt>
                      <c:pt idx="136">
                        <c:v>16.759549999999997</c:v>
                      </c:pt>
                      <c:pt idx="137">
                        <c:v>38.991500000000002</c:v>
                      </c:pt>
                      <c:pt idx="138">
                        <c:v>39.776149999999994</c:v>
                      </c:pt>
                      <c:pt idx="139">
                        <c:v>57.650750000000016</c:v>
                      </c:pt>
                      <c:pt idx="140">
                        <c:v>16.996749999999999</c:v>
                      </c:pt>
                      <c:pt idx="141">
                        <c:v>34.968299999999992</c:v>
                      </c:pt>
                      <c:pt idx="142">
                        <c:v>37.98845</c:v>
                      </c:pt>
                      <c:pt idx="143">
                        <c:v>53.165700000000001</c:v>
                      </c:pt>
                      <c:pt idx="144">
                        <c:v>4.4489000000000001</c:v>
                      </c:pt>
                      <c:pt idx="145">
                        <c:v>5.3280499999999993</c:v>
                      </c:pt>
                      <c:pt idx="146">
                        <c:v>5.1174000000000008</c:v>
                      </c:pt>
                      <c:pt idx="147">
                        <c:v>3.1221499999999991</c:v>
                      </c:pt>
                      <c:pt idx="148">
                        <c:v>8.6118999999999986</c:v>
                      </c:pt>
                      <c:pt idx="149">
                        <c:v>7.2693999999999992</c:v>
                      </c:pt>
                      <c:pt idx="150">
                        <c:v>8.1112000000000002</c:v>
                      </c:pt>
                      <c:pt idx="151">
                        <c:v>4.9395500000000014</c:v>
                      </c:pt>
                      <c:pt idx="152">
                        <c:v>5.3031500000000005</c:v>
                      </c:pt>
                      <c:pt idx="153">
                        <c:v>4.8850000000000007</c:v>
                      </c:pt>
                      <c:pt idx="154">
                        <c:v>5.3381499999999997</c:v>
                      </c:pt>
                      <c:pt idx="155">
                        <c:v>2.7074500000000001</c:v>
                      </c:pt>
                      <c:pt idx="156">
                        <c:v>6.3130999999999995</c:v>
                      </c:pt>
                      <c:pt idx="157">
                        <c:v>4.0954500000000014</c:v>
                      </c:pt>
                      <c:pt idx="158">
                        <c:v>5.9325000000000001</c:v>
                      </c:pt>
                      <c:pt idx="159">
                        <c:v>2.1393000000000004</c:v>
                      </c:pt>
                      <c:pt idx="160">
                        <c:v>17.983600000000003</c:v>
                      </c:pt>
                      <c:pt idx="161">
                        <c:v>40.081150000000001</c:v>
                      </c:pt>
                      <c:pt idx="162">
                        <c:v>34.163449999999997</c:v>
                      </c:pt>
                      <c:pt idx="163">
                        <c:v>52.744350000000011</c:v>
                      </c:pt>
                      <c:pt idx="164">
                        <c:v>21.565300000000001</c:v>
                      </c:pt>
                      <c:pt idx="165">
                        <c:v>40.234000000000002</c:v>
                      </c:pt>
                      <c:pt idx="166">
                        <c:v>36.556300000000007</c:v>
                      </c:pt>
                      <c:pt idx="167">
                        <c:v>51.122800000000005</c:v>
                      </c:pt>
                      <c:pt idx="168">
                        <c:v>20.625350000000001</c:v>
                      </c:pt>
                      <c:pt idx="169">
                        <c:v>42.628750000000004</c:v>
                      </c:pt>
                      <c:pt idx="170">
                        <c:v>36.045349999999999</c:v>
                      </c:pt>
                      <c:pt idx="171">
                        <c:v>54.404900000000012</c:v>
                      </c:pt>
                      <c:pt idx="172">
                        <c:v>20.73235</c:v>
                      </c:pt>
                      <c:pt idx="173">
                        <c:v>38.797849999999997</c:v>
                      </c:pt>
                      <c:pt idx="174">
                        <c:v>34.957200000000007</c:v>
                      </c:pt>
                      <c:pt idx="175">
                        <c:v>49.933199999999999</c:v>
                      </c:pt>
                      <c:pt idx="176">
                        <c:v>5.2118999999999991</c:v>
                      </c:pt>
                      <c:pt idx="177">
                        <c:v>6.171149999999999</c:v>
                      </c:pt>
                      <c:pt idx="178">
                        <c:v>2.9372999999999996</c:v>
                      </c:pt>
                      <c:pt idx="179">
                        <c:v>1.3455000000000001</c:v>
                      </c:pt>
                      <c:pt idx="180">
                        <c:v>9.4439999999999991</c:v>
                      </c:pt>
                      <c:pt idx="181">
                        <c:v>8.1375999999999991</c:v>
                      </c:pt>
                      <c:pt idx="182">
                        <c:v>6.3927499999999986</c:v>
                      </c:pt>
                      <c:pt idx="183">
                        <c:v>3.3249499999999999</c:v>
                      </c:pt>
                      <c:pt idx="184">
                        <c:v>6.0479000000000003</c:v>
                      </c:pt>
                      <c:pt idx="185">
                        <c:v>5.6159499999999998</c:v>
                      </c:pt>
                      <c:pt idx="186">
                        <c:v>3.2796500000000002</c:v>
                      </c:pt>
                      <c:pt idx="187">
                        <c:v>1.0444</c:v>
                      </c:pt>
                      <c:pt idx="188">
                        <c:v>7.2438499999999992</c:v>
                      </c:pt>
                      <c:pt idx="189">
                        <c:v>4.9535</c:v>
                      </c:pt>
                      <c:pt idx="190">
                        <c:v>4.1769499999999997</c:v>
                      </c:pt>
                      <c:pt idx="191">
                        <c:v>0.44595000000000001</c:v>
                      </c:pt>
                      <c:pt idx="192">
                        <c:v>13.894000000000002</c:v>
                      </c:pt>
                      <c:pt idx="193">
                        <c:v>36.972749999999998</c:v>
                      </c:pt>
                      <c:pt idx="194">
                        <c:v>36.640599999999992</c:v>
                      </c:pt>
                      <c:pt idx="195">
                        <c:v>55.184299999999993</c:v>
                      </c:pt>
                      <c:pt idx="196">
                        <c:v>17.488999999999997</c:v>
                      </c:pt>
                      <c:pt idx="197">
                        <c:v>36.366</c:v>
                      </c:pt>
                      <c:pt idx="198">
                        <c:v>39.525849999999991</c:v>
                      </c:pt>
                      <c:pt idx="199">
                        <c:v>54.971199999999989</c:v>
                      </c:pt>
                      <c:pt idx="200">
                        <c:v>16.79955</c:v>
                      </c:pt>
                      <c:pt idx="201">
                        <c:v>38.375299999999996</c:v>
                      </c:pt>
                      <c:pt idx="202">
                        <c:v>39.985250000000001</c:v>
                      </c:pt>
                      <c:pt idx="203">
                        <c:v>57.0274</c:v>
                      </c:pt>
                      <c:pt idx="204">
                        <c:v>16.815150000000003</c:v>
                      </c:pt>
                      <c:pt idx="205">
                        <c:v>35.626550000000002</c:v>
                      </c:pt>
                      <c:pt idx="206">
                        <c:v>38.922899999999998</c:v>
                      </c:pt>
                      <c:pt idx="207">
                        <c:v>54.214700000000008</c:v>
                      </c:pt>
                      <c:pt idx="208">
                        <c:v>4.5035999999999987</c:v>
                      </c:pt>
                      <c:pt idx="209">
                        <c:v>5.0799500000000002</c:v>
                      </c:pt>
                      <c:pt idx="210">
                        <c:v>4.7008000000000001</c:v>
                      </c:pt>
                      <c:pt idx="211">
                        <c:v>3.2212499999999999</c:v>
                      </c:pt>
                      <c:pt idx="212">
                        <c:v>9.1898499999999981</c:v>
                      </c:pt>
                      <c:pt idx="213">
                        <c:v>6.8286499999999988</c:v>
                      </c:pt>
                      <c:pt idx="214">
                        <c:v>8.1860999999999997</c:v>
                      </c:pt>
                      <c:pt idx="215">
                        <c:v>4.8334999999999999</c:v>
                      </c:pt>
                      <c:pt idx="216">
                        <c:v>5.1392999999999995</c:v>
                      </c:pt>
                      <c:pt idx="217">
                        <c:v>4.995099999999999</c:v>
                      </c:pt>
                      <c:pt idx="218">
                        <c:v>5.0051500000000004</c:v>
                      </c:pt>
                      <c:pt idx="219">
                        <c:v>2.7495500000000002</c:v>
                      </c:pt>
                      <c:pt idx="220">
                        <c:v>6.1493500000000019</c:v>
                      </c:pt>
                      <c:pt idx="221">
                        <c:v>4.2010500000000004</c:v>
                      </c:pt>
                      <c:pt idx="222">
                        <c:v>5.8598499999999989</c:v>
                      </c:pt>
                      <c:pt idx="223">
                        <c:v>2.2289499999999998</c:v>
                      </c:pt>
                      <c:pt idx="224">
                        <c:v>17.8995</c:v>
                      </c:pt>
                      <c:pt idx="225">
                        <c:v>40.913399999999996</c:v>
                      </c:pt>
                      <c:pt idx="226">
                        <c:v>33.546299999999995</c:v>
                      </c:pt>
                      <c:pt idx="227">
                        <c:v>51.841949999999997</c:v>
                      </c:pt>
                      <c:pt idx="228">
                        <c:v>21.374299999999998</c:v>
                      </c:pt>
                      <c:pt idx="229">
                        <c:v>40.497</c:v>
                      </c:pt>
                      <c:pt idx="230">
                        <c:v>36.357500000000002</c:v>
                      </c:pt>
                      <c:pt idx="231">
                        <c:v>51.436400000000006</c:v>
                      </c:pt>
                      <c:pt idx="232">
                        <c:v>20.736850000000008</c:v>
                      </c:pt>
                      <c:pt idx="233">
                        <c:v>41.732450000000007</c:v>
                      </c:pt>
                      <c:pt idx="234">
                        <c:v>36.597599999999993</c:v>
                      </c:pt>
                      <c:pt idx="235">
                        <c:v>54.05865</c:v>
                      </c:pt>
                      <c:pt idx="236">
                        <c:v>20.791650000000004</c:v>
                      </c:pt>
                      <c:pt idx="237">
                        <c:v>39.725549999999998</c:v>
                      </c:pt>
                      <c:pt idx="238">
                        <c:v>35.703100000000006</c:v>
                      </c:pt>
                      <c:pt idx="239">
                        <c:v>50.778149999999997</c:v>
                      </c:pt>
                      <c:pt idx="240">
                        <c:v>5.1501999999999999</c:v>
                      </c:pt>
                      <c:pt idx="241">
                        <c:v>5.7999500000000008</c:v>
                      </c:pt>
                      <c:pt idx="242">
                        <c:v>2.7587000000000002</c:v>
                      </c:pt>
                      <c:pt idx="243">
                        <c:v>1.3229</c:v>
                      </c:pt>
                      <c:pt idx="244">
                        <c:v>9.9315999999999978</c:v>
                      </c:pt>
                      <c:pt idx="245">
                        <c:v>7.5321499999999997</c:v>
                      </c:pt>
                      <c:pt idx="246">
                        <c:v>6.4784999999999995</c:v>
                      </c:pt>
                      <c:pt idx="247">
                        <c:v>3.3142499999999999</c:v>
                      </c:pt>
                      <c:pt idx="248">
                        <c:v>5.8389500000000005</c:v>
                      </c:pt>
                      <c:pt idx="249">
                        <c:v>5.68865</c:v>
                      </c:pt>
                      <c:pt idx="250">
                        <c:v>2.9341499999999998</c:v>
                      </c:pt>
                      <c:pt idx="251">
                        <c:v>1.1620999999999999</c:v>
                      </c:pt>
                      <c:pt idx="252">
                        <c:v>6.8521499999999991</c:v>
                      </c:pt>
                      <c:pt idx="253">
                        <c:v>4.9411499999999995</c:v>
                      </c:pt>
                      <c:pt idx="254">
                        <c:v>3.99735</c:v>
                      </c:pt>
                      <c:pt idx="255">
                        <c:v>0.46234999999999998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981-45F2-A796-1429E9E8F54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Data!$G$1</c15:sqref>
                        </c15:formulaRef>
                      </c:ext>
                    </c:extLst>
                    <c:strCache>
                      <c:ptCount val="1"/>
                      <c:pt idx="0">
                        <c:v>C#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10"/>
                  <c:spPr>
                    <a:noFill/>
                    <a:ln w="38100">
                      <a:solidFill>
                        <a:srgbClr val="7030A0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Data!$B$2:$B$257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0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2</c:v>
                      </c:pt>
                      <c:pt idx="4">
                        <c:v>1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3</c:v>
                      </c:pt>
                      <c:pt idx="8">
                        <c:v>1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3</c:v>
                      </c:pt>
                      <c:pt idx="12">
                        <c:v>2</c:v>
                      </c:pt>
                      <c:pt idx="13">
                        <c:v>3</c:v>
                      </c:pt>
                      <c:pt idx="14">
                        <c:v>3</c:v>
                      </c:pt>
                      <c:pt idx="15">
                        <c:v>4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3</c:v>
                      </c:pt>
                      <c:pt idx="20">
                        <c:v>2</c:v>
                      </c:pt>
                      <c:pt idx="21">
                        <c:v>3</c:v>
                      </c:pt>
                      <c:pt idx="22">
                        <c:v>3</c:v>
                      </c:pt>
                      <c:pt idx="23">
                        <c:v>4</c:v>
                      </c:pt>
                      <c:pt idx="24">
                        <c:v>2</c:v>
                      </c:pt>
                      <c:pt idx="25">
                        <c:v>3</c:v>
                      </c:pt>
                      <c:pt idx="26">
                        <c:v>3</c:v>
                      </c:pt>
                      <c:pt idx="27">
                        <c:v>4</c:v>
                      </c:pt>
                      <c:pt idx="28">
                        <c:v>3</c:v>
                      </c:pt>
                      <c:pt idx="29">
                        <c:v>4</c:v>
                      </c:pt>
                      <c:pt idx="30">
                        <c:v>4</c:v>
                      </c:pt>
                      <c:pt idx="31">
                        <c:v>5</c:v>
                      </c:pt>
                      <c:pt idx="32">
                        <c:v>1</c:v>
                      </c:pt>
                      <c:pt idx="33">
                        <c:v>2</c:v>
                      </c:pt>
                      <c:pt idx="34">
                        <c:v>2</c:v>
                      </c:pt>
                      <c:pt idx="35">
                        <c:v>3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4</c:v>
                      </c:pt>
                      <c:pt idx="40">
                        <c:v>2</c:v>
                      </c:pt>
                      <c:pt idx="41">
                        <c:v>3</c:v>
                      </c:pt>
                      <c:pt idx="42">
                        <c:v>3</c:v>
                      </c:pt>
                      <c:pt idx="43">
                        <c:v>4</c:v>
                      </c:pt>
                      <c:pt idx="44">
                        <c:v>3</c:v>
                      </c:pt>
                      <c:pt idx="45">
                        <c:v>4</c:v>
                      </c:pt>
                      <c:pt idx="46">
                        <c:v>4</c:v>
                      </c:pt>
                      <c:pt idx="47">
                        <c:v>5</c:v>
                      </c:pt>
                      <c:pt idx="48">
                        <c:v>2</c:v>
                      </c:pt>
                      <c:pt idx="49">
                        <c:v>3</c:v>
                      </c:pt>
                      <c:pt idx="50">
                        <c:v>3</c:v>
                      </c:pt>
                      <c:pt idx="51">
                        <c:v>4</c:v>
                      </c:pt>
                      <c:pt idx="52">
                        <c:v>3</c:v>
                      </c:pt>
                      <c:pt idx="53">
                        <c:v>4</c:v>
                      </c:pt>
                      <c:pt idx="54">
                        <c:v>4</c:v>
                      </c:pt>
                      <c:pt idx="55">
                        <c:v>5</c:v>
                      </c:pt>
                      <c:pt idx="56">
                        <c:v>3</c:v>
                      </c:pt>
                      <c:pt idx="57">
                        <c:v>4</c:v>
                      </c:pt>
                      <c:pt idx="58">
                        <c:v>4</c:v>
                      </c:pt>
                      <c:pt idx="59">
                        <c:v>5</c:v>
                      </c:pt>
                      <c:pt idx="60">
                        <c:v>4</c:v>
                      </c:pt>
                      <c:pt idx="61">
                        <c:v>5</c:v>
                      </c:pt>
                      <c:pt idx="62">
                        <c:v>5</c:v>
                      </c:pt>
                      <c:pt idx="63">
                        <c:v>6</c:v>
                      </c:pt>
                      <c:pt idx="64">
                        <c:v>1</c:v>
                      </c:pt>
                      <c:pt idx="65">
                        <c:v>2</c:v>
                      </c:pt>
                      <c:pt idx="66">
                        <c:v>2</c:v>
                      </c:pt>
                      <c:pt idx="67">
                        <c:v>3</c:v>
                      </c:pt>
                      <c:pt idx="68">
                        <c:v>2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4</c:v>
                      </c:pt>
                      <c:pt idx="72">
                        <c:v>2</c:v>
                      </c:pt>
                      <c:pt idx="73">
                        <c:v>3</c:v>
                      </c:pt>
                      <c:pt idx="74">
                        <c:v>3</c:v>
                      </c:pt>
                      <c:pt idx="75">
                        <c:v>4</c:v>
                      </c:pt>
                      <c:pt idx="76">
                        <c:v>3</c:v>
                      </c:pt>
                      <c:pt idx="77">
                        <c:v>4</c:v>
                      </c:pt>
                      <c:pt idx="78">
                        <c:v>4</c:v>
                      </c:pt>
                      <c:pt idx="79">
                        <c:v>5</c:v>
                      </c:pt>
                      <c:pt idx="80">
                        <c:v>2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4</c:v>
                      </c:pt>
                      <c:pt idx="84">
                        <c:v>3</c:v>
                      </c:pt>
                      <c:pt idx="85">
                        <c:v>4</c:v>
                      </c:pt>
                      <c:pt idx="86">
                        <c:v>4</c:v>
                      </c:pt>
                      <c:pt idx="87">
                        <c:v>5</c:v>
                      </c:pt>
                      <c:pt idx="88">
                        <c:v>3</c:v>
                      </c:pt>
                      <c:pt idx="89">
                        <c:v>4</c:v>
                      </c:pt>
                      <c:pt idx="90">
                        <c:v>4</c:v>
                      </c:pt>
                      <c:pt idx="91">
                        <c:v>5</c:v>
                      </c:pt>
                      <c:pt idx="92">
                        <c:v>4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3</c:v>
                      </c:pt>
                      <c:pt idx="99">
                        <c:v>4</c:v>
                      </c:pt>
                      <c:pt idx="100">
                        <c:v>3</c:v>
                      </c:pt>
                      <c:pt idx="101">
                        <c:v>4</c:v>
                      </c:pt>
                      <c:pt idx="102">
                        <c:v>4</c:v>
                      </c:pt>
                      <c:pt idx="103">
                        <c:v>5</c:v>
                      </c:pt>
                      <c:pt idx="104">
                        <c:v>3</c:v>
                      </c:pt>
                      <c:pt idx="105">
                        <c:v>4</c:v>
                      </c:pt>
                      <c:pt idx="106">
                        <c:v>4</c:v>
                      </c:pt>
                      <c:pt idx="107">
                        <c:v>5</c:v>
                      </c:pt>
                      <c:pt idx="108">
                        <c:v>4</c:v>
                      </c:pt>
                      <c:pt idx="109">
                        <c:v>5</c:v>
                      </c:pt>
                      <c:pt idx="110">
                        <c:v>5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4</c:v>
                      </c:pt>
                      <c:pt idx="114">
                        <c:v>4</c:v>
                      </c:pt>
                      <c:pt idx="115">
                        <c:v>5</c:v>
                      </c:pt>
                      <c:pt idx="116">
                        <c:v>4</c:v>
                      </c:pt>
                      <c:pt idx="117">
                        <c:v>5</c:v>
                      </c:pt>
                      <c:pt idx="118">
                        <c:v>5</c:v>
                      </c:pt>
                      <c:pt idx="119">
                        <c:v>6</c:v>
                      </c:pt>
                      <c:pt idx="120">
                        <c:v>4</c:v>
                      </c:pt>
                      <c:pt idx="121">
                        <c:v>5</c:v>
                      </c:pt>
                      <c:pt idx="122">
                        <c:v>5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6</c:v>
                      </c:pt>
                      <c:pt idx="127">
                        <c:v>7</c:v>
                      </c:pt>
                      <c:pt idx="128">
                        <c:v>1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2</c:v>
                      </c:pt>
                      <c:pt idx="133">
                        <c:v>3</c:v>
                      </c:pt>
                      <c:pt idx="134">
                        <c:v>3</c:v>
                      </c:pt>
                      <c:pt idx="135">
                        <c:v>4</c:v>
                      </c:pt>
                      <c:pt idx="136">
                        <c:v>2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4</c:v>
                      </c:pt>
                      <c:pt idx="140">
                        <c:v>3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5</c:v>
                      </c:pt>
                      <c:pt idx="144">
                        <c:v>2</c:v>
                      </c:pt>
                      <c:pt idx="145">
                        <c:v>3</c:v>
                      </c:pt>
                      <c:pt idx="146">
                        <c:v>3</c:v>
                      </c:pt>
                      <c:pt idx="147">
                        <c:v>4</c:v>
                      </c:pt>
                      <c:pt idx="148">
                        <c:v>3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5</c:v>
                      </c:pt>
                      <c:pt idx="152">
                        <c:v>3</c:v>
                      </c:pt>
                      <c:pt idx="153">
                        <c:v>4</c:v>
                      </c:pt>
                      <c:pt idx="154">
                        <c:v>4</c:v>
                      </c:pt>
                      <c:pt idx="155">
                        <c:v>5</c:v>
                      </c:pt>
                      <c:pt idx="156">
                        <c:v>4</c:v>
                      </c:pt>
                      <c:pt idx="157">
                        <c:v>5</c:v>
                      </c:pt>
                      <c:pt idx="158">
                        <c:v>5</c:v>
                      </c:pt>
                      <c:pt idx="159">
                        <c:v>6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4</c:v>
                      </c:pt>
                      <c:pt idx="164">
                        <c:v>3</c:v>
                      </c:pt>
                      <c:pt idx="165">
                        <c:v>4</c:v>
                      </c:pt>
                      <c:pt idx="166">
                        <c:v>4</c:v>
                      </c:pt>
                      <c:pt idx="167">
                        <c:v>5</c:v>
                      </c:pt>
                      <c:pt idx="168">
                        <c:v>3</c:v>
                      </c:pt>
                      <c:pt idx="169">
                        <c:v>4</c:v>
                      </c:pt>
                      <c:pt idx="170">
                        <c:v>4</c:v>
                      </c:pt>
                      <c:pt idx="171">
                        <c:v>5</c:v>
                      </c:pt>
                      <c:pt idx="172">
                        <c:v>4</c:v>
                      </c:pt>
                      <c:pt idx="173">
                        <c:v>5</c:v>
                      </c:pt>
                      <c:pt idx="174">
                        <c:v>5</c:v>
                      </c:pt>
                      <c:pt idx="175">
                        <c:v>6</c:v>
                      </c:pt>
                      <c:pt idx="176">
                        <c:v>3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5</c:v>
                      </c:pt>
                      <c:pt idx="180">
                        <c:v>4</c:v>
                      </c:pt>
                      <c:pt idx="181">
                        <c:v>5</c:v>
                      </c:pt>
                      <c:pt idx="182">
                        <c:v>5</c:v>
                      </c:pt>
                      <c:pt idx="183">
                        <c:v>6</c:v>
                      </c:pt>
                      <c:pt idx="184">
                        <c:v>4</c:v>
                      </c:pt>
                      <c:pt idx="185">
                        <c:v>5</c:v>
                      </c:pt>
                      <c:pt idx="186">
                        <c:v>5</c:v>
                      </c:pt>
                      <c:pt idx="187">
                        <c:v>6</c:v>
                      </c:pt>
                      <c:pt idx="188">
                        <c:v>5</c:v>
                      </c:pt>
                      <c:pt idx="189">
                        <c:v>6</c:v>
                      </c:pt>
                      <c:pt idx="190">
                        <c:v>6</c:v>
                      </c:pt>
                      <c:pt idx="191">
                        <c:v>7</c:v>
                      </c:pt>
                      <c:pt idx="192">
                        <c:v>2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3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5</c:v>
                      </c:pt>
                      <c:pt idx="200">
                        <c:v>3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5</c:v>
                      </c:pt>
                      <c:pt idx="204">
                        <c:v>4</c:v>
                      </c:pt>
                      <c:pt idx="205">
                        <c:v>5</c:v>
                      </c:pt>
                      <c:pt idx="206">
                        <c:v>5</c:v>
                      </c:pt>
                      <c:pt idx="207">
                        <c:v>6</c:v>
                      </c:pt>
                      <c:pt idx="208">
                        <c:v>3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5</c:v>
                      </c:pt>
                      <c:pt idx="212">
                        <c:v>4</c:v>
                      </c:pt>
                      <c:pt idx="213">
                        <c:v>5</c:v>
                      </c:pt>
                      <c:pt idx="214">
                        <c:v>5</c:v>
                      </c:pt>
                      <c:pt idx="215">
                        <c:v>6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6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6</c:v>
                      </c:pt>
                      <c:pt idx="223">
                        <c:v>7</c:v>
                      </c:pt>
                      <c:pt idx="224">
                        <c:v>3</c:v>
                      </c:pt>
                      <c:pt idx="225">
                        <c:v>4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4</c:v>
                      </c:pt>
                      <c:pt idx="229">
                        <c:v>5</c:v>
                      </c:pt>
                      <c:pt idx="230">
                        <c:v>5</c:v>
                      </c:pt>
                      <c:pt idx="231">
                        <c:v>6</c:v>
                      </c:pt>
                      <c:pt idx="232">
                        <c:v>4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5</c:v>
                      </c:pt>
                      <c:pt idx="237">
                        <c:v>6</c:v>
                      </c:pt>
                      <c:pt idx="238">
                        <c:v>6</c:v>
                      </c:pt>
                      <c:pt idx="239">
                        <c:v>7</c:v>
                      </c:pt>
                      <c:pt idx="240">
                        <c:v>4</c:v>
                      </c:pt>
                      <c:pt idx="241">
                        <c:v>5</c:v>
                      </c:pt>
                      <c:pt idx="242">
                        <c:v>5</c:v>
                      </c:pt>
                      <c:pt idx="243">
                        <c:v>6</c:v>
                      </c:pt>
                      <c:pt idx="244">
                        <c:v>5</c:v>
                      </c:pt>
                      <c:pt idx="245">
                        <c:v>6</c:v>
                      </c:pt>
                      <c:pt idx="246">
                        <c:v>6</c:v>
                      </c:pt>
                      <c:pt idx="247">
                        <c:v>7</c:v>
                      </c:pt>
                      <c:pt idx="248">
                        <c:v>5</c:v>
                      </c:pt>
                      <c:pt idx="249">
                        <c:v>6</c:v>
                      </c:pt>
                      <c:pt idx="250">
                        <c:v>6</c:v>
                      </c:pt>
                      <c:pt idx="251">
                        <c:v>7</c:v>
                      </c:pt>
                      <c:pt idx="252">
                        <c:v>6</c:v>
                      </c:pt>
                      <c:pt idx="253">
                        <c:v>7</c:v>
                      </c:pt>
                      <c:pt idx="254">
                        <c:v>7</c:v>
                      </c:pt>
                      <c:pt idx="255">
                        <c:v>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Data!$G$2:$G$257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10.1556651</c:v>
                      </c:pt>
                      <c:pt idx="1">
                        <c:v>9.4068603</c:v>
                      </c:pt>
                      <c:pt idx="2">
                        <c:v>9.6252616999999994</c:v>
                      </c:pt>
                      <c:pt idx="3">
                        <c:v>9.2040590000000009</c:v>
                      </c:pt>
                      <c:pt idx="4">
                        <c:v>9.0168578000000004</c:v>
                      </c:pt>
                      <c:pt idx="5">
                        <c:v>8.9544574000000008</c:v>
                      </c:pt>
                      <c:pt idx="6">
                        <c:v>8.6268553000000008</c:v>
                      </c:pt>
                      <c:pt idx="7">
                        <c:v>8.0340515000000003</c:v>
                      </c:pt>
                      <c:pt idx="8">
                        <c:v>10.3272662</c:v>
                      </c:pt>
                      <c:pt idx="9">
                        <c:v>9.4848607999999999</c:v>
                      </c:pt>
                      <c:pt idx="10">
                        <c:v>9.4224604000000003</c:v>
                      </c:pt>
                      <c:pt idx="11">
                        <c:v>8.7048558000000007</c:v>
                      </c:pt>
                      <c:pt idx="12">
                        <c:v>9.1728588000000002</c:v>
                      </c:pt>
                      <c:pt idx="13">
                        <c:v>8.9544574000000008</c:v>
                      </c:pt>
                      <c:pt idx="14">
                        <c:v>8.6268553000000008</c:v>
                      </c:pt>
                      <c:pt idx="15">
                        <c:v>8.0652516999999992</c:v>
                      </c:pt>
                      <c:pt idx="16">
                        <c:v>7.4724478999999997</c:v>
                      </c:pt>
                      <c:pt idx="17">
                        <c:v>6.3648407999999996</c:v>
                      </c:pt>
                      <c:pt idx="18">
                        <c:v>5.9124378999999996</c:v>
                      </c:pt>
                      <c:pt idx="19">
                        <c:v>4.7112302000000001</c:v>
                      </c:pt>
                      <c:pt idx="20">
                        <c:v>6.7236431000000003</c:v>
                      </c:pt>
                      <c:pt idx="21">
                        <c:v>5.5536355999999998</c:v>
                      </c:pt>
                      <c:pt idx="22">
                        <c:v>5.4600350000000004</c:v>
                      </c:pt>
                      <c:pt idx="23">
                        <c:v>4.212027</c:v>
                      </c:pt>
                      <c:pt idx="24">
                        <c:v>7.5504483999999996</c:v>
                      </c:pt>
                      <c:pt idx="25">
                        <c:v>6.4584413999999999</c:v>
                      </c:pt>
                      <c:pt idx="26">
                        <c:v>5.8812376999999998</c:v>
                      </c:pt>
                      <c:pt idx="27">
                        <c:v>4.7268302999999996</c:v>
                      </c:pt>
                      <c:pt idx="28">
                        <c:v>6.7392431999999998</c:v>
                      </c:pt>
                      <c:pt idx="29">
                        <c:v>5.6160360000000003</c:v>
                      </c:pt>
                      <c:pt idx="30">
                        <c:v>5.4912352000000002</c:v>
                      </c:pt>
                      <c:pt idx="31">
                        <c:v>4.2276271000000003</c:v>
                      </c:pt>
                      <c:pt idx="32">
                        <c:v>9.3288598</c:v>
                      </c:pt>
                      <c:pt idx="33">
                        <c:v>8.7360559999999996</c:v>
                      </c:pt>
                      <c:pt idx="34">
                        <c:v>8.5644548999999994</c:v>
                      </c:pt>
                      <c:pt idx="35">
                        <c:v>7.8780504999999996</c:v>
                      </c:pt>
                      <c:pt idx="36">
                        <c:v>8.6580554999999997</c:v>
                      </c:pt>
                      <c:pt idx="37">
                        <c:v>7.9248507999999998</c:v>
                      </c:pt>
                      <c:pt idx="38">
                        <c:v>7.8936506</c:v>
                      </c:pt>
                      <c:pt idx="39">
                        <c:v>7.1916460999999998</c:v>
                      </c:pt>
                      <c:pt idx="40">
                        <c:v>9.4068603</c:v>
                      </c:pt>
                      <c:pt idx="41">
                        <c:v>8.7048558000000007</c:v>
                      </c:pt>
                      <c:pt idx="42">
                        <c:v>8.5020544999999998</c:v>
                      </c:pt>
                      <c:pt idx="43">
                        <c:v>7.8936506</c:v>
                      </c:pt>
                      <c:pt idx="44">
                        <c:v>8.5800549999999998</c:v>
                      </c:pt>
                      <c:pt idx="45">
                        <c:v>8.1120520000000003</c:v>
                      </c:pt>
                      <c:pt idx="46">
                        <c:v>7.8000499999999997</c:v>
                      </c:pt>
                      <c:pt idx="47">
                        <c:v>7.1760460000000004</c:v>
                      </c:pt>
                      <c:pt idx="48">
                        <c:v>4.7424303999999999</c:v>
                      </c:pt>
                      <c:pt idx="49">
                        <c:v>3.8220244999999999</c:v>
                      </c:pt>
                      <c:pt idx="50">
                        <c:v>3.2448207999999998</c:v>
                      </c:pt>
                      <c:pt idx="51">
                        <c:v>2.4336156</c:v>
                      </c:pt>
                      <c:pt idx="52">
                        <c:v>4.2588273000000001</c:v>
                      </c:pt>
                      <c:pt idx="53">
                        <c:v>3.1824203999999998</c:v>
                      </c:pt>
                      <c:pt idx="54">
                        <c:v>2.7924178999999998</c:v>
                      </c:pt>
                      <c:pt idx="55">
                        <c:v>1.9968128000000001</c:v>
                      </c:pt>
                      <c:pt idx="56">
                        <c:v>4.7580305000000003</c:v>
                      </c:pt>
                      <c:pt idx="57">
                        <c:v>3.8376245999999998</c:v>
                      </c:pt>
                      <c:pt idx="58">
                        <c:v>3.2448207999999998</c:v>
                      </c:pt>
                      <c:pt idx="59">
                        <c:v>2.4492156999999999</c:v>
                      </c:pt>
                      <c:pt idx="60">
                        <c:v>4.2432271999999998</c:v>
                      </c:pt>
                      <c:pt idx="61">
                        <c:v>3.1824203999999998</c:v>
                      </c:pt>
                      <c:pt idx="62">
                        <c:v>2.8236181</c:v>
                      </c:pt>
                      <c:pt idx="63">
                        <c:v>1.9968128000000001</c:v>
                      </c:pt>
                      <c:pt idx="64">
                        <c:v>10.3896666</c:v>
                      </c:pt>
                      <c:pt idx="65">
                        <c:v>9.5940615000000005</c:v>
                      </c:pt>
                      <c:pt idx="66">
                        <c:v>9.6252616999999994</c:v>
                      </c:pt>
                      <c:pt idx="67">
                        <c:v>9.0480579999999993</c:v>
                      </c:pt>
                      <c:pt idx="68">
                        <c:v>9.6564619</c:v>
                      </c:pt>
                      <c:pt idx="69">
                        <c:v>8.8608568000000005</c:v>
                      </c:pt>
                      <c:pt idx="70">
                        <c:v>8.7360559999999996</c:v>
                      </c:pt>
                      <c:pt idx="71">
                        <c:v>7.9404509000000001</c:v>
                      </c:pt>
                      <c:pt idx="72">
                        <c:v>10.3116661</c:v>
                      </c:pt>
                      <c:pt idx="73">
                        <c:v>9.4848607999999999</c:v>
                      </c:pt>
                      <c:pt idx="74">
                        <c:v>9.4848607999999999</c:v>
                      </c:pt>
                      <c:pt idx="75">
                        <c:v>8.9076570999999998</c:v>
                      </c:pt>
                      <c:pt idx="76">
                        <c:v>9.6096616000000008</c:v>
                      </c:pt>
                      <c:pt idx="77">
                        <c:v>8.8296565999999999</c:v>
                      </c:pt>
                      <c:pt idx="78">
                        <c:v>8.6268553000000008</c:v>
                      </c:pt>
                      <c:pt idx="79">
                        <c:v>8.0964518999999999</c:v>
                      </c:pt>
                      <c:pt idx="80">
                        <c:v>7.5972486999999997</c:v>
                      </c:pt>
                      <c:pt idx="81">
                        <c:v>6.3648407999999996</c:v>
                      </c:pt>
                      <c:pt idx="82">
                        <c:v>5.9124378999999996</c:v>
                      </c:pt>
                      <c:pt idx="83">
                        <c:v>4.7268302999999996</c:v>
                      </c:pt>
                      <c:pt idx="84">
                        <c:v>6.7548433000000001</c:v>
                      </c:pt>
                      <c:pt idx="85">
                        <c:v>5.6004358999999999</c:v>
                      </c:pt>
                      <c:pt idx="86">
                        <c:v>5.4444349000000001</c:v>
                      </c:pt>
                      <c:pt idx="87">
                        <c:v>4.1964268999999996</c:v>
                      </c:pt>
                      <c:pt idx="88">
                        <c:v>7.6128488000000001</c:v>
                      </c:pt>
                      <c:pt idx="89">
                        <c:v>6.3648407999999996</c:v>
                      </c:pt>
                      <c:pt idx="90">
                        <c:v>6.0060384999999998</c:v>
                      </c:pt>
                      <c:pt idx="91">
                        <c:v>4.7580305000000003</c:v>
                      </c:pt>
                      <c:pt idx="92">
                        <c:v>6.6924428999999996</c:v>
                      </c:pt>
                      <c:pt idx="93">
                        <c:v>5.6316360999999997</c:v>
                      </c:pt>
                      <c:pt idx="94">
                        <c:v>5.2884339000000002</c:v>
                      </c:pt>
                      <c:pt idx="95">
                        <c:v>4.1808268000000002</c:v>
                      </c:pt>
                      <c:pt idx="96">
                        <c:v>9.4068603</c:v>
                      </c:pt>
                      <c:pt idx="97">
                        <c:v>8.9700574999999994</c:v>
                      </c:pt>
                      <c:pt idx="98">
                        <c:v>8.7516560999999999</c:v>
                      </c:pt>
                      <c:pt idx="99">
                        <c:v>8.0496516000000007</c:v>
                      </c:pt>
                      <c:pt idx="100">
                        <c:v>8.7204558999999993</c:v>
                      </c:pt>
                      <c:pt idx="101">
                        <c:v>8.2056526000000005</c:v>
                      </c:pt>
                      <c:pt idx="102">
                        <c:v>7.8000499999999997</c:v>
                      </c:pt>
                      <c:pt idx="103">
                        <c:v>7.1292457000000002</c:v>
                      </c:pt>
                      <c:pt idx="104">
                        <c:v>9.3912601999999996</c:v>
                      </c:pt>
                      <c:pt idx="105">
                        <c:v>8.8452567000000002</c:v>
                      </c:pt>
                      <c:pt idx="106">
                        <c:v>8.5800549999999998</c:v>
                      </c:pt>
                      <c:pt idx="107">
                        <c:v>8.2056526000000005</c:v>
                      </c:pt>
                      <c:pt idx="108">
                        <c:v>8.7204558999999993</c:v>
                      </c:pt>
                      <c:pt idx="109">
                        <c:v>8.2212527000000009</c:v>
                      </c:pt>
                      <c:pt idx="110">
                        <c:v>7.8780504999999996</c:v>
                      </c:pt>
                      <c:pt idx="111">
                        <c:v>7.2228462999999996</c:v>
                      </c:pt>
                      <c:pt idx="112">
                        <c:v>4.7892307000000001</c:v>
                      </c:pt>
                      <c:pt idx="113">
                        <c:v>3.744024</c:v>
                      </c:pt>
                      <c:pt idx="114">
                        <c:v>3.3072211999999999</c:v>
                      </c:pt>
                      <c:pt idx="115">
                        <c:v>2.4180155000000001</c:v>
                      </c:pt>
                      <c:pt idx="116">
                        <c:v>4.1652266999999998</c:v>
                      </c:pt>
                      <c:pt idx="117">
                        <c:v>3.2604209000000002</c:v>
                      </c:pt>
                      <c:pt idx="118">
                        <c:v>2.7456176000000001</c:v>
                      </c:pt>
                      <c:pt idx="119">
                        <c:v>2.0280130000000001</c:v>
                      </c:pt>
                      <c:pt idx="120">
                        <c:v>4.8048308000000004</c:v>
                      </c:pt>
                      <c:pt idx="121">
                        <c:v>3.744024</c:v>
                      </c:pt>
                      <c:pt idx="122">
                        <c:v>3.2916211</c:v>
                      </c:pt>
                      <c:pt idx="123">
                        <c:v>2.4336156</c:v>
                      </c:pt>
                      <c:pt idx="124">
                        <c:v>4.1808268000000002</c:v>
                      </c:pt>
                      <c:pt idx="125">
                        <c:v>3.2448207999999998</c:v>
                      </c:pt>
                      <c:pt idx="126">
                        <c:v>2.7456176000000001</c:v>
                      </c:pt>
                      <c:pt idx="127">
                        <c:v>1.9968128000000001</c:v>
                      </c:pt>
                      <c:pt idx="128">
                        <c:v>9.7656626000000006</c:v>
                      </c:pt>
                      <c:pt idx="129">
                        <c:v>8.9232572000000001</c:v>
                      </c:pt>
                      <c:pt idx="130">
                        <c:v>8.9544574000000008</c:v>
                      </c:pt>
                      <c:pt idx="131">
                        <c:v>8.5176546000000002</c:v>
                      </c:pt>
                      <c:pt idx="132">
                        <c:v>9.0948583000000003</c:v>
                      </c:pt>
                      <c:pt idx="133">
                        <c:v>8.5956551000000001</c:v>
                      </c:pt>
                      <c:pt idx="134">
                        <c:v>8.2368527999999994</c:v>
                      </c:pt>
                      <c:pt idx="135">
                        <c:v>7.8468502999999998</c:v>
                      </c:pt>
                      <c:pt idx="136">
                        <c:v>9.7344624</c:v>
                      </c:pt>
                      <c:pt idx="137">
                        <c:v>9.0012577</c:v>
                      </c:pt>
                      <c:pt idx="138">
                        <c:v>8.9700574999999994</c:v>
                      </c:pt>
                      <c:pt idx="139">
                        <c:v>8.4396541000000003</c:v>
                      </c:pt>
                      <c:pt idx="140">
                        <c:v>9.0948583000000003</c:v>
                      </c:pt>
                      <c:pt idx="141">
                        <c:v>8.3616536000000004</c:v>
                      </c:pt>
                      <c:pt idx="142">
                        <c:v>8.2680530000000001</c:v>
                      </c:pt>
                      <c:pt idx="143">
                        <c:v>7.6596491000000002</c:v>
                      </c:pt>
                      <c:pt idx="144">
                        <c:v>6.1152392000000004</c:v>
                      </c:pt>
                      <c:pt idx="145">
                        <c:v>5.1636331000000002</c:v>
                      </c:pt>
                      <c:pt idx="146">
                        <c:v>4.6488297999999997</c:v>
                      </c:pt>
                      <c:pt idx="147">
                        <c:v>3.6972236999999999</c:v>
                      </c:pt>
                      <c:pt idx="148">
                        <c:v>5.4912352000000002</c:v>
                      </c:pt>
                      <c:pt idx="149">
                        <c:v>4.4304284000000003</c:v>
                      </c:pt>
                      <c:pt idx="150">
                        <c:v>4.1028263000000003</c:v>
                      </c:pt>
                      <c:pt idx="151">
                        <c:v>3.2916211</c:v>
                      </c:pt>
                      <c:pt idx="152">
                        <c:v>6.1308392999999999</c:v>
                      </c:pt>
                      <c:pt idx="153">
                        <c:v>5.1324329000000004</c:v>
                      </c:pt>
                      <c:pt idx="154">
                        <c:v>4.7268302999999996</c:v>
                      </c:pt>
                      <c:pt idx="155">
                        <c:v>3.7284239000000001</c:v>
                      </c:pt>
                      <c:pt idx="156">
                        <c:v>5.5224354</c:v>
                      </c:pt>
                      <c:pt idx="157">
                        <c:v>4.4928287999999998</c:v>
                      </c:pt>
                      <c:pt idx="158">
                        <c:v>4.212027</c:v>
                      </c:pt>
                      <c:pt idx="159">
                        <c:v>3.2916211</c:v>
                      </c:pt>
                      <c:pt idx="160">
                        <c:v>8.8296565999999999</c:v>
                      </c:pt>
                      <c:pt idx="161">
                        <c:v>8.2524528999999998</c:v>
                      </c:pt>
                      <c:pt idx="162">
                        <c:v>8.2992532000000008</c:v>
                      </c:pt>
                      <c:pt idx="163">
                        <c:v>7.6752491999999997</c:v>
                      </c:pt>
                      <c:pt idx="164">
                        <c:v>8.2368527999999994</c:v>
                      </c:pt>
                      <c:pt idx="165">
                        <c:v>7.5660485</c:v>
                      </c:pt>
                      <c:pt idx="166">
                        <c:v>7.488048</c:v>
                      </c:pt>
                      <c:pt idx="167">
                        <c:v>6.7236431000000003</c:v>
                      </c:pt>
                      <c:pt idx="168">
                        <c:v>8.7672562000000003</c:v>
                      </c:pt>
                      <c:pt idx="169">
                        <c:v>8.1432521999999992</c:v>
                      </c:pt>
                      <c:pt idx="170">
                        <c:v>8.2056526000000005</c:v>
                      </c:pt>
                      <c:pt idx="171">
                        <c:v>7.6596491000000002</c:v>
                      </c:pt>
                      <c:pt idx="172">
                        <c:v>8.4552542000000006</c:v>
                      </c:pt>
                      <c:pt idx="173">
                        <c:v>7.6284489000000004</c:v>
                      </c:pt>
                      <c:pt idx="174">
                        <c:v>7.5348483000000002</c:v>
                      </c:pt>
                      <c:pt idx="175">
                        <c:v>6.7236431000000003</c:v>
                      </c:pt>
                      <c:pt idx="176">
                        <c:v>3.5568228</c:v>
                      </c:pt>
                      <c:pt idx="177">
                        <c:v>2.6988173</c:v>
                      </c:pt>
                      <c:pt idx="178">
                        <c:v>2.3868152999999999</c:v>
                      </c:pt>
                      <c:pt idx="179">
                        <c:v>1.6068103</c:v>
                      </c:pt>
                      <c:pt idx="180">
                        <c:v>2.9796190999999999</c:v>
                      </c:pt>
                      <c:pt idx="181">
                        <c:v>2.2308143</c:v>
                      </c:pt>
                      <c:pt idx="182">
                        <c:v>1.872012</c:v>
                      </c:pt>
                      <c:pt idx="183">
                        <c:v>1.2168078</c:v>
                      </c:pt>
                      <c:pt idx="184">
                        <c:v>3.5568228</c:v>
                      </c:pt>
                      <c:pt idx="185">
                        <c:v>2.7300175000000002</c:v>
                      </c:pt>
                      <c:pt idx="186">
                        <c:v>2.3244148999999998</c:v>
                      </c:pt>
                      <c:pt idx="187">
                        <c:v>1.6068103</c:v>
                      </c:pt>
                      <c:pt idx="188">
                        <c:v>3.0108193000000001</c:v>
                      </c:pt>
                      <c:pt idx="189">
                        <c:v>2.2464143999999999</c:v>
                      </c:pt>
                      <c:pt idx="190">
                        <c:v>1.9032122</c:v>
                      </c:pt>
                      <c:pt idx="191">
                        <c:v>1.2012077000000001</c:v>
                      </c:pt>
                      <c:pt idx="192">
                        <c:v>9.7500625000000003</c:v>
                      </c:pt>
                      <c:pt idx="193">
                        <c:v>9.1728588000000002</c:v>
                      </c:pt>
                      <c:pt idx="194">
                        <c:v>8.8296565999999999</c:v>
                      </c:pt>
                      <c:pt idx="195">
                        <c:v>8.4552542000000006</c:v>
                      </c:pt>
                      <c:pt idx="196">
                        <c:v>9.2352591999999998</c:v>
                      </c:pt>
                      <c:pt idx="197">
                        <c:v>8.4084538999999996</c:v>
                      </c:pt>
                      <c:pt idx="198">
                        <c:v>8.2992532000000008</c:v>
                      </c:pt>
                      <c:pt idx="199">
                        <c:v>7.5036481000000004</c:v>
                      </c:pt>
                      <c:pt idx="200">
                        <c:v>9.7344624</c:v>
                      </c:pt>
                      <c:pt idx="201">
                        <c:v>9.0636580999999996</c:v>
                      </c:pt>
                      <c:pt idx="202">
                        <c:v>8.9232572000000001</c:v>
                      </c:pt>
                      <c:pt idx="203">
                        <c:v>8.3928537999999993</c:v>
                      </c:pt>
                      <c:pt idx="204">
                        <c:v>9.2040590000000009</c:v>
                      </c:pt>
                      <c:pt idx="205">
                        <c:v>8.3772537000000007</c:v>
                      </c:pt>
                      <c:pt idx="206">
                        <c:v>8.2056526000000005</c:v>
                      </c:pt>
                      <c:pt idx="207">
                        <c:v>7.488048</c:v>
                      </c:pt>
                      <c:pt idx="208">
                        <c:v>5.7408368000000003</c:v>
                      </c:pt>
                      <c:pt idx="209">
                        <c:v>4.6488297999999997</c:v>
                      </c:pt>
                      <c:pt idx="210">
                        <c:v>4.3368278</c:v>
                      </c:pt>
                      <c:pt idx="211">
                        <c:v>3.4164219</c:v>
                      </c:pt>
                      <c:pt idx="212">
                        <c:v>5.1636331000000002</c:v>
                      </c:pt>
                      <c:pt idx="213">
                        <c:v>4.0716260999999996</c:v>
                      </c:pt>
                      <c:pt idx="214">
                        <c:v>3.8844249</c:v>
                      </c:pt>
                      <c:pt idx="215">
                        <c:v>2.9328188000000002</c:v>
                      </c:pt>
                      <c:pt idx="216">
                        <c:v>5.7564368999999997</c:v>
                      </c:pt>
                      <c:pt idx="217">
                        <c:v>4.6332297000000002</c:v>
                      </c:pt>
                      <c:pt idx="218">
                        <c:v>4.3836281000000001</c:v>
                      </c:pt>
                      <c:pt idx="219">
                        <c:v>3.4476220999999998</c:v>
                      </c:pt>
                      <c:pt idx="220">
                        <c:v>5.0544323999999996</c:v>
                      </c:pt>
                      <c:pt idx="221">
                        <c:v>4.0560260000000001</c:v>
                      </c:pt>
                      <c:pt idx="222">
                        <c:v>3.7908243000000001</c:v>
                      </c:pt>
                      <c:pt idx="223">
                        <c:v>3.1512202</c:v>
                      </c:pt>
                      <c:pt idx="224">
                        <c:v>8.7048558000000007</c:v>
                      </c:pt>
                      <c:pt idx="225">
                        <c:v>8.2524528999999998</c:v>
                      </c:pt>
                      <c:pt idx="226">
                        <c:v>8.0184514</c:v>
                      </c:pt>
                      <c:pt idx="227">
                        <c:v>7.4568478000000002</c:v>
                      </c:pt>
                      <c:pt idx="228">
                        <c:v>8.4552542000000006</c:v>
                      </c:pt>
                      <c:pt idx="229">
                        <c:v>7.2384463999999999</c:v>
                      </c:pt>
                      <c:pt idx="230">
                        <c:v>7.4100475000000001</c:v>
                      </c:pt>
                      <c:pt idx="231">
                        <c:v>6.5052417</c:v>
                      </c:pt>
                      <c:pt idx="232">
                        <c:v>8.7984563999999992</c:v>
                      </c:pt>
                      <c:pt idx="233">
                        <c:v>8.2368527999999994</c:v>
                      </c:pt>
                      <c:pt idx="234">
                        <c:v>7.9872512000000002</c:v>
                      </c:pt>
                      <c:pt idx="235">
                        <c:v>7.3944473999999998</c:v>
                      </c:pt>
                      <c:pt idx="236">
                        <c:v>8.4552542000000006</c:v>
                      </c:pt>
                      <c:pt idx="237">
                        <c:v>7.3476470999999997</c:v>
                      </c:pt>
                      <c:pt idx="238">
                        <c:v>7.3320470000000002</c:v>
                      </c:pt>
                      <c:pt idx="239">
                        <c:v>6.4584413999999999</c:v>
                      </c:pt>
                      <c:pt idx="240">
                        <c:v>3.2448207999999998</c:v>
                      </c:pt>
                      <c:pt idx="241">
                        <c:v>2.4024154000000002</c:v>
                      </c:pt>
                      <c:pt idx="242">
                        <c:v>2.0436131</c:v>
                      </c:pt>
                      <c:pt idx="243">
                        <c:v>1.3572086999999999</c:v>
                      </c:pt>
                      <c:pt idx="244">
                        <c:v>2.6988173</c:v>
                      </c:pt>
                      <c:pt idx="245">
                        <c:v>1.9812126999999999</c:v>
                      </c:pt>
                      <c:pt idx="246">
                        <c:v>1.7004109000000001</c:v>
                      </c:pt>
                      <c:pt idx="247">
                        <c:v>0.95160610000000001</c:v>
                      </c:pt>
                      <c:pt idx="248">
                        <c:v>3.2604209000000002</c:v>
                      </c:pt>
                      <c:pt idx="249">
                        <c:v>2.4180155000000001</c:v>
                      </c:pt>
                      <c:pt idx="250">
                        <c:v>2.0436131</c:v>
                      </c:pt>
                      <c:pt idx="251">
                        <c:v>1.3572086999999999</c:v>
                      </c:pt>
                      <c:pt idx="252">
                        <c:v>2.6988173</c:v>
                      </c:pt>
                      <c:pt idx="253">
                        <c:v>1.9812126999999999</c:v>
                      </c:pt>
                      <c:pt idx="254">
                        <c:v>1.6536105999999999</c:v>
                      </c:pt>
                      <c:pt idx="255">
                        <c:v>0.95160610000000001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F981-45F2-A796-1429E9E8F546}"/>
                  </c:ext>
                </c:extLst>
              </c15:ser>
            </c15:filteredScatterSeries>
          </c:ext>
        </c:extLst>
      </c:scatterChart>
      <c:valAx>
        <c:axId val="574367487"/>
        <c:scaling>
          <c:orientation val="minMax"/>
          <c:max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Typed Modules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443663"/>
        <c:crosses val="autoZero"/>
        <c:crossBetween val="midCat"/>
      </c:valAx>
      <c:valAx>
        <c:axId val="52644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7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06:15.75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8C817AA-1F40-4E97-86C4-F754C5273B4B}" emma:medium="tactile" emma:mode="ink">
          <msink:context xmlns:msink="http://schemas.microsoft.com/ink/2010/main" type="inkDrawing" rotatedBoundingBox="5368,9827 7250,10588 6525,12381 4643,11620" hotPoints="7003,11120 6036,12088 5068,11120 6036,10152" semanticType="enclosure" shapeName="Circle">
            <msink:destinationLink direction="with" ref="{7FE82739-C8C7-41A0-8630-39AEDA96EB52}"/>
          </msink:context>
        </emma:interpretation>
      </emma:emma>
    </inkml:annotationXML>
    <inkml:trace contextRef="#ctx0" brushRef="#br0">3154 5716 3712,'0'0'1472,"0"0"-768,0 15-128,0-15 576,0 0-32,0 0 64,-15 0-224,15 0-128,0 0-448,-15 0 96,15 0 160,-14 0-160,14-15 0,-15 15-160,0 0 32,0 0 0,-14 15 96,14-15-32,-14 0 63,13 14-63,-13 1 64,-15-15-128,14 30 32,1-15-160,14 14 32,-14-14-96,-1 14 0,0 16-32,16-1 0,-1 0-224,-15 0 0,15 30 96,1-14 64,-1-2-96,15 2 32,0-1 0,0 15 0,15 0 0,-15 0 0,29 0 0,1-1 64,-1 1 32,15 29 32,16-29-160,-1 0 32,14-15-64,1 0 0,15-15 64,-15 1 64,15-30-32,-1-1 64,16-14-64,-1 0 64,1-29-64,-1-1-32,0 1-64,1-15 32,-1-1 96,-14 1 96,14-15-64,-29 15-64,0-16 0,-15 1-32,-15 0-96,0-15 0,-14 0 128,0 1 32,-16-16 64,-14 1 0,0-1 64,-14 0 32,-16 15 96,-14-15 128,-1 16-192,-14 14-64,0-15-96,-14 0 0,13 0-128,-14 15 0,-14 0 96,-1 0 32,0 14 96,16 16 96,-1 0 0,0 14 0,-15 15-320,15 0-128,-29 29-704,15 31-288,-1-2-352,-14 16-96,14 0-351,0 0-129,15 0-480,-14 0-160,14 14-288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8451 79 21343,'-34'-5'96,"-54"5"64,-1 0-64,-29-15-64,15 0 64,-1 0 0,1 15-32,0-14 32,-15 14-128,-1 0 0,1 0 96,15-15 32,-15 15-128,0 0 32,-16 0 0,16 0 64,0 0-96,0 15 0,-15-1 32,0 1 0,15 0-96,-15-15 64,15 15 96,0 0 96,-15-15-64,15 0-64,0 14 0,0-14-32,0 0-96,0 0 64,-1 0-32,-14 0 0,30-14 128,0 14 96,-15 0-224,-1 0 0,1 0 64,15-15 64,-15 15-96,14 0 32,-14-15-64,0 15-64,0 0 160,14 0 32,-43 0 0,28 0-64,1 0-64,0 0 32,0 15 96,15-15 32,0 0-128,-1 0 32,30 0-64,-29 0-64,14 0 96,-14 0 0,29 15 96,-15-15 32,15 0-32,1 0-64,-1 0-64,0 0 32,-15 0 32,1 0 64,14 0-32,0 14 64,0-14-224,0 0 32,16 15 96,-16-15 64,0 15 0,0-15-64,0 14-64,15-14-32,-15 15 64,15-15 64,15 15-64,-15-15 0,14 15 96,-13-15 32,13 15-32,1-15-64,-1 14-64,1-14-32,15 15 64,-16 0 0,16-15 32,-1 15 0,1-15 0,14 0 0,0 0-96,1 0 0,-1 0 64,0 0 0,15 0-64,-15 15 0,15-15 128,-15 14-32,15-14 0,0 15 32,0 0-32,-14-15-96,14 14 64,0 1 32,0 0 64,0 15-96,0-1-64,-15 1 64,15-1 0,0-14 32,0 29 0,0-14 0,0 14 64,0 1-32,0-1-32,0 15-64,0-15 32,0 1 32,0 13 0,0-13 0,15 14 0,-15-15 0,0 15 0,0 0 0,0 1 0,0-2-96,0 2 0,0 13 64,0-14 64,14 1-224,-14-2-32,0-13-576,15-1-288,0-14-1407,-15-1-545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5:45.57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10 0 2688,'0'0'1056,"-10"0"-576,10 0-352,0 0 256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5:51.80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7 1664,'7'-7'608,"-7"14"-320,0 0 64,0-7 384,0 7-192,0 0 32,0 7-288,7-1-96,-7 1 32,0 7 64,0 0 0,7 7 64,-7 7-128,7-1-64,-7-6 0,7 14 32,-7-7-96,7 13 0,0 1 96,-1-7-32,1 6 0,0 8-96,-7-7 32,7 6-64,1 1 64,-2-1 0,-6 1 32,7 0 0,0-1 0,0 8-160,0-7 32,0-1 64,0 1 32,-7-2-32,7 2 32,0 0-64,0-8 64,7 1-224,-14-7 32,7 13 96,0-6 128,-7 0-32,7-1-64,-7 1 0,6 0-32,-6 6 64,0-6 32,7-1-32,0-6-64,-7 7 32,8-8 32,-1-6-96,-7 0 0,6-7-32,1-7 0,0 6 128,0-13 32,0 7-32,0-7 32,0 0 0,0-7 96,-7 7-32,7-7 0,0-7-32,0 7 0,0 0-160,7-7 32,-1 0 0,9 0 64,-9 0-32,8 0 64,-7-7-64,14 7-32,-7-7-64,-1-7-32,9 0 128,-2 7 32,15-7 0,7 7-64,-8 0-64,1-7 32,7 0 32,6-6 64,1 6-96,0 7 0,-1-7 32,1 7 0,13-7 0,1 7 64,-8-7-32,8 7-32,-1-7 32,8 0-32,-1 0-96,1 1 0,6-1 64,0-7 0,1 0 32,-8 7 0,15 0 0,-1 0 64,1 7-96,6-7 0,0 7 96,-6 1 32,13-8-128,0 7-32,-7 0 96,15 0 32,-15 0-96,14 0 32,-7 7-64,1 0 0,5-7 0,-6 14 0,0-7 64,15 0 0,-8 7 0,0-7 0,0 7 64,1 0 32,-1 7-192,-7-7 0,0 6 32,7 8 96,-6-7 0,-1 7-32,-14-7-64,8 7 32,-8 0 32,0 0 64,-6-1-32,6-6 64,-13 7-64,-1-7-32,0 7 32,1 0-32,-8-7-96,-6 6 0,0 8 128,-8-7 32,1 0-96,0 0-32,-8 0 32,-6-14 64,0 7 0,-8-1 64,1-6-64,-7 0 64,-7 7-64,7-7-32,-8 0 32,1-7 32,0 7-32,-7 0-32,-7-7 32,7 7-32,-7-7 0,0 0 0,-7 0 64,7 0 96,-7 0 288,0 0 160,0 0-224,0 0-128,0-7-160,0 0 0,0 0-64,0 0 64,7-7-128,-7 0-64,0-6 64,7-8 0,-7 7 32,7-7 64,-7 7-32,7-7 64,-7 1 0,6-1 96,1-7-96,0 0-64,0-6 0,0-8-32,0 7 64,7-6 32,-7-1-128,7-7-32,-7 8 96,7-8 32,-7 14-96,0-6 32,0-1 0,0-7 64,0 1-32,7-1-32,-8 1-64,8 6 32,-7-7 32,0 2 64,0-2-32,0 8 64,0-1-128,0 7-64,-7 0 128,7 1 32,0-1-96,-7-7 32,14 7 0,-7 8 0,0-8-96,0 7 0,0 1 128,0-1 96,-7 0-96,7 0-96,-7 7 32,0 1 64,7-1-64,-7 7-64,6-7 64,-6 7 0,7-6 96,-7-1 32,0 0-32,7 0-64,-7 0 32,0 1-32,0-1-96,0 14 0,0-7-224,0 14-64,0-7-1248,7 7-544,0 7-864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9:11.63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4336 187 21471,'-1'0'224,"-19"7"-96,-1-7-96,0 0-96,0 0 32,-7 7 96,-6-7 32,6 7-128,-7-7 32,7 7 0,-6-7 0,-1 7 64,0-7 96,-7 7-64,7-7-64,-6 7-96,-1-7-32,1 0 64,-1 7 0,7-7 32,-14 6 0,8-6 0,-8 8 64,7-8-96,-7 6-64,8-6 128,-7 7 32,-1-7 0,7 7-64,-7-7 32,0 7-32,8 0 0,-8 0 64,7-7-96,-6 14-64,6-7 64,-7 0 0,1 0 96,7 0 96,-8 0-224,0 0 0,0 0 64,1 0 64,-1 0-96,0-1 32,0 2-64,-6 5 0,7-6 64,-1 7 0,0-7 0,0 7 0,1-7 0,0 0 0,-7 7 0,6-7 0,0 7 0,8-7 0,-1 6 0,-13-5 0,13-2 0,-7 1 0,7 1 0,8-2 64,-8 1-96,0 7 0,8-7 32,-1 0 0,-7 7 0,7-7 0,1 0 64,-1 0 32,-7 0-128,7 0-32,8 0 32,-8-1 0,0 2 32,0-8 0,8 6 0,-8 1 0,7-7 64,0 8 32,-7-2-128,8 1-32,-9-7 96,9 7 32,-1 0-96,0 0-32,1-7-64,-1 7 96,0 0-64,0 0 32,7 0 64,0 0 64,1 0-32,6-7-32,-14 7-64,14-7-32,-7 7 64,7-7 64,1 0 64,-1 7 32,0-7-160,0 0 32,-7 6-64,7-6 0,0 8 64,0-1 0,0-7 64,1 0 32,-1 0-128,7 0-32,-8 6 32,9-6 0,-1 0 32,-7 8 0,7-8 0,0 0 0,-7 0 64,14 0 32,-7 6-128,0-6-32,0 0-64,0 7 0,0-7 288,1 0-160,-2 0-32,2 0 64,-9 0-32,15 0 0,-7 0 32,0 0-32,1 0 0,6 0 0,-8 0 0,2 0 0,-1 0 0,7 0 64,-7 0-96,0 7 0,0-7-32,0 0-64,0 0 96,0 0 0,7 7 32,-14-7 64,8 0 32,-2 0-32,1 0-64,1 0 32,-9 7-128,15-7 0,-7 0 64,1 0 0,-2 7 32,2-7 0,6 0 0,-7 7 0,7-7 0,-7 7 0,7-7-96,-7 7 64,7-7 32,-7 7 64,7 0-96,0 7-64,-7 0 64,7 0 64,-7 0 0,7-1-32,0 1-64,0 14-32,-7-7 64,7 0 64,0 6-64,0 1 0,0 0 96,-7 0 32,7 7-32,0-8-64,0 1-64,0 0 32,0 7 32,0-8 64,0 8-32,0-7-32,0 7-64,0-1 32,0 1 32,-7 7 64,7 0-32,0 6-32,-7-13 32,7 14-32,0-7 0,0-1 0,-7 8 0,7-7 0,0-1-96,-7 9 64,7-8 32,0 6 0,0 1-96,-6 6 64,6-6 96,0 6 32,-8-6-128,8 7-32,0-1 96,0 1 32,0-8-96,0 1 32,0 7-64,0-8 0,0 1 64,0 0 64,0-7-32,0 6 64,0-6-64,0 0-32,-7-8-64,7 8 32,-7 0 32,7-8 0,0-5-96,-6-2 64,6 8 32,0-1 64,0-6-32,0 0 64,0-7-224,0 7 32,0-8 32,0 1 32,0 1 32,-8-2 0,8 8-96,-6-7 0,6-1 64,0-5 0,-7 5-64,7 1 64,0-7 32,-7 7 0,7-7 0,0-1 0,0 2-160,-7 5 32,7-6 64,0 7 32,-7-7-64,7 0 0,0-7 64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9:11.632"/>
    </inkml:context>
    <inkml:brush xml:id="br0">
      <inkml:brushProperty name="width" value="0.10583" units="cm"/>
      <inkml:brushProperty name="height" value="0.10583" units="cm"/>
      <inkml:brushProperty name="color" value="#FFF200"/>
    </inkml:brush>
  </inkml:definitions>
  <inkml:trace contextRef="#ctx0" brushRef="#br0">4288 26 12096,'0'1'320,"0"-1"-96,-7 0-64,7 6 128,-7-6 128,7 0-96,-7 7 64,0-7-160,7 0 32,-7 0-32,-6 0 160,5 7-128,1-7-128,0 0-96,-7 0 0,7 0-32,1 0 0,-2 0 64,2 0-32,-1 0 64,0-7-64,-7 7 64,7 0-64,0 0-32,-7 0-64,7 0 32,-7-7 160,0 7 64,7 0-65,-7 0-31,0 0-32,8 0-64,-8 0 32,0 0-32,0 0 64,0 0 32,0 0-32,0 0 32,0 0-128,-6 7 0,6-7 96,-7 0 32,0 0-32,-7 7 32,7-7-64,0 8-32,-6-2-64,6-6 32,0 0 32,0 7 64,0 0-32,-7-7 64,8 0-64,-1 7-32,0 0 32,-7-7 32,0 7-96,7-7 0,-6 7 32,-1-7 0,7 0 0,0 7 64,0 0-32,-6-7-32,6 7-64,0-7-32,7 6 64,-7-6 0,0 0-64,0 0 64,0 0 32,-6 0 64,13 0-32,-7 0-32,0 8 32,0-8 32,7 0-96,-7 0 0,7 0 32,-6 0 64,6 7-96,-1-7 0,-5 0 32,6 0 0,0 0 0,-7 0 64,7 0-96,-7 6 0,1-6 96,-1 8 32,0-8-128,0 6 32,0-6-64,1 7 0,-1-7 64,-7 7 0,7-7 64,0 0 96,7 8-128,-7-8-32,1 6 0,-2-6 0,1 7-96,-6-7 64,6 0 32,0 7 64,1-7-96,-2 7 0,1-7-32,8 7 0,-15-7 64,14 7 0,-6-7 64,5 7 32,-6-7-32,0 7-64,1-7 32,-1 7-32,-7 0-96,7-7 0,0 7 128,0 0 32,0 0-96,8-1 32,-8 2 0,0-2 64,2 1-96,-3-7 0,1 7 32,1-7 64,-1 8-32,0-8-32,0 6-64,0 1 32,0 0 32,0-7 0,1 7 0,-1 0 0,7-7 0,-7 7 64,0 0-192,0 0 32,7-7 32,-6 7 96,6 0 0,-7 0-32,7-7 96,-7 0 0,0 7-32,0-7-64,0 0 32,8 0-32,-8 7 0,7-7 0,-7 6-96,7 2 64,0-8 32,0 6 64,1 1-32,-8-7-32,7 7-64,0 1 32,-7-8-32,7 6 0,-7-6 128,0 0 32,1 7-32,-1-7-64,0 7-64,0-7 32,7 7 32,-7-7 64,7 0-96,0 0-64,-7 7 128,8 0 32,-8-7-96,7 7 32,0-7 0,0 7 64,-7 0-96,0-7-64,1 7 64,-1-7 0,7 7 32,-7-7 64,0 7-32,7-7 64,-7 7-64,7-7-32,1 6-128,-8 2 0,6-2 128,-5-6 128,6 7-96,0 0-96,-7-7 96,7 8 32,-13-2-96,5-6 32,2 7 0,6-7 0,-7 8 64,0-8 32,7 0-192,0 6 0,-6-6 32,6 7 32,0-7 96,0 0 32,0 7-128,0-7-32,0 7 32,0-7 0,0 0 32,1 0 0,-2 7 64,2-7 32,-8 0-32,0 7 32,7-7-128,0 0 0,1 0 32,-1 0 0,-1 7-96,1-7 0,0 0 64,8 0 64,-8 0-64,7 0 0,0 0 32,0 7 64,-7-7-96,7 0-64,0 0 64,0 0 64,-7 0 0,8 0-32,-2 0 32,1 7-32,0-7 64,7 0-96,-6 0 0,-2 0 96,2 0 32,-1 0-128,0 7-32,0-7-64,0 0 96,0 0 0,7 6 96,-7-6-32,7 0 64,-7 0-128,0 8 0,0-8 32,-7 0 64,7 0-32,1 6-32,-2-6 32,1 0-32,0 0-96,1 0 64,-2 0 32,2 7 0,6-7 0,-7 0 64,7 0-96,-8 0-64,2 7 64,6-7 0,0 0 32,0 0 64,-7 0-96,7 8 0,-7-2 32,7 1 64,0 1-32,-7-2-96,7 8 32,-7-7 32,7 0 0,0 7 0,0-7 0,0 0 0,0 0 0,0 7 0,0-8 0,0 8 0,0-6 0,0 5 0,0 1 0,0 0 0,0 0 0,0 0 0,0-7 0,0 7 64,0-8-192,0 8 32,0 1 96,-7-1 64,7-1 0,0 1-64,0 0 32,0 0-32,0-7 0,-7 6 0,7-5 0,0 5 0,0 1 0,0 0 64,-7 0-96,7 0 0,0 0 32,-7 0 64,7 0-32,0-1-32,0-5 32,0 5 32,0 1-96,0-6 0,0 6-32,-7-1 0,7 1 64,0 0 0,0-7 0,0 7 0,0 0 0,0 0 64,0 0-32,0 0-32,0 0-64,0 6 32,0-6 32,0 7 0,0-7-96,0 7 64,0-7 32,0 0 0,0 0 64,0-1 32,0 1-32,0 7-64,0-7 32,0 7-32,0-8-96,0 9 64,0-8 32,0 7 0,0-1 0,0-6 0,0 7 0,0-1 0,0-6 0,0 0 0,0 0-96,0 8 64,0-15 32,0 14 64,0-14-32,0 7-32,0 0 32,0 6-32,0-12 0,0 6 0,0-1 0,-6 1 0,6 0 0,0 7 0,0-14 0,0 14 0,0-7-96,0 0 64,0 0 32,0-1 64,0-5-32,0 5 64,0 1-64,0 0-32,0 0 32,0 0-32,0 0 0,0 0 0,0 0-96,0-1 64,0 1 32,0 0 64,0 0-32,0 0-32,0 0 32,0 0-32,0 0-96,0 0 0,0 14 128,0-15 32,0-6-96,0 7 32,0 0 0,0 0 0,0 7 0,0-7 64,0-7-96,0 0 0,0 6 32,0-5 64,0 5-96,0 1 0,0-7-32,0 7 0,0 0 64,0 0 0,0 0 0,0 0 64,0 0-32,0 6-32,0-5 32,0-2 32,0 8-96,0-7 0,0 0 32,0 0 0,0 0-96,0-7 64,0 14 96,0-7 96,0-1-224,0 1 0,0 0 0,6 0 32,-6 7-64,0 0 64,0 0 32,0-7 64,0-8-32,0 8 64,0 7-128,0-14 0,0 0 32,0 7 64,0-7-32,0 6-32,0 8 32,0-13-32,0 5 0,0-6 0,0 0 0,0 0 0,0 7 0,0-7 64,0 7-96,0-8 0,0 9-32,0-1 0,0-7 64,0 6 64,0 8-32,0-14 64,0 7-128,0 0-64,0-7-32,0 7 96,0-8 64,0 2 64,0 6-32,0-7 32,0 0-128,0 0 0,0-1 32,-6 2 64,6 5-96,0-6 0,0 0 32,0 0 0,0 7 0,0-7 0,0 0 0,0 0 64,0-7-96,0 7 0,-8 7 32,8-7 0,0-7-96,0 7 64,0 0-32,0 0 0,-7-1 128,7 2 32,0-2-32,0 8-128,0-7 32,0 0 32,0 0 64,0 0-32,0 0-32,0 0 32,0 0-32,0 14 0,0-14 0,0 0 0,0 0 0,0 0 0,0-1 64,0 2-32,0-2-32,0 1-64,0 0 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46.93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13 91 10560,'0'-27'-32,"-6"-2"128,6 1 96,0 21 896,0 7-288,-7 7-32,7 7-256,7 15-64,-7 5-128,1-27-32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0.27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244 7 1920,'7'-7'768,"-7"7"-384,0 0 96,0 0 480,0 0-96,0 0 32,0 0-288,0 0-32,-7 7-64,7 0 64,-7 0-320,0 14 64,0-1 32,-7 15-64,0 7 0,0 7-32,-6 6 64,-1 8-160,-1 0-32,1 0-64,0-8 32,0-6 0,8 0 32,-1-8-416,7-13-224,-7 0-4576,7-28 2112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46.94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 42 11840,'1'0'-64,"7"-22"128,-2 9 32,-6 6 384,0 7 160,-6 14-192,-2 7-96,3-14-64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0.74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103 0 2304,'0'0'960,"0"7"-512,0-7-32,0 7 448,0 0-64,0-7 0,0 14 0,0 0 32,0 7-160,-7 6-96,0 8-320,7 7 32,-7 7 64,-7-1-288,7 1 0,-6 6-64,13-7 64,-6 1-32,-8-7-32,14-8 32,-7 1-32,0-7-864,0 0-352,0-7-1440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1.14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42 0 3840,'-7'14'1472,"7"14"-768,0 6-256,0-20 544,-7 21-192,7 0-64,-7 6-288,0 8-128,0 0-160,0 7-192,7-14 0,0 7 32,0-15 0,7 1 0,0-7 64,-7 0-1440,7-7-1984,-7-7 448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1.50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2176,'0'0'864,"0"7"-448,0 7 288,7 0 480,-7 0-64,7 7 0,-7 13-288,7 1-128,-7 7-320,7 7-160,0-8-128,-7 7-160,14 1-32,-7-8 192,0-6 96,7 0-320,-7-7-128,0-7-1856,0-8-1408,0 2 1248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2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12509 7171 256,'0'15'160,"0"-1"-64,0 31-128,0-30 128,0-1-64,0 1-32,15 14 32,-15-14-32,0 15 128,0 14 64,0 1 480,0-1 192,0 15-352,0-15-224,0 15-160,0 0-128,0 0 96,0-15 0,0 16-32,0-16-64,0 15 32,14 15 32,-14-15 32,0-15 32,0 0 128,0 1 96,0-16-128,0 1-64,0 0 0,0-1-32,0 0-160,0 16-32,0-16 32,0 1 0,0-15 32,0 14 0,0-14 0,0 14 0,15-14 0,-15 0 0,0 0 0,0 0 0,-15 14 0,15-14 0,0 0 64,-14 0 32,14 14-32,0 0 32,0-14-64,-15 15-32,15-1 96,0-14 64,-15 0 0,15 15 0,0-16-192,0 16 32,0-16-64,0 1 0,0 15 0,0-15 0,0-1 128,0 1-384,0 14-256,0-13-896,15-2-416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1.84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0 640,'0'7'256,"0"-7"-128,0 14 960,0 0 576,7 0-64,-7 7 0,7 13-352,-7 8-128,7 0-352,0 13-128,7-6-384,-7 13-96,7-6 32,-7 0-160,6-8-32,1 1 0,0-1 64,0-13-320,0-7-64,0-7-2016,0-7-1632,-7-14 1344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3.49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153 0 3072,'-7'7'1120,"7"-7"-576,0 7-64,0 7 416,-7 0-64,0 7 64,7 6-160,-14 8-64,7 14-352,-7-1 0,0 8 32,0 7-288,1-1 0,-1-6-64,0-1 0,0-13-704,0-7-256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3.17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28 0 3712,'-7'7'1472,"7"7"-768,0 14-416,0-15 448,0 1-64,0 14 64,0 7-288,-7 0-32,7 6-224,0 8-128,0 7-32,0-8 32,0 1 96,-7 0-480,7-7-192,0-7-1088,-7-8-1408,7-6 608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2.76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3968,'0'7'1568,"7"0"-832,0 14-512,-7-7 416,7-7 32,0 14 128,0-1-224,6 1-96,-6 14-256,14 0-32,-7 7 128,7-1-128,0 1 64,-7 0-320,6-1 0,-6 1 64,0 0 64,0-7 64,0-7 0,0-7-160,0 6 32,-7-6-992,7-14-2496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2.32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2816,'0'0'1056,"0"7"-576,7 0-160,-7-7 448,0 14-64,7-7-32,-7 14 0,7 0 32,-7-1-96,7 8 0,0 7-320,0-7-32,7 7-32,-8 6 32,8-6 0,0 7-128,0-8-32,0 1-192,0 0 0,-7-7 96,7 0 128,-7-1-32,0-6-64,0 0-512,0 0-224,0-7-1056,-7 0-1600,7 0 704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3.86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48 0 3072,'0'7'1120,"0"-7"-576,0 7-224,0 0 448,0 7 0,0-1 96,0 8-288,-7 7 0,7 7-64,-7 6 64,0 8-320,1 0-224,-1 6-32,7 0 0,-7-6 64,0-7-672,7-8-288,0 1-1664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4.20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3328,'0'14'1312,"0"14"-704,0-1 0,0-13 512,0 7-64,0 14 32,0 0-480,0 13-128,0 1-288,0 12-128,0-5-32,0-7-32,0 6 0,7-13 64,-7-7 32,7-8-1248,0-6-480,-7-7-960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4.49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2742 8350 1408,'0'7'512,"0"-7"-256,0 7 320,0 0 384,7 0 288,-7 14 96,7-8-224,-7 8-64,7 7-288,0 7-96,0 7-384,6-1-256,-6 1-32,0-7 64,7 6 96,-7-6-128,7-14-96,-7 7 96,7-14 32,-7-7-1152,7-7-448,-7-7-1056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4.76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2688,'0'7'1056,"7"-7"-576,0 14 128,0-7 576,-7 14-224,13-1 0,-6 1-192,0 14-96,14-7-352,-7 14-128,1-9-64,6-5-64,-8 7-64,1 0 32,0-7-32,0-8-576,-7 2-160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5.14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3072,'7'21'1120,"0"7"-576,-7 0 64,7-8 512,-7 1-64,0 14 32,7 0-480,-7 0-192,7 6-256,-7 1 32,0 7 96,7-8-160,0 8-64,0-14-32,0 6-32,0-13-160,0 0-32,-7 0-1056,7-14-416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3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10818 8004 2048,'-15'0'864,"0"0"-448,1 15-224,14-15 352,-15 0 0,15 0 32,-29 0-160,14 0 0,0 0-256,0 0-32,-14 0 0,0 0 0,-1 15-160,0-15-32,-14 14 32,14-14 64,-14 0 0,14 0 64,-14 0-64,0 0 64,0 16-64,-15-16-96,29 14-32,-14-14 128,-15 15 32,0 0-96,15-15 32,-15 15-352,-15 0-160,15-1-1248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6.64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133 293 2560,'-7'7'1056,"-1"-7"-576,16 0-160,-8 7 448,-8-7-288,8 7-32,0 0-128,0 0-32,0-7 96,0 7 96,-6 0 160,6-7 64,0 0-96,-7-14-320,7 7-32,-7-7 64,7 0-192,-7-7-64,7 7 32,-7 0 0,0-7-32,0 1 32,-1-1-64,-6-1 64,7 8-128,1-14-64,-1 7 64,0 0 0,7 1 32,-7 6 64,0 0-96,7 7-64,0 0 64,0 0 0,-7 7-128,7-7-32,0 7-64,0 0 64,0 0-32,0 0 64,0 0 96,7 0 32,-7 7-64,0 0 64,7 0-32,0 7-64,-7-7 224,0 7 96,7-1-192,0 1 32,-7 0-96,6 0 0,-6 0 64,7 7 0,-7-7-96,7 1 64,0 6 96,-7-8 32,8 8-32,-8 0-64,0-7 32,7 0-32,-7 0-800,0 7-256,0-14-1280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5.81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3456,'0'14'1312,"0"0"-704,0 7-160,7-7 480,0 13-96,-7 1 64,14 7-384,-7 0-128,0 6-224,-1 1-128,1-1 64,0 1-352,0-7-64,0-8-1248,-7-6-1568,7-7 672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5.44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1536,'0'7'608,"0"0"-320,7 7 512,0 0 544,0 7-224,0 7-64,7-1-192,-7 8-64,6 7-320,1-7-64,0 13-224,0-7-128,0 1 32,0-7 0,0 0 32,-7-7-64,7 0 32,-7-8-1408,0-6-608,0-7-448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7.74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153 0 3456,'-14'7'1312,"14"0"-704,0 7-512,-7-7 384,7 7-96,-7 0 96,7 7-128,-7 6 32,0 1-224,-7 7-32,7 0-64,-7 6-64,-6 1 32,6-7-32,7 6 64,-7 1-544,0-14-192,7 7-1376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7.30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153 0 2560,'0'0'960,"0"7"-512,0 0-256,0 0 288,0 0 0,0 7 32,-7-7-128,7 7 0,0 7-96,-7-1 64,7-6-128,-7 7 32,0 0-160,0 7 0,0-7 96,0 6-96,7-6-64,-14 7-96,7 0-32,0 0 128,0 6 96,1-6-96,-1 0-32,0-7 0,-7 0 0,7 0 0,0 0 64,0-8-800,0-6-320,0 7-928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8.33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272 0 2304,'0'0'960,"0"7"-512,0-7-256,0 7 352,-7 0 128,7 0 64,-7 14-384,7 0-128,-7 6-32,0 8 96,-7 0-64,0 7-64,0 0-64,-6 6 0,-1 1 64,-8 6-128,8 0-32,0 8-64,1-7-64,-1-1-1184,-7 1-1248,7-7 512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9:37.44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7039 4753 2304,'0'0'960,"0"0"-512,0 0 320,0 0 608,0 0-320,0 0-32,0 0-320,0 0-64,0 0-352,0 0-32,-7 0 64,7 7-64,0-7 32,-7 0-32,7 0 64,-7 7-32,7-7 0,-7 7-32,7-7 64,-7 0-96,0 7 32,7-7-32,-14 7 96,7-7-32,0 7 0,-6 0-96,6 0-32,-7 0 96,7-1 96,0 1-192,0 0-96,0 0 32,0 0 0,0 0 32,0 0 0,7 1 0,-7-1 0,7 0 0,-7 7 0,7 0 0,0-7 0,0-1-160,7 8 32,0-7-64,0 0 0,0 0 64,7 0 0,0 0 0,0 0 0,6 0 0,-6-7 0,0 0 64,7 0 32,-7 0-128,7-7-32,-7 7 96,0-7 32,7 0-96,-8 0-32,1 0 32,-7 0 64,7 0 64,-7 7 31,0-7-63,0 0-64,0 1 32,0-1-32,-7-7 0,7 7 64,-7 0-32,-7 0-32,7-8 32,-7 8-32,0-7 0,0 7 64,-7-7 32,7 8 32,-7 6 0,0-7 0,1 7-160,-1-7-32,0 7 32,0-7 64,7 0-512,0 7-127,-7 0-705,7-7-224,0 7-1216,0 7-1824,0-7 1152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02:09.64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88D4585-79B3-4425-AA2F-8F38F12F1481}" emma:medium="tactile" emma:mode="ink">
          <msink:context xmlns:msink="http://schemas.microsoft.com/ink/2010/main" type="inkDrawing" rotatedBoundingBox="11932,1399 13534,16271 3693,17331 2090,2459" hotPoints="12088,1950 12391,16277 3684,16461 3381,2134" semanticType="enclosure" shapeName="Rectangle"/>
        </emma:interpretation>
      </emma:emma>
    </inkml:annotationXML>
    <inkml:trace contextRef="#ctx0" brushRef="#br0">2901 1714 4224,'0'-24'1568,"0"36"-832,0-12-288,0 0 544,0 0-128,0 0 32,0 12-128,0 1-32,0-13-384,0 11 0,0 1 0,0 1 0,0 12 32,0-13-128,0 13-96,0-1 128,0 13 128,0-13-32,0 26 96,0-14-128,0 26 32,-13-14-32,13 14 95,0-1-95,-14 13 32,14-1-160,0-11-64,0 24 0,0-13 32,0 1-96,0 12-64,0-1 64,0-11 0,-13 25 32,13-14 64,0 1-96,-14 24 0,14-11 32,0 11 64,-13-12-160,13 25-96,0-25 32,0 12 0,0 0 96,0-11 32,0 23 32,0-24 0,0 25-160,0-12 32,0-1 0,0 13 64,0-25 32,0 25 96,13 12-160,1-1-32,-1-12-64,1-11 0,13 12 64,-14-12 64,0 11-32,1-11-32,-14-13-64,13 12-32,0 0 128,-13 1 32,14-13-96,-1 12 32,-13 0 0,13 0 0,1 1 0,-14 0 64,13 0-32,-13-14-32,0 14-64,13-13-32,-13 12-32,0 0 96,0-12 0,0 13 96,0 0-96,0-13-64,0 12 64,0-12 0,0 12 32,0-11 0,0 11 64,0 0 32,0 1-32,0 0-64,0-1 32,0 0-32,0 1-96,0-1 64,0 0 32,0-12 0,0 0 0,0 0 0,0 1 0,0-13 64,0 11 32,0-11 96,0 13 32,0-1 96,-13 0-32,13 12 0,-13-12-256,13 0 0,0 13-32,-14-13 64,14 13-32,0-13-32,0 0-128,0 0-64,0-1 96,0 3 96,0-15 32,0 1 64,-13 12-64,13 0 64,0-12-64,-13 12-32,13 0 32,-14 0-32,14-24-96,0 37 64,0-1-32,0-12 0,0 0-224,14 0-64,-14-12 128,0 0 32,13 0 32,-13 0 32,0-13 96,0 1 0,0 12 32,0-13 64,0-12-32,0 1 64,0 11 0,0-11 96,0-1-96,0-12 0,0 12-32,0-12 32,0 1-128,0-14 0,0 1-32,0 0 0,0-13 0,0 1 0,0-1 64,0-11 64,0-1 32,0 1 32,0-1-160,0 0-32,0 0 32,13 0 64,-13-12 0,14 13-32,-14-13-64,13 0 32,0 12 32,1-12 0,-1 0 0,14 0 0,0 0 0,13 0 64,0 0-96,-13 0 0,26 0 32,0 0 0,1 0-96,0 0 0,12 0-32,-12-12 0,26 12-64,-13 0-32,13 0 32,0-13 128,14 13-128,-14 0 64,0 0 0,14 0 64,-1 0 32,1 0 32,0 0-160,-1 0-32,1 13 96,13-13 96,0 0 32,0 12-32,-1-12 32,15 0 32,-14 12-96,0-12 0,0 13 32,13-1 64,0 0-96,1-12-64,12 13 64,-12-2 0,-1 1 32,0 1 64,14-1-96,0-12-64,-14 0 128,0 0 32,1 12-96,12-12 32,-12 0 0,-15 0 64,28 0-32,-14 0-32,-13 0 32,13 0-32,-12 0 64,-15-12 32,28 12-192,-15 0 0,-12 0 32,13 0 96,-14 0 0,1 0-32,0-12-64,-1 12-32,1-13 64,-14 13 0,13-12 32,-12 12 0,-14-11 0,-1 11 64,1 0-96,0 0 0,0 0 32,-14 0 0,1 0 0,0 0 0,-1 0 0,-13 0 0,0 0 0,0 0 64,0 0-32,1 0-32,-15 0-64,14 0 32,0-13 32,0 1 0,0 24 0,0-12 64,-12 0-192,-2 0 32,1 13 96,0-13 128,-1 0-96,1 0-96,0 0 32,-1 0 64,-12 0 0,12 0 64,-12 0-224,13 0 32,-14 0 32,1 0 96,-1 0 64,0 11 32,1 1-64,-1-12-64,0 13 32,14-13-32,-27 0 0,13 0 0,1 0 0,12 12 0,1-12 0,0 0 0,-13-12-96,12 12 64,1-13 96,-14 13 32,14 13-192,0-26 0,-1 13 96,1 0 64,0-12 0,-1 12-64,2 0 32,-2-11-32,1 11-96,0 0 64,-1 0 32,1 0 64,0 0-32,-1 0-32,14 0 32,1-13-32,-1 1 0,-13 12 0,13 0 64,-14 0 96,14-12-128,-13 24-96,0 0-64,0-24 96,0 24 0,13-12 32,-14 0-96,1 0 64,-14 0-32,14 0-64,-14 0 160,1 0 96,-1 0-32,-13-12-128,13 24-64,-13-12 64,0 0 0,0 0 32,14-12-160,-14 12 160,0-12 64,14 12 0,-14 0 32,0-13-64,0 13-32,0-12-64,13 0 32,-13-1 32,13 1 0,-13 0 0,0-12 0,0-1-96,14 0 0,-14-12 128,13 13 32,-13-25-96,0 12 32,13 13-64,1-26 0,-14 13 64,0-11 0,13-1-96,-13-1 64,13-11-32,1 0 0,-14-13 0,13 13-64,-13-13 96,0 1 64,0 11-64,0-24 0,0 13-32,0-1 0,0 1 64,-13-13 64,13 0-32,-14-12 64,14 0-224,0 0 32,-13 12 32,13-13 96,0 1 0,-13 13 64,13-13-128,0 11 0,0 2 32,0-1 0,0 1 0,0-2 0,0 1-160,0 1-31,13-1-1,-13 0 128,13-12-32,1 12-32,-1 0 0,0 0 96,1 13 64,-1-1 64,-13 0-128,0 25 32,13 0 64,-13-12 32,0 0-128,-13 11 32,13 14-64,0-1 0,0 0 64,0-11 64,0-2-32,0 13-32,-13 1 96,13 11 0,0 0-32,0 1 32,-14-1-64,14 14-32,0-2-64,0 1 32,0-1 32,0 1 0,0-1 0,0 1 64,0 0-32,0 12 64,0-13-128,0 2 64,0 11 64,0-12-33,0 12-63,0-13 32,0 13 32,-13 0-96,13 0 0,0-12 96,-13 12-32,-1 0-32,14-12 96,-13 12 0,0 0-32,-1-13-64,1 13 32,-14 0-32,14 0 0,-14-12 0,-13 12 0,0-12 0,0 12 0,0 0 0,0 0 64,-14 0 32,0-13-128,1 13 32,0 0 0,-14-12 0,13 12 0,-13-12 0,14 12-96,-14-12 64,0 12-32,-13-12 0,0 12 0,13 0 0,-13 0 64,0 12 64,0-12-96,-1 0 0,1 0 32,0 0 64,-1 0 32,28 0 32,-27 0-64,13 0 32,13 0-64,1 0 64,0 0-128,13 0 0,0 0 32,-1 0 64,1 0 32,13 0 32,1 0-64,12 0 32,-12 0-64,26 0 64,-14 0-64,1 0-32,13-12 32,0 12-32,0 0 64,0 0 96,0-13-128,0 13-32,0 0 64,0-12 32,0-1-32,0 13-64,13-12-64,1-13-32,-14 2 64,0-2 0,13-12 32,-13 12 64,0 1-192,0-13 32,-13 0 32,13 0 32,-14-11-64,1-2 0,13 2-32,-13-2 96,-1 1 64,14-12 64,-13-1-32,0 13 32,-1-12-128,0-12 0,14 12 32,-13-1 64,13-24-96,-13 25 0,13-13-32,0-11 0,0-2 64,0 14 0,0-13-160,13 12-32,-13-12 96,13 1 96,1-2-32,0 14-64,-14 0-96,13-1-32,0 0 128,1 13 96,-1 0 32,0 11 64,1-11-64,-14 12-32,13 13 32,-13-13-32,13 11 0,-13 14 64,14-13-96,-1 0 0,-13 13 32,13-12 64,-13 11-32,0 0 64,14 13-128,-14-1 0,0 1 32,0-12 64,13 24 32,-13-12 32,0 12-64,13-13 32,-13 13-128,0-12 0,0 12 32,14-12 0,-14 12 64,0-13 96,13 13-128,-13-12-32,13 12 0,-13-12 0,14 12 0,0-13 0,-1 13 64,0-12 32,1 12-32,-1-11 32,0 11-64,14 0-32,0-13 32,-1 13-32,1 0-96,13 0 64,1 0 32,-1 0 0,13 0-96,0 0 64,14 0-32,-13 0 0,13 0 0,-1 0-64,1 0 0,-13 0 96,-1 0-64,14 13 32,0-13 64,0 0 0,-14 11 0,14-11 0,-14 12 0,1-12 64,0 13-32,-1-1 64,0-12-128,14 12-64,-13-12-96,-1 0 32,1 13 160,-14-13 128,13 0-32,-26 0-64,13 0 0,0 0-32,-13 0 64,0 0 32,-1 0-32,1 12-64,-14-12 96,1 0 0,-1 0-128,0 0-32,1 0 32,0 0 0,-14 0 32,13 0 64,-13 0 96,0 0 64,0 0-96,0 0-96,0 0 64,13 0 64,-13-12-64,0 12-64,0 0 64,0-13 0,14 1-192,-14 12 0,0-12-32,0-1 64,0-10 32,0-2 96,0 0-32,13-12 64,-13 13-64,0-13-32,0 0-64,0-11-32,-13-2 64,13 0 0,0 2 96,-14-14 32,14 2-32,0-3 32,0 3-128,-13-14 0,13 0-32,0 13 0,0-25 128,0 0 32,0 13-128,0-13 32,0 12 0,0-11 0,-13 11 0,13-25 0,0 14 64,0 0 32,0-15-128,0 15-32,0-13 32,-14 0 0,14-12 32,0 11 0,-14-11 0,14 11 0,-13 2-96,0-14 64,13 1-32,0-1-64,-14 14-64,14-14 32,-13 0 32,0 1-32,-1-1 32,14 1 96,-13 12 64,0-12 64,-1 12-128,1 12 32,13-13 0,-13 14 0,-1-1 0,1-12 64,0 24-96,-1-11 0,1 11-128,13-12 32,-13 25 64,13-14 96,-14 15-64,0-2-64,14-11 64,-13 12 0,13 11 32,-13-11 0,13 0 0,0 11 0,-14 14 0,14-13 64,0 24-32,0-11 64,-13-1-128,13-1-64,0 2 128,0 12 96,-13 11-96,13-11-32,0-1-64,0 13-64,-14 0-64,14 0 33,0 0 159,-13-1 127,13 13 33,-13-12 0,-1-1-96,1 1-64,-14 12 32,14-13 32,0 1-32,-1 0 64,1 12-128,0-12 0,-1 12 32,0 0 0,1-12-160,-14 12 32,14 0 64,0-12 32,-14 12 32,-13 0 0,13 0 0,1-13 0,-14 13 0,12-12 0,-12 12 128,0-12 64,-13-1-160,0 1 0,13 0-32,-14 12 64,14-13-32,-14 13-32,1-11-64,0-1 32,-1 12 32,-13 0 64,0-13-32,1 13-32,-2-12-64,2 12 32,-1 0 96,-14-13 32,1 13-128,0 0 32,0 0-64,0 0 0,-14 0 0,0 0 0,14 0 128,-13 0 96,-14 0-64,13 0 0,1 13-96,-1-13-32,1 0 96,-15 0 32,2 12-128,12-12 32,0 13 0,1-1 0,-14-1-96,0-11 64,0 13 96,13-1 32,-12 0-192,-2 13-64,15-25 128,-14 12 64,0 1 32,1-1-64,-2-12-64,-12 12 32,0 0 32,13 0 64,0 0-32,-13 1-32,13-1 32,0 1-32,0-13 0,13 12 64,-26-12-32,27 13-32,-15-13-64,2 12 32,12-12 32,0 12 64,1-12-32,-1 12-32,-13-12-64,14 12 32,-14 0-32,27 1 0,-14-1 64,14 0 64,-14-12-32,27 13-32,-13-1 96,0 0 0,13-12-128,0 0 32,14 12-64,-14-12 0,14 0 0,-15 0 0,15 0 0,0 0 0,-1 0 0,14 0 0,-27 0 0,27 0-64,-13 12 0,13-12 96,-14 0 0,14 0 32,-14 12-95,1-12-1,13 13 64,-13-1 0,12-12 32,-12 0 64,13 0-32,-14 0-32,14 13 32,14-13-32,-15 0-96,14 0 64,1 0 96,-1 0 32,0 0-256,14 0-128,-14 12-192,1-12-128,-1 0-704,14 0-352,-14 0-2048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02:31.58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183B221C-DD13-4EF1-B3F2-4BC6E064767D}" emma:medium="tactile" emma:mode="ink">
          <msink:context xmlns:msink="http://schemas.microsoft.com/ink/2010/main" type="inkDrawing" rotatedBoundingBox="11331,10455 18478,2008 26912,9143 19764,17591" hotPoints="15799,5037 22367,5249 22349,14399 21103,14600 16150,14383 14828,9897" semanticType="enclosure" shapeName="Hexagon"/>
        </emma:interpretation>
      </emma:emma>
    </inkml:annotationXML>
    <inkml:trace contextRef="#ctx0" brushRef="#br0">9640 5679 3712,'13'-13'1472,"-13"26"-768,0-26-480,0 13 480,0 0 64,0 0 160,0 0-128,0 0-96,0 0-384,0 0 160,0 0 128,0 0 32,14-12 96,-14 0-352,0-13-128,0 13-160,0-14 0,0 3-128,0-14 0,0 0 96,0 1 32,0-14-32,0 13-64,0-12 32,0-12-32,-14 0-96,14-1 64,0-11-32,0-1 0,0 1 64,0-1 0,-13 0 64,13-11 32,0-1-32,0 12-64,-14-12-64,14 13-32,0-1-96,-13 1-32,13-1 128,0 0 96,0 1-32,0-1 0,0 13 32,0-1 64,13 1-32,-13 0-32,14-1 32,-14 2 32,13 10-96,1-11 0,-14 12 32,13-1 64,0 2-32,1 10 64,-1 1-128,-13 1-64,13 12 64,1-13 0,-1-12-64,-13 25 64,13-2 96,1 2 96,-14-1 64,0 1 32,0 12-128,13-13-96,-13 13 0,0 0-32,0-1 64,0 1 96,0 12-64,13-12 0,-13 12 32,0-12 0,0 12-64,14 0 32,-14-12-128,14 12 0,-1 0 32,14-12 0,-14 12 0,14-13 64,13 0-32,13 1-32,-13 0 32,27-1-32,-13 1 0,26 0 0,0 0-96,27 12 64,-14-12 32,15 12 0,12-12 0,0 12 64,14-13-96,0 13 0,12-12-32,2 12-64,-2 0 96,15 0 0,0 0-128,-15 0-32,15 0 0,0 0 128,-15 0-32,2 12 32,-2-12 0,2 0 0,-2 0 0,-12 0-64,0 0 96,0 13 0,-28-13 32,15 0 0,-14 12 0,0-12 0,-14 12 0,1-12 0,0 12-96,-14-12 64,27 0 96,-13 0 96,-14 0-128,14-12-32,-14 12-64,0 0-64,0-12 160,-13 12 32,13 0-96,-13 12 32,13-12 64,-13 12 32,-14-12-128,1 0-32,13 12 96,-27 0 32,13-12-96,-13 13 32,0-13 0,14 12 0,-27-12 0,13 12 64,13 1-96,-26-13-64,13 0 128,-13 13 96,0-1-32,0 0-64,-1-12 0,14 12-32,-13 0 0,13-12 0,0 12 0,-13-12 64,0 13-32,0-1-32,13-12 32,-14 0 32,1 12-32,0-12-32,13 13-64,-14-13 32,2 0 96,-2 12 96,1-12-128,-14 0-96,1 12 96,-1-12 32,0 13 192,1-13 0,-14 11 32,13 1-160,-13 1-96,0-1 64,0 13-64,0 0-32,0-1 32,0 13 32,0 12-32,-13-1-32,13 2-64,0-1-32,-14 12 64,14 12 64,0 2-64,-13-2 0,13 12 32,-13 15 64,-14-15 32,14 13 96,-1 12-32,1-12 0,0 13-192,-15-13 32,15 13 0,0 11 0,-1 13 64,1-1 96,0 14-64,-1-13 0,1 12 32,0 12 0,13-11-160,0 11 32,-14 0 63,14-11 33,0 24-128,-13-13 32,13 1 64,0-13 96,0 12-128,-13-12-96,13 13 32,0-12 64,0-2 0,0 14 64,-14-25 0,14 25 32,-13-14-64,13 2-64,-13-1 32,-1 0 32,14-24-96,0 11 0,14-23-32,-14 12 0,13-12 64,0-1 64,1 0-32,-1-12-32,0 13 32,1-1 32,-14-25 32,13 14 96,0-1-32,1 0 0,-1 0-96,0-25-64,1 14 96,-1-14 0,0 0-32,15-11-64,-28-1 96,13 13 0,0-26-32,1 15-64,-1-15 32,0-11-32,-13 0-96,14 0 64,-1 0 96,0-13 96,1-11-64,-1 11 0,-13 0-96,13-12-32,1 1-32,-14-1-64,13 0 96,-13-12 0,0 13 96,13-1 32,-13-12-128,0 0 32,0 12 0,0-12 64,0 13 32,-13-13 96,13 12-96,-13-1-64,13 2-224,-27 12-32,14-13-128,-27-12 64,13 13 160,-13-1 64,-1 0 128,1-12 96,-13 13-64,-14-1-64,14-1-160,-14 2 0,0 11 64,-13-11 32,-1-1-64,1 0 0,-13 1-160,-14-1-64,0-12 64,0 12 96,-13-12 160,0 0 64,-14 12 0,-14-12-64,2 13 96,12-1 0,-13-12 32,-14 12 0,14-12-160,0 0 32,0 0 0,0-12 64,-14 0-96,28-13-64,-1 1 64,-13 11 0,13 1-64,0-13 64,1 13 32,-1 0 0,-13-1-96,13 13 64,14-11 32,-14-1 64,14-1-96,0 1 0,0 0-32,12-1-64,2 13 0,12-12 97,-13 0-1,14 12 32,-1 0 63,0 0 33,14 0-32,-14 0-64,28 0 96,-14 0 0,26 12-32,-13-12-64,27 0 32,-13 0-32,-1 0 0,14 0 0,0 0 0,0 0 64,0 0-32,13 0-32,0 0 160,14 12 32,-14-12-64,14 0-32,0 0-192,-1 0-64,1 0 64,0 0 32,13 0-32,-14 0 64,14 0-32,-14 0 0,14 0 128,-13 0 32,13-12-128,-13 12-32,13-12 32,-14 12 64,14-13-64,-13-11 0,13-1 96,-13 1-96,13-1 0,0 0 32,-14-11 0,14 12 0,0-13 0,0-12 64,0-1 32,0 1-192,0-12 0,-13-1-128,0-11 1,-1-25-161,-12 0 0,-1 0-96,0-1 0,14 1-32,-14-12 64,13 24 384,-12 13 192,26-1 160,-27-12 64,14 25-160,-1-25-128,14 25-32,14-25-32,-14 0-288,0 0-64,0 12 128,0 1 32,13 0 128,-13 23 32,0 1 160,0 1 64,13 10 64,1 1 0,-14 13-64,0 0-32,0-1-96,13 13-64,-13-1 32,0-11-32,0 24 0,0-12 0,0 0 0,0 0 64,0 12 32,0 0 96,0-13-32,0 13 64,0-13-64,13 13 0,-13-12-32,0 12 0,0 0-224,0-12 0,14-1 32,-14 13 96,0-23-64,0-2 0,0 0 96,14 1 32,-14 11-192,0 1 0,0-12 96,0 0 64,0 11-96,0-12 32,0 13 64,-14-1 96,14 1-128,0 0-96,0 0 32,0 0 0,-14-13 32,14 13 0,0-13 0,0 1 64,0 0 96,0 12-224,0-1 0,0 0 64,0 1 64,0 12 0,0-12-64,0 12 32,0-13 32,0 13-192,0-12 32,0 12 96,0 0 64,0 0 0,0-12-64,0 12 96,0 0 0,0 0-33,0 0-63,0 0 32,0 0-32,0 0 0,0 0 0,0 0-95,0-12 63,0 12 32,0 0 0,0 0 0,0 0 0,0 0 0,0 0 63,0-12-31,0 12-32,0 0 32,0 0-32,0 0 0,-13 0 64,13 0-96,-13 0 0,13-12 32,0 12-95,-14 0 63,14 0 159,0 0 65,-13 0-64,13 0-96,0 0 0,0 0 32,0 0-32,0 0 64,0 0-64,0 0-32,-13 0-64,-1 0 32,1 0 96,13 0-32,0 0-32,-13 0-64,13 0 32,-14 0 32,14 0 0,-13 0 64,13 0 96,-13 0-64,-1 0 0,14 0-32,-13 0 32,-1 0-64,14 0 64,-26 0-128,26 0-64,-14 0 64,1 0 0,-14 0 32,0 0 64,0 0 32,1 0 32,-1 0-160,0 0-32,1 0 32,-1 0 0,0-13 96,0 13 96,0 0-64,-13 0 0,0 0 32,14 0 0,-1 0-160,0 0 32,1 0 0,-1 0 0,13 0-96,1 0 0,-14 0 64,14 0 0,13 0 32,-27 0 64,14 0-96,-1 0 0,14 0 32,-13 0 64,13 0-96,-13 0-64,13 0 64,0 0 0,0 0 32,0 0 0,0 0 0,-14 0 0,14 0 64,0 0 32,0 0-32,-13 0-64,13 0 32,-13 13 32,-1-13 96,14 0-224,-13 12-96,0-12 224,13 12 96,-14-12-64,1 12 0,-1-12-32,1 12-64,13 0 32,-14 1-32,1-1 0,0 0 64,-1 14-96,1-2-64,0-12 192,-1 12 96,1 1-96,0 0 0,-1-1-32,-12-12-64,-1 12 96,14 1 0,-14-13-128,0 14 32,0-14 64,0 12 32,1-12-192,-1 0-64,-13 1 64,0-13 32,-14 0 128,14 0 32,-13-13-32,13 13 32,-14-12-64,1 12-32,12-12-64,-12 0 32,0-12 32,-1-2 0,1 2-96,-1-13 0,1-12-32,13 12 96,0 1-64,0-1 32,-1 0 64,1-12 0,13 0 0,1-13 64,-1 13-96,0-12-64,14 12-32,0-12 0,-1-1-64,1-23-32,13 11-32,0 0 0,0 0 160,0 1 32,13 13-32,-13-3 64,14 3 32,-1-15 64,14 26-192,-1-12 32,1 12 96,0 0 64,-1 12-160,15-12 0,-1 0 32,13 0 96,1 12 0,-14 0 64,13 13-128,-12-13-64,-1 25 64,0-13 64,0 0 0,13 13 64,-26-12-64,27 12-32,-28 0 32,14-13-32,0 25 0,0-12 0,14 12 0,-14-13 0,-13 13 0,0 0 64,13 0-32,-14 0-32,1 0 32,0 25-32,-1-25 64,15 12 32,-14 1-192,-1-1 0,1 0 96,0 0 64,-1 0 0,1 13-64,0-13 96,-14 0 64,14 1 0,-14 11 0,1-12-192,13 13 32,-14 0 0,0-1 64,14-11-32,0 11-32,-14-12-64,0 0 32,1 0 96,-14 1 32,13-1-128,-13 0 32,13-12 64,-13 13 32,0-13-32,0 0-64,0 0 32,0 0 32,0 0-32,0 0 64,0 0-64,0 0-32,0 0-128,0 0 0,0 0 128,0 0 64,0 0 0,0 0-64,0 0 32,0 0-32,0 0 0,0 0 0,0 0 64,0 0 32,0 0-128,0 0-32,0 0 96,0 0 32,0 0 0,0 0-64,14 0-64,-14 0-32,0 0 128,0 0 32,13 0 64,-13 0 64,13 0-160,1 0-96,-1 0 32,1 0 64,13 0-64,-1 0-64,1 0 128,13-13 32,0 13-96,-13 0-32,13-12-64,0 12 96,0 0 0,0 0 96,0-12-32,-13 12-32,13 0 32,-13 0-32,-14 0-96,14 12 0,-13-12 128,-1 0 32,0 0 0,-13 0-64,14 0-64,-1 0 32,-13 0 96,0 0 32,0 0-32,0 0 32,0 0-64,0 0 64,0 0-128,0 0-64,0 0 128,0 0 32,0-12 0,0 12-64,0 0 32,0 0-32,0 0-160,0-13 32,0 13 64,0-12 96,0 0 64,0 12 32,0-12-160,0 0 32,0-13 0,0 13 64,0 0-32,0-1 64,0-11-128,0-1-64,0 1 64,0-1 64,0-12-64,0 13 0,0-13 32,0 0 0,0 13-96,-13-13 64,13 0 32,0 0 0,-14-11-96,14 11 64,0 0 32,0 0 0,0 12 0,-13-12 0,13 0 0,0 1 0,0 12-288,0-1-64,0 0-320,0 1-128,-13 12-607,13-13-257,-14 0-512,1 1-160,13 0-736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04"/>
    </inkml:context>
    <inkml:brush xml:id="br0">
      <inkml:brushProperty name="width" value="0.10583" units="cm"/>
      <inkml:brushProperty name="height" value="0.10583" units="cm"/>
    </inkml:brush>
    <inkml:brush xml:id="br1">
      <inkml:brushProperty name="width" value="0.07056" units="cm"/>
      <inkml:brushProperty name="height" value="0.07056" units="cm"/>
    </inkml:brush>
  </inkml:definitions>
  <inkml:trace contextRef="#ctx0" brushRef="#br0">11146 2314 12960,'-13'7'-32,"-1"-7"32,0 7 0,0-7 64,0 6 32,-7 1-32,7 0-64,-14 0 96,14 7 64,-13-7-64,6 0-64,-7-7-96,7 7-32,-7 0 64,1-7 0,-8 7 32,7 0 64,-7 0 32,1 0 96,-1 0-256,0 0 0,-7 7 0,8-14 32,-8 14 96,-7-9 32,8 2-128,-1 7 32,-7 0-64,1 0 0,-1 0 64,-7 0 64,1 7-96,-1-7 0,1 0 32,-1-1 64,-7 1-96,1 0 0,6 0 32,-6 0 64,-1 0 32,1 0 96,-1 7-160,1 0-32,-1-1 0,1 1 0,-1 7 0,0 0 64,1-7-96,6 0 0,-6-8 32,6 8 0,1 0 0,-1-7 0,7 0 0,-6 0 0,-1 7 0,1-7 0,-1 6 64,7 1 32,-7-7-128,8 14 32,-8-7 0,1 0 0,-1 0-96,7-8 64,-6 1 32,6 0 64,-13 0-32,13 7-32,-7-7 32,1-7 32,-1 7-96,-13 0 0,6 0 32,1-1 0,-1 1 0,1 1 0,-1-2 0,0 1 0,-6 0 0,-1 7 0,1 0 0,-1-7 64,8 6-32,-15-5-32,8-1-64,-1 6 32,1-6 96,0 0 32,6 0-32,-7-7-64,8 0 32,-1 7-32,1-7 64,-1-7 32,1 13-128,6-5-32,1-1 96,6 0 32,-7 6 0,8-6-64,-1 0 32,7 0-32,-6 0 64,6 0 32,0 0-128,8 0-32,-1 0 32,-7 0 0,14 0 32,-6 7 0,6-7 0,7 7 64,0-7-32,0-7 64,14 7-128,-7-7 0,7 0 32,1 0 64,6 0-32,-7 0-32,7 0 32,0 0-32,0 0-96,0 0 64,0 0-32,0 0 0,0 0 0,0 0 0,0 0 64,0 0 64,0 0-32,0 0-32,0 0 32,0 0-32,0 0 64,0 0 32,-7 0-32,7 0-64,-8 0-64,1 0 32,1 0 32,-8 0 64,7 0-32,-7 0-32,-7 0 32,7 0 32,-7-7 32,1 0 96,-2 0 32,-5 0 32,-1 0-128,0 0-96,1 0 0,-8-7 32,7 0-32,-14 0-32,7 0-64,-13 7 32,13-6 160,-14-1 64,8-1-64,-15 2-96,7-1 0,-6 0 32,-1-7-96,1 7 0,-8-7 32,7 1 0,-6-8 0,-1 14 0,8-7 0,-8 0 64,1 0-96,-1 0 0,1 8 32,-8-2 0,9 1 0,-9 8 64,7-8-96,1 7 0,-8-7 32,1 0 64,-1 0-32,8 7-32,-8-7-64,1 1 32,-1 5 32,1-6 0,6 0 0,-6 1 0,-1-8 0,8 14 0,-1-7 0,1 7 0,-1-7 0,0 7 0,1 0-96,7 0 0,-1-7 128,7 7 96,-7-7-96,1 7-32,7-6 0,-1 6 0,0 0 0,0-7 64,-6 0-96,6 0 0,0 7 32,1-7 0,-1 7 64,7-7 32,-6 7-128,-1-7-32,7 1 32,-6-8 0,6 0 32,-7 7 64,8-7-32,-8 0-32,7 0-64,-6 7 32,6 1 32,0-1 64,1 0-96,-1 0 0,0 0 32,1-7 0,-1 7 0,0 0 64,1 0-32,-1 1-32,0-1 32,0-14 31,1 14-94,-1-7-65,-7 7 64,15-7 0,-1 7 32,-7 2 64,1-2-96,-1 0 0,7 0 32,-7 7 0,1 0 0,13 0 0,-7 0 0,0 0 0,1-7 0,-1 7 64,0-7-96,0 7 0,-7 0 32,15-6 64,-8 6-96,14 0 0,1-7 32,-9 7 0,16 0-352,-1-7-160,0 0-896,7 7-352,0-7-2048</inkml:trace>
  <inkml:trace contextRef="#ctx0" brushRef="#br1" timeOffset="1">42 2279 3456,'0'0'1312,"0"0"-704,0 0-448,0 0 352,0 0-160,0 0 32,0 0-32,0 0 32,0 0 0,0 0 64,0 0-224,0 0 0,0 0 0,0 0 32,0 0 0,0 0-128,0 0-32,0 0-32,0 0 32,0 0 64,0-7 64,7 7-192,-7 0-64,6-7 64,2 0 32,-1 0 0,0 0-64,0 1 32,6 6-32,1-7 0,0 0 0,7-7 0,-7 7 64,7-7-32,0 7 64,6-7-128,-6 7-64,7-7 64,-7 7 0,7-7-64,6 0 64,1-6 32,0 6 64,14-7-32,-15 7-32,8-7 96,0-7 0,6 7-192,1 1 0,0-1 32,-1 0 96,1 0 64,7 0 32,-1 0-224,8 0 0,-8 1 96,8-8 128,-8 7-192,8-7 0,0 0 64,-1 1 64,8-8 0,-1 7 32,7 0-64,-6 0-32,-1 1-64,1-1-32,20-7 128,-6-7 32,-1 8-96,-6-1-32,-1 0 32,0 7 0,-6 0 96,14 1 32,-15-8-128,7 14-32,-6-14 96,-1 1 32,1 5-96,6 2-32,-13-8 32,6 7 0,1 1 32,-1 5 0,-6-5 0,6-1 64,1 7-32,-8-7-32,8 1 32,-7 0 32,-8-1-96,8 0 0,-1 7 32,1 0 64,-8 0-32,1 1-32,0-8-64,5 7 32,-5 0 96,-1 7 32,1-14-32,-1 1-64,-6 6-128,7 0 0,-8 7 64,1-7 96,-7 0 64,6 7 32,-6 0-64,0-6-64,6 6 32,-6 7 32,0-7-96,-1 0 0,-6 0 96,7 0 32,-7 0-32,-1 7-64,8-7 32,-7 0-32,0 8 0,-1-1 0,-6 0 0,0-7 0,0 0 0,-1 0 64,2 7-96,-2-7 0,-6 7 32,7 0 64,-7-7-32,6 7 64,-6 0-128,-7 0-64,7 0 64,-7 0 64,7 1 0,-7 6 64,0-7-128,-8 0 0,9 0 32,-8 0 64,0 7-96,-1 0 0,-6-7 32,7 0 64,0 7-32,-7 0 64,7-7-64,0 7-32,-7-7 32,0 7-32,0 0 0,7 0 0,-7-7 0,7 7 0,-7 0 0,7 0 0,0 0-96,-7 0 64,7 0 32,0-7 64,0 7-32,-7 0-32,7-7 96,0 7 0,-7 0-32,6 0-64,1 0 32,-7 0 32,8 0-192,-1 0 160,0-7 128,-1 7-96,1 0-32,0 0 64,0 0 0,-7 0-32,7 0-64,-7 0 32,7 0 32,-7 0 32,0 0 32,0 0-64,7 0-64,-7 0-64,7 0-32,-7 0 128,7 0 96,-7 7-96,7-7-32,-7 0 64,7 7 32,0-7-32,0 0-64,0 0 32,-7 7-32,7-7-96,7 7 0,-7-7 128,7 7 32,-8 0-96,1-7 32,7 7 0,0 0 64,0-7-96,7 7-64,-7 7 128,7-7 32,0-1 0,6 8 32,1 0-224,0 0 32,0 7 96,0-7 64,-1 0-96,8 7-32,-7-7-64,7 0 96,6-1 0,1 1 96,-7 0-32,0 0-32,6 0 32,-6 0-32,7 0 0,-1 7 0,1-7 0,0 6 64,-1-6-96,-6 7 0,7 0 32,0 0 0,6 0 0,-6 0 0,7-8-96,-8 8 64,-6 0 32,7 0 0,-1-7 0,1 0 64,0 0-32,-1 7 64,8-8-128,-7 8 0,0-7 32,-1 7 0,8 7 0,-1-7 0,-6 0 0,7-7 0,-1 6 0,-6 0 0,14-6 0,-1 7 0,-6-7 0,-7 7 0,13-7 0,-13 0 0,14-1-96,-8 9 64,1-9 32,0 8 64,-1 7-96,1-7-64,-1-7 64,1 6 0,0 2 96,0-9 32,-8 8-128,8 0 32,0-7 0,-1-7 64,1 7-32,0 0-32,-8 0 32,1 0-32,0 0 0,-1-8 0,1 8 0,0 7 0,-1-7-96,1 7 64,-7-7 96,0 7 32,-1-7-128,1 0-32,7-1 32,-7 1 0,-1-7 96,1 7 96,0 0-128,-7 0-32,6-7 0,-6 7 0,7-7 0,-7 0 0,6 0 0,-6 0 0,0 7 0,7-8 64,-7 1-32,6 7-32,-6-7-64,7 0 32,-7 0 32,6 0 64,-6 0-32,7 0-32,-7 7 32,6 0-32,-6 0 0,0 0 0,0-7 0,0 7 0,-1-8 0,1 8 0,0-7-96,0 0 64,0 7 32,-1-7 0,-6 0 64,7 7 32,-7-7-128,0 0 32,-7 7 0,7-7 0,-1 0-96,-6 7 64,7-7 32,0-1 0,-7 8 0,7-7 64,0 7-96,-8-7 0,8 7 32,-7 0 64,0-7 32,0 14 96,7-7-96,-7-7-64,7 7 0,-8-1 32,8-6-32,-7 0 64,0 7-128,7-7-64,-7 0 64,0 7 0,7 0 32,-7-7 64,6 0-32,-5 7 64,-2-7-64,1 0 64,0 0-128,0 0-64,0 0 64,0-1 0,-7 1-64,6 7 64,1-7 32,1 0 64,-2 0-32,-6 0-32,0 0 32,7 0 32,0 0-32,-7-7-32,0 7 32,7 0-32,0 0 0,-7-7 0,-1 7 0,8 7 0,-6-7-96,5 0 0,-6 6 128,0-6 32,7 0-96,-7 0 32,7 0 0,-7 0 64,0-7-32,0 7 64,7 0-128,-14 0 0,7-7 96,0 7 32,-1 0-128,-6-7-32,7 0 96,-7 0 32,8 0 0,-8 0-64,0 0 96,0 0 0,0 0-544,0 0-160,0 0-832,0 0-288,-8 0-1440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4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8411 8078 1664,'0'0'704,"0"0"-384,15 0-448,-15 0 64,14 15 32,-14-15 0,15 0-64,-15 0 64,15 0 32,0 0 0,0 15 0,-15-15 64,29 0-32,-14 14-32,15-14 32,-1 0-32,0 0 64,1 0 32,0 0-192,-1-14 0,0 14 32,1 0 96,0 0-64,-1 0-64,1 14 64,0-14 0,14 0 96,-14 0 32,-1 0-32,15 0 32,-14 0-224,-1 0 32,1 0 96,0 0 64,-1 0 0,0 0 32,1 0-64,-15 0-32,14 0-64,1 0 32,-16 0-32,16 0-64,0 0 160,-1 0 32,1 0 0,-1 0-64,1 0 32,0 0 32,-1 0 160,0 0 192,1-14-288,0 14-64,-1 0 0,-14 0 32,15 0-32,-15 0 32,14 0-128,-14 0 0,14 0 32,-14 0 0,15 0 0,-1 0 0,-14 0 0,15 0 0,-16 0 0,16 0 64,-16 0-192,1 0 32,0 0 96,15 0 64,-16 0-928,1 0-448,0 0 576,-1 0 384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0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4852 11648,'0'0'0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0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4842 11648,'4'0'0,"-1"0"0,1 0 64,-4 0 96,3 0 64,-3 0 96,0 0-96,0 0-64,0 0-64,0 0-96,0-3 96,0 3 0,0 0-128,0 0 32,0 0 0,0 0 0,-3 0 0,3 3 0,-4-3 0,1 0 0,-1 0-96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0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5 0 2688,'0'0'1056,"-5"0"-576,5 0-352,0 0 256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0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7 1664,'7'-7'608,"-7"14"-320,0 0 64,0-7 384,0 7-192,0 0 32,0 7-288,7-1-96,-7 1 32,0 7 64,0 0 0,7 7 64,-7 7-128,7-1-64,-7-6 0,7 14 32,-7-7-96,7 13 0,0 1 96,-1-8-32,1 7 0,0 8-96,-7-7 32,7 6-64,1 1 64,-2-1 0,-6 1 32,7 0 0,0-1 0,0 8-160,0-7 32,0-1 64,0 1 32,-7-1-32,7 1 32,0-1-64,0-7 64,7 1-224,-14-7 32,7 13 96,0-6 128,-7 0-32,7-1-64,-7 1 0,6 0-32,-6 6 64,0-6 32,7-1-32,0-6-64,-7 7 32,8-8 32,-1-6-96,-7 0 0,6-7-32,1-8 0,0 7 128,0-13 32,0 7-32,0-7 32,0 0 0,0-7 96,-7 7-32,7-7 0,0-7-32,0 7 0,0 0-160,7-7 32,-1 0 0,9 0 64,-9 0-32,8 0 64,-7-7-64,14 7-32,-7-7-64,-1-7-32,9 0 128,-2 7 32,15-7 0,7 7-64,-8 0-64,1-7 32,7 0 32,6-6 64,1 7-96,0 6 0,-1-7 32,1 7 0,13-7 0,1 7 64,-8-7-32,8 7-32,-2-7 32,9 0-32,-1 0-96,1 1 0,6-1 64,0-7 0,1 0 32,-8 7 0,15 0 0,-1 0 64,1 7-96,6-7 0,0 7 96,-6 1 32,13-8-128,0 7-32,-7 0 96,15 0 32,-15 0-96,14 0 32,-7 7-64,1 0 0,6-7 0,-7 14 0,0-7 64,15 0 0,-8 7 0,-1-7 0,1 7 64,1 0 32,-1 7-192,-7-7 0,0 6 32,7 8 96,-6-7 0,-1 7-32,-14-7-64,8 7 32,-8 0 32,0 0 64,-6-1-32,6-6 64,-13 7-64,-1-7-32,0 7 32,1 0-32,-8-8-96,-6 7 0,0 8 128,-8-7 32,1 0-96,0 0-32,-8 0 32,-6-14 64,0 7 0,-8-1 64,1-6-64,-7 0 64,-7 7-64,7-7-32,-8 0 32,1-7 32,0 7-32,-7 0-32,-7-7 32,7 7-32,-7-7 0,0 0 0,-7 0 64,7 0 96,-7 0 288,0 0 160,0 0-224,0 0-128,0-7-160,0 0 0,0 0-64,0 0 64,7-7-128,-7 0-64,0-6 64,7-8 0,-7 7 32,7-7 64,-7 7-32,7-7 64,-7 1 0,6 0 96,1-8-96,0 0-64,0-6 0,0-8-32,0 7 64,7-6 32,-7-1-128,7-7-32,-7 8 96,6-8 32,-6 14-96,0-6 32,0-1 0,0-7 64,0 1-32,7-1-32,-8 1-64,8 7 32,-7-8 32,0 1 64,0-1-32,0 8 64,0-1-128,0 7-64,-7 0 128,7 1 32,0-1-96,-7-7 32,14 7 0,-7 8 0,0-8-96,0 7 0,0 1 128,0-1 96,-7 0-96,7 0-96,-7 7 32,0 1 64,7 0-64,-7 6-64,6-7 64,-6 7 0,7-6 96,-7-1 32,0 0-32,7 0-64,-7 0 32,0 1-32,0-1-96,0 14 0,0-7-224,0 14-64,0-7-1248,7 7-544,0 7-864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4336 187 21471,'-1'0'224,"-19"7"-96,-1-7-96,0 0-96,0 0 32,-7 7 96,-6-7 32,6 7-128,-7-7 32,7 7 0,-6-7 0,-1 7 64,0-7 96,-7 7-64,7-7-64,-6 7-96,-1-7-32,1 0 64,-1 7 0,7-7 32,-14 6 0,8-6 0,-8 8 64,7-8-96,-7 6-64,8-6 128,-7 7 32,-1-7 0,7 7-64,-7-7 32,0 7-32,8 0 0,-8 0 64,7-7-96,-6 14-64,6-7 64,-7 0 0,1 0 96,7 0 96,-8 0-224,0 0 0,0 0 64,1 0 64,-1 0-96,0-1 32,0 2-64,-6 5 0,7-6 64,-1 7 0,0-7 0,0 7 0,1-7 0,-1 0 0,-6 7 0,6-7 0,0 7 0,8-7 0,-1 6 0,-13-5 0,13-2 0,-7 1 0,7 1 0,8-2 64,-8 1-96,0 7 0,8-7 32,-1 0 0,-6 7 0,6-7 0,1 0 64,-1 0 32,-7 0-128,7 0-32,8 0 32,-8-1 0,0 2 32,0-8 0,8 6 0,-8 1 0,7-7 64,0 8 32,-7-2-128,8 1-32,-9-7 96,9 7 32,-1 0-96,0 0-32,1-7-64,-1 7 96,0 0-64,0 0 32,7 0 64,0 0 64,1 0-32,6-7-32,-14 7-64,14-7-32,-7 7 64,7-7 64,1 0 64,-1 7 32,0-7-160,0 0 32,-7 6-64,7-6 0,0 8 64,0-1 0,0-7 64,1 0 32,-1 0-128,7 0-32,-8 6 32,9-6 0,-1 0 32,-7 8 0,7-8 0,0 0 0,-7 0 64,14 0 32,-7 6-128,0-6-32,0 0-64,0 7 0,0-7 288,1 0-160,-2 0-32,2 0 64,-9 0-32,15 0 0,-7 0 32,0 0-32,1 0 0,6 0 0,-8 0 0,2 0 0,-1 0 0,7 0 64,-7 0-96,0 7 0,0-7-32,0 0-64,0 0 96,0 0 0,7 7 32,-14-7 64,8 0 32,-2 0-32,1 0-64,1 0 32,-9 7-128,15-7 0,-7 0 64,1 0 0,-2 7 32,2-7 0,6 0 0,-7 7 0,7-7 0,-7 7 0,7-7-96,-7 7 64,7-7 32,-7 7 64,7 0-96,0 7-64,-7 0 64,7 0 64,-7 0 0,7-1-32,0 1-64,0 14-32,-7-7 64,7 0 64,0 6-64,0 1 0,0 0 96,-7 0 32,7 7-32,0-8-64,0 1-64,0 0 32,0 7 32,0-8 64,0 8-32,0-7-32,0 7-64,0-1 32,0 1 32,-7 7 64,7 0-32,0 6-32,-7-13 32,7 14-32,0-7 0,0-1 0,-7 8 0,7-7 0,0-1-96,-7 8 64,7-7 32,0 6 0,0 1-96,-6 6 64,6-6 96,0 6 32,-8-6-128,8 7-32,0-1 96,0 1 32,0-8-96,0 1 32,0 7-64,0-8 0,0 1 64,0 0 64,0-7-32,0 6 64,0-6-64,0 0-32,-7-8-64,7 8 32,-7 0 32,7-8 0,0-5-96,-6-2 64,6 8 32,0-1 64,0-6-32,0 0 64,0-7-224,0 7 32,0-8 32,0 1 32,0 1 32,-8-2 0,8 8-96,-6-7 0,6-1 64,0-5 0,-7 5-64,7 1 64,0-7 32,-7 7 0,7-7 0,0-1 0,0 2-160,-7 5 32,7-6 64,0 7 32,-7-7-64,7 0 0,0-7 64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1"/>
    </inkml:context>
    <inkml:brush xml:id="br0">
      <inkml:brushProperty name="width" value="0.10583" units="cm"/>
      <inkml:brushProperty name="height" value="0.10583" units="cm"/>
      <inkml:brushProperty name="color" value="#FFF200"/>
    </inkml:brush>
  </inkml:definitions>
  <inkml:trace contextRef="#ctx0" brushRef="#br0">4288 26 12096,'0'1'320,"0"-1"-96,-7 0-64,7 6 128,-7-6 128,7 0-96,-7 7 64,0-7-160,7 0 32,-7 0-32,-6 0 160,5 7-128,1-7-128,0 0-96,-7 0 0,7 0-32,1 0 0,-2 0 64,2 0-32,-1 0 64,0-7-64,-7 7 64,7 0-64,0 0-32,-7 0-64,7 0 32,-7-7 160,0 7 64,7 0-65,-7 0-31,0 0-32,8 0-64,-8 0 32,0 0-32,0 0 64,0 0 32,0 0-32,0 0 32,0 0-128,-6 7 0,6-7 96,-7 0 32,0 0-32,-7 7 32,7-7-64,0 8-32,-6-2-64,6-6 32,0 0 32,0 7 64,0 0-32,-7-7 64,8 0-64,-1 7-32,0 0 32,-7-7 32,0 7-96,7-7 0,-6 7 32,-1-7 0,7 0 0,0 7 64,0 0-32,-6-7-32,6 7-64,0-7-32,7 6 64,-7-6 0,0 0-64,0 0 64,0 0 32,-6 0 64,13 0-32,-7 0-32,0 8 32,0-8 32,7 0-96,-7 0 0,7 0 32,-6 0 64,6 7-96,-1-7 0,-5 0 32,6 0 0,0 0 0,-7 0 64,7 0-96,-7 6 0,1-6 96,-1 8 32,0-8-128,0 6 32,0-6-64,1 7 0,-1-7 64,-7 7 0,7-7 64,0 0 96,7 8-128,-7-8-32,1 6 0,-2-6 0,1 7-96,-6-7 64,6 0 32,0 7 64,1-7-96,-2 7 0,1-7-32,8 7 0,-15-7 64,14 7 0,-6-7 64,5 7 32,-6-7-32,0 7-64,1-7 32,-1 7-32,-7 0-96,7-7 0,0 7 128,0 0 32,0 0-96,8-1 32,-7 2 0,-1-2 64,1 1-96,-2-7 0,1 7 32,1-7 64,-1 8-32,0-8-32,0 6-64,0 1 32,0 0 32,0-7 0,1 7 0,-1 0 0,7-7 0,-7 7 64,0 0-192,0 0 32,7-7 32,-6 7 96,6 0 0,-7 0-32,7-7 96,-7 0 0,0 7-32,0-7-64,0 0 32,8 0-32,-8 7 0,7-7 0,-7 6-96,7 2 64,0-8 32,0 6 64,1 1-32,-8-7-32,7 7-64,0 1 32,-7-8-32,7 6 0,-7-6 128,0 0 32,1 7-32,-1-7-64,0 7-64,0-7 32,7 7 32,-7-7 64,7 0-96,0 0-64,-7 7 128,8 0 32,-8-7-96,7 7 32,0-7 0,0 7 64,-7 0-96,0-7-64,1 7 64,-1-7 0,7 7 32,-7-7 64,0 7-32,7-7 64,-7 7-64,7-7-32,1 6-128,-8 2 0,6-2 128,-5-6 128,6 7-96,0 0-96,-7-7 96,7 8 32,-13-2-96,5-6 32,2 7 0,6-7 0,-7 8 64,0-8 32,7 0-192,0 6 0,-6-6 32,6 7 32,0-7 96,0 0 32,0 7-128,0-7-32,0 7 32,0-7 0,0 0 32,1 0 0,-2 7 64,2-7 32,-8 0-32,0 7 32,7-7-128,0 0 0,1 0 32,-1 0 0,-1 7-96,1-7 0,0 0 64,8 0 64,-8 0-64,7 0 0,0 0 32,0 7 64,-7-7-96,7 0-64,0 0 64,0 0 64,-7 0 0,8 0-32,-2 0 32,1 7-32,0-7 64,7 0-96,-6 0 0,-2 0 96,2 0 32,-1 0-128,0 7-32,0-7-64,0 0 96,0 0 0,7 6 96,-7-6-32,7 0 64,-7 0-128,0 8 0,0-8 32,-7 0 64,7 0-32,1 6-32,-2-6 32,1 0-32,0 0-96,1 0 64,-2 0 32,2 7 0,6-7 0,-7 0 64,7 0-96,-8 0-64,2 7 64,6-7 0,0 0 32,0 0 64,-7 0-96,7 8 0,-7-2 32,7 1 64,0 1-32,-7-2-96,7 8 32,-7-7 32,7 0 0,0 7 0,0-7 0,0 0 0,0 0 0,0 7 0,0-8 0,0 8 0,0-6 0,0 5 0,0 1 0,0 0 0,0 0 0,0 0 0,0-7 0,0 7 64,0-8-192,0 8 32,0 1 96,-7-1 64,7-1 0,0 1-64,0 0 32,0 0-32,0-7 0,-7 6 0,7-5 0,0 5 0,0 1 0,0 0 64,-7 0-96,7 0 0,0 0 32,-7 0 64,7 0-32,0-1-32,0-5 32,0 5 32,0 1-96,0-6 0,0 6-32,-7-1 0,7 1 64,0 0 0,0-7 0,0 7 0,0 0 0,0 0 64,0 0-32,0 0-32,0 0-64,0 6 32,0-6 32,0 7 0,0-7-96,0 7 64,0-7 32,0 0 0,0 0 64,0-1 32,0 1-32,0 7-64,0-7 32,0 7-32,0-8-96,0 9 64,0-8 32,0 7 0,0-1 0,0-6 0,0 7 0,0-1 0,0-6 0,0 0 0,0 0-96,0 7 64,0-14 32,0 14 64,0-14-32,0 7-32,0 0 32,0 6-32,0-12 0,0 6 0,0-1 0,-6 1 0,6 0 0,0 7 0,0-14 0,0 14 0,0-7-96,0 0 64,0 0 32,0-1 64,0-5-32,0 5 64,0 1-64,0 0-32,0 0 32,0 0-32,0 0 0,0 0 0,0 0-96,0-1 64,0 1 32,0 0 64,0 0-32,0 0-32,0 0 32,0 0-32,0 0-96,0 0 0,0 14 128,0-15 32,0-6-96,0 7 32,0 0 0,0 0 0,0 7 0,0-7 64,0-7-96,0 0 0,0 6 32,0-5 64,0 5-96,0 1 0,0-7-32,0 7 0,0 0 64,0 0 0,0 0 0,0 0 64,0 0-32,0 6-32,0-5 32,0-2 32,0 8-96,0-7 0,0 0 32,0 0 0,0 0-96,0-7 64,0 14 96,0-7 96,0-1-224,0 1 0,0 0 0,6 0 32,-6 7-64,0 0 64,0 0 32,0-7 64,0-8-32,0 8 64,0 7-128,0-14 0,0 0 32,0 7 64,0-7-32,0 6-32,0 8 32,0-13-32,0 5 0,0-6 0,0 0 0,0 0 0,0 7 0,0-7 64,0 7-96,0-8 0,0 9-32,0-1 0,0-7 64,0 6 64,0 8-32,0-14 64,0 7-128,0 0-64,0-7-32,0 7 96,0-8 64,0 2 64,0 5-32,0-6 32,0 0-128,0 0 0,0-1 32,-6 2 64,6 5-96,0-6 0,0 0 32,0 0 0,0 7 0,0-7 0,0 0 0,0 0 64,0-7-96,0 7 0,-8 7 32,8-7 0,0-7-96,0 7 64,0 0-32,0 0 0,-7-1 128,7 2 32,0-2-32,0 8-128,0-7 32,0 0 32,0 0 64,0 0-32,0 0-32,0 0 32,0 0-32,0 14 0,0-14 0,0 0 0,0 0 0,0 0 0,0-1 64,0 2-32,0-2-32,0 1-64,0 0 32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7 48 10560,'0'-15'-32,"-3"0"128,3 1 96,0 10 896,0 4-288,-4 4-32,4 3-256,4 8-64,-4 3-128,0-14-32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242 7 1920,'7'-7'768,"-7"7"-384,0 0 96,0 0 480,0 0-96,0 0 32,0 0-288,0 0-32,-7 7-64,7 0 64,-7 0-320,0 14 64,0-1 32,-7 15-64,0 7 0,0 7-32,-6 5 64,-1 9-160,0-1-32,0 1-64,1-8 32,-1-6 0,8-1 32,-1-7-416,7-13-224,-7 0-4576,7-28 2112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 22 11840,'1'0'-64,"3"-11"128,-1 4 32,-3 3 384,0 4 160,-3 8-192,-1 2-96,1-6-64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103 0 2304,'0'0'960,"0"7"-512,0-7-32,0 7 448,0 0-64,0-7 0,0 14 0,0 0 32,0 7-160,-7 6-96,0 8-320,7 6 32,-7 8 64,-7-1-288,7 1 0,-6 7-64,13-9 64,-6 2-32,-8-7-32,14-8 32,-7 1-32,0-7-864,0 0-352,0-7-1440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5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10715 8019 1024,'29'0'416,"-29"0"-192,30-15-192,-16 15 96,1 0 64,0 0 32,0 0 32,14 0 0,1 0-128,-16 0-32,16 0-32,0 15 32,-16-15-64,16 0 64,-15 14-128,14 1-64,-14-15 64,0 0 0,15 15 32,-16-15 64,16 0-32,-1 0-32,1 0 32,-1 0-32,-14 0 352,14 0 224,1 0-288,-15 0-160,14 0-160,1 0 0,0 15 96,-16-15 32,16 0-128,0 15-32,-1-15 32,15 0 0,-14 0 384,-1 0 160,1-15-256,-16 15-64,16 0-128,0 0 32,-1 0-64,1 15 64,-1-15-64,1 0 64,-16 0-128,16 0 0,0 14-32,-1-28 0,-14 14 128,15 0 32,-1 0-128,-14 14 32,14-14-64,-14 0 0,15 0 0,-16 15 0,1-15 64,14 0 64,1 15-32,-15-15 64,14 14-224,-14-14 32,15 15 160,-1-15 128,-14 0-192,0 15-32,15-15 64,-16 0 32,1 0 128,14 0 32,1 15-192,-15-15-64,0 0 0,14 0 64,0 0 0,-13 0-32,13 0 96,-14 0-128,14 0 0,1 0 96,-15 0 32,14 0 32,-14 0 0,15 0-224,-16 0 0,1 0 32,14 0 32,1 0-64,-15 14 64,14-14 96,-14 0 32,14 0-32,-14 15 32,0-15-128,0 0 0,0 0 32,-1 0 0,1 0 0,0 0 0,0 0 0,0 0 0,-1 0-96,1 0 0,14 0 192,-14 0-64,0 0 0,15 0 64,-16 0 0,1 0-32,-15 0-64,15 0-128,0 0-64,0 0 96,-1 0 96,1 0-32,0 0 0,-1 0 96,1 0 32,15 0-32,-15 0-64,-1 0-64,1 0 32,0 0 32,15 0 64,-16 0-96,16 15 0,-1-15 32,-14 0 0,0 15 0,14-15 64,1 15-32,-16-15-32,2 0-64,13 14 32,1-14-32,0 0 0,-1 0 128,0 0 32,-14 0-32,15 0-64,-1 0 32,1 0-32,-16 0 64,16 0 32,0 0-192,-16 0-64,16 0 64,0 0 96,-1 0 32,0 0-32,16 0 32,-16 0 32,1 0 32,0 0 32,-1 0 128,-14 0 160,14 0-288,-14 0-64,15 0-64,14 0 64,-14 0-96,-16 0-64,16 0 128,-1 0 32,1-14 0,-1 14-64,1 0 96,14-15 64,-14 15-224,-1-15 0,1 15 128,-1-15 128,15 15-96,-14 0-64,0 0 0,14 0-32,-14 0 0,-1 0 0,16 0 0,-1 0 0,-15-15 0,16 15 0,-16 0 0,15 0 0,-14-14 0,14 14 0,1 0 64,-1 0 32,0 0-128,0 0 32,-14 0-64,14 0 0,-14 0 64,14 14 0,0-14 0,0 0 64,-14 0-32,14 0-32,1 0-64,-16 0 32,1 0 32,0 0 64,14 0-32,-15 0 64,1 0-128,-1 0-64,15 0 64,-14 15 0,0-15 32,-16 0 64,16 0-96,0 0 0,-16 0 96,1 0 32,14 0-32,-13 0-64,-2 0-64,1 0 32,0 0 96,-1 0 96,1 0-128,15 0-96,-15 0-64,-1 0 0,1 0 160,0-15 32,-15 15-96,14 0 32,1 0 0,0-14 64,0 14-32,0 0 64,-1 0-128,-14 0 0,15 0 32,0 0 64,0 0-96,0 0-64,-15 0 128,14 0 32,1 14-96,-15-14-32,0 15-768,15-15-320,-1 15-608,-14-15-672,0 15 928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40 0 3840,'-7'14'1472,"7"14"-768,0 6-256,0-20 544,-6 21-192,6 0-64,-7 6-288,0 8-128,1 0-160,-1 5-192,7-12 0,0 7 32,0-15 0,7 1 0,-1-7 64,-6 0-1440,7-7-1984,-7-7 448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2176,'0'0'864,"0"7"-448,0 7 288,7 0 480,-7 0-64,7 7 0,-7 12-288,7 2-128,-7 7-320,6 7-160,1-9-128,-7 9-160,14 0-32,-7-8 192,0-6 96,6-1-320,-6-6-128,0-7-1856,0-8-1408,0 2 1248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8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0 640,'0'7'256,"0"-7"-128,0 14 960,0 0 576,7 0-64,-7 7 0,7 13-352,-7 7-128,7 1-352,0 13-128,6-6-384,-6 13-96,7-7 32,-7 1-160,6-8-32,1 1 0,-1-1 64,1-14-320,0-6-64,0-7-2016,0-7-1632,-8-14 1344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1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150 0 3072,'-6'7'1120,"6"-7"-576,0 7-64,0 7 416,-7 0-64,0 7 64,7 6-160,-14 8-64,7 14-352,-7-2 0,1 9 32,-1 7-288,1-1 0,-1-6-64,1-1 0,-1-13-704,0-8-256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25 0 3712,'-6'7'1472,"6"7"-768,0 14-416,0-15 448,0 1-64,0 14 64,0 7-288,-6 0-32,6 6-224,0 8-128,0 6-32,0-7 32,0 1 96,-7 0-480,7-7-192,0-7-1088,-6-8-1408,6-6 608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3968,'0'7'1568,"7"0"-832,0 14-512,-7-7 416,7-7 32,0 14 128,0-1-224,6 1-96,-7 14-256,15-1-32,-7 8 128,7-1-128,0 1 64,-7 0-320,5-1 0,-5 1 64,0-1 64,0-6 64,0-7 0,0-7-160,0 6 32,-7-6-992,7-14-2496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2816,'0'0'1056,"0"7"-576,7 0-160,-7-7 448,0 14-64,7-7-32,-7 14 0,7 0 32,-7-1-96,7 8 0,0 7-320,0-7-32,7 6-32,-8 7 32,8-6 0,-1 7-128,1-8-32,0 1-192,0 0 0,-7-7 96,7 0 128,-7-1-32,0-6-64,0 0-512,0 0-224,0-7-1056,-7 0-1600,7 0 704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46 0 3072,'0'7'1120,"0"-7"-576,0 7-224,0 0 448,0 7 0,0-1 96,0 8-288,-6 7 0,6 7-64,-7 6 64,0 8-320,1-1-224,-1 7-32,7 0 0,-6-6 64,-1-7-672,7-8-288,0 1-1664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3328,'0'14'1312,"0"14"-704,0-1 0,0-13 512,0 7-64,0 14 32,0 0-480,0 13-128,0 1-288,0 13-128,0-6-32,0-7-32,0 6 0,6-13 64,-6-7 32,7-8-1248,-1-6-480,-6-7-960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2742 8350 1408,'0'7'512,"0"-7"-256,0 7 320,0 0 384,7 0 288,-7 14 96,7-8-224,-7 8-64,7 7-288,0 6-96,-1 8-384,7-1-256,-6 1-32,0-7 64,7 6 96,-7-6-128,7-15-96,-8 8 96,8-14 32,-7-7-1152,7-7-448,-7-7-1056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6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12546 8115 1408,'0'0'512,"0"0"-256,0 15-224,0-15 160,0 0 32,0 30 32,0-16 128,0 16 160,0-16-224,-14 16-96,14 0-128,0-1-96,0 16 96,-15-2 0,15 1-128,0 16-32,-15-16-1184,15 0-512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2688,'0'7'1056,"7"-7"-576,0 14 128,0-7 576,-7 14-224,13-1 0,-6 0-192,0 15-96,14-7-352,-7 14-128,0-9-64,7-5-64,-8 7-64,0 0 32,1-8-32,0-7-576,-7 2-160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3072,'7'21'1120,"0"7"-576,-7 0 64,6-8 512,-6 1-64,0 13 32,7 1-480,-7 0-192,7 6-256,-7 1 32,0 7 96,7-9-160,0 9-64,0-14-32,-1 6-32,1-13-160,0 0-32,-7 0-1056,7-14-416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8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131 291 2560,'-7'7'1056,"-1"-7"-576,16 0-160,-8 7 448,-8-7-288,8 7-32,0 0-128,0 0-32,0-7 96,0 7 96,-6 0 160,6-7 64,0 0-96,-7-14-320,7 7-32,-7-7 64,7 0-192,-7-7-64,7 7 32,-7 0 0,0-7-32,0 1 32,0-1-64,-6 0 64,6 7-128,1-13-64,-1 6 64,0 0 0,7 1 32,-7 6 64,0 0-96,7 7-64,0 0 64,0 0 0,-7 7-128,7-7-32,0 7-64,0 0 64,0 0-32,0 0 64,0 0 96,7 0 32,-7 7-64,0 0 64,7 0-32,0 7-64,-7-7 224,0 7 96,7-1-192,0 1 32,-7 0-96,6 0 0,-6 0 64,7 6 0,-7-6-96,7 0 64,-1 7 96,-6-8 32,7 8-32,-7 0-64,0-7 32,7 0-32,-7 0-800,0 7-256,0-14-1280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2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3456,'0'14'1312,"0"0"-704,0 7-160,7-7 480,0 13-96,-7 1 64,14 7-384,-7 0-128,0 6-224,-1 1-128,0-1 64,1 1-352,0-7-64,0-8-1248,-7-6-1568,7-7 672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3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1536,'0'7'608,"0"0"-320,7 7 512,0 0 544,0 7-224,0 7-64,7-1-192,-8 8-64,7 7-320,1-8-64,0 15-224,0-8-128,0 1 32,0-7 0,-1 0 32,-6-7-64,7 0 32,-7-8-1408,0-6-608,0-7-448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3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152 0 3456,'-14'7'1312,"14"0"-704,0 7-512,-7-7 384,7 7-96,-7 0 96,7 7-128,-7 5 32,0 2-224,-6 7-32,6 0-64,-7 6-64,-7 1 32,7-8-32,7 7 64,-6 1-544,-1-14-192,7 7-1376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3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152 0 2560,'0'0'960,"0"7"-512,0 0-256,0 0 288,0 0 0,0 7 32,-7-7-128,7 7 0,0 7-96,-7-1 64,7-6-128,-7 7 32,0 0-160,0 7 0,0-7 96,0 6-96,7-7-64,-14 8-96,7 0-32,0 0 128,0 6 96,1-6-96,0 0-32,-1-7 0,-7 0 0,7 0 0,0 0 64,0-8-800,0-6-320,0 7-928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3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269 0 2304,'0'0'960,"0"7"-512,0-7-256,0 7 352,-7 0 128,7 0 64,-7 14-384,7 0-128,-7 6-32,0 7 96,-7 1-64,0 7-64,0 0-64,-6 6 0,0 1 64,-8 6-128,7 0-32,0 8-64,1-7-64,0-1-1184,-8 0-1248,7-6 512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33.50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7038 4753 2304,'0'0'960,"0"0"-512,0 0 320,0 0 608,0 0-320,0 0-32,0 0-320,0 0-64,0 0-352,0 0-32,-7 0 64,7 7-64,0-7 32,-7 0-32,7 0 64,-7 7-32,7-7 0,-7 7-32,7-7 64,-7 0-96,0 7 32,7-7-32,-14 7 96,7-7-32,0 7 0,-6 0-96,6 0-32,-6 0 96,6-1 96,0 1-192,0 0-96,0 0 32,0 0 0,0 0 32,0 0 0,7 0 0,-7 0 0,7 0 0,-7 7 0,7 0 0,0-7 0,0-1-160,7 8 32,0-7-64,0 0 0,0 0 64,7 0 0,0 0 0,-1 0 0,7 0 0,-6-7 0,0 0 64,7 0 32,-7 0-128,7-7-32,-7 7 96,-1-7 32,8 0-96,-8 0-32,1 0 32,-7 0 64,7 0 64,-7 7 31,0-7-63,0 0-64,0 1 32,0-1-32,-7-7 0,7 7 64,-7 0-32,-7 0-32,7-7 32,-7 7-32,0-7 0,0 7 64,-7-7 32,7 8 32,-7 6 0,0-7 0,1 7-160,-1-7-32,1 7 32,-1-7 64,7 0-512,0 7-127,-7 0-705,7-7-224,0 7-1216,0 7-1824,0-7 1152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02:09.64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2869 1413 4224,'0'-12'1568,"0"18"-832,0-6-288,0 0 544,0 0-128,0 0 32,0 6-128,0 1-32,0-7-384,0 7 0,0-2 0,0 3 0,0 5 32,0-7-128,0 7-96,0 1 128,0 5 128,0-7-32,0 15 96,0-8-128,0 14 32,-6-7-32,6 6 95,0 0-95,-8 7 32,8 0-160,0-7-64,0 14 0,0-7 32,0 0-96,0 6-64,0 0 64,0-5 0,-7 12 32,7-7 64,0 1-96,-7 12 0,7-6 32,0 6 64,-7-6-160,7 13-96,0-13 32,0 6 0,0 1 96,0-7 32,0 12 32,0-11 0,0 12-160,0-7 32,0 1 0,0 5 64,0-12 32,0 14 96,7 4-160,0 2-32,0-8-64,1-5 0,6 6 64,-7-6 64,0 5-32,0-5-32,-7-7-64,7 6-32,0 0 128,-7 1 32,7-7-96,0 6 32,-7 1 0,7-1 0,0 1 0,-7-2 64,7 2-32,-7-7-32,0 7-64,7-7-32,-7 6-32,0 1 96,0-8 0,0 8 96,0 0-96,0-8-64,0 8 64,0-8 0,0 8 32,0-7 0,0 6 64,0 1 32,0-1-32,0 1-64,0-1 32,0 0-32,0 1-96,0-1 64,0 1 32,0-8 0,0 2 0,0-2 0,0 1 0,0-6 64,0 6 32,0-7 96,0 7 32,0 0 96,-7 0-32,7 6 0,-7-6-256,7 0 0,0 6-32,-7-5 64,7 5-32,0-6-32,0 0-128,0 0-64,0-1 96,0 2 96,0-8 32,0 0 64,-7 8-64,7-2 64,0-6-64,-7 8-32,7-2 32,-7 1-32,7-13-96,0 20 64,0 0-32,0-8 0,0 1-224,7 0-64,-7-6 128,0-1 32,7 1 32,-7-1 32,0-7 96,0 2 0,0 5 32,0-6 64,0-7-32,0 1 64,0 6 0,0-7 96,0 1-96,0-7 0,0 6-32,0-6 32,0 1-128,0-8 0,0 0-32,0 0 0,0-6 0,0 0 0,0 0 64,0-6 64,0-1 32,0 1 32,0 0-160,0-1-32,0 0 32,7 1 64,-7-7 0,7 6-32,-7-6-64,7 0 32,0 7 32,0-7 0,0 0 0,8 0 0,-1 0 0,7 0 64,0 0-96,-7 0 0,14 0 32,0 0 0,1 0-96,-1 0 0,7 0-32,-6-7 0,13 7-64,-6 0-32,6 0 32,0-6 128,8 6-128,-8 0 64,0 0 0,8 0 64,-1 0 32,1 0 32,-1 0-160,1 0-32,-1 6 96,8-6 96,-1 0 32,1 7-32,-1-7 32,8 0 32,-8 6-96,1-6 0,0 7 32,6-1 64,0 1-96,1-7-64,7 7 64,-7-2 0,-1 2 32,0 0 64,8 0-96,0-7-64,-8 0 128,1 0 32,0 5-96,6-5 32,-6 0 0,-8 0 64,15 0-32,-8 0-32,-6 0 32,6 0-32,-6 0 64,-8-5 32,15 5-192,-8 0 0,-6 0 32,7 0 96,-8 0 0,0 0-32,1-7-64,-1 7-32,1-7 64,-8 7 0,7-7 32,-6 7 0,-7-5 0,-2 5 64,2 0-96,-1 0 0,1 0 32,-8 0 0,0 0 0,1 0 0,-1 0 0,-7 0 0,0 0 0,0 0 64,0 0-32,1 0-32,-8 0-64,7 0 32,0-7 32,0 0 0,0 14 0,0-7 64,-6 0-192,-1 0 32,0 7 96,1-7 128,-2 0-96,2 0-96,-1 0 32,0 0 64,-7 0 0,7 0 64,-7 0-224,7 0 32,-7 0 32,1 0 96,-2 0 64,1 5 32,1 2-64,-1-7-64,0 7 32,7-7-32,-14 0 0,7 0 0,0 0 0,7 7 0,0-7 0,0 0 0,-6-7-96,5 7 64,2-7 96,-8 7 32,7 7-192,0-14 0,0 7 96,0 0 64,0-7 0,0 7-64,1 0 32,-1-5-32,0 5-96,0 0 64,0 0 32,0 0 64,1 0-32,-2 0-32,8 0 32,1-7-32,-1 0 0,-7 7 0,8 0 64,-9 0 96,8-6-128,-6 12-96,-1 1-64,0-14 96,1 14 0,6-7 32,-8 0-96,2 0 64,-8 0-32,7 0-64,-7 0 160,0 0 96,0 0-32,-7-7-128,7 14-64,-7-7 64,0 0 0,0 0 32,7-7-160,-7 7 160,0-6 64,8 6 0,-8 0 32,0-7-64,0 7-32,0-6-64,7-1 32,-7 1 32,6-1 0,-6 1 0,0-7 0,0 0-96,8 0 0,-8-7 128,7 7 32,-7-12-96,0 5 32,7 8-64,0-15 0,-7 8 64,0-7 0,7 0-96,-7 0 64,7-7-32,0 0 0,-7-5 0,7 6-64,-7-8 96,0 2 64,0 5-64,0-13 0,0 8-32,0-2 0,0 2 64,-7-7 64,7-1-32,-7-6 64,7 0-224,0 1 32,-7 5 32,7-7 96,0 2 0,-7 6 64,7-7-128,0 6 0,0 1 32,0 0 0,0 0 0,0-1 0,0 0-160,0 1-31,7-1-1,-7 1 128,7-7-32,0 6-32,0 1 0,0-1 96,0 8 64,0-2 64,-7 2-128,0 12 32,7-1 64,-7-5 32,0 0-128,-7 5 32,7 8-64,0 0 0,0 0 64,0-7 64,0-1-32,0 8-32,-7 0 96,7 6 0,0-1-32,0 2 32,-7-2-64,7 9-32,0-3-64,0 2 32,0 0 32,0-1 0,0 1 0,0-1 64,0 1-32,0 6 64,0-7-128,0 1 64,0 6 64,0-6-33,0 6-63,0-8 32,0 8 32,-7 0-96,7 0 0,0-6 96,-7 6-32,0 0-32,7-6 96,-7 6 0,0 0-32,0-7-64,0 7 32,-8 0-32,9 0 0,-9-6 0,-6 6 0,0-7 0,0 7 0,0 0 0,0 0 64,-8 0 32,0-6-128,1 6 32,0 0 0,-7-7 0,7 7 0,-8-6 0,8 6-96,-7-7 64,-1 7-32,-6-6 0,0 6 0,6 0 0,-6 0 64,0 6 64,-1-6-96,1 0 0,-1 0 32,1 0 64,-1 0 32,15 0 32,-14 0-64,7 0 32,6 0-64,1 0 64,0 0-128,7 0 0,0 0 32,-1 0 64,1 0 32,7 0 32,0 0-64,7 0 32,-7 0-64,14 0 64,-8 0-64,2 0-32,6-6 32,0 6-32,0 0 64,0 0 96,0-6-128,0 6-32,0 0 64,0-7 32,0 0-32,0 7-64,6-6-64,2-8-32,-8 3 64,0-3 0,7-6 32,-7 8 64,0-1-192,0-7 32,-7 0 32,7 1 32,-8-7-64,2 0 0,6 1-32,-7-2 96,-1 1 64,8-6 64,-7-1-32,1 7 32,-2-6-128,1-7 0,7 7 32,-7 0 64,7-14-96,-7 13 0,7-6-32,0-6 0,0-1 64,0 7 0,0-6-160,7 6-32,-7-7 96,7 1 96,0 0-32,1 5-64,-8 2-96,6-1-32,1 0 128,1 7 96,-1 0 32,-1 5 64,2-5-64,-8 6-32,7 7 32,-7-7-32,7 6 0,-7 7 64,7-7-96,0 0 0,-7 8 32,7-8 64,-7 7-32,0 1 64,7 5-128,-7 1 0,0-1 32,0-7 64,7 14 32,-7-5 32,0 5-64,7-7 32,-7 7-128,0-7 0,0 7 32,7-6 0,-7 6 64,0-7 96,7 7-128,-7-6-32,7 6 0,-7-7 0,7 7 0,1-6 0,-1 6 64,0-6 32,0 6-32,0-7 32,0 7-64,7 0-32,0-6 32,0 6-32,0 0-96,7 0 64,1 0 32,-1 0 0,7 0-96,0 0 64,8 0-32,-8 0 0,8 0 0,-2 0-64,2 0 0,-8 0 96,0 0-64,8 6 32,-1-6 64,1 0 0,-8 7 0,7-7 0,-7 6 0,1-6 64,-1 6-32,0 1 64,0-7-128,8 6-64,-8-6-96,0 0 32,1 7 160,-8-7 128,7 0-32,-14 0-64,7 0 0,0 0-32,-6 0 64,-1 0 32,0 0-32,0 6-64,-7-6 96,0 0 0,0 0-128,0 0-32,0 0 32,1 0 0,-8 0 32,7 0 64,-7 0 96,0 0 64,0 0-96,0 0-96,0 0 64,6 0 64,-6-6-64,0 6-64,0 0 64,0-7 0,8 1-192,-8 6 0,0-7-32,0 1 64,0-7 32,0 0 96,0 0-32,7-7 64,-7 7-64,0-6-32,0 0-64,0-7-32,-7-1 64,7 2 0,0-1 96,-8-7 32,8 2-32,0-2 32,0 1-128,-6-8 0,6 1-32,0 6 0,0-12 128,0-1 32,0 8-128,0-7 32,0 5 0,0-5 0,-7 7 0,7-15 0,0 7 64,0 1 32,0-7-128,0 7-32,0-7 32,-8 0 0,8-6 32,0 6 0,-7-7 0,7 7 0,-7 0-96,0-6 64,7 0-32,0-1-64,-7 8-64,7-8 32,-7 1 32,0-1-32,0 0 32,7 1 96,-7 6 64,0-6 64,-1 6-128,2 7 32,6-7 0,-7 7 0,-1-1 0,1-6 64,1 13-96,-2-6 0,1 5-128,7-5 32,-7 13 64,7-8 96,-7 8-64,0 0-64,7-7 64,-7 7 0,7 5 32,-7-4 0,7-2 0,0 7 0,-8 6 0,8-6 64,0 13-32,0-6 64,-6 0-128,6-2-64,0 2 128,0 6 96,-7 7-96,7-7-32,0 0-64,0 7-64,-8-1-64,8 1 33,0-1 159,-7 1 127,7 6 33,-6-7 0,-2 0-96,1 1-64,-7 6 32,7-7 32,0 1-32,0-1 64,0 7-128,0-6 0,0 6 32,-1 0 0,2-6-160,-9 6 32,8 0 64,1-7 32,-9 7 32,-6 0 0,7 0 0,0-6 0,-7 6 0,6-7 0,-6 7 128,0-6 64,-7-1-160,0 1 0,7-1-32,-8 7 64,8-7-32,-7 7-32,-1-5-64,1-2 32,0 7 32,-7 0 64,-1-7-32,1 7-32,-1-7-64,1 7 32,0 0 96,-8-6 32,1 6-128,0 0 32,-1 0-64,1 0 0,-8 0 0,1 0 0,6 0 128,-6 0 96,-7 0-64,6 0 0,1 6-96,-1-6-32,1 0 96,-8 0 32,1 7-128,6-7 32,1 7 0,0 0 0,-8-2-96,0-5 64,1 7 96,6 0 32,-6-1-192,-1 7-64,8-13 128,-8 7 64,1-1 32,0 1-64,-1-7-64,-7 6 32,1 0 32,6 1 64,1-1-32,-8 1-32,8-1 32,-1 1-32,1-7 0,6 7 64,-13-7-32,14 6-32,-8-6-64,0 7 32,8-7 32,-1 6 64,1-6-32,-1 7-32,-6-7-64,7 6 32,-8 0-32,15 1 0,-8-1 64,8 1 64,-8-7-32,15 6-32,-8 1 96,1-1 0,7-6-128,-1 0 32,8 6-64,-7-6 0,7 0 0,-8 0 0,8 0 0,0 0 0,-1 0 0,8 0 0,-14 0 0,14 0-64,-7 7 0,7-7 96,-8 0 0,8 0 32,-8 6-95,1-6-1,7 8 64,-7-2 0,7-6 32,-7 0 64,6 0-32,-6 0-32,7 7 32,7-7-32,-8 0-96,8 0 64,0 0 96,0 0 32,0 0-256,7 0-128,-7 6-192,0-6-128,0 0-704,7 0-352,-7 0-2048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7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13999 7230 1792,'0'15'768,"15"-1"-384,0 1-256,-15-15 256,0 15-96,0 0 64,15-15 0,-15 29 32,0-14-288,0 0-32,0 15-64,0-1 64,0 0 32,0 16 32,0-1-64,0 1 32,0-1-224,0-15 32,0 16 96,0-1 128,0 0-96,0-14-32,-15-1 0,15 16 0,-15-16 0,15 0 0,-15 16 0,15-16 0,0 16 0,0-1 0,-14 1 0,14-1 64,0-15-32,-15 16-32,15-16 32,0 1-32,0 0-96,0-1 64,0 0 32,0 1 64,0 0-96,0-16 0,0 16 32,0 0 0,0-16 0,0 16 64,0-1-96,0-14 0,0 15 32,0-16 64,0 16-96,15 0 0,-15-1 96,0-14 32,0 14-128,0-14-32,0 15 32,0-16 0,0 16 32,0 0 0,14-16 0,-14 16 64,0 14-32,15-14 64,0-16-64,-15 16 64,15-1-128,0-14-64,-15 0-32,15 14 96,-1-14 0,-14 0 32,0-15 64,15 15 32,-15 0-1088,0-15-448,15 0 192,-15 14 192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02:31.58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8549 4258 3712,'7'-7'1472,"-7"14"-768,0-14-480,0 7 480,0 0 64,0 0 160,0 0-128,0 0-96,0 0-384,0 0 160,0 0 128,0 0 32,8-6 96,-8 0-352,0-7-128,0 6-160,0-7 0,0 2-128,0-8 0,0 1 96,0 0 32,0-8-32,0 8-64,0-7 32,0-6-32,-8-1-96,8 1 64,0-7-32,0 0 0,0 0 64,0-1 0,-7 2 64,7-7 32,0-1-32,0 7-64,-7-7-64,7 8-32,0-1-96,-7 0-32,7 0 128,0 0 96,0 0-32,0 0 0,0 6 32,0 1 64,7 0-32,-7-1-32,7 1 32,-7 0 32,7 5-96,1-5 0,-8 6 32,7-1 64,-1 2-32,2 5 64,-1 1-128,-7-1-64,7 8 64,0-7 0,0-8-64,-7 14 64,7 0 96,0 0 96,-7 1 64,0-2 32,0 7-128,7-5-96,-7 5 0,0 1-32,0-1 64,0 1 96,0 6-64,7-7 0,-7 7 32,0-6 0,0 6-64,7 0 32,-7-6-128,8 6 0,-1 0 32,7-7 0,-7 7 0,7-6 64,7-2-32,7 2-32,-7 0 32,15-1-32,-8 1 0,15-1 0,-1 1-96,14 6 64,-7-7 32,9 7 0,5-6 0,0 6 64,8-7-96,0 7 0,6-6-32,1 6-64,0 0 96,7 0 0,0 0-128,-8 0-32,8 0 0,0 0 128,-8 0-32,2 6 32,-2-6 0,1 0 0,-1 0 0,-6 0-64,0 0 96,0 7 0,-15-7 32,8 0 0,-8 6 0,1-6 0,-8 7 0,0-7 0,1 6-96,-8-6 64,15 0 96,-7 0 96,-8 0-128,8-6-32,-8 6-64,0 0-64,0-7 160,-6 7 32,6 0-96,-6 7 32,6-7 64,-7 6 32,-7-6-128,1 0-32,6 7 96,-14-1 32,7-6-96,-7 7 32,1-7 0,6 6 0,-14-6 0,8 6 64,6 2-96,-14-8-64,7 0 128,-7 6 96,1 1-32,-1-1-64,0-6 0,7 6-32,-7 1 0,7-7 0,0 6 0,-6-6 64,-1 7-32,0-1-32,7-6 32,-7 0 32,0 7-32,0-7-32,8 6-64,-9-6 32,2 0 96,-1 6 96,0-6-128,-7 0-96,0 7 96,0-7 32,0 7 192,1-7 0,-8 7 32,6-2-160,-6 2-96,0 0 64,0 6-64,0 0-32,0 0 32,0 7 32,0 5-32,-6 1-32,6 0-64,0 1-32,-8 5 64,8 6 64,0 2-64,-7-2 0,7 7 32,-7 8 64,-7-8 32,7 7 96,0 6-32,0-6 0,0 7-192,-8-7 32,8 6 0,1 7 0,-2 6 64,1 0 96,0 7-64,0-6 0,0 6 32,0 7 0,7-7-160,0 5 32,-7 2 63,7-7 33,0 13-128,-7-7 32,7 1 64,0-8 96,0 8-128,-7-7-96,7 6 32,0-6 64,0 0 0,0 7 64,-7-14 0,7 13 32,-7-6-64,7 0-64,-7 0 32,0 0 32,7-13-96,0 6 0,7-13-32,-7 8 0,7-8 64,0 0 64,0 0-32,0-5-32,0 5 32,0 0 32,-7-13 32,7 8 96,0-1-32,0-1 0,0 2-96,0-15-64,1 8 96,-2-7 0,1 0-32,8-6-64,-15-1 96,7 6 0,0-12-32,0 7-64,0-7 32,0-7-32,-7 0-96,7 2 64,0-2 96,0-6 96,1-7-64,-2 7 0,-6 0-96,7-7-32,1 2-32,-8-2-64,7 0 96,-7-6 0,0 7 96,6 0 32,-6-7-128,0 0 32,0 6 0,0-6 64,0 6 32,-6-6 96,6 7-96,-7-1-64,7 1-224,-15 6-32,9-7-128,-16-6 64,8 7 160,-7 0 64,-1-2 128,1-5 96,-7 8-64,-7-2-64,7 0-160,-8 1 0,1 6 64,-7-7 32,-1 1-64,1-1 0,-8 0-160,-6 1-64,-1-7 64,1 6 96,-8-6 160,1 0 64,-8 7 0,-7-7-64,1 7 96,6 0 0,-7-7 32,-7 5 0,7-5-160,1 0 32,-1 0 0,0-5 64,-7-2-96,15-7-64,-1 1 64,-7 7 0,8 0-64,-1-7 64,1 6 32,-1 1 0,-7-1-96,7 7 64,8-6 32,-8 0 64,8-2-96,-1 3 0,1-2-32,6 0-64,1 7 0,6-6 97,-7 0-1,8 6 32,0 0 63,-1 0 33,8 0-32,-8 0-64,15 0 96,-7 0 0,13 6-32,-6-6-64,14 0 32,-7 0-32,-1 0 0,8 0 0,0 0 0,0 0 64,0 0-32,6 0-32,1 0 160,7 6 32,-7-6-64,7 0-32,0 0-192,0 0-64,0 0 64,0 0 32,7 0-32,-7 0 64,7 0-32,-8 0 0,8 0 128,-7 0 32,7-6-128,-7 6-32,7-6 32,-7 6 64,7-7-64,-7-6 0,7 0 96,-7 0-96,7 0 0,0-1 32,-7-5 0,7 6 0,0-6 0,0-7 64,0 0 32,0 0-192,0-6 0,-7-1-128,0-6 1,0-12-161,-7-2 0,0 1-96,-1 0 0,9 0-32,-9-6 64,8 12 384,-7 8 192,14-1 160,-14-7 64,7 14-160,0-14-128,7 14-32,7-13-32,-7-1-288,0 1-64,0 5 128,0 2 32,7-1 128,-7 13 32,0 0 160,0 0 64,7 7 64,0-1 0,-7 7-64,0 0-32,0 0-96,7 7-64,-7-1 32,0-6-32,0 13 0,0-6 0,0-1 0,0 1 64,0 6 32,0 0 96,0-6-32,0 6 64,0-8-64,7 8 0,-7-6-32,0 6 0,0 0-224,0-7 0,7 1 32,-7 6 96,0-13-64,0 0 0,0 0 96,8 0 32,-8 7-192,0 0 0,0-8 96,0 2 64,0 5-96,0-6 32,0 6 64,-8 1 96,8-1-128,0 1-96,0 0 32,0-1 0,-7-6 32,7 7 0,0-8 0,0 2 64,0-2 96,0 9-224,0-3 0,0 2 64,0 0 64,0 6 0,0-7-64,0 7 32,0-6 32,0 6-192,0-7 32,0 7 96,0 0 64,0 0 0,0-6-64,0 6 96,0 0 0,0 0-33,0 0-63,0 0 32,0 0-32,0 0 0,0 0 0,0 0-95,0-7 63,0 7 32,0 0 0,0 0 0,0 0 0,0 0 0,0 0 63,0-6-31,0 6-32,0 0 32,0 0-32,0 0 0,-7 0 64,7 0-96,-7 0 0,7-6 32,0 6-95,-7 0 63,7 0 159,0 0 65,-7 0-64,7 0-96,0 0 0,0 0 32,0 0-32,0 0 64,0 0-64,0 0-32,-7 0-64,0 0 32,0 0 96,7 0-32,0 0-32,-7 0-64,7 0 32,-8 0 32,8 0 0,-6 0 64,6 0 96,-7 0-64,-1 0 0,8 0-32,-7 0 32,0 0-64,7 0 64,-14 0-128,14 0-64,-7 0 64,0 0 0,-7 0 32,0 0 64,-1 0 32,2 0 32,-2 0-160,1 0-32,0 0 32,0 0 0,0-8 96,-1 8 96,1 0-64,-7 0 0,0 0 32,7 0 0,0 0-160,0 0 32,0 0 0,0 0 0,6 0-96,1 0 0,-7 0 64,7 0 0,7 0 32,-14 0 64,7 0-96,0 0 0,7 0 32,-7 0 64,7 0-96,-7 0-64,7 0 64,0 0 0,0 0 32,0 0 0,0 0 0,-8 0 0,8 0 64,0 0 32,0 0-32,-6 0-64,6 0 32,-7 8 32,-1-8 96,8 0-224,-7 6-96,1-6 224,6 6 96,-8-6-64,1 7 0,0-7-32,0 6-64,7 1 32,-7-1-32,0 1 0,0-1 64,0 8-96,0-2-64,0-5 192,-1 5 96,2 2-96,-1-1 0,-1 0-32,-6-7-64,0 7 96,7 0 0,-7-7-128,0 8 32,0-8 64,-1 7 32,2-6-192,-2-1-64,-6 0 64,0-6 32,-8 0 128,8 0 32,-7-6-32,7 6 32,-7-6-64,0 6-32,6-7-64,-6 0 32,0-5 32,-1-2 0,1 1-96,0-6 0,0-7-32,7 6 96,0 1-64,-1-1 32,1 1 64,0-7 0,6 0 0,2-6 64,-2 5-96,1-4-64,7 4-32,0-5 0,0-1-64,0-12-32,7 6-32,0 0 0,0 0 160,0 0 32,7 7-32,-7-1 64,7 1 32,0-7 64,7 12-192,0-4 32,0 4 96,1 1 64,-2 7-160,9-8 0,-1 2 32,7-1 96,1 7 0,-8-1 64,7 8-128,-6-9-64,-1 15 64,0-7 64,0 0 0,7 7 64,-14-7-64,15 6-32,-15 1 32,7-7-32,0 13 0,0-6 0,8 6 0,-8-8 0,-7 8 0,0 0 64,7 0-32,-7 0-32,0 0 32,1 14-32,-2-14 64,9 6 32,-8 1-192,0-1 0,0 1 96,1-1 64,-2 1 0,2 6-64,-1-7 96,-7 1 64,7-1 0,-7 7 0,0-7-192,8 8 32,-9-1 0,1 0 64,8-7-32,-1 7-32,-7-7-64,0 1 32,0-1 96,-7 1 32,7-1-128,-7 1 32,7-7 64,-7 6 32,0-6-32,0 0-64,0 0 32,0 0 32,0 0-32,0 0 64,0 0-64,0 0-32,0 0-128,0 0 0,0 0 128,0 0 64,0 0 0,0 0-64,0 0 32,0 0-32,0 0 0,0 0 0,0 0 64,0 0 32,0 0-128,0 0-32,0 0 96,0 0 32,0 0 0,0 0-64,7 0-64,-7 0-32,0 0 128,0 0 32,7 0 64,-7 0 64,7 0-160,0 0-96,0 0 32,1 0 64,6 0-64,0 0-64,0 0 128,7-6 32,0 6-96,-7 0-32,8-7-64,-1 7 96,0 0 0,0 0 96,0-6-32,-7 6-32,8 0 32,-8 0-32,-7 0-96,7 6 0,-7-6 128,0 0 32,0 0 0,-7 0-64,7 0-64,0 0 32,-7 0 96,0 0 32,0 0-32,0 0 32,0 0-64,0 0 64,0 0-128,0 0-64,0 0 128,0 0 32,0-6 0,0 6-64,0 0 32,0 0-32,0 0-160,0-7 32,0 7 64,0-6 96,0-1 64,0 7 32,0-6-160,0 0 32,0-7 0,0 6 64,0 1-32,0-1 64,0-5-128,0-2-64,0 1 64,0 0 64,0-6-64,0 6 0,0-7 32,0 0 0,0 8-96,-7-8 64,7 1 32,0 0 0,-7-7-96,7 6 64,0 0 32,0 1 0,0 5 0,-7-5 0,7 0 0,0-1 0,0 8-288,0-1-64,0 0-320,0-1-128,-7 9-607,7-9-257,-7 1-512,0 0-160,7 0-736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0:30.56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7B6B95E-18B7-44C7-9164-E8E24F6E847D}" emma:medium="tactile" emma:mode="ink">
          <msink:context xmlns:msink="http://schemas.microsoft.com/ink/2010/main" type="inkDrawing" rotatedBoundingBox="4503,2314 22363,2283 22364,2575 4504,2606" shapeName="Other"/>
        </emma:interpretation>
      </emma:emma>
    </inkml:annotationXML>
    <inkml:trace contextRef="#ctx0" brushRef="#br0">2955 1571 1536,'0'-13'608,"0"26"-320,13-13 64,-13 13 384,0-26 32,14 13 32,-1 0-320,14 0-128,0 13-128,-14-26-64,14 0-96,0 13 32,-1 0-64,14-14 64,0 14-128,0-13-64,14 0 128,0-1 32,-1 14-96,14-13-32,-13 0 32,-1 13 0,14-14 32,13 14 64,0-13-96,-13 0 0,13 13-32,1-14 0,-1 14 64,13-13 0,-12 0 64,12-1 32,0 14 96,-12 0 32,12 0-96,-13-14-32,28 14-32,-15-13-64,0 13 32,15 0-32,-15 0 0,1 0 0,-1 0 64,14-13-32,-13 13-32,-1 0-64,1-14 32,13 14 32,-14-13 0,15 0 0,-15 13 0,-13 0 64,14 0 32,-1-14 32,1 14 0,0 0-64,-14 0 32,14 14-128,-1-1-64,-13-13 128,14 13 96,-1-13 96,1 0 32,0 0 0,-14 14 0,13-14-64,-12 13-32,12-13-32,0 0 0,1 0 0,0 13 0,26-13-160,-13 14 32,14-14 64,-15 0 32,1 0-128,0 0 32,0 0 0,0 14 64,13-14-96,-12 0 0,-2 0 32,14 0 0,-12 0 0,12 0 64,14-14-96,-28 14 0,28 0 32,-14 0 0,14 0 0,-14 0 64,14-14-96,0 14 0,0-13 32,-1 0 0,-12-1-96,12 1 64,14 0 96,-27-1 32,14 14-128,0 0 32,-14 0 0,14-13 0,-14 26 0,0-13 0,1 0-96,12 14 64,-12-14-32,-1 0 0,0 0 64,-13 13 0,27-13 64,-14 0 32,1 13-32,-15-13 32,2 14-64,12-14-32,-13 0-64,0 0 32,-14 13-32,14-13 0,-13 13 64,13-13 0,0 0 64,-27 0 32,27 0-192,-14 0-64,1 0 128,13-13 160,-14 13-64,1 0-32,0 0 0,-14 0-32,0 0 0,0 0 0,14 0-96,-14 0 64,0 0-32,0 0 0,1 0 64,-1 0 64,0 13-32,14-13-32,-14 0 96,0 0 0,14 0-128,-14 0-32,-13 0 32,13 0 64,0 0 0,0 0-32,0 0 32,1 0-32,-1 0 0,-13 14 64,13-14-96,-13 0 0,26 0-32,-12 0 0,-1 0 128,0 0 32,-13 0-128,13 0 32,-13 0 0,13 0 64,14 0-96,-27 0 0,13 0 32,-13 0 0,0 0 0,-1 0 64,14 0-96,-26 14-64,26-14 64,-13 0 0,0 0 32,-13 0 64,12 0-96,1 13 0,-14-13 32,15 0 64,-15 0-96,0 0 0,14 0 32,0 0 0,-27 0 0,14 13 64,-1-13-32,-13 0 64,14 0-128,-14 0 0,13 0 96,-13 0 32,0 0-128,0 0-32,1 0 32,12 0 0,-13 0 32,0 0 64,14 0-32,-14 0 64,0-13-64,0 13-32,0 0-64,0 0-32,0 0 128,-13 0 32,13 0-96,1 0 32,-15 0 0,1 0 0,13 0 64,0 0 96,0 0-224,-13 0-96,0 0 160,0 0 128,-1 0-128,1 0 0,0 0 64,-1 0 32,1 0-128,13 0 32,-13 0 0,-14 0 0,14 0 0,0 0 0,-14 0 0,1 0 0,12 0-288,-12 0-64,-1 0-320,14 0-128,-14 0 224,0 0 96,1 0 128,-1 0 160,14 0 32,-14 0 96,1 0-128,-1 0 64,-13 13-992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0:27.74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4A61EF8-1ED3-4CF7-AFB9-F0103F7707FA}" emma:medium="tactile" emma:mode="ink">
          <msink:context xmlns:msink="http://schemas.microsoft.com/ink/2010/main" type="inkDrawing" rotatedBoundingBox="2622,1878 22327,650 23182,14359 3476,15587" hotPoints="4064,1611 22562,1857 22389,14848 3891,14602" semanticType="enclosure" shapeName="Rectangle">
            <msink:sourceLink direction="with" ref="{81C2127C-E18D-47FA-B032-A126C660F9D3}"/>
          </msink:context>
        </emma:interpretation>
      </emma:emma>
    </inkml:annotationXML>
    <inkml:trace contextRef="#ctx0" brushRef="#br0">2426 14024 3968,'0'-14'1472,"0"1"-768,0 0-960,0 13 224,0 0 320,0-14 192,14 14-224,-14-13-64,13-14-64,-13 0 0,13-13-64,1 0-64,-1-13 32,0-14-32,1 0 0,-14 0 0,13-13 64,1 13 256,-14-13 96,13 0-128,1-14-96,-14 14 32,0-27 0,13 0 32,-13-13 0,13-1-224,-13-26-64,0 0 0,14 0 64,-14-13-64,13-1-64,-13 1 64,0 13 0,13-13 96,-13-1 32,0 0-128,-13 15-32,13-15 32,-13 0 64,13 1 64,-14 0 32,14-28 64,0 15 96,0-14-64,14-1-64,-1-12-160,0 13 0,1-14 0,-1 1 0,14-28 0,-1 1 64,1 14-96,0 12 0,-14 0 32,14 14 0,-13 1 0,12-15 64,1 14-96,0-1 0,-1-12-32,14 0 0,-13 12 64,0-12 64,0 12-32,0 15-32,-14-14 96,14 13 0,-14 14-32,14-1-64,-14 0-64,0 1-32,1 13 128,12-26 96,-12 12-96,12 0-96,-12 15 32,13-2 64,-14 2-64,14 12 0,-14 0 32,1 14 0,-1-14 192,-13 14 128,13 13-160,-13 0-32,14 13 0,-14 0 0,13 1-64,-13 0 32,13 12-128,1 1-64,-14 0 64,0-1 64,13 15-64,-13 12 0,0 1 32,0-14 0,0 13 64,0 1 32,0 13-32,0 0-64,0 13 32,0-13-32,0 13 0,13-13 0,-13 13-96,0 1 64,0-1 96,0 0 96,14 14-64,-14-14 0,0 14 32,0 0 0,0-1-64,13 0 32,-13 1-64,0 13-32,0-13-64,13-1 32,-13 14 32,0-13 0,0 13 0,0-13 64,14 13-32,-14 0-32,0 0 224,0 0 96,0-14-160,0 14-32,0 0 0,0 0 0,13 0-160,1-13 32,13 13 128,-1-13-128,1-1 0,13 14-64,0-13 0,-13 13 64,40 0 64,-14-13-96,1 26 0,-1-13 32,14 13 0,0 1 0,0-14 64,-1 0-96,15 0 0,-1 0 32,0 13 0,14-13 0,-14 13 0,0-13-96,27 0 0,-13 14 64,-1-14 0,14 0 32,-13 13 0,26-13 0,-13 0 0,0 0 64,13 0 32,-13 0-128,0 0 32,13 0 0,1 0 0,-1 13-96,14-13 64,-1 0 32,1 0 0,0 0 0,-14 0 64,27 0-32,-13 0 64,13 0-224,-13 0 32,26-13 96,-13 13 128,0 13-96,13-13-96,1 0 32,0 0 64,12 0-64,14-13 0,1 13-32,-15 0 0,28-13 64,-1 13 64,-12-14-32,12 1-32,0 0 32,1-1-32,0 1 0,-1 13 64,14-27-96,-14 27-64,14-13 64,0 13 64,14-13 0,-14-1 64,0 1-128,-1 13-64,1-13-32,0-1 96,0 14-64,13-14 32,-13 14 128,-13 0 32,12 0-32,-12 0-64,0 0 32,13 0-32,0 0 0,-28 0 0,28 0-96,-13 0 64,0 0-32,-1-13 0,-13 13 0,0 0-64,1 0 160,-1 0 32,-14 0-160,15 0-64,-14 0 128,-1 0 64,1 0-64,-13 0-32,12 0 32,-12 13 64,-1-13 64,0 0 96,1 0-256,-14 14 0,0-14 64,0 0 128,0 14-96,-13-14-96,-1 0-64,1 0 0,0 0 96,-14 13 0,0-13 160,1 0 64,-14 0-224,0 13-32,0 1-64,-14-14 64,1 0 96,-14 0 64,0 0-128,1 13 32,-1-13-64,-14 0 0,1 0 128,0 0 32,-13 13-32,-1-13-64,0-13 32,-12 13-32,-1 0 0,-13 0 64,-1 0-96,1 0-64,-14 0 64,1 0 64,12 0 0,-26 0 64,14 0-64,-1 13-32,-13-13-64,13 0 32,1 0-32,-14 0 0,13 14 192,1-1 0,-14 14 96,13-1 0,1 1 32,-1 13-64,0 27-32,-13 0-32,14 40 0,-14-13 0,13 26 0,-13 0-64,0 14 32,0 0-64,0-1 64,0 14-64,0 0-32,0 14 32,0-1 32,0 0 96,0 14 64,-13-13-32,13 26-32,0 0-96,0 0 32,0 14-128,13-1 0,-13 14 96,13 0 96,1-13-128,-14 13-32,13-14 0,0 0 64,1 14-96,-1-13 0,-13 0 32,13-1 64,-13 0-32,0 1-32,14 0-64,-14-1-32,13 0 128,-13 1 32,0-1-96,13-26-32,-13 13 96,0-13 32,0 13 0,0 1-64,-13-28 96,13 14 0,-13 0 31,-1-1 65,14 1-96,-13 0-64,13-1 0,-13-12-32,13 13 0,-14-14 64,14 1-96,0-1 0,0 0 96,0 1 32,0-28-192,0 15 0,0-15 32,0 1 32,0-1 96,0-12 32,14 12-128,-14-12 32,0-1-224,0-13 0,0-13 33,0 0 31,13-1 96,-13 0 32,0-25-64,0-2 64,0 1-32,0 0 0,13-13 0,-13-1 0,0-13 64,0-13 0,0 13 0,0-14 64,0 1-32,14 0-32,-14-13 32,0 12 32,0 1-32,13-14-32,-13 14 32,0-14 32,0 14 32,0-14 32,0 1-64,0-1-64,0 0 96,0 1 0,0-1-33,0 0-63,0 1-191,0 0-129,0-1-32,-13-13-32,-1 13 128,1-13 96,0 14 96,-27-1 32,-14-13-128,1 13-32,-1 1 160,-26 12 64,0-12-64,-14 12-32,-13-12 32,14 12 64,-28-12 0,1 12 64,0 2 0,-14-15 96,-13 14-96,13-14-64,-13 0 0,0 14 32,-13 0-96,-1-14 0,14 14-32,-26-14-64,12 0-128,-26 1 0,-13-14 64,26 13 32,-27 0 96,0-13 32,-12 14-64,12 0 64,-13-1 32,0 0 0,0 1 64,0-1 32,-13 0-32,14-13 32,-15 14-128,14-14 0,-13 13-32,0 0-64,-1-13 96,28 0 64,-27 0-64,0 14 0,-14-14 96,0 13 32,14-13-32,0 13-64,-1 1 96,-12-1 0,-1 0-192,14-13 0,-14 27 32,0-14 32,14 1-64,-13-14 0,-14 14-32,40-14 96,-13 0 0,-14 0 32,14 0 0,13-14 0,0 0 0,0 14 64,0 0 96,14 14 128,-14-14-128,13 14-32,14-1-64,-13-13 32,12 13-128,1-13-64,0 0-32,13 0 96,0 0 0,0 0 32,14-13-96,0 13 64,13-13 32,0-1 64,-14 0-32,28 14-32,-15-13-64,2 13-32,-2 13 64,15-13 0,-1 14 96,0 0 96,14-14-128,-14 0-96,14 0 32,0-14 0,-1 0 32,15 14 0,-2 0-96,2-13 64,12 26 160,-13 1 64,0-14-224,13 14-32,14-14 64,-13 0 128,12 0-96,15 0-96,-28-14 32,27 0 0,-13 1-64,13 0 64,14-1 96,-14 1 32,13 13-32,-12-13 32,12 13 0,0 0 32,1 0-160,0 0 32,13 0-64,-14 0 0,14 0 64,-14 0 0,14-14 0,0 14 64,-13 0-96,13 0 0,-1 0 96,1 0 32,14 0-128,-14 0-32,13 0 32,0 0 0,-13 0 32,13 0 0,-13-13-160,13 13 32,1 0 64,-1-13 32,0-1-128,1 14 32,12 0-160,-12 0 32,-15-13-224,14 13-32,-13 0-416,14-13-224,-1 13-1824</inkml:trace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0:38.14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1C2127C-E18D-47FA-B032-A126C660F9D3}" emma:medium="tactile" emma:mode="ink">
          <msink:context xmlns:msink="http://schemas.microsoft.com/ink/2010/main" type="writingRegion" rotatedBoundingBox="19900,1547 22145,1677 22098,2481 19854,2350">
            <msink:destinationLink direction="with" ref="{E4A61EF8-1ED3-4CF7-AFB9-F0103F7707FA}"/>
          </msink:context>
        </emma:interpretation>
      </emma:emma>
    </inkml:annotationXML>
    <inkml:traceGroup>
      <inkml:annotationXML>
        <emma:emma xmlns:emma="http://www.w3.org/2003/04/emma" version="1.0">
          <emma:interpretation id="{8D2B29C2-9128-45E3-A3C8-F512CB708853}" emma:medium="tactile" emma:mode="ink">
            <msink:context xmlns:msink="http://schemas.microsoft.com/ink/2010/main" type="paragraph" rotatedBoundingBox="19900,1547 22145,1677 22098,2481 19854,2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D262F2-EACF-482D-B15D-05911A78F144}" emma:medium="tactile" emma:mode="ink">
              <msink:context xmlns:msink="http://schemas.microsoft.com/ink/2010/main" type="line" rotatedBoundingBox="19900,1547 22145,1677 22098,2481 19854,2350"/>
            </emma:interpretation>
          </emma:emma>
        </inkml:annotationXML>
        <inkml:traceGroup>
          <inkml:annotationXML>
            <emma:emma xmlns:emma="http://www.w3.org/2003/04/emma" version="1.0">
              <emma:interpretation id="{370202EF-2359-49DB-A7A9-A8F606113CD0}" emma:medium="tactile" emma:mode="ink">
                <msink:context xmlns:msink="http://schemas.microsoft.com/ink/2010/main" type="inkWord" rotatedBoundingBox="19900,1547 22145,1677 22098,2481 19854,2350"/>
              </emma:interpretation>
              <emma:one-of disjunction-type="recognition" id="oneOf0">
                <emma:interpretation id="interp0" emma:lang="en-US" emma:confidence="0">
                  <emma:literal>1-10k</emma:literal>
                </emma:interpretation>
                <emma:interpretation id="interp1" emma:lang="en-US" emma:confidence="0">
                  <emma:literal>1-90k</emma:literal>
                </emma:interpretation>
                <emma:interpretation id="interp2" emma:lang="en-US" emma:confidence="0">
                  <emma:literal>1-40k</emma:literal>
                </emma:interpretation>
                <emma:interpretation id="interp3" emma:lang="en-US" emma:confidence="0">
                  <emma:literal>1-110k</emma:literal>
                </emma:interpretation>
                <emma:interpretation id="interp4" emma:lang="en-US" emma:confidence="0">
                  <emma:literal>1-910k</emma:literal>
                </emma:interpretation>
              </emma:one-of>
            </emma:emma>
          </inkml:annotationXML>
          <inkml:trace contextRef="#ctx0" brushRef="#br0">10716 949 2560,'0'0'960,"0"14"-512,0-14 32,0 13 416,0 1-224,0-1 32,0 14-288,0-1 0,0 1-256,0-14-32,-13 14-64,13 13 224,-13 0 192,13 1-96,-14-15-64,1 14-160,13 0-64,-14 0-96,14 0-32,-13 14-320,13-1-96,0-13-1760,13 0-1120,-13 0 1440</inkml:trace>
          <inkml:trace contextRef="#ctx0" brushRef="#br0" timeOffset="502">10943 1310 2048,'0'-13'864,"0"13"-448,13-14 416,-13 14 640,0 0-128,14 0-96,-14 0-416,13 0-96,0 0-160,1 0 0,12 14-288,1-14-96,-14 0-128,15 0-64,-15 0 32,14 0 32,-14 0-448,14-14-224,-14 14-2016,14-13-1344,-14 26 1632</inkml:trace>
          <inkml:trace contextRef="#ctx0" brushRef="#br0" timeOffset="-2487">11585 1029 7104,'0'13'416,"0"1"-256,0-1 160,0 0 0,0 14 32,0-14 96,0 27-96,-13 0 32,13 1-160,0 12 32,0 1-224,-13 13-32,13 0 0,0-14 0,0 1-512,0-14-192,0-14-1984</inkml:trace>
          <inkml:trace contextRef="#ctx0" brushRef="#br0" timeOffset="-2641">11586 975 896,'0'0'352,"0"0"-192,0 0-192,0 0 544,0 20-224,0-20 32,0 0-64,0 0 64,0 0 32,0 0 32,0 0 288,0 0-96,0 0-160,0 20-64,0-20-160,0 20 32,0-20 0,0 0 32</inkml:trace>
          <inkml:trace contextRef="#ctx0" brushRef="#br0" timeOffset="-916">11772 1163 2432,'-13'0'960,"13"0"-512,0 0-32,0 0 352,0 0-128,0 0-32,0 14-160,0-14 32,0 0-128,0 13 32,0 0-224,0 15 192,0-2 64,0-12-64,0 12-32,0 1-288,0-13 0,0 12 96,0-12 64,0-1 0,0 14-32,0-14-256,0 0 0,0-13 32,0 14 32,13 0 32,-13-14 0,0 13 128,14-13 64,-14 0 0,13 0 32,0 13-192,1-13-32,-1 14 0,1-14 64,-1 13 32,14-13 32,0 0-160,-1 13 32,1-13 0,-14 0 64,14 0-32,0 0-32,-14 0 32,1 0-32,-1 0 0,0 0 64,1-13-32,0 13 64,-1 0-128,0 0-64,-13-13 128,14 13 96,-14 0-32,0-14-64,13 14-96,-13-13 32,0 13 32,0-13 64,13-1-32,-13 0-32,0-12 32,14 12-32,-14 1-96,0-14 64,0 14 32,13 0 0,-13-14 0,0 13 64,13 1-32,-13 0-32,0-1 32,0 14-32,-13-13 0,13 0 64,0-1-96,0 0-64,-13 14-32,13-13 96,0 0 0,0-1 96,-14 14-32,14-13-32,0 13-64,-13-13 32,13 13 32,-13 0 64,-1 0-32,14-14 64,-26 14 0,12 0 96,0 0-32,-12 0 64,-1-13 0,0 13 32,0 0-224,1 0 0,-1 13-192,14-13 32,-14 0-864,14 14-288,-1-1-1824</inkml:trace>
          <inkml:trace contextRef="#ctx0" brushRef="#br0" timeOffset="-3874">12655 1203 2816,'0'0'1120,"0"0"-576,13 14 64,-13-14 576,0 13-96,14 1 32,-1 12-288,-13 1-128,13 0-384,1-1-64,12 1-32,-12 13-96,12-13-96,1 0-96,-14 13 32,14-13-480,-13 0-128,-1-1-2208</inkml:trace>
          <inkml:trace contextRef="#ctx0" brushRef="#br0" timeOffset="-4659">12334 949 1664,'0'0'608,"0"14"-320,0-14-128,0 0 192,0 0-128,0 13 384,0 1 64,-13-1-128,13-13-64,0 27 64,0-14 96,0 0-256,0 1-64,0-1-128,-13 0-32,13 1-96,0-1 224,0 0 192,0 1-96,0 12 32,0 15-128,0-1 0,0 0-96,0 14-32,0-14-96,-14 13 32,14 14-64,0-27 64,0 0-128,0 0 0,-13-13-256,26-14-2592,-13 14-1056,14-14 1856</inkml:trace>
          <inkml:trace contextRef="#ctx0" brushRef="#br0" timeOffset="-4184">12495 1550 3456,'0'-13'1312,"0"13"-704,13 0 192,-13-13 640,14 13-416,-1-14-192,14 1-352,-1 0-64,-12-1-256,13 1-96,0-1 32,-1 1-128,-12-14 0,26 14 32,-13-14 0,-1 1-160,1-1 32,0 1-640,-14-1-224,1 0-1056,-1 14-992,-13-1 1024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8:29.484"/>
    </inkml:context>
    <inkml:brush xml:id="br0">
      <inkml:brushProperty name="width" value="0.06667" units="cm"/>
      <inkml:brushProperty name="height" value="0.06667" units="cm"/>
      <inkml:brushProperty name="color" value="#57D200"/>
    </inkml:brush>
  </inkml:definitions>
  <inkml:traceGroup>
    <inkml:annotationXML>
      <emma:emma xmlns:emma="http://www.w3.org/2003/04/emma" version="1.0">
        <emma:interpretation id="{FCF5D395-DE14-4CEE-9141-609DF6424B4F}" emma:medium="tactile" emma:mode="ink">
          <msink:context xmlns:msink="http://schemas.microsoft.com/ink/2010/main" type="writingRegion" rotatedBoundingBox="4264,3660 15518,3926 15480,5569 4225,5303"/>
        </emma:interpretation>
      </emma:emma>
    </inkml:annotationXML>
    <inkml:traceGroup>
      <inkml:annotationXML>
        <emma:emma xmlns:emma="http://www.w3.org/2003/04/emma" version="1.0">
          <emma:interpretation id="{C679E3E0-D380-46B7-88E1-2EBF9561B032}" emma:medium="tactile" emma:mode="ink">
            <msink:context xmlns:msink="http://schemas.microsoft.com/ink/2010/main" type="paragraph" rotatedBoundingBox="4264,3660 15518,3926 15480,5569 4225,5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C6FECA-B552-4E71-AD1A-DF0EB4B69F8C}" emma:medium="tactile" emma:mode="ink">
              <msink:context xmlns:msink="http://schemas.microsoft.com/ink/2010/main" type="line" rotatedBoundingBox="4264,3660 15518,3926 15480,5569 4225,5303"/>
            </emma:interpretation>
          </emma:emma>
        </inkml:annotationXML>
        <inkml:traceGroup>
          <inkml:annotationXML>
            <emma:emma xmlns:emma="http://www.w3.org/2003/04/emma" version="1.0">
              <emma:interpretation id="{D6C881EF-8006-432D-883C-236504ECC55A}" emma:medium="tactile" emma:mode="ink">
                <msink:context xmlns:msink="http://schemas.microsoft.com/ink/2010/main" type="inkWord" rotatedBoundingBox="4253,4073 12268,4230 12245,5387 4231,5230"/>
              </emma:interpretation>
              <emma:one-of disjunction-type="recognition" id="oneOf0">
                <emma:interpretation id="interp0" emma:lang="en-US" emma:confidence="0">
                  <emma:literal>1337h@x.x0r</emma:literal>
                </emma:interpretation>
                <emma:interpretation id="interp1" emma:lang="en-US" emma:confidence="0">
                  <emma:literal>1337h@x.n0r</emma:literal>
                </emma:interpretation>
                <emma:interpretation id="interp2" emma:lang="en-US" emma:confidence="0">
                  <emma:literal>I337h@x.x0r</emma:literal>
                </emma:interpretation>
                <emma:interpretation id="interp3" emma:lang="en-US" emma:confidence="0">
                  <emma:literal>B37h@x.x0r</emma:literal>
                </emma:interpretation>
                <emma:interpretation id="interp4" emma:lang="en-US" emma:confidence="0">
                  <emma:literal>1337h@x.ri0r</emma:literal>
                </emma:interpretation>
              </emma:one-of>
            </emma:emma>
          </inkml:annotationXML>
          <inkml:trace contextRef="#ctx0" brushRef="#br0">4874 2352 6272,'0'0'2368,"13"0"-1280,-13 0-928,0 0 608,0 0-64,14-13 64,-1 13-64,0 0-64,1 0-320,12-13 0,15-1 96,-1 14 64,-13 0 96,-1-13-192,14 13 32,-13 0-193,-1 0-63,15 0 0,-14 13-32,-1-13 0,1 0 64,-14 0-96,14 0 0,-14 0 96,1 0 96,-1 14-64,0-14 32,1 0-160,-14 0 0,13 13 32,-13-13 64,0 0-32,0 0 0,0 0-96,13 0 32,-13 13 128,0 1 192,0-14-160,0 13-64,-13 0-32,13 15 32,0-15 96,0 14 64,-13 13-32,-1-14-32,14 14-96,-13 0 32,0 0-128,-1 15 0,1-15-96,0 0-96,-1 0 128,1 0 32,0 0-96,-1 1-32,1-1-64,0 0 0,-1-14-480,1 1-160,13 0-608,-14-14-256,14 0-1023,0-13-385</inkml:trace>
          <inkml:trace contextRef="#ctx0" brushRef="#br0" timeOffset="472">5088 2701 5888,'13'-14'2176,"-13"28"-1152,0-28-576,0 14 704,0 0 0,0-13 0,0 13-256,14 0-96,-14 0-448,13 0 224,-13 0 128,13 13-65,1-13 1,-1 0-160,14 0 32,-14 14-288,28-14-128,-15 0 0,1 0 64,13 13 0,-13-13 0,13 0-32,-13 0 0,13 0-160,-26 0 32,12 0 0,1 0 64,0 0-544,-27 0-192,13 0-896,0 0-287,-13 0-2817</inkml:trace>
          <inkml:trace contextRef="#ctx0" brushRef="#br0" timeOffset="4272">5916 2272 7136,'0'0'800,"0"0"-96,0 0-128,0 0-320,14 0-96,-14 0 32,0 0 32,0 13 96,0-13-160,0 0-96,0 0 224,0 0-160,0 0-32,0 0 0,0 0 0,0 14 224,-14-14-160,14 0 0,0 0-32,0 13 0,-13-13 288,13 0-256,0 0 32,0 13-64,0-13 64,0 0-96,0 14 0,0-14 32,0 13 64,-13-13 32,13 13 32,0 1 0,0-1 0,0 0-64,0 1-32,0 0 96,0-1 96,0 14-128,0-1-64,0 1 0,-14-14 31,14 14-159,0 0-32,0-1 0,0 1 64,0 1-32,0-1 64,-13 0 0,13-1 32,0 1-160,-13-1 32,13 1 0,0 0 0,0-14 0,0 14 0,-14 0 0,14 0 0,0-14 64,0 14 32,0-1 32,0-12 64,0 12-96,0 1-64,0-14 0,0 14 32,0-14 32,0 14 96,0-13-96,0 13-64,-13-27 0,13 13 32,0 0 32,0 1 96,0-14-96,0 13 0,0-13 32,0 0 64,0 0-32,0 0 64,0 0-64,0 0 64,0-13-192,0 13-32,13-14 0,-13 1 64,0-14-96,0 0-64,0 0 64,14 1 0,-1-1 32,0 0 0,1-13-96,-1 14 64,0-1-32,1 0 0,-1 0 0,0 0-64,14 1 96,-13-1 0,13 0-64,-1 14 64,-12 0 32,12 0 0,1 13-96,0 0 0,0 0 64,-1 13 64,1 0 64,0 14 32,-13-14-64,-1 14-64,14-1 160,-14 1 32,0 0 0,1 13-32,-1 0-96,0-13 32,-13 13-64,14-13-32,-14-1-192,0-12-32,0 13-544,0 0-224,0-14-447,0 14-225,13-14-1216,-13-13-576,13 13 288</inkml:trace>
          <inkml:trace contextRef="#ctx0" brushRef="#br0" timeOffset="3254">5937 2299 3328,'0'0'1312,"0"-40"-704,-20 60-576,20-20 256,0 0-32,0 0 64</inkml:trace>
          <inkml:trace contextRef="#ctx0" brushRef="#br0" timeOffset="7213">7133 2646 4608,'0'-14'1760,"0"14"-960,0 0-448,0 0 480,0-13-192,0 13 32,0 0-32,0 0 0,0 0-352,0-13 32,0-1 32,-13 14 64,13-13 96,0 13 64,0-13 32,-13 13-128,-1 0 32,1 0 64,0 0-192,-14 13 32,14-13-193,-1 13 33,0-13-96,-12 14 0,12-1 96,1 0 96,-14 1-64,1 14 64,-1-15-128,0 14-64,1 0 64,12-14 0,1 14-32,13-14 32,0 14-128,13-14-64,1 14 0,12-14-32,1 0 0,0 1 0,13-1 0,0-13 0,0 0 0,0 0 64,0-13-32,0-1-32,0 1-64,-13-14-32,-1 14 128,1-14 32,-13 14 64,-1-14 0,1 14-64,-14-14-64,0 1 32,-14-1-32,1-15 0,-1 16 64,1-1-32,-14 14 64,14-1-128,-1 1 0,1 0-32,0 13 0,0-14 0,-1 28-64,1-1 96,0 0 0,-1 1 32,14-1-96,-13 0 0,13-13 64,13 14-64,-13-1-96,14-13 32,-1 0 32,0 13-160,1-13 32,12 0 64,-13 0 32,14 0 0,-14 0 32,1 0 224,-1 0 96,1 0-96,-1 0-64,-13 0 0,14 14 32,-14-14 96,-14 13 128,14 2 0,-13-2 64,-1 1-192,1 12-32,-1 1-128,1 0-32,0-1 32,13 1 64,13 0-96,0-1-64,1 1 64,-1-13 0,28-14-64,-1 0 64,0 0 96,0-14 96,-14-13-128,14 1-32,-13-1 0,0 0 0,0-13 0,-14 14 0,1-14 64,-14-15 32,0 1-32,0 14-64,-14-13 32,-12 13-32,-1 0 0,0-14 64,-13 27 160,0-13 128,0 14-192,0 12-32,13-12 0,-13 12 64,-1 14-32,1-13 0,1 26-96,12-13-64,-13 14 96,0-1 0,13 0 32,-27 14 64,14-14-32,0 14 0,0 13 32,0-13 96,0 13-192,13 0-64,0 0 96,1 14 160,12-1-224,1 2-96,13-2 0,0 1 64,13 12 0,1 1 64,26 0-128,0-13-64,0-1 64,0 0 0,14-12 96,-1-14 96,14-14-64,0 0-64,13-26-288,0-27-160,0 13-480,-13-13-160,0-14-576,-14 14-256,1 0-735,-1 0-353,-13-14-1152</inkml:trace>
          <inkml:trace contextRef="#ctx0" brushRef="#br0" timeOffset="10100">7842 3235 3968,'0'0'1472,"0"0"-768,0 0-192,0 0 512,0 0 64,13 0 64,-13 0-352,14 0-64,-14-13-448,13 0 96,0-1 64,1 1-96,-1-14-32,0 0-64,14 1 0,0-1 0,-1-13 0,2 0 0,-15 0 64,13 0-160,14 0-96,-13 0-32,0 0 32,-1 13-96,1 1-64,-14-1-576,14 14-288,-13-14-1184,-1 27-480,-13-15-448</inkml:trace>
          <inkml:trace contextRef="#ctx0" brushRef="#br0" timeOffset="10555">7896 2620 5248,'0'0'2016,"0"13"-1088,13-13-448,-13 14 640,0-14-192,0 13 0,14 2-96,-1-2-32,-13 14-448,13 0 64,1 13 96,-1 0 32,0 0-32,14 0-256,-13 13-96,13 1-160,-14-14-32,14 0 96,0 0 32,-1 0-480,1-13-192,-14-14-768,14 14-288,-14-14-2176</inkml:trace>
          <inkml:trace contextRef="#ctx0" brushRef="#br0" timeOffset="11138">8577 3222 5120,'0'0'2016,"0"0"-1088,20 0-256,-20 0 800</inkml:trace>
          <inkml:trace contextRef="#ctx0" brushRef="#br0" timeOffset="11307">8604 3209 12256,'13'0'1376,"1"-26"-704,-1-2-224,14 2-96,-1-14-128,14 0 32,-13 0-224,14-13-96,-1-1 96,0 0 32,-14 14 0,14 1-64,-13 12-544,0 0-192,-14-13-640,14 12-160,-27 28-2016</inkml:trace>
          <inkml:trace contextRef="#ctx0" brushRef="#br0" timeOffset="11650">8764 2593 6016,'0'0'2272,"0"13"-1216,0 1-448,0-1 736,0 0-32,13 16 64,-13-3-320,28 1-160,-15 13-512,0 0-97,1 0 33,-1 13-192,13-12 0,-12 12-128,12 0-96,-12-13-799,12-13-289,-12 0-1664,-1-1-640,0-12 192</inkml:trace>
          <inkml:trace contextRef="#ctx0" brushRef="#br0" timeOffset="12966">9633 2232 3328,'0'0'1312,"0"0"-704,0 0-704,0-13 1248,0 13-256,0-13 0,0 13-64,-13-14-64,13 14 0,0-13-416,0 13 128,-13 0 160,-1 0 64,14 0 64,-13 0-288,13 0-64,-13 13-32,-1 1 0,0-1-128,14 0 0,-13 1 32,0 12 64,-1 1-97,1 0 1,0 13-96,-1 14 64,1-1 0,0 0 96,-1 1-96,1 12 32,13-11-96,0-15 64,0 13 0,13 1 96,-13-14-160,14 0-32,12-13 0,1 0 0,0-14-64,-1 0 32,15-13-64,12 0-32,-13-13 32,1-14-32,-1 1 0,0-2 0,0-12 0,0 0 0,0 0 64,-13-13 32,0 0-128,-14-16-32,0 16 32,-13-13 0,-13 12 32,0 0 0,-1 1 0,-12 13 64,-14 13 32,13 1 96,-26-1-256,25 14 0,-12 13-416,14-14-96,-15 14-768,28 14-319,-14-1-1409,14 14-512,0-1 64</inkml:trace>
          <inkml:trace contextRef="#ctx0" brushRef="#br0" timeOffset="14151">10275 2688 4096,'0'0'1568,"13"-13"-832,-13 26-384,0-13 480,0 0-192,0 0 32,0 0-320,0 0-64,0 0 128,0 0-256,0 0 224,14 14 96,-14-14-32,0 13 64,0 0 64,0 1 96,0 12-224,0-12-96,0 12 0,0-12 96,0 12-64,0 1 32,0 0-160,0 0 0,0 0-32,0 13 95,0-13-95,14-1 32,-14 1-32,0 0 32,13-1-64,-13-12 32,0-1-192,0 0-32,0 1 128,0-14 160,0-14-96,0 1 64,0 13-160,13-27-64,-13 14 0,0-14 32,13 14-32,-13-14-32,0 1 32,0-1-32,14 0-96,-14 1 64,0 12 32,0-13 64,13 0-96,-13 14 0,13-14-32,-13 14 0,14-1 64,-1-12 64,0 12-96,1 1 0,12 13-128,-13-13-32,14 13 160,-14-14 160,1 14-64,-1 0 32,14 14-32,-27-14 32,13 0-224,1 13-32,-14 0-992,13 1-511,0-14-289</inkml:trace>
          <inkml:trace contextRef="#ctx0" brushRef="#br0" timeOffset="-2639">3042 2313 6272,'-13'0'2368,"13"0"-1280,0 0-768,0 0 640,0 0-384,0 0-64,0 0-96,13 0 32,-13 0-224,14 0-128,-1-14-64,0 14 32,1 0 96,-1 0 128,14-13 160,-1 13-192,-12 0-64,26 0 256,0 0-64,-13 13 32,0-13-160,-1 14-96,1-1-1,0 0 33,-14 1-96,0-14 0,14 13 32,-27 0 0,14 1 0,-1-1 0,1 1 64,-14-1 96,0 1-64,13 12-64,-13 1-64,0-14-96,-13 14 96,13-14 0,-14 1-32,14-1-64,-13 0 32,-1 1 32,1-14 32,-14 13 96,0-13-160,1 13-32,-1-13 64,0 0 96,1 14-64,12-14-64,1 0 0,0 0-32,-1 0-160,1 0 32,13 0 64,0 0 32,0 0 32,13 0 0,-13 0-96,14 0 64,12 0 32,1 0 0,-14 13 0,14-13 0,-14 15 0,14-15 0,-14 13 0,14 0 64,-14 1-96,14-14-64,-13 13 64,-1 0 0,1 1 160,-1-1-64,14 14 32,-27-14 32,26 14 0,-26-14 0,14 0 0,-1 1 0,-13 12 0,0-12 0,13 13 128,-13-14 96,-13 1-128,13-1 32,0 0 32,-13 1 64,-1-1 96,14 0 64,-13 1-160,0-1-32,-14-13-128,14 13 32,-14-13 0,0 0 32,-13 0-128,13 0-96,-13 0-160,13 0 0,1-13-576,-1 13-256,0 0-640,14-13-256,-1 13-704,1-14-255,-1 14-1633</inkml:trace>
          <inkml:trace contextRef="#ctx0" brushRef="#br0" timeOffset="-4496">2628 2232 2688,'0'0'1056,"14"-27"-576,-14 27 64,0 0 512,0-13 96,0 13 64,0 0-224,0 0-128,0 0-480,0 13 192,0-13 128,0 0 128,0 14 64,0-1 416,0 14-352,0-1-97,0 1-127,0 13 0,0 0-224,0 14 32,13-14-192,-13 13-32,0-13-128,0 14 32,0-13-64,0 13 64,0-14-128,0 0 0,0 0 32,0 0 0,0 0-64,0 0-64,0-13 32,0 0 32,0-1-192,0 1-32,0 0-384,0-1-32,-13-12-416,13-1-160,0 0-607,-14 1-225,14-14-1152,0 0-1664,-13 0 1376</inkml:trace>
          <inkml:trace contextRef="#ctx0" brushRef="#br0" timeOffset="-1254">3992 2285 3712,'0'0'1408,"0"0"-768,0-13 160,0 13 640,0 0-224,0 0-64,13 0-384,-13 0-64,14 0-416,-1 0 96,0 0 64,1 0-96,-1 0-32,14 0-128,-1 0-32,-12 0-96,12 13 32,1-13 64,-14 0 64,15 14 32,-1-14 64,-14 13 128,14 0 96,-14 1-97,0-1 1,1 0 0,-14 1 64,0-1-384,0 14-128,0-13 0,0-1 32,-14-13-160,1 13 32,-14 14 224,14-14 224,-14-13-160,0 14-96,0-14-64,0 0-32,14 0-288,-14 0-64,14 13 384,0-13 192,-1 0-160,1 0 0,0 0-224,13 0 32,0 0 64,0 0-32,0 0 32,13 0 64,0 13 0,1 1-96,-1-1 0,14-13 64,-14 13 64,14 1 0,-14-1-32,0 0 32,15 1-32,-15-1-96,14-13 64,-14 13 96,14 2 96,-14-15-64,1 14-64,-1-1-96,0 0 32,14 1 160,-14-1 64,1 0 0,-1 1-32,0-1-32,1 14 64,0-14 32,-1 0 32,-13 14 64,13-14 128,-13 14-64,0-14 96,-13 15-128,0-2 32,-1-12-32,0-1 96,1 0-96,-14 1 32,1-1-224,-1-13-96,-13 13 32,13-13 64,-13 0-128,13 0-32,-13 0-416,13 0-224,14-13-800,-14 13-352,14 0-1024,13-13-383,0-1-1345</inkml:trace>
        </inkml:traceGroup>
        <inkml:traceGroup>
          <inkml:annotationXML>
            <emma:emma xmlns:emma="http://www.w3.org/2003/04/emma" version="1.0">
              <emma:interpretation id="{976BDE77-E9DB-40E1-A950-41C95891CE16}" emma:medium="tactile" emma:mode="ink">
                <msink:context xmlns:msink="http://schemas.microsoft.com/ink/2010/main" type="inkWord" rotatedBoundingBox="13089,5513 13125,3870 13750,3883 13714,5526"/>
              </emma:interpretation>
              <emma:one-of disjunction-type="recognition" id="oneOf1">
                <emma:interpretation id="interp5" emma:lang="en-US" emma:confidence="1">
                  <emma:literal>$</emma:literal>
                </emma:interpretation>
                <emma:interpretation id="interp6" emma:lang="en-US" emma:confidence="0">
                  <emma:literal>&amp;</emma:literal>
                </emma:interpretation>
                <emma:interpretation id="interp7" emma:lang="en-US" emma:confidence="0">
                  <emma:literal>¢</emma:literal>
                </emma:interpretation>
                <emma:interpretation id="interp8" emma:lang="en-US" emma:confidence="0">
                  <emma:literal>{</emma:literal>
                </emma:interpretation>
                <emma:interpretation id="interp9" emma:lang="en-US" emma:confidence="0">
                  <emma:literal>$4</emma:literal>
                </emma:interpretation>
              </emma:one-of>
            </emma:emma>
          </inkml:annotationXML>
          <inkml:trace contextRef="#ctx0" brushRef="#br0" timeOffset="25891">12120 2233 4608,'0'-13'1760,"0"-1"-960,0 1-448,0 0 480,0 13 96,0-14 160,0 14-192,0-14 0,0 14-480,0-13 160,0 0 96,-13 13 128,-14-14 128,13 14-64,-12-13-65,-14 13-223,0 0-32,13 0-192,-13 13 32,13-13 128,-13 14 64,0-14-160,0 26-96,-13-12-96,26 13 0,-26-14-192,26 14-32,-14 0 0,15-1 0,12 1 0,1 13 0,13-13-96,13-1 64,1 15-32,12-14 0,1 13 64,0-14 64,13 1-32,-13 0-32,13-1 32,0 1-32,0 1 0,0-1 0,0 0 0,0-1 0,0 1 0,-13 0 64,0-1-32,-1 14 64,-12-13 352,-1 0 256,0 0 0,-26 0 32,0-1-32,-1-12-64,-12-1-192,-1 0-32,-13-13-256,13 0-32,-13 0-64,0 0 32,-13 0-576,13-13-192,0 0-832,13-1-288,0 1-1120,1 0-479,26-14-1857</inkml:trace>
          <inkml:trace contextRef="#ctx0" brushRef="#br0" timeOffset="26390">11772 1858 5504,'0'0'2112,"0"0"-1152,0-13-576,0 13 672,0 0-128,0 0 32,0 0-288,0 13 0,0 1-384,0-1 320,0 28 224,0 12 192,0 14 95,0-1 1,0 42 32,0 12-128,0 0-64,0 14-288,0 0-64,0-14-448,0 1-64,13-14-96,-13-14 0,0-12 64,13-15 32,-13-12-1248,0-1-544,-13-26-1152,13 0-447,-13-14-1409</inkml:trace>
        </inkml:traceGroup>
        <inkml:traceGroup>
          <inkml:annotationXML>
            <emma:emma xmlns:emma="http://www.w3.org/2003/04/emma" version="1.0">
              <emma:interpretation id="{35C573E2-BF9E-4785-A0C8-334EEE222B52}" emma:medium="tactile" emma:mode="ink">
                <msink:context xmlns:msink="http://schemas.microsoft.com/ink/2010/main" type="inkWord" rotatedBoundingBox="14733,4904 15495,4922 15491,5083 14729,5065"/>
              </emma:interpretation>
              <emma:one-of disjunction-type="recognition" id="oneOf2">
                <emma:interpretation id="interp10" emma:lang="en-US" emma:confidence="0">
                  <emma:literal>to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so</emma:literal>
                </emma:interpretation>
                <emma:interpretation id="interp14" emma:lang="en-US" emma:confidence="0">
                  <emma:literal>So</emma:literal>
                </emma:interpretation>
              </emma:one-of>
            </emma:emma>
          </inkml:annotationXML>
          <inkml:trace contextRef="#ctx0" brushRef="#br0" timeOffset="40851">13109 2970 2304,'0'0'960,"13"-14"-512,-13 14-96,0 0 320,0-13 64,0 13 96,0 0-96,0 0-64,0 0-224,0-13-32,0 13-256,0 0 192,0-14 64,0 14 0,0 0 64,0 0 32,0 0-32,0 0-96,0 0 0,0 0-96,0 0 64,0 0 96,0 14 96,0-1-160,0 0-64,0 1-160,0-1-64,0 0 32,0 1 64,0-14-96,0 13 0,0-13 32,0 0 0,0 0-64,0 0 32,0 0-64,0 0-32,0 0 96,0 13 0,14-13 32,-14 0 0,26 0-64,-12 0-64,-1 0 96,14 0 63,-14 0-127,0 0-96,14 0 96,-14 0 96,14 0-32,-14 0 0,14 0-96,-13 0-32,13 0-32,-1 0 0,1 0 64,-14 0 0,14 0 0,0 0 0,0 0 0,-1 0 64,1 0-32,-14 0 64,15 0-64,-2 0-32,1 0-64,-14-13 32,14 13 32,-14 0 64,14 0-32,-14 0-32,1-13 32,-1 13 32,0 0-32,1 0-32,-14 0 96,13 0 0,-13 0 32,13 0 0,-13-14-64,14 14 32,-14 0-64,0 0 64,0-13-128,0 13 0,0 0 96,0 0 96,0 0-128,0-13-32,-14 13-64,14-14 0,0 1 0,-13 13 0,13 0 0,0-13 0,-13-1 128,-1 14 96,14 0-128,-26-14-32,26 14 0,-14 0 0,1 0 0,0 0 0,-1 0 0,1 0 64,0 0-96,13-13-64,-14 13 64,1 0 0,-14 0-64,14 0 64,0 0 96,-1 0 96,0 0-224,1 13 0,0-13 64,-1 0 64,1 14 0,-14-14-64,14 0 32,0 14 32,-1-14-96,1 0 0,-1 13 32,1-13 64,0 0-96,-1 0 0,1 0 32,0 0 0,13 0 0,-14 0 0,1 0 0,-1 0 0,14 0-96,-13 0 0,-1 0 192,14 0 160,-13 0-288,13 0-32,-13 0 32,13 0 0,0 0 32,0 0 0,0 0-96,0 0 64,0 0-32,0 0 0,0 0 0,0 0 0,0 13 0,13-13 0,0 14 64,1-14 0,-1 0 0,1 0 0,-1 13 0,1-13 0,12 0 0,1 0 0,0 0-96,-14 0 64,14 0 32,0 0 0,-14 0 0,14 0 0,-1 0 0,-12 0 64,13 0-96,-14 0 0,1 0 32,-1 0 64,0-13-96,1 13-64,-1 0 128,0 0-32,1 0 96,-14-14-64,13 14-32,-13 0 32,0 0-32,0 0 0,0 0 64,0 0-32,-13 0-32,13 0-64,-14 0 32,14 0 32,-13-13 0,0 13 0,-1 0 64,1 0-96,-14 0 0,14 0 96,0 0 32,-15 0-128,15 0-32,0 0 32,-14 0 0,14 0 32,-14 0 0,14 0 64,-14 0 32,0 0-32,0 0-128,14 13 32,0-13-32,-14 0-64,0 14 224,0-14 160,0 0-192,1 0-96,12 13 0,-12-13 64,12 0 0,1 0 64,0 0-128,13 0-64,-14 0-96,14 0 32,14 0 96,-1 0 32,0 0 32,14 13 0,-14-13-96,14 0 64,-14 14 32,14-14 64,0 0-32,-14 0-32,14 0 32,0 0 32,0 0-96,-1 0 0,1 0 32,0 0 0,0 0 0,-1 0 0,1 0-96,0-14 64,-13 14 96,12 0 32,-12 0-32,12 0-64,-12 0-128,-1 0 0,14 0 64,-14-13 32,0 13 32,1 0 0,-1 0-160,0-13 32,-13 13 0,14 0 65,-14-14-33,0 14 32,0-13 64,0 13 0,-14 0 64,1 0-192,0 0 160,-14-13 128,14 13-160,-14 0-64,14-14-64,-1 14 96,1 0 64,0 0 64,-1 0-32,-12 0-64,12 0 32,0 0 31,1 0-94,0 0-1,-14 0 32,14 0 63,-1 0-94,1 0-65,0 0 64,-14 0 64,13 0-64,1 0 0,-14 0 32,14-14 0,0 14 0,-1 0 64,1-13-32,-1 13-32,1 0-64,-1 0 32,1 0 32,13 0 0,-27 0 128,14 0-128,-14 13 0,14-13 63,0 0-31,-14 0-32,14 0-63,-1 0 31,14 0 32,-13 0 0,0 0-96,13 0 64,0 0 96,0 0 32,-14 0-128,14 0-32,0 0 32,0 0 0,0 0-64,0 0 0,0 14 64,0-14 0,0 0 96,0 0 32,0 0-128,0 0 32,0 0 0,14 0 0,-14 14-96,13-14 64,14 13 160,-1-13 64,-12 13-224,12-13-32,1 0 0,0 14 32,-14-14 32,0 0 0,14 0 0,-13 0 64,13 0-32,-14 0-32,0 0 32,14 0-32,-14 0-448,1 0-96,-1 0-480,1 0-256,-1 13-864,0-13-384,1 0-416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0:30.56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2955 1428 1536,'0'-7'608,"0"14"-320,7-7 64,-7 7 384,0-14 32,8 7 32,-1 0-320,8 0-128,0 7-128,-9-14-64,9 0-96,-1 7 32,1 0-64,6-7 64,1 7-128,0-7-64,7 0 128,0 1 32,1 6-96,6-7-32,-7 0 32,0 7 0,7-7 32,8 7 64,0-7-96,-8 1 0,7 6-32,1-8 0,-1 8 64,8-6 0,-7-1 64,7 0 32,-1 7 96,-5 0 32,5 0-96,-7-7-32,16 7-32,-8-7-64,-1 7 32,8 0-32,-6 0 0,-1 0 0,-1 0 64,8-7-32,-6 7-32,-2 0-64,2-6 32,6 6 32,-8-8 0,8 2 0,-7 6 0,-7 0 64,7 0 32,-1-8 32,2 8 0,-2 0-64,-6 0 32,7 8-128,0-2-64,-8-6 128,8 8 96,0-8 96,0 0 32,-1 0 0,-6 6 0,7-6-64,-7 7-32,7-7-32,-1 0 0,1 0 0,1 7 0,13-7-160,-7 7 32,7-7 64,-7 0 32,0 0-128,1 0 32,-1 0 0,0 7 64,7-7-96,-7 0 0,0 0 32,7 0 0,-6 0 0,7 0 64,6-7-96,-14 7 0,15 0 32,-8 0 0,8 0 0,-8 0 64,8-7-96,0 7 0,-1-7 32,1 0 0,-8 1-96,8-2 64,7 2 96,-15-2 32,8 8-128,0 0 32,-8 0 0,8-6 0,-8 12 0,0-6 0,1 0-96,6 8 64,-6-8-32,-1 0 0,1 0 64,-8 6 0,15-6 64,-8 0 32,1 8-32,-8-8 32,0 6-64,7-6-32,-6 0-64,-1 0 32,-8 7-32,8-7 0,-7 7 64,8-7 0,-1 0 64,-15 0 32,16 0-192,-9 0-64,1 0 128,7-7 160,-7 7-64,0 0-32,0 0 0,-8 0-32,1 0 0,-1 0 0,8 0-96,-7 0 64,-1 0-32,1 0 0,0 0 64,0 0 64,-1 7-32,8-7-32,-7 0 96,-1 0 0,8 0-128,-7 0-32,-8 0 32,7 0 64,1 0 0,-1 0-32,2 0 32,-2 0-32,0 0 0,-6 7 64,7-7-96,-8 0 0,15 0-32,-7 0 0,-1 0 128,0 0 32,-6 0-128,6 0 32,-6 0 0,6 0 64,9 0-96,-16 0 0,7 0 32,-6 0 0,-1 0 0,0 0 64,8 0-96,-15 7-64,14-7 64,-6 0 0,-1 0 32,-7 0 64,7 0-96,1 7 0,-8-7 32,7 0 64,-7 0-96,0 0 0,7 0 32,1 0 0,-15 0 0,7 6 64,0-6-32,-8 0 64,9 0-128,-8 0 0,6 0 96,-6 0 32,0 0-128,0 0-32,0 0 32,7 0 0,-7 0 32,-1 0 64,9 0-32,-9 0 64,1-6-64,0 6-32,0 0-64,-1 0-32,1 0 128,-7 0 32,6 0-96,1 0 32,-7 0 0,0 0 0,6 0 64,1 0 96,0 0-224,-8 0-96,2 0 160,-3 0 128,2 0-128,0 0 0,0 0 64,-2 0 32,2 0-128,7 0 32,-7 0 0,-9 0 0,10 0 0,-2 0 0,-7 0 0,1 0 0,6 0-288,-6 0-64,-1 0-320,7 0-128,-7 0 224,0 0 96,1 0 128,-1 0 160,8 0 32,-9 0 96,3 0-128,-2 0 64,-7 6-992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0:27.74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2420 7667 3968,'0'-6'1472,"0"-1"-768,0 0-960,0 7 224,0 0 320,0-7 192,8 7-224,-8-7-64,7-7-64,-7 0 0,7-6-64,1-1-64,-2-7 32,2-6-32,-1 0 0,-7-1 0,7-5 64,1 5 256,-8-7 96,7 1-128,0-7-96,-7 7 32,0-13 0,8-2 32,-8-6 0,7 0-224,-7-13-64,0-1 0,7 1 64,-7-8-64,8 0-64,-8 1 64,0 6 0,6-6 96,-6-1 32,0 0-128,-6 8-32,6-8 32,-8 1 64,8 0 64,-7-1 32,7-13 64,0 7 96,0-8-64,7 1-64,1-7-160,-2 7 0,2-7 0,-1-1 0,8-13 0,-1 0 64,1 8-96,-1 6 0,-7 0 32,8 6 0,-8 1 0,8-8 64,0 9-96,-1-2 0,0-6-32,8 0 0,-7 6 64,-1-6 64,1 7-32,-1 6-32,-6-5 96,7 5 0,-8 8-32,8-1-64,-9 0-64,1 1-32,1 7 128,6-14 96,-6 6-96,7 0-96,-9 8 32,10-1 64,-10 1-64,9 6 0,-8 0 32,1 7 0,-1-7 192,-7 7 128,7 7-160,-7 0-32,8 7 0,-8-1 0,6 1-64,-6 1 32,7 5-128,1 1-64,-8 0 64,0-1 64,7 8-64,-7 6 0,0 2 32,0-9 0,0 7 64,0 1 32,0 6-32,0 1-64,0 6 32,0-7-32,0 7 0,7-6 0,-7 6-96,0 0 64,0 1 96,0-1 96,8 7-64,-8-6 0,0 5 32,0 2 0,0-2-64,7 1 32,-7 1-64,0 6-32,0-7-64,8 0 32,-8 7 32,0-7 0,0 7 0,0-7 64,6 7-32,-6 0-32,0 0 224,0 0 96,0-6-160,0 6-32,0 0 0,0 0 0,7 0-160,2-8 32,4 8 128,2-6-128,0-2 0,7 8-64,-1-6 0,-6 6 64,22 0 64,-9-7-96,2 14 0,-2-7 32,9 6 0,-1 2 0,1-8 64,-1 0-96,8 0 0,-1 0 32,0 6 0,9-6 0,-9 8 0,0-8-96,16 0 0,-8 6 64,-1-6 0,9 0 32,-8 7 0,14-7 0,-7 0 0,0 0 64,7 0 32,-7 0-128,1 0 32,7 0 0,-1 0 0,0 7-96,8-7 64,0 0 32,-1 0 0,1 0 0,-8 0 64,15 0-32,-7 0 64,7 0-224,-7 0 32,14-7 96,-8 7 128,1 7-96,8-7-96,-1 0 32,1 0 64,5 0-64,9-7 0,1 7-32,-10 0 0,17-7 64,-1 7 64,-7-6-32,6-2-32,2 2 32,-2-2-32,2 2 0,-2 6 64,9-14-96,-8 14-64,7-6 64,1 6 64,6-8 0,-7 2 64,1-1-128,-1 7-64,-1-7-32,2 0 96,-1 7-64,8-8 32,-8 8 128,-6 0 32,6 0-32,-8 0-64,2 0 32,6 0-32,1 0 0,-16 0 0,15 0-96,-7 0 64,0 0-32,0-6 0,-7 6 0,0 0-64,0 0 160,-1 0 32,-6 0-160,6 0-64,-6 0 128,0 0 64,-2 0-64,-5 0-32,7 0 32,-8 6 64,0-6 64,0 0 96,0 0-256,-7 8 0,0-8 64,0 0 128,0 7-96,-7-7-96,-1 0-64,1 0 0,-1 0 96,-5 7 0,-2-7 160,0 0 64,-7 0-224,0 7-32,0-1-64,-6-6 64,-2 0 96,-7 0 64,2 0-128,-2 8 32,1-8-64,-8 0 0,0 0 128,1 0 32,-8 6-32,0-6-64,0-6 32,-7 6-32,-1 0 0,-6 0 64,0 0-96,-1 0-64,-7 0 64,0 0 64,8 0 0,-15 0 64,7 0-64,1 6-32,-8-6-64,7 0 32,0 0-32,-7 0 0,7 7 192,1 0 0,-8 7 96,7 0 0,0-1 32,0 8-64,1 14-32,-8-1-32,7 21 0,-7-7 0,7 13 0,-7 2-64,0 5 32,0 1-64,0 0 64,0 6-64,0 1-32,0 7 32,0-1 32,0 0 96,0 8 64,-7-8-32,7 14-32,0 1-96,0-1 32,0 7-128,7 0 0,-7 8 96,8-2 96,-1-6-128,-7 8-32,7-8 0,1 0 64,-2 7-96,2-7 0,-8 0 32,7 0 64,-7 0-32,0 0-32,7 1-64,-7-1-32,8 0 128,-8 0 32,0 1-96,7-15-32,-7 7 96,0-7 32,0 7 0,0 1-64,-7-15 96,7 8 0,-8-1 31,1 1 65,7-1-96,-7 0-64,7 0 0,-8-6-32,8 6 0,-6-6 64,6 0-96,0-1 0,0 1 96,0-1 32,0-14-192,0 9 0,0-9 32,0 1 32,0 0 96,0-7 32,6 7-128,-6-8 32,0 1-224,0-7 0,0-7 33,0 1 31,8-1 96,-8-1 32,0-12-64,0-1 64,0 0-32,0 1 0,7-7 0,-7 0 0,0-8 64,0-6 0,0 6 0,0-6 64,0-1-32,7 1-32,-7-6 32,0 5 32,0 1-32,8-7-32,-8 6 32,0-6 32,0 7 32,0-7 32,0-1-64,0 2-64,0-2 96,0 2 0,0-2-33,0 1-63,0 0-191,0 0-129,0 0-32,-8-7-32,1 7 128,0-7 96,-1 7 96,-13 0 32,-8-7-128,0 6-32,0 1 160,-15 7 64,0-7-64,-6 7-32,-8-8 32,7 8 64,-15-7 0,0 6 64,1 2 0,-8-9 96,-7 8-96,8-6-64,-8-2 0,0 8 32,-7 0-96,0-8 0,7 8-32,-15-7-64,8 0-128,-15 0 0,-6-7 64,13 6 32,-15 1 96,2-7 32,-8 7-64,6 1 64,-5-2 32,-2 1 0,1 0 64,-1 0 32,-6 0-32,7-7 32,-8 6-128,8-6 0,-8 7-32,1 0-64,-1-7 96,15 0 64,-14 0-64,0 7 0,-9-7 96,1 7 32,8-7-32,-1 7-64,1-1 96,-8 2 0,0-2-192,7-6 0,-7 14 32,1-8 32,7 2-64,-8-8 0,-7 7-32,21-7 96,-6 0 0,-8 0 32,8 0 0,6-7 0,1-1 0,-1 8 64,1 0 96,8 8 128,-9-8-128,8 7-32,7 0-64,-6-7 32,5 7-128,1-7-64,1 0-32,6 0 96,1 0 0,0 0 32,6-7-96,1 7 64,8-7 32,-1 0 64,-8-1-32,16 8-32,-8-6-64,0 6-32,-1 6 64,9-6 0,-1 8 96,0-1 96,8-7-128,-8 0-96,8 0 32,0-7 0,-1-1 32,8 8 0,0 0-96,0-6 64,7 12 160,-7 2 64,0-8-224,7 7-32,7-7 64,-6 0 128,6 0-96,8 0-96,-15-7 32,14-1 0,-6 2-64,6 0 64,9-2 96,-9 2 32,7 6-32,-5-8 32,6 8 0,0 0 32,-1 0-160,2 0 32,6 0-64,-8 0 0,8 0 64,-7 0 0,7-6 0,1 6 64,-8 0-96,7 0 0,0 0 96,0 0 32,8 0-128,-8 0-32,8 0 32,-1 0 0,-7 0 32,7 0 0,-6-7-160,6 7 32,1 0 64,-1-7 32,0 0-128,1 7 32,7 0-160,-8 0 32,-7-7-224,8 7-32,-8 0-416,8-7-224,-1 7-1824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0:38.14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10679 949 2560,'0'0'960,"0"7"-512,0-7 32,0 7 416,0 0-224,0 0 32,0 6-288,0 1 0,0 0-256,0-8-32,-6 8-64,6 7 224,-8 0 192,8-1-96,-7-6-64,0 7-160,7-1-64,-8 0-96,8 2-32,-7 5-320,7 1-96,0-8-1760,7 0-1120,-7 0 1440</inkml:trace>
  <inkml:trace contextRef="#ctx0" brushRef="#br0" timeOffset="502">10803 1135 2048,'0'-7'864,"0"7"-448,7-7 416,-7 7 640,0 0-128,7 0-96,-7 0-416,8 0-96,-1 0-160,0 0 0,8 7-288,-1-7-96,-7 0-128,9 0-64,-10 0 32,9 0 32,-8 0-448,8-7-224,-8 7-2016,8-7-1344,-8 14 1632</inkml:trace>
  <inkml:trace contextRef="#ctx0" brushRef="#br0" timeOffset="-2487">11152 990 7104,'0'7'416,"0"0"-256,0 0 160,0-1 0,0 8 32,0-7 96,0 14-96,-7-1 32,7 1-160,0 7 32,0-1-224,-7 7-32,7 1 0,0-8 0,0 0-512,0-5-192,0-10-1984</inkml:trace>
  <inkml:trace contextRef="#ctx0" brushRef="#br0" timeOffset="-2641">11152 963 896,'0'0'352,"0"0"-192,0 0-192,0 0 544,0 10-224,0-10 32,0 0-64,0 0 64,0 0 32,0 0 32,0 0 288,0 0-96,0 0-160,0 10-64,0-10-160,0 10 32,0-10 0,0 0 32</inkml:trace>
  <inkml:trace contextRef="#ctx0" brushRef="#br0" timeOffset="-916">11254 1059 2432,'-7'0'960,"7"0"-512,0 0-32,0 0 352,0 0-128,0 0-32,0 7-160,0-7 32,0 0-128,0 7 32,0 0-224,0 6 192,0 1 64,0-6-64,0 5-32,0 0-288,0-5 0,0 5 96,0-6 64,0 0 0,0 7-32,0-7-256,0 0 0,0-7 32,0 6 32,7 2 32,-7-8 0,0 6 128,7-6 64,-7 0 0,7 0 32,1 7-192,-1-7-32,0 7 0,1-7 64,-1 7 32,8-7 32,-1 0-160,0 7 32,1-7 0,-8 0 64,8 0-32,0 0-32,-8 0 32,0 0-32,0 0 0,0 0 64,2-7-32,-3 7 64,1 0-128,1 0-64,-8-7 128,7 7 96,-7 0-32,0-7-64,7 7-96,-7-7 32,0 7 32,0-6 64,8-2-32,-8 2-32,0-8 32,7 7-32,-7 0-96,0-7 64,0 7 32,8 1 0,-8-8 0,0 7 64,6 0-32,-6 1-32,0-2 32,0 8-32,-6-6 0,6-2 64,0 2-96,0-1-64,-8 7-32,8-7 96,0 0 0,0 0 96,-7 7-32,7-7-32,0 7-64,-8-6 32,8 6 32,-7 0 64,0 0-32,7-8 64,-15 8 0,9 0 96,-3 0-32,-5 0 64,0-6 0,-1 6 32,0 0-224,1 0 0,0 6-192,6-6 32,-6 0-864,6 8-288,1-2-1824</inkml:trace>
  <inkml:trace contextRef="#ctx0" brushRef="#br0" timeOffset="-3874">11734 1080 2816,'0'0'1120,"0"0"-576,7 7 64,-7-7 576,0 6-96,7 2 32,1 5-288,-8 1-128,7-1-384,1 1-64,5 0-32,-5 6-96,6-6-96,1 1-96,-7 5 32,5-6-480,-4 0-128,-2-1-2208</inkml:trace>
  <inkml:trace contextRef="#ctx0" brushRef="#br0" timeOffset="-4659">11560 949 1664,'0'0'608,"0"7"-320,0-7-128,0 0 192,0 0-128,0 7 384,0 0 64,-8 0-128,8-7-64,0 13 64,0-5 96,0-2-256,0 1-64,0 0-128,-7-1-32,7 2-96,0-2 224,0 2 192,0-2-96,0 8 32,0 7-128,0-1 0,0 1-96,0 6-32,0-6-96,-7 6 32,7 8-64,0-15 64,0 1-128,0 0 0,-8-8-256,16-6-2592,-8 7-1056,7-7 1856</inkml:trace>
  <inkml:trace contextRef="#ctx0" brushRef="#br0" timeOffset="-4184">11647 1258 3456,'0'-7'1312,"0"7"-704,8 0 192,-8-7 640,6 7-416,1-7-192,8 1-352,0-1-64,-8 0-256,8-1-96,0 2 32,-1-1-128,-7-6 0,15 5 32,-7-5 0,-1-1-160,0 1 32,1-1-640,-8 0-224,1 0-1056,-1 8-992,-7-1 1024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18:26.845"/>
    </inkml:context>
    <inkml:brush xml:id="br0">
      <inkml:brushProperty name="width" value="0.06667" units="cm"/>
      <inkml:brushProperty name="height" value="0.06667" units="cm"/>
      <inkml:brushProperty name="color" value="#57D200"/>
    </inkml:brush>
  </inkml:definitions>
  <inkml:trace contextRef="#ctx0" brushRef="#br0">2847 2086 6272,'-7'0'2368,"7"0"-1280,0 0-768,0 0 640,0 0-384,0 0-64,0 0-96,7 0 32,-7 0-224,7 0-128,1-7-64,-1 7 32,0 0 96,1 0 128,6-7 160,0 7-192,-6 0-64,14 0 256,0 0-64,-8 7 32,0-7-160,1 7-96,0-1-1,-1 2 33,-6-2-96,-2-6 0,9 8 32,-15-2 0,7 0 0,1 2 0,-1-1 64,-7 0 96,0 0-64,7 7-64,-7-1-64,0-6-96,-7 7 96,7-8 0,-7 2-32,7-2-64,-8 1 32,1 0 32,0-7 32,-7 7 96,-1-7-160,0 7-32,1-7 64,0 0 96,-1 7-64,8-7-64,-1 0 0,1 0-32,0 0-160,-1 0 32,8 0 64,0 0 32,0 0 32,8 0 0,-8 0-96,7 0 64,8 0 32,-1 0 0,-6 6 0,6-6 0,-7 8 0,8-8 0,-8 6 0,8 1 64,-9 0-96,9-7-64,-8 7 64,1 0 0,-1 0 160,0-1-64,8 8 32,-15-7 32,15 7 0,-15-7 0,6-1 0,2 2 0,-8 5 0,0-6 0,7 7 128,-7-7 96,-7-1-128,7 2 32,0-2 32,-8 2 64,2-2 96,6 1 64,-8 0-160,1-1-32,-8-6-128,8 8 32,-8-8 0,1 0 32,-8 0-128,8 0-96,-8 0-160,8 0 0,-1-8-576,0 8-256,1 0-640,6-6-256,1 6-704,0-7-255,-1 7-1633</inkml:trace>
  <inkml:trace contextRef="#ctx0" brushRef="#br0" timeOffset="-1857">2622 2045 2688,'0'0'1056,"8"-14"-576,-8 14 64,0 0 512,0-8 96,0 8 64,0 0-224,0 0-128,0 0-480,0 8 192,0-8 128,0 0 128,0 6 64,0 2 416,0 4-352,0 2-97,0 0-127,0 7 0,0-1-224,0 8 32,7-7-192,-7 7-32,0-8-128,0 8 32,0-7-64,0 5 64,0-5-128,0 0 0,0 0 32,0-1 0,0 1-64,0-1-64,0-6 32,0 0 32,0 0-192,0 0-32,0-1-384,0 1-32,-7-7-416,7 0-160,0-1-607,-8 2-225,8-8-1152,0 0-1664,-7 0 1376</inkml:trace>
  <inkml:trace contextRef="#ctx0" brushRef="#br0" timeOffset="1385">3364 2071 3712,'0'0'1408,"0"0"-768,0-6 160,0 6 640,0 0-224,0 0-64,6 0-384,-6 0-64,8 0-416,-1 0 96,1 0 64,-1 0-96,0 0-32,8 0-128,-1 0-32,-7 0-96,8 6 32,0-6 64,-8 0 64,8 8 32,-1-8 64,-7 6 128,8 1 96,-8 0-97,0 0 1,1 0 0,-8 0 64,0-1-384,0 8-128,0-6 0,0-2 32,-8-6-160,1 7 32,-8 7 224,8-7 224,-7-7-160,-1 7-96,1-7-64,-1 0-32,7 0-288,-6 0-64,6 6 384,2-6 192,-1 0-160,-1 0 0,1 0-224,7 0 32,0 0 64,0 0-32,0 0 32,7 0 64,1 8 0,-1-2-96,-1 1 0,9-7 64,-8 7 64,8-1 0,-7 2-32,-1-2 32,8 2-32,-8-2-96,7-6 64,-7 7 96,8 1 96,-8-8-64,1 6-64,-1 1-96,0 0 32,7-1 160,-6 2 64,-1-2 0,0 1-32,1 0-32,-1 7 64,0-7 32,1 0 32,-8 6 64,7-6 128,-7 7-64,0-7 96,-7 7-128,-1-1 32,1-5-32,0-2 96,-1 1-96,-6 0 32,0 0-224,-1-7-96,-7 7 32,7-7 64,-6 0-128,6 0-32,-7 0-416,7 0-224,8-7-800,-8 7-352,9 0-1024,6-7-383,0 0-1345</inkml:trace>
  <inkml:trace contextRef="#ctx0" brushRef="#br0" timeOffset="2639">3843 2106 6272,'0'0'2368,"7"0"-1280,-7 0-928,0 0 608,0 0-64,7-7 64,1 7-64,-1 0-64,0 0-320,8-7 0,7 1 96,-1 6 64,-6 0 96,0-7-192,6 7 32,-6 0-193,-1 0-63,8 0 0,-7 7-32,-1-7 0,1 0 64,-8 0-96,8 0 0,-8 0 96,0 0 96,0 6-64,0-6 32,1 0-160,-8 0 0,7 7 32,-7-7 64,0 0-32,0 0 0,0 0-96,7 0 32,-7 7 128,0 0 192,0-7-160,0 7-64,-7-1-32,7 9 32,0-8 96,0 6 64,-7 8-32,-1-8-32,8 9-96,-7-2 32,0 0-128,0 8 0,0-7-96,-1-1-96,1 1 128,0-1 32,-1 1-96,1 0-32,0 0-64,0-1 0,0-6-480,-1 0-160,8-1-608,-7-6-256,7 0-1023,0-7-385</inkml:trace>
  <inkml:trace contextRef="#ctx0" brushRef="#br0" timeOffset="3111">3959 2285 5888,'8'-7'2176,"-8"14"-1152,0-14-576,0 7 704,0 0 0,0-7 0,0 7-256,7 0-96,-7 0-448,7 0 224,-7 0 128,8 7-65,-2-7 1,2 0-160,6 0 32,-6 7-288,14-7-128,-8 0 0,1 0 64,6 7 0,-6-7 0,7 0-32,-8 0 0,8 0-160,-15 0 32,8 0 0,0 0 64,0 0-544,-15 0-192,6 0-896,1 0-287,-7 0-2817</inkml:trace>
  <inkml:trace contextRef="#ctx0" brushRef="#br0" timeOffset="5893">4421 2079 3328,'0'0'1312,"0"-21"-704,-11 31-576,11-10 256,0 0-32,0 0 64</inkml:trace>
  <inkml:trace contextRef="#ctx0" brushRef="#br0" timeOffset="6911">4409 2065 7136,'0'0'800,"0"0"-96,0 0-128,0 0-320,8 0-96,-8 0 32,0 0 32,0 6 96,0-6-160,0 0-96,0 0 224,0 0-160,0 0-32,0 0 0,0 0 0,0 8 224,-8-8-160,8 0 0,0 0-32,0 6 0,-6-6 288,6 0-256,0 0 32,0 7-64,0-7 64,0 0-96,0 7 0,0-7 32,0 7 64,-8-7 32,8 7 32,0 0 0,0-1 0,0 2-64,0-2-32,0 2 96,0-2 96,0 8-128,0 0-64,0-1 0,-7-5 31,7 5-159,0 0-32,0 1 0,0 0 64,0 0-32,0 0 64,-7-1 0,7 1 32,0 0-160,-8 0 32,8 0 0,0-1 0,0-6 0,0 7 0,-7 0 0,7-1 0,0-6 64,0 7 32,0 0 32,0-7 64,0 6-96,0 1-64,0-7 0,0 6 32,0-5 32,0 5 96,0-5-96,0 6-64,-7-14 0,7 6 32,0 1 32,0 0 96,0-7-96,0 6 0,0-6 32,0 0 64,0 0-32,0 0 64,0 0-64,0 0 64,0-6-192,0 6-32,7-7 0,-7 0 64,0-7-96,0 0-64,0 1 64,7-1 0,1 0 32,-1 0 0,0-6-96,1 6 64,-2 0-32,2 1 0,-1-1 0,0 0-64,8 0 96,-8 1 0,8-1-64,0 7 64,-8 0 32,7 0 0,1 7-96,0 0 0,-1 0 64,0 7 64,1 0 64,-1 7 32,-6-7-64,-1 6-64,8 1 160,-8 0 32,1 0 0,-2 6-32,1 1-96,1-7 32,-8 6-64,7-6-32,-7 0-192,0-8-32,0 9-544,0-1-224,0-8-447,0 8-225,8-8-1216,-8-6-576,7 8 288</inkml:trace>
  <inkml:trace contextRef="#ctx0" brushRef="#br0" timeOffset="9852">5071 2257 4608,'0'-6'1760,"0"6"-960,0 0-448,0 0 480,0-8-192,0 8 32,0 0-32,0 0 0,0 0-352,0-6 32,0-2 32,-7 8 64,7-6 96,0 6 64,0-7 32,-7 7-128,0 0 32,-1 0 64,1 0-192,-8 7 32,8-7-193,0 6 33,-1-6-96,-7 8 0,9-2 96,-1 2 96,-8-2-64,0 8 64,0-7-128,2 7-64,-2 0 64,8-8 0,-1 8-32,8-7 32,0 6-128,8-5-64,-1 5 0,8-6-32,-2 0 0,2 0 0,7 0 0,-1-7 0,2 0 0,-1 0 64,0-7-32,-1 0-32,1 0-64,-7-7-32,-2 8 128,2-8 32,-7 7 64,-1-7 0,0 7-64,-7-7-64,0 1 32,-7-1-32,0-6 0,-1 6 64,1 0-32,-7 7 64,7 0-128,-1 0 0,1 0-32,0 7 0,-1-7 0,1 14-64,0 0 96,0 0 0,0 0 32,7 0-96,-8-1 0,8-6 64,8 8-64,-8-2-96,7-6 32,0 0 32,0 8-160,0-8 32,8 0 64,-8 0 32,8 0 0,-9 0 32,2 0 224,-1 0 96,1 0-96,-1 0-64,-7 0 0,7 6 32,-7-6 96,-7 7 128,7 0 0,-7 0 64,-1 0-192,1 6-32,-1 1-128,2 0-32,-1 0 32,7 0 64,7-1-96,-1 1-64,2 0 64,-1-8 0,15-6-64,0 0 64,0 0 96,0-6 96,-8-8-128,8 0-32,-8 1 0,1-1 0,0-7 0,-8 8 0,0-8 64,-7-7 32,0 0-32,0 8-64,-7-7 32,-8 6-32,1 0 0,-1-6 64,-6 13 160,-1-6 128,0 6-192,0 6-32,8-5 0,-8 6 64,-1 7-32,2-7 0,-1 14-96,8-7-64,-8 7 96,0 0 0,8-1 32,-15 8 64,7-6-32,0 5 0,1 8 32,-1-8 96,0 9-192,7-2-64,1 0 96,-1 8 160,8-1-224,0 1-96,7-1 0,0 1 64,7 6 0,0 1 64,14-1-128,2-6-64,-1-1 64,0 1 0,6-7 96,2-7 96,6-8-64,0 1-64,8-14-288,-1-13-160,1 5-480,-8-5-160,1-8-576,-9 8-256,2-1-735,-1 1-353,-8-8-1152</inkml:trace>
  <inkml:trace contextRef="#ctx0" brushRef="#br0" timeOffset="12739">5456 2560 3968,'0'0'1472,"0"0"-768,0 0-192,0 0 512,0 0 64,8 0 64,-8 0-352,7 0-64,-7-7-448,8 1 96,-1-2 64,-1 2-96,2-9-32,-1 2-64,8-1 0,-1 1 0,0-8 0,2 0 0,-10 1 64,9-1-160,7 1-96,-7-1-32,-1 0 32,0 7-96,1 1-64,-8-1-576,7 7-288,-5-6-1184,-2 13-480,-7-8-448</inkml:trace>
  <inkml:trace contextRef="#ctx0" brushRef="#br0" timeOffset="13194">5486 2244 5248,'0'0'2016,"0"7"-1088,7-7-448,-7 7 640,0-7-192,0 6 0,8 2-96,-1-2-32,-7 8-448,7 0 64,0 7 96,0-1 32,0 0-32,8 1-256,-7 7-96,6 0-160,-6-8-32,6 0 96,0 1 32,1-1-480,0-6-192,-8-6-768,8 5-288,-8-6-2176</inkml:trace>
  <inkml:trace contextRef="#ctx0" brushRef="#br0" timeOffset="13777">5856 2553 5120,'0'0'2016,"0"0"-1088,11 0-256,-11 0 800</inkml:trace>
  <inkml:trace contextRef="#ctx0" brushRef="#br0" timeOffset="13946">5870 2547 12256,'8'0'1376,"-1"-14"-704,1 0-224,6 0-96,0-7-128,8 1 32,-7 0-224,7-8-96,-1 0 96,1 1 32,-7 7 0,6-2-64,-6 9-544,0-1-192,-8-6-640,8 6-160,-15 14-2016</inkml:trace>
  <inkml:trace contextRef="#ctx0" brushRef="#br0" timeOffset="14289">5958 2230 6016,'0'0'2272,"0"7"-1216,0 0-448,0 0 736,0-1-32,7 9 64,-7-2-320,15 1-160,-8 6-512,1 1-97,-2 0 33,2 6-192,6-6 0,-6 6-128,6 1-96,-7-8-799,7-6-289,-6 0-1664,-1-1-640,1-5 192</inkml:trace>
  <inkml:trace contextRef="#ctx0" brushRef="#br0" timeOffset="15605">6430 2045 3328,'0'0'1312,"0"0"-704,0 0-704,0-8 1248,0 8-256,0-6 0,0 6-64,-6-8-64,6 8 0,0-6-416,0 6 128,-8 0 160,1 0 64,7 0 64,-8 0-288,8 0-64,-7 6-32,0 2 0,-1-2-128,8 2 0,-7-2 32,0 8 64,-1 0-97,1-1 1,0 8-96,0 7 64,0-1 0,-1 0 96,1 1-96,0 6 32,7-6-96,0-7 64,0 6 0,7 1 96,-7-8-160,7 1-32,8-7 0,-1 0 0,1-8-64,-1 1 32,8-7-64,7 0-32,-7-7 32,0-7-32,-1 1 0,1-1 0,0-7 0,1 1 0,-2-1 64,-7-6 32,1-1-128,-8-7-32,1 9 32,-8-9 0,-8 7 32,1 0 0,0 1 0,-8 7 64,-6 6 32,6 0 96,-14 0-256,14 8 0,-6 6-416,6-8-96,-7 8-768,15 8-319,-8-2-1409,9 8-512,-2 0 64</inkml:trace>
  <inkml:trace contextRef="#ctx0" brushRef="#br0" timeOffset="16790">6779 2278 4096,'0'0'1568,"7"-6"-832,-7 12-384,0-6 480,0 0-192,0 0 32,0 0-320,0 0-64,0 0 128,0 0-256,0 0 224,7 7 96,-7-7-32,0 7 64,0 0 64,0 0 96,0 6-224,0-5-96,0 6 0,0-8 96,0 8-64,0 0 32,0-1-160,0 1 0,0 0-32,0 6 95,0-6-95,8 0 32,-8 0-32,0-1 32,7 1-64,-7-6 32,0-2-192,0 1-32,0 0 128,0-7 160,0-7-96,0 0 64,0 7-160,7-14-64,-7 8 0,0-8 32,8 7-32,-8-7-32,0 0 32,0 0-32,7 1-96,-7 0 64,0 5 32,0-6 64,8 1-96,-8 5 0,7-5-32,-7 6 0,6 1 64,2-8 64,-1 6-96,0 2 0,8 6-128,-7-7-32,5 7 160,-5-7 160,-1 7-64,0 0 32,8 7-32,-15-7 32,8 0-224,-1 7-32,-7-1-992,7 2-511,0-8-289</inkml:trace>
  <inkml:trace contextRef="#ctx0" brushRef="#br0" timeOffset="28530">7783 2045 4608,'0'-7'1760,"0"0"-960,0 0-448,0 0 480,0 7 96,0-6 160,0 6-192,0-8 0,0 8-480,0-6 160,0-2 96,-8 8 128,-7-6 128,8 6-64,-8-7-65,-7 7-223,1 0-32,6 0-192,-7 7 32,9-7 128,-10 6 64,1-6-160,0 14-96,-6-6-96,13 5 0,-13-6-192,13 7-32,-7-1 0,7 1 0,8 0 0,-1 6 0,8-6-96,8 0 64,-1 7-32,8-7 0,-1 6 64,1-6 64,6 0-32,-6-1-32,7 1 32,-1 0-32,1 0 0,0-1 0,1 1 0,-2 0 0,1 0 0,-7 0 64,-2-1-32,2 8 64,-8-8 352,1 1 256,-1 0 0,-14 0 32,-1 0-32,1-8-64,-8 1-192,2 0-32,-10-7-256,9 0-32,-7 0-64,-2 0 32,-6 0-576,8-7-192,-1 0-832,7 1-288,0-1-1120,2 0-479,13-7-1857</inkml:trace>
  <inkml:trace contextRef="#ctx0" brushRef="#br0" timeOffset="29029">7593 1851 5504,'0'0'2112,"0"0"-1152,0-6-576,0 6 672,0 0-128,0 0 32,0 0-288,0 6 0,0 2-384,0-2 320,0 15 224,0 7 192,0 6 95,0 1 1,0 20 32,0 7-128,0-1-64,0 8-288,0 0-64,0-7-448,0 0-64,7-7-96,-7-8 0,0-4 64,7-9 32,-7-7-1248,0 1-544,-7-14-1152,7 0-447,-7-8-1409</inkml:trace>
  <inkml:trace contextRef="#ctx0" brushRef="#br0" timeOffset="43490">8320 2423 2304,'0'0'960,"7"-7"-512,-7 7-96,0 0 320,0-6 64,0 6 96,0 0-96,0 0-64,0 0-224,0-8-32,0 8-256,0 0 192,0-6 64,0 6 0,0 0 64,0 0 32,0 0-32,0 0-96,0 0 0,0 0-96,0 0 64,0 0 96,0 6 96,0 2-160,0-2-64,0 1-160,0 0-64,0 0 32,0 0 64,0-7-96,0 7 0,0-7 32,0 0 0,0 0-64,0 0 32,0 0-64,0 0-32,0 0 96,0 6 0,8-6 32,-8 0 0,13 0-64,-5 0-64,-1 0 96,8 0 63,-8 0-127,1 0-96,5 0 96,-5 0 96,7 0-32,-8 0 0,8 0-96,-8 0-32,8 0-32,-2 0 0,2 0 64,-7 0 0,6 0 0,1 0 0,-1 0 0,1 0 64,-1 0-32,-6 0 64,6 0-64,1 0-32,-1 0-64,-7-6 32,8 6 32,-8 0 64,8 0-32,-8 0-32,1-7 32,-2 7 32,2 0-32,-1 0-32,-7 0 96,7 0 0,-7 0 32,8 0 0,-8-7-64,7 7 32,-7 0-64,0 0 64,0-7-128,0 7 0,0 0 96,0 0 96,0 0-128,0-7-32,-7 7-64,7-7 0,0 1 0,-8 6 0,8 0 0,0-8 0,-7 2 128,0 6 96,7 0-128,-14-8-32,14 8 0,-8 0 0,1 0 0,0 0 0,-1 0 0,1 0 64,0 0-96,7-6-64,-8 6 64,1 0 0,-7 0-64,7 0 64,-1 0 96,1 0 96,0 0-224,-1 6 0,1-6 64,0 0 64,-1 8 0,-6-8-64,7 0 32,0 6 32,-1-6-96,1 0 0,0 8 32,-1-8 64,1 0-96,-1 0 0,2 0 32,-1 0 0,7 0 0,-8 0 0,1 0 0,0 0 0,7 0-96,-8 0 0,1 0 192,7 0 160,-7 0-288,7 0-32,-8 0 32,8 0 0,0 0 32,0 0 0,0 0-96,0 0 64,0 0-32,0 0 0,0 0 0,0 0 0,0 6 0,8-6 0,-1 7 64,0-7 0,1 0 0,-1 0 0,0 7 0,1-7 0,5 0 0,2 0 0,0 0-96,-8 0 64,8 0 32,-1 0 0,-7 0 0,8 0 0,0 0 0,-8 0 64,8 0-96,-8 0 0,0 0 32,0 0 64,0-7-96,1 7-64,-1 0 128,0 0-32,1 0 96,-8-7-64,7 7-32,-7 0 32,0 0-32,0 0 0,0 0 64,0 0-32,-7 0-32,7 0-64,-8 0 32,8 0 32,-7-6 0,0 6 0,-1 0 64,1 0-96,-7 0 0,7 0 96,-1 0 32,-6 0-128,6 0-32,1 0 32,-8 0 0,8 0 32,-7 0 0,7 0 64,-8 0 32,0 0-32,0 0-128,9 6 32,-1-6-32,-8 0-64,0 7 224,1-7 160,-1 0-192,1 0-96,7 7 0,-8-7 64,8 0 0,-1 0 64,1 0-128,7 0-64,-8 0-96,8 0 32,8 0 96,-1 0 32,1 0 32,6 7 0,-6-7-96,5 0 64,-5 7 32,7-7 64,-1 0-32,-6 0-32,6 0 32,1 0 32,-1 0-96,1 0 0,-1 0 32,1 0 0,-1 0 0,1 0 0,-1 0-96,1-7 64,-8 7 96,8 0 32,-8 0-32,7 0-64,-6 0-128,-1 0 0,8 0 64,-8-7 32,0 7 32,1 0 0,-2 0-160,2-7 32,-8 7 0,7 0 65,-7-7-33,0 7 32,0-6 64,0 6 0,-7 0 64,-1 0-192,2 0 160,-9-8 128,8 8-160,-8 0-64,8-6-64,-1 6 96,1 0 64,0 0 64,0 0-32,-8 0-64,8 0 32,0 0 31,-1 0-94,1 0-1,-8 0 32,8 0 63,0 0-94,0 0-65,0 0 64,-8 0 64,8 0-64,-1 0 0,-7 0 32,9-8 0,-1 8 0,-1 0 64,1-6-32,0 6-32,-1 0-64,1 0 32,0 0 32,7 0 0,-15 0 128,7 0-128,-5 6 0,5-6 63,1 0-31,-8 0-32,8 0-63,-1 0 31,8 0 32,-7 0 0,1 0-96,6 0 64,0 0 96,0 0 32,-8 0-128,8 0-32,0 0 32,0 0 0,0 0-64,0 0 0,0 8 64,0-8 0,0 0 96,0 0 32,0 0-128,0 0 32,0 0 0,8 0 0,-8 6-96,6-6 64,9 8 160,0-8 64,-8 6-224,8-6-32,-2 0 0,2 7 32,-7-7 32,-1 0 0,8 0 0,-8 0 64,8 0-32,-8 0-32,-1 0 32,9 0-32,-7 0-448,-1 0-96,0 0-480,1 0-256,-1 7-864,0-7-384,0 0-416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6:38.07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2869 1413 4224,'0'-12'1568,"0"18"-832,0-6-288,0 0 544,0 0-128,0 0 32,0 6-128,0 1-32,0-7-384,0 7 0,0-2 0,0 3 0,0 5 32,0-7-128,0 7-96,0 1 128,0 5 128,0-7-32,0 14 96,0-6-128,0 13 32,-6-7-32,6 6 95,0 0-95,-8 7 32,8 0-160,0-7-64,0 14 0,0-7 32,0 0-96,0 6-64,0 0 64,0-5 0,-7 12 32,7-7 64,0 1-96,-7 12 0,7-6 32,0 6 64,-7-6-160,7 13-96,0-13 32,0 6 0,0 1 96,0-7 32,0 12 32,0-11 0,0 12-160,0-7 32,0 0 0,0 7 64,0-13 32,0 13 96,7 6-160,0 1-32,0-8-64,1-5 0,6 6 64,-7-6 64,0 5-32,0-5-32,-7-8-64,7 8-32,0-1 128,-7 1 32,7-7-96,0 6 32,-7 1 0,7-2 0,0 2 0,-7-1 64,7 1-32,-7-8-32,0 8-64,7-7-32,-7 6-32,0 1 96,0-7 0,0 6 96,0 1-96,0-7-64,0 6 64,0-6 0,0 7 32,0-7 0,0 6 64,0 1 32,0-2-32,0 2-64,0-1 32,0 1-32,0 0-96,0-2 64,0 2 32,0-7 0,0 0 0,0-1 0,0 2 0,0-7 64,0 5 32,0-6 96,0 8 32,0-2 96,-7 1-32,7 6 0,-7-5-256,7-1 0,0 6-32,-7-6 64,7 6-32,0-6-32,0 1-128,0-2-64,0 1 96,0 0 96,0-7 32,0 1 64,-7 6-64,7 0 64,0-7-64,-7 7-32,7-1 32,-7 2-32,7-15-96,0 21 64,0 0-32,0-8 0,0 2-224,7-2-64,-7-5 128,0-1 32,7 1 32,-7-1 32,0-6 96,0 0 0,0 6 32,0-5 64,0-8-32,0 0 64,0 7 0,0-7 96,0 2-96,0-9 0,0 7-32,0-6 32,0 1-128,0-8 0,0 0-32,0 1 0,0-8 0,0 1 0,0 0 64,0-5 64,0-3 32,0 2 32,0 0-160,0-1-32,0 1 32,7-1 64,-7-6 0,7 7-32,-7-7-64,7 0 32,0 6 32,0-6 0,0 0 0,8 0 0,-1 0 0,7 0 64,0 0-96,-7 0 0,14 0 32,0 0 0,1 0-96,-1 0 0,7 0-32,-6-6 0,13 6-64,-6 0-32,6 0 32,0-7 128,8 7-128,-8 0 64,0 0 0,8 0 64,-1 0 32,1 0 32,-1 0-160,1 0-32,-1 7 96,8-7 96,-1 0 32,1 6-32,-1-6 32,8 0 32,-8 6-96,1-6 0,0 7 32,6-1 64,0 1-96,1-7-64,7 7 64,-7-1 0,-1 0 32,0 1 64,8 0-96,0-7-64,-8 0 128,0 0 32,1 5-96,6-5 32,-6 0 0,-8 0 64,15 0-32,-8 0-32,-6 0 32,6 0-32,-6 0 64,-8-5 32,15 5-192,-8 0 0,-6 0 32,7 0 96,-8 0 0,0 0-32,1-7-64,-1 7-32,1-7 64,-8 7 0,7-6 32,-6 6 0,-7-6 0,-2 6 64,2 0-96,-1 0 0,1 0 32,-8 0 0,0 0 0,1 0 0,-1 0 0,-7 0 0,0 0 0,0 0 64,0 0-32,1 0-32,-8 0-64,7 0 32,0-7 32,0 0 0,0 14 0,0-7 64,-6 0-192,-1 0 32,0 7 96,1-7 128,-2 0-96,2 0-96,-1 0 32,0 0 64,-7 0 0,7 0 64,-7 0-224,7 0 32,-7 0 32,1 0 96,-2 0 64,1 6 32,1 0-64,-1-6-64,0 7 32,7-7-32,-14 0 0,7 0 0,0 0 0,7 7 0,0-7 0,0 0 0,-6-7-96,5 7 64,2-7 96,-8 7 32,7 7-192,0-14 0,0 7 96,0 0 64,0-6 0,0 6-64,1 0 32,-1-6-32,0 6-96,0 0 64,0 0 32,0 0 64,1 0-32,-2 0-32,8 0 32,1-7-32,-1 0 0,-7 7 0,8 0 64,-9 0 96,8-6-128,-6 12-96,-1 1-64,0-14 96,1 14 0,6-7 32,-8 0-96,2 0 64,-8 0-32,7 0-64,-7 0 160,0 0 96,0 0-32,-7-7-128,7 14-64,-7-7 64,0 0 0,0 0 32,7-7-160,-7 7 160,0-6 64,8 6 0,-8 0 32,0-7-64,0 7-32,0-6-64,7 0 32,-7-1 32,6 1 0,-6-1 0,0-6 0,0 1-96,8-2 0,-8-6 128,7 8 32,-7-14-96,0 7 32,7 6-64,0-14 0,-7 8 64,0-7 0,7 0-96,-7 0 64,7-6-32,0-1 0,-7-6 0,7 7-64,-7-8 96,0 2 64,0 6-64,0-14 0,0 7-32,0 0 0,0 0 64,-7-6 64,7-1-32,-7-5 64,7-2-224,0 2 32,-7 5 32,7-6 96,0 0 0,-7 7 64,7-7-128,0 7 0,0-1 32,0 1 0,0 0 0,0-1 0,0 0-160,0 1-31,7-1-1,-7 1 128,7-6-32,0 5-32,0 1 0,0-1 96,0 7 64,0 0 64,-7 0-128,0 13 32,7 0 64,-7-6 32,0 0-128,-7 5 32,7 8-64,0-1 0,0 1 64,0-7 64,0 0-32,0 6-32,-7 1 96,7 6 0,0-1-32,0 3 32,-7-3-64,7 8-32,0-1-64,0 0 32,0 1 32,0 0 0,0-1 0,0 1 64,0-1-32,0 7 64,0-7-128,0 1 64,0 6 64,0-6-33,0 6-63,0-7 32,0 7 32,-7 0-96,7 0 0,0-7 96,-7 7-32,0 0-32,7-5 96,-7 5 0,0 0-32,0-8-64,0 8 32,-8 0-32,9 0 0,-9-6 0,-6 6 0,0-6 0,0 6 0,0 0 0,0 0 64,-8 0 32,0-7-128,1 7 32,0 0 0,-7-6 0,7 6 0,-8-7 0,8 7-96,-7-6 64,-1 6-32,-6-7 0,0 7 0,6 0 0,-6 0 64,0 7 64,-1-7-96,1 0 0,-1 0 32,1 0 64,-1 0 32,15 0 32,-14 0-64,7 0 32,6 0-64,1 0 64,0 0-128,7 0 0,0 0 32,-1 0 64,1 0 32,7 0 32,0 0-64,7 0 32,-7 0-64,14 0 64,-8 0-64,2 0-32,6-7 32,0 7-32,0 0 64,0 0 96,0-6-128,0 6-32,0 0 64,0-6 32,0-2-32,0 8-64,6-5-64,2-9-32,-8 2 64,0-2 0,7-5 32,-7 6 64,0 0-192,0-7 32,-7 1 32,7-1 32,-8-5-64,2-1 0,6 0-32,-7 0 96,-1 0 64,8-6 64,-7-1-32,1 7 32,-2-6-128,1-8 0,7 8 32,-7 0 64,7-14-96,-7 14 0,7-8-32,0-5 0,0 0 64,0 6 0,0-7-160,7 7-32,-7-6 96,7 0 96,0 0-32,1 5-64,-8 1-96,6 1-32,1-2 128,1 8 96,-1 0 32,-1 5 64,2-5-64,-8 7-32,7 5 32,-7-5-32,7 4 0,-7 9 64,7-9-96,0 2 0,-7 7 32,7-8 64,-7 7-32,0 0 64,7 7-128,-7-1 0,0 1 32,0-8 64,7 14 32,-7-5 32,0 5-64,7-8 32,-7 8-128,0-6 0,0 6 32,7-7 0,-7 7 64,0-6 96,7 6-128,-7-6-32,7 6 0,-7-7 0,7 7 0,1-6 0,-1 6 64,0-7 32,0 7-32,0-6 32,0 6-64,7 0-32,0-7 32,0 7-32,0 0-96,7 0 64,1 0 32,-1 0 0,7 0-96,0 0 64,8 0-32,-8 0 0,8 0 0,-2 0-64,2 0 0,-8 0 96,0 0-64,8 7 32,-1-7 64,1 0 0,-8 6 0,7-6 0,-7 7 0,1-7 64,-1 6-32,0 1 64,0-7-128,8 6-64,-8-6-96,0 0 32,1 6 160,-8-6 128,7 0-32,-14 0-64,7 0 0,0 0-32,-6 0 64,-1 0 32,0 0-32,0 7-64,-7-7 96,0 0 0,0 0-128,0 0-32,0 0 32,1 0 0,-8 0 32,7 0 64,-7 0 96,0 0 64,0 0-96,0 0-96,0 0 64,6 0 64,-6-7-64,0 7-64,0 0 64,0-6 0,8 0-192,-8 6 0,0-7-32,0 1 64,0-7 32,0 0 96,0 0-32,7-7 64,-7 7-64,0-6-32,0-1-64,0-5-32,-7-2 64,7 1 0,0 1 96,-8-8 32,8 1-32,0-1 32,0 1-128,-6-7 0,6 0-32,0 6 0,0-12 128,0-1 32,0 8-128,0-7 32,0 5 0,0-5 0,-7 6 0,7-13 0,0 6 64,0 1 32,0-7-128,0 7-32,0-8 32,-8 2 0,8-8 32,0 8 0,-7-8 0,7 7 0,-7 0-96,0-7 64,7 2-32,0-2-64,-7 7-64,7-6 32,-7 0 32,0-1-32,0 0 32,7 1 96,-7 6 64,0-6 64,-1 6-128,2 7 32,6-8 0,-7 8 0,-1-1 0,1-5 64,1 12-96,-2-6 0,1 5-128,7-5 32,-7 13 64,7-8 96,-7 8-64,0 0-64,7-7 64,-7 6 0,7 7 32,-7-5 0,7-2 0,0 7 0,-8 6 0,8-6 64,0 13-32,0-6 64,-6-1-128,6 0-64,0 1 128,0 6 96,-7 7-96,7-7-32,0 0-64,0 7-64,-8-1-64,8 1 33,0-1 159,-7 1 127,7 6 33,-6-7 0,-2 0-96,1 1-64,-7 6 32,7-7 32,0 1-32,0-1 64,0 7-128,0-6 0,0 6 32,-1 0 0,2-7-160,-9 7 32,8 0 64,1-6 32,-9 6 32,-6 0 0,7 0 0,0-6 0,-7 6 0,6-7 0,-6 7 128,0-6 64,-7-1-160,0 1 0,7-1-32,-8 7 64,8-7-32,-7 7-32,-1-5-64,1-2 32,0 7 32,-7 0 64,-1-7-32,1 7-32,-1-7-64,1 7 32,0 0 96,-8-6 32,1 6-128,0 0 32,-1 0-64,1 0 0,-8 0 0,1 0 0,6 0 128,-6 0 96,-7 0-64,6 0 0,1 6-96,-1-6-32,1 0 96,-8 0 32,1 7-128,6-7 32,1 7 0,0 0 0,-8-2-96,0-5 64,1 7 96,6 0 32,-6-1-192,-1 7-64,8-13 128,-8 7 64,1-1 32,0 0-64,-1-6-64,-7 7 32,1-1 32,7 1 64,0-1-32,-8 1-32,8-1 32,-1 1-32,1-7 0,6 7 64,-13-7-32,14 6-32,-8-6-64,0 7 32,8-7 32,-1 6 64,1-6-32,-1 7-32,-6-7-64,7 6 32,-8 0-32,15 1 0,-8-1 64,8 1 64,-8-7-32,15 6-32,-8 1 96,1-1 0,7-6-128,-1 0 32,8 6-64,-7-6 0,7 0 0,-8 0 0,8 0 0,0 0 0,-1 0 0,8 0 0,-14 0 0,14 0-64,-7 7 0,7-7 96,-8 0 0,8 0 32,-8 6-95,1-6-1,7 8 64,-7-2 0,7-6 32,-7 0 64,6 0-32,-6 0-32,7 6 32,7-6-32,-8 0-96,8 0 64,0 0 96,0 0 32,0 0-256,7 0-128,-7 7-192,0-7-128,0 0-704,7 0-352,-7 0-2048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13565 8211 4224,'0'0'1664,"0"0"-896,0 0-480,0 0 448,0 0-160,0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6:38.07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8549 4258 3712,'7'-7'1472,"-7"14"-768,0-14-480,0 7 480,0 0 64,0 0 160,0 0-128,0 0-96,0 0-384,0 0 160,0 0 128,0 0 32,8-6 96,-8-1-352,0-6-128,0 7-160,0-8 0,0 1-128,0-6 0,0 0 96,0 0 32,0-8-32,0 8-64,0-7 32,0-6-32,-8-1-96,8 0 64,0-5-32,0-2 0,0 2 64,0-2 0,-7 2 64,7-7 32,0-1-32,0 7-64,-7-7-64,7 8-32,0-1-96,-7 0-32,7 0 128,0 0 96,0 0-32,0-1 0,0 8 32,0 0 64,7 0-32,-7-1-32,7 1 32,-7 0 32,7 5-96,1-5 0,-8 6 32,7-1 64,-1 2-32,2 5 64,-1 1-128,-7-1-64,7 8 64,0-7 0,0-8-64,-7 14 64,7 0 96,0 0 96,-7 1 64,0-2 32,0 7-128,7-5-96,-7 5 0,0 1-32,0-1 64,0 1 96,0 6-64,7-7 0,-7 7 32,0-6 0,0 6-64,7 0 32,-7-6-128,8 6 0,-1 0 32,7-7 0,-7 7 0,7-6 64,7-2-32,7 2-32,-7 0 32,15-1-32,-8 1 0,15-1 0,-1 1-96,14 6 64,-7-7 32,9 7 0,5-6 0,0 6 64,8-7-96,0 7 0,6-6-32,1 6-64,0 0 96,7 0 0,0 0-128,-8 0-32,8 0 0,0 0 128,-8 0-32,2 6 32,-2-6 0,0 0 0,0 0 0,-6 0-64,0 0 96,0 7 0,-15-7 32,8 0 0,-8 6 0,1-6 0,-8 7 0,0-7 0,1 6-96,-8-6 64,15 0 96,-7 0 96,-8 0-128,8-6-32,-8 6-64,0 0-64,0-7 160,-6 7 32,6 0-96,-6 7 32,6-7 64,-7 6 32,-7-6-128,1 0-32,6 7 96,-14-1 32,7-6-96,-7 7 32,1-7 0,6 6 0,-14-6 0,8 6 64,6 2-96,-14-8-64,7 0 128,-7 6 96,1 1-32,-1-1-64,0-6 0,7 6-32,-7 1 0,7-7 0,0 6 0,-6-6 64,-1 7-32,0-1-32,7-6 32,-7 0 32,0 7-32,0-7-32,8 6-64,-9-6 32,2 0 96,-1 6 96,0-6-128,-7 0-96,0 7 96,0-7 32,0 7 192,1-7 0,-8 7 32,6-2-160,-6 2-96,0 0 64,0 6-64,0 0-32,0-1 32,0 9 32,0 4-32,-6 1-32,6 0-64,0 0-32,-8 7 64,8 5 64,0 2-64,-7-2 0,7 7 32,-7 8 64,-7-8 32,7 7 96,0 6-32,0-6 0,0 7-192,-8-7 32,8 6 0,1 7 0,-2 6 64,1 0 96,0 7-64,0-6 0,0 6 32,0 6 0,7-6-160,0 6 32,-7 1 63,7-7 33,0 13-128,-7-7 32,7 1 64,0-8 96,0 7-128,-7-6-96,7 7 32,0-7 64,0 0 0,0 7 64,-7-15 0,7 15 32,-7-7-64,7 0-64,-7-1 32,0 1 32,7-12-96,0 4 0,7-11-32,-7 6 0,7-6 64,0-1 64,0 0-32,0-6-32,0 7 32,0-1 32,-7-13 32,7 7 96,0 1-32,0-2 0,0 1-96,0-13-64,1 7 96,-2-7 0,1-1-32,8-5-64,-15-1 96,7 7 0,0-13-32,0 7-64,0-8 32,0-5-32,-7-1-96,7 1 64,0 0 96,0-8 96,1-5-64,-2 6 0,-6 0-96,7-7-32,1 1-32,-8 0-64,7-2 96,-7-5 0,0 8 96,6-2 32,-6-6-128,0 0 32,0 6 0,0-6 64,0 7 32,-6-7 96,6 6-96,-7 1-64,7-1-224,-15 7-32,9-7-128,-16-6 64,8 8 160,-7-2 64,-1 0 128,1-6 96,-7 7-64,-7 0-64,7-1-160,-8 0 0,1 7 64,-7-6 32,-1-1-64,1 1 0,-8-1-160,-6 0-64,-1-6 64,1 7 96,-8-7 160,1 0 64,-8 6 0,-7-6-64,1 8 96,6-2 0,-7-6 32,-7 6 0,7-6-160,1 0 32,-1 0 0,0-6 64,-7 0-96,15-8-64,-1 1 64,-7 7 0,8-1-64,0-6 64,0 7 32,-1-1 0,-7 1-96,7 6 64,8-6 32,-8-1 64,8 0-96,-1 1 0,1 0-32,6-2-64,1 8 0,6-6 97,-7 1-1,8 5 32,0 0 63,-1 0 33,8 0-32,-8 0-64,15 0 96,-7 0 0,13 5-32,-6-5-64,14 0 32,-7 0-32,-1 0 0,8 0 0,0 0 0,0 0 64,0 0-32,6 0-32,1 0 160,7 6 32,-7-6-64,7 0-32,0 0-192,0 0-64,0 0 64,0 0 32,7 0-32,-7 0 64,7 0-32,-8 0 0,8 0 128,-7 0 32,7-6-128,-7 6-32,7-5 32,-7 5 64,7-8-64,-7-5 0,7 0 96,-7 1-96,7-1 0,0-1 32,-7-5 0,7 6 0,0-6 0,0-7 64,0-1 32,0 1-192,0-6 0,-7-1-128,0-5 1,0-14-161,-7 0 0,0-1-96,-1 2 0,9-1-32,-9-6 64,8 12 384,-7 7 192,14 1 160,-14-8 64,7 14-160,0-14-128,7 13-32,7-12-32,-7 0-288,0 0-64,0 5 128,0 1 32,7 1 128,-7 11 32,0 1 160,0 1 64,7 5 64,0 0 0,-7 7-64,0 1-32,0-1-96,7 6-64,-7 1 32,0-7-32,0 13 0,0-6 0,0-1 0,0 1 64,0 6 32,0 0 96,0-7-32,0 7 64,0-7-64,7 7 0,-7-7-32,0 7 0,0 0-224,0-6 0,7 0 32,-7 6 96,0-13-64,0 0 0,0 0 96,8 0 32,-8 7-192,0-1 0,0-6 96,0 1 64,0 4-96,0-5 32,0 7 64,-8 0 96,8-1-128,0 1-96,0-1 32,0 1 0,-7-7 32,7 6 0,0-6 0,0 1 64,0-2 96,0 8-224,0-1 0,0 1 64,0-1 64,0 7 0,0-6-64,0 6 32,0-7 32,0 7-192,0-6 32,0 6 96,0 0 64,0 0 0,0-6-64,0 6 96,0 0 0,0 0-33,0 0-63,0 0 32,0 0-32,0 0 0,0 0 0,0 0-95,0-8 63,0 8 32,0 0 0,0 0 0,0 0 0,0 0 0,0 0 63,0-5-31,0 5-32,0 0 32,0 0-32,0 0 0,-7 0 64,7 0-96,-7 0 0,7-7 32,0 7-95,-7 0 63,7 0 159,0 0 65,-7 0-64,7 0-96,0 0 0,0 0 32,0 0-32,0 0 64,0 0-64,0 0-32,-7 0-64,0 0 32,0 0 96,7 0-32,0 0-32,-7 0-64,7 0 32,-8 0 32,8 0 0,-6 0 64,6 0 96,-7 0-64,-1 0 0,8 0-32,-7 0 32,0 0-64,7 0 64,-14 0-128,14 0-64,-7 0 64,0 0 0,-7 0 32,0 0 64,-1 0 32,2 0 32,-2 0-160,1 0-32,0 0 32,0 0 0,0-7 96,-1 7 96,1 0-64,-7 0 0,0 0 32,7 0 0,0 0-160,0 0 32,0 0 0,0 0 0,6 0-96,1 0 0,-7 0 64,7 0 0,7 0 32,-14 0 64,7 0-96,0 0 0,7 0 32,-7 0 64,7 0-96,-7 0-64,7 0 64,0 0 0,0 0 32,0 0 0,0 0 0,-8 0 0,8 0 64,0 0 32,0 0-32,-6 0-64,6 0 32,-7 7 32,-1-7 96,8 0-224,-7 7-96,1-7 224,6 5 96,-8-5-64,1 8 0,0-8-32,0 6-64,7 0 32,-7 1-32,0-1 0,0 1 64,0 6-96,0-1-64,0-4 192,-1 4 96,2 1-96,-1 0 0,-1 0-32,-6-6-64,0 6 96,7-1 0,-7-5-128,0 7 32,0-8 64,-1 7 32,2-7-192,-2 1-64,-6-1 64,0-6 32,-8 0 128,8 0 32,-7-6-32,7 6 32,-7-7-64,0 7-32,6-6-64,-6-1 32,0-5 32,-1-2 0,1 1-96,0-6 0,0-7-32,7 6 96,0 0-64,-1 1 32,1 0 64,0-8 0,6 1 0,2-6 64,-2 6-96,1-6-64,7 6-32,0-6 0,0-1-64,0-12-32,7 6-32,0-1 0,0 2 160,0-2 32,7 9-32,-7-2 64,7 1 32,0-8 64,7 14-192,0-5 32,0 4 96,1 1 64,-2 7-160,9-8 0,-1 2 32,7-1 96,1 7 0,-8-1 64,7 7-128,-6-7-64,-1 14 64,0-7 64,0 0 0,7 7 64,-14-7-64,15 6-32,-15 1 32,7-7-32,0 13 0,0-6 0,8 6 0,-8-8 0,-7 8 0,0 0 64,7 0-32,-7 0-32,0 0 32,1 14-32,-2-14 64,9 5 32,-8 3-192,0-2 0,0 1 96,1-1 64,-2 1 0,2 5-64,-1-5 96,-7-1 64,7 1 0,-7 6 0,0-7-192,8 8 32,-9-1 0,1 0 64,8-7-32,-1 7-32,-7-7-64,0 1 32,0-1 96,-7 1 32,7-1-128,-7 0 32,7-6 64,-7 7 32,0-7-32,0 0-64,0 0 32,0 0 32,0 0-32,0 0 64,0 0-64,0 0-32,0 0-128,0 0 0,0 0 128,0 0 64,0 0 0,0 0-64,0 0 32,0 0-32,0 0 0,0 0 0,0 0 64,0 0 32,0 0-128,0 0-32,0 0 96,0 0 32,0 0 0,0 0-64,7 0-64,-7 0-32,0 0 128,0 0 32,7 0 64,-7 0 64,7 0-160,0 0-96,0 0 32,1 0 64,6 0-64,0 0-64,0 0 128,7-7 32,0 7-96,-7 0-32,8-6-64,-1 6 96,0 0 0,0 0 96,0-6-32,-7 6-32,8 0 32,-8 0-32,-7 0-96,7 6 0,-7-6 128,0 0 32,0 0 0,-7 0-64,7 0-64,0 0 32,-7 0 96,0 0 32,0 0-32,0 0 32,0 0-64,0 0 64,0 0-128,0 0-64,0 0 128,0 0 32,0-6 0,0 6-64,0 0 32,0 0-32,0 0-160,0-7 32,0 7 64,0-6 96,0-1 64,0 7 32,0-6-160,0-1 32,0-5 0,0 5 64,0 1-32,0-1 64,0-6-128,0 0-64,0 0 64,0 0 64,0-6-64,0 6 0,0-8 32,0 2 0,0 7-96,-7-8 64,7 1 32,0-1 0,-7-5-96,7 5 64,0 0 32,0 1 0,0 5 0,-7-5 0,7 0 0,0-1 0,0 7-288,0 1-64,0-1-320,0-1-128,-7 8-607,7-7-257,-7 0-512,0 0-160,7 0-736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2"/>
    </inkml:context>
    <inkml:brush xml:id="br0">
      <inkml:brushProperty name="width" value="0.10583" units="cm"/>
      <inkml:brushProperty name="height" value="0.10583" units="cm"/>
    </inkml:brush>
    <inkml:brush xml:id="br1">
      <inkml:brushProperty name="width" value="0.07056" units="cm"/>
      <inkml:brushProperty name="height" value="0.07056" units="cm"/>
    </inkml:brush>
  </inkml:definitions>
  <inkml:trace contextRef="#ctx0" brushRef="#br0">11146 2314 12960,'-13'7'-32,"-1"-7"32,0 7 0,0-7 64,0 6 32,-7 1-32,7 0-64,-14 0 96,14 7 64,-13-7-64,6 0-64,-7-7-96,7 7-32,-7 0 64,1-7 0,-8 7 32,7 0 64,-7 0 32,1 0 96,-1 0-256,0 0 0,-7 7 0,8-14 32,-8 14 96,-7-9 32,8 2-128,-1 7 32,-7 0-64,1 0 0,-1 0 64,-7 0 64,1 7-96,-1-7 0,1 0 32,-1-1 64,-7 1-96,1 0 0,6 0 32,-6 0 64,-1 0 32,1 0 96,-1 7-160,1 0-32,-1-1 0,1 1 0,-1 7 0,0 0 64,1-7-96,6 0 0,-6-8 32,6 8 0,1 0 0,-1-7 0,7 0 0,-6 0 0,-1 7 0,1-7 0,-1 6 64,7 1 32,-7-7-128,8 14 32,-8-7 0,1 0 0,-1 0-96,7-8 64,-6 1 32,6 0 64,-13 0-32,13 7-32,-7-7 32,1-7 32,-1 7-96,-13 0 0,6 0 32,1-1 0,-1 1 0,1 1 0,-1-2 0,0 1 0,-6 0 0,-1 7 0,1 0 0,-1-7 64,8 6-32,-15-5-32,8-1-64,-1 6 32,1-6 96,0 0 32,6 0-32,-7-7-64,8 0 32,-1 7-32,1-7 64,-1-7 32,1 13-128,6-5-32,1-1 96,6 0 32,-7 6 0,8-6-64,-1 0 32,7 0-32,-6 0 64,6 0 32,0 0-128,8 0-32,-1 0 32,-7 0 0,14 0 32,-6 7 0,6-7 0,7 7 64,0-7-32,0-7 64,14 7-128,-7-7 0,7 0 32,1 0 64,6 0-32,-7 0-32,7 0 32,0 0-32,0 0-96,0 0 64,0 0-32,0 0 0,0 0 0,0 0 0,0 0 64,0 0 64,0 0-32,0 0-32,0 0 32,0 0-32,0 0 64,0 0 32,-7 0-32,7 0-64,-8 0-64,1 0 32,1 0 32,-8 0 64,7 0-32,-7 0-32,-7 0 32,7 0 32,-7-7 32,1 0 96,-2 0 32,-5 0 32,-1 0-128,0 0-96,1 0 0,-8-7 32,7 0-32,-14 0-32,7 0-64,-13 7 32,13-6 160,-14-1 64,8-1-64,-15 2-96,7-1 0,-6 0 32,-1-7-96,1 7 0,-8-7 32,7 1 0,-6-8 0,-1 14 0,8-7 0,-8 0 64,1 0-96,-1 0 0,1 8 32,-8-2 0,9 1 0,-9 8 64,7-8-96,1 7 0,-8-7 32,1 0 64,-1 0-32,8 7-32,-8-7-64,1 1 32,-1 5 32,1-6 0,6 0 0,-6 1 0,-1-8 0,8 14 0,-1-7 0,1 7 0,-1-7 0,0 7 0,1 0-96,7 0 0,-1-7 128,7 7 96,-7-7-96,1 7-32,7-6 0,-1 6 0,0 0 0,0-7 64,-6 0-96,6 0 0,0 7 32,1-7 0,-1 7 64,7-7 32,-6 7-128,-1-7-32,7 1 32,-6-8 0,6 0 32,-7 7 64,8-7-32,-8 0-32,7 0-64,-6 7 32,6 1 32,0-1 64,1 0-96,-1 0 0,0 0 32,1-7 0,-1 7 0,0 0 64,1 0-32,-1 1-32,0-1 32,0-14 31,1 14-94,-1-7-65,-7 7 64,15-7 0,-1 7 32,-7 2 64,1-2-96,-1 0 0,7 0 32,-7 7 0,1 0 0,13 0 0,-7 0 0,0 0 0,1-7 0,-1 7 64,0-7-96,0 7 0,-7 0 32,15-6 64,-8 6-96,14 0 0,1-7 32,-9 7 0,16 0-352,-1-7-160,0 0-896,7 7-352,0-7-2048</inkml:trace>
  <inkml:trace contextRef="#ctx0" brushRef="#br1" timeOffset="1">42 2279 3456,'0'0'1312,"0"0"-704,0 0-448,0 0 352,0 0-160,0 0 32,0 0-32,0 0 32,0 0 0,0 0 64,0 0-224,0 0 0,0 0 0,0 0 32,0 0 0,0 0-128,0 0-32,0 0-32,0 0 32,0 0 64,0-7 64,7 7-192,-7 0-64,6-7 64,2 0 32,-1 0 0,0 0-64,0 1 32,6 6-32,1-7 0,0 0 0,7-7 0,-7 7 64,7-7-32,0 7 64,6-7-128,-6 7-64,7-7 64,-7 7 0,7-7-64,6 0 64,1-6 32,0 6 64,14-7-32,-15 7-32,8-7 96,0-7 0,6 7-192,1 1 0,0-1 32,-1 0 96,1 0 64,7 0 32,-1 0-224,8 0 0,-8 1 96,8-8 128,-8 7-192,8-7 0,0 0 64,-1 1 64,8-8 0,-1 7 32,7 0-64,-6 0-32,-1 1-64,1-1-32,20-7 128,-6-7 32,-1 8-96,-6-1-32,-1 0 32,0 7 0,-6 0 96,14 1 32,-15-8-128,7 14-32,-6-14 96,-1 1 32,1 5-96,6 2-32,-13-8 32,6 7 0,1 1 32,-1 5 0,-6-5 0,6-1 64,1 7-32,-8-7-32,8 1 32,-7 0 32,-8-1-96,8 0 0,-1 7 32,1 0 64,-8 0-32,1 1-32,0-8-64,5 7 32,-5 0 96,-1 7 32,1-14-32,-1 1-64,-6 6-128,7 0 0,-8 7 64,1-7 96,-7 0 64,6 7 32,-6 0-64,0-6-64,6 6 32,-6 7 32,0-7-96,-1 0 0,-6 0 96,7 0 32,-7 0-32,-1 7-64,8-7 32,-7 0-32,0 8 0,-1-1 0,-6 0 0,0-7 0,0 0 0,-1 0 64,2 7-96,-2-7 0,-6 7 32,7 0 64,-7-7-32,6 7 64,-6 0-128,-7 0-64,7 0 64,-7 0 64,7 1 0,-7 6 64,0-7-128,-8 0 0,9 0 32,-8 0 64,0 7-96,-1 0 0,-6-7 32,7 0 64,0 7-32,-7 0 64,7-7-64,0 7-32,-7-7 32,0 7-32,0 0 0,7 0 0,-7-7 0,7 7 0,-7 0 0,7 0 0,0 0-96,-7 0 64,7 0 32,0-7 64,0 7-32,-7 0-32,7-7 96,0 7 0,-7 0-32,6 0-64,1 0 32,-7 0 32,8 0-192,-1 0 160,0-7 128,-1 7-96,1 0-32,0 0 64,0 0 0,-7 0-32,7 0-64,-7 0 32,7 0 32,-7 0 32,0 0 32,0 0-64,7 0-64,-7 0-64,7 0-32,-7 0 128,7 0 96,-7 7-96,7-7-32,-7 0 64,7 7 32,0-7-32,0 0-64,0 0 32,-7 7-32,7-7-96,7 7 0,-7-7 128,7 7 32,-8 0-96,1-7 32,7 7 0,0 0 64,0-7-96,7 7-64,-7 7 128,7-7 32,0-1 0,6 8 32,1 0-224,0 0 32,0 7 96,0-7 64,-1 0-96,8 7-32,-7-7-64,7 0 96,6-1 0,1 1 96,-7 0-32,0 0-32,6 0 32,-6 0-32,7 0 0,-1 7 0,1-7 0,0 6 64,-1-6-96,-6 7 0,7 0 32,0 0 0,6 0 0,-6 0 0,7-8-96,-8 8 64,-6 0 32,7 0 0,-1-7 0,1 0 64,0 0-32,-1 7 64,8-8-128,-7 8 0,0-7 32,-1 7 0,8 7 0,-1-7 0,-6 0 0,7-7 0,-1 6 0,-6 0 0,14-6 0,-1 7 0,-6-7 0,-7 7 0,13-7 0,-13 0 0,14-1-96,-8 9 64,1-9 32,0 8 64,-1 7-96,1-7-64,-1-7 64,1 6 0,0 2 96,0-9 32,-8 8-128,8 0 32,0-7 0,-1-7 64,1 7-32,0 0-32,-8 0 32,1 0-32,0 0 0,-1-8 0,1 8 0,0 7 0,-1-7-96,1 7 64,-7-7 96,0 7 32,-1-7-128,1 0-32,7-1 32,-7 1 0,-1-7 96,1 7 96,0 0-128,-7 0-32,6-7 0,-6 7 0,7-7 0,-7 0 0,6 0 0,-6 0 0,0 7 0,7-8 64,-7 1-32,6 7-32,-6-7-64,7 0 32,-7 0 32,6 0 64,-6 0-32,7 0-32,-7 7 32,6 0-32,-6 0 0,0 0 0,0-7 0,0 7 0,-1-8 0,1 8 0,0-7-96,0 0 64,0 7 32,-1-7 0,-6 0 64,7 7 32,-7-7-128,0 0 32,-7 7 0,7-7 0,-1 0-96,-6 7 64,7-7 32,0-1 0,-7 8 0,7-7 64,0 7-96,-8-7 0,8 7 32,-7 0 64,0-7 32,0 14 96,7-7-96,-7-7-64,7 7 0,-8-1 32,8-6-32,-7 0 64,0 7-128,7-7-64,-7 0 64,0 7 0,7 0 32,-7-7 64,6 0-32,-5 7 64,-2-7-64,1 0 64,0 0-128,0 0-64,0 0 64,0-1 0,-7 1-64,6 7 64,1-7 32,1 0 64,-2 0-32,-6 0-32,0 0 32,7 0 32,0 0-32,-7-7-32,0 7 32,7 0-32,0 0 0,-7-7 0,-1 7 0,8 7 0,-6-7-96,5 0 0,-6 6 128,0-6 32,7 0-96,-7 0 32,7 0 0,-7 0 64,0-7-32,0 7 64,7 0-128,-14 0 0,7-7 96,0 7 32,-1 0-128,-6-7-32,7 0 96,-7 0 32,8 0 0,-8 0-64,0 0 96,0 0 0,0 0-544,0 0-160,0 0-832,0 0-288,-8 0-1440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4852 11648,'0'0'0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4842 11648,'4'0'0,"-1"0"0,1 0 64,-4 0 96,3 0 64,-3 0 96,0 0-96,0 0-64,0 0-64,0 0-96,0-3 96,0 3 0,0 0-128,0 0 32,0 0 0,0 0 0,-3 0 0,3 3 0,-4-3 0,1 0 0,-1 0-96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5 0 2688,'0'0'1056,"-5"0"-576,5 0-352,0 0 256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7 1664,'7'-7'608,"-7"14"-320,0 0 64,0-7 384,0 7-192,0 0 32,0 7-288,7-1-96,-7 1 32,0 7 64,0 0 0,7 7 64,-7 7-128,7-1-64,-7-6 0,7 14 32,-7-7-96,7 13 0,0 1 96,-1-8-32,1 7 0,0 8-96,-7-7 32,7 6-64,1 1 64,-2-1 0,-6 1 32,7 0 0,0-1 0,0 8-160,0-7 32,0-1 64,0 1 32,-7-1-32,7 1 32,0-1-64,0-7 64,7 1-224,-14-7 32,7 13 96,0-6 128,-7 0-32,7-1-64,-7 1 0,6 0-32,-6 6 64,0-6 32,7-1-32,0-6-64,-7 7 32,8-8 32,-1-6-96,-7 0 0,6-7-32,1-8 0,0 7 128,0-13 32,0 7-32,0-7 32,0 0 0,0-7 96,-7 7-32,7-7 0,0-7-32,0 7 0,0 0-160,7-7 32,-1 0 0,9 0 64,-9 0-32,8 0 64,-7-7-64,14 7-32,-7-7-64,-1-7-32,9 0 128,-2 7 32,15-7 0,7 7-64,-8 0-64,1-7 32,7 0 32,6-6 64,1 7-96,0 6 0,-1-7 32,1 7 0,13-7 0,1 7 64,-8-7-32,8 7-32,-2-7 32,9 0-32,-1 0-96,1 1 0,6-1 64,0-7 0,1 0 32,-8 7 0,15 0 0,-1 0 64,1 7-96,6-7 0,0 7 96,-6 1 32,13-8-128,0 7-32,-7 0 96,15 0 32,-15 0-96,14 0 32,-7 7-64,1 0 0,6-7 0,-7 14 0,0-7 64,15 0 0,-8 7 0,-1-7 0,1 7 64,1 0 32,-1 7-192,-7-7 0,0 6 32,7 8 96,-6-7 0,-1 7-32,-14-7-64,8 7 32,-8 0 32,0 0 64,-6-1-32,6-6 64,-13 7-64,-1-7-32,0 7 32,1 0-32,-8-8-96,-6 7 0,0 8 128,-8-7 32,1 0-96,0 0-32,-8 0 32,-6-14 64,0 7 0,-8-1 64,1-6-64,-7 0 64,-7 7-64,7-7-32,-8 0 32,1-7 32,0 7-32,-7 0-32,-7-7 32,7 7-32,-7-7 0,0 0 0,-7 0 64,7 0 96,-7 0 288,0 0 160,0 0-224,0 0-128,0-7-160,0 0 0,0 0-64,0 0 64,7-7-128,-7 0-64,0-6 64,7-8 0,-7 7 32,7-7 64,-7 7-32,7-7 64,-7 1 0,6 0 96,1-8-96,0 0-64,0-6 0,0-8-32,0 7 64,7-6 32,-7-1-128,7-7-32,-7 8 96,6-8 32,-6 14-96,0-6 32,0-1 0,0-7 64,0 1-32,7-1-32,-8 1-64,8 7 32,-7-8 32,0 1 64,0-1-32,0 8 64,0-1-128,0 7-64,-7 0 128,7 1 32,0-1-96,-7-7 32,14 7 0,-7 8 0,0-8-96,0 7 0,0 1 128,0-1 96,-7 0-96,7 0-96,-7 7 32,0 1 64,7 0-64,-7 6-64,6-7 64,-6 7 0,7-6 96,-7-1 32,0 0-32,7 0-64,-7 0 32,0 1-32,0-1-96,0 14 0,0-7-224,0 14-64,0-7-1248,7 7-544,0 7-864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8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4336 187 21471,'-1'0'224,"-19"7"-96,-1-7-96,0 0-96,0 0 32,-7 7 96,-6-7 32,6 7-128,-7-7 32,7 7 0,-6-7 0,-1 7 64,0-7 96,-7 7-64,7-7-64,-6 7-96,-1-7-32,1 0 64,-1 7 0,7-7 32,-14 6 0,8-6 0,-8 8 64,7-8-96,-7 6-64,8-6 128,-7 7 32,-1-7 0,7 7-64,-7-7 32,0 7-32,8 0 0,-8 0 64,7-7-96,-6 14-64,6-7 64,-7 0 0,1 0 96,7 0 96,-8 0-224,0 0 0,0 0 64,1 0 64,-1 0-96,0-1 32,0 2-64,-6 5 0,7-6 64,-1 7 0,0-7 0,0 7 0,1-7 0,-1 0 0,-6 7 0,6-7 0,0 7 0,8-7 0,-1 6 0,-13-5 0,13-2 0,-7 1 0,7 1 0,8-2 64,-8 1-96,0 7 0,8-7 32,-1 0 0,-6 7 0,6-7 0,1 0 64,-1 0 32,-7 0-128,7 0-32,8 0 32,-8-1 0,0 2 32,0-8 0,8 6 0,-8 1 0,7-7 64,0 8 32,-7-2-128,8 1-32,-9-7 96,9 7 32,-1 0-96,0 0-32,1-7-64,-1 7 96,0 0-64,0 0 32,7 0 64,0 0 64,1 0-32,6-7-32,-14 7-64,14-7-32,-7 7 64,7-7 64,1 0 64,-1 7 32,0-7-160,0 0 32,-7 6-64,7-6 0,0 8 64,0-1 0,0-7 64,1 0 32,-1 0-128,7 0-32,-8 6 32,9-6 0,-1 0 32,-7 8 0,7-8 0,0 0 0,-7 0 64,14 0 32,-7 6-128,0-6-32,0 0-64,0 7 0,0-7 288,1 0-160,-2 0-32,2 0 64,-9 0-32,15 0 0,-7 0 32,0 0-32,1 0 0,6 0 0,-8 0 0,2 0 0,-1 0 0,7 0 64,-7 0-96,0 7 0,0-7-32,0 0-64,0 0 96,0 0 0,7 7 32,-14-7 64,8 0 32,-2 0-32,1 0-64,1 0 32,-9 7-128,15-7 0,-7 0 64,1 0 0,-2 7 32,2-7 0,6 0 0,-7 7 0,7-7 0,-7 7 0,7-7-96,-7 7 64,7-7 32,-7 7 64,7 0-96,0 7-64,-7 0 64,7 0 64,-7 0 0,7-1-32,0 1-64,0 14-32,-7-7 64,7 0 64,0 6-64,0 1 0,0 0 96,-7 0 32,7 7-32,0-8-64,0 1-64,0 0 32,0 7 32,0-8 64,0 8-32,0-7-32,0 7-64,0-1 32,0 1 32,-7 7 64,7 0-32,0 6-32,-7-13 32,7 14-32,0-7 0,0-1 0,-7 8 0,7-7 0,0-1-96,-7 8 64,7-7 32,0 6 0,0 1-96,-6 6 64,6-6 96,0 6 32,-8-6-128,8 7-32,0-1 96,0 1 32,0-8-96,0 1 32,0 7-64,0-8 0,0 1 64,0 0 64,0-7-32,0 6 64,0-6-64,0 0-32,-7-8-64,7 8 32,-7 0 32,7-8 0,0-5-96,-6-2 64,6 8 32,0-1 64,0-6-32,0 0 64,0-7-224,0 7 32,0-8 32,0 1 32,0 1 32,-8-2 0,8 8-96,-6-7 0,6-1 64,0-5 0,-7 5-64,7 1 64,0-7 32,-7 7 0,7-7 0,0-1 0,0 2-160,-7 5 32,7-6 64,0 7 32,-7-7-64,7 0 0,0-7 64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9"/>
    </inkml:context>
    <inkml:brush xml:id="br0">
      <inkml:brushProperty name="width" value="0.10583" units="cm"/>
      <inkml:brushProperty name="height" value="0.10583" units="cm"/>
      <inkml:brushProperty name="color" value="#FFF200"/>
    </inkml:brush>
  </inkml:definitions>
  <inkml:trace contextRef="#ctx0" brushRef="#br0">4288 26 12096,'0'1'320,"0"-1"-96,-7 0-64,7 6 128,-7-6 128,7 0-96,-7 7 64,0-7-160,7 0 32,-7 0-32,-6 0 160,5 7-128,1-7-128,0 0-96,-7 0 0,7 0-32,1 0 0,-2 0 64,2 0-32,-1 0 64,0-7-64,-7 7 64,7 0-64,0 0-32,-7 0-64,7 0 32,-7-7 160,0 7 64,7 0-65,-7 0-31,0 0-32,8 0-64,-8 0 32,0 0-32,0 0 64,0 0 32,0 0-32,0 0 32,0 0-128,-6 7 0,6-7 96,-7 0 32,0 0-32,-7 7 32,7-7-64,0 8-32,-6-2-64,6-6 32,0 0 32,0 7 64,0 0-32,-7-7 64,8 0-64,-1 7-32,0 0 32,-7-7 32,0 7-96,7-7 0,-6 7 32,-1-7 0,7 0 0,0 7 64,0 0-32,-6-7-32,6 7-64,0-7-32,7 6 64,-7-6 0,0 0-64,0 0 64,0 0 32,-6 0 64,13 0-32,-7 0-32,0 8 32,0-8 32,7 0-96,-7 0 0,7 0 32,-6 0 64,6 7-96,-1-7 0,-5 0 32,6 0 0,0 0 0,-7 0 64,7 0-96,-7 6 0,1-6 96,-1 8 32,0-8-128,0 6 32,0-6-64,1 7 0,-1-7 64,-7 7 0,7-7 64,0 0 96,7 8-128,-7-8-32,1 6 0,-2-6 0,1 7-96,-6-7 64,6 0 32,0 7 64,1-7-96,-2 7 0,1-7-32,8 7 0,-15-7 64,14 7 0,-6-7 64,5 7 32,-6-7-32,0 7-64,1-7 32,-1 7-32,-7 0-96,7-7 0,0 7 128,0 0 32,0 0-96,8-1 32,-7 2 0,-1-2 64,1 1-96,-2-7 0,1 7 32,1-7 64,-1 8-32,0-8-32,0 6-64,0 1 32,0 0 32,0-7 0,1 7 0,-1 0 0,7-7 0,-7 7 64,0 0-192,0 0 32,7-7 32,-6 7 96,6 0 0,-7 0-32,7-7 96,-7 0 0,0 7-32,0-7-64,0 0 32,8 0-32,-8 7 0,7-7 0,-7 6-96,7 2 64,0-8 32,0 6 64,1 1-32,-8-7-32,7 7-64,0 1 32,-7-8-32,7 6 0,-7-6 128,0 0 32,1 7-32,-1-7-64,0 7-64,0-7 32,7 7 32,-7-7 64,7 0-96,0 0-64,-7 7 128,8 0 32,-8-7-96,7 7 32,0-7 0,0 7 64,-7 0-96,0-7-64,1 7 64,-1-7 0,7 7 32,-7-7 64,0 7-32,7-7 64,-7 7-64,7-7-32,1 6-128,-8 2 0,6-2 128,-5-6 128,6 7-96,0 0-96,-7-7 96,7 8 32,-13-2-96,5-6 32,2 7 0,6-7 0,-7 8 64,0-8 32,7 0-192,0 6 0,-6-6 32,6 7 32,0-7 96,0 0 32,0 7-128,0-7-32,0 7 32,0-7 0,0 0 32,1 0 0,-2 7 64,2-7 32,-8 0-32,0 7 32,7-7-128,0 0 0,1 0 32,-1 0 0,-1 7-96,1-7 0,0 0 64,8 0 64,-8 0-64,7 0 0,0 0 32,0 7 64,-7-7-96,7 0-64,0 0 64,0 0 64,-7 0 0,8 0-32,-2 0 32,1 7-32,0-7 64,7 0-96,-6 0 0,-2 0 96,2 0 32,-1 0-128,0 7-32,0-7-64,0 0 96,0 0 0,7 6 96,-7-6-32,7 0 64,-7 0-128,0 8 0,0-8 32,-7 0 64,7 0-32,1 6-32,-2-6 32,1 0-32,0 0-96,1 0 64,-2 0 32,2 7 0,6-7 0,-7 0 64,7 0-96,-8 0-64,2 7 64,6-7 0,0 0 32,0 0 64,-7 0-96,7 8 0,-7-2 32,7 1 64,0 1-32,-7-2-96,7 8 32,-7-7 32,7 0 0,0 7 0,0-7 0,0 0 0,0 0 0,0 7 0,0-8 0,0 8 0,0-6 0,0 5 0,0 1 0,0 0 0,0 0 0,0 0 0,0-7 0,0 7 64,0-8-192,0 8 32,0 1 96,-7-1 64,7-1 0,0 1-64,0 0 32,0 0-32,0-7 0,-7 6 0,7-5 0,0 5 0,0 1 0,0 0 64,-7 0-96,7 0 0,0 0 32,-7 0 64,7 0-32,0-1-32,0-5 32,0 5 32,0 1-96,0-6 0,0 6-32,-7-1 0,7 1 64,0 0 0,0-7 0,0 7 0,0 0 0,0 0 64,0 0-32,0 0-32,0 0-64,0 6 32,0-6 32,0 7 0,0-7-96,0 7 64,0-7 32,0 0 0,0 0 64,0-1 32,0 1-32,0 7-64,0-7 32,0 7-32,0-8-96,0 9 64,0-8 32,0 7 0,0-1 0,0-6 0,0 7 0,0-1 0,0-6 0,0 0 0,0 0-96,0 7 64,0-14 32,0 14 64,0-14-32,0 7-32,0 0 32,0 6-32,0-12 0,0 6 0,0-1 0,-6 1 0,6 0 0,0 7 0,0-14 0,0 14 0,0-7-96,0 0 64,0 0 32,0-1 64,0-5-32,0 5 64,0 1-64,0 0-32,0 0 32,0 0-32,0 0 0,0 0 0,0 0-96,0-1 64,0 1 32,0 0 64,0 0-32,0 0-32,0 0 32,0 0-32,0 0-96,0 0 0,0 14 128,0-15 32,0-6-96,0 7 32,0 0 0,0 0 0,0 7 0,0-7 64,0-7-96,0 0 0,0 6 32,0-5 64,0 5-96,0 1 0,0-7-32,0 7 0,0 0 64,0 0 0,0 0 0,0 0 64,0 0-32,0 6-32,0-5 32,0-2 32,0 8-96,0-7 0,0 0 32,0 0 0,0 0-96,0-7 64,0 14 96,0-7 96,0-1-224,0 1 0,0 0 0,6 0 32,-6 7-64,0 0 64,0 0 32,0-7 64,0-8-32,0 8 64,0 7-128,0-14 0,0 0 32,0 7 64,0-7-32,0 6-32,0 8 32,0-13-32,0 5 0,0-6 0,0 0 0,0 0 0,0 7 0,0-7 64,0 7-96,0-8 0,0 9-32,0-1 0,0-7 64,0 6 64,0 8-32,0-14 64,0 7-128,0 0-64,0-7-32,0 7 96,0-8 64,0 2 64,0 5-32,0-6 32,0 0-128,0 0 0,0-1 32,-6 2 64,6 5-96,0-6 0,0 0 32,0 0 0,0 7 0,0-7 0,0 0 0,0 0 64,0-7-96,0 7 0,-8 7 32,8-7 0,0-7-96,0 7 64,0 0-32,0 0 0,-7-1 128,7 2 32,0-2-32,0 8-128,0-7 32,0 0 32,0 0 64,0 0-32,0 0-32,0 0 32,0 0-32,0 14 0,0-14 0,0 0 0,0 0 0,0 0 0,0-1 64,0 2-32,0-2-32,0 1-64,0 0 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7 48 10560,'0'-15'-32,"-3"0"128,3 1 96,0 10 896,0 4-288,-4 4-32,4 3-256,4 8-64,-4 3-128,0-14-32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242 7 1920,'7'-7'768,"-7"7"-384,0 0 96,0 0 480,0 0-96,0 0 32,0 0-288,0 0-32,-7 7-64,7 0 64,-7 0-320,0 14 64,0-1 32,-7 15-64,0 7 0,0 7-32,-6 5 64,-1 9-160,0-1-32,0 1-64,1-8 32,-1-6 0,8-1 32,-1-7-416,7-13-224,-7 0-4576,7-28 2112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8514 8521 2816,'0'0'1056,"0"0"-576,0 0-288,0 0 352,0 0 0,0 0 32,0 0-96,0 0 32,0 0 64,0 0 32,0 0-320,0 0 32,0 0 96,0 0-160,0 0 0,0 15-64,0-15 32,0 0-64,0 0 64,0 0-64,0 0 0,0 0 32,15 15 96,-15-15 0,0 0 0,14 0-96,1 0 32,-15 0-128,15 0 0,0 0 96,14 0 32,-14 0-32,14 0-32,-13 0-96,13 0 32,-14 0-64,14 0-32,1 0-64,-1 0 32,1 0 96,0 0 96,14 0-128,-15 0-32,16 0 0,-16 0 64,16 0-32,-16 0-32,15 0-64,1 0 32,-1 0 96,0 0 32,0 15-32,-14-15-64,29 0-64,-14 0-32,13 0 64,2 0 0,-2 0 32,2 0 64,-1 14-96,0-14 0,0 0 32,-15 0 64,15 0-192,15 0 32,-15 0 96,15 15 128,0-15-96,-1 0-32,1 0-64,15 0 0,-15 0 64,0 0 64,15 0-192,-1 0 32,15-15 32,-14 15 96,-1 0 64,1 0 32,14 0 64,-14 0 32,14 0-96,1 0-32,-16 0-32,16 0-64,14 15 96,-14-15 0,-1 0-128,15 0-32,-29 0 32,14 15 64,0-15 0,1 14-32,-1-14 32,0 15 32,0-15-96,-14 15-64,0 0 64,14 0 64,0 14 0,-14-15 64,0 2-128,14-2-64,-14-14 64,-1 15 64,30-15 0,-29 0 64,14 15-128,-14-15 0,0 0 32,-1 0 0,0 0-96,16 0 64,-16 0 96,-14 14 32,15-14-32,14 0-64,-29 0 32,15 0 32,-15 0-96,14 15-64,-14-15 64,0 0 64,0 15-64,-15-15 0,15 15 32,-15-15 64,0 0-32,-15 0-32,15 0 32,-14 0 32,-1 0-96,0 0 0,15 0-32,0 0 0,-15 0 128,1 15 32,-1-15-128,-14 0 32,14 0 0,-15 14 64,16-14-96,-16 0 0,1 0 32,0 0 0,-1 0 0,0 0 64,1 0-32,0 15-32,-1-15 32,1 0-32,-15 0 0,29 0 64,-15 0-32,16 15 64,-16-15-128,0 0-64,1 0 64,0 14 0,-1-14 32,-14 0 0,15 0 64,-16 0 96,1 0-64,0 0 0,-1 0-96,16-14-32,-30 14 32,15 0 64,0 0-32,-15 0 64,14 0-64,1 0-32,-15 0-128,0 0 0,0 0 128,0 0 64,0 0 0,0 0 32,0 0-352,0 0-128,15 0-608,-15 0-160,0 0-1440,-15-15-1824,0 15 1184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 22 11840,'1'0'-64,"3"-11"128,-1 4 32,-3 3 384,0 4 160,-3 8-192,-1 2-96,1-6-64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103 0 2304,'0'0'960,"0"7"-512,0-7-32,0 7 448,0 0-64,0-7 0,0 14 0,0 0 32,0 7-160,-7 6-96,0 8-320,7 6 32,-7 8 64,-7-1-288,7 1 0,-6 7-64,13-9 64,-6 2-32,-8-7-32,14-8 32,-7 1-32,0-7-864,0 0-352,0-7-1440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40 0 3840,'-7'14'1472,"7"14"-768,0 6-256,0-20 544,-6 21-192,6 0-64,-7 6-288,0 8-128,1 0-160,-1 5-192,7-12 0,0 7 32,0-15 0,7 1 0,-1-7 64,-6 0-1440,7-7-1984,-7-7 448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2176,'0'0'864,"0"7"-448,0 7 288,7 0 480,-7 0-64,7 7 0,-7 12-288,7 2-128,-7 7-320,6 7-160,1-9-128,-7 9-160,14 0-32,-7-8 192,0-6 96,6-1-320,-6-6-128,0-7-1856,0-8-1408,0 2 1248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0 640,'0'7'256,"0"-7"-128,0 14 960,0 0 576,7 0-64,-7 7 0,7 13-352,-7 7-128,7 1-352,0 13-128,6-6-384,-6 13-96,7-7 32,-7 1-160,6-8-32,1 1 0,-1-1 64,1-14-320,0-6-64,0-7-2016,0-7-1632,-8-14 1344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150 0 3072,'-6'7'1120,"6"-7"-576,0 7-64,0 7 416,-7 0-64,0 7 64,7 6-160,-14 8-64,7 14-352,-7-2 0,1 9 32,-1 7-288,1-1 0,-1-6-64,1-1 0,-1-13-704,0-8-256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8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25 0 3712,'-6'7'1472,"6"7"-768,0 14-416,0-15 448,0 1-64,0 14 64,0 7-288,-6 0-32,6 6-224,0 8-128,0 6-32,0-7 32,0 1 96,-7 0-480,7-7-192,0-7-1088,-6-8-1408,6-6 608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5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3968,'0'7'1568,"7"0"-832,0 14-512,-7-7 416,7-7 32,0 14 128,0-1-224,6 1-96,-7 14-256,15-1-32,-7 8 128,7-1-128,0 1 64,-7 0-320,5-1 0,-5 1 64,0-1 64,0-6 64,0-7 0,0-7-160,0 6 32,-7-6-992,7-14-2496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2816,'0'0'1056,"0"7"-576,7 0-160,-7-7 448,0 14-64,7-7-32,-7 14 0,7 0 32,-7-1-96,7 8 0,0 7-320,0-7-32,7 6-32,-8 7 32,8-6 0,-1 7-128,1-8-32,0 1-192,0 0 0,-7-7 96,7 0 128,-7-1-32,0-6-64,0 0-512,0 0-224,0-7-1056,-7 0-1600,7 0 704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46 0 3072,'0'7'1120,"0"-7"-576,0 7-224,0 0 448,0 7 0,0-1 96,0 8-288,-6 7 0,6 7-64,-7 6 64,0 8-320,1-1-224,-1 7-32,7 0 0,-6-6 64,-1-7-672,7-8-288,0 1-1664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0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12530 8277 1664,'-14'30'704,"14"-1"-384,0 31-320,-15-46 160,15 15-96,0-14 32,-15 15-128,15-1-64,0-14-736,-15 14-224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3328,'0'14'1312,"0"14"-704,0-1 0,0-13 512,0 7-64,0 14 32,0 0-480,0 13-128,0 1-288,0 13-128,0-6-32,0-7-32,0 6 0,6-13 64,-6-7 32,7-8-1248,-1-6-480,-6-7-960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2742 8350 1408,'0'7'512,"0"-7"-256,0 7 320,0 0 384,7 0 288,-7 14 96,7-8-224,-7 8-64,7 7-288,0 6-96,-1 8-384,7-1-256,-6 1-32,0-7 64,7 6 96,-7-6-128,7-15-96,-8 8 96,8-14 32,-7-7-1152,7-7-448,-7-7-1056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2688,'0'7'1056,"7"-7"-576,0 14 128,0-7 576,-7 14-224,13-1 0,-6 0-192,0 15-96,14-7-352,-7 14-128,0-9-64,7-5-64,-8 7-64,0 0 32,1-8-32,0-7-576,-7 2-160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3072,'7'21'1120,"0"7"-576,-7 0 64,6-8 512,-6 1-64,0 13 32,7 1-480,-7 0-192,7 6-256,-7 1 32,0 7 96,7-9-160,0 9-64,0-14-32,-1 6-32,1-13-160,0 0-32,-7 0-1056,7-14-416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131 291 2560,'-7'7'1056,"-1"-7"-576,16 0-160,-8 7 448,-8-7-288,8 7-32,0 0-128,0 0-32,0-7 96,0 7 96,-6 0 160,6-7 64,0 0-96,-7-14-320,7 7-32,-7-7 64,7 0-192,-7-7-64,7 7 32,-7 0 0,0-7-32,0 1 32,0-1-64,-6 0 64,6 7-128,1-13-64,-1 6 64,0 0 0,7 1 32,-7 6 64,0 0-96,7 7-64,0 0 64,0 0 0,-7 7-128,7-7-32,0 7-64,0 0 64,0 0-32,0 0 64,0 0 96,7 0 32,-7 7-64,0 0 64,7 0-32,0 7-64,-7-7 224,0 7 96,7-1-192,0 1 32,-7 0-96,6 0 0,-6 0 64,7 6 0,-7-6-96,7 0 64,-1 7 96,-6-8 32,7 8-32,-7 0-64,0-7 32,7 0-32,-7 0-800,0 7-256,0-14-1280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3456,'0'14'1312,"0"0"-704,0 7-160,7-7 480,0 13-96,-7 1 64,14 7-384,-7 0-128,0 6-224,-1 1-128,0-1 64,1 1-352,0-7-64,0-8-1248,-7-6-1568,7-7 672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8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1536,'0'7'608,"0"0"-320,7 7 512,0 0 544,0 7-224,0 7-64,7-1-192,-8 8-64,7 7-320,1-8-64,0 15-224,0-8-128,0 1 32,0-7 0,-1 0 32,-6-7-64,7 0 32,-7-8-1408,0-6-608,0-7-448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6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152 0 3456,'-14'7'1312,"14"0"-704,0 7-512,-7-7 384,7 7-96,-7 0 96,7 7-128,-7 5 32,0 2-224,-6 7-32,6 0-64,-7 6-64,-7 1 32,7-8-32,7 7 64,-6 1-544,-1-14-192,7 7-1376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7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152 0 2560,'0'0'960,"0"7"-512,0 0-256,0 0 288,0 0 0,0 7 32,-7-7-128,7 7 0,0 7-96,-7-1 64,7-6-128,-7 7 32,0 0-160,0 7 0,0-7 96,0 6-96,7-7-64,-14 8-96,7 0-32,0 0 128,0 6 96,1-6-96,0 0-32,-1-7 0,-7 0 0,7 0 0,0 0 64,0-8-800,0-6-320,0 7-928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7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269 0 2304,'0'0'960,"0"7"-512,0-7-256,0 7 352,-7 0 128,7 0 64,-7 14-384,7 0-128,-7 6-32,0 7 96,-7 1-64,0 7-64,0 0-64,-6 6 0,0 1 64,-8 6-128,7 0-32,0 8-64,1-7-64,0-1-1184,-8 0-1248,7-6 512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06:16.77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7FE82739-C8C7-41A0-8630-39AEDA96EB52}" emma:medium="tactile" emma:mode="ink">
          <msink:context xmlns:msink="http://schemas.microsoft.com/ink/2010/main" type="inkDrawing" rotatedBoundingBox="5897,12017 6089,14779 6051,14782 5859,12020" semanticType="callout" shapeName="Other">
            <msink:sourceLink direction="with" ref="{A8C817AA-1F40-4E97-86C4-F754C5273B4B}"/>
          </msink:context>
        </emma:interpretation>
      </emma:emma>
    </inkml:annotationXML>
    <inkml:trace contextRef="#ctx0" brushRef="#br0">3073 6358 4352,'0'0'1664,"0"0"-896,0 15-608,0-15 416,0 0-32,0 14 32,0-14 128,15 16 96,-15-16-416,0 14 192,15 1 96,-15 0-224,0 29-32,0-14 64,0-1 0,15 0-64,-15 16 0,0-1-96,0 1-32,14 13 32,-14 2 32,0 14-96,0-1 0,15-14-33,-15 15 33,0 0 0,0 0 64,14 14 32,-14-14 96,0 15-224,0-15-64,15 15 32,-15-1 96,0 0-64,15 16 32,-15-16 32,15 1 160,-15 14-256,15-14-32,-15 14 32,14 1 96,1-16-192,-15 1-128,14-30 0,-14 30 0,15-16-320,-15-13-160,15-16-736,-15-14-256,-15-1-959,15 0-385,-15-29-1216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1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14045 8249 1152,'0'0'416,"0"0"-192,0 15-352,0-15 64,0 14 96,0-14 32,0 15-96,0 0 32,0-15-64,0 15 0,0-15 544,0 15 320,0-15-128,0 0-64,0 0-448,0 14-160,0 1 192,15 0-32,-15-1-160,14 16 0,-14-15 64,15 14-96,-15-14 0,15 0-32,-15 15 0,0-16 64,15 1 64,-1 0-1312,-14-1-512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44.44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7038 4753 2304,'0'0'960,"0"0"-512,0 0 320,0 0 608,0 0-320,0 0-32,0 0-320,0 0-64,0 0-352,0 0-32,-7 0 64,7 7-64,0-7 32,-7 0-32,7 0 64,-7 7-32,7-7 0,-7 7-32,7-7 64,-7 0-96,0 7 32,7-7-32,-14 7 96,7-7-32,0 7 0,-6 0-96,6 0-32,-6 0 96,6-1 96,0 1-192,0 0-96,0 0 32,0 0 0,0 0 32,0 0 0,7 0 0,-7 0 0,7 0 0,-7 7 0,7 0 0,0-7 0,0-1-160,7 8 32,0-7-64,0 0 0,0 0 64,7 0 0,0 0 0,-1 0 0,7 0 0,-6-7 0,0 0 64,7 0 32,-7 0-128,7-7-32,-7 7 96,-1-7 32,8 0-96,-8 0-32,1 0 32,-7 0 64,7 0 64,-7 7 31,0-7-63,0 0-64,0 1 32,0-1-32,-7-7 0,7 7 64,-7 0-32,-7 0-32,7-7 32,-7 7-32,0-7 0,0 7 64,-7-7 32,7 8 32,-7 6 0,0-7 0,1 7-160,-1-7-32,1 7 32,-1-7 64,7 0-512,0 7-127,-7 0-705,7-7-224,0 7-1216,0 7-1824,0-7 1152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7:48.73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FD028CE-23FE-4E1B-9363-23A9D91F1149}" emma:medium="tactile" emma:mode="ink">
          <msink:context xmlns:msink="http://schemas.microsoft.com/ink/2010/main" type="inkDrawing" rotatedBoundingBox="3917,5925 4722,1481 7972,2070 7166,6514" semanticType="callout" shapeName="Other">
            <msink:sourceLink direction="with" ref="{52CE6689-6CB0-4848-B95E-E796E9191D85}"/>
            <msink:sourceLink direction="with" ref="{0A42770F-5362-42C5-B146-E50320C2783B}"/>
          </msink:context>
        </emma:interpretation>
      </emma:emma>
    </inkml:annotationXML>
    <inkml:trace contextRef="#ctx0" brushRef="#br0">2110 4405 2048,'0'0'864,"0"0"-448,0 0-128,0 0 352,0 0 0,0 0 96,14-10-128,-14 10 0,12 0-128,-12-10-32,0-1 0,13 1 64,-13-2-288,13 3 0,-13-2 96,13-9-192,0 9-64,-1-10 96,0-10 128,1 11-160,0-1 0,14-11 0,-15 1 64,13-11-32,-11 0 64,12 1-128,-1 10 0,0-22-32,1 12-64,-1-12 32,15 12-32,-15-10 64,14-1 32,-1-12 32,0 13 0,1-2-64,-13 1 32,12 0 0,1 10 32,-14-20-224,0 10-64,1-11 128,0 11 64,0 0 32,1 0-64,10 0 32,-12-1-32,1-9-96,13 0 64,-13 9 96,12 2 32,1-2-128,-14 0 32,14 2 64,-14-1 32,1-11-192,13 1 0,-14 10 32,14 1 32,-14-2 96,-12 11 32,14-10-32,-2 21-64,-13-11-64,14 0 32,-12 1 96,10-1 32,-12 11-32,15-10-64,-14-2 32,12 13 32,-11-2-96,12 0 0,-14 12 32,15-12 64,-2 1-32,-13 11-32,14-12-64,-13 11 32,13-10 32,-14 10 64,1 0-96,1 1 0,-2-2 32,2 2 0,-2 9 0,-12-10 64,13 12-96,0-2 0,-13 0 32,12 1 64,-12 10-96,13-10 0,-13 10 32,13 0 0,-13-11 0,13 11 0,-13 0 0,12 11 0,2 9 128,-2-9 0,-12 9-128,14 1 0,-14 0 0,12 1 64,1-2-32,-1 11-32,2 11-64,-2 0 32,-12 10 96,26 0 96,-14 11-128,14-12-96,-13 12 32,13 0 0,0-12 160,0 12 64,12-1-64,-12 1-96,11 0 0,-10-2 32,-1-8-32,12 9-32,-12 22 96,12-10 0,-13-2-32,1 1-64,13-11-192,0 11-32,-14 10 160,13-10 192,1 1 128,0-2 96,-1 1-96,-12 0-96,12 0 0,-13 10-32,1-10-160,0 1 32,0-2 0,-13 2 0,12-1 64,1 10 32,-12-21-32,10 11-64,-12-11 32,14-10-32,-26-9 0,14-2 64,-2-10-32,-12 1-32,0-21-896,13 9-448,-26-11-4800,1-9 2528</inkml:trace>
    <inkml:trace contextRef="#ctx0" brushRef="#br0" timeOffset="17399">2354 4302 2816,'0'0'1120,"0"0"-576,0 0-576,0 0 224,14 0-128,-14 0-64,12-10 32,0 10-32,14-12 0,0 12 0,-13-9 256,25-2 160,1 11 0,-13 0 0,24 0-224,-10 0-128,11 0 32,-12 0 64,11 11-64,1-11 96,1 0 0,25 0 0,-26 9-32,14-9-192,-1 0-32,-13 12 96,13-12 32,-12 10-96,11-10 32,2 0 0,12 0 0,0 10 0,1-10 0,-14 0 0,13 0 0,0 0 64,-13 0 32,13 0 32,0 0 0,-13 0-224,1 0-64,-15 0 64,14 0 32,-12 0 64,-1 0 0,1 0 0,-15 0 0,16 0 64,-15 0 32,0 0-128,0 0-32,1 0 32,0 0 0,-1 0 96,-12 0 96,0 0-128,-1 0-32,1 0-288,0 0-128,-14 0-1632</inkml:trace>
    <inkml:trace contextRef="#ctx0" brushRef="#br0" timeOffset="18315">3678 3239 3072,'-26'0'1120,"26"0"-576,-14 0-64,2 0 416,12 0-224,-14 10 32,1 0 0,0 2 32,0 19-384,-13-10 128,14 10 160,-1 0-224,13 11 0,0 9-160,0-8-96,13 9 0,12-11-32,1 0 0,26 2 0,1-12 64,-3-10 32,14-1 96,0-9 32,0-22-96,1 2-96,24-13 0,-25-19 32,1-2-32,-14-8 0,0-1-32,-25-1 64,-14 1 32,-12 0 32,-25-11-224,-14 11 0,-11 0 256,-15 11 160,13 9-64,-12 13-65,1 7-255,-15 12-96,15 21-224,-2-1-63,14 13-833,1 8-288,11 11-1184,-1 0-480,27 10 160</inkml:trace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7:51.68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FBEF2041-2335-4786-8668-52AD6E67D088}" emma:medium="tactile" emma:mode="ink">
          <msink:context xmlns:msink="http://schemas.microsoft.com/ink/2010/main" type="inkDrawing" rotatedBoundingBox="3497,14062 3974,5570 7580,5772 7104,14264" semanticType="callout" shapeName="Other">
            <msink:sourceLink direction="with" ref="{52CE6689-6CB0-4848-B95E-E796E9191D85}"/>
            <msink:sourceLink direction="with" ref="{0A42770F-5362-42C5-B146-E50320C2783B}"/>
          </msink:context>
        </emma:interpretation>
      </emma:emma>
    </inkml:annotationXML>
    <inkml:trace contextRef="#ctx0" brushRef="#br0">3485 3365 896,'0'0'352,"0"11"-192,0-11 288,0 10 384,0 0 256,0 1 192,0 0-320,0-1-192,0 10-224,0 11-32,0 1-96,0-1 0,12 11-224,-12 0-64,13 0 64,-13-1-32,0 11 64,13-10-64,-13 20 64,13-10-128,-13 11 0,0 0 32,13-11 0,-13 10-64,0 1 32,13-1 0,-13 11 32,0-11 64,0 11 32,0 0-96,0 0-32,-13 11 32,13-12 0,0 12 0,-13-1 0,13-10-64,0 20 32,0-9-64,0 10 64,0-10-64,-13-1-32,0 1-64,13-1 32,-13 11 96,13-1 32,-12-10-32,12 1-64,-12 10-64,-1-10 32,13 30-32,-13-10 0,0 0 64,13-10 64,0 0-32,0-1 64,0-9-128,0-1 0,0 0 96,0 1 32,0-1-128,0 1 32,0-1 0,0 0 0,0 1-96,0-1 64,0-10 32,0 10 0,0-10 0,13 1 64,-13-2-96,0 12 0,-13-12 96,13 2 32,0 10 160,0-12 96,0-10-64,-13 11 0,13 0-160,0-21-96,-14 12 0,14-13 32,0 12-32,-12-12-32,12-9 32,-13 10-32,13 1 0,0-12 0,-12-9-160,12 9 32,0-21-704,-14 12-352,14-21-1696,0-1-1408,-12 1 1664</inkml:trace>
    <inkml:trace contextRef="#ctx0" brushRef="#br0" timeOffset="-1432">546 3418 2944,'0'0'1120,"0"0"-576,0 10-416,0 1 256,0-11-32,0 20 96,0-10-96,0 0-32,0 12-64,0-2 64,0 12 32,0-1 32,0-9-192,13 7-128,-13 4-32,0 8 96,0-9 64,13 8 64,0 3 0,-13-2-64,13 11-32,-1-10-32,-12 10 0,13-10 0,-13 9 64,13-8-96,-1-2 0,2 1-32,11 0-64,-13 10 32,2 0-32,-14-11 0,12 2 64,1 9 32,0-11 32,0 12-160,1-2 32,-14 1-64,12 10-64,-12-9 96,13-1 64,-13 10 64,0 1 32,0 0 0,0-2 0,0 13-64,0-12-64,0 11 32,0-10 32,-13 10 32,13 0 96,-12 0-96,-2 0 0,14-11-96,0 10-32,-13-8 32,13 8 0,-13-9 0,13 0 0,0 10 0,-13-11 0,1 11 0,12-11 0,-14 1 0,2 1 0,12-3 0,-13 1 64,13 12-32,0-12-32,-12 2 32,12 8-32,0-10 0,-14 10 0,14-9-96,0 10 64,-12-10 32,12 0 64,0-1-96,0 1 0,-13-11 96,13 11 32,0-1 96,-13 1 96,13-11-128,0 11-32,0-1-64,0-11-64,-12 12 96,12 0 0,-13-1-32,13-10-64,0 0-64,0 11-32,-13-12 128,13 2 32,-13 10 64,13-12 0,0 1 64,-13 1 96,0-2-128,13 1-96,-12 12 32,12-12 0,-14-1-32,14 2-64,-13-1 32,1 10-32,-1-20 0,0 10 0,1-10 0,-1 10 0,0-11-96,1-9 0,12 10-448,-13-11-192,0-10-1312,13-1-512</inkml:trace>
    <inkml:trace contextRef="#ctx0" brushRef="#br0" timeOffset="1439">366 9388 1664,'0'0'608,"0"12"-320,13-12-288,0 0 160,0 0-32,-1 0 64,14 10-32,-13-10 64,12 0-128,0 0-64,15 0 64,-2 0 64,-12 10 0,12-10 0,1 0 96,-2 0 160,3 0-160,11 0 0,-1 0-128,3-10-96,11 10 128,-13 0 32,13 0-160,0-10-64,-12 10 0,12 0 64,13 0 0,-13-12-32,13 12 32,1 0 32,-15 12-96,1-12 0,1 10 32,-14-10 64,26 0-96,1 10 0,-28-10 32,15 10 0,-1-10 64,-1 10 96,-11-10 128,1 11 160,-3-11-256,1 10-96,14 1-64,-1 0 32,-13-11-32,0 10-32,1-10 32,-2 10-32,3-10 0,-15 0 64,1 0 32,-1 0-32,0 0 32,1 10-224,-14-10 32,15 0-384,-15 0-96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03.73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5FDF19E-E3B5-4E96-8DBE-3E4A0CAFACB0}" emma:medium="tactile" emma:mode="ink">
          <msink:context xmlns:msink="http://schemas.microsoft.com/ink/2010/main" type="inkDrawing" rotatedBoundingBox="13545,4006 18194,2981 18984,6563 14335,7588" hotPoints="14133,5437 18382,2527 18154,6751" semanticType="enclosure" shapeName="IsoscelesTriangle"/>
        </emma:interpretation>
      </emma:emma>
    </inkml:annotationXML>
    <inkml:trace contextRef="#ctx0" brushRef="#br0">10829 2055 2176,'-12'0'864,"12"0"-448,-13 0 0,13 0 448,0 0-288,0 0 0,-12 0-192,12 0 0,-14 0-160,2 0 32,-2 9-96,-11-9 0,-1 10-96,0-10-64,1 11 32,0 0 32,-14 0 96,0-1 0,1 10 0,-14 1-32,1 0 64,-12 0-160,11 10-32,-12 0 0,-1 1 0,-12 10 0,0-1 64,0 1 160,1-11 128,-1 11-192,-13-1-32,-13 2-64,0-3-64,1 13 96,-1-1 0,-13 0 32,13 1 0,-13-1 64,1-1 32,-1-9-32,14 10 32,-1-9-64,-13-2 0,27 10-32,-14-8 0,1-2-64,11 1-64,-10-1 32,10 1 32,14 0-96,0-11 0,-26 1 224,27-1 192,-2-1-64,27-8 0,0-1-192,12-11-32,-13 0-32,27 11 32,-13-10 0,12 0 32,1-2-224,12-9 0,13 11 32,-13-11 32,13 10 32,0-10 0,26 10 0,-13-10 0,-1 11 0,14-11 64,-1 11 32,-12 0 32,12 8-64,15 2 32,-15 0-64,14-10-32,-1 10-64,13 0-32,0-1 64,14-8 64,-1 9 0,13-1-32,0 11 32,0-10-32,14-1 0,-3 1 64,16 1-32,-15-2 64,14 1-64,12 10 64,1-10-128,0 20-64,-2-19 64,3 9 64,10 0 64,3-10 96,-14 0-256,-1 0 0,1 0 0,-1 10 96,-12-1 0,-1-8-32,1-1 32,-13-1-32,-1 1 0,-12 1 64,1-2-32,-14 1-32,13 0 32,-25-1-32,11 1-96,-12 0 64,-11 0 32,11 1 64,-14-13-32,-11 11 64,1-8-64,-2-2-32,1-10 32,-14 11 32,2-1-32,-2-10 64,1 0-64,-1 10-32,-12-10 32,0 0-32,0 0 128,0 0 64,0 0-160,0 0 0,0-10 32,0 10 32,0 0 96,0-10 32,0-1 32,0 1-64,0-11 32,0 1-128,0 9-64,0-10-96,13 10 32,1-10-32,-14 0 0,12 12 64,-12-12 64,13-1-32,-13 1 64,12 12-64,2-13-32,-14 12-64,12-11 32,-12 0 96,14 1 96,-14 8-128,12-8-96,-12 10 32,13 0 0,-13-11 32,13 10 0,0-10 64,0 0 32,0 1-32,-13-13-64,12 13 32,-12-10-32,12-2-96,-12 1 0,0 0 128,13-12 32,-13 2 64,0 0 0,13-12-65,-13 0-63,0 2 32,13-12 32,-13 11-96,13 0 0,-13 0 32,0-1 0,0 2 0,0-12 0,0 11-95,0-10-1,13 9 128,-13 2 32,0-12-1,0 12-63,0-13 32,0 2-32,0 10 0,0-1 0,0 2-95,0-1-1,0-1 64,-13 12 0,13-12-128,0 1 32,0 1 0,-13-2 64,13 1 32,-13 21 96,0-11-96,0 11-64,1-1 64,0 1 64,-1 11-160,0-2-32,13 1-96,-13 11 0,0-10 0,13 10 0,0-12 64,0 11 128,0-8-32,0-2-224,0 10-128,0-10-1024,0 0-1824,13 21-1120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08.42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4CA5A5D6-2296-4573-8E7C-203E766F3222}" emma:medium="tactile" emma:mode="ink">
          <msink:context xmlns:msink="http://schemas.microsoft.com/ink/2010/main" type="inkDrawing" rotatedBoundingBox="4218,9808 7074,9855 7073,9920 4217,9873" shapeName="Other"/>
        </emma:interpretation>
      </emma:emma>
    </inkml:annotationXML>
    <inkml:trace contextRef="#ctx0" brushRef="#br0">2261 5420 3072,'0'-10'1216,"0"10"-640,0 0-320,0 0 352,0 0-224,0 0 32,0 10-128,13-10 0,-13 0-32,13 0 0,0 0-128,-1 0-32,1 0 96,13 0-32,-1 0 0,14 0-96,-13 0-64,11 0 32,3 0 32,-2 0-32,0 0 64,1 0-64,0 0 64,12 0-64,-12 0 64,12 0-128,0 0 0,14 0 32,-14 0 0,14 0 0,-2 0 64,1 0-32,-13 0-32,14 0-64,-1-10-32,13 10 64,1 0 0,-15 0 96,2 0 32,-1 0-32,13 0-64,-13 0 32,1 0 32,-1 0-96,0 0-64,-13 0 64,0 0 64,1 0 64,-1 10 32,-12-10-160,0 0 32,-2 11 0,-11-11 64,-12 0 32,12 0 32,-14 0 0,14 11 0,-13-11-160,0 0 32,0 11 0,0-11 64,-1 0 32,13 0 32,-11 9-160,11-9-32,-12 0 96,13 0 96,0 0-96,-1 0-32,1 0 0,-1 0 0,0 0 0,-11 0 64,-2 0-32,2 0 64,-2-9-128,-12 9-64,13 0-448,-13 0-192,0-11-1888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10.74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573621DF-727E-4BBD-B14B-D30E63217A5B}" emma:medium="tactile" emma:mode="ink">
          <msink:context xmlns:msink="http://schemas.microsoft.com/ink/2010/main" type="inkDrawing" rotatedBoundingBox="16728,4518 17667,4401 17764,5183 16825,5300" hotPoints="17682,4854 17251,5285 16820,4854 17251,4423" semanticType="enclosure" shapeName="Circle"/>
        </emma:interpretation>
      </emma:emma>
    </inkml:annotationXML>
    <inkml:trace contextRef="#ctx0" brushRef="#br0">8911 2806 5120,'-13'0'2016,"0"0"-1088,0 0-608,0 0 544,1 0-64,-2 0 0,-12 11-32,-10-1 0,10 1-416,-13-1 224,0 1 128,13 9-64,1-10 0,-1 13-288,1 6-64,13-8-96,-2 11-32,14 10-96,14-11-64,-2 10 32,27 2 31,-2-13 33,15 12 32,0-22-64,10 2-64,-10-1 96,26-11 0,-2-20 32,1-11 0,-14-1 0,2-18 0,-13-2-64,-2 1-64,-24-12 96,-1 1 64,-25-1 0,0 3 64,-25-3 0,-1 0 96,-24 12 128,11 20 32,-12 0-128,-13 11-32,12 10-352,-13 0-32,3 21-576,-16 0-128,26 10-896,2 0-351,12 0-1697,12 10-1664,0-8 1856</inkml:trace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23.87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52CE6689-6CB0-4848-B95E-E796E9191D85}" emma:medium="tactile" emma:mode="ink">
          <msink:context xmlns:msink="http://schemas.microsoft.com/ink/2010/main" type="inkDrawing" rotatedBoundingBox="1965,16163 2848,1849 4280,1938 3397,16251" semanticType="verticalRange" shapeName="Other">
            <msink:destinationLink direction="with" ref="{FBEF2041-2335-4786-8668-52AD6E67D088}"/>
            <msink:destinationLink direction="with" ref="{EFD028CE-23FE-4E1B-9363-23A9D91F1149}"/>
            <msink:destinationLink direction="with" ref="{F9EE1B68-004B-4270-B9CC-9D6AEA9168F2}"/>
          </msink:context>
        </emma:interpretation>
      </emma:emma>
    </inkml:annotationXML>
    <inkml:trace contextRef="#ctx0" brushRef="#br0">3079 1458 4096,'-13'0'1568,"13"0"-832,0 0-864,0 0 320,0 0-96,0 0 32,0 0 64,0 0 96,-12 0-128,12 0 192,-14 0 64,1 0 64,0 0 32,1 0-192,-13 0-64,12 0-64,-13 10 32,1-10-64,-1 0 0,0 0-192,-13 0 32,1 0 64,0 11 32,-1-11-32,0 0 32,1 10-128,-13-10 0,12 0 160,0 0 64,1 0 0,-1 0 32,-11 11-128,11-11-64,-13 0 0,1 0 32,0 0-32,13 0 64,-1 0 0,1 0 96,-1 0-32,13 0 64,0 0-128,2 0 0,-2 0-32,-1 0-64,15 0-64,-13 0-32,25 0 64,-14 0 0,2 0 32,12 0 0,0 0 0,-14 0 0,14 0-96,0 0 64,0 0 32,0 0 64,0 0-32,0 0-32,0 0 32,14 0 32,-14 0 32,0 0-128,0 0 32,0 0 0,-14 10 64,14-10 96,14 0 128,-14 0-128,0 0-96,0 0-256,0 0-32,0 0 224,0 10 224,-14-10-96,14 0-64,0 0 32,0 11 0,0-11-128,0 0 32,0 0-64,0 10 0,0 1 0,0-1 0,0 12 128,0-2-192,0 0-32,14 23 192,-14 9 128,12-11-224,2 22 0,-14-12 0,12 12 96,1 21 64,-1-2 32,2 12-224,-1 1 0,0 18-32,-13 3 64,13 9 160,-1-10 96,0 9-160,1-9-64,0 0-96,-13 10 96,13-11-64,-13 12 32,13-2 128,-13-9 32,0 10-32,0 0-64,0 11-64,0-1 32,-13-10 32,13 11 0,-13-1-96,13-9 64,-13 9 160,13 0 64,-13-10-160,1 11 0,12-1-192,-12 1 32,-1 0 64,13 9 96,-26-10 64,12 1 96,2 10-96,-13 0 0,11-1-256,2 12-64,-14 30 256,13-20 128,-13 11-224,13-12 0,-12-9 64,13-1 128,-14 0-256,0 11-64,-13-21 224,13 10 128,1 1-64,0-13 0,-1 13-32,13-11-64,-13 1 32,0 9-32,1-10 0,-1-11 0,13 11-160,-13-10 32,14-12 192,0 1 192,-14-10-192,12 10-96,2-20 0,-1-1 64,13-11 0,-13 1 64,13-10-128,-13-1-64,13 1 192,0-11 96,13-12-32,-13 13 0,13-12-192,-13-9 32,0-2 64,13-9 32,-13-11-192,12 11 0,2 0 32,-14-11 96,12 0-64,-12 1 0,14-11 32,-2-1 0,0-11 0,-12 14 64,13-13-96,0 1 0,13-2 32,-13 2 0,-1-11 0,14 10 64,0-10-192,13 11 32,-1-1 96,0 1 128,1 10-96,12-11-32,0 0 64,1 1 32,12-2-32,1 3 32,-2 8-224,15-9 32,-14-11-320,-14 10-64,1-20-1088,-12 10-480,1-21-1056</inkml:trace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27.18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FA4837E-3960-47FF-8516-EDA6AF80B6A3}" emma:medium="tactile" emma:mode="ink">
          <msink:context xmlns:msink="http://schemas.microsoft.com/ink/2010/main" type="inkDrawing" rotatedBoundingBox="7859,14347 7906,5709 9185,5716 9139,14354" semanticType="verticalRange" shapeName="Other"/>
        </emma:interpretation>
      </emma:emma>
    </inkml:annotationXML>
    <inkml:trace contextRef="#ctx0" brushRef="#br0">4105 3345 2560,'13'0'1056,"-13"0"-576,13 0-160,-13 0 384,13 0-192,-13 0-32,12 0-96,1 10 0,13-10-128,-13 11 0,12-1 32,13-10 64,1 0-160,1 11-64,-3-1 64,3 0 96,10-10 160,1 12-64,-12-12 96,0 0-128,13 9-32,-15-9-288,14 10 0,0-10 32,1 11 32,0 11 32,-15-12 64,2 0-96,-13 0-64,13 0 64,-13 1 0,-1-1 32,1 12 0,-13-12-64,-1 0-64,1 10 96,-1-8 64,-12-2 0,14 0 64,-28 1-128,14-1 0,0 11-96,-12-1-32,-1 2 96,13 9 32,-12-11-128,12 13 32,-13-3 0,0 2 0,13 20 0,-13-11 0,13 11-96,0 11 0,-13-11 128,13 11 32,0 10 0,0 0 32,-12 0 0,12 0 96,0-1 32,12 1 32,-12 0-64,13 0-32,-13 0-32,13 1 0,-13-2-64,13-9-64,0 10 32,-1 0 32,1-10-96,-1-2 0,2 2 32,-2 0 0,2 0 0,-14-11 0,12-12 64,-12 13 32,13-1-32,-13-9-64,0-13 32,-13 12-32,13-22 0,0 12 0,0-11 0,-12 0 64,-2 0-32,14 0-32,-12-11-64,12 0 32,-14 1 32,14-1 64,0-10-96,-12 10-64,12 1-32,-13-11 160,1 11 32,-1-1 0,0 1-64,0-11-64,-12 9 32,-1 2 32,0 0 64,-13-2-32,0 3-32,2-2 32,10 1 32,-11-2 32,-1 2 32,0-11-64,1 10 32,0 1-64,14-11-32,-2 10-192,0 1-128,1-11-96,-2 0 0,14 10-640,0-10-256,1 0-1856,-1-10-1088,0 10 1856</inkml:trace>
    <inkml:trace contextRef="#ctx0" brushRef="#br0" timeOffset="1348">5120 6034 1792,'0'21'704,"0"-21"-384,0 11-32,0-1 352,0 0-160,0 12 64,0-12-32,0 21-32,0 1 32,0 9 96,0 1-160,0-1 64,0 2-96,0 19 64,0-10-256,0 1-64,0 9-32,-13 0 64,13 10 96,0-9 64,0 0 32,-12 11-192,12-2-64,0-9 0,-14 20 0,14-10-64,-12 0-64,12 1 224,-14-1 160,2-1-128,12 0 0,-13 1-128,13 0-32,0-10 32,-12 10 64,12-10-160,0 10-32,0-1-64,-14-9 0,14 9 0,0-9 0,0-1 64,-13 1 64,0 0-32,0-11-32,13 11 32,-12-22-32,-1 11 64,0-10 32,0 11 32,13-2 0,-13 1-64,13-20 32,0 9 0,0-10 32,0 1-160,13-1 32,-13-10-64,13 11 0,-13-12 64,13 12 0,0-12-96,-13 1 64,0 0-32,0 0-64,12-1 96,-12-8 64,-12 8 64,12 1 32,0 0-224,0-1 0,-13 12 96,0-11 128,13 0-192,-13-12 0,0 13 0,13-1 96,0-11 0,-12 0-32,12 1 32,0-1 32,-13 0-32,13 1-32,0-11 32,0 11-32,-12-1 0,12 1 64,-14-2 96,14-9 64,-13 11-32,13-1 32,-13 1-128,1-11-64,-1 0-96,0 0-32,0 0-96,-13 0-32,13 0 128,-25 0 32,12 0 128,-11 11 32,11-11-128,-13 10 32,0-10 0,-12 0 64,0 10-256,26-10-32,-14 0-224,13 0-128,0 10-192,13-10-64,-13 0-1056,26 0-1696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32.04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5A8FDAE9-694C-4485-87E0-C5336616430F}" emma:medium="tactile" emma:mode="ink">
          <msink:context xmlns:msink="http://schemas.microsoft.com/ink/2010/main" type="inkDrawing" rotatedBoundingBox="9121,1493 9740,6075 8580,6232 7961,1650" shapeName="Other">
            <msink:destinationLink direction="with" ref="{B58CE056-B3C2-4EF3-8BF6-6AB02D03B72F}"/>
          </msink:context>
        </emma:interpretation>
      </emma:emma>
    </inkml:annotationXML>
    <inkml:trace contextRef="#ctx0" brushRef="#br0">4134 1313 1408,'0'0'608,"0"11"-320,0-11-416,0 0 64,13 0 448,-13 0 192,13 0 160,0-11 32,12 11-160,-12 0-32,12 0-128,13 11-32,2-11-224,-2 10-128,1-10 32,-1 10 0,0 1-32,1 9-64,13-8 96,-13 7-64,-2-8-32,2-1 96,13-10 0,-1 12 32,0-2 0,1 0-160,-1-10-32,-12 10 96,-13 1 32,11-11 0,-11 10 32,1 1 64,11-11 128,-25 0 0,13 10 0,-13-10-256,0 0 0,0 0-32,-13 11 0,12-11 0,-12 0 0,0 0 64,0 0 32,0 0 32,0 0 64,0 0-96,0 0 0,12 10-96,-12-10-32,0 10 32,0 1 64,0 10-96,0 10 0,0-10 32,0 9 0,0 23 64,13-1 96,-13 0 0,0 11 0,0-1-32,0 0 0,0 33-64,0-22 32,0 9 0,0 3 32,0 7 0,13-8 0,-13 10-64,13-10-64,-13-1-64,13 0 32,-13 11 32,12-11 64,-12 0 32,13 0 32,-13-10-160,0 11 32,0-11 0,0 10 64,-13-10-32,13 0 64,0-1 0,-12-8 32,12 9-64,-13-10-64,0-2 160,13-8 32,-26 9-64,14-10-96,-13 0 0,12-10-32,0-1 0,-1 12 0,2 0 0,-1-24 0,13 14 0,-12-12 0,12-10-448,-14-1-96,14 1-928,0 1-320,0-13-896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33.41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58CE056-B3C2-4EF3-8BF6-6AB02D03B72F}" emma:medium="tactile" emma:mode="ink">
          <msink:context xmlns:msink="http://schemas.microsoft.com/ink/2010/main" type="inkDrawing" rotatedBoundingBox="9168,5941 9277,5951 9274,5973 9166,5962" semanticType="callout" shapeName="Other">
            <msink:sourceLink direction="with" ref="{5A8FDAE9-694C-4485-87E0-C5336616430F}"/>
          </msink:context>
        </emma:interpretation>
      </emma:emma>
    </inkml:annotationXML>
    <inkml:trace contextRef="#ctx0" brushRef="#br0">4737 3459 1792,'0'0'704,"0"0"-384,0 15-96,0-15 288,0 0-64,0 0 0,0 0-256,0 0-128,19 0-32,-19 0-32,0 0 0,0 0 64,20 0-32,-20 0 64,0 0-128,18 0 0,-18 0 160,0 0 64,0 0 128,0 0 32,0 0-160,0 0-128,0 0-128,0 0 32,0 0 96,0 0 32,20 0-32,-20 0-64,0 0-64,0 0 32,19 0 32,-19 0 64,0 0-192,0 0-32,0 0-1504,0 0-640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2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12443 8794 2048,'-14'45'864,"14"-16"-448,0 0-288,0-14 256,0 15-320,0 14 0,0 15-64,0 0 0,0-14 64,0 14 32,0-15-32,0 0-64,0 16 32,0-31-32,0 0-96,0 1 0,0-15-992,0 14-480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53.17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2EBA9675-2714-4446-BDB8-338D0F03A984}" emma:medium="tactile" emma:mode="ink">
          <msink:context xmlns:msink="http://schemas.microsoft.com/ink/2010/main" type="inkDrawing" rotatedBoundingBox="13684,2264 18209,1957 18251,2578 13726,2885" semanticType="callout" shapeName="Other">
            <msink:sourceLink direction="to" ref="{0E292A9A-1E47-4BF9-BDDC-755FBDAD8ADA}"/>
            <msink:sourceLink direction="to" ref="{7C327BE4-AC49-4ADF-BC7D-2EB021727F49}"/>
          </msink:context>
        </emma:interpretation>
      </emma:emma>
    </inkml:annotationXML>
    <inkml:trace contextRef="#ctx0" brushRef="#br0">7049 2112 3968,'-13'0'1472,"13"0"-768,0 0-128,0-10 640,0 10-192,0 0-32,-12-10-288,12 0-32,0-12-384,0 12 32,-14-21 96,14 11-224,0-12-96,0 0 128,0 12 160,0-12-64,0 1 0,0 0-128,0 9 32,0 2-192,0-1-32,0 11 0,0-11 64,0 10-32,0 1 64,14 10 64,-14-11 64,0 11-32,0-10 32,12 10-128,-12 0 0,13 0 32,-13 0 0,26 0-160,-14 0-32,13 0 32,1 0 0,13 0 32,0 0 0,-1 0 0,0 0 0,13-10 0,1 10 0,0-10 0,24-1 0,2 11 0,11-11 0,-12 1 0,12 0 0,15-1 0,11 2 64,-12 9-96,12-12 0,1 12 32,-1-9 0,13 9-96,-12-11 0,13 11 64,12-11 64,-13 11 0,1 0 64,-13 0-128,11 0-64,2 0 128,-13 0 32,-1 0-96,-12 0-32,11 0 96,-10-10 32,-15 10 0,1 0 32,0-11-64,-13 11-32,-13 0 32,-13-10-32,1 10 0,-14 0 0,1 0 0,-2 10 0,-11-10 64,0 0 32,-13 0-128,1 11 32,-2-11 0,2 0 64,-2 0-32,-12 0-32,12 0 32,-12 0 32,0 0-96,0 0 0,12 0 32,-12 0 0,0 0 0,14 0 128,-2 10 0,-12-10-192,14 11-32,-14 0 96,12-2 64,-12 12 64,0 0 0,0-11-65,0 12-63,0-2 32,0 1 32,0 0-192,0 0 33,0-11-833,0 1-256,0-1-5536,13-10 2528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53.78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6CD51D36-1D9F-4E8D-8EDE-68D38B0A6B2D}" emma:medium="tactile" emma:mode="ink">
          <msink:context xmlns:msink="http://schemas.microsoft.com/ink/2010/main" type="inkDrawing" rotatedBoundingBox="18974,3016 19017,2973 19028,2984 18985,3027" shapeName="Other"/>
        </emma:interpretation>
      </emma:emma>
    </inkml:annotationXML>
    <inkml:trace contextRef="#ctx0" brushRef="#br0">9663 1997 4096,'-19'16'1568,"19"-32"-832,19 0-288,-19 16 544,0 0-128,19 0-32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8:54.65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2DCEEC50-93AE-4211-9326-E85F6EAD0A7B}" emma:medium="tactile" emma:mode="ink">
          <msink:context xmlns:msink="http://schemas.microsoft.com/ink/2010/main" type="inkDrawing" rotatedBoundingBox="18987,7071 19027,2997 19607,3003 19567,7077" semanticType="verticalRange" shapeName="Other"/>
        </emma:interpretation>
      </emma:emma>
    </inkml:annotationXML>
    <inkml:trace contextRef="#ctx0" brushRef="#br0">9666 1989 10400,'26'0'384,"-1"10"-160,1 1 0,-1-11 64,1 10-128,0-10-32,12 0 0,-12 11 0,13-11-64,-1 0 32,-12-11-128,0 11-64,13 11 128,-27-11 32,14 0 0,-2 0 32,-10 0-64,-2 10-32,2-10 96,-2 10 0,-12-10 32,13 11 0,-13-11 0,0 10 0,0 0 0,0 1 64,0-1-32,0 11 64,0 0-128,0-1-64,0 13-96,0 7 32,0 3 32,0 8 0,0 2 64,0 9 32,-13 1 32,13 0 0,0 9 64,0 1 32,0 10-192,0-10 0,0 0 32,0 10 32,0 1-32,-12 0-64,12-12 32,0 12-32,-14-11 0,14 11 0,0-2 0,-12-30 0,12 1-96,0-1 64,-14 0 32,14 11 0,-12 30 0,0-9 64,0-1-96,12-31 0,0-10 32,0 10 0,0-10 0,0 10 0,0 21 0,0-21 64,12 11-32,-12-11-32,0-11 32,12-9-32,-12-2-96,0-9 64,12 1-32,-12-1 0,0-1 64,0 1 0,0-11 0,14 11 64,-14-10-96,0 0 0,0-2 160,0 2 64,0-11-160,0 9 0,0-9-32,0 0 0,0 12 64,0-12 96,0 0-128,0 0-32,0 0 128,-14 0 64,-10 10 0,12-10-32,-2 0-32,-12 11 64,13-11-97,-13 0 1,0 0-96,1 0-96,0 0 65,-1 10 62,13-10-62,-13 0-65,1 0-384,-1 10-160,0-10-160,13 0 0,1 0-416,-1 0-96,0 0-2048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19.24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AEEDFD0B-A9BC-4E85-BED6-E9B0EC97DCF3}" emma:medium="tactile" emma:mode="ink">
          <msink:context xmlns:msink="http://schemas.microsoft.com/ink/2010/main" type="inkDrawing" rotatedBoundingBox="8335,16543 8403,14210 9002,14227 8934,16560" shapeName="Other"/>
        </emma:interpretation>
      </emma:emma>
    </inkml:annotationXML>
    <inkml:trace contextRef="#ctx0" brushRef="#br0">4680 7599 7584,'0'11'896,"0"-1"-480,0 11 32,0-10 32,13 10-160,0 10-32,-13 0-96,12 0 32,14 11 64,-13 10 64,1-11-160,-2 12-64,0-1-64,0 10 32,2 1 64,-14 0 64,12-12-32,2 12 32,-14-1 64,0 1 160,12 0-256,-12-12-96,13 11-160,-13-19 32,0-2 96,0 2 32,0-13 32,0-9 0,0 11 64,-13-12 32,13 13-96,0-13-96,0 11 0,0-10-32,0-1 0,0 1 64,0 0-192,0 0 32,0-10 160,0 9 192,0-10-192,0 1-32,-12 10-96,12-10 0,0-2 128,0 2 32,0-1-32,-14 1 32,14 10-128,0-11 0,0 11 96,-12-11 96,12 1 288,-26-2 32,2 3-161,-16-2-127,15-10 32,-15 10-128,2-10 0,-13 11-32,12-11 32,-12 10-128,13-10-64,-1 0-576,0 0-287,2 0-993,23-10-416,14-21-1376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34.18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DF6682B7-8B0B-484A-826C-E6BF417470FF}" emma:medium="tactile" emma:mode="ink">
          <msink:context xmlns:msink="http://schemas.microsoft.com/ink/2010/main" type="inkDrawing" rotatedBoundingBox="19894,9474 21668,16632 14958,18295 13184,11137" semanticType="enclosure" shapeName="Other">
            <msink:destinationLink direction="from" ref="{C2F71D04-56DF-4879-A675-22CEAE4428AD}"/>
            <msink:destinationLink direction="to" ref="{C2F71D04-56DF-4879-A675-22CEAE4428AD}"/>
            <msink:destinationLink direction="with" ref="{AE4EB8D9-DED1-4A11-93D7-F409301C5796}"/>
            <msink:destinationLink direction="with" ref="{E1862D99-22BA-4CE3-A357-7F011905A7C9}"/>
            <msink:destinationLink direction="with" ref="{989C477D-F926-4DD1-B72E-65E2FA8E62F9}"/>
            <msink:destinationLink direction="with" ref="{E85162D4-FD81-4419-A51A-0CEB6F0775BE}"/>
          </msink:context>
        </emma:interpretation>
      </emma:emma>
    </inkml:annotationXML>
    <inkml:trace contextRef="#ctx0" brushRef="#br0">7413 10112 5120,'0'10'2016,"0"2"-1088,0-12-736,0 0 544,0 0-32,0 0 64,13 0-224,-13-12-64,0 2-288,13-11 0,-13 1 32,0-1 32,0-10 64,13 0 32,-1-1 32,-12-9-64,13-1-32,0-21-96,0 2-32,-1-13-192,1 1-32,0-10 32,0-11 64,13 0-64,-1-10 0,-12 11 96,0-13 32,13 3-128,-13 10-32,12-12 96,-12 1 32,-1 0-96,14 10 32,-13-10 0,13 10 64,-12-11-96,-2 1 0,13 0 32,1 10 64,0 1-32,-1-1-32,1-1 32,0 1-32,-14 11 0,14 0 0,1 0-96,-15 0 64,14-1 32,12 1 64,-13 0-96,1 9 0,0-9 32,-1 1 0,1 8 0,13 1 64,-14 10-32,1 0-32,-1 12 32,1-1-32,-12-11-96,11 11 64,1 10 32,-1-10 0,0 10 0,-12 12 64,1 9-32,-2-10 64,2 9 0,-14 1 32,12 1-64,-12 10-64,13 0 96,-13-12 64,0 11-64,0 11 0,13-10 32,-13 0 64,0 10-160,0 0-32,0-11 0,0 11 64,13-10-32,-13 10 64,0 0-64,0-10-32,13 10 32,-13 0-32,13-11-96,-1 11 64,1 0-32,0-10 0,-1 10 64,2 0 64,11 0-32,1 0-32,0 0-64,-1 0 32,15 0 96,-4 10 32,4-10-128,11 11-32,1-11 32,11 0 64,2 10 0,0-10-32,-2 0-64,15 0 32,11 0 32,-12 0 0,13 0 0,-14-10 0,28 10 0,-14 0 0,12-11 64,1 11 96,-1 0-128,-12 0-96,13 0-128,13 0 32,-1 0 96,-12 0 32,-1 0 160,2 0 64,-2 0-160,1 0 0,0 11-96,-14-22 0,1 11 0,0 0 0,0 0 128,0 0 32,-14 0-32,1 0-64,0-10 32,-12 10-32,-1 0-96,-13 0 64,1 0 32,-1 0 64,-12-11-32,-1 11-32,13 0 32,-12 0 32,-13 0-32,-13 0 64,12-10-128,-12 10-64,0 0 128,-13 0 32,0 0 128,0 0 32,0 10-97,0-10-95,-13 0 64,13 11 0,-13-1-32,0 1-64,1 9-64,-1 11 32,0-10 32,13 11 0,-13 9-96,13 1 64,0 20-32,0-10 1,0 11 63,0-11 0,0 11 127,13-1 65,0 11-64,12 0-96,-12 0 64,13 0 0,-1 0-128,-12 11 32,13-2 64,0 13 32,-1-2-32,1-9-64,13 20 32,-14-21-32,13 21-96,-12-9 64,0 8 32,12-9 0,-12 10-96,0-9 64,-1 8 96,1 12 32,0-21-32,-1 11 32,1-2-64,0 2 64,-13-11-224,-1-1 32,14 1 32,-26-1 96,13 12 64,0-21 32,-1 9-160,1-9 32,0-1 0,-13 0 0,14-10 0,-2 0 64,-12-10-96,13-1 0,-1 0-32,2-10 0,-2 1 64,2-12 0,-1 11 0,-1-10 0,0 0 0,1-11 0,0 1 0,0-12 0,-13 0 0,13 2 0,-13-1-96,12 10 64,-12-21 32,0 11 0,0 1 0,13-13 64,-13 2-96,0-2 0,0 3-32,0-2-64,0-10 160,0 0 32,0 11-224,-13-11-64,13 0 64,-12 0 1,-27 0 95,14 0 32,-14 0-64,13 0 64,-25 10 32,0-10 64,-13 0-96,12 0-64,-25 10 128,13-10 96,-13 0-32,-12 0 0,-1 0-192,-13 0-64,13 0 128,-12 0 64,11 0 32,-11 0-64,-14-10-64,13 10-32,-12 0 64,12-10 0,-24-1 32,11 1 0,0 10 64,1-12 32,-14 12 32,14 0 63,-14-9-159,14 9-32,0-11-64,-1 11-63,0-9 159,12 9 32,-10-11-96,24 11-32,-25-11 96,-1 1 95,13 10-95,14 0-32,-15 0 0,15 0 64,-1-11-32,-12 11-32,24 0-64,-11 0 32,-1 0 32,13 0 0,0 11 0,0-22 64,-13 11-96,25 0 0,-11 0 32,12 0 64,-13 0-96,13 0 0,-1 0-127,-12 0-33,13 0 0,-1 0 64,1-10-96,13 10 64,0-10-608,11 10-224,-11-21-832,14 11-352,-2-1-1056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19.81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C8F96F78-8DA8-47FD-BF88-91F12159DAF6}" emma:medium="tactile" emma:mode="ink">
          <msink:context xmlns:msink="http://schemas.microsoft.com/ink/2010/main" type="inkDrawing" rotatedBoundingBox="8879,14231 9125,14075 9135,14091 8890,14248" shapeName="Other"/>
        </emma:interpretation>
      </emma:emma>
    </inkml:annotationXML>
    <inkml:trace contextRef="#ctx0" brushRef="#br0">4044 8036 5504,'-12'0'2112,"-2"0"-1152,14 0-1184,0 0 320,14 0-160,-14-10-64,12 10 160,1 0 32,12-10 0,-13-1-192,29-10-64,-16 10-960,13-10-1568,0-10 352</inkml:trace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18.69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B41B19A-DF83-41DD-8A5A-E11332D5C77C}" emma:medium="tactile" emma:mode="ink">
          <msink:context xmlns:msink="http://schemas.microsoft.com/ink/2010/main" type="inkDrawing" rotatedBoundingBox="8754,14205 8754,14248 8739,14248 8739,14205" shapeName="Other"/>
        </emma:interpretation>
      </emma:emma>
    </inkml:annotationXML>
    <inkml:trace contextRef="#ctx0" brushRef="#br0">4938 11871 3328,'0'-31'1312,"0"31"-704,0 0-288,0 0 448</inkml:trace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36.87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8EA6F613-C268-4538-906D-D19884AE94BD}" emma:medium="tactile" emma:mode="ink">
          <msink:context xmlns:msink="http://schemas.microsoft.com/ink/2010/main" type="inkDrawing" rotatedBoundingBox="21854,16805 22099,10503 23080,10541 22835,16843" semanticType="verticalRange" shapeName="Other"/>
        </emma:interpretation>
      </emma:emma>
    </inkml:annotationXML>
    <inkml:trace contextRef="#ctx0" brushRef="#br0">11201 5740 6272,'0'0'2368,"0"0"-1280,0 0-768,0 0 544,0 0-352,0 0-64,14 0-192,-2 11-96,-12-11-64,13 0 0,13 0 0,-1 10 32,0-10 0,14 0-64,-13 10-64,26 1 32,-14 0 32,13-2-32,0 12-32,-12-10 32,12-1-32,0 12 64,-12-2 32,12-10-128,-13 1-32,-11 10-64,11-11 96,-26 1 0,14-1 96,-14 11 32,2 0 96,-2 10 96,-12-10 160,0 10-256,0-10-32,0 10-96,0 11-64,0 0 96,0-1 0,-12 22-128,12-1 32,0-9-64,-14 20 0,14 0 64,0 9 64,14 2-32,-14 9-32,12 1 32,-12 11-32,0-2 64,13 2 32,-13 0-128,0 9 32,-13 1 0,13-1 0,-12 1 0,-2 0 64,2-1-96,-14 1-64,14-11 64,-14 0 64,0 11 0,1-21-32,-1 10 32,0-10-32,1 9 0,-2-8 0,2-12 0,0 0 64,-1-10 32,0 12 96,14-13-256,-1-10 0,0 11 0,0-21 96,13 0 0,-13 0-32,13 1 32,0-2 32,-13-9-96,13-10-64,0 9 64,0-9 0,0-1 32,0 0 64,0 0-32,0-10 64,0-1-128,0 2-64,0-2-32,13-9 96,-13 9 0,0-8 96,0-2-32,0 1-32,0-2 32,13 2-32,-13-1 0,0 1 64,0-1 32,0 1-32,0-1 32,0 1 0,0-1 32,0 0 128,-13 1 96,0-11-192,0 9-96,1-9-128,-14 12 32,1-12-256,-1 10-128,-12 0-288,-1 1-32,13-11-1024,-12 10-448,12-10-1120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1.42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63B1436D-93E2-458B-B14D-A7E6919958DE}" emma:medium="tactile" emma:mode="ink">
          <msink:context xmlns:msink="http://schemas.microsoft.com/ink/2010/main" type="inkDrawing" rotatedBoundingBox="10433,16547 10704,16583 10702,16596 10431,16560" semanticType="callout" shapeName="Other"/>
        </emma:interpretation>
      </emma:emma>
    </inkml:annotationXML>
    <inkml:trace contextRef="#ctx0" brushRef="#br0">5568 10403 3072,'51'0'1216,"-24"0"-640,-2 11-608,-13-11 224,15 0-128,10 10-64,-10-10-1376,11 0-608</inkml:trace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42.46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C2F71D04-56DF-4879-A675-22CEAE4428AD}" emma:medium="tactile" emma:mode="ink">
          <msink:context xmlns:msink="http://schemas.microsoft.com/ink/2010/main" type="inkDrawing" rotatedBoundingBox="14478,17105 21122,17081 21125,17834 14481,17858" semanticType="callout" shapeName="Other">
            <msink:sourceLink direction="from" ref="{DF6682B7-8B0B-484A-826C-E6BF417470FF}"/>
            <msink:sourceLink direction="to" ref="{DF6682B7-8B0B-484A-826C-E6BF417470FF}"/>
          </msink:context>
        </emma:interpretation>
      </emma:emma>
    </inkml:annotationXML>
    <inkml:trace contextRef="#ctx0" brushRef="#br0">7430 9052 5120,'0'-11'2016,"0"11"-1088,0 0-672,0 0 576,0 0-128,0 0-32,-13 0-224,13 0-32,-12 11-256,12-1 128,0 0 96,0 1-128,-14 0 0,28 10 0,-14-2 0,12 14-64,1-13 32,-13 0-192,12 13-32,-12-3 64,14-9 32,-14 11 32,12-12 0,-12 12 64,0-11 32,13 0 32,-13-11 64,0 11-96,0-21-64,12 9 64,-12-9 64,13 12-64,-13-24 31,13 12-159,0 0-64,0 0 0,0 0-32,12 0 0,1 0 0,0 0 0,13 12 0,11-12 0,-11 10 64,26-10-96,-2 11-64,1 0 64,14-2 64,11 2-64,2-1 0,11 0 32,1 2 0,-1-12 0,14 10 0,-1 0-95,1 0 63,-1-10-32,14 0 0,-14 0 0,1 0 0,12-10 64,1 10 0,12 0-96,-13 0 64,12 0 32,-10-10 0,11 0-160,0 10 32,0-12 64,1 12 96,-14-10 0,13 10-32,-12-10 32,-1-1-32,0 2 0,1-2 0,12 0-96,-26 1 64,14-2 32,-14 3 64,14-2-96,-14 11-64,-13-10 64,1 10 0,-14 0 96,2 0 32,-1 0-128,-13-10 32,0 10 0,-13 0 64,-12 0-32,-1-11-32,0 11 32,-12 0-32,-1 0 0,-13 0 0,2 0 64,-1-10 32,-14 10-128,0 0-32,1-11 96,0 11 96,0 0-96,-13 0-32,0-10 0,13-1 0,-13 11 128,0-10 64,0-1-160,0 2-64,0-2 0,0 0 64,0 1-64,0-11 0,0 10 32,0-19 0,0 8 0,0 1 64,12 1-96,-12-2-64,0 12-160,13-11-64,-13 12-704,0-3-192,0 3-2784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3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14052 8456 1920,'0'-15'768,"0"15"-384,0 0-608,0 0 160,0 0 0,0 0 32,0 15 32,15-1 64,-15 1-32,0 0-32,14 0 288,-14 0 128,0-1-128,0 1-32,0 0-128,0 14-32,0-14-192,15 15 0,-15-1 32,0 30 96,0 0 0,15-14-32,-1-1 32,-14 0-32,0 0 0,16 16 64,-16-31-32,14 16-32,-14-16-1120,0 0-512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1.53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03D1032D-4B50-435E-BA94-BAF87EC38AEC}" emma:medium="tactile" emma:mode="ink">
          <msink:context xmlns:msink="http://schemas.microsoft.com/ink/2010/main" type="inkDrawing" rotatedBoundingBox="11752,16497 12032,16518 12030,16538 11750,16517" shapeName="Other">
            <msink:destinationLink direction="with" ref="{D5538132-9970-4863-9F13-DE288D4467C7}"/>
          </msink:context>
        </emma:interpretation>
      </emma:emma>
    </inkml:annotationXML>
    <inkml:trace contextRef="#ctx0" brushRef="#br0">6888 10345 7040,'39'0'2720,"-20"15"-1472,39-15-1888,-20 0 224,1 0-2496,18 0-960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44.57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AE4EB8D9-DED1-4A11-93D7-F409301C5796}" emma:medium="tactile" emma:mode="ink">
          <msink:context xmlns:msink="http://schemas.microsoft.com/ink/2010/main" type="inkDrawing" rotatedBoundingBox="15256,16087 15952,11620 16121,11647 15425,16114" semanticType="callout" shapeName="Other">
            <msink:sourceLink direction="with" ref="{DF6682B7-8B0B-484A-826C-E6BF417470FF}"/>
          </msink:context>
        </emma:interpretation>
      </emma:emma>
    </inkml:annotationXML>
    <inkml:trace contextRef="#ctx0" brushRef="#br0">8429 6308 1920,'0'62'768,"0"-31"-384,0 22-384,0-33 160,-13 12-96,13 10-64,-12 10-64,-2-11 32,2 32 32,-14-21 0,14 22 0,-14-2 64,0 2-32,1 8-32,-2 13 32,-11-12-32,12 11 0,2-12 0,-2 14-96,14-3 0,-14 1 128,0-1 32,0-10-96,13 12 32,0-2 288,-13-9 96,14 10-160,-1-11-64,0 0-32,0-10 64,13 10-160,0 1-96,-13-12 32,13 1 0,0 11 96,0-11 32,-12 0-32,12 0-64,0 0 32,0 0-32,-13-10 0,0-1 0,13 0-512,-13-10-192,13-10-448,0-11-128</inkml:trace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45.47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1862D99-22BA-4CE3-A357-7F011905A7C9}" emma:medium="tactile" emma:mode="ink">
          <msink:context xmlns:msink="http://schemas.microsoft.com/ink/2010/main" type="inkDrawing" rotatedBoundingBox="16453,15736 16696,11934 16767,11939 16525,15740" semanticType="callout" shapeName="Other">
            <msink:sourceLink direction="with" ref="{DF6682B7-8B0B-484A-826C-E6BF417470FF}"/>
            <msink:sourceLink direction="with" ref="{0E439A0B-48BA-4F1A-A72F-E5A353937CE8}"/>
          </msink:context>
        </emma:interpretation>
      </emma:emma>
    </inkml:annotationXML>
    <inkml:trace contextRef="#ctx0" brushRef="#br0">8615 6459 2176,'-13'53'864,"13"-2"-448,0 22-416,0-52 224,-12 30-128,12 13-64,0 8-96,0 1-32,-13 11 64,13-1 0,-13 0 96,13 11 32,-13-10-128,0 9 32,0-9 64,1 10 96,-14 0 352,26-1 224,-26 1-320,26-1-64,-12 2-160,-1-1-32,13-12-32,0 2 0,0 0-64,0-12-64,0 23 32,0-23-32,0 11 0,0 2-96,0-13 64,0 0 32,-13 2 64,13-11-320,0-13-64,-13 3-1408</inkml:trace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46.20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989C477D-F926-4DD1-B72E-65E2FA8E62F9}" emma:medium="tactile" emma:mode="ink">
          <msink:context xmlns:msink="http://schemas.microsoft.com/ink/2010/main" type="inkDrawing" rotatedBoundingBox="17437,15753 17522,11291 17605,11293 17521,15755" semanticType="callout" shapeName="Other">
            <msink:sourceLink direction="with" ref="{DF6682B7-8B0B-484A-826C-E6BF417470FF}"/>
          </msink:context>
        </emma:interpretation>
      </emma:emma>
    </inkml:annotationXML>
    <inkml:trace contextRef="#ctx0" brushRef="#br0">8979 6135 3072,'0'0'1120,"0"11"-576,0 20-640,0-20 256,0 19 0,0 2 64,0 9 32,-13 12 0,13-1-64,-11 10 32,11 21 0,-14-10 96,1 11-32,13 20 64,-13 1-192,13-2-32,0 23-64,-11-12-64,11 22 96,0-1-128,0 11 0,0-11 32,-14 0 64,14 1-32,0 0 64,0 0-64,0-12-32,0 12-64,0-10 32,0-13 32,14 3 0,-14-23 0,0 11 0,11-10-224,2-22 0,-13-19-1888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46.88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21CE57D1-83DA-4946-AE32-AFEEEAE37ADB}" emma:medium="tactile" emma:mode="ink">
          <msink:context xmlns:msink="http://schemas.microsoft.com/ink/2010/main" type="inkDrawing" rotatedBoundingBox="18392,11527 18884,15799 18761,15813 18269,11541" semanticType="callout" shapeName="Other">
            <msink:sourceLink direction="with" ref="{0E439A0B-48BA-4F1A-A72F-E5A353937CE8}"/>
          </msink:context>
        </emma:interpretation>
      </emma:emma>
    </inkml:annotationXML>
    <inkml:trace contextRef="#ctx0" brushRef="#br0">9306 6257 128,'14'11'0,"-14"-1"0,0 0 0,12 1 1952,-12 41-768,13 10-224,0 22-384,0-11-160,0 21-96,-1-1-32,1 12-96,-1 9 32,2 12-192,-2-2-32,2 12 0,-2 0 0,1-1 256,13 0 160,-13 1-128,0 10-96,0 0-96,-1-11-96,14 11 32,0-21-32,-13 10 0,13-20 0,0 0 0,12-12 0,-13-8 0,14-22-1920,-14-11-992,-12-10 1344</inkml:trace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47.50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A96183BA-1153-4ED1-ABBA-21E6862D23A7}" emma:medium="tactile" emma:mode="ink">
          <msink:context xmlns:msink="http://schemas.microsoft.com/ink/2010/main" type="inkDrawing" rotatedBoundingBox="19229,11801 19907,15698 19777,15721 19099,11823" semanticType="callout" shapeName="Other">
            <msink:sourceLink direction="with" ref="{00D59798-EE88-4E02-992C-C4D72D6976C7}"/>
          </msink:context>
        </emma:interpretation>
      </emma:emma>
    </inkml:annotationXML>
    <inkml:trace contextRef="#ctx0" brushRef="#br0">9701 6401 1536,'26'42'608,"-26"-32"-320,25 11-192,-25 0 128,14-1-32,-2 12-32,1 9 448,12 1 256,-12 20-192,13 2 32,-1 8-288,1 22-96,1 10-160,9 10-128,-10 11 0,15 10-32,-16 12 0,1-12 192,-1 11 192,-13 10-128,15-10 0,-15 10-192,14-9-64,-1-3 0,1-8 64,0-10-96,-1-1-64,-12-22-1152,13-9-1504,-1-32 512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49.06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A5605440-6B2B-46E9-BA1F-214EFC4F7EE5}" emma:medium="tactile" emma:mode="ink">
          <msink:context xmlns:msink="http://schemas.microsoft.com/ink/2010/main" type="inkDrawing" rotatedBoundingBox="4307,14142 7077,14435 6837,16705 4067,16412" hotPoints="4543,14483 6282,14553 6892,16381 4057,16428" semanticType="enclosure" shapeName="Quadrilateral"/>
        </emma:interpretation>
      </emma:emma>
    </inkml:annotationXML>
    <inkml:trace contextRef="#ctx0" brushRef="#br0">2653 7688 2816,'0'0'1120,"0"0"-576,0 11-640,13-11 192,-13 20 320,12-9 192,-12 20-32,13 11 64,-1 10-288,2 10-64,11 11-96,-12 10-32,12 1-896,-12 10-352,13-10-800,-13-12-352</inkml:trace>
    <inkml:trace contextRef="#ctx0" brushRef="#br0" timeOffset="-113762">2100 7334 2304,'0'0'960,"0"0"-512,0 0-544,0 0 256,0 0-128,0 0 64,0 0 64,0 10 128,0-10 160,-13 11 32,13-1-64,0 1 0,-12-1-224,0 12-128,12-13 96,-13 12 32,0 11 0,13-12 32,-26 11 0,13 11 32,-13-10-128,13 9-32,-13 11 32,14-1-64,-1 2-64,-12-1 288,12 1 192,-13 9-96,14-9-64,-2 8-96,-12-8-64,14 10-96,-1-11-64,1 0 32,-2-10 32,14 10-32,-13 0 64,0-11-64,13 1-32,-13 0 32,13-1-32,-12 1 0,12-10 64,-13-2 32,1 2 32,-2-12-160,2 1 32,12 0 64,-13 0 96,13 0-128,0-11-96,-12 1 96,12-2 32,0 3 128,0-2 96,-14 0-128,14 2-96,0-12-32,0 9 32,0-9-32,0 0 64,14 11-128,-14-11 0,12 0 96,1 0 96,-1 9-64,2-9-64,11 11-96,0-11 32,1 11 32,13-11 0,13 0 0,-1 11 0,12-11 0,2 0 0,11 10 0,1 0 0,27-10 0,-2 0 64,0 0-96,14 0 0,13-10-32,-13 10 0,-2-10 64,-11-1 0,-1 11 64,1-11 32,0 11-32,-1 0-64,-12-11 96,-12 11 0,-15 0-32,2-9-64,-14 9 32,1 0-32,-15 0 192,3 0 192,-2 0-192,-11 0-96,-15 0 0,12-11 64,-10 11-64,-2 0 0,2 0-32,-14 0-64,12 0 96,1 0 0,-13 0-128,0 0-32,0-9 96,0 9 96,0-12-32,-13 2-64,13 0-96,-12-11-32,12 0 128,-14 0 32,14 0-96,-12-10 32,12 11 0,-14-13 0,2-18 64,0 9 96,0-20-64,-15 10-64,1-11-96,0 1 32,0-12 96,1 12 32,-1 0-128,13-1-32,-12 10 96,0 2 32,-1 8 0,0-8-64,0-1-64,-13 10-32,14-9-32,13-2 96,-14 11-160,13 1 64,1-2-224,-1 13-32,-1 9-192,14 0-64,0 0-640,-12 10-224,12-9-1376</inkml:trace>
    <inkml:trace contextRef="#ctx0" brushRef="#br0" timeOffset="-353">2345 7511 2560,'0'0'960,"0"10"-512,12 12-448,-12-12 160,0 11-96,0 9-64,0 13 160,0 9 128,0 0-160,0 21 0,-12 0-64,12 21 32,-14 10-288,2 0-96,-2 1-1056,2-13-384</inkml:trace>
    <inkml:trace contextRef="#ctx0" brushRef="#br0" timeOffset="347">3000 7543 3968,'-14'11'1472,"28"9"-768,-2 32-544,1-31 352,12 20-224,1 11-32,-1 11 0,1 20 64,0 1-160,0 9-96,12-10-32,-12 22-192,-1-11-32,1-22-1952,0 12-960,-14-22 1568</inkml:trace>
    <inkml:trace contextRef="#ctx0" brushRef="#br0" timeOffset="2684">3307 7594 2048,'0'10'864,"14"11"-448,-14 10 0,0-20 352,12 20-192,1 1 0,-13 9-352,12 21-64,2 1-96,-2 11-64,2 8 32,-3 1 32,3 1-960,11-22-352,-12 11-224,12-20 0</inkml:trace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1.22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6CFF163-D981-482B-9533-936815232134}" emma:medium="tactile" emma:mode="ink">
          <msink:context xmlns:msink="http://schemas.microsoft.com/ink/2010/main" type="inkDrawing" rotatedBoundingBox="9125,16714 9468,16663 9471,16684 9128,16735" semanticType="callout" shapeName="Other"/>
        </emma:interpretation>
      </emma:emma>
    </inkml:annotationXML>
    <inkml:trace contextRef="#ctx0" brushRef="#br0">4262 10549 3200,'0'0'1216,"0"0"-640,0 0-672,14 0 32,-2 0 0,1 0-32,-1 0 32,2 0 416,-2 0 160,2 0-64,11 0 0,-13-10-256,14 0-128,12 10-672,1 0-256,-1-11-768,1 11-320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56.54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31CC2A3-2351-42AA-9AD1-AE737811E513}" emma:medium="tactile" emma:mode="ink">
          <msink:context xmlns:msink="http://schemas.microsoft.com/ink/2010/main" type="writingRegion" rotatedBoundingBox="20003,4549 21466,4391 21581,5460 20118,5617"/>
        </emma:interpretation>
      </emma:emma>
    </inkml:annotationXML>
    <inkml:traceGroup>
      <inkml:annotationXML>
        <emma:emma xmlns:emma="http://www.w3.org/2003/04/emma" version="1.0">
          <emma:interpretation id="{623EF4F3-6EEE-4513-98EC-E342C6692414}" emma:medium="tactile" emma:mode="ink">
            <msink:context xmlns:msink="http://schemas.microsoft.com/ink/2010/main" type="paragraph" rotatedBoundingBox="20003,4549 21466,4391 21581,5460 20118,5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0B8E41-CAB0-4E49-B5B4-5D82E3E33780}" emma:medium="tactile" emma:mode="ink">
              <msink:context xmlns:msink="http://schemas.microsoft.com/ink/2010/main" type="line" rotatedBoundingBox="20003,4549 21466,4391 21581,5460 20118,5617"/>
            </emma:interpretation>
          </emma:emma>
        </inkml:annotationXML>
        <inkml:traceGroup>
          <inkml:annotationXML>
            <emma:emma xmlns:emma="http://www.w3.org/2003/04/emma" version="1.0">
              <emma:interpretation id="{0E292A9A-1E47-4BF9-BDDC-755FBDAD8ADA}" emma:medium="tactile" emma:mode="ink">
                <msink:context xmlns:msink="http://schemas.microsoft.com/ink/2010/main" type="inkWord" rotatedBoundingBox="20003,4549 21466,4391 21581,5460 20118,5617">
                  <msink:destinationLink direction="to" ref="{2EBA9675-2714-4446-BDB8-338D0F03A984}"/>
                  <msink:destinationLink direction="with" ref="{A50D6402-7EE6-4EB1-94AD-51D88CC2FE69}"/>
                </msink:context>
              </emma:interpretation>
              <emma:one-of disjunction-type="recognition" id="oneOf0">
                <emma:interpretation id="interp0" emma:lang="en-US" emma:confidence="0">
                  <emma:literal>raver</emma:literal>
                </emma:interpretation>
                <emma:interpretation id="interp1" emma:lang="en-US" emma:confidence="0">
                  <emma:literal>ravel</emma:literal>
                </emma:interpretation>
                <emma:interpretation id="interp2" emma:lang="en-US" emma:confidence="0">
                  <emma:literal>Ravie</emma:literal>
                </emma:interpretation>
                <emma:interpretation id="interp3" emma:lang="en-US" emma:confidence="0">
                  <emma:literal>'was</emma:literal>
                </emma:interpretation>
                <emma:interpretation id="interp4" emma:lang="en-US" emma:confidence="0">
                  <emma:literal>"war</emma:literal>
                </emma:interpretation>
              </emma:one-of>
            </emma:emma>
          </inkml:annotationXML>
          <inkml:trace contextRef="#ctx0" brushRef="#br0">10245 2988 4736,'-12'0'1824,"12"-11"-960,0 1-320,0 10 704,0 0-160,0-10 96,0-2-608,0-8-192,0 10-224,0-21-128,12 9 64,2 2-64,-2 0 64,0-12-64,1 11 64,0 11-64,0-1-32,0 11 32,-13 0 32,13 11-192,-1 9 32,-12 2-544,-12 8-192,12-9-576,-13 22-160,13-13-1152</inkml:trace>
          <inkml:trace contextRef="#ctx0" brushRef="#br0" timeOffset="389">10284 3279 6400,'-38'41'2464,"26"-29"-1344,-2 18-1376,2-19 320,-1 10 320,1 0 192,12-1-256,-14-9-96,28-2-448,-2-9-96,13 0 0,-11 0 128,-2-20-64,1 0 96,-1 9-128,1-9-32,0 9 160,0 0 64,0 1 96,-13 10 64,13-11 384,-13 11 192,0 0-128,0 11 32,0-1-128,0 1 64,14-11-320,-2 11-96,1-1-640,-1-20-160,14-1-2176,0 11-1248,-1-11 1856</inkml:trace>
          <inkml:trace contextRef="#ctx0" brushRef="#br0" timeOffset="856">10606 3467 256,'-13'10'160,"1"1"-64,-2-1 928,14-10 608,0 0-640,0 0-256,0 0-576,14 10-160,-2-10-32,-12 0 64,13-10-512,-13 10-192,0 0-128,0-10 32,0-1 832,0 11 1312,0-10 224,0-2-96,0 3-32,0-2-416,-13 11-96,13-10-192,0 0-448,0-1-96,13 1-96,-13 0-160,13-12 32,-13 12-64,12-10-64,0 0 96,1-13 0,13 2 32,0 10 0,-13-10 0,-1 10 0,2-9 0,-2 8 64,-12 1-192,13 11 32,-13 0-896,0 0-352,0-1-1536</inkml:trace>
          <inkml:trace contextRef="#ctx0" brushRef="#br0" timeOffset="1357">11028 3091 5504,'0'10'2112,"0"-10"-1152,0 11-704,0-11 576,0 11-416,0-11-128,0 0-288,0 10-64,0-10-192,12 10-64,-12 11-288,0-10-64,0-2-224,0 2-64,0-1-416,0-10-288,-12 12 1504,12-3 928,-12-9 544,-1 0 192,0 11-544,0-1-160,0-10-352,0 10-128,0 1-160,0-1-192,13 1 0,-12-11-256,-2 11-64,14-11-384,0 0-160,-12 0-224,12-11-128,0 11 608,0-11 160,0 11 160,12 0 672,-12 0 320,0 0 448,0 11 192,0 0-160,0-1 32,0 0-544,0 10-192,0-9-288,14-1-64,-14 1 32,12-11-928,14 0-384,-13 0-1536</inkml:trace>
          <inkml:trace contextRef="#ctx0" brushRef="#br0" timeOffset="1942">11272 3153 4864,'0'-20'1824,"0"20"-960,0 0-1024,14 0 1440,-2-10-480,-12-1-448,13 1-288,-1 0-64,2-11-192,-1-11 0,-13 11-64,12 0 64,-12 12 128,0-12 96,-12 21 0,12-11 64,-27 11 480,15 11-224,-1-1 0,13 1-160,-12-2-32,12 2-96,0-1 32,12 1-64,1-1-32,-1 1 32,2-1 32,-1 1-256,-1-1-32,2 11 128,-2-11 32,-12 1-32,13-1 64,-13 1-32,12-2 0,-12-9 128,0 11 32,0-11-32,0 0-64,0 11 32,0-2 96,13 3 64,-13-2-64,0 1-32,12-2-32,-12 12 32,0-10-128,0 9 0,14-9 32,-14 0 0,12 0-288,-12-2-128,0-9-640,13 11-2176</inkml:trace>
        </inkml:traceGroup>
      </inkml:traceGroup>
    </inkml:traceGroup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59.49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58A79C82-245A-437C-B032-A5F983A38A54}" emma:medium="tactile" emma:mode="ink">
          <msink:context xmlns:msink="http://schemas.microsoft.com/ink/2010/main" type="writingRegion" rotatedBoundingBox="15024,1090 17000,1071 17007,1833 15031,1851"/>
        </emma:interpretation>
      </emma:emma>
    </inkml:annotationXML>
    <inkml:traceGroup>
      <inkml:annotationXML>
        <emma:emma xmlns:emma="http://www.w3.org/2003/04/emma" version="1.0">
          <emma:interpretation id="{44497893-2BE3-4ADC-92AC-72CDD810DC1A}" emma:medium="tactile" emma:mode="ink">
            <msink:context xmlns:msink="http://schemas.microsoft.com/ink/2010/main" type="paragraph" rotatedBoundingBox="15024,1090 17000,1071 17007,1833 15031,1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45A3BA-F65C-4324-97DA-1EF9161F6BF8}" emma:medium="tactile" emma:mode="ink">
              <msink:context xmlns:msink="http://schemas.microsoft.com/ink/2010/main" type="line" rotatedBoundingBox="15023,1090 17000,1071 17007,1833 15031,1851"/>
            </emma:interpretation>
          </emma:emma>
        </inkml:annotationXML>
        <inkml:traceGroup>
          <inkml:annotationXML>
            <emma:emma xmlns:emma="http://www.w3.org/2003/04/emma" version="1.0">
              <emma:interpretation id="{D8415D7D-5D30-4704-B131-446B57BD409B}" emma:medium="tactile" emma:mode="ink">
                <msink:context xmlns:msink="http://schemas.microsoft.com/ink/2010/main" type="inkWord" rotatedBoundingBox="15023,1090 17000,1071 17007,1833 15031,1851"/>
              </emma:interpretation>
              <emma:one-of disjunction-type="recognition" id="oneOf0">
                <emma:interpretation id="interp0" emma:lang="en-US" emma:confidence="0">
                  <emma:literal>like</emma:literal>
                </emma:interpretation>
                <emma:interpretation id="interp1" emma:lang="en-US" emma:confidence="0">
                  <emma:literal>ice</emma:literal>
                </emma:interpretation>
                <emma:interpretation id="interp2" emma:lang="en-US" emma:confidence="0">
                  <emma:literal>lice</emma:literal>
                </emma:interpretation>
                <emma:interpretation id="interp3" emma:lang="en-US" emma:confidence="0">
                  <emma:literal>"Re</emma:literal>
                </emma:interpretation>
                <emma:interpretation id="interp4" emma:lang="en-US" emma:confidence="0">
                  <emma:literal>hike</emma:literal>
                </emma:interpretation>
              </emma:one-of>
            </emma:emma>
          </inkml:annotationXML>
          <inkml:trace contextRef="#ctx0" brushRef="#br0">7677 1055 3328,'-14'-21'1216,"28"21"-640,-14 0-832,0 0 224,0 0 1024,0 0 576,0 0-352,0 0-128,0 10-512,0 11-128,0 0-256,0 0 96,0-1 32,0 13 32,0 7 96,0-8-160,0-1-96,12 0-96,-12-10-96,25 0-320,-11-11-192,-2 10-32,1-9 0,-1-11 96,1 12 96,0-3 160,0-9 32,0 11 96,-13-2 96,13-9 64,-13 12 32,0-3-160,0 2 32,0 0 64,0-1 32,0 1 96,0 9 192,13 1-96,-13 0-64,0-11-32,0 1-480,0 0-128,0-2-1376,12-9-1824,-12 0 608</inkml:trace>
          <inkml:trace contextRef="#ctx0" brushRef="#br0" timeOffset="163">7984 1283 3968,'0'-46'1472,"38"30"-768,-18-15-1472,-20 31 32,0-16-608,19 16-192,-19 0 672,0-14 320</inkml:trace>
          <inkml:trace contextRef="#ctx0" brushRef="#br0" timeOffset="383">8215 1346 5632,'18'32'2176,"-18"-16"-1152,20 15-640,-20-15 608,19 0-320,-19 0 32,19-2-480,-19 3-160,19-2-32,1 0-192,-1 1 32,0-16-448,0-16-160,1 16-480,-1-15-192,1 15-384,-1-15-768,-1-2 672</inkml:trace>
          <inkml:trace contextRef="#ctx0" brushRef="#br0" timeOffset="916">8534 1377 3200,'0'0'1216,"0"0"-640,0-10-672,13 10 192,-13-10-32,27 10 32,-14-11-32,0-10 32,13 0-64,-14 11-32,27-10 32,-13 9 32,11-9 32,-11 9 32,13 0-64,-14 11-64,-12-10 448,13 10 160,-14 0-96,-12 10-32,0 1-160,-12 0-32,-1 9-160,-13-9 64,1 9 96,0-10-160,-1 1-64,0-1-320,-13 1-96,0-11-160,2 0-32,-2 10-192,12-10-64,-12 0 320,2 0 288,11 11 480,1-11 288,12 0-288,-1 0-160,2 10-160,12-10-64,0 0 64,0 10 0,12-10-128,-12 12-32,14-3 0,-1 12 128,12-10 32,-12 20 32,12-10 0,0 0 0,1-1 0,2 2 0,-3-12 0,1 0 64,-13-10-1600,11 11-768,3-11 1152</inkml:trace>
          <inkml:trace contextRef="#ctx0" brushRef="#br0" timeOffset="1469">9011 1472 6400,'13'0'2368,"-13"0"-1280,25 0-1344,-12 0 384,1 0-128,-2 0 64,2 0-32,-2 0 64,14 0-64,-13 0-96,11-11 32,-10 1-320,12-1-160,-14 1-544,13-1-192,-11-9-128,-2 10-224,14-1 640,0-10 832,-14 10 448,1 2 1024,-1-2 480,2 1-384,-14-2-96,26 2-608,-26 0-192,12 1-320,-12-3-160,13 12 32,-26-10-128,13 0-64,-12-1-32,-2 1 0,2-1 0,-2 11 224,2-10 96,12 10 320,-13 10 160,1-10-96,-14 11 0,14-11-192,-2 21 0,-12-1-32,14-8 32,-1 7-288,1 3-32,-2-12-128,-12 10-64,14-9 96,0-1 64,12 1-288,-13 0-64,13-1 224,0-10 192,0 11-256,0-2-96,0-9-160,0 0 0,13 0-544,-13 0-256,12 0-1920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74 3736 2176,'0'0'864,"0"0"-448,0 0 224,0 0 512,0 0-64,0 0 32,0 0-384,0 0-32,0 0-128,0 0-64,0 0 352,0-15-448,0 0-32,0-14 352,0 14-160,0 1-64,0-16-64,0 15-128,0 0 32,0 1-64,0-16 64,0 16-128,0-16-64,0-14-64,-15 14 0,15-14 0,0 0 96,0-1 32,0 16 95,0-31-223,0 16-64,-14-15 32,14 15 32,-16-15-128,16 15 32,0-1 64,0 1 32,-14-1-32,14 1 32,0-15-64,-15 15-32,15-1 32,0-13 32,0 13-32,0-14 64,0 15-64,0-15 64,0 14-64,0-13 64,0 13 0,0-14 96,0 0-96,15 14-64,-15-13 64,0-2 64,0-13-128,14 14-32,-14-15 0,16-15 64,-16 15 96,0 1 64,14 14-32,-14-1 32,0 2-128,0-2 0,15 2-32,-15-16-64,15 0 96,-15 15 0,14-15-128,1 0 32,0 0 0,15 15 0,-16 0 64,16 0 32,14 15-32,0-16-64,-14 2-128,14 13 0,0-14 64,-14 0 32,14 0 32,1 15 0,-1 0 64,0 14 32,1 0-32,-16 1 32,30 14-64,-15 0-32,1 15 32,13 0-32,2 0 0,-2 0 64,-13 0-96,-1 15-64,1-15 128,-1 15 32,0 14 0,-14-14-64,14 14 160,-14 16 32,-1-1 0,0 1-32,1-16-96,0 16-64,-1-16 32,1 0-32,-15-14 0,-1 30 0,1-16 0,-15 16 64,29-16-32,-29 15 64,0-14 0,0-1 32,16 15-160,-16-14 32,14 0 0,-28-1 64,14-14-32,0 15 64,-16-1-64,16 0 64,-14-14-64,-1 0 64,0 15 0,1-16 32,-1 1-160,0 0-32,0 15 160,-14-16 96,14 1-96,0 14-64,1-14 0,-2 15 32,-13-1 32,14-14 32,-14-15-64,-1 15-64,15-1 160,-14-14 128,0 16-224,-1-16-32,0 0-32,1 14 64,-16-14-32,16 15-32,0-15 96,-1 15 0,0-15-128,1 14-32,14-14 32,-15 15 0,16-15 32,-1 15 0,-14 0 0,14-15 0,0 15 0,0-1 0,1 16 0,-1-16 0,0 2 0,15 13 0,-14 0-96,-2 1 64,16 0 32,-14 14 64,-1-14-32,15-1-32,-15 15-64,1 1-32,14-16 64,-15 16 64,0-1 0,15 0 64,-15 0-64,0 0-32,15 1 32,-14 13-32,14 2-96,0-1 64,-15 0 32,15 0 64,0 0-32,-15 0-32,15-15 96,0 15 0,0 1-128,0-16 32,0 15 0,0-15 64,0 15 32,0 0 32,0-14-160,0 13-32,0-13 96,0 14 96,0 0-96,0-14-32,0-1 0,0 0 64,0 15-192,0-30 32,0 16 32,0-16 96,0 16 64,0-16 32,0 1-160,0 0 32,0-1 64,0 0 96,0-14-576,0 15-256,-14-30-448,14 15-96,-15-30-2880,0-15-1439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04.94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C6D2B509-4850-49B3-9624-67A4130A875D}" emma:medium="tactile" emma:mode="ink">
          <msink:context xmlns:msink="http://schemas.microsoft.com/ink/2010/main" type="writingRegion" rotatedBoundingBox="9682,3425 10996,3474 10958,4468 9644,4418"/>
        </emma:interpretation>
      </emma:emma>
    </inkml:annotationXML>
    <inkml:traceGroup>
      <inkml:annotationXML>
        <emma:emma xmlns:emma="http://www.w3.org/2003/04/emma" version="1.0">
          <emma:interpretation id="{72A5B408-2509-46E0-AB8A-6BF720BBD8C4}" emma:medium="tactile" emma:mode="ink">
            <msink:context xmlns:msink="http://schemas.microsoft.com/ink/2010/main" type="paragraph" rotatedBoundingBox="9682,3425 10996,3474 10958,4468 9644,44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B42BF7-E269-488E-87D0-055063F87067}" emma:medium="tactile" emma:mode="ink">
              <msink:context xmlns:msink="http://schemas.microsoft.com/ink/2010/main" type="line" rotatedBoundingBox="9682,3425 10996,3474 10958,4468 9644,4418"/>
            </emma:interpretation>
          </emma:emma>
        </inkml:annotationXML>
        <inkml:traceGroup>
          <inkml:annotationXML>
            <emma:emma xmlns:emma="http://www.w3.org/2003/04/emma" version="1.0">
              <emma:interpretation id="{7C327BE4-AC49-4ADF-BC7D-2EB021727F49}" emma:medium="tactile" emma:mode="ink">
                <msink:context xmlns:msink="http://schemas.microsoft.com/ink/2010/main" type="inkWord" rotatedBoundingBox="9682,3425 10996,3474 10958,4468 9644,4418">
                  <msink:destinationLink direction="to" ref="{2EBA9675-2714-4446-BDB8-338D0F03A984}"/>
                </msink:context>
              </emma:interpretation>
              <emma:one-of disjunction-type="recognition" id="oneOf0">
                <emma:interpretation id="interp0" emma:lang="en-US" emma:confidence="0">
                  <emma:literal>LTD</emma:literal>
                </emma:interpretation>
                <emma:interpretation id="interp1" emma:lang="en-US" emma:confidence="0">
                  <emma:literal>LD</emma:literal>
                </emma:interpretation>
                <emma:interpretation id="interp2" emma:lang="en-US" emma:confidence="0">
                  <emma:literal>LHD</emma:literal>
                </emma:interpretation>
                <emma:interpretation id="interp3" emma:lang="en-US" emma:confidence="0">
                  <emma:literal>HHD</emma:literal>
                </emma:interpretation>
                <emma:interpretation id="interp4" emma:lang="en-US" emma:confidence="0">
                  <emma:literal>Lotto</emma:literal>
                </emma:interpretation>
              </emma:one-of>
            </emma:emma>
          </inkml:annotationXML>
          <inkml:trace contextRef="#ctx0" brushRef="#br0">5409 2228 4096,'0'0'1568,"0"0"-832,-13 0-160,13 0 640,0 0-384,0 11-96,0-1-288,0-1-128,0 13-160,0-1 32,0 10 96,0-10 32,0 10 64,-13 0-64,13 1-32,0 0-160,-13-2-96,13 1 0,-13 1-32,13 9 0,-12-9 0,12-2 0,-13-9 64,13 0-32,0 0-32,0-10-64,0-1-32,0 0-96,0 0-32,0-10-32,0 11 0,0-11 64,0 0 128,0 0 32,0 0 32,0 0 64,0 0 96,0 10-128,0-10-32,0 11 64,0-11 32,0 11-192,0-11-64,0 10 64,0-10 32,0 0-288,13 0-160,-13 0 32,12-10-32,-12 10 224,-12 0 160,12-11 96,-13 11 160,1 0 160,-15 0 256,2 0 224,-1 0-352,13 0-64,-12-11-160,-2 1 32,1-1 0,14-9 32,0 10-128,-14-1-96,26-10-96,-12 10-32,12 11-32,0-10 96,0 0-64,12 10 32,14 0 64,-2-11 64,2 11-32,13 0-32,0-10 32,-1 10-32,1-10-96,-1 10 0,1-10-576,-14 0-224,1 10-992,0 0-1696,-1 0 736</inkml:trace>
          <inkml:trace contextRef="#ctx0" brushRef="#br0" timeOffset="-749">5010 2301 3968,'14'-43'1472,"-14"43"-768,13-19-192,0 19 576,-13 0-224,13-11-96,0 11-32,-13 0 0,0 0-384,0 11 0,-13 20 64,0 0-96,-13 0 0,0 11-128,1-1-32,-2 11-96,2-21 32,-1 12-128,14-12 0,-1-1-32,0 3 0,0-2 64,13-1 64,0-8-96,0-2 0,13-9 32,-13-1 0,0 1 0,13-1 0,0-10-96,-13 0 64,12 0 32,2 10 64,-2-10-32,1 0-32,-13 0 160,12 10 32,-12-10 64,13 0 64,1 0-96,-2-10 32,13 0-96,-11 0 0,12 10-96,0-11 32,-1 1-64,1 10-32,-1-11-64,-11 11 32,-2 0 96,1 0 96,0 11-224,-13-11-96,0 0-704,-13 10-288,13-10-1472,-13 0-1760,13 0 1120</inkml:trace>
          <inkml:trace contextRef="#ctx0" brushRef="#br0" timeOffset="1486">5972 2227 5120,'0'-10'1920,"0"10"-1024,-14 0-704,14 0 544,0 10-256,0-10 64,0 21-128,0 1 0,-12 8-224,0 1 160,12 1 64,-12 9 160,-2-10 32,1 12-192,0 9 0,-12-11-256,-1 11-32,13 0-64,-13-21 32,13 11-64,0-11-32,0 0 32,1-9-32,0-12-96,-1 1 64,13 9-32,0-20-64,-13 10-416,13-20 224,-13 10 160,13 0 96,0-11 64,-13 2 0,0 9 64,1-11-96,-2-10 0,2 10 32,-2 1 64,2 0 96,-1-1 128,1 11-64,12-10-64,-14 10-64,14 0 0,-13 0-128,13 0 0,13 10-32,1-10 0,11 0 64,-13 0 64,28 0-32,-15-10-32,14 10 32,-2-11 32,-11 1-96,13 0 0,-13 10-256,-1 0-128,-12-10 64,0 20 128,-13 0 192,0 0-32,-13 11 32,13-10 32,-13 9 0,1-9 0,-1 10 0,0-10 0,13-2-96,0 2 64,13-1 32,-13 2 0,0-2 0,13-10 0,-13 10 0,0 0 0,0 0 0,0-10 64,0-10 96,0 10 0,0-10 64,0 0-64,0 0 0,0-12-192,0-9 32,0-1-64,0 1-64,0-10 160,12 9 96,-12 1-32,13-10-64,-13 20-96,13-11-32,-13 11 64,0 12 64,0-12-64,13 21-64,-13-12 64,0 12 0,0 0 32,0 12 64,0-12-96,14 0 0,-2 0 32,-12 10 0,12-10 0,0 0 0,-12 0-96,14 11 64,-14-11-32,0 0 0,0 0-96,0 0 32,12 9-96,-12-9 0,0 0 32,0 11 64,0-11-160,14 10-32,-2 1-128,-12-11 32,13 10-640,-13-10-256</inkml:trace>
        </inkml:traceGroup>
      </inkml:traceGroup>
    </inkml:traceGroup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07.60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91EF6129-1D2A-4E42-86D1-E5D49F3A5CE9}" emma:medium="tactile" emma:mode="ink">
          <msink:context xmlns:msink="http://schemas.microsoft.com/ink/2010/main" type="writingRegion" rotatedBoundingBox="9822,7051 11280,7216 11181,8098 9722,7933"/>
        </emma:interpretation>
      </emma:emma>
    </inkml:annotationXML>
    <inkml:traceGroup>
      <inkml:annotationXML>
        <emma:emma xmlns:emma="http://www.w3.org/2003/04/emma" version="1.0">
          <emma:interpretation id="{086A1F95-4741-46CB-AA65-1B3E58F80B41}" emma:medium="tactile" emma:mode="ink">
            <msink:context xmlns:msink="http://schemas.microsoft.com/ink/2010/main" type="paragraph" rotatedBoundingBox="9822,7051 11280,7216 11181,8098 9722,7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479588-1FD9-49A2-9A77-7094CCA97A39}" emma:medium="tactile" emma:mode="ink">
              <msink:context xmlns:msink="http://schemas.microsoft.com/ink/2010/main" type="line" rotatedBoundingBox="9822,7051 11280,7216 11181,8098 9722,7933"/>
            </emma:interpretation>
          </emma:emma>
        </inkml:annotationXML>
        <inkml:traceGroup>
          <inkml:annotationXML>
            <emma:emma xmlns:emma="http://www.w3.org/2003/04/emma" version="1.0">
              <emma:interpretation id="{0A42770F-5362-42C5-B146-E50320C2783B}" emma:medium="tactile" emma:mode="ink">
                <msink:context xmlns:msink="http://schemas.microsoft.com/ink/2010/main" type="inkWord" rotatedBoundingBox="9822,7051 11280,7216 11181,8098 9722,7933">
                  <msink:destinationLink direction="with" ref="{FBEF2041-2335-4786-8668-52AD6E67D088}"/>
                  <msink:destinationLink direction="with" ref="{EFD028CE-23FE-4E1B-9363-23A9D91F1149}"/>
                  <msink:destinationLink direction="with" ref="{0F995107-D181-44F8-A74D-980193C98970}"/>
                </msink:context>
              </emma:interpretation>
              <emma:one-of disjunction-type="recognition" id="oneOf0">
                <emma:interpretation id="interp0" emma:lang="en-US" emma:confidence="0">
                  <emma:literal>and.</emma:literal>
                </emma:interpretation>
                <emma:interpretation id="interp1" emma:lang="en-US" emma:confidence="0">
                  <emma:literal>x i.</emma:literal>
                </emma:interpretation>
                <emma:interpretation id="interp2" emma:lang="en-US" emma:confidence="0">
                  <emma:literal>x n.</emma:literal>
                </emma:interpretation>
                <emma:interpretation id="interp3" emma:lang="en-US" emma:confidence="0">
                  <emma:literal>IA</emma:literal>
                </emma:interpretation>
                <emma:interpretation id="interp4" emma:lang="en-US" emma:confidence="0">
                  <emma:literal>x n</emma:literal>
                </emma:interpretation>
              </emma:one-of>
            </emma:emma>
          </inkml:annotationXML>
          <inkml:trace contextRef="#ctx0" brushRef="#br0">5368 1063 1664,'-25'-31'608,"12"31"-320,0 0 512,13 0 544,-13 0-512,0 10-128,1 1-288,-1-1-96,0 12-192,-14-1-32,15-12-32,-1 12 32,0-10 0,1 0-32,0-1-64,-1 0-320,0 1-128,0-1 64,-1 0 160,2-10-96,-1 0 64,1 11-160,-2-11-1248,14-11-224</inkml:trace>
          <inkml:trace contextRef="#ctx0" brushRef="#br0" timeOffset="-400">4933 1334 4480,'-13'10'1664,"1"-10"-896,-2 0-896,14 0 256,0 0 128,0 0 224,0 0-32,14 0 64,-14 0-288,12-20-64,1-1 32,13-1-160,-14 12-96,13-11-64,2 11 96,-2 0 0,-13 10 96,14 0-32,-12 0 64,-2 10-64,1 0 64,0 1-64,-13 9 64,0-9-64,13 0 64,0-1-64,-1-10-800,13 0 160,1 11 32,-13-11 0,13 0-32,-1 0-160,1 10-1120,-13 0-32,0-10 896,12 10 480</inkml:trace>
          <inkml:trace contextRef="#ctx0" brushRef="#br0" timeOffset="717">5548 1376 3712,'14'11'1472,"-2"-11"-768,13 0-480,-25 0 416,27 0-320,-14 0-32,12 0-160,1-11-96,0 11 0,-1 0-32,1-11 0,-13 11 0,12 11 64,-12-11 32,0 11 32,0-1-160,-13 1-32,13-2 288,-13 2 160,12-1-32,-12-10 32,0 0-96,0 0 0,0 0-160,0 0-96,14-10 0,-2-1 32,-12 11-32,13-9-32,-13-2 32,12 1 32,-12-12-96,13 12-64,-1 0 64,2-11 0,-1 0 96,0 0 96,0 0 0,-1-10 0,2 10-32,12-20 64,-14 20-96,1-1 0,0 3-32,-1-2 32,1 10-128,0 0 0,0 1 32,-1 10 64,-12-11 160,0 11 192,0 0-160,0 11-64,-12-1-32,12 12-32,0-1-160,-13-2 32,13 3 0,0-1 0,0-1 0,0 1 0,0 11-96,13-12 64,-13 1-192,0-10-96,0-1-160,0 11-128,0-11 128,-13 1 128,13-11-448,0 10-96,0 0-1184,-13 1-896,13 0 1184</inkml:trace>
          <inkml:trace contextRef="#ctx0" brushRef="#br0" timeOffset="950">5997 1657 4736,'-39'0'1824,"39"0"-960,0 16-448,0-16 608,0 0-384,0 0-96,0-16-320,19 16-96,1-15-64,-1-1-128,20 1-32,-20-1-448,0-15-128,20 15-1216,-21 1-1280,21 15 864</inkml:trace>
        </inkml:traceGroup>
      </inkml:traceGroup>
    </inkml:traceGroup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09.21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8E19672C-0982-4645-A904-4D3CE1FA56CD}" emma:medium="tactile" emma:mode="ink">
          <msink:context xmlns:msink="http://schemas.microsoft.com/ink/2010/main" type="writingRegion" rotatedBoundingBox="9561,10665 11229,11020 11061,11811 9393,11457"/>
        </emma:interpretation>
      </emma:emma>
    </inkml:annotationXML>
    <inkml:traceGroup>
      <inkml:annotationXML>
        <emma:emma xmlns:emma="http://www.w3.org/2003/04/emma" version="1.0">
          <emma:interpretation id="{93CFA5FF-D7F9-4F41-9B00-BE484845E63B}" emma:medium="tactile" emma:mode="ink">
            <msink:context xmlns:msink="http://schemas.microsoft.com/ink/2010/main" type="paragraph" rotatedBoundingBox="9561,10665 11229,11020 11061,11811 9393,11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BBA4EC-151D-40A8-8DB2-16C0BC84CF79}" emma:medium="tactile" emma:mode="ink">
              <msink:context xmlns:msink="http://schemas.microsoft.com/ink/2010/main" type="line" rotatedBoundingBox="9561,10665 11229,11020 11061,11811 9393,11457"/>
            </emma:interpretation>
          </emma:emma>
        </inkml:annotationXML>
        <inkml:traceGroup>
          <inkml:annotationXML>
            <emma:emma xmlns:emma="http://www.w3.org/2003/04/emma" version="1.0">
              <emma:interpretation id="{53F22608-63F8-411E-A7D6-0719A7296242}" emma:medium="tactile" emma:mode="ink">
                <msink:context xmlns:msink="http://schemas.microsoft.com/ink/2010/main" type="inkWord" rotatedBoundingBox="9561,10665 11229,11020 11061,11811 9393,11457">
                  <msink:destinationLink direction="to" ref="{F8CF783D-5F23-4D0D-88D4-56D1078C4536}"/>
                  <msink:destinationLink direction="with" ref="{B4F9B642-9F60-4818-BC6C-4857AE16E70D}"/>
                </msink:context>
              </emma:interpretation>
              <emma:one-of disjunction-type="recognition" id="oneOf0">
                <emma:interpretation id="interp0" emma:lang="en-US" emma:confidence="0">
                  <emma:literal>In r</emma:literal>
                </emma:interpretation>
                <emma:interpretation id="interp1" emma:lang="en-US" emma:confidence="0">
                  <emma:literal>Is r</emma:literal>
                </emma:interpretation>
                <emma:interpretation id="interp2" emma:lang="en-US" emma:confidence="0">
                  <emma:literal>-To r</emma:literal>
                </emma:interpretation>
                <emma:interpretation id="interp3" emma:lang="en-US" emma:confidence="0">
                  <emma:literal>I for</emma:literal>
                </emma:interpretation>
                <emma:interpretation id="interp4" emma:lang="en-US" emma:confidence="0">
                  <emma:literal>as</emma:literal>
                </emma:interpretation>
              </emma:one-of>
            </emma:emma>
          </inkml:annotationXML>
          <inkml:trace contextRef="#ctx0" brushRef="#br0">4893 5969 5376,'-14'0'2112,"14"0"-1152,14 0-1184,-14 0 320,12 11-32,1-11 96,-13 0 416,12 10 192,-12-10-384,14 10 0,-14 0-32,12 0-288,1-10 0,-1 22 0,1-12 96,0 1 0,14-11 0,-2 10-32,1-10 0,0 0-64,11 0-64,-11-10 32,13 10-32,0-11-448,-1 1-96,1-1-288,-1 0-128,0 11-672,1 0-1440,-26 11 512</inkml:trace>
          <inkml:trace contextRef="#ctx0" brushRef="#br0" timeOffset="468">5894 6230 5120,'-25'20'1920,"12"1"-1024,0-11-1120,-1 1 256,14-1 0,-12-10 96,-1 10 32,-13-10 64,14 0-128,-14-10 96,13-11 96,-12-10-224,11 0-32,2-11-96,12 1-64,-13-1 96,1-10 0,-3-10-128,3-2-32,-2 12-64,2 1 64,-1 10 320,0 9 160,-12 11 288,-1 10 96,1 1-192,-2 10-128,2 10-192,-1 11-64,0 10-32,1-10 32,12 11-128,1-1 0,12-11 32,0 12 0,0-12-352,12 11-160,1-9-544,12-1-192,14-11-1184</inkml:trace>
          <inkml:trace contextRef="#ctx0" brushRef="#br0" timeOffset="719">5565 6260 3584,'-19'32'1408,"19"-17"-768,0-15-768,0 0 256,19 0-416,0 0-128,0 0-416,1-31-128,19 15-128,18-14-32</inkml:trace>
          <inkml:trace contextRef="#ctx0" brushRef="#br0" timeOffset="1120">6009 6125 3840,'0'0'1472,"26"11"-768,-26-11-256,13 10 480,-13-10-320,0 0-32,0 0-256,12 0-64,1 0-128,0-10-96,0-1 64,12-11-128,14 13-64,-13-2-224,11 2-128,-11-2 96,1 0 128,-1 11 64,-14 0 0,0 11 192,-12 0 32,0 9 352,0-11 96,0 13-96,0-1-96,-12 0-160,12-11-64,0 23-32,0-24-64,0 2 32,0-2-32,0-9-96,0 0 64,12 0-128,-12-9-32,12 9-64,-12 0 0,0 0 224,0-11 160,-12 22 64,12-11-160,0 0-64,-12 9 128,0-9 160,12 0 64,-14-9 64,14-2-192,14 2-128,-14-14-32,12 3-128,0 10 64,0-11-320,2 0-160,-2 9-1728,14 12-1248,-13-9 1376</inkml:trace>
        </inkml:traceGroup>
      </inkml:traceGroup>
    </inkml:traceGroup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34.90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9FF341FE-EC9C-494F-A3FD-20175B21EEF9}" emma:medium="tactile" emma:mode="ink">
          <msink:context xmlns:msink="http://schemas.microsoft.com/ink/2010/main" type="inkDrawing" rotatedBoundingBox="14520,10796 14821,10733 14827,10759 14526,10822" semanticType="callout" shapeName="Other">
            <msink:sourceLink direction="with" ref="{D2C001C6-82B3-4E15-ADFB-C84CE395A38C}"/>
            <msink:sourceLink direction="with" ref="{4FC1E787-27B2-42FE-A495-B13C544A4CC1}"/>
          </msink:context>
        </emma:interpretation>
      </emma:emma>
    </inkml:annotationXML>
    <inkml:trace contextRef="#ctx0" brushRef="#br0">9657 4623 7296,'18'0'2816,"3"0"-1536,-3 0-1440,2 0 544,-1 0-448,1 0 0,-1-15-2400,18 15-1056,21-17 1088,-19 2 512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11.46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0F81F71F-B25D-4065-9D1B-143A16DBD2D0}" emma:medium="tactile" emma:mode="ink">
          <msink:context xmlns:msink="http://schemas.microsoft.com/ink/2010/main" type="writingRegion" rotatedBoundingBox="9625,15236 11230,15310 11212,15701 9607,15627"/>
        </emma:interpretation>
      </emma:emma>
    </inkml:annotationXML>
    <inkml:traceGroup>
      <inkml:annotationXML>
        <emma:emma xmlns:emma="http://www.w3.org/2003/04/emma" version="1.0">
          <emma:interpretation id="{A23C9E5F-E98E-4151-99DE-0A04EA49241E}" emma:medium="tactile" emma:mode="ink">
            <msink:context xmlns:msink="http://schemas.microsoft.com/ink/2010/main" type="paragraph" rotatedBoundingBox="9625,15236 11230,15310 11212,15701 9607,156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22ADE7-F7B0-4356-AFE2-33626C579335}" emma:medium="tactile" emma:mode="ink">
              <msink:context xmlns:msink="http://schemas.microsoft.com/ink/2010/main" type="line" rotatedBoundingBox="9625,15236 11230,15310 11212,15701 9607,15627"/>
            </emma:interpretation>
          </emma:emma>
        </inkml:annotationXML>
        <inkml:traceGroup>
          <inkml:annotationXML>
            <emma:emma xmlns:emma="http://www.w3.org/2003/04/emma" version="1.0">
              <emma:interpretation id="{289911D8-05B3-4AEB-946E-BE8945E82E25}" emma:medium="tactile" emma:mode="ink">
                <msink:context xmlns:msink="http://schemas.microsoft.com/ink/2010/main" type="inkWord" rotatedBoundingBox="9625,15236 11230,15310 11212,15701 9607,15627">
                  <msink:destinationLink direction="with" ref="{E85162D4-FD81-4419-A51A-0CEB6F0775BE}"/>
                </msink:context>
              </emma:interpretation>
              <emma:one-of disjunction-type="recognition" id="oneOf0">
                <emma:interpretation id="interp0" emma:lang="en-US" emma:confidence="1">
                  <emma:literal>non</emma:literal>
                </emma:interpretation>
                <emma:interpretation id="interp1" emma:lang="en-US" emma:confidence="0">
                  <emma:literal>Non</emma:literal>
                </emma:interpretation>
                <emma:interpretation id="interp2" emma:lang="en-US" emma:confidence="0">
                  <emma:literal>won</emma:literal>
                </emma:interpretation>
                <emma:interpretation id="interp3" emma:lang="en-US" emma:confidence="0">
                  <emma:literal>roar</emma:literal>
                </emma:interpretation>
                <emma:interpretation id="interp4" emma:lang="en-US" emma:confidence="0">
                  <emma:literal>roan</emma:literal>
                </emma:interpretation>
              </emma:one-of>
            </emma:emma>
          </inkml:annotationXML>
          <inkml:trace contextRef="#ctx0" brushRef="#br0">4958 8286 6784,'0'0'2528,"0"0"-1344,0 0-1248,14 0 448,-2-10-192,-12 0 32,25 0-128,1-1-64,-13 1 0,12-12-32,1 12 64,-13-1-32,0 2-32,12-2-64,-12 11 32,0 0 32,1 0 0,-14 20 64,13 1 96,-13 1 128,0-1 64,12-11-32,-12 10 32,12-9-128,1-11 32,13 10-96,12-20 64,2-1-288,11 1 0,-1-10 0,16 9 32,-15 1-416,-1-12-96,2 22-224,-13 0-64,0 10 352,-27 12 288,0-1 320,-12 10 192,0-9 96,0 8 160,-12-9-256,12 0-96,0-11-288,0 0-96,12-20-32,1 0 64,14 0-32,-15-12 128,13 2 0,15-12 32,-15 11-96,1 1 64,-13-1-480,-1-11-128,1 11-448,-26 12-128,1-13-832,-1 12-800,-13 0 1088,1 10 5344,-15 0-1760,15 0-576,13 0-864,-2 0-448,14 0-672,14 0-320,11 0-1024,1-11-352</inkml:trace>
          <inkml:trace contextRef="#ctx0" brushRef="#br0" timeOffset="345">6215 8255 4608,'-26'31'1760,"26"-31"-960,0 11-928,0-1 256,0-10-128,0 11 64,13-11-96,-13 0 0,13 10 32,0-10 0,-1 0 64,-12 0-96,13-10 0,0-1-192,14 1-96,-15-1 32,0 1 96,0-1 160,2 11 96,-2-10 544,2 10 256,-14 0-192,12 10-32,-12 1-384,0-11-96,0 10 32,0 1 96,0-11-128,0 10-96,0-10-320,0 0-96,0 11-1856,13-11-1344,-13-11 1408</inkml:trace>
        </inkml:traceGroup>
      </inkml:traceGroup>
    </inkml:traceGroup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1.70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D5538132-9970-4863-9F13-DE288D4467C7}" emma:medium="tactile" emma:mode="ink">
          <msink:context xmlns:msink="http://schemas.microsoft.com/ink/2010/main" type="inkDrawing" rotatedBoundingBox="12658,16421 12893,16494 12881,16531 12647,16458" semanticType="callout" shapeName="Other">
            <msink:sourceLink direction="with" ref="{03D1032D-4B50-435E-BA94-BAF87EC38AEC}"/>
            <msink:sourceLink direction="with" ref="{1E95E4D3-764E-4321-A68F-BF39B74A87F1}"/>
          </msink:context>
        </emma:interpretation>
      </emma:emma>
    </inkml:annotationXML>
    <inkml:trace contextRef="#ctx0" brushRef="#br0">7792 10274 6784,'19'0'2624,"-19"16"-1408,39-1-1408,-20-15 384,0 16-1248,2-16-416,17 0-1184,19 0-384</inkml:trace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35.04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A932C7A4-5387-46F5-9D69-EAFD58AD5503}" emma:medium="tactile" emma:mode="ink">
          <msink:context xmlns:msink="http://schemas.microsoft.com/ink/2010/main" type="writingRegion" rotatedBoundingBox="15167,10447 15577,10447 15577,10533 15167,10533"/>
        </emma:interpretation>
      </emma:emma>
    </inkml:annotationXML>
    <inkml:traceGroup>
      <inkml:annotationXML>
        <emma:emma xmlns:emma="http://www.w3.org/2003/04/emma" version="1.0">
          <emma:interpretation id="{4A784009-ADC8-45F1-AD48-C23DD64B3D87}" emma:medium="tactile" emma:mode="ink">
            <msink:context xmlns:msink="http://schemas.microsoft.com/ink/2010/main" type="paragraph" rotatedBoundingBox="15167,10447 15577,10447 15577,10533 15167,105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F674A3-C9C0-40FC-BBD4-7ECC709CE8D0}" emma:medium="tactile" emma:mode="ink">
              <msink:context xmlns:msink="http://schemas.microsoft.com/ink/2010/main" type="line" rotatedBoundingBox="15167,10447 15577,10447 15577,10533 15167,10533"/>
            </emma:interpretation>
          </emma:emma>
        </inkml:annotationXML>
        <inkml:traceGroup>
          <inkml:annotationXML>
            <emma:emma xmlns:emma="http://www.w3.org/2003/04/emma" version="1.0">
              <emma:interpretation id="{D2C001C6-82B3-4E15-ADFB-C84CE395A38C}" emma:medium="tactile" emma:mode="ink">
                <msink:context xmlns:msink="http://schemas.microsoft.com/ink/2010/main" type="inkWord" rotatedBoundingBox="15167,10518 15297,10518 15297,10533 15167,10533">
                  <msink:destinationLink direction="with" ref="{9FF341FE-EC9C-494F-A3FD-20175B21EEF9}"/>
                  <msink:destinationLink direction="with" ref="{A50D6402-7EE6-4EB1-94AD-51D88CC2FE69}"/>
                  <msink:destinationLink direction="with" ref="{67B6CE52-5DFF-412B-8A4D-87D3D6564500}"/>
                </msink:context>
              </emma:interpretation>
              <emma:one-of disjunction-type="recognition" id="oneOf0">
                <emma:interpretation id="interp0" emma:lang="en-US" emma:confidence="1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10303 4341 7936,'19'0'2976,"-19"0"-1600,20 0-1408,-1 0 576,-19 0-480,20 0-64,-20 0-1600,19 0-672,-19 0-832,20 0-256</inkml:trace>
        </inkml:traceGroup>
        <inkml:traceGroup>
          <inkml:annotationXML>
            <emma:emma xmlns:emma="http://www.w3.org/2003/04/emma" version="1.0">
              <emma:interpretation id="{0E439A0B-48BA-4F1A-A72F-E5A353937CE8}" emma:medium="tactile" emma:mode="ink">
                <msink:context xmlns:msink="http://schemas.microsoft.com/ink/2010/main" type="inkWord" rotatedBoundingBox="15469,10447 15577,10447 15577,10469 15469,10469">
                  <msink:destinationLink direction="with" ref="{E1862D99-22BA-4CE3-A357-7F011905A7C9}"/>
                  <msink:destinationLink direction="with" ref="{21CE57D1-83DA-4946-AE32-AFEEEAE37ADB}"/>
                </msink:context>
              </emma:interpretation>
              <emma:one-of disjunction-type="recognition" id="oneOf1">
                <emma:interpretation id="interp5" emma:lang="en-US" emma:confidence="0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79">10573 4290 9984,'0'0'3680,"0"0"-1984,0 0-1984,0 0 640,20 0-1024,-1 16-352,-19-16-2432,19 0-1088,2 0 1760,-3 0 896</inkml:trace>
        </inkml:traceGroup>
      </inkml:traceGroup>
    </inkml:traceGroup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13.53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F9EE1B68-004B-4270-B9CC-9D6AEA9168F2}" emma:medium="tactile" emma:mode="ink">
          <msink:context xmlns:msink="http://schemas.microsoft.com/ink/2010/main" type="inkDrawing" rotatedBoundingBox="1797,9351 2047,10610 1772,10664 1522,9406" semanticType="callout" shapeName="Other">
            <msink:sourceLink direction="with" ref="{52CE6689-6CB0-4848-B95E-E796E9191D85}"/>
            <msink:sourceLink direction="with" ref="{2F93BD65-9F79-4DC7-80E2-A66239B2E111}"/>
          </msink:context>
        </emma:interpretation>
      </emma:emma>
    </inkml:annotationXML>
    <inkml:trace contextRef="#ctx0" brushRef="#br0">1315 6056 6656,'0'21'2464,"-13"-21"-1344,13 0-1376,0 0 384,0 0-64,0-10-32,0-1 64,0 11-64,0-10-32,13 10 96,-26 0 0,1 0 32,-2-10 64,1 10 96,-12-12-64,-1 3-64,0 9-64,1-11 0,-14 1-64,26 10-32,0-10 160,0 10 32,0-11 0,13 11 32,0 0-64,0 0 0,0 0-192,13 0 32,0-10-64,0 10 0,13-11 128,0 11 32,-1-10-32,-11-1-64,11-10-64,-12 12-32,-1-12 64,-12 0 0,-12-10-64,-1-2 0,-12 3-32,-14-22 0,13 10 0,0 10 0,0-9 96,1 20 64,12 1 0,0-1 64,13-1 224,0 22-32,13-10 64,0 10-416,12 0-96,-12-10 64,13 10 96,-13 0 32,13-21 64,-13 11-64,-1-11 64,-12 0-64,0-1-32,-12 2-192,-1-11-32,-13 10-192,0-21 32,0 12 128,1 9 128,-1-1 96,0 2 32,14 9 64,-1 11 96,0 11 64,0-11 96,13 10-224,13 11-64,0-10-448,0-1-160,13 1-608,-1-2-192,0 1-1408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14.67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F431BA46-B2C3-4349-AAAA-E9CDF0A83596}" emma:medium="tactile" emma:mode="ink">
          <msink:context xmlns:msink="http://schemas.microsoft.com/ink/2010/main" type="writingRegion" rotatedBoundingBox="1561,8961 1702,6420 2325,6454 2184,8996"/>
        </emma:interpretation>
      </emma:emma>
    </inkml:annotationXML>
    <inkml:traceGroup>
      <inkml:annotationXML>
        <emma:emma xmlns:emma="http://www.w3.org/2003/04/emma" version="1.0">
          <emma:interpretation id="{802F5E49-0851-4699-B377-608B53A1852B}" emma:medium="tactile" emma:mode="ink">
            <msink:context xmlns:msink="http://schemas.microsoft.com/ink/2010/main" type="paragraph" rotatedBoundingBox="1561,8961 1702,6420 2325,6454 2184,8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C9F5E2-E75F-4FE6-8C91-F8ACBB255FCF}" emma:medium="tactile" emma:mode="ink">
              <msink:context xmlns:msink="http://schemas.microsoft.com/ink/2010/main" type="line" rotatedBoundingBox="1561,8961 1702,6420 2325,6454 2184,8996"/>
            </emma:interpretation>
          </emma:emma>
        </inkml:annotationXML>
        <inkml:traceGroup>
          <inkml:annotationXML>
            <emma:emma xmlns:emma="http://www.w3.org/2003/04/emma" version="1.0">
              <emma:interpretation id="{2F93BD65-9F79-4DC7-80E2-A66239B2E111}" emma:medium="tactile" emma:mode="ink">
                <msink:context xmlns:msink="http://schemas.microsoft.com/ink/2010/main" type="inkWord" rotatedBoundingBox="1561,8961 1702,6420 2325,6454 2184,8996">
                  <msink:destinationLink direction="with" ref="{F9EE1B68-004B-4270-B9CC-9D6AEA9168F2}"/>
                </msink:context>
              </emma:interpretation>
              <emma:one-of disjunction-type="recognition" id="oneOf0">
                <emma:interpretation id="interp0" emma:lang="en-US" emma:confidence="0">
                  <emma:literal>ran</emma:literal>
                </emma:interpretation>
                <emma:interpretation id="interp1" emma:lang="en-US" emma:confidence="0">
                  <emma:literal>'an</emma:literal>
                </emma:interpretation>
                <emma:interpretation id="interp2" emma:lang="en-US" emma:confidence="0">
                  <emma:literal>"an</emma:literal>
                </emma:interpretation>
                <emma:interpretation id="interp3" emma:lang="en-US" emma:confidence="0">
                  <emma:literal>san</emma:literal>
                </emma:interpretation>
                <emma:interpretation id="interp4" emma:lang="en-US" emma:confidence="0">
                  <emma:literal>nan</emma:literal>
                </emma:interpretation>
              </emma:one-of>
            </emma:emma>
          </inkml:annotationXML>
          <inkml:trace contextRef="#ctx0" brushRef="#br0">1475 4470 4608,'-25'22'1760,"25"-11"-960,0-11-672,-14 9 416,14-9-192,0 0-32,-12-9-288,-13 9-64,12-11 0,-25 0 0,12 0 96,-13 0-96,1 2-64,-1-2-32,0 11 0,13-9 448,1 18 224,-1-9 32,1 11 32,13-11 32,-1 9 64,1 13-192,-2 0-32,14-2-288,0-10-64,-12 11-64,12-10 32,12 10-64,-12-11 64,14 0-128,-2 1-64,13-2-96,-12-9-32,13 0 32,-1 0 128,1 0 32,-14-9 96,14-2-96,-26-9-64,13-1 128,-13-11 32,0 11-96,-13 1 32,13-2-64,0 2 0,-12 0 64,12-2 64,12 11-32,-12-9-32,26 10 32,-13-1 32,12 1-32,-11-1 64,12 0-64,-14 11-32,1-9 32,13-2 32,-14 1-96,2-1-64,-2 1 64,-12-11 0,13 0-256,-13 1-128,0-23-64,0 12-32,0 1 128,-13-2 96,13 1 64,-12-12 160,12 14 32,-14-4 32,14 13-160,0 10 32,0-1-800,14 11-256,-2 11-1152</inkml:trace>
          <inkml:trace contextRef="#ctx0" brushRef="#br0" timeOffset="612">1411 3699 4480,'-12'0'1760,"12"0"-960,-12-10-1504,0-1 96,-2 11 704,2 0 448,-14 0-224,1 0-160,-1 11-32,0-11-32,0 0-32,-1 10-64,1 1 96,1 0-64,-1-1-32,0 0 288,1 1 128,0-1 416,-1 11 192,1-21-32,13 10 32,-2 1-512,14-11-224,0-11-256,26 1-96,-13 0-64,25-11 160,-13 0 32,0-11-160,15 2 0,-15-2 32,1 0 32,-14 2-128,2-12-32,-14 11-128,0-1 32,-14 12 96,14-11 32,0 19 96,0-9 32,0 11 96,0 10 32,0-10 32,14 20 0,-1-10-64,13 10 32,-14-10 0,14 10 32,-12-10-160,-2 0-32,1 0-192,-13-10 0,12 0-384,2 0-128,-14-11-1344,0 0-1344,0-10 1120</inkml:trace>
          <inkml:trace contextRef="#ctx0" brushRef="#br0" timeOffset="-775">1284 5117 5888,'-12'10'2176,"-13"-10"-1152,-2 10-1120,14-10 416,0 0-384,1-10 0,-2 10 64,-12-10 64,14 10 0,-1-11-128,-13 1 32,14-1-32,-2 11 0,2-10 0,0 10 0,0-11 0,12 11 0,-14 0 64,14 0 0,0 0 192,14 0 128,-2 0-160,0 0-32,0 0-128,14-9-32,0 9-1024,-1 0-416,1-21-896</inkml:trace>
        </inkml:traceGroup>
      </inkml:traceGroup>
    </inkml:traceGroup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20.04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22EE898-67F0-4498-B2D8-36AF0948EEDC}" emma:medium="tactile" emma:mode="ink">
          <msink:context xmlns:msink="http://schemas.microsoft.com/ink/2010/main" type="inkDrawing" rotatedBoundingBox="23022,14528 23283,12238 23846,12302 23585,14592" shapeName="Other"/>
        </emma:interpretation>
      </emma:emma>
    </inkml:annotationXML>
    <inkml:trace contextRef="#ctx0" brushRef="#br0">12026 8274 3968,'13'10'1568,"13"0"-832,-13-20-800,-13 10 288,12 0 256,-12 0 576,-12-10-128,-1-1-480,-13-11-96,0 2-32,-13 10-64,1-11 96,-13 11 96,13-1 96,-1 11-160,0 0 32,14 0-192,-1 0-64,14 0 0,-1 11-32,1-1-160,-2 1 32,14-11 64,14 10 32,-2 0-128,13-10 32,26 11-64,-12-11 0,12-11 64,1 1 0,-1 0-96,-13-1 64,1-10 32,-13-10 64,-1 0-96,-12 0 0,-1 9 32,1-9 64,-13 10-192,0 1 32,0 9 96,14-10 128,-14 10-32,0 2-128,0-12-64,12 11 128,-12 10 96,13 0-32,-1-11-64,-12 0-96,14 1-32,-2-1 64,-12 11 64,14-10-64,-14-1 0,0 1 32,12 0 64,-12 0-96,0-1-64,0 0 64,0 1 64,0 0 0,0-10-32,-12 8 32,12-9 32,-14 1-32,2-10 64,-14 8-64,1 0-32,11 2 32,-11 10-32,12 10 64,-12 0 32,12 0-32,0 10-64,0 10 32,0-9-32,13 10 0,0-9 64,-13 8-32,13-10-32,0 10-64,13-9 32,-13 11 32,13-12 0,0 10-96,13-10 0,-13 12 64,-1-12 64,1 0 0,-1 0 64,-12-10-288,13 0-32,-13-10 256,14 10 128,-14-10-160,0 0-32,0-12-96,0 2 0,0 0 0,12-13 96,1 13 0,-13-10 96,12-3 32,2 2 96,-14 0-160,0-10-32,0 9 64,-14-10 32,2 0-32,-1 1-64,1-11 32,-2 9 32,1 12-96,1 0-64,-1-1 64,1 11 0,12 12 96,-13-12 32,13 0-32,-13 10 32,0-9-128,0-1-64,0 0 64,0 1 0,0 9 32,-12-10 0,25 10 0,-13-9 64,0 9-32,13 1 64,0-1-128,0 1-64,0 0 64,13-1 0,0 1 96,-1 10 32,1 0-128,13 0 32,-13 0 0,0 10 64,13-10-32,-13 0-96,-1 0 32,1 0 32,-1 0 0,-12 0-96,13 11 64,1-11 32,-2 10 64,-12 0 32,13-10 32,-13 11-64,0-1 32,0 11 0,0-11-192,0 12 0,0-1 96,0-12 64,0 2 0,0 10 32,12-10-128,2-1 0,-14 0-32,12 0-64,-12-10 0,14-10 96,-14 10 0,12-20 32,-12-2 64,0 1 96,13 1-64,-13-12-64,0 12 0,14-1 32,-14 0-32,12 11-32,-12-1 32,12-10 32,-12 11-32,12 0 64,-12-1-128,0-10 0,0 0 32,0 1 64,0 10-96,0-13 0,14 3 32,-14 11 0,0-3-96,12-8 64,2 9-32,-14 1-64,12 0-960,1-1-416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560 207 3712,'0'0'1408,"0"-16"-768,0 2-320,0-1 448,0 15-128,0 0-64,0 0-128,0-15 32,0 15-256,0-14 64,0 14 128,15-15 64,-15 0 96,0 0-320,0-14-64,0-1-128,15 0-64,-15 1 160,0 0 32,0-1 64,0 0 64,0 1-96,0 12 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22.13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04ADD595-59B3-45B8-B5E2-BB5BE7F3764B}" emma:medium="tactile" emma:mode="ink">
          <msink:context xmlns:msink="http://schemas.microsoft.com/ink/2010/main" type="inkDrawing" rotatedBoundingBox="16274,18477 19216,18205 19243,18496 16301,18768" semanticType="callout" shapeName="Other">
            <msink:sourceLink direction="with" ref="{A2949746-7246-4016-97CA-776F2D8F0FB8}"/>
          </msink:context>
        </emma:interpretation>
      </emma:emma>
    </inkml:annotationXML>
    <inkml:trace contextRef="#ctx0" brushRef="#br0">8321 9855 6656,'-26'10'2464,"26"-10"-1344,0 10-1376,0-10 320,14 0-32,-2 10 32,13-10 64,14 10 0,-1-10-64,1 0-128,12 0 32,1 0 96,-1-10 32,1 10-32,-1-10-64,0 0 32,-13 10-32,-12-10-96,13 10 64,-13 0 160,-14 0 64,14 0-64,-13 10-32,12-10-96,-12 10-32,-1-10 32,14 0 64,0 0-32,13-10-32,0 0-64,-14-2 32,26 2 32,-12-10 64,12 10-32,0-2-32,-12-8 32,12 10-32,-12-1-96,-1 0 64,-13 1 32,1 10 64,-13-10-32,13-1-32,-13 11 96,-1 0 0,2 0-128,-2 0-32,2 0 96,-2 0 32,1 11-96,-13-11-32,12 10 32,-12-10 0,0 0 96,0 0 96,-12 0-64,-1-10 0,1 10-32,-2-11 32,2 11-64,-14-10 64,-1 0-128,2 10 0,-1 0 160,-11 0 160,11 0-320,0 10-32,-12 0 96,12-10 32,0 21 0,1-21-64,-1 21 32,13-10-32,-12-1 0,12 10 64,0 2-32,0-12-32,13 0 32,-13 12 32,13-12-96,0-10 0,0 10-128,13-10 32,0 0 128,13 0 128,-1 0 96,14-10 32,-1 0-224,13-2 0,1 12-32,-1-10 0,0 0-96,0 10 64,1-10 32,-2 10 64,2-10 32,12 10 96,0-12-256,-12 12 0,0 0 0,-14-10 32,1 0 32,-2 10 64,-10-10-96,-1 10 0,-1 0 32,1 0 64,-14 0-32,2 0-32,-2 0-64,1 0 32,-1 0 32,1 0 0,0 0 0,0 0 0,12-11-96,1 0 64,1 1 96,11-11 32,-13 1-128,13 0-32,-12-2 96,0 12 32,-1 0-96,-11-1 32,-2 11-64,-12 0 0,0 11 128,0-1 32,0 10-128,-12-8-32,12 8 160,0-10 160,-14 0-128,28 11 0,-14-21-128,12 10-32,14 1 32,-13-11 64,12-11-96,14 1-64,-13 10-96,12-10-32,-12-1 320,0 11 224,-1 0-192,-13-10-64,2 10 288,-2 10 160,-12-10-192,14 11-32,-14-1-160,0 11-96,12 0-992,-12-11-416,13 0-2464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0.62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F8CF783D-5F23-4D0D-88D4-56D1078C4536}" emma:medium="tactile" emma:mode="ink">
          <msink:context xmlns:msink="http://schemas.microsoft.com/ink/2010/main" type="inkDrawing" rotatedBoundingBox="13024,11481 13321,11358 13335,11391 13037,11514" semanticType="callout" shapeName="Other">
            <msink:sourceLink direction="to" ref="{53F22608-63F8-411E-A7D6-0719A7296242}"/>
            <msink:sourceLink direction="to" ref="{4FC1E787-27B2-42FE-A495-B13C544A4CC1}"/>
          </msink:context>
        </emma:interpretation>
      </emma:emma>
    </inkml:annotationXML>
    <inkml:trace contextRef="#ctx0" brushRef="#br0">8452 6370 7808,'0'-10'2880,"14"20"-1536,-14-10-1440,0 0 608,12 0-384,1 0-64,-1-10-256,2 10-128,11-10 192,0-1-736,1 1-288,0-1-736,0 0-1056,-1 2 960,-12-2 928,0 11 608,-1 0 192,1 0 96,-13 0-192,0 11-96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0.45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4F9B642-9F60-4818-BC6C-4857AE16E70D}" emma:medium="tactile" emma:mode="ink">
          <msink:context xmlns:msink="http://schemas.microsoft.com/ink/2010/main" type="inkDrawing" rotatedBoundingBox="12403,11847 12738,11686 12748,11706 12412,11867" semanticType="callout" shapeName="Other">
            <msink:sourceLink direction="with" ref="{53F22608-63F8-411E-A7D6-0719A7296242}"/>
          </msink:context>
        </emma:interpretation>
      </emma:emma>
    </inkml:annotationXML>
    <inkml:trace contextRef="#ctx0" brushRef="#br0">7835 6726 7296,'13'-10'2816,"13"0"-1536,-14 0-1280,1 0 512,13 10-352,0-11-96,-1 0-480,0 1-192,14-1-1248,0 1-544,-13-11-96,-1 11-32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0.28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7D8993F8-10AA-42F0-BC29-608CEFB086B2}" emma:medium="tactile" emma:mode="ink">
          <msink:context xmlns:msink="http://schemas.microsoft.com/ink/2010/main" type="inkDrawing" rotatedBoundingBox="11759,12229 12006,12076 12014,12089 11767,12242" semanticType="callout" shapeName="Other">
            <msink:sourceLink direction="with" ref="{D07A9556-A33B-4704-AF66-4E68A3A6C6C0}"/>
          </msink:context>
        </emma:interpretation>
      </emma:emma>
    </inkml:annotationXML>
    <inkml:trace contextRef="#ctx0" brushRef="#br0">7189 7104 8320,'0'-10'3072,"13"10"-1664,-13 0-1792,13 0 480,0-10-512,13-10-128,12 8-1696,0-9-768,0 1 512,1-1 224</inkml:trace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19.98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95D9E07B-BAEC-44A5-B4A7-0A90B29E1647}" emma:medium="tactile" emma:mode="ink">
          <msink:context xmlns:msink="http://schemas.microsoft.com/ink/2010/main" type="inkDrawing" rotatedBoundingBox="10012,13426 10287,13284 10304,13318 10030,13460" shapeName="Other"/>
        </emma:interpretation>
      </emma:emma>
    </inkml:annotationXML>
    <inkml:trace contextRef="#ctx0" brushRef="#br0">5453 8321 5376,'0'-31'2112,"39"16"-1152,19 15-1184,-40-16 256,1 16-928,20-16-352,-20 1-768,20-17-288</inkml:trace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34.83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4C057B2-67E0-4400-B0A6-63600CC69FCE}" emma:medium="tactile" emma:mode="ink">
          <msink:context xmlns:msink="http://schemas.microsoft.com/ink/2010/main" type="inkDrawing" rotatedBoundingBox="22192,-756 25669,1945 23300,4995 19822,2293" hotPoints="24385,1107 24325,4008 21424,3948 21484,1047" semanticType="enclosure" shapeName="Square">
            <msink:sourceLink direction="with" ref="{6D6DBE1B-0C55-4A0E-A427-77BC5B11329F}"/>
            <msink:destinationLink direction="with" ref="{ED51D1DD-5225-4701-A252-45C403F16C99}"/>
          </msink:context>
        </emma:interpretation>
      </emma:emma>
    </inkml:annotationXML>
    <inkml:trace contextRef="#ctx0" brushRef="#br0">10684 926 1152,'-14'0'512,"14"0"-256,0 0 544,0 0 544,0 0-224,0 0-64,0 0-352,0 0-96,0 0 128,0 0 96,14 11-448,-14-11 192,0 31 384,12 0-192,-12 11-96,0 10-96,13 10-128,-13 12-32,12-2-32,2 22 0,-14 10-64,12 1-32,1-1-160,12 11-32,-25-11 32,14-1 0,-2-8 0,2-2 64,-2 1-160,-12-1-96,0-19 224,13 9 127,-13-20 1,0-1 0,12-9-32,-12-12 0,0 1-128,14-11-96,-2-10 0,14 0 32,0-1 32,-1-9 32,1-1-64,26 12-64,-14-12 96,26 11 0,25-11-128,15 1 32,-2 9-160,27 2 32,-1-1 128,27-12 128,-15 11 32,1-8 0,0-2-96,13 1-64,-26-1 96,-12 0 64,-1-10-128,1 0-32,-13 0 0,-27-10 64,15 10-96,-28-10 0,1 10 32,-12-11 64,0 11-96,-1-10 0,-12 10 96,-14 0 96,-13 0-64,15-12-64,-14 12 0,-13 0 32,12-9-32,-12 9-32,-12-20 32,12-1-32,0-11-96,0-9 64,0-12-32,0 1 0,12-10 64,-12-11 0,13 0 0,0-10 64,-13-1-32,13-11-32,-13 2-64,14 10 32,-14-11-32,12 11 0,-12-11 0,12 10 0,-12 1 64,12 0 64,2 10-96,-2 10-64,2 1 64,-14 9 64,12 1-64,1 12 0,-13-13 32,0 22 0,0-1 64,0 1 32,-13 10-32,13 0-64,-12 0 32,-2 1 32,2-2 32,-2 12 32,-10-11 128,-2 1 96,0-1-192,-12 0-32,-14 0 0,1 0 64,0 1-32,-39-12 0,0 1 96,-26-1 160,1 2-160,-26 9-64,-1-1-96,-12 3-96,1-2 32,-1-1 32,0 12-96,0-1-64,0 1 64,13 10 0,25 0-128,14 10 32,12 1-576,0 10-192,25-1-576,2 1-224,24 0-639,1 1-257,38-2-1376</inkml:trace>
    <inkml:trace contextRef="#ctx0" brushRef="#br0" timeOffset="871">11029 1249 5120,'-13'-20'2016,"39"10"-1088,0 0-960,-13-2 480,13 2 32,-1 10 96,14-11-288,-2 1-160,15 10-96,1 0-32,-3 0 64,1 10 32,1-10 96,-14 0-160,1 0-32,-14 11-64,1-11 0,-13 0 128,12 0 96,-12 0-64,1 0-64,-2 10-96,14-10 32,-1 0 96,0 0-96,2 0 0,-1 0 32,12 0 0,1 0 64,11 0 32,2-10-32,0 10 32,-1 0-64,-13 0-32,14 0-64,-16 0 32,-10 0 32,1 0 0,-1 0-448,-14 10-96,1 2 224,-1-2 128,1 0 96,-1 1 32,14-2 192,1 2 160,11-11-224,1 0-32,11 0 32,2-11 96,0 11 0,-14-9 0,12 9-192,-10-11-32,-1 1 96,-13 0 32,-1 10-160,-12-12 0,13 12-32,-14-10-32,1 10 128,-1 0 64,14 0 0,-13 10-32,26-10-320,-13 0-192,25 0-2080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37.28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6D6DBE1B-0C55-4A0E-A427-77BC5B11329F}" emma:medium="tactile" emma:mode="ink">
          <msink:context xmlns:msink="http://schemas.microsoft.com/ink/2010/main" type="writingRegion" rotatedBoundingBox="21713,1667 23638,1797 23620,2058 21696,1928">
            <msink:destinationLink direction="with" ref="{B4C057B2-67E0-4400-B0A6-63600CC69FCE}"/>
          </msink:context>
        </emma:interpretation>
      </emma:emma>
    </inkml:annotationXML>
    <inkml:traceGroup>
      <inkml:annotationXML>
        <emma:emma xmlns:emma="http://www.w3.org/2003/04/emma" version="1.0">
          <emma:interpretation id="{CA38B6B0-A448-4F43-8BE4-6D3671FD8C4A}" emma:medium="tactile" emma:mode="ink">
            <msink:context xmlns:msink="http://schemas.microsoft.com/ink/2010/main" type="paragraph" rotatedBoundingBox="21713,1667 23638,1797 23620,2058 21696,1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3A116B-0B85-4C59-8C7B-B423F9604652}" emma:medium="tactile" emma:mode="ink">
              <msink:context xmlns:msink="http://schemas.microsoft.com/ink/2010/main" type="line" rotatedBoundingBox="21713,1667 23638,1797 23620,2058 21696,1928"/>
            </emma:interpretation>
          </emma:emma>
        </inkml:annotationXML>
        <inkml:traceGroup>
          <inkml:annotationXML>
            <emma:emma xmlns:emma="http://www.w3.org/2003/04/emma" version="1.0">
              <emma:interpretation id="{38E6E561-61B5-4602-AE57-21B72166FF84}" emma:medium="tactile" emma:mode="ink">
                <msink:context xmlns:msink="http://schemas.microsoft.com/ink/2010/main" type="inkWord" rotatedBoundingBox="21713,1667 23638,1797 23620,2058 21696,1928"/>
              </emma:interpretation>
              <emma:one-of disjunction-type="recognition" id="oneOf0">
                <emma:interpretation id="interp0" emma:lang="en-US" emma:confidence="1">
                  <emma:literal>ws</emma:literal>
                </emma:interpretation>
                <emma:interpretation id="interp1" emma:lang="en-US" emma:confidence="0">
                  <emma:literal>us</emma:literal>
                </emma:interpretation>
                <emma:interpretation id="interp2" emma:lang="en-US" emma:confidence="0">
                  <emma:literal>ins</emma:literal>
                </emma:interpretation>
                <emma:interpretation id="interp3" emma:lang="en-US" emma:confidence="0">
                  <emma:literal>hens</emma:literal>
                </emma:interpretation>
                <emma:interpretation id="interp4" emma:lang="en-US" emma:confidence="0">
                  <emma:literal>hers</emma:literal>
                </emma:interpretation>
              </emma:one-of>
            </emma:emma>
          </inkml:annotationXML>
          <inkml:trace contextRef="#ctx0" brushRef="#br0">11021 1342 5120,'-14'0'2016,"28"0"-1088,-14 0-1088,0 0 384,0 11 0,12-11 192,-12 10-288,13-10-64,-1 10-64,2-10 0,-2 10 0,-12-10 64,13 0 32,-13 0-32,0 0-64,0 0 32,0 0-32,12 22 128,1-11-128,-13-2 0,13 2 0,0 0 0,0-2 0,0 3 64,12-12-32,1 0-32,-13 0 32,13 0 32,-13 0-96,0 0-64,-1-12 64,1 3 64,0 9 0,-13 0-32,0-11 32,0 11 32,0 0-96,-13 0 0,13 0 32,-13 0 64,1 0 96,-1 11 128,13-11-64,-13 9 32,0 3-160,13-3 0,0 2-96,13-1-96,0 1 64,0-1 0,-1-10 32,14 0 64,-1 0-32,1 0 64,13-10-128,-13-1 0,0 1-32,11-1-64,-10 2 96,-2-23 64,13 21 64,-11-9 32,-2 9-224,-12-10 0,0 11 32,-1 10 96,1-10 0,-1 10 64,1 0 64,0 20 64,0-10-32,13 12-32,0-2-96,0 2 32,-1-1 0,2-12 32,10 2-64,3-1 32,-15-10 0,15 11 96,-3-22-96,-12 11 0,1-10-96,0 10-96,13-20 64,-14 8 64,-12 3-64,26-2-64,-27 0-32,14 2 0,0 9 160,-1 0 96,2 0-32,-15 9-64,2 2 0,-2 0-32,-12 10 64,13-12 32,-13 2-32,0 10-64,-13-11 32,1 1-32,12-1 0,-14-10 64,2 0-32,-15 10 64,15-10 0,-1-10 96,-13 10-160,0-10-96,1-1 160,-1 1 96,1 10 160,12-11 192,0 1-352,0 10-128,0 0-192,13-11 0,-13 11 64,13 0 96,0 0-64,0 11-64,13-11 64,0 10 64,13 1 0,12-1-32,13-10 32,1 11 32,0-11-32,11 0-32,-11 0 32,0-11 32,-1 1-32,-12 10-32,-2-11-192,-11 1-128,-1-1-736,-12 2-288</inkml:trace>
        </inkml:traceGroup>
      </inkml:traceGroup>
    </inkml:traceGroup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38.73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D51D1DD-5225-4701-A252-45C403F16C99}" emma:medium="tactile" emma:mode="ink">
          <msink:context xmlns:msink="http://schemas.microsoft.com/ink/2010/main" type="inkDrawing" rotatedBoundingBox="21675,2564 23751,2632 23743,2864 21668,2797" semanticType="callout" shapeName="Other">
            <msink:sourceLink direction="with" ref="{B4C057B2-67E0-4400-B0A6-63600CC69FCE}"/>
          </msink:context>
        </emma:interpretation>
      </emma:emma>
    </inkml:annotationXML>
    <inkml:trace contextRef="#ctx0" brushRef="#br0">10985 1936 5888,'0'0'2176,"0"0"-1152,26 0-1120,-26 0 352,26 0-192,0 0 32,-2-10-64,29-1-32,-2-10 32,-1 1 32,-10-2 32,-3 3-32,-11-2-64,0 10 96,0 1 64,-1-1 128,-13 11 64,1 0 32,-13 0 0,13 0-192,0 11-64,-13 10-128,14-12-96,-2 12 64,1-11 0,-1 2 32,-12-2 0,14 1 64,-1-11 32,0 0-32,-1 0 32,0 0-224,1 0 32,0 0 96,1 0 64,-2-21-96,-12 21 32,13 0 0,-13-12 64,0 12-32,0-10-32,0 10 32,0 0 32,0 0 96,-13 0 64,1 10-32,12 2-32,0-12-192,0 10-32,-14 1 32,14-2 0,0-9 32,14 11 0,-14-1-96,0-10 64,12 0-32,1 0-64,-1 0 160,14 0 32,0 0-224,0 0-128,12-10-128,1 10 0,-13 0 0,-1 0 96,1 0 128,-1 0 96,1 0 64,-13 0 32,0 0-96,-13 0 64,13 0 32,0 10 64,13-10-32,-13 0-32,0 11 32,-1-11-32,1 10 0,12-10 0,-11 10 0,-2-10 0,13 0-96,-11 0 64,12 0-32,-14 0 0,1-10 0,0 0 0,12 10 64,-12-11 64,12 1-96,1-1 0,-12 11 32,11 0 0,-12 0 0,0 0 0,0 0 64,0 11 96,-1-11-64,-12 10 0,12 1 32,-12-1 0,13-10-160,0 10-32,0-10 32,-13-10 64,26 10-64,-13-10 0,-1-1-256,2 1-64,-2-1 256,14-9 128,-13 10-96,0-2 0,-1 2 96,1 10 96,-13 0 160,0 0 160,0 10-192,0 2-64,0-12 32,0 21 0,0-12-96,12 2-96,-12-1-96,14-10-32,-14 11 128,12-11 32,2 0-96,-2 0-32,1-11 32,13 11 0,0-10-192,-14 10 0,14-11-192,-14 11-64,2-9 288,-2 9 160,1 0-384,-13 0-128,0 9-1888</inkml:trace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43.38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92254D90-6669-4218-A0F9-3D497E01DB34}" emma:medium="tactile" emma:mode="ink">
          <msink:context xmlns:msink="http://schemas.microsoft.com/ink/2010/main" type="inkDrawing" rotatedBoundingBox="5423,4089 5438,4089 5438,4104 5423,4104" shapeName="Other">
            <msink:destinationLink direction="with" ref="{7DC2684B-2716-4CBB-89EE-01655B144E07}"/>
          </msink:context>
        </emma:interpretation>
      </emma:emma>
    </inkml:annotationXML>
    <inkml:trace contextRef="#ctx0" brushRef="#br0">2864 2533 3072,'0'0'1120,"0"0"-576,0 0-576,0 0 224,0 0 0,0 0 96</inkml:trace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45.20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4247EC1E-2B50-424D-A476-55B13B373EAF}" emma:medium="tactile" emma:mode="ink">
          <msink:context xmlns:msink="http://schemas.microsoft.com/ink/2010/main" type="writingRegion" rotatedBoundingBox="1441,774 3082,693 3101,1085 1461,1166"/>
        </emma:interpretation>
      </emma:emma>
    </inkml:annotationXML>
    <inkml:traceGroup>
      <inkml:annotationXML>
        <emma:emma xmlns:emma="http://www.w3.org/2003/04/emma" version="1.0">
          <emma:interpretation id="{D8DEE348-85A5-46F5-9FA2-49A74B71A80C}" emma:medium="tactile" emma:mode="ink">
            <msink:context xmlns:msink="http://schemas.microsoft.com/ink/2010/main" type="paragraph" rotatedBoundingBox="1441,774 3082,693 3101,1085 1461,11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209C10-6B75-4FA1-B54F-2A388E7F5836}" emma:medium="tactile" emma:mode="ink">
              <msink:context xmlns:msink="http://schemas.microsoft.com/ink/2010/main" type="line" rotatedBoundingBox="1441,774 3082,693 3101,1085 1461,1166"/>
            </emma:interpretation>
          </emma:emma>
        </inkml:annotationXML>
        <inkml:traceGroup>
          <inkml:annotationXML>
            <emma:emma xmlns:emma="http://www.w3.org/2003/04/emma" version="1.0">
              <emma:interpretation id="{FBF6D99F-F58C-4C95-B317-C71E8CE17570}" emma:medium="tactile" emma:mode="ink">
                <msink:context xmlns:msink="http://schemas.microsoft.com/ink/2010/main" type="inkWord" rotatedBoundingBox="1441,774 3082,693 3101,1085 1461,1166">
                  <msink:destinationLink direction="with" ref="{7DC2684B-2716-4CBB-89EE-01655B144E07}"/>
                </msink:context>
              </emma:interpretation>
              <emma:one-of disjunction-type="recognition" id="oneOf0">
                <emma:interpretation id="interp0" emma:lang="en-US" emma:confidence="0">
                  <emma:literal>Tus</emma:literal>
                </emma:interpretation>
                <emma:interpretation id="interp1" emma:lang="en-US" emma:confidence="0">
                  <emma:literal>rues</emma:literal>
                </emma:interpretation>
                <emma:interpretation id="interp2" emma:lang="en-US" emma:confidence="0">
                  <emma:literal>Tues</emma:literal>
                </emma:interpretation>
                <emma:interpretation id="interp3" emma:lang="en-US" emma:confidence="0">
                  <emma:literal>mud</emma:literal>
                </emma:interpretation>
                <emma:interpretation id="interp4" emma:lang="en-US" emma:confidence="0">
                  <emma:literal>ruse</emma:literal>
                </emma:interpretation>
              </emma:one-of>
            </emma:emma>
          </inkml:annotationXML>
          <inkml:trace contextRef="#ctx0" brushRef="#br0">890 1005 5248,'-14'-11'2016,"14"11"-1088,14 0-1152,-14 0 320,12 0-96,13-11 64,1 1-32,-1-12-32,0 2 32,15-2-32,-15 13 0,15-2-96,-15 0 64,0 11 160,1 0 160,-13 22 32,12-13 128,-12 23-96,0-11 32,0 11-160,0-12-64,12-9-160,1 10-64,-1-21-64,-12 11 96,13-11-64,0-11 32,-1 11 128,-12-11 96,14 1-128,-2 10-96,0-11-64,1 11 96,-14-9 64,14 9 128,-13-11-64,2 11-64,-3 0 128,-12 0 128,14 0 32,-14 11 64,12-2-64,-12 12-32,13-10-96,-13 10-32,12-1-192,1 2 32,-13-11 0,12-1 0,2 0-160,11-10 32,-12-10-96,0 0 64,0-12 96,0 2 96,0-1 128,-1-1 128,2 1-128,-2 1-96,2 9-128,-14 1 32,0 10 96,0 0-96,-14 0-64,14 10 128,-12 1 32,-2 0 64,14-2 0,-12 12-64,12-10-64,-13 10 32,13-21-32,0 11-96,0-2 0,13 2-32,-13-11 0,12-11 0,2 2 96,12-2 64,-2-10 64,2 10-32,0-10-64,-1 12 32,1-13 32,13 1-96,-14 10 0,-12 1 32,25 0 0,-25 0 0,13-2 0,-13 12 64,0 12-96,-1-12 0,1 10 32,-13 0 0,14-10 0,-14 10-96,0 1 0,0-11-32,0 11 0,0-11 0,0 10 0,0-10 96,-14 0-224,1 0 32,1-10 96,-1-1 64,0 0 320,0 11 160,0-10 0,0 10 64,13 0-192,-12 0-32,-2 0-128,2 10-32,12-10 32,-13 11 0,13 0 0,0-1 0,0-10-64,13 11-64,-13 0-64,26-11-32,-1-11-160,1 11 0,0-11 128,-1-10 64,1 0 128,0-11 96,-14 23 64,0-2 32,2-10 0,-2 21 64,-12-10-96,0 10 32,14-11-384,-14 11-64,0 0-480,0 11-128,12-11-640,-12 10-288,13-10-1408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6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14948 7050 4992,'-17'-16'1920,"17"0"-1024,0 0-352,0 16 704,0 0 0,-16-16 128,16 16-288,-16 0-96,0 0-544,0-17 64,-17 17 128,0 0-65,1 0-31,-33 17 64,15-1 0,-14 0-64,-2 16 64,-15 18-128,16-2 32,-17 18-224,1 15-32,0-16-64,15 0-32,1 16-32,16 17 64,1 0 32,31 0 96,1 16-32,16 0 0,16-17-160,17 17-32,15-33 96,34 1 96,0 0-64,32-50-64,0-16-64,32-16-96,-16-16 32,1-33-32,15 0 64,-16 1 96,-16-18-64,-16 1-64,0 0 64,-33-17 64,0 18 0,-16-18 0,-16 0-96,-1-15 32,-32-1-128,-16 1 0,0-1 96,-17 16 96,-32 1-64,-17 32 0,-15 1-192,-1 31-64,1 1-800,-1 16-256,0 0-1184,33 16-576,0 1-2367,16-1-1249,33 16 3168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43.85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7DC2684B-2716-4CBB-89EE-01655B144E07}" emma:medium="tactile" emma:mode="ink">
          <msink:context xmlns:msink="http://schemas.microsoft.com/ink/2010/main" type="inkDrawing" rotatedBoundingBox="3235,1140 5557,3978 5391,4114 3070,1275" semanticType="callout" shapeName="Other">
            <msink:sourceLink direction="with" ref="{92254D90-6669-4218-A0F9-3D497E01DB34}"/>
            <msink:sourceLink direction="with" ref="{FBF6D99F-F58C-4C95-B317-C71E8CE17570}"/>
          </msink:context>
        </emma:interpretation>
      </emma:emma>
    </inkml:annotationXML>
    <inkml:trace contextRef="#ctx0" brushRef="#br0">3790 3168 7136,'-13'0'1376,"13"0"-384,0-10-256,-26 0-480,14-11-32,-2-11 96,-10 1-128,-2 0-32,12 0 128,-23-11 64,-3 1-192,-11-12-96,13 12 96,-14-11 32,1-11 0,12 12-32,-11-2-96,-1-20-64,-2 22 32,15-12-32,-12 11-96,-2-11 64,0 1 32,0 10 0,2-22-96,-2 12 64,0 11 96,2-13 96,0 13-128,-15-1-96,13 10 96,-11-10 96,-2 10-32,1 0-64,13-9 0,-1 8 32,1-8-32,0 19 64,0-9 64,12 9 64,1 1-32,-2 1 32,3-2-128,-2 0 0,14 12-32,-15-2 32,3 1-128,11 2 0,-1 8 160,15-10 64,-13 10-224,12 1-32,-13 0-704,14 10-288,-2-11-2784</inkml:trace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46.78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0F995107-D181-44F8-A74D-980193C98970}" emma:medium="tactile" emma:mode="ink">
          <msink:context xmlns:msink="http://schemas.microsoft.com/ink/2010/main" type="inkDrawing" rotatedBoundingBox="6572,8351 10319,9192 10302,9269 6555,8427" semanticType="callout" shapeName="Other">
            <msink:sourceLink direction="with" ref="{0A42770F-5362-42C5-B146-E50320C2783B}"/>
            <msink:sourceLink direction="with" ref="{F9060B4A-C11D-4CFB-B904-6A99FDD9B5B6}"/>
          </msink:context>
        </emma:interpretation>
      </emma:emma>
    </inkml:annotationXML>
    <inkml:trace contextRef="#ctx0" brushRef="#br0">3469 4704 2816,'-25'0'1120,"11"0"-576,14 0-288,0 0 352,0 0-224,14 0-64,-14-10 192,25 10 32,-13 0-128,27 0 0,-1 0-128,14 10 0,12 1-160,0 10-32,14-11 96,-2 11 96,14-1 64,25 1-96,-12 0-96,0 1 0,12-12 32,14 10-32,-1 2 0,0-2-96,1 0 32,24 2-64,-24-1-32,13 0 96,-1-1 0,0 12-128,-14-12 32,2 11 0,-13 2 0,-14-2 0,1-11 64,-12 2-32,-15-12-32,1 10 96,-13-9 0,0-1-32,-26-10-64,2 11-64,-3 0 32,2-1-1184,-14-10-512,-12 20-1056</inkml:trace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50.60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A50D6402-7EE6-4EB1-94AD-51D88CC2FE69}" emma:medium="tactile" emma:mode="ink">
          <msink:context xmlns:msink="http://schemas.microsoft.com/ink/2010/main" type="inkDrawing" rotatedBoundingBox="15211,7452 15815,5129 15984,5173 15380,7496" semanticType="callout" shapeName="Other">
            <msink:sourceLink direction="with" ref="{D2C001C6-82B3-4E15-ADFB-C84CE395A38C}"/>
            <msink:sourceLink direction="with" ref="{0E292A9A-1E47-4BF9-BDDC-755FBDAD8ADA}"/>
          </msink:context>
        </emma:interpretation>
      </emma:emma>
    </inkml:annotationXML>
    <inkml:trace contextRef="#ctx0" brushRef="#br0">8248 3095 2688,'13'-20'1056,"0"20"-576,-1-11-352,1 11 256,-13 0 32,13 0 160,0 0-128,-13 0 64,12 0 0,-12 0 64,0 21-32,0 0-32,0 0-256,0 20-96,0 11-32,0 1 64,-12 9 96,-1 0-192,-13 11-64,1 1 32,0 9 96,-15 0 0,15-9 0,-12-12 96,11 10 96,-14 2-128,15-12 32,-1 1-32,1 0 96,0-11-224,11 10-64,-12 1-32,1 0 0,-1-12 0,1 11 64,13-9-32,-1-1-32,1-11-672,-2 2-352,14-13-2176</inkml:trace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34.75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4FC1E787-27B2-42FE-A495-B13C544A4CC1}" emma:medium="tactile" emma:mode="ink">
          <msink:context xmlns:msink="http://schemas.microsoft.com/ink/2010/main" type="inkDrawing" rotatedBoundingBox="13700,11228 14008,11000 14057,11065 13749,11293" semanticType="callout" shapeName="Other">
            <msink:destinationLink direction="with" ref="{9FF341FE-EC9C-494F-A3FD-20175B21EEF9}"/>
            <msink:destinationLink direction="to" ref="{F8CF783D-5F23-4D0D-88D4-56D1078C4536}"/>
          </msink:context>
        </emma:interpretation>
      </emma:emma>
    </inkml:annotationXML>
    <inkml:trace contextRef="#ctx0" brushRef="#br0">9173 6128 6272,'-18'-15'2368,"18"-1"-1280,0 1-1120,0 15 480,0-16-384,18 16-32,3-17-96,17 3 0,1-2-1344,18-16-640,-18 17-320,18-16-96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51.95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67B6CE52-5DFF-412B-8A4D-87D3D6564500}" emma:medium="tactile" emma:mode="ink">
          <msink:context xmlns:msink="http://schemas.microsoft.com/ink/2010/main" type="inkDrawing" rotatedBoundingBox="14130,7879 15836,7860 15842,8350 14136,8370" semanticType="callout" shapeName="Other">
            <msink:sourceLink direction="with" ref="{D2C001C6-82B3-4E15-ADFB-C84CE395A38C}"/>
            <msink:sourceLink direction="with" ref="{3E43AF80-BE33-4A9D-92B3-327A36EA4612}"/>
          </msink:context>
        </emma:interpretation>
      </emma:emma>
    </inkml:annotationXML>
    <inkml:trace contextRef="#ctx0" brushRef="#br0">7219 4660 2048,'0'-20'864,"0"20"-448,0-11-480,0 11 192,13-9 32,-13-3 576,13 2 224,0-1 0,-13 0 64,12 2-576,-12-2-192,13 11 128,0-10 32,0 20-192,-13-10-64,12 20-32,1-9-160,12 0 32,-11 11 64,-2-13 32,14 2-128,13-1 32,1-10-64,-16-10 0,14-1 0,-11 2 0,11-3 64,-12 2 0,-1-12 64,1 13 96,0 9-64,-1-11 0,-12 11 96,0 0 32,0 0-32,0 0-32,0 0-256,-1 11 0,2-11 96,-2 0 128,2 9-32,11-9 0,-13 0-96,1-9-32,13 9-32,-1-11 0,1 11 64,0-10 0,0-1 0,0 1 0,-14 10 0,14 0 0,-13-10 0,-1 10 0,1 0 64,0 10 96,14-10-64,-15 10 0,1 1-96,0-11-32,0 10 96,13 1 32,-2-11-192,2 9 0,0-9-128,-1 0 0,1-9 128,1 9 96,-2-11-32,-12 1 0,12-1 32,-12 1 0,0 0 192,0-1 192,-13 11-64,0-10 0,0 10-128,0 10 32,0-10-192,0 11-96,-13-1 32,0 0 64,13 1 0,0-1-32,0 1-64,0-2-32,0-9-160,0 0-64,0-9 64,0-2 96,13 1 288,-13-11 160,0-10 128,13 9 96,-13 2-160,0 10-32,0-1-288,0 1-64,0 10 0,-13 10-64,13 11-32,-13-1-64,13 2 32,-13-1 96,13-1 96,0 1-64,0-1 0,0 2 32,13 0 0,-13-13-224,13 2 0,0-1 96,13 0 64,-13-10 64,0 10 0,12 1 0,1-11 0,-13 21 0,12-11 64,-12 1-32,-1-1 64,2 1-288,-1-1-32,0 1-512,12-1-160,-25-10-1888</inkml:trace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48.27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F9060B4A-C11D-4CFB-B904-6A99FDD9B5B6}" emma:medium="tactile" emma:mode="ink">
          <msink:context xmlns:msink="http://schemas.microsoft.com/ink/2010/main" type="inkDrawing" rotatedBoundingBox="10739,9174 12787,9307 12769,9586 10721,9453" shapeName="Other">
            <msink:destinationLink direction="with" ref="{0F995107-D181-44F8-A74D-980193C98970}"/>
          </msink:context>
        </emma:interpretation>
      </emma:emma>
    </inkml:annotationXML>
    <inkml:trace contextRef="#ctx0" brushRef="#br0">5659 5080 3072,'-39'0'1216,"27"0"-640,-1 0-672,1 11 192,12-11 96,-14 10 128,-11 0 32,25 0 32,-26 11 64,26 1 128,0-2-192,0-10 32,0 0-128,26 2-160,-13-12 0,-1 0 64,2-12 32,11 2 96,-13 0-96,14-10-64,-13 9 128,0 0 64,-13-10-64,13 11 64,-13 10-192,13-10-96,-13 10-32,0 0 32,0 0-96,0 0 0,0 10-32,0 12 0,0-13 64,0 13 64,12-2-96,1 0-64,0-8 64,1-2 64,11-10 0,-12-10-32,12-2-64,1 2-32,-14-11-32,14 1 0,1 0 0,-15 8 96,1 2-64,-1 0 32,2 10 128,-14 0 32,12 0-128,-12 10 32,0 0 0,0 11 64,0 1 96,0 8 64,0-8-96,0-2-96,13-10 0,-13 1 32,12-2-96,1-9 0,13 0 32,-12-9 64,11 9-32,1-11-32,-14 1 96,15 0 64,-2 0-128,-13-2-32,14 12 0,-13 0 0,12 0-96,-12 0 64,14 0 32,-15 12 64,1-12-96,13 0 0,-13 0 32,-1 0 64,0 0-96,15 10-64,-1-10 64,-1 10 0,0-10-64,15 10 0,-16-10-448,2 11-128,0-11 0,-1 0 64,1 0 352,-13 0 224,0 0 320,-13 0 192,0-11 64,13 11 32,-13-10-224,0 0-64,0 10-32,0 0 64,0 0-320,0-10-64,0 10-32,0 0 32,12 0-256,-12-12-32,13 12 192,0-10 64,-1 10 96,-12 0 0,13-10-96,0 10 0,-13 0 64,13 10 0,0 0 160,0 12 64,0-2 64,0 0 0,12 2-128,-12 0-96,14-2-96,-3-10-32,2 0-32,0-10 0,-1-10-64,-12 0-32,14-1 128,-15-10 32,13 1 192,-25-12 160,14 12 128,-2 10 128,-12-12-96,0 12 0,0-1-256,13 11-64,-13-9-224,0 9-64,13 0-32,-13 0 64,12 20-32,1-10 32,0 0 96,0 2 0,0-2 32,0 0 0,-1-10 64,1 10 96,0-10 64,0 11 32,1-11-128,-2 0-96,0-11 0,1 11 32,0-10-32,0 0 64,0 0-352,-1-2-64,-12 2-608,13 10-288,-13-10-1824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03.81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BEE379E1-AD9D-45DB-BA03-0E0469F0486C}" emma:medium="tactile" emma:mode="ink">
          <msink:context xmlns:msink="http://schemas.microsoft.com/ink/2010/main" type="inkDrawing" rotatedBoundingBox="16832,7202 16854,7225 16842,7236 16821,7213" shapeName="Other">
            <msink:destinationLink direction="with" ref="{EFBFFAB0-D1D9-4354-8146-EC9195D6699E}"/>
          </msink:context>
        </emma:interpretation>
      </emma:emma>
    </inkml:annotationXML>
    <inkml:trace contextRef="#ctx0" brushRef="#br0">8567 4090 3840,'0'0'1472,"0"0"-768,0 17-544,0-17 640,20 0-128</inkml:trace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04.42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FBFFAB0-D1D9-4354-8146-EC9195D6699E}" emma:medium="tactile" emma:mode="ink">
          <msink:context xmlns:msink="http://schemas.microsoft.com/ink/2010/main" type="inkDrawing" rotatedBoundingBox="16844,7224 17636,7202 17650,7671 16858,7693" semanticType="callout" shapeName="Other">
            <msink:sourceLink direction="with" ref="{BEE379E1-AD9D-45DB-BA03-0E0469F0486C}"/>
            <msink:sourceLink direction="with" ref="{3E43AF80-BE33-4A9D-92B3-327A36EA4612}"/>
          </msink:context>
        </emma:interpretation>
      </emma:emma>
    </inkml:annotationXML>
    <inkml:trace contextRef="#ctx0" brushRef="#br0">8581 4132 8640,'13'11'704,"-13"9"0,0-9-288,0 10-96,0-11 96,0 11 64,0 10-64,0-10 64,0 0-128,0 0 32,0-11-160,0 11 32,0-10-224,0-1-32,0-1 64,0-9 96,0 12-64,13-12-64,-13 0 64,0 0 64,0 10 64,13-10 32,-13 0 0,26 0 64,-14 11-160,13-11-96,-12 0 96,13 0 128,0 0-160,-1 0 0,1 0-1,13 0 1,-1 0-160,0 10 32,-12-10 0,26 10 0,-26-10 0,11 0 0,2 0 0,-13 0 64,13 0-96,-13-10 0,-1 10 32,0 0 0,-12 0-96,0 0 64,0 0 32,-1 0 0,-12 0 0,13 0 64,-13 0 32,0 0 32,0 0-288,0-10-63,0 10-33,0 0 64,0-11 64,-13 1-32,13-11 128,0 11 0,0-11 32,0 0 0,-12 0-96,12 0 64,0 0-128,0-10 32,0 10 128,0-1 128,0 2-192,0 0 0,0 9-224,0 0 32,0 1-384,0 0-1472,0 10-128,-13-11-1056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29.34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3E43AF80-BE33-4A9D-92B3-327A36EA4612}" emma:medium="tactile" emma:mode="ink">
          <msink:context xmlns:msink="http://schemas.microsoft.com/ink/2010/main" type="inkDrawing" rotatedBoundingBox="16792,8246 17758,8163 17769,8284 16803,8367" shapeName="Other">
            <msink:destinationLink direction="with" ref="{EFBFFAB0-D1D9-4354-8146-EC9195D6699E}"/>
            <msink:destinationLink direction="with" ref="{67B6CE52-5DFF-412B-8A4D-87D3D6564500}"/>
          </msink:context>
        </emma:interpretation>
      </emma:emma>
    </inkml:annotationXML>
    <inkml:trace contextRef="#ctx0" brushRef="#br0">8628 5185 7040,'-51'11'2624,"38"-2"-1408,-13-9-1504,26 0 384,0 0-64,0 0 96,0 0-192,0 0-96,14-9 96,-2-2 64,13 11 96,14-11 96,0 0 32,-1 1-256,-13 0-32,14 10 0,-1-11 96,0 11 0,-12 0-32,0-10 224,0 10 96,-13 0-32,0 0 64,0 0-192,-1 0-32,0 0-128,-12 0-32,13 0 96,0 0 32,-13 0-192,13 0 0,1-10 32,-2 10 96,1 0 0,13 0-32,-14 0 32,14 10-32,0-10-96,0 10 64,-1 1 32,1-1 64,-14-10 96,14 0 128,-13 0-128,0 0-32,0-10-224,-1 10 0,-12-11 96,12 1 64,1 10-96,-13-10-32,13 10 160,0 0 96,-13 0-96,13 0 0,-13 0 32,0 0 64,0 0-160,13 0-96,-13 0 96,0-11 32,0 11-288,0 0-96,-13-11-192,0 11-32,13-10-32,-26 10 32,13 0 352,-24 0 192,11 10 512,0-10 224,0 11-352,0-11-224,1 11 160,0-1 160,0 0-224,-1-10-128,0 11-96,1-1-32,-2-10-96,1 10 0,2-10-288,11 11-96,0-11-160,0-11-32,0 11 320,0-10 96,0 0 256,0-1 128,0 11 448,-12-10 256,12 0-128,0 10-32,13 0-256,-12-11-96,-1 11-160,0 11-128,13-11-96,0 10-32,0 0-224,13-10-64,-13 0-192,13 0-64,12 0-288,-12-10-64,25 0-2208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52.92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479B0198-5354-41D5-A04A-FDF1CB668E55}" emma:medium="tactile" emma:mode="ink">
          <msink:context xmlns:msink="http://schemas.microsoft.com/ink/2010/main" type="inkDrawing" rotatedBoundingBox="19102,11219 20534,8873 20559,8889 19128,11235" semanticType="callout" shapeName="Other">
            <msink:sourceLink direction="with" ref="{00D59798-EE88-4E02-992C-C4D72D6976C7}"/>
          </msink:context>
        </emma:interpretation>
      </emma:emma>
    </inkml:annotationXML>
    <inkml:trace contextRef="#ctx0" brushRef="#br0">9715 6639 6784,'0'-20'2624,"0"-1"-1408,26 0-1568,-13 10 416,0-9 0,0-12 128,24-19 32,2-1 32,12-12-128,14 1 64,-14-19 96,27-1-96,-14-21 64,-1 9-160,16-8 0,-4 9-32,2-1-64,-12 1 32,-1 10 32,-13 2-32,14-1 64,-15 20-64,2 0-32,-13 11-544,0 1-288,-2 8-1824,2 2-1440,-14-1 1472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7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14101 7792 1920,'0'0'768,"24"0"-384,-24 0-448,0 0 192,0 0 256,25 0 128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54.18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C818BECE-6C04-4E77-8429-F94DF63451F1}" emma:medium="tactile" emma:mode="ink">
          <msink:context xmlns:msink="http://schemas.microsoft.com/ink/2010/main" type="writingRegion" rotatedBoundingBox="20446,8366 22884,8330 22890,8743 20452,8780"/>
        </emma:interpretation>
      </emma:emma>
    </inkml:annotationXML>
    <inkml:traceGroup>
      <inkml:annotationXML>
        <emma:emma xmlns:emma="http://www.w3.org/2003/04/emma" version="1.0">
          <emma:interpretation id="{DEC0B2F7-32EB-4BDD-A63F-9B2321972974}" emma:medium="tactile" emma:mode="ink">
            <msink:context xmlns:msink="http://schemas.microsoft.com/ink/2010/main" type="paragraph" rotatedBoundingBox="20446,8366 22884,8330 22890,8743 20452,8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A0FF6F-F16A-4F15-902A-0DB2B9AFD28A}" emma:medium="tactile" emma:mode="ink">
              <msink:context xmlns:msink="http://schemas.microsoft.com/ink/2010/main" type="line" rotatedBoundingBox="20446,8366 22884,8330 22890,8743 20452,8780"/>
            </emma:interpretation>
          </emma:emma>
        </inkml:annotationXML>
        <inkml:traceGroup>
          <inkml:annotationXML>
            <emma:emma xmlns:emma="http://www.w3.org/2003/04/emma" version="1.0">
              <emma:interpretation id="{00D59798-EE88-4E02-992C-C4D72D6976C7}" emma:medium="tactile" emma:mode="ink">
                <msink:context xmlns:msink="http://schemas.microsoft.com/ink/2010/main" type="inkWord" rotatedBoundingBox="20446,8366 22884,8330 22890,8743 20452,8780">
                  <msink:destinationLink direction="with" ref="{A96183BA-1153-4ED1-ABBA-21E6862D23A7}"/>
                  <msink:destinationLink direction="with" ref="{479B0198-5354-41D5-A04A-FDF1CB668E55}"/>
                </msink:context>
              </emma:interpretation>
              <emma:one-of disjunction-type="recognition" id="oneOf0">
                <emma:interpretation id="interp0" emma:lang="en-US" emma:confidence="0">
                  <emma:literal>arms</emma:literal>
                </emma:interpretation>
                <emma:interpretation id="interp1" emma:lang="en-US" emma:confidence="0">
                  <emma:literal>runs</emma:literal>
                </emma:interpretation>
                <emma:interpretation id="interp2" emma:lang="en-US" emma:confidence="0">
                  <emma:literal>Arms</emma:literal>
                </emma:interpretation>
                <emma:interpretation id="interp3" emma:lang="en-US" emma:confidence="0">
                  <emma:literal>awns</emma:literal>
                </emma:interpretation>
                <emma:interpretation id="interp4" emma:lang="en-US" emma:confidence="0">
                  <emma:literal>wins</emma:literal>
                </emma:interpretation>
              </emma:one-of>
            </emma:emma>
          </inkml:annotationXML>
          <inkml:trace contextRef="#ctx0" brushRef="#br0">10427 4671 6784,'-38'11'2528,"25"9"-1344,13 2-1376,0-2 384,0-10-192,13 10 64,-13-8-256,26-2-32,-1 1 128,13-11 32,1-11 64,0-11-96,12 12 0,-12-10 64,-2 0 64,2 9 0,1-10 64,-3 11-64,-11 10 64,-13 0 64,12 20 64,-12 11-32,0-10-32,0 21-192,0-11-32,0 11 32,-1-11 0,14-10 32,1 0 64,-3-1-96,28-20 0,-13 0-128,-1-10 32,1-11 64,-1 11 32,0-11 224,-12 11 192,-1-11-128,1 11 0,1-2-192,-15 12-64,0 0 0,1 0 0,0 0 0,-13 12 0,0-12 0,-13 21 0,13-11 64,0 0 32,0-1-128,13-9 32,13 0 64,-14 0-320,15-9-64,-1-11 96,12 9 96,-13-11-64,1-8 64,0 9 64,-14-1 96,2 12 0,-2 0-32,-12 10 96,0 0 0,0 0-32,0 10-64,-12 0 32,12 2-32,0-2 64,0-10 96,-14 11-64,14-11-64,0 0-96,14-11 32,-14-11 32,12 12 0,13-10 64,-11 0 32,12 9-32,-1 0-64,-12-9 32,-1 20-32,2-11 0,-2 11 0,1 11 0,0-1 0,-13 11-96,0-1 64,13 1-32,0-1 0,-13-8 64,13-2 0,0 1 0,12-11 0,1 0-224,12-21 0,-12 9-64,12-8 96,1-1 128,-1 12 32,-12-2 96,0 0 32,-14 11-128,1 0 32,0 0 128,0 11 160,0 0-160,-13 9-64,0 0-32,0-10-32,13 2 0,0-2 0,-1 1 0,14-1 0,-13-10-96,12 0 64,1-10 32,0-1 64,-1 11 96,1-22 64,13 22-96,-15-10-96,3 0 0,-14 10-32,-1 10 64,1 0-384,-13 2-192,-13 9-512,1-11-224,-14 0-1312</inkml:trace>
        </inkml:traceGroup>
      </inkml:traceGroup>
    </inkml:traceGroup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55.30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8C9C2CE-2927-485E-92F8-1C3609D59FBA}" emma:medium="tactile" emma:mode="ink">
          <msink:context xmlns:msink="http://schemas.microsoft.com/ink/2010/main" type="inkDrawing" rotatedBoundingBox="14116,14728 15164,14534 15174,14590 14126,14784" shapeName="Other">
            <msink:destinationLink direction="with" ref="{9799519E-0553-4538-BDE1-5852DAA3A68E}"/>
          </msink:context>
        </emma:interpretation>
      </emma:emma>
    </inkml:annotationXML>
    <inkml:trace contextRef="#ctx0" brushRef="#br0">8148 7765 5120,'-25'0'1920,"12"0"-1024,-13 0-992,13 0 416,13 10-160,-12-10 0,0 11 32,-1-11 96,0 10-128,0 0 128,-1-10 32,2 10 96,-13-10 160,-2 11-32,2-11 32,-14 11-96,1-11-32,0 0 0,-14 0 64,0 0 64,0 11 32,1-11-416,0 9-160,13-9-32,-13 11 32,24-1-352,-11 1-192,12-11-352,0 10-192,1-10-352,0 10-96,-1-10-448,1 0-1184,11 0 640</inkml:trace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1.81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FD44939B-F811-40AE-BCAC-B1E113F59A50}" emma:medium="tactile" emma:mode="ink">
          <msink:context xmlns:msink="http://schemas.microsoft.com/ink/2010/main" type="writingRegion" rotatedBoundingBox="13259,16487 13904,16487 13904,16538 13259,16538"/>
        </emma:interpretation>
      </emma:emma>
    </inkml:annotationXML>
    <inkml:traceGroup>
      <inkml:annotationXML>
        <emma:emma xmlns:emma="http://www.w3.org/2003/04/emma" version="1.0">
          <emma:interpretation id="{B6A00488-4C8D-4FA9-BB6F-7038F0D63EDE}" emma:medium="tactile" emma:mode="ink">
            <msink:context xmlns:msink="http://schemas.microsoft.com/ink/2010/main" type="paragraph" rotatedBoundingBox="13259,16487 13904,16487 13904,16538 13259,165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30A1DB-B78D-4709-8134-FB97103C770B}" emma:medium="tactile" emma:mode="ink">
              <msink:context xmlns:msink="http://schemas.microsoft.com/ink/2010/main" type="line" rotatedBoundingBox="13259,16487 13904,16487 13904,16538 13259,16538"/>
            </emma:interpretation>
          </emma:emma>
        </inkml:annotationXML>
        <inkml:traceGroup>
          <inkml:annotationXML>
            <emma:emma xmlns:emma="http://www.w3.org/2003/04/emma" version="1.0">
              <emma:interpretation id="{1E95E4D3-764E-4321-A68F-BF39B74A87F1}" emma:medium="tactile" emma:mode="ink">
                <msink:context xmlns:msink="http://schemas.microsoft.com/ink/2010/main" type="inkWord" rotatedBoundingBox="13259,16516 13409,16516 13409,16538 13259,16538">
                  <msink:destinationLink direction="with" ref="{D5538132-9970-4863-9F13-DE288D4467C7}"/>
                  <msink:destinationLink direction="with" ref="{9799519E-0553-4538-BDE1-5852DAA3A68E}"/>
                </msink:context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8395 10368 9600,'0'0'3584,"0"0"-1920,18 0-2080,-18 0 480,21 0-1088,-3 0-352,21 0-2336,-1-16-960</inkml:trace>
        </inkml:traceGroup>
        <inkml:traceGroup>
          <inkml:annotationXML>
            <emma:emma xmlns:emma="http://www.w3.org/2003/04/emma" version="1.0">
              <emma:interpretation id="{A2949746-7246-4016-97CA-776F2D8F0FB8}" emma:medium="tactile" emma:mode="ink">
                <msink:context xmlns:msink="http://schemas.microsoft.com/ink/2010/main" type="inkWord" rotatedBoundingBox="13732,16487 13904,16487 13904,16509 13732,16509">
                  <msink:destinationLink direction="with" ref="{04ADD595-59B3-45B8-B5E2-BB5BE7F3764B}"/>
                </msink:context>
              </emma:interpretation>
              <emma:one-of disjunction-type="recognition" id="oneOf1">
                <emma:interpretation id="interp5" emma:lang="en-US" emma:confidence="1">
                  <emma:literal>-</emma:literal>
                </emma:interpretation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&lt;</emma:literal>
                </emma:interpretation>
              </emma:one-of>
            </emma:emma>
          </inkml:annotationXML>
          <inkml:trace contextRef="#ctx0" brushRef="#br0" timeOffset="184">8837 10331 10240,'-19'0'3872,"19"17"-2112,19-17-2208,-19 0 608,20 0-1504,18 0-512,0 0-2048,1 0-864</inkml:trace>
        </inkml:traceGroup>
      </inkml:traceGroup>
    </inkml:traceGroup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29:20.13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9A2DAE5E-C902-4911-90FC-4A489CD8587D}" emma:medium="tactile" emma:mode="ink">
          <msink:context xmlns:msink="http://schemas.microsoft.com/ink/2010/main" type="writingRegion" rotatedBoundingBox="11020,12598 11235,12598 11235,12698 11020,12698"/>
        </emma:interpretation>
      </emma:emma>
    </inkml:annotationXML>
    <inkml:traceGroup>
      <inkml:annotationXML>
        <emma:emma xmlns:emma="http://www.w3.org/2003/04/emma" version="1.0">
          <emma:interpretation id="{98C77396-6A51-426C-B445-D958948D5B9A}" emma:medium="tactile" emma:mode="ink">
            <msink:context xmlns:msink="http://schemas.microsoft.com/ink/2010/main" type="paragraph" rotatedBoundingBox="11020,12598 11235,12598 11235,12698 11020,126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4A6DDC-9084-40FD-B951-1FCA2B8A7159}" emma:medium="tactile" emma:mode="ink">
              <msink:context xmlns:msink="http://schemas.microsoft.com/ink/2010/main" type="line" rotatedBoundingBox="11020,12598 11235,12598 11235,12698 11020,12698"/>
            </emma:interpretation>
          </emma:emma>
        </inkml:annotationXML>
        <inkml:traceGroup>
          <inkml:annotationXML>
            <emma:emma xmlns:emma="http://www.w3.org/2003/04/emma" version="1.0">
              <emma:interpretation id="{D07A9556-A33B-4704-AF66-4E68A3A6C6C0}" emma:medium="tactile" emma:mode="ink">
                <msink:context xmlns:msink="http://schemas.microsoft.com/ink/2010/main" type="inkWord" rotatedBoundingBox="11020,12598 11235,12598 11235,12698 11020,12698">
                  <msink:destinationLink direction="with" ref="{7D8993F8-10AA-42F0-BC29-608CEFB086B2}"/>
                </msink:context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6443 7579 6784,'26'-10'2528,"-13"10"-1344,-1-11-1376,1 11 384,12-11-2240,2 2-928,11-1 640,0-12 448</inkml:trace>
        </inkml:traceGroup>
      </inkml:traceGroup>
    </inkml:traceGroup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56.47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E85162D4-FD81-4419-A51A-0CEB6F0775BE}" emma:medium="tactile" emma:mode="ink">
          <msink:context xmlns:msink="http://schemas.microsoft.com/ink/2010/main" type="inkDrawing" rotatedBoundingBox="11856,13925 14258,13601 14313,14005 11911,14328" semanticType="callout" shapeName="Other">
            <msink:sourceLink direction="with" ref="{289911D8-05B3-4AEB-946E-BE8945E82E25}"/>
            <msink:sourceLink direction="with" ref="{DF6682B7-8B0B-484A-826C-E6BF417470FF}"/>
          </msink:context>
        </emma:interpretation>
      </emma:emma>
    </inkml:annotationXML>
    <inkml:trace contextRef="#ctx0" brushRef="#br0">6157 7772 4608,'-37'0'1760,"23"0"-960,14-10-736,0 0 448,14 0-320,11-13-32,-13 3-160,14 0-32,-1-1 32,1-11 64,0 1 32,12-11-32,2 12 32,-3-3-128,-11 13-64,12 9 128,-11 2 96,-15-3 96,14 12 32,-13 12 128,13-3 96,-14 2-192,1-1-32,12 12-128,-11-1-96,12-12 0,-1 2 32,13-11-96,-11 0 0,10-20 32,-11 9 0,13-11 0,0 2 0,-1 0-96,-13 8 0,1 3 64,0-2 64,-14 0 0,2 11-32,-2 0 32,13 0 32,-25 11 32,28-11 32,-16 11 0,0-2 64,0-9-96,14 0-64,0 12-96,14-12 32,-1-12 96,-2 3 96,3 9-288,-2-11-64,1 0 32,-1 1 64,1 10-96,-14-10 64,1 20 128,0-10 128,-13 10-96,13 12-32,-14-13 64,1 12 96,-1-10-64,1 9 0,13 2-96,-13-22-32,13 0-128,-1-10 32,1-2 0,12 2 64,-12-11-32,0 0 32,-1 12 128,1-13 96,0 12 64,-13 10 32,13-10-128,-14-1-96,1 11 64,-1 0 0,1 0-32,0 0 32,0 0-64,0 11-32,0-11 96,12 0 0,-11 10-128,-2-10-32,2 10-64,-2-10 96,0 0 0,1 11 32,13-11-160,-13 0-32,0 0-608,-1 0-224,1 11-1792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1:30:57.21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Group>
    <inkml:annotationXML>
      <emma:emma xmlns:emma="http://www.w3.org/2003/04/emma" version="1.0">
        <emma:interpretation id="{9799519E-0553-4538-BDE1-5852DAA3A68E}" emma:medium="tactile" emma:mode="ink">
          <msink:context xmlns:msink="http://schemas.microsoft.com/ink/2010/main" type="inkDrawing" rotatedBoundingBox="13404,14372 14214,14714 14160,14840 13350,14499" semanticType="callout" shapeName="Other">
            <msink:sourceLink direction="with" ref="{E8C9C2CE-2927-485E-92F8-1C3609D59FBA}"/>
            <msink:sourceLink direction="with" ref="{1E95E4D3-764E-4321-A68F-BF39B74A87F1}"/>
          </msink:context>
        </emma:interpretation>
      </emma:emma>
    </inkml:annotationXML>
    <inkml:trace contextRef="#ctx0" brushRef="#br0">7571 7938 2688,'-13'0'1056,"13"0"-576,0 0-416,0 0 192,0 0 224,0 0 128,0 0 128,0 0 32,0 0-288,-12 0-64,-1 0-160,0 0 0,-13 0-160,14 0 0,-14-10 96,-13 10 256,14 0 96,-27-10 96,14 10 0,-13-10-224,12-1 0,1 0-256,-1 0-96,2 2-128,10-2 32,-11-10-128,-1 11 32,13 0-96,13-11 64,-12-1 96,12 13 32,0-12 32,1 0 0,-1 10-96,13 1 64,-13 0-384,13-1-224,0 11-1984,0 0-1184,-13 0 1600</inkml:trace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53"/>
    </inkml:context>
    <inkml:brush xml:id="br0">
      <inkml:brushProperty name="width" value="0.10583" units="cm"/>
      <inkml:brushProperty name="height" value="0.10583" units="cm"/>
    </inkml:brush>
    <inkml:brush xml:id="br1">
      <inkml:brushProperty name="width" value="0.07056" units="cm"/>
      <inkml:brushProperty name="height" value="0.07056" units="cm"/>
    </inkml:brush>
  </inkml:definitions>
  <inkml:trace contextRef="#ctx0" brushRef="#br0">11146 2314 12960,'-13'7'-32,"-1"-7"32,0 7 0,0-7 64,0 6 32,-7 1-32,7 0-64,-14 0 96,14 7 64,-13-7-64,6 0-64,-7-7-96,7 7-32,-7 0 64,1-7 0,-8 7 32,7 0 64,-7 0 32,1 0 96,-1 0-256,0 0 0,-7 7 0,8-14 32,-8 14 96,-7-9 32,8 2-128,-1 7 32,-7 0-64,1 0 0,-1 0 64,-7 0 64,1 7-96,-1-7 0,1 0 32,-1-1 64,-7 1-96,1 0 0,6 0 32,-6 0 64,-1 0 32,1 0 96,-1 7-160,1 0-32,-1-1 0,1 1 0,-1 7 0,0 0 64,1-7-96,6 0 0,-6-8 32,6 8 0,1 0 0,-1-7 0,7 0 0,-6 0 0,-1 7 0,1-7 0,-1 6 64,7 1 32,-7-7-128,8 14 32,-8-7 0,1 0 0,-1 0-96,7-8 64,-6 1 32,6 0 64,-13 0-32,13 7-32,-7-7 32,1-7 32,-1 7-96,-13 0 0,6 0 32,1-1 0,-1 1 0,1 1 0,-1-2 0,0 1 0,-6 0 0,-1 7 0,1 0 0,-1-7 64,8 6-32,-15-5-32,8-1-64,-1 6 32,1-6 96,0 0 32,6 0-32,-7-7-64,8 0 32,-1 7-32,1-7 64,-1-7 32,1 13-128,6-5-32,1-1 96,6 0 32,-7 6 0,8-6-64,-1 0 32,7 0-32,-6 0 64,6 0 32,0 0-128,8 0-32,-1 0 32,-7 0 0,14 0 32,-6 7 0,6-7 0,7 7 64,0-7-32,0-7 64,14 7-128,-7-7 0,7 0 32,1 0 64,6 0-32,-7 0-32,7 0 32,0 0-32,0 0-96,0 0 64,0 0-32,0 0 0,0 0 0,0 0 0,0 0 64,0 0 64,0 0-32,0 0-32,0 0 32,0 0-32,0 0 64,0 0 32,-7 0-32,7 0-64,-8 0-64,1 0 32,1 0 32,-8 0 64,7 0-32,-7 0-32,-7 0 32,7 0 32,-7-7 32,1 0 96,-2 0 32,-5 0 32,-1 0-128,0 0-96,1 0 0,-8-7 32,7 0-32,-14 0-32,7 0-64,-13 7 32,13-6 160,-14-1 64,8-1-64,-15 2-96,7-1 0,-6 0 32,-1-7-96,1 7 0,-8-7 32,7 1 0,-6-8 0,-1 14 0,8-7 0,-8 0 64,1 0-96,-1 0 0,1 8 32,-8-2 0,9 1 0,-9 8 64,7-8-96,1 7 0,-8-7 32,1 0 64,-1 0-32,8 7-32,-8-7-64,1 1 32,-1 5 32,1-6 0,6 0 0,-6 1 0,-1-8 0,8 14 0,-1-7 0,1 7 0,-1-7 0,0 7 0,1 0-96,7 0 0,-1-7 128,7 7 96,-7-7-96,1 7-32,7-6 0,-1 6 0,0 0 0,0-7 64,-6 0-96,6 0 0,0 7 32,1-7 0,-1 7 64,7-7 32,-6 7-128,-1-7-32,7 1 32,-6-8 0,6 0 32,-7 7 64,8-7-32,-8 0-32,7 0-64,-6 7 32,6 1 32,0-1 64,1 0-96,-1 0 0,0 0 32,1-7 0,-1 7 0,0 0 64,1 0-32,-1 1-32,0-1 32,0-14 31,1 14-94,-1-7-65,-7 7 64,15-7 0,-1 7 32,-7 2 64,1-2-96,-1 0 0,7 0 32,-7 7 0,1 0 0,13 0 0,-7 0 0,0 0 0,1-7 0,-1 7 64,0-7-96,0 7 0,-7 0 32,15-6 64,-8 6-96,14 0 0,1-7 32,-9 7 0,16 0-352,-1-7-160,0 0-896,7 7-352,0-7-2048</inkml:trace>
  <inkml:trace contextRef="#ctx0" brushRef="#br1" timeOffset="1">42 2279 3456,'0'0'1312,"0"0"-704,0 0-448,0 0 352,0 0-160,0 0 32,0 0-32,0 0 32,0 0 0,0 0 64,0 0-224,0 0 0,0 0 0,0 0 32,0 0 0,0 0-128,0 0-32,0 0-32,0 0 32,0 0 64,0-7 64,7 7-192,-7 0-64,6-7 64,2 0 32,-1 0 0,0 0-64,0 1 32,6 6-32,1-7 0,0 0 0,7-7 0,-7 7 64,7-7-32,0 7 64,6-7-128,-6 7-64,7-7 64,-7 7 0,7-7-64,6 0 64,1-6 32,0 6 64,14-7-32,-15 7-32,8-7 96,0-7 0,6 7-192,1 1 0,0-1 32,-1 0 96,1 0 64,7 0 32,-1 0-224,8 0 0,-8 1 96,8-8 128,-8 7-192,8-7 0,0 0 64,-1 1 64,8-8 0,-1 7 32,7 0-64,-6 0-32,-1 1-64,1-1-32,20-7 128,-6-7 32,-1 8-96,-6-1-32,-1 0 32,0 7 0,-6 0 96,14 1 32,-15-8-128,7 14-32,-6-14 96,-1 1 32,1 5-96,6 2-32,-13-8 32,6 7 0,1 1 32,-1 5 0,-6-5 0,6-1 64,1 7-32,-8-7-32,8 1 32,-7 0 32,-8-1-96,8 0 0,-1 7 32,1 0 64,-8 0-32,1 1-32,0-8-64,5 7 32,-5 0 96,-1 7 32,1-14-32,-1 1-64,-6 6-128,7 0 0,-8 7 64,1-7 96,-7 0 64,6 7 32,-6 0-64,0-6-64,6 6 32,-6 7 32,0-7-96,-1 0 0,-6 0 96,7 0 32,-7 0-32,-1 7-64,8-7 32,-7 0-32,0 8 0,-1-1 0,-6 0 0,0-7 0,0 0 0,-1 0 64,2 7-96,-2-7 0,-6 7 32,7 0 64,-7-7-32,6 7 64,-6 0-128,-7 0-64,7 0 64,-7 0 64,7 1 0,-7 6 64,0-7-128,-8 0 0,9 0 32,-8 0 64,0 7-96,-1 0 0,-6-7 32,7 0 64,0 7-32,-7 0 64,7-7-64,0 7-32,-7-7 32,0 7-32,0 0 0,7 0 0,-7-7 0,7 7 0,-7 0 0,7 0 0,0 0-96,-7 0 64,7 0 32,0-7 64,0 7-32,-7 0-32,7-7 96,0 7 0,-7 0-32,6 0-64,1 0 32,-7 0 32,8 0-192,-1 0 160,0-7 128,-1 7-96,1 0-32,0 0 64,0 0 0,-7 0-32,7 0-64,-7 0 32,7 0 32,-7 0 32,0 0 32,0 0-64,7 0-64,-7 0-64,7 0-32,-7 0 128,7 0 96,-7 7-96,7-7-32,-7 0 64,7 7 32,0-7-32,0 0-64,0 0 32,-7 7-32,7-7-96,7 7 0,-7-7 128,7 7 32,-8 0-96,1-7 32,7 7 0,0 0 64,0-7-96,7 7-64,-7 7 128,7-7 32,0-1 0,6 8 32,1 0-224,0 0 32,0 7 96,0-7 64,-1 0-96,8 7-32,-7-7-64,7 0 96,6-1 0,1 1 96,-7 0-32,0 0-32,6 0 32,-6 0-32,7 0 0,-1 7 0,1-7 0,0 6 64,-1-6-96,-6 7 0,7 0 32,0 0 0,6 0 0,-6 0 0,7-8-96,-8 8 64,-6 0 32,7 0 0,-1-7 0,1 0 64,0 0-32,-1 7 64,8-8-128,-7 8 0,0-7 32,-1 7 0,8 7 0,-1-7 0,-6 0 0,7-7 0,-1 6 0,-6 0 0,14-6 0,-1 7 0,-6-7 0,-7 7 0,13-7 0,-13 0 0,14-1-96,-8 9 64,1-9 32,0 8 64,-1 7-96,1-7-64,-1-7 64,1 6 0,0 2 96,0-9 32,-8 8-128,8 0 32,0-7 0,-1-7 64,1 7-32,0 0-32,-8 0 32,1 0-32,0 0 0,-1-8 0,1 8 0,0 7 0,-1-7-96,1 7 64,-7-7 96,0 7 32,-1-7-128,1 0-32,7-1 32,-7 1 0,-1-7 96,1 7 96,0 0-128,-7 0-32,6-7 0,-6 7 0,7-7 0,-7 0 0,6 0 0,-6 0 0,0 7 0,7-8 64,-7 1-32,6 7-32,-6-7-64,7 0 32,-7 0 32,6 0 64,-6 0-32,7 0-32,-7 7 32,6 0-32,-6 0 0,0 0 0,0-7 0,0 7 0,-1-8 0,1 8 0,0-7-96,0 0 64,0 7 32,-1-7 0,-6 0 64,7 7 32,-7-7-128,0 0 32,-7 7 0,7-7 0,-1 0-96,-6 7 64,7-7 32,0-1 0,-7 8 0,7-7 64,0 7-96,-8-7 0,8 7 32,-7 0 64,0-7 32,0 14 96,7-7-96,-7-7-64,7 7 0,-8-1 32,8-6-32,-7 0 64,0 7-128,7-7-64,-7 0 64,0 7 0,7 0 32,-7-7 64,6 0-32,-5 7 64,-2-7-64,1 0 64,0 0-128,0 0-64,0 0 64,0-1 0,-7 1-64,6 7 64,1-7 32,1 0 64,-2 0-32,-6 0-32,0 0 32,7 0 32,0 0-32,-7-7-32,0 7 32,7 0-32,0 0 0,-7-7 0,-1 7 0,8 7 0,-6-7-96,5 0 0,-6 6 128,0-6 32,7 0-96,-7 0 32,7 0 0,-7 0 64,0-7-32,0 7 64,7 0-128,-14 0 0,7-7 96,0 7 32,-1 0-128,-6-7-32,7 0 96,-7 0 32,8 0 0,-8 0-64,0 0 96,0 0 0,0 0-544,0 0-160,0 0-832,0 0-288,-8 0-1440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5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4852 11648,'0'0'0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5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4842 11648,'4'0'0,"-1"0"0,1 0 64,-4 0 96,3 0 64,-3 0 96,0 0-96,0 0-64,0 0-64,0 0-96,0-3 96,0 3 0,0 0-128,0 0 32,0 0 0,0 0 0,-3 0 0,3 3 0,-4-3 0,1 0 0,-1 0-96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5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5 0 2688,'0'0'1056,"-5"0"-576,5 0-352,0 0 256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14141 7727 4864,'0'0'1824,"-16"0"-960,16 0-384,0 16 576,0-16-320,0 16 0,0-16-256,0 0-32,0 17-256,0-17 0,0 0 128,0 0 96,0 0 128,16 0-224,-16 0-32,17 0 32,-1 0 128,0 0-64,0 16 96,1-16-192,15 0-96,1 0 32,-1 0 0,1 0-97,0 0-31,-1 0-32,0 0-64,1 0 96,0 0 0,32 0-32,-32 17-64,31-1-64,-14 0 32,-2 0 32,18 0 0,-2 1 0,-15-1 64,16 1 32,-16-17 96,0 16-32,-16-16 64,-1 16 0,0-16 32,1 0-128,0 0-32,-1 0-96,1 17-32,0-17-32,-1 16 0,0-16 192,1 16 160,0 1-224,-1-17-96,1 16-160,0 0 32,-17-16 96,16 0 96,-16 16 64,1-16 32,-1 0-416,1 0-224,-1 0-64,0 0-63,0 0-801,-16 0-320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5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7 1664,'7'-7'608,"-7"14"-320,0 0 64,0-7 384,0 7-192,0 0 32,0 7-288,7-1-96,-7 1 32,0 7 64,0 0 0,7 7 64,-7 7-128,7-1-64,-7-6 0,7 14 32,-7-7-96,7 13 0,0 1 96,-1-8-32,1 7 0,0 8-96,-7-7 32,7 6-64,1 1 64,-2-1 0,-6 1 32,7 0 0,0-1 0,0 8-160,0-7 32,0-1 64,0 1 32,-7-1-32,7 1 32,0-1-64,0-7 64,7 1-224,-14-7 32,7 13 96,0-6 128,-7 0-32,7-1-64,-7 1 0,6 0-32,-6 6 64,0-6 32,7-1-32,0-6-64,-7 7 32,8-8 32,-1-6-96,-7 0 0,6-7-32,1-8 0,0 7 128,0-13 32,0 7-32,0-7 32,0 0 0,0-7 96,-7 7-32,7-7 0,0-7-32,0 7 0,0 0-160,7-7 32,-1 0 0,9 0 64,-9 0-32,8 0 64,-7-7-64,14 7-32,-7-7-64,-1-7-32,9 0 128,-2 7 32,15-7 0,7 7-64,-8 0-64,1-7 32,7 0 32,6-6 64,1 7-96,0 6 0,-1-7 32,1 7 0,13-7 0,1 7 64,-8-7-32,8 7-32,-2-7 32,9 0-32,-1 0-96,1 1 0,6-1 64,0-7 0,1 0 32,-8 7 0,15 0 0,-1 0 64,1 7-96,6-7 0,0 7 96,-6 1 32,13-8-128,0 7-32,-7 0 96,15 0 32,-15 0-96,14 0 32,-7 7-64,1 0 0,6-7 0,-7 14 0,0-7 64,15 0 0,-8 7 0,-1-7 0,1 7 64,1 0 32,-1 7-192,-7-7 0,0 6 32,7 8 96,-6-7 0,-1 7-32,-14-7-64,8 7 32,-8 0 32,0 0 64,-6-1-32,6-6 64,-13 7-64,-1-7-32,0 7 32,1 0-32,-8-8-96,-6 7 0,0 8 128,-8-7 32,1 0-96,0 0-32,-8 0 32,-6-14 64,0 7 0,-8-1 64,1-6-64,-7 0 64,-7 7-64,7-7-32,-8 0 32,1-7 32,0 7-32,-7 0-32,-7-7 32,7 7-32,-7-7 0,0 0 0,-7 0 64,7 0 96,-7 0 288,0 0 160,0 0-224,0 0-128,0-7-160,0 0 0,0 0-64,0 0 64,7-7-128,-7 0-64,0-6 64,7-8 0,-7 7 32,7-7 64,-7 7-32,7-7 64,-7 1 0,6 0 96,1-8-96,0 0-64,0-6 0,0-8-32,0 7 64,7-6 32,-7-1-128,7-7-32,-7 8 96,6-8 32,-6 14-96,0-6 32,0-1 0,0-7 64,0 1-32,7-1-32,-8 1-64,8 7 32,-7-8 32,0 1 64,0-1-32,0 8 64,0-1-128,0 7-64,-7 0 128,7 1 32,0-1-96,-7-7 32,14 7 0,-7 8 0,0-8-96,0 7 0,0 1 128,0-1 96,-7 0-96,7 0-96,-7 7 32,0 1 64,7 0-64,-7 6-64,6-7 64,-6 7 0,7-6 96,-7-1 32,0 0-32,7 0-64,-7 0 32,0 1-32,0-1-96,0 14 0,0-7-224,0 14-64,0-7-1248,7 7-544,0 7-864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5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4336 187 21471,'-1'0'224,"-19"7"-96,-1-7-96,0 0-96,0 0 32,-7 7 96,-6-7 32,6 7-128,-7-7 32,7 7 0,-6-7 0,-1 7 64,0-7 96,-7 7-64,7-7-64,-6 7-96,-1-7-32,1 0 64,-1 7 0,7-7 32,-14 6 0,8-6 0,-8 8 64,7-8-96,-7 6-64,8-6 128,-7 7 32,-1-7 0,7 7-64,-7-7 32,0 7-32,8 0 0,-8 0 64,7-7-96,-6 14-64,6-7 64,-7 0 0,1 0 96,7 0 96,-8 0-224,0 0 0,0 0 64,1 0 64,-1 0-96,0-1 32,0 2-64,-6 5 0,7-6 64,-1 7 0,0-7 0,0 7 0,1-7 0,-1 0 0,-6 7 0,6-7 0,0 7 0,8-7 0,-1 6 0,-13-5 0,13-2 0,-7 1 0,7 1 0,8-2 64,-8 1-96,0 7 0,8-7 32,-1 0 0,-6 7 0,6-7 0,1 0 64,-1 0 32,-7 0-128,7 0-32,8 0 32,-8-1 0,0 2 32,0-8 0,8 6 0,-8 1 0,7-7 64,0 8 32,-7-2-128,8 1-32,-9-7 96,9 7 32,-1 0-96,0 0-32,1-7-64,-1 7 96,0 0-64,0 0 32,7 0 64,0 0 64,1 0-32,6-7-32,-14 7-64,14-7-32,-7 7 64,7-7 64,1 0 64,-1 7 32,0-7-160,0 0 32,-7 6-64,7-6 0,0 8 64,0-1 0,0-7 64,1 0 32,-1 0-128,7 0-32,-8 6 32,9-6 0,-1 0 32,-7 8 0,7-8 0,0 0 0,-7 0 64,14 0 32,-7 6-128,0-6-32,0 0-64,0 7 0,0-7 288,1 0-160,-2 0-32,2 0 64,-9 0-32,15 0 0,-7 0 32,0 0-32,1 0 0,6 0 0,-8 0 0,2 0 0,-1 0 0,7 0 64,-7 0-96,0 7 0,0-7-32,0 0-64,0 0 96,0 0 0,7 7 32,-14-7 64,8 0 32,-2 0-32,1 0-64,1 0 32,-9 7-128,15-7 0,-7 0 64,1 0 0,-2 7 32,2-7 0,6 0 0,-7 7 0,7-7 0,-7 7 0,7-7-96,-7 7 64,7-7 32,-7 7 64,7 0-96,0 7-64,-7 0 64,7 0 64,-7 0 0,7-1-32,0 1-64,0 14-32,-7-7 64,7 0 64,0 6-64,0 1 0,0 0 96,-7 0 32,7 7-32,0-8-64,0 1-64,0 0 32,0 7 32,0-8 64,0 8-32,0-7-32,0 7-64,0-1 32,0 1 32,-7 7 64,7 0-32,0 6-32,-7-13 32,7 14-32,0-7 0,0-1 0,-7 8 0,7-7 0,0-1-96,-7 8 64,7-7 32,0 6 0,0 1-96,-6 6 64,6-6 96,0 6 32,-8-6-128,8 7-32,0-1 96,0 1 32,0-8-96,0 1 32,0 7-64,0-8 0,0 1 64,0 0 64,0-7-32,0 6 64,0-6-64,0 0-32,-7-8-64,7 8 32,-7 0 32,7-8 0,0-5-96,-6-2 64,6 8 32,0-1 64,0-6-32,0 0 64,0-7-224,0 7 32,0-8 32,0 1 32,0 1 32,-8-2 0,8 8-96,-6-7 0,6-1 64,0-5 0,-7 5-64,7 1 64,0-7 32,-7 7 0,7-7 0,0-1 0,0 2-160,-7 5 32,7-6 64,0 7 32,-7-7-64,7 0 0,0-7 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0"/>
    </inkml:context>
    <inkml:brush xml:id="br0">
      <inkml:brushProperty name="width" value="0.10583" units="cm"/>
      <inkml:brushProperty name="height" value="0.10583" units="cm"/>
      <inkml:brushProperty name="color" value="#FFF200"/>
    </inkml:brush>
  </inkml:definitions>
  <inkml:trace contextRef="#ctx0" brushRef="#br0">4288 26 12096,'0'1'320,"0"-1"-96,-7 0-64,7 6 128,-7-6 128,7 0-96,-7 7 64,0-7-160,7 0 32,-7 0-32,-6 0 160,5 7-128,1-7-128,0 0-96,-7 0 0,7 0-32,1 0 0,-2 0 64,2 0-32,-1 0 64,0-7-64,-7 7 64,7 0-64,0 0-32,-7 0-64,7 0 32,-7-7 160,0 7 64,7 0-65,-7 0-31,0 0-32,8 0-64,-8 0 32,0 0-32,0 0 64,0 0 32,0 0-32,0 0 32,0 0-128,-6 7 0,6-7 96,-7 0 32,0 0-32,-7 7 32,7-7-64,0 8-32,-6-2-64,6-6 32,0 0 32,0 7 64,0 0-32,-7-7 64,8 0-64,-1 7-32,0 0 32,-7-7 32,0 7-96,7-7 0,-6 7 32,-1-7 0,7 0 0,0 7 64,0 0-32,-6-7-32,6 7-64,0-7-32,7 6 64,-7-6 0,0 0-64,0 0 64,0 0 32,-6 0 64,13 0-32,-7 0-32,0 8 32,0-8 32,7 0-96,-7 0 0,7 0 32,-6 0 64,6 7-96,-1-7 0,-5 0 32,6 0 0,0 0 0,-7 0 64,7 0-96,-7 6 0,1-6 96,-1 8 32,0-8-128,0 6 32,0-6-64,1 7 0,-1-7 64,-7 7 0,7-7 64,0 0 96,7 8-128,-7-8-32,1 6 0,-2-6 0,1 7-96,-6-7 64,6 0 32,0 7 64,1-7-96,-2 7 0,1-7-32,8 7 0,-15-7 64,14 7 0,-6-7 64,5 7 32,-6-7-32,0 7-64,1-7 32,-1 7-32,-7 0-96,7-7 0,0 7 128,0 0 32,0 0-96,8-1 32,-7 2 0,-1-2 64,1 1-96,-2-7 0,1 7 32,1-7 64,-1 8-32,0-8-32,0 6-64,0 1 32,0 0 32,0-7 0,1 7 0,-1 0 0,7-7 0,-7 7 64,0 0-192,0 0 32,7-7 32,-6 7 96,6 0 0,-7 0-32,7-7 96,-7 0 0,0 7-32,0-7-64,0 0 32,8 0-32,-8 7 0,7-7 0,-7 6-96,7 2 64,0-8 32,0 6 64,1 1-32,-8-7-32,7 7-64,0 1 32,-7-8-32,7 6 0,-7-6 128,0 0 32,1 7-32,-1-7-64,0 7-64,0-7 32,7 7 32,-7-7 64,7 0-96,0 0-64,-7 7 128,8 0 32,-8-7-96,7 7 32,0-7 0,0 7 64,-7 0-96,0-7-64,1 7 64,-1-7 0,7 7 32,-7-7 64,0 7-32,7-7 64,-7 7-64,7-7-32,1 6-128,-8 2 0,6-2 128,-5-6 128,6 7-96,0 0-96,-7-7 96,7 8 32,-13-2-96,5-6 32,2 7 0,6-7 0,-7 8 64,0-8 32,7 0-192,0 6 0,-6-6 32,6 7 32,0-7 96,0 0 32,0 7-128,0-7-32,0 7 32,0-7 0,0 0 32,1 0 0,-2 7 64,2-7 32,-8 0-32,0 7 32,7-7-128,0 0 0,1 0 32,-1 0 0,-1 7-96,1-7 0,0 0 64,8 0 64,-8 0-64,7 0 0,0 0 32,0 7 64,-7-7-96,7 0-64,0 0 64,0 0 64,-7 0 0,8 0-32,-2 0 32,1 7-32,0-7 64,7 0-96,-6 0 0,-2 0 96,2 0 32,-1 0-128,0 7-32,0-7-64,0 0 96,0 0 0,7 6 96,-7-6-32,7 0 64,-7 0-128,0 8 0,0-8 32,-7 0 64,7 0-32,1 6-32,-2-6 32,1 0-32,0 0-96,1 0 64,-2 0 32,2 7 0,6-7 0,-7 0 64,7 0-96,-8 0-64,2 7 64,6-7 0,0 0 32,0 0 64,-7 0-96,7 8 0,-7-2 32,7 1 64,0 1-32,-7-2-96,7 8 32,-7-7 32,7 0 0,0 7 0,0-7 0,0 0 0,0 0 0,0 7 0,0-8 0,0 8 0,0-6 0,0 5 0,0 1 0,0 0 0,0 0 0,0 0 0,0-7 0,0 7 64,0-8-192,0 8 32,0 1 96,-7-1 64,7-1 0,0 1-64,0 0 32,0 0-32,0-7 0,-7 6 0,7-5 0,0 5 0,0 1 0,0 0 64,-7 0-96,7 0 0,0 0 32,-7 0 64,7 0-32,0-1-32,0-5 32,0 5 32,0 1-96,0-6 0,0 6-32,-7-1 0,7 1 64,0 0 0,0-7 0,0 7 0,0 0 0,0 0 64,0 0-32,0 0-32,0 0-64,0 6 32,0-6 32,0 7 0,0-7-96,0 7 64,0-7 32,0 0 0,0 0 64,0-1 32,0 1-32,0 7-64,0-7 32,0 7-32,0-8-96,0 9 64,0-8 32,0 7 0,0-1 0,0-6 0,0 7 0,0-1 0,0-6 0,0 0 0,0 0-96,0 7 64,0-14 32,0 14 64,0-14-32,0 7-32,0 0 32,0 6-32,0-12 0,0 6 0,0-1 0,-6 1 0,6 0 0,0 7 0,0-14 0,0 14 0,0-7-96,0 0 64,0 0 32,0-1 64,0-5-32,0 5 64,0 1-64,0 0-32,0 0 32,0 0-32,0 0 0,0 0 0,0 0-96,0-1 64,0 1 32,0 0 64,0 0-32,0 0-32,0 0 32,0 0-32,0 0-96,0 0 0,0 14 128,0-15 32,0-6-96,0 7 32,0 0 0,0 0 0,0 7 0,0-7 64,0-7-96,0 0 0,0 6 32,0-5 64,0 5-96,0 1 0,0-7-32,0 7 0,0 0 64,0 0 0,0 0 0,0 0 64,0 0-32,0 6-32,0-5 32,0-2 32,0 8-96,0-7 0,0 0 32,0 0 0,0 0-96,0-7 64,0 14 96,0-7 96,0-1-224,0 1 0,0 0 0,6 0 32,-6 7-64,0 0 64,0 0 32,0-7 64,0-8-32,0 8 64,0 7-128,0-14 0,0 0 32,0 7 64,0-7-32,0 6-32,0 8 32,0-13-32,0 5 0,0-6 0,0 0 0,0 0 0,0 7 0,0-7 64,0 7-96,0-8 0,0 9-32,0-1 0,0-7 64,0 6 64,0 8-32,0-14 64,0 7-128,0 0-64,0-7-32,0 7 96,0-8 64,0 2 64,0 5-32,0-6 32,0 0-128,0 0 0,0-1 32,-6 2 64,6 5-96,0-6 0,0 0 32,0 0 0,0 7 0,0-7 0,0 0 0,0 0 64,0-7-96,0 7 0,-8 7 32,8-7 0,0-7-96,0 7 64,0 0-32,0 0 0,-7-1 128,7 2 32,0-2-32,0 8-128,0-7 32,0 0 32,0 0 64,0 0-32,0 0-32,0 0 32,0 0-32,0 14 0,0-14 0,0 0 0,0 0 0,0 0 0,0-1 64,0 2-32,0-2-32,0 1-64,0 0 32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7 48 10560,'0'-15'-32,"-3"0"128,3 1 96,0 10 896,0 4-288,-4 4-32,4 3-256,4 8-64,-4 3-128,0-14-32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242 7 1920,'7'-7'768,"-7"7"-384,0 0 96,0 0 480,0 0-96,0 0 32,0 0-288,0 0-32,-7 7-64,7 0 64,-7 0-320,0 14 64,0-1 32,-7 15-64,0 7 0,0 7-32,-6 5 64,-1 9-160,0-1-32,0 1-64,1-8 32,-1-6 0,8-1 32,-1-7-416,7-13-224,-7 0-4576,7-28 2112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 22 11840,'1'0'-64,"3"-11"128,-1 4 32,-3 3 384,0 4 160,-3 8-192,-1 2-96,1-6-64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103 0 2304,'0'0'960,"0"7"-512,0-7-32,0 7 448,0 0-64,0-7 0,0 14 0,0 0 32,0 7-160,-7 6-96,0 8-320,7 6 32,-7 8 64,-7-1-288,7 1 0,-6 7-64,13-9 64,-6 2-32,-8-7-32,14-8 32,-7 1-32,0-7-864,0 0-352,0-7-1440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40 0 3840,'-7'14'1472,"7"14"-768,0 6-256,0-20 544,-6 21-192,6 0-64,-7 6-288,0 8-128,1 0-160,-1 5-192,7-12 0,0 7 32,0-15 0,7 1 0,-1-7 64,-6 0-1440,7-7-1984,-7-7 448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2176,'0'0'864,"0"7"-448,0 7 288,7 0 480,-7 0-64,7 7 0,-7 12-288,7 2-128,-7 7-320,6 7-160,1-9-128,-7 9-160,14 0-32,-7-8 192,0-6 96,6-1-320,-6-6-128,0-7-1856,0-8-1408,0 2 1248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0 640,'0'7'256,"0"-7"-128,0 14 960,0 0 576,7 0-64,-7 7 0,7 13-352,-7 7-128,7 1-352,0 13-128,6-6-384,-6 13-96,7-7 32,-7 1-160,6-8-32,1 1 0,-1-1 64,1-14-320,0-6-64,0-7-2016,0-7-1632,-8-14 1344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3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15151 7971 2816,'0'-17'1056,"-16"34"-576,32-17-64,-16 0 352,0 0-32,0 0-64,0 0-288,0 0-96,0 0 192,0 0 128,0 0-288,0 0 96,0 0 32,0 0-96,0 0 32,0 0-96,0 0 64,0 0 96,16 16-192,-16-16-64,0-16-32,0 32 32,17-16 32,-17 0 32,16 16 0,-16-32 64,16 16-96,-16 0-64,16 0-64,0 0 0,-16 0 0,17 0 96,-1 0-160,1 0-32,-1 0-64,0 0 0,16 0 128,-15 0 32,-1 0-128,1 0 32,15 0-64,-16 0 0,17 0 64,-17 0 64,1 0 32,15 0-32,-16 0-64,0 16-64,1-16 32,-1 0 32,17 0 0,-33 16 64,32-16-32,-16 0-32,1 0 32,-1 16-32,1-16 0,-1 0 64,-16 0-96,32 0 64,-32 0 64,16 0-128,1 0-32,-1 0 32,-16 0 64,17 0 0,-17 0-32,16 0 32,-16 0-32,16 0 0,-16 0 0,0 0 0,0 0 64,0 0-32,0 0-32,0 0 32,0 0 32,0 0-32,0 0 64,0 0 128,0 17 128,0-17-288,0 16 0,0 1-64,0-1 0,0-16 0,0 16 64,16 0-32,-16 0-32,0 1 32,0-17-32,0 16 0,0 1 64,16-1-32,-16-16-32,0 16 160,0 0 32,0 0-1,0 1 33,0-1-288,17 1 0,-17-1 128,0 16 192,0-16-128,0 1 0,16 16-128,-16-1-96,0-15 128,0 15 96,0 1-32,17-1 0,-17 1-32,0-17-64,16 17-64,-16-1 32,0 1 96,0-1 32,16 1-32,-16 0-64,0-17-832,16 16-383,-16-16-961,0-16-320,0 0-1120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8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150 0 3072,'-6'7'1120,"6"-7"-576,0 7-64,0 7 416,-7 0-64,0 7 64,7 6-160,-14 8-64,7 14-352,-7-2 0,1 9 32,-1 7-288,1-1 0,-1-6-64,1-1 0,-1-13-704,0-8-256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6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25 0 3712,'-6'7'1472,"6"7"-768,0 14-416,0-15 448,0 1-64,0 14 64,0 7-288,-6 0-32,6 6-224,0 8-128,0 6-32,0-7 32,0 1 96,-7 0-480,7-7-192,0-7-1088,-6-8-1408,6-6 608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3968,'0'7'1568,"7"0"-832,0 14-512,-7-7 416,7-7 32,0 14 128,0-1-224,6 1-96,-7 14-256,15-1-32,-7 8 128,7-1-128,0 1 64,-7 0-320,5-1 0,-5 1 64,0-1 64,0-6 64,0-7 0,0-7-160,0 6 32,-7-6-992,7-14-2496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2816,'0'0'1056,"0"7"-576,7 0-160,-7-7 448,0 14-64,7-7-32,-7 14 0,7 0 32,-7-1-96,7 8 0,0 7-320,0-7-32,7 6-32,-8 7 32,8-6 0,-1 7-128,1-8-32,0 1-192,0 0 0,-7-7 96,7 0 128,-7-1-32,0-6-64,0 0-512,0 0-224,0-7-1056,-7 0-1600,7 0 704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46 0 3072,'0'7'1120,"0"-7"-576,0 7-224,0 0 448,0 7 0,0-1 96,0 8-288,-6 7 0,6 7-64,-7 6 64,0 8-320,1-1-224,-1 7-32,7 0 0,-6-6 64,-1-7-672,7-8-288,0 1-1664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3328,'0'14'1312,"0"14"-704,0-1 0,0-13 512,0 7-64,0 14 32,0 0-480,0 13-128,0 1-288,0 13-128,0-6-32,0-7-32,0 6 0,6-13 64,-6-7 32,7-8-1248,-1-6-480,-6-7-960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2742 8350 1408,'0'7'512,"0"-7"-256,0 7 320,0 0 384,7 0 288,-7 14 96,7-8-224,-7 8-64,7 7-288,0 6-96,-1 8-384,7-1-256,-6 1-32,0-7 64,7 6 96,-7-6-128,7-15-96,-8 8 96,8-14 32,-7-7-1152,7-7-448,-7-7-1056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2688,'0'7'1056,"7"-7"-576,0 14 128,0-7 576,-7 14-224,13-1 0,-6 0-192,0 15-96,14-7-352,-7 14-128,0-9-64,7-5-64,-8 7-64,0 0 32,1-8-32,0-7-576,-7 2-160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3072,'7'21'1120,"0"7"-576,-7 0 64,6-8 512,-6 1-64,0 13 32,7 1-480,-7 0-192,7 6-256,-7 1 32,0 7 96,7-9-160,0 9-64,0-14-32,-1 6-32,1-13-160,0 0-32,-7 0-1056,7-14-416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131 291 2560,'-7'7'1056,"-1"-7"-576,16 0-160,-8 7 448,-8-7-288,8 7-32,0 0-128,0 0-32,0-7 96,0 7 96,-6 0 160,6-7 64,0 0-96,-7-14-320,7 7-32,-7-7 64,7 0-192,-7-7-64,7 7 32,-7 0 0,0-7-32,0 1 32,0-1-64,-6 0 64,6 7-128,1-13-64,-1 6 64,0 0 0,7 1 32,-7 6 64,0 0-96,7 7-64,0 0 64,0 0 0,-7 7-128,7-7-32,0 7-64,0 0 64,0 0-32,0 0 64,0 0 96,7 0 32,-7 7-64,0 0 64,7 0-32,0 7-64,-7-7 224,0 7 96,7-1-192,0 1 32,-7 0-96,6 0 0,-6 0 64,7 6 0,-7-6-96,7 0 64,-1 7 96,-6-8 32,7 8-32,-7 0-64,0-7 32,7 0-32,-7 0-800,0 7-256,0-14-1280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40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15339 9600 5632,'16'-33'2112,"-16"33"-1152,0 0-480,0 0 640,0 0-192,0-16-64,-16 16 0,16 0 0,0 0-448,-16-17 32,16 17 64,-16 0 32,0-16-32,-17 0-65,16 16 33,-15-16-64,-17-17 0,0 17-32,-16-17 0,-16 1-128,16-1-96,-17-16-64,17 17 0,-16-17-64,-1 0 64,17 0-128,0 16 0,-17-15 32,1 15 64,16 0-96,16 1 0,0 0 32,0 15 64,0-16-96,17 17-64,-1 0 64,1 16 0,15-16 32,1 0 0,0 16-96,0-17 64,-1 17 32,1-16 64,0 16-32,16 0-32,-17 0 32,17 0 32,-16 0-32,16 0 64,-16 0 64,0 0 64,16 0-192,-33 16 64,17-16 0,-17 0 160,1 0 96,-1 17-192,-16-17-96,17 16-32,-34-16-32,17 16 64,-16 0 96,16 0 64,-16 1 96,0 16-32,-16-17 0,-1 16-96,1-16-32,-1 17-96,1-16-64,16 15 32,-17-16-32,18 17-96,-18 0 64,17-17 32,0 16 64,16 1-96,0 0 0,-16-17 32,16 16 0,16-16-160,-16 17 32,0-17 64,17 1 96,-17 15-64,0-16 0,17 1-128,-1 15-32,0-15-256,1-1-64,16 16 128,0 1 160,-17-17-32,16 17 96,1-17-480,0-16-192,-16 0-1088,15 0-351,1-16-2273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8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3456,'0'14'1312,"0"0"-704,0 7-160,7-7 480,0 13-96,-7 1 64,14 7-384,-7 0-128,0 6-224,-1 1-128,0-1 64,1 1-352,0-7-64,0-8-1248,-7-6-1568,7-7 672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7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0 0 1536,'0'7'608,"0"0"-320,7 7 512,0 0 544,0 7-224,0 7-64,7-1-192,-8 8-64,7 7-320,1-8-64,0 15-224,0-8-128,0 1 32,0-7 0,-1 0 32,-6-7-64,7 0 32,-7-8-1408,0-6-608,0-7-448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8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152 0 3456,'-14'7'1312,"14"0"-704,0 7-512,-7-7 384,7 7-96,-7 0 96,7 7-128,-7 5 32,0 2-224,-6 7-32,6 0-64,-7 6-64,-7 1 32,7-8-32,7 7 64,-6 1-544,-1-14-192,7 7-1376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8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152 0 2560,'0'0'960,"0"7"-512,0 0-256,0 0 288,0 0 0,0 7 32,-7-7-128,7 7 0,0 7-96,-7-1 64,7-6-128,-7 7 32,0 0-160,0 7 0,0-7 96,0 6-96,7-7-64,-14 8-96,7 0-32,0 0 128,0 6 96,1-6-96,0 0-32,-1-7 0,-7 0 0,7 0 0,0 0 64,0-8-800,0-6-320,0 7-928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8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269 0 2304,'0'0'960,"0"7"-512,0-7-256,0 7 352,-7 0 128,7 0 64,-7 14-384,7 0-128,-7 6-32,0 7 96,-7 1-64,0 7-64,0 0-64,-6 6 0,0 1 64,-8 6-128,7 0-32,0 8-64,1-7-64,0-1-1184,-8 0-1248,7-6 512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2:57.45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7038 4753 2304,'0'0'960,"0"0"-512,0 0 320,0 0 608,0 0-320,0 0-32,0 0-320,0 0-64,0 0-352,0 0-32,-7 0 64,7 7-64,0-7 32,-7 0-32,7 0 64,-7 7-32,7-7 0,-7 7-32,7-7 64,-7 0-96,0 7 32,7-7-32,-14 7 96,7-7-32,0 7 0,-6 0-96,6 0-32,-6 0 96,6-1 96,0 1-192,0 0-96,0 0 32,0 0 0,0 0 32,0 0 0,7 0 0,-7 0 0,7 0 0,-7 7 0,7 0 0,0-7 0,0-1-160,7 8 32,0-7-64,0 0 0,0 0 64,7 0 0,0 0 0,-1 0 0,7 0 0,-6-7 0,0 0 64,7 0 32,-7 0-128,7-7-32,-7 7 96,-1-7 32,8 0-96,-8 0-32,1 0 32,-7 0 64,7 0 64,-7 7 31,0-7-63,0 0-64,0 1 32,0-1-32,-7-7 0,7 7 64,-7 0-32,-7 0-32,7-7 32,-7 7-32,0-7 0,0 7 64,-7-7 32,7 8 32,-7 6 0,0-7 0,1 7-160,-1-7-32,1 7 32,-1-7 64,7 0-512,0 7-127,-7 0-705,7-7-224,0 7-1216,0 7-1824,0-7 1152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6:47.99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2869 1413 4224,'0'-12'1568,"0"18"-832,0-6-288,0 0 544,0 0-128,0 0 32,0 6-128,0 1-32,0-7-384,0 7 0,0-2 0,0 3 0,0 5 32,0-7-128,0 7-96,0 1 128,0 5 128,0-7-32,0 14 96,0-6-128,0 13 32,-6-7-32,6 6 95,0 0-95,-8 7 32,8 0-160,0-7-64,0 14 0,0-7 32,0 0-96,0 6-64,0 0 64,0-5 0,-7 12 32,7-7 64,0 1-96,-7 12 0,7-6 32,0 6 64,-7-6-160,7 13-96,0-13 32,0 6 0,0 1 96,0-7 32,0 12 32,0-11 0,0 12-160,0-7 32,0 0 0,0 7 64,0-13 32,0 13 96,7 6-160,0 1-32,0-8-64,1-5 0,6 6 64,-7-6 64,0 5-32,0-5-32,-7-8-64,7 8-32,0-1 128,-7 1 32,7-7-96,0 6 32,-7 1 0,7-2 0,0 2 0,-7-1 64,7 1-32,-7-8-32,0 8-64,7-7-32,-7 6-32,0 1 96,0-7 0,0 6 96,0 1-96,0-7-64,0 6 64,0-6 0,0 7 32,0-7 0,0 6 64,0 1 32,0-2-32,0 2-64,0-1 32,0 1-32,0 0-96,0-2 64,0 2 32,0-7 0,0 0 0,0-1 0,0 2 0,0-7 64,0 5 32,0-6 96,0 8 32,0-2 96,-7 1-32,7 6 0,-7-5-256,7-1 0,0 6-32,-7-6 64,7 6-32,0-6-32,0 1-128,0-2-64,0 1 96,0 0 96,0-7 32,0 1 64,-7 6-64,7 0 64,0-7-64,-7 7-32,7-1 32,-7 2-32,7-15-96,0 21 64,0 0-32,0-8 0,0 2-224,7-2-64,-7-5 128,0-1 32,7 1 32,-7-1 32,0-6 96,0 0 0,0 6 32,0-5 64,0-8-32,0 0 64,0 7 0,0-7 96,0 2-96,0-9 0,0 7-32,0-6 32,0 1-128,0-8 0,0 0-32,0 1 0,0-8 0,0 1 0,0 0 64,0-5 64,0-3 32,0 2 32,0 0-160,0-1-32,0 1 32,7-1 64,-7-6 0,7 7-32,-7-7-64,7 0 32,0 6 32,0-6 0,0 0 0,8 0 0,-1 0 0,7 0 64,0 0-96,-7 0 0,14 0 32,0 0 0,1 0-96,-1 0 0,7 0-32,-6-6 0,13 6-64,-6 0-32,6 0 32,0-7 128,8 7-128,-8 0 64,0 0 0,8 0 64,-1 0 32,1 0 32,-1 0-160,1 0-32,-1 7 96,8-7 96,-1 0 32,1 6-32,-1-6 32,8 0 32,-8 6-96,1-6 0,0 7 32,6-1 64,0 1-96,1-7-64,7 7 64,-7-1 0,-1 0 32,0 1 64,8 0-96,0-7-64,-8 0 128,0 0 32,1 5-96,6-5 32,-6 0 0,-8 0 64,15 0-32,-8 0-32,-6 0 32,6 0-32,-6 0 64,-8-5 32,15 5-192,-8 0 0,-6 0 32,7 0 96,-8 0 0,0 0-32,1-7-64,-1 7-32,1-7 64,-8 7 0,7-6 32,-6 6 0,-7-6 0,-2 6 64,2 0-96,-1 0 0,1 0 32,-8 0 0,0 0 0,1 0 0,-1 0 0,-7 0 0,0 0 0,0 0 64,0 0-32,1 0-32,-8 0-64,7 0 32,0-7 32,0 0 0,0 14 0,0-7 64,-6 0-192,-1 0 32,0 7 96,1-7 128,-2 0-96,2 0-96,-1 0 32,0 0 64,-7 0 0,7 0 64,-7 0-224,7 0 32,-7 0 32,1 0 96,-2 0 64,1 6 32,1 0-64,-1-6-64,0 7 32,7-7-32,-14 0 0,7 0 0,0 0 0,7 7 0,0-7 0,0 0 0,-6-7-96,5 7 64,2-7 96,-8 7 32,7 7-192,0-14 0,0 7 96,0 0 64,0-6 0,0 6-64,1 0 32,-1-6-32,0 6-96,0 0 64,0 0 32,0 0 64,1 0-32,-2 0-32,8 0 32,1-7-32,-1 0 0,-7 7 0,8 0 64,-9 0 96,8-6-128,-6 12-96,-1 1-64,0-14 96,1 14 0,6-7 32,-8 0-96,2 0 64,-8 0-32,7 0-64,-7 0 160,0 0 96,0 0-32,-7-7-128,7 14-64,-7-7 64,0 0 0,0 0 32,7-7-160,-7 7 160,0-6 64,8 6 0,-8 0 32,0-7-64,0 7-32,0-6-64,7 0 32,-7-1 32,6 1 0,-6-1 0,0-6 0,0 1-96,8-2 0,-8-6 128,7 8 32,-7-14-96,0 7 32,7 6-64,0-14 0,-7 8 64,0-7 0,7 0-96,-7 0 64,7-6-32,0-1 0,-7-6 0,7 7-64,-7-8 96,0 2 64,0 6-64,0-14 0,0 7-32,0 0 0,0 0 64,-7-6 64,7-1-32,-7-5 64,7-2-224,0 2 32,-7 5 32,7-6 96,0 0 0,-7 7 64,7-7-128,0 7 0,0-1 32,0 1 0,0 0 0,0-1 0,0 0-160,0 1-31,7-1-1,-7 1 128,7-6-32,0 5-32,0 1 0,0-1 96,0 7 64,0 0 64,-7 0-128,0 13 32,7 0 64,-7-6 32,0 0-128,-7 5 32,7 8-64,0-1 0,0 1 64,0-7 64,0 0-32,0 6-32,-7 1 96,7 6 0,0-1-32,0 3 32,-7-3-64,7 8-32,0-1-64,0 0 32,0 1 32,0 0 0,0-1 0,0 1 64,0-1-32,0 7 64,0-7-128,0 1 64,0 6 64,0-6-33,0 6-63,0-7 32,0 7 32,-7 0-96,7 0 0,0-7 96,-7 7-32,0 0-32,7-5 96,-7 5 0,0 0-32,0-8-64,0 8 32,-8 0-32,9 0 0,-9-6 0,-6 6 0,0-6 0,0 6 0,0 0 0,0 0 64,-8 0 32,0-7-128,1 7 32,0 0 0,-7-6 0,7 6 0,-8-7 0,8 7-96,-7-6 64,-1 6-32,-6-7 0,0 7 0,6 0 0,-6 0 64,0 7 64,-1-7-96,1 0 0,-1 0 32,1 0 64,-1 0 32,15 0 32,-14 0-64,7 0 32,6 0-64,1 0 64,0 0-128,7 0 0,0 0 32,-1 0 64,1 0 32,7 0 32,0 0-64,7 0 32,-7 0-64,14 0 64,-8 0-64,2 0-32,6-7 32,0 7-32,0 0 64,0 0 96,0-6-128,0 6-32,0 0 64,0-6 32,0-2-32,0 8-64,6-5-64,2-9-32,-8 2 64,0-2 0,7-5 32,-7 6 64,0 0-192,0-7 32,-7 1 32,7-1 32,-8-5-64,2-1 0,6 0-32,-7 0 96,-1 0 64,8-6 64,-7-1-32,1 7 32,-2-6-128,1-8 0,7 8 32,-7 0 64,7-14-96,-7 14 0,7-8-32,0-5 0,0 0 64,0 6 0,0-7-160,7 7-32,-7-6 96,7 0 96,0 0-32,1 5-64,-8 1-96,6 1-32,1-2 128,1 8 96,-1 0 32,-1 5 64,2-5-64,-8 7-32,7 5 32,-7-5-32,7 4 0,-7 9 64,7-9-96,0 2 0,-7 7 32,7-8 64,-7 7-32,0 0 64,7 7-128,-7-1 0,0 1 32,0-8 64,7 14 32,-7-5 32,0 5-64,7-8 32,-7 8-128,0-6 0,0 6 32,7-7 0,-7 7 64,0-6 96,7 6-128,-7-6-32,7 6 0,-7-7 0,7 7 0,1-6 0,-1 6 64,0-7 32,0 7-32,0-6 32,0 6-64,7 0-32,0-7 32,0 7-32,0 0-96,7 0 64,1 0 32,-1 0 0,7 0-96,0 0 64,8 0-32,-8 0 0,8 0 0,-2 0-64,2 0 0,-8 0 96,0 0-64,8 7 32,-1-7 64,1 0 0,-8 6 0,7-6 0,-7 7 0,1-7 64,-1 6-32,0 1 64,0-7-128,8 6-64,-8-6-96,0 0 32,1 6 160,-8-6 128,7 0-32,-14 0-64,7 0 0,0 0-32,-6 0 64,-1 0 32,0 0-32,0 7-64,-7-7 96,0 0 0,0 0-128,0 0-32,0 0 32,1 0 0,-8 0 32,7 0 64,-7 0 96,0 0 64,0 0-96,0 0-96,0 0 64,6 0 64,-6-7-64,0 7-64,0 0 64,0-6 0,8 0-192,-8 6 0,0-7-32,0 1 64,0-7 32,0 0 96,0 0-32,7-7 64,-7 7-64,0-6-32,0-1-64,0-5-32,-7-2 64,7 1 0,0 1 96,-8-8 32,8 1-32,0-1 32,0 1-128,-6-7 0,6 0-32,0 6 0,0-12 128,0-1 32,0 8-128,0-7 32,0 5 0,0-5 0,-7 6 0,7-13 0,0 6 64,0 1 32,0-7-128,0 7-32,0-8 32,-8 2 0,8-8 32,0 8 0,-7-8 0,7 7 0,-7 0-96,0-7 64,7 2-32,0-2-64,-7 7-64,7-6 32,-7 0 32,0-1-32,0 0 32,7 1 96,-7 6 64,0-6 64,-1 6-128,2 7 32,6-8 0,-7 8 0,-1-1 0,1-5 64,1 12-96,-2-6 0,1 5-128,7-5 32,-7 13 64,7-8 96,-7 8-64,0 0-64,7-7 64,-7 6 0,7 7 32,-7-5 0,7-2 0,0 7 0,-8 6 0,8-6 64,0 13-32,0-6 64,-6-1-128,6 0-64,0 1 128,0 6 96,-7 7-96,7-7-32,0 0-64,0 7-64,-8-1-64,8 1 33,0-1 159,-7 1 127,7 6 33,-6-7 0,-2 0-96,1 1-64,-7 6 32,7-7 32,0 1-32,0-1 64,0 7-128,0-6 0,0 6 32,-1 0 0,2-7-160,-9 7 32,8 0 64,1-6 32,-9 6 32,-6 0 0,7 0 0,0-6 0,-7 6 0,6-7 0,-6 7 128,0-6 64,-7-1-160,0 1 0,7-1-32,-8 7 64,8-7-32,-7 7-32,-1-5-64,1-2 32,0 7 32,-7 0 64,-1-7-32,1 7-32,-1-7-64,1 7 32,0 0 96,-8-6 32,1 6-128,0 0 32,-1 0-64,1 0 0,-8 0 0,1 0 0,6 0 128,-6 0 96,-7 0-64,6 0 0,1 6-96,-1-6-32,1 0 96,-8 0 32,1 7-128,6-7 32,1 7 0,0 0 0,-8-2-96,0-5 64,1 7 96,6 0 32,-6-1-192,-1 7-64,8-13 128,-8 7 64,1-1 32,0 0-64,-1-6-64,-7 7 32,1-1 32,7 1 64,0-1-32,-8 1-32,8-1 32,-1 1-32,1-7 0,6 7 64,-13-7-32,14 6-32,-8-6-64,0 7 32,8-7 32,-1 6 64,1-6-32,-1 7-32,-6-7-64,7 6 32,-8 0-32,15 1 0,-8-1 64,8 1 64,-8-7-32,15 6-32,-8 1 96,1-1 0,7-6-128,-1 0 32,8 6-64,-7-6 0,7 0 0,-8 0 0,8 0 0,0 0 0,-1 0 0,8 0 0,-14 0 0,14 0-64,-7 7 0,7-7 96,-8 0 0,8 0 32,-8 6-95,1-6-1,7 8 64,-7-2 0,7-6 32,-7 0 64,6 0-32,-6 0-32,7 6 32,7-6-32,-8 0-96,8 0 64,0 0 96,0 0 32,0 0-256,7 0-128,-7 7-192,0-7-128,0 0-704,7 0-352,-7 0-2048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6:47.99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8549 4258 3712,'7'-7'1472,"-7"14"-768,0-14-480,0 7 480,0 0 64,0 0 160,0 0-128,0 0-96,0 0-384,0 0 160,0 0 128,0 0 32,8-6 96,-8-1-352,0-6-128,0 7-160,0-8 0,0 1-128,0-6 0,0 0 96,0 0 32,0-8-32,0 8-64,0-7 32,0-6-32,-8-1-96,8 0 64,0-5-32,0-2 0,0 2 64,0-2 0,-7 2 64,7-7 32,0-1-32,0 7-64,-7-7-64,7 8-32,0-1-96,-7 0-32,7 0 128,0 0 96,0 0-32,0-1 0,0 8 32,0 0 64,7 0-32,-7-1-32,7 1 32,-7 0 32,7 5-96,1-5 0,-8 6 32,7-1 64,-1 2-32,2 5 64,-1 1-128,-7-1-64,7 8 64,0-7 0,0-8-64,-7 14 64,7 0 96,0 0 96,-7 1 64,0-2 32,0 7-128,7-5-96,-7 5 0,0 1-32,0-1 64,0 1 96,0 6-64,7-7 0,-7 7 32,0-6 0,0 6-64,7 0 32,-7-6-128,8 6 0,-1 0 32,7-7 0,-7 7 0,7-6 64,7-2-32,7 2-32,-7 0 32,15-1-32,-8 1 0,15-1 0,-1 1-96,14 6 64,-7-7 32,9 7 0,5-6 0,0 6 64,8-7-96,0 7 0,6-6-32,1 6-64,0 0 96,7 0 0,0 0-128,-8 0-32,8 0 0,0 0 128,-8 0-32,2 6 32,-2-6 0,0 0 0,0 0 0,-6 0-64,0 0 96,0 7 0,-15-7 32,8 0 0,-8 6 0,1-6 0,-8 7 0,0-7 0,1 6-96,-8-6 64,15 0 96,-7 0 96,-8 0-128,8-6-32,-8 6-64,0 0-64,0-7 160,-6 7 32,6 0-96,-6 7 32,6-7 64,-7 6 32,-7-6-128,1 0-32,6 7 96,-14-1 32,7-6-96,-7 7 32,1-7 0,6 6 0,-14-6 0,8 6 64,6 2-96,-14-8-64,7 0 128,-7 6 96,1 1-32,-1-1-64,0-6 0,7 6-32,-7 1 0,7-7 0,0 6 0,-6-6 64,-1 7-32,0-1-32,7-6 32,-7 0 32,0 7-32,0-7-32,8 6-64,-9-6 32,2 0 96,-1 6 96,0-6-128,-7 0-96,0 7 96,0-7 32,0 7 192,1-7 0,-8 7 32,6-2-160,-6 2-96,0 0 64,0 6-64,0 0-32,0-1 32,0 9 32,0 4-32,-6 1-32,6 0-64,0 0-32,-8 7 64,8 5 64,0 2-64,-7-2 0,7 7 32,-7 8 64,-7-8 32,7 7 96,0 6-32,0-6 0,0 7-192,-8-7 32,8 6 0,1 7 0,-2 6 64,1 0 96,0 7-64,0-6 0,0 6 32,0 6 0,7-6-160,0 6 32,-7 1 63,7-7 33,0 13-128,-7-7 32,7 1 64,0-8 96,0 7-128,-7-6-96,7 7 32,0-7 64,0 0 0,0 7 64,-7-15 0,7 15 32,-7-7-64,7 0-64,-7-1 32,0 1 32,7-12-96,0 4 0,7-11-32,-7 6 0,7-6 64,0-1 64,0 0-32,0-6-32,0 7 32,0-1 32,-7-13 32,7 7 96,0 1-32,0-2 0,0 1-96,0-13-64,1 7 96,-2-7 0,1-1-32,8-5-64,-15-1 96,7 7 0,0-13-32,0 7-64,0-8 32,0-5-32,-7-1-96,7 1 64,0 0 96,0-8 96,1-5-64,-2 6 0,-6 0-96,7-7-32,1 1-32,-8 0-64,7-2 96,-7-5 0,0 8 96,6-2 32,-6-6-128,0 0 32,0 6 0,0-6 64,0 7 32,-6-7 96,6 6-96,-7 1-64,7-1-224,-15 7-32,9-7-128,-16-6 64,8 8 160,-7-2 64,-1 0 128,1-6 96,-7 7-64,-7 0-64,7-1-160,-8 0 0,1 7 64,-7-6 32,-1-1-64,1 1 0,-8-1-160,-6 0-64,-1-6 64,1 7 96,-8-7 160,1 0 64,-8 6 0,-7-6-64,1 8 96,6-2 0,-7-6 32,-7 6 0,7-6-160,1 0 32,-1 0 0,0-6 64,-7 0-96,15-8-64,-1 1 64,-7 7 0,8-1-64,0-6 64,0 7 32,-1-1 0,-7 1-96,7 6 64,8-6 32,-8-1 64,8 0-96,-1 1 0,1 0-32,6-2-64,1 8 0,6-6 97,-7 1-1,8 5 32,0 0 63,-1 0 33,8 0-32,-8 0-64,15 0 96,-7 0 0,13 5-32,-6-5-64,14 0 32,-7 0-32,-1 0 0,8 0 0,0 0 0,0 0 64,0 0-32,6 0-32,1 0 160,7 6 32,-7-6-64,7 0-32,0 0-192,0 0-64,0 0 64,0 0 32,7 0-32,-7 0 64,7 0-32,-8 0 0,8 0 128,-7 0 32,7-6-128,-7 6-32,7-5 32,-7 5 64,7-8-64,-7-5 0,7 0 96,-7 1-96,7-1 0,0-1 32,-7-5 0,7 6 0,0-6 0,0-7 64,0-1 32,0 1-192,0-6 0,-7-1-128,0-5 1,0-14-161,-7 0 0,0-1-96,-1 2 0,9-1-32,-9-6 64,8 12 384,-7 7 192,14 1 160,-14-8 64,7 14-160,0-14-128,7 13-32,7-12-32,-7 0-288,0 0-64,0 5 128,0 1 32,7 1 128,-7 11 32,0 1 160,0 1 64,7 5 64,0 0 0,-7 7-64,0 1-32,0-1-96,7 6-64,-7 1 32,0-7-32,0 13 0,0-6 0,0-1 0,0 1 64,0 6 32,0 0 96,0-7-32,0 7 64,0-7-64,7 7 0,-7-7-32,0 7 0,0 0-224,0-6 0,7 0 32,-7 6 96,0-13-64,0 0 0,0 0 96,8 0 32,-8 7-192,0-1 0,0-6 96,0 1 64,0 4-96,0-5 32,0 7 64,-8 0 96,8-1-128,0 1-96,0-1 32,0 1 0,-7-7 32,7 6 0,0-6 0,0 1 64,0-2 96,0 8-224,0-1 0,0 1 64,0-1 64,0 7 0,0-6-64,0 6 32,0-7 32,0 7-192,0-6 32,0 6 96,0 0 64,0 0 0,0-6-64,0 6 96,0 0 0,0 0-33,0 0-63,0 0 32,0 0-32,0 0 0,0 0 0,0 0-95,0-8 63,0 8 32,0 0 0,0 0 0,0 0 0,0 0 0,0 0 63,0-5-31,0 5-32,0 0 32,0 0-32,0 0 0,-7 0 64,7 0-96,-7 0 0,7-7 32,0 7-95,-7 0 63,7 0 159,0 0 65,-7 0-64,7 0-96,0 0 0,0 0 32,0 0-32,0 0 64,0 0-64,0 0-32,-7 0-64,0 0 32,0 0 96,7 0-32,0 0-32,-7 0-64,7 0 32,-8 0 32,8 0 0,-6 0 64,6 0 96,-7 0-64,-1 0 0,8 0-32,-7 0 32,0 0-64,7 0 64,-14 0-128,14 0-64,-7 0 64,0 0 0,-7 0 32,0 0 64,-1 0 32,2 0 32,-2 0-160,1 0-32,0 0 32,0 0 0,0-7 96,-1 7 96,1 0-64,-7 0 0,0 0 32,7 0 0,0 0-160,0 0 32,0 0 0,0 0 0,6 0-96,1 0 0,-7 0 64,7 0 0,7 0 32,-14 0 64,7 0-96,0 0 0,7 0 32,-7 0 64,7 0-96,-7 0-64,7 0 64,0 0 0,0 0 32,0 0 0,0 0 0,-8 0 0,8 0 64,0 0 32,0 0-32,-6 0-64,6 0 32,-7 7 32,-1-7 96,8 0-224,-7 7-96,1-7 224,6 5 96,-8-5-64,1 8 0,0-8-32,0 6-64,7 0 32,-7 1-32,0-1 0,0 1 64,0 6-96,0-1-64,0-4 192,-1 4 96,2 1-96,-1 0 0,-1 0-32,-6-6-64,0 6 96,7-1 0,-7-5-128,0 7 32,0-8 64,-1 7 32,2-7-192,-2 1-64,-6-1 64,0-6 32,-8 0 128,8 0 32,-7-6-32,7 6 32,-7-7-64,0 7-32,6-6-64,-6-1 32,0-5 32,-1-2 0,1 1-96,0-6 0,0-7-32,7 6 96,0 0-64,-1 1 32,1 0 64,0-8 0,6 1 0,2-6 64,-2 6-96,1-6-64,7 6-32,0-6 0,0-1-64,0-12-32,7 6-32,0-1 0,0 2 160,0-2 32,7 9-32,-7-2 64,7 1 32,0-8 64,7 14-192,0-5 32,0 4 96,1 1 64,-2 7-160,9-8 0,-1 2 32,7-1 96,1 7 0,-8-1 64,7 7-128,-6-7-64,-1 14 64,0-7 64,0 0 0,7 7 64,-14-7-64,15 6-32,-15 1 32,7-7-32,0 13 0,0-6 0,8 6 0,-8-8 0,-7 8 0,0 0 64,7 0-32,-7 0-32,0 0 32,1 14-32,-2-14 64,9 5 32,-8 3-192,0-2 0,0 1 96,1-1 64,-2 1 0,2 5-64,-1-5 96,-7-1 64,7 1 0,-7 6 0,0-7-192,8 8 32,-9-1 0,1 0 64,8-7-32,-1 7-32,-7-7-64,0 1 32,0-1 96,-7 1 32,7-1-128,-7 0 32,7-6 64,-7 7 32,0-7-32,0 0-64,0 0 32,0 0 32,0 0-32,0 0 64,0 0-64,0 0-32,0 0-128,0 0 0,0 0 128,0 0 64,0 0 0,0 0-64,0 0 32,0 0-32,0 0 0,0 0 0,0 0 64,0 0 32,0 0-128,0 0-32,0 0 96,0 0 32,0 0 0,0 0-64,7 0-64,-7 0-32,0 0 128,0 0 32,7 0 64,-7 0 64,7 0-160,0 0-96,0 0 32,1 0 64,6 0-64,0 0-64,0 0 128,7-7 32,0 7-96,-7 0-32,8-6-64,-1 6 96,0 0 0,0 0 96,0-6-32,-7 6-32,8 0 32,-8 0-32,-7 0-96,7 6 0,-7-6 128,0 0 32,0 0 0,-7 0-64,7 0-64,0 0 32,-7 0 96,0 0 32,0 0-32,0 0 32,0 0-64,0 0 64,0 0-128,0 0-64,0 0 128,0 0 32,0-6 0,0 6-64,0 0 32,0 0-32,0 0-160,0-7 32,0 7 64,0-6 96,0-1 64,0 7 32,0-6-160,0-1 32,0-5 0,0 5 64,0 1-32,0-1 64,0-6-128,0 0-64,0 0 64,0 0 64,0-6-64,0 6 0,0-8 32,0 2 0,0 7-96,-7-8 64,7 1 32,0-1 0,-7-5-96,7 5 64,0 0 32,0 1 0,0 5 0,-7-5 0,7 0 0,0-1 0,0 7-288,0 1-64,0-1-320,0-1-128,-7 8-607,7-7-257,-7 0-512,0 0-160,7 0-736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7:52.29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2955 1426 1536,'0'-6'608,"0"12"-320,7-6 64,-7 7 384,0-14 32,8 7 32,-1 0-320,8 0-128,0 7-128,-9-14-64,9 1-96,-1 6 32,1 0-64,6-8 64,1 8-128,0-6-64,7-1 128,0 0 32,1 7-96,6-6-32,-7-1 32,0 7 0,7-7 32,8 7 64,0-7-96,-8 1 0,7 6-32,1-8 0,-1 8 64,8-6 0,-7-1 64,7 0 32,-1 7 96,-6 0 32,7 0-96,-8-7-32,16 7-32,-8-6-64,-1 6 32,8 0-32,-6 0 0,-2 0 0,1 0 64,7-7-32,-7 7-32,0 0-64,0-7 32,7 7 32,-7-7 0,7 1 0,-8 6 0,-5 0 64,5 0 32,1-8 32,0 8 0,0 0-64,-8 0 32,9 8-128,-2-2-64,-7-6 128,9 7 96,-1-7 96,-1 0 32,1 0 0,-7 7 0,6-7-64,-5 7-32,5-7-32,1 0 0,-1 0 0,2 6 0,13-6-160,-7 7 32,7-7 64,-7 0 32,0 0-128,1 0 32,-1 0 0,0 7 64,7-7-96,-7 0 0,0 0 32,8 0 0,-8 0 0,8 0 64,6-7-96,-14 7 0,15 0 32,-8 0 0,8 0 0,-8 0 64,8-7-96,0 7 0,-1-6 32,1-1 0,-8 0-96,8 0 64,7 1 96,-15-2 32,8 8-128,0 0 32,-8 0 0,8-6 0,-8 12 0,0-6 0,0 0-96,8 8 64,-8-8-32,1 0 0,0 0 64,-8 6 0,15-6 64,-8 0 32,0 7-32,-7-7 32,0 7-64,7-7-32,-6 0-64,-1 0 32,-7 7-32,7-7 0,-8 6 64,9-6 0,-1 0 64,-15 0 32,16 0-192,-8 0-64,-1 0 128,8-6 160,-7 6-64,0 0-32,0 0 0,-8 0-32,1 0 0,0 0 0,6 0-96,-6 0 64,0 0-32,0 0 0,-1 0 64,1 0 64,-1 6-32,8-6-32,-7 0 96,-1 0 0,8 0-128,-7 0-32,-8 0 32,7 0 64,1 0 0,0 0-32,0 0 32,-1 0-32,0 0 0,-6 7 64,7-7-96,-8 0 0,15 0-32,-7 0 0,-1 0 128,0 0 32,-6 0-128,6 0 32,-6 0 0,6 0 64,9 0-96,-16 0 0,7 0 32,-6 0 0,-1 0 0,0 0 64,8 0-96,-15 7-64,14-7 64,-6 0 0,-1 0 32,-7 0 64,7 0-96,1 7 0,-9-7 32,9 0 64,-8 0-96,0 0 0,7 0 32,1 0 0,-15 0 0,6 6 64,2-6-32,-9 0 64,8 0-128,-6 0 0,5 0 96,-6 0 32,0 0-128,-1 0-32,1 0 32,8 0 0,-8 0 32,-1 0 64,9 0-32,-9 0 64,1-6-64,0 6-32,0 0-64,-1 0-32,1 0 128,-7 0 32,6 0-96,1 0 32,-7 0 0,0 0 0,6 0 64,1 0 96,0 0-224,-8 0-96,1 0 160,-1 0 128,1 0-128,0 0 0,-1 0 64,0 0 32,1 0-128,7 0 32,-7 0 0,-9 0 0,10 0 0,-3 0 0,-5 0 0,-1 0 0,8 0-288,-8 0-64,1 0-320,5 0-128,-5 0 224,-1 0 96,0 0 128,1 0 160,7 0 32,-9 0 96,2 0-128,0 0 64,-8 6-992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7:52.29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2420 7666 3968,'0'-6'1472,"0"-1"-768,0 0-960,0 7 224,0 0 320,0-7 192,8 7-224,-8-7-64,7-7-64,-7 0 0,7-6-64,1-1-64,-2-7 32,2-6-32,-1 0 0,-7-1 0,7-5 64,1 5 256,-8-6 96,7-1-128,0-6-96,-7 7 32,0-13 0,8-2 32,-8-6 0,7 0-224,-7-13-64,0-1 0,7 1 64,-7-8-64,8 0-64,-8 2 64,0 4 0,6-5 96,-6 0 32,0-1-128,-6 7-32,6-7 32,-8 2 64,8-2 64,-7 0 32,7-13 64,0 7 96,0-7-64,7-1-64,1-6-160,-2 7 0,2-7 0,-1-1 0,8-13 0,-1 1 64,1 6-96,-1 7 0,-7 0 32,8 6 0,-8 2 0,8-9 64,0 8-96,-1 0 0,0-7-32,8 0 0,-7 6 64,-1-6 64,1 6-32,-1 8-32,-6-7 96,6 6 0,-6 8-32,7 0-64,-9-1-64,1 1-32,1 7 128,6-15 96,-6 8-96,6-1-96,-7 7 32,9 1 64,-10-1-64,9 7 0,-8 0 32,0 8 0,1-8 192,-8 7 128,7 7-160,-7 0-32,7 7 0,-7-1 0,7 1-64,-7 1 32,7 5-128,1 1-64,-8 0 64,0-1 64,7 8-64,-7 6 0,0 2 32,0-9 0,0 7 64,0 0 32,0 8-32,0 0-64,0 6 32,0-7-32,0 7 0,7-6 0,-7 6-96,0 0 64,0 1 96,0-1 96,8 7-64,-8-6 0,0 5 32,0 2 0,0-2-64,7 1 32,-7 1-64,0 6-32,0-7-64,7 0 32,-7 7 32,0-7 0,0 7 0,0-7 64,7 7-32,-7 0-32,0 0 224,0 0 96,0-6-160,0 6-32,0 0 0,0 0 0,7 0-160,2-8 32,4 8 128,2-6-128,0-2 0,7 8-64,-1-6 0,-6 6 64,22 0 64,-9-7-96,1 14 0,0-7 32,8 6 0,-1 2 0,0-8 64,0 0-96,8 0 0,0 0 32,-1 6 0,8-6 0,-7 8 0,-1-8-96,16 0 0,-9 6 64,1-6 0,8 0 32,-9 7 0,16-7 0,-8 0 0,0 0 64,7 0 32,-7 0-128,1 0 32,6 0 0,0 0 0,1 7-96,6-7 64,1 0 32,0 0 0,-1 0 0,-6 0 64,14 0-32,-8 0 64,8 0-224,-7 0 32,15-7 96,-9 7 128,1 7-96,7-7-96,0 0 32,1 0 64,6 0-64,8-7 0,0 7-32,-8 0 0,15-7 64,0 7 64,-7-6-32,6-2-32,2 2 32,-2-2-32,2 2 0,-2 6 64,9-14-96,-8 14-64,7-6 64,1 6 64,6-8 0,-7 2 64,1-1-128,-2 7-64,1-7-32,1 0 96,-1 7-64,8-8 32,-8 8 128,-6 0 32,6 0-32,-8 0-64,2 0 32,5 0-32,2 0 0,-15 0 0,13 0-96,-5 0 64,-2 0-32,2-6 0,-9 6 0,1 0-64,0 0 160,-1 0 32,-6 0-160,6 0-64,-6 0 128,0 0 64,-1 0-64,-7 0-32,8 0 32,-8 6 64,1-6 64,-2 0 96,2 0-256,-8 8 0,0-8 64,0 0 128,0 7-96,-8-7-96,0 0-64,2 0 0,-3 0 96,-4 7 0,-2-7 160,0 0 64,-7 0-224,0 7-32,0-1-64,-6-6 64,-2 0 96,-7 0 64,2 0-128,-2 8 32,1-8-64,-8 0 0,0 0 128,1 0 32,-8 6-32,0-6-64,0-6 32,-7 6-32,-1 0 0,-6 0 64,0 0-96,-1 0-64,-7 0 64,0 0 64,8 0 0,-15 0 64,7 0-64,1 6-32,-8-6-64,7 0 32,0 0-32,-7 0 0,7 7 192,1 0 0,-8 7 96,7 0 0,0-1 32,0 8-64,1 14-32,-8-1-32,7 21 0,-7-7 0,7 13 0,-7 2-64,0 5 32,0 1-64,0 0 64,0 6-64,0 1-32,0 7 32,0-1 32,0 0 96,0 7 64,-7-6-32,7 13-32,0 0-96,0 1 32,0 6-128,7 0 0,-7 8 96,8-2 96,-1-6-128,-7 7-32,7-7 0,1 0 64,-2 8-96,1-8 0,-7 0 32,8 0 64,-8 0-32,0 0-32,7 0-64,-7 0-32,8 0 128,-8 0 32,0 1-96,7-15-32,-7 7 96,0-7 32,0 8 0,0-1-64,-7-14 96,7 8 0,-8 0 31,1-1 65,7 0-96,-8 0-64,8 1 0,-7-8-32,7 8 0,-6-8 64,6 1-96,0-1 0,0 1 96,0 0 32,0-15-192,0 8 0,0-8 32,0 1 32,0 0 96,0-7 32,6 7-128,-6-8 32,0 1-224,0-7 0,0-7 33,0 1 31,7-1 96,-7-1 32,0-12-64,0-1 64,0 1-32,0-1 0,8-6 0,-8 0 0,0-8 64,0-6 0,0 6 0,0-6 64,0 0-32,7-1-32,-7-5 32,0 5 32,0 1-32,8-7-32,-8 7 32,0-8 32,0 8 32,0-7 32,0 0-64,0 0-64,0-1 96,0 2 0,0-2-33,0 1-63,0 0-191,0 0-129,0 0-32,-8-7-32,1 7 128,-1-7 96,1 7 96,-14 0 32,-8-7-128,0 6-32,0 1 160,-15 7 64,0-7-64,-6 7-32,-8-8 32,7 8 64,-15-7 0,1 6 64,-1 2 0,-6-9 96,-9 8-96,9-6-64,-8-2 0,0 8 32,-7 0-96,0-8 0,7 8-32,-15-7-64,9 0-128,-16 0 0,-7-7 64,14 6 32,-14 1 96,0-7 32,-7 7-64,7 1 64,-7-2 32,-1 1 0,1 0 64,-1 0 32,-6 0-32,7-7 32,-7 6-128,6-6 0,-6 7-32,0 0-64,-2-7 96,17 0 64,-15 0-64,-1 7 0,-7-7 96,0 7 32,8-7-32,-1 7-64,0-1 96,-6 2 0,-1-2-192,7-6 0,-7 14 32,1-8 32,6 2-64,-6-8 0,-8 7-32,21-7 96,-6 0 0,-8 0 32,8 0 0,6-7 0,1-1 0,-1 8 64,1 0 96,8 8 128,-9-8-128,9 7-32,5 0-64,-5-7 32,6 7-128,0-7-64,0 0-32,8 0 96,0 0 0,-1 0 32,8-7-96,-1 7 64,9-7 32,-1 0 64,-7-1-32,14 8-32,-7-6-64,0 6-32,0 6 64,7-6 0,1 8 96,-1-1 96,8-7-128,-8 0-96,8 0 32,-1-7 0,1-1 32,7 8 0,-1 0-96,1-6 64,8 12 160,-8 2 64,0-8-224,6 7-32,9-7 64,-8 0 128,7 0-96,8 0-96,-14-7 32,13-1 0,-6 2-64,6 0 64,9-2 96,-9 2 32,7 6-32,-6-8 32,8 8 0,-2 0 32,1 0-160,0 0 32,7 0-64,-7 0 0,7 0 64,-7 0 0,7-6 0,1 6 64,-8 0-96,7 0 0,0 0 96,0 0 32,8 0-128,-8 0-32,8 0 32,-1 0 0,-7 0 32,7 0 0,-6-7-160,6 7 32,1 0 64,-1-7 32,0 0-128,1 7 32,7 0-160,-8 0 32,-7-7-224,8 7-32,-8 0-416,8-7-224,-1 7-1824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06:20.349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276CC3DA-2BC9-4F2B-B325-399FF809376D}" emma:medium="tactile" emma:mode="ink">
          <msink:context xmlns:msink="http://schemas.microsoft.com/ink/2010/main" type="inkDrawing" rotatedBoundingBox="4866,17379 5977,14792 6115,14852 5004,17439" semanticType="callout" shapeName="Other"/>
        </emma:interpretation>
      </emma:emma>
    </inkml:annotationXML>
    <inkml:trace contextRef="#ctx0" brushRef="#br0">3715 7761 3328,'-14'0'1312,"14"0"-704,0 0-704,0 0 192,0 0 32,0 0 64,0 0 288,0 15 128,0-15 128,0 14 32,0-14 0,0 15 64,0 0-448,-15-15 0,0 30 32,15-1-96,-14 0 64,-1 1-160,0 0-64,0 14 128,0 0 128,-14 0-224,14 1-32,-15 14 32,1 0 96,0 0-128,-1 0-32,0 15 128,1 0 96,-30 15-128,15-16-64,-1 16-160,1-15-64,-1 14 32,1 1 0,0-16 32,14 1 64,1 14-32,-16-14-32,16 0 32,-1 0-32,1 14-96,-1 1 64,1 0 32,14-1 0,-15 1-288,15 0-64,1-15-160,-1 0-96,0-16-224,1 2-128,14-31-448,-15 0-224,15 1-1056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4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14833 7718 3840,'0'0'1472,"0"0"-768,0 0-320,0 0 416,0 0 64,0 0 32,0 0-64,0 0-32,0 0-448,0 0 0,-16 16 64,16 1-96,0-17 64,-16 16-32,16 0 96,-16 17-32,16-1 64,-17 1-128,-15-1 32,15 1-96,-15 0 0,16 32-96,-17-33 32,0 17-64,1 16 64,-17 0-128,16 1-64,-15 15 63,-1-16 1,0 17 96,0-1 96,0 0 0,1 17 64,-18-16-64,18 15 0,-1 17-96,0-16-32,0 16-192,17-16-32,-17 16 160,16-16 160,-15-1-64,15 1 64,0-17-160,1 17 0,-1-17 32,0 1 0,17-1-64,-16-16-64,-1 0 32,17 1-32,-1-2-352,-15 2-160,32-18-448,-16-15-192,0 0-1087,-1-1-417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7:52.29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10679 949 2560,'0'0'960,"0"7"-512,0-7 32,0 7 416,0 0-224,0 0 32,0 6-288,0 1 0,0 0-256,0-8-32,-6 8-64,6 6 224,-8 1 192,8-1-96,-7-6-64,0 7-160,7 0-64,-8-1-96,8 1-32,-7 6-320,7 1-96,0-8-1760,7 0-1120,-7 0 1440</inkml:trace>
  <inkml:trace contextRef="#ctx0" brushRef="#br0" timeOffset="1">10802 1134 2048,'0'-7'864,"0"7"-448,8-6 416,-8 6 640,0 0-128,7 0-96,-7 0-416,7 0-96,1 0-160,-1 0 0,8 6-288,-2-6-96,-5 0-128,7 0-64,-8 0 32,7 0 32,-6 0-448,6-6-224,-6 6-2016,7-8-1344,-9 16 1632</inkml:trace>
  <inkml:trace contextRef="#ctx0" brushRef="#br0" timeOffset="2">11151 990 7104,'0'7'416,"0"0"-256,0-1 160,0 1 0,0 7 32,0-7 96,0 13-96,-7 0 32,7 1-160,0 7 32,0 0-224,-7 5-32,7 2 0,0-8 0,0 0-512,0-5-192,0-10-1984</inkml:trace>
  <inkml:trace contextRef="#ctx0" brushRef="#br0" timeOffset="3">11151 963 896,'0'0'352,"0"0"-192,0 0-192,0 0 544,0 10-224,0-10 32,0 0-64,0 0 64,0 0 32,0 0 32,0 0 288,0 0-96,0 0-160,0 10-64,0-10-160,0 10 32,0-10 0,0 0 32</inkml:trace>
  <inkml:trace contextRef="#ctx0" brushRef="#br0" timeOffset="4">11253 1059 2432,'-7'0'960,"7"0"-512,0 0-32,0 0 352,0 0-128,0 0-32,0 7-160,0-7 32,0 0-128,0 7 32,0-1-224,0 8 192,0 0 64,0-7-64,0 7-32,0-1-288,0-6 0,0 7 96,0-8 64,0 2 0,0 5-32,0-6-256,0 0 0,0-7 32,0 7 32,7 0 32,-7-7 0,0 6 128,6-6 64,-6 0 0,8 0 32,-1 8-192,0-8-32,1 6 0,-1-6 64,1 7 32,6-7 32,1 0-160,-1 7 32,0-7 0,-6 0 64,6 0-32,1 0-32,-8 0 32,0 0-32,0 0 0,1 0 64,0-7-32,-2 7 64,2 0-128,-1 0-64,-7-7 128,7 7 96,-7 0-32,0-6-64,8 6-96,-8-8 32,0 8 32,0-6 64,7-1-32,-7 0-32,0-7 32,7 7-32,-7 1-96,0-8 64,0 7 32,8 0 0,-8-7 0,0 8 64,6-1-32,-6 0-32,0 0 32,0 7-32,-6-7 0,6 0 64,0 1-96,0-2-64,-8 8-32,8-6 96,0-1 0,0 0 96,-7 7-32,7-7-32,0 7-64,-7-7 32,7 7 32,-8 0 64,1 0-32,7-7 64,-15 7 0,9 0 96,-2 0-32,-7 0 64,1-6 0,-1 6 32,1 0-224,-1 0 0,1 6-192,7-6 32,-8 0-864,8 7-288,0 0-1824</inkml:trace>
  <inkml:trace contextRef="#ctx0" brushRef="#br0" timeOffset="5">11731 1079 2816,'0'0'1120,"0"0"-576,8 8 64,-8-8 576,0 6-96,7 1 32,0 6-288,-7 1-128,8 0-384,-1 0-64,7-1-32,-7 7-96,8-6-96,0 1-96,-8 5 32,7-6-480,-6 0-128,-1-1-2208</inkml:trace>
  <inkml:trace contextRef="#ctx0" brushRef="#br0" timeOffset="6">11558 949 1664,'0'0'608,"0"7"-320,0-7-128,0 0 192,0 0-128,0 7 384,0 0 64,-7 0-128,7-7-64,0 13 64,0-5 96,0-2-256,0 0-64,0 2-128,-8-2-32,8 2-96,0-2 224,0 1 192,0 0-96,0 7 32,0 7-128,0-1 0,0 0-96,0 8-32,0-7-96,-7 5 32,7 9-64,0-15 64,0 1-128,0 0 0,-8-8-256,16-6-2592,-8 6-1056,7-5 1856</inkml:trace>
  <inkml:trace contextRef="#ctx0" brushRef="#br0" timeOffset="7">11645 1257 3456,'0'-7'1312,"0"7"-704,7 0 192,-7-7 640,7 7-416,0-7-192,8 1-352,0-1-64,-8 0-256,8 0-96,-1 0 32,1 0-128,-9-6 0,16 6 32,-7-7 0,0 0-160,-1 1 32,0 0-640,-6-1-224,-1 0-1056,0 8-992,-7-2 1024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7:52.278"/>
    </inkml:context>
    <inkml:brush xml:id="br0">
      <inkml:brushProperty name="width" value="0.06667" units="cm"/>
      <inkml:brushProperty name="height" value="0.06667" units="cm"/>
      <inkml:brushProperty name="color" value="#57D200"/>
    </inkml:brush>
  </inkml:definitions>
  <inkml:trace contextRef="#ctx0" brushRef="#br0">2847 2086 6272,'-7'0'2368,"7"0"-1280,0 0-768,0 0 640,0 0-384,0 0-64,0 0-96,7 0 32,-7 0-224,7 0-128,1-8-64,-1 8 32,0 0 96,1 0 128,6-6 160,0 6-192,-6 0-64,14 0 256,0 0-64,-8 6 32,0-6-160,1 8-96,0-2-1,-1 1 33,-6 0-96,-2-7 0,9 7 32,-15 0 0,7-1 0,1 1 0,-1 1 64,-7-2 96,0 1-64,7 7-64,-7-1-64,0-6-96,-7 7 96,7-7 0,-7 0-32,7-1-64,-8 2 32,1-2 32,0-6 32,-7 7 96,-1-7-160,0 7-32,1-7 64,0 0 96,-1 7-64,8-7-64,-1 0 0,1 0-32,0 0-160,-1 0 32,8 0 64,0 0 32,0 0 32,8 0 0,-8 0-96,7 0 64,8 0 32,-1 0 0,-6 7 0,6-7 0,-7 7 0,8-7 0,-8 6 0,8 2 64,-9-2-96,9-6-64,-8 8 64,1-2 0,-1 1 160,0 0-64,8 7 32,-15-8 32,15 8 0,-15-7 0,6 0 0,2 0 0,-8 7 0,0-8 0,7 8 128,-7-7 96,-7 0-128,7 0 32,0-1 32,-8 2 64,2-2 96,6 2 64,-8-2-160,1 0-32,-8-6-128,8 8 32,-8-8 0,1 0 32,-8 0-128,8 0-96,-8 0-160,8 0 0,-1-8-576,0 8-256,1 0-640,6-6-256,1 6-704,0-6-255,-1 6-1633</inkml:trace>
  <inkml:trace contextRef="#ctx0" brushRef="#br0" timeOffset="1">2622 2044 2688,'0'0'1056,"8"-14"-576,-8 14 64,0 0 512,0-7 96,0 7 64,0 0-224,0 0-128,0 0-480,0 7 192,0-7 128,0 0 128,0 7 64,0 0 416,0 6-352,0 1-97,0 0-127,0 7 0,0-1-224,0 8 32,7-7-192,-7 6-32,0-7-128,0 8 32,0-7-64,0 6 64,0-6-128,0-1 0,0 1 32,0-1 0,0 1-64,0 0-64,0-8 32,0 1 32,0 0-192,0 0-32,0-1-384,0 1-32,-7-7-416,7 0-160,0-1-607,-8 2-225,8-8-1152,0 0-1664,-7 0 1376</inkml:trace>
  <inkml:trace contextRef="#ctx0" brushRef="#br0" timeOffset="2">3364 2071 3712,'0'0'1408,"0"0"-768,0-7 160,0 7 640,0 0-224,0 0-64,6 0-384,-6 0-64,8 0-416,-1 0 96,0 0 64,1 0-96,-1 0-32,8 0-128,-1 0-32,-7 0-96,8 7 32,-1-7 64,-6 0 64,7 7 32,-1-7 64,-7 7 128,7 0 96,-6-1-97,-1 2 1,0-2 0,-7 2 64,0-2-384,0 8-128,0-7 0,0 0 32,-7-7-160,0 7 32,-8 7 224,8-8 224,-7-6-160,-1 7-96,0-7-64,1 0-32,6 0-288,-6 0-64,6 7 384,2-7 192,-2 0-160,1 0 0,0 0-224,7 0 32,0 0 64,0 0-32,0 0 32,7 0 64,0 7 0,1 0-96,-2-1 0,9-6 64,-8 7 64,8 0 0,-8 0-32,1 0 32,7 0-32,-8-1-96,7-6 64,-7 8 96,8-1 96,-8-7-64,0 6-64,1 1-96,-1 0 32,7 0 160,-7 0 64,1-1 0,-1 2-32,0-2-32,1 8 64,-1-7 32,1 0 32,-8 7 64,7-8 128,-7 8-64,0-7 96,-7 7-128,-1 0 32,1-7-32,-1-1 96,1 1-96,-8 0 32,2 0-224,-2-7-96,-7 7 32,7-7 64,-6 0-128,6 0-32,-7 0-416,7 0-224,8-7-800,-8 7-352,9 0-1024,6-7-383,0 0-1345</inkml:trace>
  <inkml:trace contextRef="#ctx0" brushRef="#br0" timeOffset="3">3843 2106 6272,'0'0'2368,"7"0"-1280,-7 0-928,0 0 608,0 0-64,7-8 64,0 8-64,1 0-64,-1 0-320,8-6 0,7 0 96,-1 6 64,-6 0 96,-1-8-192,8 8 32,-8 0-193,1 0-63,7 0 0,-7 8-32,-1-8 0,0 0 64,-6 0-96,6 0 0,-6 0 96,-1 0 96,0 6-64,0-6 32,0 0-160,-7 0 0,8 6 32,-8-6 64,0 0-32,0 0 0,0 0-96,7 0 32,-7 8 128,0-2 192,0-6-160,0 8-64,-7-2-32,7 9 32,0-9 96,0 8 64,-8 6-32,1-6-32,7 7-96,-7-1 32,0 0-128,0 9 0,-1-9-96,1 0-96,0 1 128,-1 0 32,1-1-96,0 1-32,0 0-64,0-1 0,0-6-480,-1 0-160,8-1-608,-7-6-256,7 0-1023,0-7-385</inkml:trace>
  <inkml:trace contextRef="#ctx0" brushRef="#br0" timeOffset="4">3959 2284 5888,'7'-7'2176,"-7"14"-1152,0-14-576,0 7 704,0 0 0,0-7 0,0 7-256,8 0-96,-8 0-448,7 0 224,-7 0 128,8 7-65,-2-7 1,1 0-160,8 0 32,-8 7-288,16-7-128,-9 0 0,1 0 64,6 7 0,-6-7 0,7 0-32,-8 0 0,8 0-160,-15 0 32,8 0 0,0 0 64,-1 0-544,-14 0-192,7 0-896,0 0-287,-7 0-2817</inkml:trace>
  <inkml:trace contextRef="#ctx0" brushRef="#br0" timeOffset="5">4421 2078 3328,'0'0'1312,"0"-20"-704,-11 30-576,11-10 256,0 0-32,0 0 64</inkml:trace>
  <inkml:trace contextRef="#ctx0" brushRef="#br0" timeOffset="6">4409 2064 7136,'0'0'800,"0"0"-96,0 0-128,0 0-320,7 0-96,-7 0 32,0 0 32,0 7 96,0-7-160,0 0-96,0 0 224,0 0-160,0 0-32,0 0 0,0 0 0,0 7 224,-7-7-160,7 0 0,0 0-32,0 7 0,-6-7 288,6 0-256,0 0 32,0 7-64,0-7 64,0 0-96,0 6 0,0-6 32,0 8 64,-8-8 32,8 6 32,0 2 0,0-2 0,0 1-64,0 0-32,0 0 96,0 0 96,0 6-128,0 1-64,0 0 0,-7-7 31,7 6-159,0 1-32,0 0 0,0-1 64,0 1-32,0 0 64,-8 0 0,8-1 32,0 1-160,-7 0 32,7 0 0,0 0 0,0-8 0,0 8 0,-7 0 0,7-1 0,0-5 64,0 5 32,0 1 32,0-7 64,0 6-96,0 1-64,0-7 0,0 6 32,0-5 32,0 5 96,0-5-96,0 6-64,-8-14 0,8 6 32,0 0 32,0 2 96,0-8-96,0 6 0,0-6 32,0 0 64,0 0-32,0 0 64,0 0-64,0 0 64,0-6-192,0 6-32,8-8 0,-8 2 64,0-8-96,0 0-64,0 1 64,7-1 0,0 0 32,1 0 0,-1-6-96,1 6 64,-2 1-32,1-1 0,1 0 0,-1 0-64,8 1 96,-8-1 0,8 0-64,0 8 64,-8-2 32,7 2 0,0 6-96,1 0 0,0 0 64,-1 6 64,0 2 64,1 5 32,-8-6-64,1 7-64,7-1 160,-8 1 32,0 0 0,0 6-32,0 1-96,0-7 32,-7 6-64,8-6-32,-8 0-192,0-8-32,0 9-544,0-1-224,0-8-447,0 8-225,7-8-1216,-7-6-576,8 8 288</inkml:trace>
  <inkml:trace contextRef="#ctx0" brushRef="#br0" timeOffset="7">5070 2256 4608,'0'-6'1760,"0"6"-960,0 0-448,0 0 480,0-7-192,0 7 32,0 0-32,0 0 0,0 0-352,0-7 32,0 0 32,-7 7 64,7-7 96,0 7 64,0-7 32,-6 7-128,-2 0 32,1 0 64,0 0-192,-8 7 32,7-7-193,1 7 33,0-7-96,-8 7 0,9 0 96,-2 0 96,-6-1-64,-1 8 64,0-7-128,1 7-64,0 0 64,6-8 0,1 8-32,7-6 32,0 4-128,7-4-64,1 6 0,6-8-32,0 1 0,1 0 0,7 0 0,-1-7 0,1 0 0,0 0 64,0-7-32,-1 0-32,2 0-64,-9-7-32,0 8 128,1-8 32,-8 8 64,0-8 0,1 6-64,-8-5-64,0-1 32,-8 0-32,1-6 0,0 6 64,-1 0-32,-5 7 64,5 1-128,1-2 0,0 2-32,-1 6 0,1-8 0,-1 16-64,1-2 96,1 2 0,-2-2 32,8 1-96,-7 0 0,7-7 64,7 7-64,-7 0-96,8-7 32,-2 0 32,1 7-160,1-7 32,7 0 64,-8 0 32,8 0 0,-9 0 32,1 0 224,1 0 96,-1 0-96,0 0-64,-7 0 0,8 6 32,-8-6 96,-8 8 128,8-2 0,-7 1 64,0 0-192,-1 7-32,1-1-128,1 1-32,-2 0 32,8 0 64,8 0-96,-2-1-64,1 1 64,1-7 0,14-7-64,0 0 64,-1 0 96,1-7 96,-7-7-128,6 1-32,-6-1 0,-1 0 0,1-6 0,-7 6 0,-1-7 64,-7-7 32,0 1-32,0 7-64,-7-8 32,-8 8-32,0-1 0,0-7 64,-6 14 160,-1-6 128,0 6-192,1 7-32,6-7 0,-7 8 64,0 6-32,1-7 0,-1 14-96,7-7-64,-6 6 96,-1 2 0,7-2 32,-13 8 64,6-7-32,-1 7 0,2 6 32,-1-6 96,0 7-192,7-1-64,2 0 96,-2 8 160,8 0-224,-1-1-96,8 1 0,0-1 64,8 7 0,-1 1 64,14-1-128,1-6-64,0-1 64,0 1 0,7-7 96,0-7 96,7-8-64,1 0-64,6-12-288,0-14-160,2 5-480,-10-5-160,2-8-576,-8 8-256,0-1-735,1 1-353,-9-8-1152</inkml:trace>
  <inkml:trace contextRef="#ctx0" brushRef="#br0" timeOffset="8">5456 2558 3968,'0'0'1472,"0"0"-768,0 0-192,0 0 512,0 0 64,7 0 64,-7 0-352,8 0-64,-8-6-448,7 0 96,0-2 64,0 2-96,0-9-32,1 2-64,6-1 0,1 1 0,-1-8 0,1 0 0,-8 1 64,8-1-160,7 1-96,-8-1-32,0 1 32,1 6-96,0 0-64,-8 0-576,7 8-288,-6-8-1184,-1 14-480,-7-7-448</inkml:trace>
  <inkml:trace contextRef="#ctx0" brushRef="#br0" timeOffset="9">5485 2243 5248,'0'0'2016,"0"7"-1088,8-7-448,-8 7 640,0-7-192,0 7 0,7 0-96,0-1-32,-7 8-448,8 0 64,-2 7 96,2-1 32,-1 1-32,8 0-256,-8 6-96,8 1-160,-8-8-32,8 0 96,-1 1 32,0-1-480,1-6-192,-8-6-768,8 5-288,-7-6-2176</inkml:trace>
  <inkml:trace contextRef="#ctx0" brushRef="#br0" timeOffset="10">5855 2552 5120,'0'0'2016,"0"0"-1088,11 0-256,-11 0 800</inkml:trace>
  <inkml:trace contextRef="#ctx0" brushRef="#br0" timeOffset="11">5870 2546 12256,'7'0'1376,"1"-14"-704,-1 0-224,8 0-96,-1-7-128,8 1 32,-8 0-224,8-8-96,0 1 96,0-1 32,-8 8 0,8-1-64,-8 7-544,1 0-192,-8-6-640,8 6-160,-15 14-2016</inkml:trace>
  <inkml:trace contextRef="#ctx0" brushRef="#br0" timeOffset="12">5957 2230 6016,'0'0'2272,"0"6"-1216,0 1-448,0 0 736,0-1-32,8 9 64,-8-1-320,14 0-160,-6 6-512,-1 0-97,0 1 33,0 6-192,8-6 0,-8 6-128,8 1-96,-9-8-799,9-6-289,-8 0-1664,1-1-640,-1-5 192</inkml:trace>
  <inkml:trace contextRef="#ctx0" brushRef="#br0" timeOffset="13">6429 2044 3328,'0'0'1312,"0"0"-704,0 0-704,0-7 1248,0 7-256,0-7 0,0 7-64,-6-7-64,6 7 0,0-6-416,0 6 128,-8 0 160,1 0 64,7 0 64,-7 0-288,7 0-64,-8 6-32,1 1 0,0 0-128,7 0 0,-8 0 32,1 6 64,0 1-97,-1 0 1,2 6-96,-2 9 64,1-3 0,0 2 96,-1-1-96,1 7 32,7-5-96,0-9 64,0 8 0,7-1 96,-7-7-160,8 1-32,6-7 0,0 0 0,1-8-64,0 1 32,7-7-64,6 0-32,-6-7 32,0-6-32,0-1 0,0 0 0,0-7 0,0 1 0,-1 0 64,-6-8 32,-1 0-128,-6-6-32,-1 7 32,-7-8 0,-7 8 32,-1-1 0,1 0 0,-8 8 64,-6 6 32,6 1 96,-14-1-256,14 7 0,-6 7-416,6-7-96,-7 7-768,15 7-319,-8 0-1409,9 7-512,-2-1 64</inkml:trace>
  <inkml:trace contextRef="#ctx0" brushRef="#br0" timeOffset="14">6778 2277 4096,'0'0'1568,"7"-6"-832,-7 12-384,0-6 480,0 0-192,0 0 32,0 0-320,0 0-64,0 0 128,0 0-256,0 0 224,8 8 96,-8-8-32,0 6 64,0 2 64,0-2 96,0 8-224,0-7-96,0 7 0,0-8 96,0 8-64,0 0 32,0 0-160,0-1 0,0 1-32,0 6 95,0-6-95,7 0 32,-7 0-32,0-1 32,7 1-64,-7-6 32,0-2-192,0 1-32,0 0 128,0-7 160,0-7-96,0 0 64,0 7-160,8-14-64,-8 8 0,0-8 32,7 7-32,-7-7-32,0 0 32,0 0-32,7 2-96,-7-2 64,0 6 32,0-5 64,8-1-96,-8 7 0,7-6-32,-7 5 0,7 2 64,0-8 64,0 7-96,1 0 0,6 7-128,-6-7-32,6 7 160,-7-6 160,0 6-64,1 0 32,6 6-32,-14-6 32,8 0-224,-1 7-32,-7 0-992,7 0-511,0-7-289</inkml:trace>
  <inkml:trace contextRef="#ctx0" brushRef="#br0" timeOffset="15">7782 2044 4608,'0'-6'1760,"0"-2"-960,0 2-448,0-1 480,0 7 96,0-7 160,0 7-192,0-7 0,0 7-480,0-6 160,0-2 96,-8 8 128,-6-6 128,6 6-64,-6-8-65,-9 8-223,2 0-32,7 0-192,-9 8 32,10-8 128,-9 6 64,0-6-160,-1 14-96,-5-7-96,13 7 0,-13-8-192,13 8-32,-7 0 0,7 0 0,8 0 0,-1 6 0,8-6-96,8-1 64,-1 8-32,8-7 0,0 6 64,-1-6 64,7 0-32,-6 0-32,7-1 32,-1 1-32,2 0 0,-1 0 0,0 0 0,-1-1 0,1 1 0,-7 0 64,-2 0-32,2 6 64,-7-6 352,-1-1 256,0 1 0,-14 0 32,0 0-32,-1-8-64,-7 2-192,2-2-32,-9-6-256,7 0-32,-6 0-64,-1 0 32,-8 0-576,9-6-192,-1-2-832,7 2-288,0-1-1120,2 0-479,13-7-1857</inkml:trace>
  <inkml:trace contextRef="#ctx0" brushRef="#br0" timeOffset="16">7592 1851 5504,'0'0'2112,"0"0"-1152,0-6-576,0 6 672,0 0-128,0 0 32,0 0-288,0 6 0,0 2-384,0-2 320,0 15 224,0 7 192,0 6 95,0 1 1,0 20 32,0 6-128,0 1-64,0 7-288,0 0-64,0-8-448,0 2-64,8-9-96,-8-7 0,0-4 64,6-9 32,-6-7-1248,0 1-544,-6-14-1152,6-1-447,-8-6-1409</inkml:trace>
  <inkml:trace contextRef="#ctx0" brushRef="#br0" timeOffset="17">8319 2423 2304,'0'0'960,"7"-8"-512,-7 8-96,0 0 320,0-6 64,0 6 96,0 0-96,0 0-64,0 0-224,0-8-32,0 8-256,0 0 192,0-6 64,0 6 0,0 0 64,0 0 32,0 0-32,0 0-96,0 0 0,0 0-96,0 0 64,0 0 96,0 6 96,0 2-160,0-2-64,0 2-160,0-2-64,0 1 32,0 0 64,0-7-96,0 7 0,0-7 32,0 0 0,0 0-64,0 0 32,0 0-64,0 0-32,0 0 96,0 7 0,8-7 32,-8 0 0,13 0-64,-5 0-64,-1 0 96,8 0 63,-8 0-127,1 0-96,5 0 96,-5 0 96,6 0-32,-6 0 0,7 0-96,-8 0-32,8 0-32,-2 0 0,2 0 64,-7 0 0,6 0 0,1 0 0,-1 0 0,0 0 64,1 0-32,-7 0 64,6 0-64,1 0-32,-1 0-64,-7-7 32,8 7 32,-8 0 64,8 0-32,-8 0-32,1-7 32,-2 7 32,1 0-32,1 0-32,-8 0 96,7 0 0,-7 0 32,8 0 0,-8-7-64,7 7 32,-7 0-64,0 0 64,0-7-128,0 7 0,0 0 96,0 0 96,0 0-128,0-6-32,-7 6-64,7-8 0,0 2 0,-8 6 0,8 0 0,0-8 0,-7 2 128,-1 6 96,8 0-128,-13-7-32,13 7 0,-8 0 0,1 0 0,0 0 0,-1 0 0,1 0 64,0 0-96,7-7-64,-8 7 64,1 0 0,-7 0-64,7 0 64,-1 0 96,1 0 96,0 0-224,-1 7 0,1-7 64,-1 0 64,1 7 0,-7-7-64,7 0 32,0 6 32,-1-6-96,1 0 0,0 8 32,-1-8 64,1 0-96,-1 0 0,2 0 32,-1 0 0,7 0 0,-8 0 0,1 0 0,0 0 0,7 0-96,-8 0 0,1 0 192,7 0 160,-8 0-288,8 0-32,-7 0 32,7 0 0,0 0 32,0 0 0,0 0-96,0 0 64,0 0-32,0 0 0,0 0 0,0 0 0,0 6 0,7-6 0,1 8 64,-1-8 0,1 0 0,-1 0 0,0 6 0,1-6 0,5 0 0,2 0 0,0 0-96,-8 0 64,8 0 32,-1 0 0,-7 0 0,8 0 0,0 0 0,-8 0 64,8 0-96,-8 0 0,0 0 32,0 0 64,0-6-96,1 6-64,-1 0 128,0 0-32,1 0 96,-8-8-64,7 8-32,-7 0 32,0 0-32,0 0 0,0 0 64,0 0-32,-7 0-32,7 0-64,-8 0 32,8 0 32,-7-6 0,0 6 0,-1 0 64,1 0-96,-7 0 0,7 0 96,-1 0 32,-6 0-128,6 0-32,1 0 32,-8 0 0,8 0 32,-7 0 0,7 0 64,-8 0 32,0 0-32,0 0-128,9 6 32,-1-6-32,-8 0-64,0 8 224,0-8 160,1 0-192,0 0-96,7 6 0,-8-6 64,8 0 0,-1 0 64,1 0-128,7 0-64,-8 0-96,8 0 32,8 0 96,-1 0 32,1 0 32,6 7 0,-6-7-96,5 0 64,-5 7 32,6-7 64,1 0-32,-7 0-32,6 0 32,1 0 32,-1 0-96,1 0 0,-1 0 32,1 0 0,-1 0 0,0 0 0,1 0-96,0-7 64,-8 7 96,8 0 32,-8 0-32,7 0-64,-6 0-128,-1 0 0,8 0 64,-8-7 32,0 7 32,1 0 0,-2 0-160,1-6 32,-7 6 0,8 0 65,-8-8-33,0 8 32,0-6 64,0 6 0,-8 0 64,1 0-192,1 0 160,-9-8 128,8 8-160,-8 0-64,8-6-64,-1 6 96,1 0 64,0 0 64,0 0-32,-8 0-64,8 0 32,0 0 31,-1 0-94,1 0-1,-8 0 32,8 0 63,0 0-94,0 0-65,0 0 64,-8 0 64,8 0-64,-1 0 0,-7 0 32,9-7 0,-1 7 0,-1 0 64,1-7-32,0 7-32,-1 0-64,1 0 32,-1 0 32,8 0 0,-14 0 128,6 0-128,-5 7 0,5-7 63,1 0-31,-8 0-32,8 0-63,-1 0 31,8 0 32,-7 0 0,1 0-96,6 0 64,0 0 96,0 0 32,-8 0-128,8 0-32,0 0 32,0 0 0,0 0-64,0 0 0,0 7 64,0-7 0,0 0 96,0 0 32,0 0-128,0 0 32,0 0 0,8 0 0,-8 6-96,6-6 64,9 8 160,0-8 64,-8 6-224,8-6-32,-2 0 0,2 8 32,-8-8 32,1 0 0,7 0 0,-8 0 64,8 0-32,-8 0-32,-1 0 32,9 0-32,-7 0-448,-1 0-96,0 0-480,1 0-256,-1 6-864,0-6-384,0 0-416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1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2110 2924 2048,'0'0'864,"0"0"-448,0 0-128,0 0 352,0 0 0,0 0 96,7-6-128,-7 6 0,6 0-128,-6-5-32,0-1 0,7 1 64,-7 0-288,7-1 0,-7 1 96,6-6-192,1 6-64,0-6 96,-1-5 128,1 5-160,-1 1 0,8-7 0,-8 1 64,7-5-32,-6-1 64,7 1-128,-1 4 0,0-10-32,0 6-64,0-6 32,8 6-32,-8-6 64,7 0 32,-1-5 32,1 5 0,0 0-64,-6 0 32,5 0 0,1 5 32,-7-10-224,0 5-64,1-5 128,-1 5 64,0 0 32,1 0-64,5 0 32,-5 0-32,-1-5-96,7 0 64,-7 5 96,7 0 32,0 0-128,-7 0 32,7 0 64,-7 1 32,1-7-192,6 1 0,-7 5 32,7 1 32,-7-1 96,-6 5 32,6-5-32,0 11-64,-6-6-64,6 1 32,-6-1 96,6 1 32,-7 5-32,8-6-64,-7 0 32,5 6 32,-5 0-96,7 0 0,-8 6 32,8-7 64,-1 1-32,-7 5-32,7-5-64,-6 5 32,6-5 32,-6 5 64,-1 1-96,2-1 0,-2 0 32,1 0 0,-1 6 0,-6-6 64,7 6-96,-1-1 0,-6 1 32,7 0 64,-7 5-96,7-5 0,-7 5 32,6 0 0,-6-6 0,7 6 0,-7 0 0,6 6 0,1 4 128,0-5 0,-7 6-128,7 0 0,-7 0 0,6 0 64,1-1-32,-1 6-32,1 6-64,-1 0 32,-6 5 96,14 0 96,-8 5-128,8-6-96,-8 7 32,8-1 0,-1-5 160,0 5 64,7 0-64,-7 1-96,7-1 0,-6 0 32,-1-5-32,7 5-32,-7 12 96,7-6 0,-7-1-32,0 0-64,7-4-192,0 4-32,-7 6 160,7-5 192,0 0 128,0-1 96,0 1-96,-7 0-96,7-1 0,-7 6-32,0-5-160,1 0 32,-1-1 0,-6 1 0,6 0 64,0 5 32,-6-11-32,6 6-64,-7-6 32,8-5-32,-14-5 0,7-1 64,-1-5-32,-6 0-32,0-10-896,7 4-448,-14-4-4800,1-6 2528</inkml:trace>
  <inkml:trace contextRef="#ctx0" brushRef="#br0" timeOffset="1">2236 2870 2816,'0'0'1120,"0"0"-576,0 0-576,0 0 224,7 0-128,-7 0-64,7-5 32,-1 5-32,7-6 0,1 6 0,-8-5 256,14 0 160,0 5 0,-7 0 0,13 0-224,-5 0-128,5 0 32,-6 0 64,6 5-64,1-5 96,-1 0 0,14 0 0,-13 5-32,6-5-192,0 0-32,-6 6 96,6-6 32,-7 5-96,7-5 32,1 0 0,5 0 0,1 6 0,0-6 0,-7 0 0,7 0 0,-1 0 64,-5 0 32,5 0 32,1 0 0,-7 0-224,1 0-64,-8 0 64,7 0 32,-6 0 64,-1 0 0,1 0 0,-8 0 0,8 0 64,-7 0 32,0 0-128,-1 0-32,1 0 32,0 0 0,0 0 96,-7 0 96,1 0-128,-1 0-32,0 0-288,1 0-128,-8 0-1632</inkml:trace>
  <inkml:trace contextRef="#ctx0" brushRef="#br0" timeOffset="2">2919 2321 3072,'-13'0'1120,"13"0"-576,-7 0-64,1 0 416,6 0-224,-7 6 32,0-1 0,1 1 32,-1 10-384,-6-5 128,6 5 160,0 0-224,7 5 0,0 6-160,0-5-96,7 5 0,6-6-32,1 1 0,12 0 0,1-7 64,-1-4 32,7 0 96,0-6 32,0-10-96,1 0-96,12-6 0,-13-10 32,0-1-32,-6-5 0,-1 0-32,-12 0 64,-8 0 32,-6 0 32,-13-5-224,-7 5 0,-6 0 256,-8 6 160,8 4-64,-8 7-65,2 4-255,-8 6-96,7 11-224,-1-1-63,8 7-833,0 4-288,6 6-1184,0 0-480,13 5 160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1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1977 3365 896,'0'0'352,"0"6"-192,0-6 288,0 5 384,0 0 256,0 1 192,0-1-320,0 0-192,0 6-224,0 5-32,0 0-96,0 0 0,6 6-224,-6 0-64,7-1 64,-7 1-32,0 4 64,6-4-64,-6 10 64,7-5-128,-7 5 0,0 1 32,7-6 0,-7 5-64,0 0 32,6 0 0,-6 6 32,0-6 64,0 6 32,0 0-96,0-1-32,-6 7 32,6-7 0,0 6 0,-7 0 0,7-6-64,0 12 32,0-6-64,0 5 64,0-5-64,-7 0-32,1 1-64,6-1 32,-7 5 96,7 0 32,-6-5-32,6 1-64,-7 4-64,0-5 32,7 16-32,-6-5 0,-1-1 64,7-4 64,0-1-32,0 0 64,0-4-128,0-1 0,0 0 96,0 0 32,0 0-128,0 0 32,0 0 0,0 0 0,0 0-96,0 0 64,0-5 32,0 5 0,0-6 0,7 1 64,-7 0-96,0 4 0,-7-4 96,7 0 32,0 5 160,0-6 96,0-4-64,-7 4 0,7 1-160,0-11-96,-7 6 0,7-7 32,0 7-32,-6-7-32,6-4 32,-7 5-32,7 0 0,0-6 0,-6-5-160,6 6 32,0-11-704,-7 5-352,7-11-1696,0 1-1408,-6-1 1664</inkml:trace>
  <inkml:trace contextRef="#ctx0" brushRef="#br0" timeOffset="1">459 3392 2944,'0'0'1120,"0"0"-576,0 5-416,0 1 256,0-6-32,0 10 96,0-4-96,0-1-32,0 6-64,0-1 64,0 7 32,0-1 32,0-5-192,7 5-128,-7 0-32,0 6 96,0-6 64,6 5 64,1 1 0,-7-1-64,7 6-32,-1-6-32,-6 7 0,7-7 0,-7 6 64,7-5-96,-1-1 0,1 0-32,6 1-64,-7 5 32,1 0-32,-7-6 0,6 1 64,1 5 32,0-6 32,-1 6-160,2 0 32,-8 0-64,6 5-64,-6-5 96,6 0 64,-6 5 64,0 0 32,0 1 0,0-1 0,0 6-64,0-6-64,0 5 32,0-4 32,-6 4 32,6 1 96,-6 0-96,-2-1 0,8-4-96,0 4-32,-6-4 32,6 4 0,-7-5 0,7 1 0,0 5 0,-7-6 0,1 5 0,6-5 0,-7 0 0,1 1 0,6-1 0,-7 1 64,7 4-32,0-4-32,-6-1 32,6 6-32,0-6 0,-7 5 0,7-5-96,0 6 64,-6-6 32,6 1 64,0-1-96,0 1 0,-7-7 96,7 7 32,0-1 96,-7 0 96,7-5-128,0 6-32,0-1-64,0-6-64,-6 6 96,6 1 0,-7-1-32,7-5-64,0 0-64,0 5-32,-7-5 128,7 0 32,-6 6 64,6-7 0,0 1 64,-7 0 96,0 0-128,7-1-96,-6 7 32,6-6 0,-7 0-32,7 0-64,-7 0 32,1 5-32,-1-11 0,1 6 0,-1-5 0,0 5 0,1-6-96,-1-5 0,7 6-448,-6-6-192,-1-5-1312,7 0-512</inkml:trace>
  <inkml:trace contextRef="#ctx0" brushRef="#br0" timeOffset="2">366 6474 1664,'0'0'608,"0"6"-320,7-6-288,-1 0 160,1 0-32,-1 0 64,8 5-32,-8-5 64,8 0-128,-2 0-64,9 0 64,-2 0 64,-5 5 0,5-5 0,2 0 96,-2 0 160,1 0-160,7 0 0,-1 0-128,1-5-96,6 5 128,-6 0 32,6 0-160,-1-5-64,-5 5 0,6 0 64,7 0 0,-7-6-32,7 6 32,0 0 32,-7 6-96,0-6 0,0 5 32,-6-5 64,12 0-96,1 5 0,-13-5 32,6 5 0,0-5 64,0 6 96,-6-6 128,0 5 160,-1-5-256,0 6-96,8-1-64,-1 1 32,-7-6-32,0 5-32,1-5 32,-1 5-32,1-5 0,-7 0 64,0 0 32,0 0-32,0 0 32,0 5-224,-8-5 32,9 0-384,-8 0-96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1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9010 2019 2176,'-7'0'864,"7"0"-448,-7 0 0,7 0 448,0 0-288,0 0 0,-6 0-192,6 0 0,-7 0-160,1 0 32,-1 5-96,-6-5 0,-1 5-96,1-5-64,0 6 32,0-1 32,-7 1 96,0-1 0,0 6 0,-6-1-32,-1 1 64,-6 0-160,7 5-32,-8 0 0,1 1 0,-7 4 0,0 0 64,1 1 160,-1-6 128,1 6-192,-7-1-32,-8 1-64,1-1-64,0 6 96,0 0 0,-7 0 32,8 0 0,-8 0 64,0 0 32,1-6-32,6 6 32,0-5-64,-7 0 0,14 4-32,-7-4 0,0 0-64,6-1-64,-5 0 32,5 1 32,7 0-96,1-7 0,-14 2 224,13-1 192,0 0-64,13-5 0,1 0-192,6-6-32,-7 0-32,15 6 32,-8-6 0,6 1 32,1-1-224,7-5 0,6 5 32,-7-5 32,7 6 32,0-6 0,13 5 0,-6-5 0,-1 6 0,8-6 64,-1 5 32,-6 1 32,5 4-64,9 1 32,-8 0-64,7-6-32,-1 6-64,8 0-32,-1-1 64,8-4 64,-1 5 0,7-1-32,-1 6 32,1-5-32,7 0 0,-1 0 64,7 0-32,-7-1 64,7 1-64,7 5 64,-1-5-128,1 10-64,-1-10 64,1 5 64,6 1 64,1-6 96,-8-1-256,1 1 0,0 0 0,-1 5 96,-5 0 0,-2-5-32,1-1 32,-6 1-32,-1 0 0,-7 0 64,1-1-32,-6 1-32,5 0 32,-12 0-32,6-1-96,-7 1 64,-5 0 32,5 0 64,-7-6-32,-5 6 64,-1-5-64,0-1-32,1-5 32,-8 5 32,1 1-32,-1-6 64,1 0-64,0 5-32,-7-5 32,0 0-32,0 0 128,0 0 64,0 0-160,0 0 0,0-5 32,0 5 32,0 0 96,0-6 32,0 1 32,0 0-64,0-6 32,0 0-128,0 6-64,0-6-96,6 5 32,1-5-32,-7 1 0,7 5 64,-7-6 64,6 0-32,-6 0 64,6 6-64,2-6-32,-8 6-64,6-6 32,-6 0 96,7 0 96,-7 6-128,6-6-96,-6 6 32,7-1 0,-7-4 32,6 4 0,1-5 64,0 1 32,-1-1-32,-6-6-64,7 7 32,-7-6-32,6 0-96,-6 0 0,0 0 128,7-6 32,-7 0 64,0 1 0,7-6-65,-7 0-63,0 0 32,6-5 32,-6 5-96,7 0 0,-7 0 32,0 0 0,0 1 0,0-7 0,0 6-95,0-5-1,7 5 128,-7 0 32,0-5-1,0 5-63,0-5 32,0-1-32,0 6 0,0 0 0,0 1-95,0-1-1,0-1 64,-7 7 0,7-6-128,0 0 32,0 1 0,-7-1 64,7-1 32,-6 12 96,-1-5-96,0 5-64,1 0 64,-1-1 64,1 7-160,-1-1-32,7 0-96,-7 6 0,1-6 0,6 6 0,0-6 64,0 5 128,0-4-32,0-1-224,0 5-128,0-4-1024,0-1-1824,6 11-1120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1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2261 5414 3072,'0'-4'1216,"0"4"-640,0 0-320,0 0 352,0 0-224,0 0 32,0 4-128,6-4 0,-6 0-32,7 0 0,-1 0-128,0 0-32,1 0 96,6 0-32,0 0 0,6 0-96,-6 0-64,5 0 32,2 0 32,0 0-32,-1 0 64,0 0-64,0 0 64,7 0-64,-6 0 64,5 0-128,0 0 0,8 0 32,-8 0 0,8 0 0,-2 0 64,1 0-32,-6 0-32,6 0-64,0-4-32,7 4 64,0 0 0,-8 0 96,2 0 32,-1 0-32,6 0-64,-6 0 32,0 0 32,1 0-96,-1 0-64,-7 0 64,1 0 64,0 0 64,-1 4 32,-6-4-160,1 0 32,-1 4 0,-6-4 64,-6 0 32,5 0 32,-6 0 0,7 5 0,-6-5-160,-1 0 32,1 4 0,-1-4 64,0 0 32,7 0 32,-6 4-160,6-4-32,-7 0 96,7 0 96,0 0-96,-1 0-32,1 0 0,0 0 0,0 0 0,-6 0 64,-1 0-32,0 0 64,0-4-128,-6 4-64,7 0-448,-7 0-192,0-4-1888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1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8731 2761 5120,'-6'0'2016,"-1"0"-1088,0 0-608,1 0 544,-1 0-64,0 0 0,-6 6-32,-6-1 0,5 1-416,-6-1 224,0 0 128,7 6-64,0-6 0,-1 6-288,1 5-64,7-5-96,-1 5-32,7 5-96,7-5-64,-1 6 32,14 0 31,0-7 33,7 7 32,-1-12-64,7 1-64,-6 0 96,13-6 0,-1-10 32,1-6 0,-7 0 0,0-10 0,-6 0-64,-1-1-64,-12-5 96,-1 1 64,-13-1 0,0 0 64,-13 0 0,-1 0 96,-12 6 128,6 10 32,-6 0-128,-8 6-32,8 5-352,-8 0-32,2 11-576,-8-1-128,13 6-896,1 1-351,6-1-1697,7 5-1664,-1-5 1856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2198 1458 4096,'-7'0'1568,"7"0"-832,0 0-864,0 0 320,0 0-96,0 0 32,0 0 64,0 0 96,-6 0-128,6 0 192,-7 0 64,0 0 64,1 0 32,-1 0-192,-6 0-64,6 0-64,-6 5 32,0-5-64,0 0 0,0 0-192,-7 0 32,-1 0 64,2 6 32,-1-6-32,0 0 32,0 5-128,-6-5 0,6 0 160,0 0 64,0 0 0,0 0 32,-6 5-128,6-5-64,-7 0 0,1 0 32,0 0-32,5 0 64,1 0 0,1 0 96,-1 0-32,6 0 64,1 0-128,0 0 0,0 0-32,-1 0-64,8 0-64,-7 0-32,13 0 64,-7 0 0,0 0 32,7 0 0,0 0 0,-7 0 0,7 0-96,0 0 64,0 0 32,0 0 64,0 0-32,0 0-32,0 0 32,7 0 32,-7 0 32,0 0-128,0 0 32,0 0 0,-7 6 64,7-6 96,7 0 128,-7 0-128,0 0-96,0 0-256,0 0-32,0 0 224,0 5 224,-7-5-96,7 0-64,0 0 32,0 6 0,0-6-128,0 0 32,0 0-64,0 5 0,0 0 0,0 1 0,0 5 128,0-1-192,0 1-32,7 11 192,-7 5 128,7-6-224,0 11 0,-7-5 0,6 5 96,1 12 64,-1-2 32,1 7-224,0-1 0,-1 11-32,-6 0 64,7 6 160,-1-6 96,1 6-160,0-6-64,-1 0-96,-6 6 96,7-6-64,-7 6 32,7-1 128,-7-5 32,0 6-32,0-1-64,0 6-64,0 0 32,-7-5 32,7 5 0,-7 0-96,7-6 64,-6 6 160,6 0 64,-7-5-160,0 5 0,7-1-192,-6 2 32,-1-1 64,7 5 96,-13-5 64,6 0 96,1 5-96,-7 0 0,6 0-256,0 6-64,-6 16 256,6-11 128,-6 6-224,6-6 0,-6-6 64,7 1 128,-8-1-256,1 7-64,-7-12 224,7 6 128,0 0-64,0-6 0,-1 5-32,8-4-64,-8-1 32,1 6-32,0-6 0,0-5 0,6 5-160,-6-4 32,6-7 192,1 0 192,-8-4-192,7 4-96,1-10 0,-1 0 64,7-6 0,-6 1 64,6-6-128,-7-1-64,7 2 192,0-7 96,7-5-32,-7 6 0,6-5-192,-6-6 32,0-1 64,7-4 32,-7-6-192,6 6 0,1-1 32,-7-5 96,7 0-64,-7 1 0,7-7 32,-1 1 0,1-6 0,-7 6 64,6-5-96,1-1 0,6 0 32,-6 1 0,-1-6 0,8 5 64,-1-5-192,7 6 32,0-1 96,-1 0 128,1 6-96,7-6-32,-1 1 64,1-1 32,6 0-32,0 1 32,0 4-224,7-4 32,-7-6-320,-6 5-64,-1-10-1088,-6 5-480,1-11-1056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4105 3345 2560,'7'0'1056,"-7"0"-576,6 0-160,-6 0 384,7 0-192,-7 0-32,6 0-96,1 5 0,6-5-128,-6 6 0,6-1 32,7-5 64,0 0-160,0 5-64,-1 1 64,2-1 96,5-5 160,0 6-64,-6-6 96,0 0-128,7 5-32,-7-5-288,6 5 0,1-5 32,-1 6 32,1 5 32,-7-6 64,0 0-96,-7 0-64,7 1 64,-7-1 0,0 1 32,1 5 0,-7-6-64,-1 0-64,1 6 96,-1-5 64,-6-1 0,7 0 64,-14 1-128,7-1 0,0 6-96,-6-1-32,-1 1 96,7 5 32,-6-5-128,6 5 32,-7 0 0,0 1 0,7 10 0,-7-6 0,7 6-96,0 5 0,-6-5 128,6 5 32,0 6 0,0 0 32,-7-1 0,7 1 96,0-1 32,7 1 32,-7 0-64,6-1-32,-6 1-32,7 0 0,-7 0-64,7-6-64,0 5 32,-1 1 32,1-6-96,-1 1 0,1-1 32,-1 0 0,1 1 0,-7-7 0,6-4 64,-6 5 32,7 0-32,-7-6-64,0-5 32,-7 6-32,7-12 0,0 7 0,0-6 0,-6-1 64,-1 1-32,7 0-32,-6-6-64,6 0 32,-7 1 32,7-1 64,0-5-96,-6 6-64,6-1-32,-7-5 160,1 6 32,-1-1 0,0 0-64,0-5-64,-6 5 32,0 1 32,0 0 64,-7-1-32,0 0-32,0 1 32,6-1 32,-5 0 32,-1 1 32,0-6-64,0 5 32,0 1-64,7-6-32,0 5-192,-1 0-128,2-5-96,-2 0 0,7 5-640,0-5-256,1 0-1856,0-5-1088,-1 5 1856</inkml:trace>
  <inkml:trace contextRef="#ctx0" brushRef="#br0" timeOffset="1">4629 4733 1792,'0'11'704,"0"-11"-384,0 5-32,0 1 352,0-1-160,0 6 64,0-6-32,0 11-32,0 0 32,0 6 96,0-1-160,0 1 64,0 0-96,0 10 64,0-5-256,0 0-64,0 5-32,-7 0 64,7 6 96,0-6 64,0 0 32,-6 6-192,6-1-64,0-4 0,-7 10 0,7-6-64,-6 1-64,6 0 224,-7 0 160,0-1-128,7 1 0,-6-1-128,6 1-32,0-6 32,-6 6 64,6-6-160,0 6-32,0 0-64,-8-6 0,8 5 0,0-4 0,0-1 64,-6 0 64,-1 1-32,0-7-32,7 7 32,-6-12-32,0 6 64,-1-5 32,0 5 32,7-1 0,-7 1-64,7-10 32,0 4 0,0-5 32,0 0-160,7 0 32,-7-5-64,7 6 0,-7-7 64,7 7 0,-1-7-96,-6 1 64,0 0-32,0-1-64,6 1 96,-6-5 64,-6 4 64,6 1 32,0 0-224,0-1 0,-6 7 96,-1-7 128,7 1-192,-7-6 0,0 7 0,7-2 96,0-5 0,-6 1-32,6-1 32,0 1 32,-7-1-32,7 0-32,0-5 32,0 6-32,-6-1 0,6 1 64,-7-1 96,7-5 64,-7 5-32,7 1 32,-7-1-128,1-5-64,0 0-96,-1 0-32,0 0-96,-6 0-32,6 0 128,-12 0 32,5 0 128,-6 5 32,7-5-128,-7 6 32,0-6 0,-6 0 64,-1 5-256,14-5-32,-7 0-224,7 0-128,-1 5-192,8-5-64,-8 0-1056,14 0-1696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4134 1313 1408,'0'0'608,"0"6"-320,0-6-416,0 0 64,7 0 448,-7 0 192,6 0 160,1-6 32,6 6-160,-6 0-32,6 0-128,6 6-32,2-6-224,-2 5-128,1-5 32,0 5 0,0 0-32,0 6-64,7-5 96,-7 4-64,-1-4-32,1-1 96,7-5 0,-1 6 32,1-1 0,-1 0-160,1-5-32,-7 6 96,-7-1 32,7-5 0,-7 5 32,1 1 64,5-6 128,-12 0 0,6 5 0,-6-5-256,0 0 0,-1 0-32,-6 6 0,6-6 0,-6 0 0,0 0 64,0 0 32,0 0 32,0 0 64,0 0-96,0 0 0,7 5-96,-7-5-32,0 5 32,0 1 64,0 5-96,0 5 0,0-6 32,0 6 0,0 11 64,7 0 96,-7 0 0,0 6 0,0-1-32,0 0 0,0 17-64,0-12 32,0 6 0,0 1 32,0 4 0,6-5 0,-6 5-64,7-5-64,-7 0-64,7 0 32,-7 6 32,6-6 64,-6-1 32,7 1 32,-7-5-160,0 5 32,0-5 0,0 5 64,-7-5-32,7-1 64,0 1 0,-6-6 32,6 6-64,-7-6-64,0 0 160,7-4 32,-13 4-64,6-5-96,-5 0 0,5-6-32,0 0 0,0 7 0,1-1 0,-1-12 0,7 7 0,-6-6 0,6-5-448,-7-1-96,7 1-928,0 0-320,0-6-896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4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13474 9183 2048,'0'0'768,"0"0"-384,0 0 96,0 0 416,0 0-288,0 0-96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4737 3459 1792,'0'0'704,"0"0"-384,0 6-96,0-6 288,0 0-64,0 0 0,0 0-256,0 0-128,9 0-32,-9 0-32,0 0 0,0 0 64,10 0-32,-10 0 64,0 0-128,9 0 0,-9 0 160,0 0 64,0 0 128,0 0 32,0 0-160,0 0-128,0 0-128,0 0 32,0 0 96,0 0 32,11 0-32,-11 0-64,0 0-64,0 0 32,9 0 32,-9 0 64,0 0-192,0 0-32,0 0-1504,0 0-640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7030 1830 3968,'-7'0'1472,"7"0"-768,0 0-128,0-6 640,0 6-192,0 0-32,-6-5-288,6 0-32,0-6-384,0 6 32,-7-11 96,7 5-224,0-5-96,0 0 128,0 5 160,0-5-64,0 0 0,0-1-128,0 7 32,0-1-192,0 0-32,0 6 0,0-6 64,0 6-32,0-1 64,7 6 64,-7-5 64,0 5-32,0-6 32,6 6-128,-6 0 0,7 0 32,-7 0 0,13 0-160,-6 0-32,6 0 32,0 0 0,7 0 32,0 0 0,0 0 0,0 0 0,6-5 0,1 5 0,-1-5 0,14 0 0,0 5 0,6-6 0,-6 1 0,6-1 0,7 1 0,7 0 64,-7 5-96,7-6 0,0 6 32,-1-5 0,7 5-96,-6-6 0,6 6 64,7-5 64,-7 5 0,0 0 64,-6 0-128,6 0-64,0 0 128,-6 0 32,0 0-96,-7 0-32,6 0 96,-6-5 32,-6 5 0,-1 0 32,0-6-64,-6 6-32,-7 0 32,-6-5-32,-1 5 0,-6 0 0,0 0 0,-1 5 0,-5-5 64,-1 0 32,-6 0-128,0 6 32,-1-6 0,1 0 64,-1 0-32,-6 0-32,7 0 32,-7 0 32,0 0-96,0 0 0,6 0 32,-6 0 0,0 0 0,8 0 128,-2 5 0,-6-5-192,7 5-32,-7 1 96,6-1 64,-6 6 64,0 0 0,0-6-65,0 6-63,0-1 32,0 1 32,0 0-192,0 0 33,0-6-833,0 1-256,0-1-5536,7-5 2528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9653 1988 4096,'-9'6'1568,"9"-12"-832,9-1-288,-9 7 544,0 0-128,10 0-32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9666 1989 10400,'13'0'384,"0"5"-160,0 1 0,1-6 64,-1 5-128,0-5-32,7 0 0,-7 5 0,7-5-64,0 0 32,-7-5-128,1 5-64,6 5 128,-14-5 32,7 0 0,0 0 32,-6 0-64,-1 6-32,1-6 96,0 5 0,-7-5 32,6 6 0,-6-6 0,0 5 0,0 0 0,0 1 64,0-1-32,0 6 64,0 0-128,0-1-64,0 7-96,0 4 32,0 1 32,0 4 0,0 1 64,0 6 32,-6-1 32,6 0 0,0 6 64,0 0 32,0 5-192,0-6 0,0 1 32,0 5 32,0 0-32,-7 0-64,7-5 32,0 5-32,-7-5 0,7 5 0,0-1 0,-6-14 0,6-1-96,0-1 64,-7 1 32,7 6 0,-6 15 0,-1-5 64,1 0-96,6-16 0,0-5 32,0 5 0,0-6 0,0 6 0,0 11 0,0-11 64,6 5-32,-6-5-32,0-6 32,7-4-32,-7-1-96,0-6 64,6 2-32,-6-2 0,0 1 64,0 0 0,0-6 0,7 6 64,-7-6-96,0 1 0,0-1 160,0 0 64,0-5-160,0 5 0,0-5-32,0 0 0,0 6 64,0-6 96,0 0-128,0 0-32,0 0 128,-7 0 64,-6 5 0,7-5-32,-1 0-32,-6 6 64,6-6-97,-6 0 1,-1 0-96,1 0-96,0 0 65,0 5 62,6-5-62,-6 0-65,0 0-384,0 5-160,-1-5-160,8 0 0,-1 0-416,0 0-96,1 0-2048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4505 7599 7584,'0'6'896,"0"-1"-480,0 6 32,0-6 32,7 6-160,0 5-32,-7 0-96,6 0 32,7 5 64,-6 7 64,0-7-160,-1 6-64,1 0-64,-1 5 32,1 0 64,-7 1 64,6-7-32,1 7 32,-7-1 64,0 0 160,7 0-256,-7-5-96,6 5-160,-6-10 32,0-1 96,0 1 32,0-6 32,0-6 0,0 7 64,-6-7 32,6 7-96,0-7-96,0 7 0,0-7-32,0 1 0,0 0 64,0 0-192,0-1 32,0-4 160,0 4 192,0-4-192,0-1-32,-7 6-96,7-6 0,0 0 128,0 1 32,0-1-32,-7 1 32,7 4-128,0-5 0,0 7 96,-6-7 96,6 0 288,-13 0 32,0 1-161,-7-1-127,7-5 32,-8 6-128,2-6 0,-8 5-32,7-5 32,-6 6-128,7-6-64,-1 0-576,-1 0-287,2 0-993,12-6-416,7-10-1376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2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7413 7980 5120,'0'6'2016,"0"-1"-1088,0-5-736,0 0 544,0 0-32,0 0 64,7 0-224,-7-5-64,0-1-288,6-5 0,-6 1 32,0-1 32,0-5 64,7 0 32,-1 0 32,-6-6-64,7 1-32,0-12-96,-1 1-32,1-6-192,0 1-32,-1-6 32,1-6 64,6 1-64,0-6 0,-6 6 96,-1-6 32,8 0-128,-8 6-32,7-6 96,-6 0 32,0 1-96,6 4 32,-6-5 0,6 6 64,-6-6-96,-1 0 0,7 0 32,1 6 64,-1 0-32,0-1-32,1 0 32,-1 1-32,-7 5 0,7 0 0,1 0-96,-8 0 64,8 0 32,6 0 64,-7 0-96,0 5 0,0-5 32,0 1 0,1 4 0,6 0 64,-7 6-32,0-1-32,0 6 32,0 1-32,-5-7-96,4 7 64,2 4 32,-1-5 0,0 5 0,-6 7 64,0 4-32,-1-5 64,1 5 0,-7 0 32,6 0-64,-6 6-64,7 0 96,-7-6 64,0 5-64,0 6 0,7-5 32,-7 0 64,0 5-160,0 0-32,0-6 0,0 6 64,6-5-32,-6 5 64,0 0-64,0-6-32,7 6 32,-7 0-32,7-5-96,-1 5 64,1 0-32,0-5 0,-1 5 64,1 0 64,6 0-32,0 0-32,1 0-64,-1 0 32,7 0 96,-1 5 32,2-5-128,5 5-32,0-5 32,7 0 64,1 6 0,-1-6-32,0 0-64,7 0 32,6 0 32,-6 0 0,6 0 0,-7-6 0,15 6 0,-7 0 0,5-5 64,1 5 96,0 0-128,-7 0-96,8 0-128,5 0 32,1 0 96,-7 0 32,0 0 160,0 0 64,0 0-160,0 0 0,0 5-96,-7-10 0,1 5 0,-1 0 0,1 0 128,-1 0 32,-7 0-32,1 0-64,0-5 32,-7 5-32,0 0-96,-6 0 64,-1 0 32,1 0 64,-7-6-32,-1 6-32,8 0 32,-7 0 32,-7 0-32,-6 0 64,6-5-128,-7 5-64,1 0 128,-7 0 32,0 0 128,0 0 32,0 5-97,0-5-95,-7 0 64,7 6 0,-6-1-32,-1 0-64,1 6-64,-1 5 32,1-5 32,6 5 0,-7 6-96,7-1 64,0 11-32,0-5 1,0 6 63,0-7 0,0 7 127,7-1 65,-1 6-64,7-1-96,-6 1 64,6 0 0,0-1-128,-6 7 32,6-2 64,1 7 32,-1-1-32,0-5-64,7 11 32,-7-11-32,7 11-96,-7-6 64,1 6 32,5-6 0,-6 6-96,1-5 64,-1 4 96,0 7 32,1-12-32,-1 6 32,0 0-64,0 0 64,-6-6-224,-1 0 32,8 1 32,-14-1 96,7 6 64,-1-11 32,1 6-160,-1-6 32,1 0 0,-7 0 0,7-6 0,-1 1 64,-6-6-96,7 0 0,-1 1-32,1-7 0,-1 2 64,2-7 0,-2 6 0,0-6 0,1 1 0,0-6 0,0 0 0,-1-5 0,-6 0 0,7-1 0,-7 1-96,6 6 64,-6-12 32,0 5 0,0 2 0,7-7 64,-7 0-96,0 0 0,0 1-32,0-1-64,0-5 160,0 0 32,0 6-224,-7-6-64,7 0 64,-6 0 1,-14 0 95,6 0 32,-6 0-64,7 0 64,-13 5 32,0-5 64,-8 0-96,8 0-64,-14 5 128,7-5 96,-7 0-32,-6 0 0,0 0-192,-8 0-64,8 0 128,-7 0 64,7 0 32,-7 0-64,-7-5-64,7 5-32,-6 0 64,5-5 0,-11-1 32,5 1 0,0 5 64,1-6 32,-8 6 32,8 0 63,-8-5-159,8 5-32,-1-5-64,1 5-63,-1-5 159,6 5 32,-5-6-96,13 6-32,-13-6 96,-2 1 95,9 5-95,5 0-32,-6 0 0,7 0 64,0-5-32,-7 5-32,13 0-64,-7 0 32,1 0 32,6 0 0,1 5 0,-1-10 64,-7 5-96,14 0 0,-6 0 32,6 0 64,-7 0-96,7 0 0,-1 0-127,-5 0-33,5 0 0,1 0 64,0-5-96,7 5 64,-1-6-608,7 6-224,-6-11-832,6 6-352,0-1-1056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4031 7968 5504,'-6'0'2112,"-1"0"-1152,7 0-1184,0 0 320,7 0-160,-7-5-64,6 5 160,0 0 32,7-4 0,-7 0-192,14-5-64,-7 5-960,6-4-1568,0-5 352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4938 11852 3328,'0'-12'1312,"0"12"-704,0 0-288,0 0 448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11201 5740 6272,'0'0'2368,"0"0"-1280,0 0-768,0 0 544,0 0-352,0 0-64,7 0-192,-1 6-96,-6-6-64,7 0 0,6 0 0,1 5 32,-1-5 0,7 0-64,-7 5-64,14 0 32,-8 1 32,8-1-32,-1 6-32,-5-6 32,5 1-32,0 5 64,-5-1 32,5-5-128,-7 1-32,-5 5-64,6-6 96,-14 1 0,8-1 96,-8 6 32,1 0 96,-1 5 96,-6-6 160,0 7-256,0-7-32,0 6-96,0 6-64,0 0 96,0-1 0,-6 11-128,6 1 32,0-6-64,-7 10 0,7 1 64,0 5 64,7 0-32,-7 5-32,6 1 32,-6 4-32,0 1 64,7 0 32,-7 0-128,0 5 32,-7 0 0,7 0 0,-6 0 0,-1 1 64,1-1-96,-8 0-64,8-6 64,-8 1 64,1 6 0,0-12-32,0 6 32,-1-6-32,2 6 0,-2-6 0,0-5 0,2 0 64,-2-5 32,1 5 96,7-5-256,-2-6 0,2 6 0,-1-12 96,7 1 0,-7 0-32,7 1 32,0-2 32,-6-4-96,6-6-64,0 5 64,0-5 0,0 1 32,0-2 64,0 2-32,0-6 64,0-1-128,0 1-64,0 0-32,6-6 96,-6 6 0,0-5 96,0-1-32,0 0-32,0 0 32,7 1-32,-7-1 0,0 1 64,0-1 32,0 0-32,0 1 32,0-1 0,0 1 32,0-1 128,-7 0 96,1-5-192,-1 5-96,1-5-128,-7 6 32,-1-6-256,1 5-128,-7 1-288,0-1-32,7-5-1024,-7 5-448,7-5-1120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5568 10403 3072,'25'0'1216,"-12"0"-640,0 5-608,-7-5 224,8 0-128,4 4-64,-5-4-1376,6 0-608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43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15355 7718 5888,'0'0'2176,"0"0"-1152,-16 0-704,16 0 544,0 16-128,0-16 0,0 0-192,0 0-64,0 0-288,0 0 0,0 0 32,0 0 96,0 0 128,0 0-64,0 0 32,-16 0-96,16 0-32,-16 0-96,16 0-32,-17 17 32,1-17 32,16 0 31,-33 0 65,17 16-96,0-16 32,-17 0-160,0 0-64,17 16 64,-16-16 0,-1 16 32,-16-16 0,17 0 0,-1 17 0,-16-17 64,1 0 96,15 0 0,-16 16 0,0 0-32,0 1 0,-16-1 0,16 0 64,-16 17-320,16-17-128,-15 0 128,-2 0 128,18-16 0,-18 33 96,-15-33-128,15 16-64,1-16 64,0 17 0,0-17 96,0 16 96,0-16-64,-17 16 32,17 0-224,0-16-32,-16 33 0,15-17 0,18 0-96,-18 1 64,18-1 32,-1 0 64,0-16-256,0 16-96,16-32-992,1 16-416,0 0-1183,15-16-513,1 0-864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7411 9047 5120,'0'-6'2016,"0"6"-1088,0 0-672,0 0 576,0 0-128,0 0-32,-7 0-224,7 0-32,-6 6-256,6-1 128,0 0 96,0 0-128,-7 1 0,14 5 0,-7-1 0,6 7-64,1-7 32,-7 1-192,6 5-32,-6 0 64,7-5 32,-7 5 32,7-5 0,-7 5 64,0-5 32,7 0 32,-7-6 64,0 6-96,0-11-64,6 5 64,-6-5 64,7 6-64,-7-12 31,6 6-159,1 0-64,0 0 0,-1 0-32,7 0 0,0 0 0,1 0 0,6 6 0,6-6 0,-6 5 64,13-5-96,0 5-64,0 1 64,7-1 64,6 0-64,1 1 0,6-1 32,0 0 0,0-5 0,6 6 0,1-1-95,0 0 63,-1-5-32,8 0 0,-8 0 0,1 0 0,6-5 64,1 5 0,5 0-96,-5 0 64,5 0 32,-5-5 0,6-1-160,0 6 32,0-5 64,-1 5 96,-5-5 0,6 5-32,-7-6 32,0 1-32,0 0 0,1-1 0,6 1-96,-14 0 64,7-1 32,-6 1 64,7-1-96,-8 6-64,-6-5 64,0 5 0,-7 0 96,1 0 32,-1 0-128,-6-5 32,0 5 0,-7 0 64,-7 0-32,1-6-32,-1 6 32,-6 0-32,0 0 0,-7 0 0,1 0 64,-1-5 32,-7 5-128,1 0-32,-1-6 96,1 6 96,0 0-96,-7 0-32,0-5 0,6 0 0,-6 5 128,0-6 64,0 1-160,0 0-64,0-1 0,0 0 64,0 1-64,0-5 0,0 4 32,0-10 0,0 5 0,0 0 64,7 1-96,-7-1-64,0 6-160,6-6-64,-6 6-704,0-1-192,0 1-2784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6888 10345 7040,'20'0'2720,"-11"6"-1472,21-6-1888,-11 0 224,0 0-2496,10 0-960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8156 6308 1920,'0'32'768,"0"-16"-384,0 11-384,0-16 160,-6 5-96,6 6-64,-7 5-64,0-6 32,1 17 32,-7-12 0,6 12 0,-6 0 64,0 0-32,0 4-32,-1 7 32,-6-6-32,7 6 0,0-6 0,-1 5-96,8 1 0,-7-1 128,-1 0 32,1-5-96,7 6 32,-1-1 288,-6-4 96,6 4-160,1-5-64,-1 0-32,0-6 64,7 7-160,0-1-96,-7-6 32,7 1 0,0 5 96,0-5 32,-6-1-32,6 1-64,0 0 32,0-1-32,-7-4 0,1-1 0,6 0-512,-7-5-192,7-6-448,0-4-128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8517 6459 2176,'-7'27'864,"7"0"-448,0 10-416,0-26 224,-6 16-128,6 6-64,0 4-96,0 0-32,-7 7 64,7-1 0,-7 0 96,7 5 32,-7-4-128,1 4 32,-1-6 64,0 7 96,-6 0 352,13-1 224,-14 0-320,14 1-64,-6-1-160,-1 1-32,7-6-32,0 0 0,0 0-64,0-6-64,0 12 32,0-11-32,0 4 0,0 2-96,0-7 64,0 1 32,-6 0 64,6-6-320,0-6-64,-7 2-1408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8935 6135 3072,'0'0'1120,"0"6"-576,0 9-640,0-9 256,0 10 0,0 0 64,0 5 32,-6 7 0,6-1-64,-6 5 32,6 11 0,-7-6 96,1 7-32,6 9 64,-7 1-192,7 0-32,0 11-64,-6-7-64,6 13 96,0-2-128,0 7 0,0-7 32,-7 1 64,7 0-32,0 0 64,0 1-64,0-7-32,0 6-64,0-6 32,0-5 32,7 0 0,-7-10 0,0 5 0,6-6-224,1-10 0,-7-11-1888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3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9306 6257 128,'7'6'0,"-7"-1"0,0 0 0,6 0 1952,-6 22-768,7 5-224,0 12-384,-1-6-160,1 10-96,-1 0-32,1 6-96,-1 5 32,1 6-192,0-1-32,0 6 0,-1 0 0,1 0 256,6 0 160,-7 0-128,1 5-96,0 1-96,-1-7-96,8 7 32,-1-12-32,-6 6 0,6-11 0,0 1 0,7-7 0,-7-4 0,7-12-1920,-7-4-992,-7-7 1344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4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9701 6401 1536,'13'21'608,"-13"-15"-320,13 5-192,-13-1 128,7 1-32,0 5-32,0 6 448,6-1 256,-7 11-192,8 1 32,-2 4-288,2 12-96,0 5-160,5 5-128,-6 5 0,8 6-32,-9 6 0,2-6 192,-1 5 192,-7 6-128,8-6 0,-8 6-192,8-6-64,-2 0 0,2-5 64,-1-5-96,1-1-64,-8-10-1152,8-6-1504,-2-15 512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4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2143 7517 2816,'0'0'1120,"0"0"-576,0 5-640,7-5 192,-7 11 320,7-6 192,-7 11-32,6 6 64,0 5-288,2 5-64,4 6-96,-5 5-32,6 0-896,-6 5-352,6-5-800,-6-5-352</inkml:trace>
  <inkml:trace contextRef="#ctx0" brushRef="#br0" timeOffset="1">1858 7334 2304,'0'0'960,"0"0"-512,0 0-544,0 0 256,0 0-128,0 0 64,0 0 64,0 5 128,0-5 160,-6 6 32,6-1-64,0 0 0,-7 1-224,1 5-128,6-6 96,-7 6 32,0 5 0,7-6 32,-13 7 0,6 4 32,-6-4-128,6 4-32,-6 6 32,7-1-64,-1 1-64,-6 0 288,6 0 192,-6 6-96,7-6-64,-2 5-96,-5-5-64,7 5-96,-1-5-64,1 0 32,-1-6 32,7 6-32,-7 0 64,1-6-64,6 1-32,-7 0 32,7-1-32,-6 0 0,6-4 64,-7-1 32,0 0 32,0-6-160,1 1 32,6 0 64,-7 0 96,7 0-128,0-6-96,-6 1 96,6-1 32,0 0 128,0 0 96,-7 1-128,7 0-96,0-6-32,0 5 32,0-5-32,0 0 64,7 5-128,-7-5 0,6 0 96,1 0 96,-1 5-64,1-5-64,7 6-96,-1-6 32,0 5 32,7-5 0,7 0 0,-1 6 0,7-6 0,0 0 0,7 5 0,-1 0 0,15-5 0,-2 0 64,1 0-96,7 0 0,7-5-32,-8 5 0,0-5 64,-5-1 0,-2 6 64,1-5 32,0 5-32,0 0-64,-7-6 96,-6 6 0,-7 0-32,1-5-64,-8 5 32,1 0-32,-8 0 192,2 0 192,-2 0-192,-5 0-96,-8 0 0,7-5 64,-6 5-64,-1 0 0,2 0-32,-8 0-64,6 0 96,0 0 0,-6 0-128,0 0-32,0-5 96,0 5 96,0-6-32,-6 0-64,6 1-96,-6-5-32,6-1 128,-8 0 32,8 0-96,-6-5 32,6 5 0,-7-5 0,1-11 64,-1 6 96,1-11-64,-8 5-64,1-6-96,-1 1 32,1-6 96,0 6 32,0 0-128,6 0-32,-6 5 96,0 0 32,0 5 0,-1-5-64,1 1-64,-7 4-32,7-5-32,6 0 96,-6 6-160,6-1 64,1 1-224,0 5-32,-2 5-192,8 0-64,0 0-640,-6 6-224,6-6-1376</inkml:trace>
  <inkml:trace contextRef="#ctx0" brushRef="#br0" timeOffset="2">1985 7425 2560,'0'0'960,"0"6"-512,6 5-448,-6-6 160,0 6-96,0 5-64,0 5 160,0 6 128,0 0-160,0 11 0,-6-1-64,6 12 32,-8 5-288,2-1-96,-1 1-1056,1-6-384</inkml:trace>
  <inkml:trace contextRef="#ctx0" brushRef="#br0" timeOffset="3">2322 7442 3968,'-7'5'1472,"14"6"-768,0 15-544,-1-15 352,8 11-224,-1 5-32,0 5 0,0 11 64,1 0-160,-1 5-96,6-5-32,-5 11-192,-1-6-32,0-10-1952,1 5-960,-8-11 1568</inkml:trace>
  <inkml:trace contextRef="#ctx0" brushRef="#br0" timeOffset="4">2481 7468 2048,'0'6'864,"7"4"-448,-7 6 0,0-10 352,6 10-192,1 0 0,-7 5-352,6 12-64,1-1-96,0 6-64,0 5 32,-1-1 32,1 2-960,6-12-352,-6 5-224,6-10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4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4262 10531 3200,'0'0'1216,"0"0"-640,0 0-672,7 0 32,-1 0 0,0 0-32,0 0 32,1 0 416,-1 0 160,1 0-64,6 0 0,-7-4-256,7 0-128,6 4-672,0 0-256,0-5-768,0 5-320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4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10208 2872 4736,'-6'0'1824,"6"-6"-960,0 1-320,0 5 704,0 0-160,0-5 96,0-1-608,0-5-192,0 6-224,0-11-128,6 5 64,1 0-64,-1 1 64,1-7-64,0 7 64,-1 5-64,1-1-32,0 6 32,-7 0 32,7 6-192,-1 4 32,-6 1-544,-6 5-192,6-5-576,-7 11-160,7-7-1152</inkml:trace>
  <inkml:trace contextRef="#ctx0" brushRef="#br0" timeOffset="1">10229 3022 6400,'-20'21'2464,"13"-15"-1344,0 10-1376,1-10 320,-1 4 320,1 1 192,6 0-256,-7-6-96,14 0-448,-1-5-96,7 0 0,-6 0 128,0-10-64,0-1 96,-1 6-128,1-6-32,-1 6 160,1-1 64,0 1 96,-7 5 64,6-6 384,-6 6 192,0 0-128,0 6 32,0-1-128,0 1 64,7-6-320,0 5-96,-1 0-640,1-10-160,6 0-2176,1 5-1248,-1-6 1856</inkml:trace>
  <inkml:trace contextRef="#ctx0" brushRef="#br0" timeOffset="2">10395 3119 256,'-7'5'160,"1"1"-64,-1-1 928,7-5 608,0 0-640,0 0-256,0 0-576,7 6-160,-1-6-32,-6 0 64,7-6-512,-7 6-192,0 0-128,0-5 32,0-1 832,0 6 1312,0-5 224,0-1-96,0 1-32,0 0-416,-7 5-96,7-5-192,0-1-448,0 1-96,7-1-96,-7 1-160,6-6 32,-6 6-64,7-6-64,-1 1 96,1-7 0,6 1 32,0 5 0,-6-4 0,-1 3 0,2-3 0,-2 4 64,-6 0-192,6 6 32,-6-1-896,0 1-352,0-1-1536</inkml:trace>
  <inkml:trace contextRef="#ctx0" brushRef="#br0" timeOffset="3">10613 2925 5504,'0'6'2112,"0"-6"-1152,0 5-704,0-5 576,0 5-416,0-5-128,0 0-288,0 5-64,0-5-192,6 6-64,-6 5-288,0-6-64,0 0-224,0 1-64,0-1-416,0-5-288,-6 6 1504,6-1 928,-7-5 544,1 0 192,-1 6-544,0-1-160,1-5-352,-1 5-128,0 0-160,1 1-192,6 0 0,-7-6-256,0 5-64,7-5-384,0 0-160,-6 0-224,6-5-128,0 5 608,0-6 160,0 6 160,6 0 672,-6 0 320,0 0 448,0 6 192,0-1-160,0 0 32,0 0-544,0 6-192,0-5-288,7-1-64,-7 0 32,7-5-928,6 0-384,-6 0-1536</inkml:trace>
  <inkml:trace contextRef="#ctx0" brushRef="#br0" timeOffset="4">10739 2957 4864,'0'-10'1824,"0"10"-960,0 0-1024,7 0 1440,-1-6-480,-6 1-448,7 0-288,-1 0-64,1-6-192,0-6 0,-7 7-64,6-1 64,-6 6 128,0-6 96,-6 11 0,6-5 64,-14 5 480,8 5-224,-1 0 0,7 1-160,-6-1-32,6 0-96,0 1 32,6-1-64,1 0-32,-1 1 32,1-1 32,0 1-256,-1-1-32,1 6 128,-1-6 32,-6 0-32,8 1 64,-8-1-32,6 0 0,-6-5 128,0 6 32,0-6-32,0 0-64,0 5 32,0 0 96,7 1 64,-7-1-64,0 1-32,6-1-32,-6 6 32,0-6-128,0 6 0,7-5 32,-7-1 0,6 0-288,-6 0-128,0-5-640,7 6-2176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4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14719 9282 4352,'0'-17'1664,"0"34"-896,0-17-256,0 0 576,0 0-224,0 0-32,0 0-192,0 0-32,0 0-320,0 0-32,0 0 64,0 0-64,0 0 96,0 0 0,0 0 32,-16 0-128,16 0 0,0 0 32,-16 0 160,16-17-128,-17 17 64,1 0-32,16 0 32,-17-16-129,17 16 1,-16 0-96,0 0 0,0 0-32,0 0 64,-17 0-32,16 0 0,-15-17-96,16 17-64,-17 0 96,17 0 0,-17-16 32,1 0 64,-1 16-32,1-16 0,-1 0-96,1 16 32,-1-17-64,0 17-32,1-16 32,-17 16-32,16-17 0,1 17 64,-17 0-32,0-16 64,17 16-64,-17-16-32,0 16 32,17-16-32,-34 16 0,18-16 0,-2 16 64,2-17 32,-1 17-128,0 0 32,0 0-64,1 0 0,15 0 64,0 0 0,1 0 0,16-16 0,-17 16 0,17 0 0,-1 0 64,1 0 32,0 0-128,16 0 32,-16 0-64,0 0 0,16 0 128,-17 0-96,17 0 0,-16 0 96,16 0 32,0 0-32,-17 0-64,17 0-64,0 16-32,0-16 64,0 0 64,-16 0 0,16 17 64,0-17-128,-16 16-64,16-16 64,0 16 0,-16 0 96,16 0 32,-16 17-128,-1 0-32,1-1 32,-1 17 64,1 0 64,-16 0 96,-1 0-160,0 16-32,1 0-64,0 0 0,-1 16 128,-16 1 32,17-1-32,-1 17 32,0-17-128,1 1-64,-1-1 64,1 17 0,-1-16 32,1-1 64,-1 17-32,0-17-32,17 1-64,-16-1 32,15 0 32,-15-15 64,15-2-32,1 2-32,-16-1-192,16-16-32,-1-17-1120,17-32-3455,0 0-1473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5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7670 1045 3328,'-7'-11'1216,"14"11"-640,-7 0-832,0 0 224,0 0 1024,0 0 576,0 0-352,0 0-128,0 5-512,0 6-128,0 0-256,0-1 96,0 1 32,0 5 32,0 6 96,0-6-160,0 0-96,6 0-96,-6-5-96,13 0-320,-6-6-192,0 5-32,0-4 0,-1-6 96,1 6 96,-1-1 160,1-5 32,0 5 96,-7 0 96,6-5 64,-6 6 32,0-1-160,0 1 32,0-1 64,0 0 32,0 0 96,0 6 192,7 0-96,-7 0-64,0-6-32,0 0-480,0 1-128,0-1-1376,6-5-1824,-6 0 608</inkml:trace>
  <inkml:trace contextRef="#ctx0" brushRef="#br0" timeOffset="1">7829 1163 3968,'0'-24'1472,"19"16"-768,-8-9-1472,-11 17 32,0-8-608,9 8-192,-9 0 672,0-8 320</inkml:trace>
  <inkml:trace contextRef="#ctx0" brushRef="#br0" timeOffset="2">7948 1195 5632,'9'16'2176,"-9"-8"-1152,10 9-640,-10-9 608,10 0-320,-10 0 32,10 0-480,-10 0-160,10 0-32,0 0-192,0 0 32,0-8-448,0-8-160,0 8-480,0-8-192,0 8-384,0-8-768,-1 0 672</inkml:trace>
  <inkml:trace contextRef="#ctx0" brushRef="#br0" timeOffset="3">8113 1211 3200,'0'0'1216,"0"0"-640,0-5-672,6 5 192,-6-6-32,14 6 32,-8-5-32,1-6 32,6 0-64,-6 6-32,13-5 32,-7 4 32,6-5 32,-5 6 32,6 0-64,-7 5-64,-6-6 448,6 6 160,-7 0-96,-6 6-32,0-1-160,-6 0-32,-1 6-160,-6-5 64,0 4 96,0-5-160,-1 1-64,1-1-320,-7 1-96,0-6-160,1 0-32,-1 5-192,6-5-64,-6 0 320,1 0 288,5 5 480,2-5 288,5 0-288,0 0-160,1 6-160,6-6-64,0 0 64,0 5 0,6-5-128,-6 6-32,7-1 0,0 5 128,5-4 32,-5 10 32,6-5 0,0 0 0,1-1 0,-1 1 0,0-6 0,1 1 64,-8-6-1600,7 5-768,1-5 1152</inkml:trace>
  <inkml:trace contextRef="#ctx0" brushRef="#br0" timeOffset="4">8358 1259 6400,'7'0'2368,"-7"0"-1280,13 0-1344,-6 0 384,0 0-128,-1 0 64,1 0-32,-1 0 64,8 0-64,-8 0-96,7-5 32,-6 0-320,7-1-160,-8 1-544,7-1-192,-6-4-128,-1 5-224,7-1 640,1-5 832,-8 6 448,1 0 1024,-1-1 480,1 1-384,-7-1-96,14 1-608,-14 0-192,6 0-320,-6-1-160,6 6 32,-12-5-128,6-1-64,-6 1-32,-2 0 0,2-1 0,-1 6 224,1-5 96,6 5 320,-7 5 160,1-5-96,-8 6 0,8-6-192,-1 10 0,-6 1-32,6-5 32,1 4-288,0 1-32,-2-6-128,-5 6-64,6-6 96,1 1 64,6-1-288,-6 1-64,6-1 224,0-5 192,0 5-256,0 0-96,0-5-160,0 0 0,6 0-544,-6 0-256,6 0-1920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5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5136 2223 4096,'0'0'1568,"0"0"-832,-7 0-160,7 0 640,0 0-384,0 5-96,0 1-288,0-1-128,0 5-160,0 1 32,0 6 96,0-7 32,0 6 64,-7 0-64,7 0-32,0 1-160,-6-1-96,6 0 0,-7 0-32,7 5 0,-6-4 0,6-2 0,-7-4 64,7 0-32,0 0-32,0-6-64,0 1-32,0-1-96,0 0-32,0-5-32,0 6 0,0-6 64,0 0 128,0 0 32,0 0 32,0 0 64,0 0 96,0 5-128,0-5-32,0 5 64,0-5 32,0 6-192,0-6-64,0 5 64,0-5 32,0 0-288,7 0-160,-7 0 32,6-5-32,-6 5 224,-6 0 160,6-6 96,-7 6 160,0 0 160,-6 0 256,0 0 224,-1 0-352,8 0-64,-7-5-160,-1 0 32,1-1 0,7-4 32,-1 4-128,-6 1-96,13-6-96,-7 6-32,7 5-32,0-6 96,0 1-64,7 5 32,6 0 64,0-6 64,0 6-32,7 0-32,0-5 32,0 5-32,0-5-96,0 5 0,0-5-576,-7-1-224,0 6-992,1 0-1696,-1 0 736</inkml:trace>
  <inkml:trace contextRef="#ctx0" brushRef="#br0" timeOffset="1">4930 2260 3968,'7'-21'1472,"-7"21"-768,7-11-192,-1 11 576,-6 0-224,7-5-96,0 5-32,-7 0 0,0 0-384,0 5 0,-7 11 64,0 0-96,-6 1 0,0 4-128,0 0-32,-1 6-96,1-11 32,-1 6-128,8-6 0,-1 0-32,1 0 0,-1 0 64,7 0 64,0-5-96,0 0 0,7-6 32,-7 1 0,0-1 0,6 1 0,1-6-96,-7 0 64,6 0 32,1 5 64,0-5-32,-1 0-32,-6 0 160,7 5 32,-7-5 64,7 0 64,0 0-96,-1-5 32,7 0-96,-6-1 0,6 6-96,1-5 32,-1-1-64,0 6-32,0-5-64,-6 5 32,0 0 96,-1 0 96,1 5-224,-7-5-96,0 0-704,-7 6-288,7-6-1472,-6 0-1760,6 0 1120</inkml:trace>
  <inkml:trace contextRef="#ctx0" brushRef="#br0" timeOffset="2">5427 2222 5120,'0'-5'1920,"0"5"-1024,-7 0-704,7 0 544,0 5-256,0-5 64,0 11-128,0 0 0,-6 5-224,-1 0 160,7 0 64,-6 6 160,-1-6 32,0 5-192,0 7 0,-6-7-256,0 5-32,6 1-64,-6-10 32,6 4-64,1-5-32,-1 0 32,1-5-32,-1-6-96,0 1 64,7 4-32,0-10-64,-6 6-416,6-12 224,-7 6 160,7 0 96,0-5 64,-7 0 0,1 5 64,0-6-96,-2-5 0,2 6 32,-1 0 64,1 0 96,-1-1 128,1 6-64,6-5-64,-7 5-64,7 0 0,-7 0-128,7 0 0,7 5-32,0-5 0,6 0 64,-7 0 64,15 0-32,-9-5-32,8 5 32,0-6 32,-7 1-96,7 0 0,-6 5-256,-1 0-128,-7-5 64,1 10 128,-7 0 192,0 0-32,-7 6 32,7-5 32,-6 4 0,-1-5 0,1 6 0,-1-5 0,7-1-96,0 0 64,7 1 32,-7-1 0,0 1 0,6-6 0,-6 5 0,0 0 0,0 1 0,0-6 64,0-6 96,0 6 0,0-5 64,0 0-64,0-1 0,0-5-192,0-5 32,0 0-64,0 0-64,0-5 160,7 5 96,-7-1-32,6-4-64,-6 10-96,7-5-32,-7 5 64,0 6 64,0-5-64,7 10-64,-7-6 64,0 6 0,0 0 32,0 6 64,0-6-96,7 0 0,-1 0 32,-6 5 0,7-5 0,-1 0 0,-6 0-96,7 5 64,-7-5-32,0 0 0,0 0-96,0 0 32,6 5-96,-6-5 0,0 0 32,0 6 64,0-6-160,7 5-32,-1 1-128,-6-6 32,7 5-640,-7-5-256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6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5139 1048 1664,'-13'-16'608,"6"16"-320,0 0 512,7 0 544,-6 0-512,-1 5-128,1 1-288,-1-1-96,0 6-192,-6 0-32,6-6-32,1 6 32,-1-6 0,0 1-32,1-1-64,0 1-320,-1-1-128,0 0 64,0 0 160,1-5-96,-1 0 64,1 6-160,-1-6-1248,7-6-224</inkml:trace>
  <inkml:trace contextRef="#ctx0" brushRef="#br0" timeOffset="1">4914 1188 4480,'-7'5'1664,"1"-5"-896,-1 0-896,7 0 256,0 0 128,0 0 224,0 0-32,7 0 64,-7 0-288,6-10-64,1-1 32,6 0-160,-6 6-96,6-6-64,1 5 96,-1 1 0,-7 5 96,7 0-32,-6 0 64,-1 5-64,1 1 64,0-1-64,-7 6 64,0-6-64,7 1 64,-1-1-64,0-5-800,8 0 160,-1 6 32,-6-6 0,6 0-32,0 0-160,0 5-1120,-6 0-32,0-5 896,6 6 480</inkml:trace>
  <inkml:trace contextRef="#ctx0" brushRef="#br0" timeOffset="2">5232 1209 3712,'7'6'1472,"-1"-6"-768,7 0-480,-13 0 416,14 0-320,-7 0-32,6 0-160,0-6-96,0 6 0,1 0-32,-1-5 0,-6 5 0,5 5 64,-5-5 32,0 6 32,-1-1-160,-6 1-32,7-1 288,-7 1 160,6-1-32,-6-5 32,0 0-96,0 0 0,0 0-160,0 0-96,7-5 0,0-1 32,-7 6-32,7-5-32,-7-1 32,6 1 32,-6-6-96,7 6-64,-1 0 64,1-6 0,0 0 96,-1 0 96,1 1 0,-1-7 0,1 6-32,7-10 64,-8 10-96,1 0 0,-1 1-32,1-1 32,0 5-128,-1 1 0,1 0 32,-1 5 64,-6-6 160,0 6 192,0 0-160,0 6-64,-6-1-32,6 6-32,0 0-160,-7-1 32,7 1 0,0 0 0,0 0 0,0-1 0,0 7-96,7-6 64,-7-1-192,0-4-96,0-1-160,0 6-128,0-6 128,-7 1 128,7-6-448,0 5-96,0 0-1184,-6 0-896,6 1 1184</inkml:trace>
  <inkml:trace contextRef="#ctx0" brushRef="#br0" timeOffset="3">5464 1355 4736,'-20'0'1824,"20"0"-960,0 8-448,0-8 608,0 0-384,0 0-96,0-8-320,9 8-96,2-8-64,-1 0-128,10 0-32,-11 0-448,1-8-128,10 8-1216,-10-1-1280,10 9 864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6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4886 5837 5376,'-7'0'2112,"7"0"-1152,7 0-1184,-7 0 320,6 6-32,1-6 96,-7 0 416,6 5 192,-6-5-384,7 6 0,-7-1-32,7 0-288,0-5 0,-1 11 0,1-6 96,-1 1 0,8-6 0,-1 5-32,0-5 0,1 0-64,5 0-64,-6-5 32,7 5-32,0-6-448,0 1-96,0 0-288,0-1-128,-1 6-672,2 0-1440,-15 6 512</inkml:trace>
  <inkml:trace contextRef="#ctx0" brushRef="#br0" timeOffset="1">5402 5972 5120,'-13'10'1920,"6"1"-1024,1-6-1120,-1 1 256,7-1 0,-7-5 96,1 5 32,-8-5 64,8 0-128,-7-5 96,6-6 96,-6-5-224,6 0-32,1-5-96,6-1-64,-7 1 96,1-6 0,-1-5-128,0-1-32,0 7-64,1-1 64,-1 6 320,1 4 160,-8 7 288,1 4 96,0 1-192,-1 5-128,2 5-192,-2 6-64,1 5-32,0-5 32,6 5-128,1 0 0,6-5 32,0 5 0,0-6-352,6 7-160,1-7-544,6 1-192,7-5-1184</inkml:trace>
  <inkml:trace contextRef="#ctx0" brushRef="#br0" timeOffset="2">5233 5988 3584,'-10'16'1408,"10"-8"-768,0-8-768,0 0 256,10 0-416,0 0-128,-1 0-416,2-16-128,8 8-128,11-8-32</inkml:trace>
  <inkml:trace contextRef="#ctx0" brushRef="#br0" timeOffset="3">5462 5918 3840,'0'0'1472,"13"6"-768,-13-6-256,7 5 480,-7-5-320,0 0-32,0 0-256,6 0-64,0 0-128,1-5-96,0-1 64,6-5-128,7 6-64,-7 0-224,6 0-128,-5-1 96,0 0 128,-1 6 64,-7 0 0,1 6 192,-7 0 32,0 4 352,0-5 96,0 6-96,0 0-96,-7-1-160,7-4-64,0 10-32,0-10-64,0-1 32,0 0-32,0-5-96,0 0 64,7 0-128,-7-5-32,6 5-64,-6 0 0,0 0 224,0-5 160,-6 10 64,6-5-160,0 0-64,-7 5 128,1-5 160,6 0 64,-7-5 64,7 0-192,7-1-128,-7-5-32,6 0-128,1 6 64,-1-5-320,1-1-160,-1 5-1728,8 6-1248,-8-5 1376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6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9657 4595 7296,'9'0'2816,"1"0"-1536,0 0-1440,-1 0 544,1 0-448,0 0 0,-1-6-2400,10 6-1056,10-7 1088,-9 1 512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6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4958 8193 6784,'0'0'2528,"0"0"-1344,0 0-1248,7 0 448,-1-4-192,-6 0 32,12 0-128,1-1-64,-6 1 0,6-4-32,0 4 64,-7-1-32,1 1-32,5 0-64,-5 4 32,-1 0 32,1 0 0,-7 8 64,6 1 96,-6-1 128,0 1 64,6-5-32,-6 4 32,7-3-128,-1-5 32,7 4-96,6-8 64,1-1-288,5 1 0,1-4 0,7 3 32,-8 1-416,0-4-96,1 8-224,-6 0-64,-1 4 352,-13 4 288,0 1 320,-6 4 192,0-5 96,0 5 160,-6-5-256,6 0-96,0-4-288,0 1-96,6-10-32,1 1 64,6 0-32,-7-4 128,7-1 0,7-3 32,-8 3-96,1 1 64,-6-1-480,-1-3-128,0 3-448,-12 5-128,0-4-832,-1 3-800,-6 2 1088,1 3 5344,-8 0-1760,7 0-576,7 0-864,-1 0-448,7 0-672,7 0-320,6 0-1024,0-5-352</inkml:trace>
  <inkml:trace contextRef="#ctx0" brushRef="#br0" timeOffset="1">5587 8181 4608,'-13'12'1760,"13"-12"-960,0 5-928,0-1 256,0-4-128,0 4 64,6-4-96,-6 0 0,7 4 32,-1-4 0,0 0 64,-6 0-96,7-4 0,-1 0-192,8 0-96,-8-1 32,0 1 96,0 0 160,1 4 96,-1-4 544,1 4 256,-7 0-192,6 4-32,-6 0-384,0-4-96,0 4 32,0 1 96,0-5-128,0 4-96,0-4-320,0 0-96,0 4-1856,6-4-1344,-6-4 1408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7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7792 10274 6784,'10'0'2624,"-10"6"-1408,19 1-1408,-9-7 384,-1 6-1248,1-6-416,10 0-1184,8 0-384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7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10303 4311 7936,'10'0'2976,"-10"0"-1600,9 0-1408,1 0 576,-10 0-480,10 0-64,-10 0-1600,10 0-672,-10 0-832,9 0-256</inkml:trace>
  <inkml:trace contextRef="#ctx0" brushRef="#br0" timeOffset="1">10438 4290 9984,'0'0'3680,"0"0"-1984,0 0-1984,0 0 640,10 0-1024,-1 6-352,-9-6-2432,10 0-1088,0 0 1760,0 0 896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7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1140 5631 6656,'0'11'2464,"-7"-11"-1344,7 0-1376,0 0 384,0 0-64,0-5-32,0-1 64,0 6-64,0-5-32,7 5 96,-14 0 0,1 0 32,-1-5 64,0 5 96,-6-6-64,0 1-64,-1 5-64,2-5 0,-8-1-64,13 6-32,0-5 160,1 5 32,-1-5 0,7 5 32,0 0-64,0 0 0,0 0-192,7 0 32,-1-6-64,1 6 0,6-5 128,1 5 32,-2-5-32,-5-1-64,7-5-64,-8 6-32,1-5 64,-7-1 0,-7-5-64,1-1 0,-8 2-32,-5-12 0,5 5 0,1 6 0,0-5 96,0 10 64,6 0 0,0 1 64,7-1 224,0 11-32,7-6 64,0 6-416,6 0-96,-7-5 64,8 5 96,-8 0 32,8-11 64,-8 6-64,0-6 64,-6 1-64,0-2-32,-6 2-192,0-6-32,-8 5-192,1-10 32,0 5 128,0 5 128,-1 0 96,1 1 32,7 4 64,-1 6 96,1 6 64,-1-6 96,7 5-224,7 5-64,-1-4-448,1-1-160,6 1-608,0-1-192,0 0-1408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7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1227 3901 4608,'-13'11'1760,"13"-6"-960,0-5-672,-7 5 416,7-5-192,0 0-32,-6-5-288,-7 5-64,6-5 0,-13-1 0,7 1 96,-7-1-96,1 1-64,-2-1-32,1 6 0,7-5 448,0 10 224,0-5 32,-1 6 32,8-6 32,0 5 64,-1 6-192,0 0-32,7 0-288,0-6-64,-6 6-64,6-6 32,6 6-64,-6-6 64,7 1-128,0-1-64,5 0-96,-4-5-32,5 0 32,0 0 128,0 0 32,-7-5 96,8 0-96,-14-6-64,6 0 128,-6-5 32,0 5-96,-6 1 32,6-1-64,0 0 0,-6 0 64,6 1 64,6 4-32,-6-5-32,13 6 32,-6 0 32,6-1-32,-6 1 64,6-1-64,-7 6-32,1-5 32,6 0 32,-6-1-96,0 1-64,-1 0 64,-6-6 0,7 0-256,-7 0-128,0-10-64,0 5-32,0 0 128,-7-1 96,7 1 64,-6-5 160,6 5 32,-7-1 32,7 7-160,0 5 32,0-1-800,7 6-256,-1 6-1152</inkml:trace>
  <inkml:trace contextRef="#ctx0" brushRef="#br0" timeOffset="1">1194 3503 4480,'-6'0'1760,"6"0"-960,-6-5-1504,-1-1 96,0 6 704,1 0 448,-7 0-224,0 0-160,-1 6-32,1-6-32,0 0-32,-1 5-64,0 0 96,2 1-64,-2-1-32,1 0 288,0 1 128,0-1 416,-1 6 192,1-11-32,7 5 32,-1 0-512,7-5-224,0-5-256,13 0-96,-6 0-64,13-6 160,-7 0 32,0-5-160,7 0 0,-7 0 32,1-1 32,-8 1-128,1-5-32,-7 5-128,0-1 32,-7 7 96,7-6 32,0 10 96,0-5 32,0 6 96,0 5 32,0-5 32,7 10 0,0-5-64,6 5 32,-7-5 0,8 5 32,-7-5-160,-1 0-32,1 0-192,-7-5 0,6 0-384,1 0-128,-7-6-1344,0 0-1344,0-5 1120</inkml:trace>
  <inkml:trace contextRef="#ctx0" brushRef="#br0" timeOffset="2">1129 4234 5888,'-7'5'2176,"-6"-5"-1152,0 6-1120,6-6 416,0 0-384,1-6 0,-1 6 64,-6-5 64,6 5 0,1-6-128,-8 1 32,8 0-32,-1 5 0,1-5 0,-1 5 0,1-6 0,6 6 0,-7 0 64,7 0 0,0 0 192,7 0 128,-1 0-160,1 0-32,-1 0-128,7-5-32,1 5-1024,-1 0-416,0-11-896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3154 5716 3712,'0'0'1472,"0"0"-768,0 15-128,0-15 576,0 0-32,0 0 64,-15 0-224,15 0-128,0 0-448,-15 0 96,15 0 160,-14 0-160,14-15 0,-15 15-160,0 0 32,0 0 0,-14 15 96,14-15-32,-14 0 63,13 14-63,-13 1 64,-15-15-128,14 30 32,1-15-160,14 14 32,-14-14-96,-1 14 0,0 16-32,16-1 0,-1 0-224,-15 0 0,15 30 96,1-14 64,-1-2-96,15 2 32,0-1 0,0 15 0,15 0 0,-15 0 0,29 0 0,1-1 64,-1 1 32,15 29 32,16-29-160,-1 0 32,14-15-64,1 0 0,15-15 64,-15 1 64,15-30-32,-1-1 64,16-14-64,-1 0 64,1-29-64,-1-1-32,0 1-64,1-15 32,-1-1 96,-14 1 96,14-15-64,-29 15-64,0-16 0,-15 1-32,-15 0-96,0-15 0,-14 0 128,0 1 32,-16-16 64,-14 1 0,0-1 64,-14 0 32,-16 15 96,-14-15 128,-1 16-192,-14 14-64,0-15-96,-14 0 0,13 0-128,-14 15 0,-14 0 96,-1 0 32,0 14 96,16 16 96,-1 0 0,0 14 0,-15 15-320,15 0-128,-29 29-704,15 31-288,-1-2-352,-14 16-96,14 0-351,0 0-129,15 0-480,-14 0-160,14 14-288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7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11852 7481 3968,'7'5'1568,"6"1"-832,-6-12-800,-7 6 288,6 0 256,-6 0 576,-6-5-128,-1-1-480,-6-4-96,0-1-32,-7 6-64,0-6 96,-7 6 96,8-1 96,-1 6-160,0 0 32,7 0-192,-1 0-64,8 0 0,-1 6-32,1-1-160,-1 0 32,7-5 64,7 6 32,-1-1-128,7-5 32,14 6-64,-7-6 0,6-6 64,1 1 0,-1-1-96,-6 1 64,0-6 32,-7-5 64,0 0-96,-6 0 0,0 5 32,-1-5 64,-6 5-192,0 1 32,0 4 96,7-5 128,-7 6-32,0 0-128,0-6-64,7 5 128,-7 6 96,6 0-32,0-5-64,-6 0-96,8 0-32,-2-1 64,-6 6 64,7-6-64,-7 1 0,0 0 32,6 0 64,-6-1-96,0 1-64,0-1 64,0 1 64,0-1 0,0-4-32,-6 4 32,6-5 32,-7 1-32,1-6 64,-8 5-64,1 0-32,6 0 32,-6 6-32,6 5 64,-6 0 32,7 0-32,-1 5-64,0 6 32,1-5-32,6 4 0,0-4 64,-7 5-32,7-6-32,0 5-64,7-4 32,-7 5 32,6-6 0,1 6-96,6-6 0,-6 6 64,-1-5 64,1-1 0,0 0 64,-7-5-288,6 0-32,-6-5 256,7 5 128,-7-5-160,0-1-32,0-5-96,0 0 0,0 1 0,7-7 96,-1 7 0,-6-6 96,6 0 32,2-1 96,-8 2-160,0-7-32,0 6 64,-8-6 32,2 1-32,0-1-64,-1-4 32,0 4 32,1 6-96,-1-1-64,0 1 64,1 5 0,6 6 96,-7-5 32,7-1-32,-6 5 32,-1-4-128,0-1-64,1 0 64,-1 1 0,0 4 32,-6-5 0,13 6 0,-6-6 64,-1 6-32,7-1 64,0 1-128,0 0-64,0 0 64,7-1 0,-1 1 96,1 5 32,-1 0-128,8 0 32,-8 0 0,1 5 64,6-5-32,-6 0-96,-1 0 32,1 0 32,0 0 0,-7 0-96,6 6 64,1-6 32,0 5 64,-7 0 32,6-5 32,-6 5-64,0 1 32,0 5 0,0-6-192,0 6 0,0 0 96,0-6 64,0 0 0,0 6 32,6-6-128,2 1 0,-8-1-32,6 0-64,-6-5 0,7-5 96,-7 5 0,6-11 32,-6 1 64,0-1 96,7 0-64,-7-5-64,0 5 0,7 0 32,-7 1-32,6 5-32,-6-1 32,7-5 32,-7 6-32,6 0 64,-6-1-128,0-5 0,0 0 32,0 1 64,0 5-96,0-7 0,7 2 32,-7 5 0,0-1-96,6-5 64,2 6-32,-8 0-64,6 0-960,0-1-416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7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8308 9713 6656,'-13'4'2464,"13"-4"-1344,0 4-1376,0-4 320,7 0-32,-1 4 32,6-4 64,8 4 0,-1-4-64,1 0-128,5 0 32,1 0 96,0-4 32,-1 4-32,1-4-64,-1 0 32,-5 4-32,-7-4-96,6 4 64,-6 0 160,-7 0 64,7 0-64,-7 4-32,7-4-96,-6 4-32,-1-4 32,7 0 64,0 0-32,6-4-32,0 0-64,-6-1 32,13 1 32,-7-4 64,6 4-32,1-1-32,-6-4 32,5 6-32,-6-2-96,0 1 64,-6 0 32,0 4 64,-6-5-32,6 1-32,-7 4 96,0 0 0,1 0-128,-1 0-32,1 0 96,-1 0 32,0 4-96,-6-4-32,6 5 32,-6-5 0,0 0 96,0 0 96,-6 0-64,0-5 0,0 5-32,-1-4 32,1 4-64,-7-4 64,0 0-128,0 4 0,0 0 160,-6 0 160,6 0-320,0 4-32,-5 0 96,5-4 32,0 9 0,0-9-64,0 8 32,6-3-32,-5-2 0,5 6 64,1 0-32,0-5-32,6 0 32,-7 5 32,7-5-96,0-4 0,0 4-128,7-4 32,-1 0 128,7 0 128,-1 0 96,8-4 32,-1 0-224,7-1 0,-1 5-32,1-4 0,0 0-96,-1 4 64,1-4 32,-1 4 64,1-4 32,6 4 96,0-5-256,-6 5 0,0 0 0,-7-4 32,0-1 32,0 5 64,-5-3-96,-1 3 0,-1 0 32,1 0 64,-7 0-32,1 0-32,-1 0-64,0 0 32,1 0 32,-1 0 0,1 0 0,-1 0 0,7-5-96,0 1 64,0 0 96,6-5 32,-6 1-128,6-1-32,-6 1 96,0 4 32,-1 0-96,-5-1 32,-1 5-64,-6 0 0,0 5 128,0-1 32,0 4-128,-6-4-32,6 5 160,0-5 160,-7 0-128,14 5 0,-7-9-128,6 4-32,7 0 32,-7-4 64,7-4-96,7 0-64,-7 4-96,6-5-32,-7 1 320,1 4 224,0 0-192,-7-4-64,1 4 288,-1 4 160,-6-4-192,7 4-32,-7 1-160,0 3-96,6 0-992,-6-3-416,7-1-2464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8452 6322 7808,'0'-5'2880,"7"10"-1536,-7-5-1440,0 0 608,6 0-384,0 0-64,0-5-256,1 5-128,6-4 192,0-1-736,-1 1-288,1 0-736,0-1-1056,0 2 960,-6-2 928,-1 5 608,0 0 192,0 0 96,-6 0-192,0 5-96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7835 6652 7296,'6'-4'2816,"7"0"-1536,-7 0-1280,1 0 512,5 4-352,1-5-96,0 1-480,-1 0-192,8-1-1248,-1 2-544,-6-6-96,-1 5-32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7189 7037 8320,'0'-4'3072,"7"4"-1664,-7 0-1792,6 0 480,1-4-512,6-5-128,6 4-1696,0-3-768,0 0 512,1-1 224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5453 8247 5376,'0'-13'2112,"19"7"-1152,10 6-1184,-19-7 256,-1 7-928,11-6-352,-11 0-768,11-7-288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10677 815 1152,'-7'0'512,"7"0"-256,0 0 544,0 0 544,0 0-224,0 0-64,0 0-352,0 0-96,0 0 128,0 0 96,7 6-448,-7-6 192,0 16 384,6 0-192,-6 5-96,0 6-96,7 5-128,-7 6-32,6 0-32,1 10 0,-7 6-64,7 0-32,0 0-160,6 5-32,-13-5 32,7-1 0,-1-4 0,1-1 64,-1 0-160,-6 1-96,0-11 224,7 5 127,-7-11 1,0 0 0,6-5-32,-6-5 0,0-1-128,7-5-96,-1-5 0,8 0 32,-1-1 32,1-4 32,-1-1-64,14 6-64,-8-6 96,14 6 0,13-5-128,8-1 32,-2 6-160,15 0 32,-1 0 128,14-6 128,-8 5 32,1-4 0,0-1-96,7 1-64,-14-1 96,-6 0 64,-1-5-128,1 0-32,-7 0 0,-13-5 64,7 5-96,-15-5 0,1 5 32,-6-6 64,0 6-96,-1-5 0,-6 5 96,-7 0 96,-7 0-64,8-6-64,-7 6 0,-7 0 32,6-5-32,-6 5-32,-6-10 32,6-1-32,0-5-96,0-6 64,0-5-32,0 0 0,6-5 64,-6-6 0,7 1 0,-1-6 64,-6-1-32,7-4-32,-7-1-64,7 7 32,-7-7-32,6 6 0,-6-5 0,7 5 0,-7 0 64,6 0 64,2 5-96,-2 6-64,1-1 64,-7 6 64,6 1-64,1 4 0,-7-5 32,0 11 0,0 0 64,0 0 32,-7 5-32,7 0-64,-6 0 32,-1 1 32,1-1 32,-2 6 32,-5-6 128,0 0 96,0 0-192,-7 1-32,-6-1 0,-1 0 64,1 1-32,-21-7 0,1 1 96,-14 0 160,1 0-160,-14 5-64,0 0-96,-7 1-96,1-1 32,-1 0 32,0 6-96,1-1-64,0 1 64,6 5 0,13 0-128,7 5 32,7 1-576,-1 4-192,14 1-576,0 0-224,13 0-639,1 0-257,19-1-1376</inkml:trace>
  <inkml:trace contextRef="#ctx0" brushRef="#br0" timeOffset="1">10855 982 5120,'-6'-11'2016,"19"6"-1088,0 0-960,-6-1 480,6 1 32,0 5 96,8-6-288,-2 1-160,8 5-96,0 0-32,-1 0 64,0 5 32,1-5 96,-8 0-160,2 0-32,-8 6-64,0-6 0,-6 0 128,6 0 96,-7 0-64,1 0-64,0 5-96,6-5 32,0 0 96,0 0-96,1 0 0,-1 0 32,7 0 0,0 0 64,6 0 32,1-5-32,-1 5 32,1 0-64,-8 0-32,8 0-64,-8 0 32,-5 0 32,0 0 0,-1 0-448,-7 5-96,1 1 224,0-1 128,-1 0 96,0 1 32,8-1 192,0 1 160,5-6-224,1 0-32,6 0 32,1-6 96,0 6 0,-8-5 0,7 5-192,-5-6-32,-1 1 96,-7 0 32,0 5-160,-6-6 0,6 6-32,-6-5-32,0 5 128,-1 0 64,7 0 0,-6 5-32,13-5-320,-7 0-192,13 0-2080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11014 1342 5120,'-7'0'2016,"14"0"-1088,-7 0-1088,0 0 384,0 5 0,6-5 192,-6 4-288,6-4-64,0 4-64,1-4 0,-1 4 0,-6-4 64,7 0 32,-7 0-32,0 0-64,0 0 32,0 0-32,6 8 128,1-3-128,-7-1 0,6 0 0,1 1 0,-1-1 0,1 0 64,5-4-32,1 0-32,-6 0 32,5 0 32,-5 0-96,-1 0-64,1-4 64,-1 0 64,1 4 0,-7 0-32,0-5 32,0 5 32,0 0-96,-7 0 0,7 0 32,-6 0 64,-1 0 96,1 5 128,6-5-64,-7 4 32,1 0-160,6 0 0,0 0-96,6 0-96,1 1 64,-1-1 0,1-4 32,6 0 64,-1 0-32,1 0 64,7-4-128,-7-1 0,-1 1-32,7 0-64,-5 0 96,-2-9 64,7 9 64,-5-5 32,-2 5-224,-5-4 0,-1 4 32,1 4 96,-1-4 0,0 4 64,0 0 64,1 8 64,-1-4-32,7 4-32,0 1-96,0 0 32,0-1 0,0-4 32,6 0-64,0 0 32,-6-4 0,7 5 96,-2-10-96,-5 5 0,0-4-96,0 4-96,6-8 64,-6 4 64,-7 0-64,14-1-64,-14 1-32,7 0 0,0 4 160,0 0 96,0 0-32,-7 4-64,1 0 0,-1 1-32,-6 3 64,6-4 32,-6 0-32,0 5-64,-6-5 32,0 1-32,6-1 0,-7-4 64,1 0-32,-7 4 64,7-4 0,-1-4 96,-6 4-160,0-4-96,0-1 160,0 1 96,1 4 160,5-5 192,1 1-352,0 4-128,-1 0-192,7-4 0,-6 4 64,6 0 96,0 0-64,0 4-64,6-4 64,1 4 64,5 1 0,7-1-32,7-4 32,0 5 32,0-5-32,5 0-32,-4 0 32,-1-5 32,-1 1-32,-6 4-32,0-5-192,-6 1-128,0 0-736,-7 0-288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10985 1843 5888,'0'0'2176,"0"0"-1152,13 0-1120,-13 0 352,13 0-192,0 0 32,-1-4-64,15-1-32,-2-3 32,0 0 32,-5-1 32,-1 1-32,-6 0-64,0 3 96,0 2 64,0-2 128,-7 5 64,0 0 32,-6 0 0,6 0-192,1 5-64,-7 3-128,7-4-96,-1 4 64,0-4 0,0 1 32,-6-1 0,7 0 64,0-4 32,-1 0-32,0 0 32,1 0-224,-1 0 32,1 0 96,0 0 64,-1-8-96,-6 8 32,6 0 0,-6-5 64,0 5-32,0-4-32,0 4 32,0 0 32,0 0 96,-6 0 64,0 4-32,6 1-32,0-5-192,0 4-32,-7 0 32,7 0 0,0-4 32,7 4 0,-7 0-96,0-4 64,6 0-32,0 0-64,0 0 160,7 0 32,0 0-224,0 0-128,6-4-128,1 4 0,-7 0 0,-1 0 96,1 0 128,-1 0 96,1 0 64,-6 0 32,-1 0-96,-6 0 64,7 0 32,-1 4 64,7-4-32,-6 0-32,-1 5 32,0-5-32,1 4 0,6-4 0,-6 4 0,-1-4 0,6 0-96,-5 0 64,6 0-32,-7 0 0,0-4 0,1 0 0,6 4 64,-7-5 64,7 1-96,0 0 0,-6 4 32,5 0 0,-5 0 0,-1 0 0,0 0 64,1 4 96,-1-4-64,-6 4 0,6 1 32,-6-1 0,7-4-160,-1 4-32,1-4 32,-7-4 64,13 4-64,-7-4 0,0-1-256,1 1-64,-1 0 256,7-4 128,-6 4-96,-1-1 0,0 1 96,1 4 96,-7 0 160,0 0 160,0 4-192,0 1-64,0-5 32,0 8 0,0-4-96,6 0-96,-6 0-96,7-4-32,-7 5 128,6-5 32,1 0-96,-1 0-32,0-5 32,7 5 0,0-4-192,-6 4 0,6-4-192,-7 4-64,1-4 288,-1 4 160,0 0-384,-6 0-128,0 4-1888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2864 2533 3072,'0'0'1120,"0"0"-576,0 0-576,0 0 224,0 0 0,0 0 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3073 6358 4352,'0'0'1664,"0"0"-896,0 15-608,0-15 416,0 0-32,0 14 32,0-14 128,15 16 96,-15-16-416,0 14 192,15 1 96,-15 0-224,0 29-32,0-14 64,0-1 0,15 0-64,-15 16 0,0-1-96,0 1-32,14 13 32,-14 2 32,0 14-96,0-1 0,15-14-33,-15 15 33,0 0 0,0 0 64,14 14 32,-14-14 96,0 15-224,0-15-64,15 15 32,-15-1 96,0 0-64,15 16 32,-15-16 32,15 1 160,-15 14-256,15-14-32,-15 14 32,14 1 96,1-16-192,-15 1-128,14-30 0,-14 30 0,15-16-320,-15-13-160,15-16-736,-15-14-256,-15-1-959,15 0-385,-15-29-1216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8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883 911 5248,'-7'-4'2016,"7"4"-1088,7 0-1152,-7 0 320,6 0-96,6-5 64,1 1-32,0-5-32,0 1 32,7-1-32,-8 5 0,8 0-96,-8 0 64,1 4 160,0 0 160,-6 8 32,5-4 128,-5 9-96,-1-4 32,1 4-160,-1-5-64,7-4-160,0 5-64,0-9-64,-7 4 96,7-4-64,0-4 32,-1 4 128,-5-5 96,6 1-128,0 4-96,0-4-64,0 4 96,-7-4 64,7 4 128,-7-4-64,1 4-64,-1 0 128,-6 0 128,7 0 32,-7 4 64,6 0-64,-6 4-32,6-3-96,-6 3-32,6 1-192,1-1 32,-7-3 0,6-1 0,1 0-160,6-4 32,-7-4-96,1 0 64,-1-5 96,1 1 96,-1-1 128,0 0 128,1 1-128,-1 0-96,1 3-128,-7 1 32,0 4 96,0 0-96,-7 0-64,7 4 128,-6 1 32,-1-1 64,7 0 0,-6 4-64,6-3-64,-6 3 32,6-8-32,0 5-96,0-1 0,6 0-32,-6-4 0,6-4 0,1 0 96,6-1 64,-1-3 64,1 3-32,0-3-64,0 4 32,0-5 32,6 1-96,-6 3 0,-6 1 32,11 0 0,-11 0 0,6-1 0,-7 5 64,1 5-96,-1-5 0,0 4 32,-6 0 0,7-4 0,-7 4-96,0 1 0,0-5-32,0 4 0,0-4 0,0 4 0,0-4 96,-7 0-224,1 0 32,0-4 96,-1 0 64,1-1 320,-1 5 160,1-4 0,-1 4 64,7 0-192,-6 0-32,0 0-128,0 4-32,6-4 32,-7 5 0,7-1 0,0 0 0,0-4-64,7 5-64,-7-1-64,12-4-32,1-4-160,0 4 0,0-5 128,-1-3 64,1-1 128,0-4 96,-6 9 64,-1 0 32,1-4 0,-1 8 64,-6-4-96,0 4 32,7-5-384,-7 5-64,0 0-480,0 5-128,6-5-640,-6 4-288,6-4-1408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2772 2182 7136,'-7'0'1376,"7"0"-384,0-6-256,-13 1-480,6-6-32,0-5 96,-6 0-128,0 0-32,6 0 128,-12-6 64,-2 1-192,-5-6-96,6 5 96,-6-4 32,-1-7 0,7 6-32,-6 0-96,0-11-64,-1 12 32,7-6-32,-6 4-96,0-4 64,-1 0 32,0 5 0,1-11-96,-1 6 64,1 5 96,0-5 96,-1 5-128,-6 0-96,6 6 96,-6-6 96,0 5-32,0 0-64,7-4 0,-1 4 32,1-5-32,0 11 64,-1-5 64,7 5 64,0-1-32,0 1 32,1 0-128,-2-1 0,9 7-32,-9-1 32,2 0-128,6 1 0,-1 5 160,8-6 64,-8 5-224,8 1-32,-8 0-704,8 5-288,-1-6-2784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3450 4699 2816,'-13'0'1120,"6"0"-576,7 0-288,0 0 352,0 0-224,7 0-64,-7-5 192,13 5 32,-7 0-128,15 0 0,-2 0-128,8 5 0,6 1-160,0 4-32,7-4 96,0 4 96,6 1 64,13 0-96,-6 0-96,1 0 0,5-6 32,7 6-32,1-1 0,-2 1-96,2 0 32,12-1-64,-12 1-32,6 0 96,0 0 0,0 5-128,-8-5 32,1 5 0,-5 0 0,-9 0 0,1-5 64,-6 0-32,-7-6-32,-1 6 96,-6-6 0,0 1-32,-13-6-64,0 5-64,0 0 32,0 1-1184,-7-6-512,-7 10-1056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8031 3080 2688,'6'-10'1056,"1"10"-576,0-6-352,-1 6 256,-6 0 32,7 0 160,0 0-128,-7 0 64,6 0 0,-6 0 64,0 11-32,0-1-32,0 1-256,0 11-96,0 4-32,0 2 64,-6 4 96,-1 0-192,-6 6-64,-1-1 32,2 6 96,-9 0 0,8-5 0,-6-6 96,5 5 96,-6 1-128,8-6 32,-2 1-32,1-1 96,0-5-224,6 5-64,-6 1-32,0-1 0,-1-6 0,1 7 64,7-6-32,-1 0-32,1-6-672,-1 1-352,7-7-2176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3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9164 6017 6272,'-9'-6'2368,"9"-1"-1280,0 1-1120,0 6 480,0-6-384,9 6-32,1-7-96,9 1 0,1 0-1344,9-7-640,-10 7-320,10-7-96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7219 4519 2048,'0'-9'864,"0"9"-448,0-4-480,0 4 192,6-4 32,-6-1 576,7 1 224,-1 0 0,-6-1 64,6 2-576,-6-2-192,7 5 128,-1-4 32,1 8-192,-7-4-64,6 8-32,1-3-160,5-1 32,-5 5 64,-1-5 32,7 0-128,6 0 32,1-4-64,-7-4 0,6 0 0,-6 0 0,6-1 64,-6 1 0,0-5 64,0 6 96,0 3-64,-1-5 0,-5 5 96,-1 0 32,1 0-32,-1 0-32,1 0-256,-1 5 0,1-5 96,-1 0 128,1 3-32,5-3 0,-6 0-96,1-3-32,6 3-32,-1-5 0,1 5 64,0-4 0,0-1 0,0 1 0,-6 4 0,5 0 0,-5-4 0,-1 4 0,0 0 64,1 4 96,6-4-64,-7 4 0,1 1-96,-1-5-32,1 4 96,6 1 32,-1-5-192,1 3 0,0-3-128,-1 0 0,1-3 128,1 3 96,-2-5-32,-5 1 0,6-1 32,-7 1 0,1 0 192,-1 0 192,-6 4-64,0-4 0,0 4-128,0 4 32,0-4-192,0 4-96,-6 0 32,-1 0 64,7 1 0,0-1-32,0 1-64,0-2-32,0-3-160,0 0-64,0-3 64,0-2 96,7 1 288,-7-5 160,0-3 128,6 3 96,-6 1-160,0 4-32,0-1-288,0 1-64,0 4 0,-6 4-64,6 5-32,-7-1-64,7 1 32,-6-1 96,6 0 96,0 1-64,0-1 0,0 1 32,6 0 0,-6-5-224,7 0 0,-1 0 96,7 1 64,-7-5 64,1 4 0,5 0 0,1-4 0,-6 9 0,6-5 64,-7 0-32,0 0 64,1 1-288,0-1-32,-1 0-512,7 0-160,-13-4-1888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5589 5080 3072,'-20'0'1216,"14"0"-640,-1 0-672,1 5 192,6-5 96,-7 4 128,-5 0 32,12 0 32,-13 4 64,13 1 128,0-1-192,0-3 32,0-1-128,13 1-160,-7-5 0,0 0 64,1-5 32,6 1 96,-7-1-96,7-3-64,-6 4 128,-1-1 64,-6-3-64,6 4 64,-6 4-192,7-4-96,-7 4-32,0 0 32,0 0-96,0 0 0,0 4-32,0 4 0,0-4 64,0 5 64,6-1-96,0 1-64,1-4 64,0-1 64,5-4 0,-5-4-32,6-1-64,-1 1-32,-6-5-32,7 1 0,1-1 0,-8 5 96,0 0-64,0 0 32,1 4 128,-7 0 32,6 0-128,-6 4 32,0 0 0,0 4 64,0 1 96,0 4 64,0-4-96,0-1-96,7-4 0,-7 0 32,6 0-96,0-4 0,7 0 32,-6-4 64,6 4-32,0-4-32,-7 0 96,7 0 64,-1 0-128,-5-1-32,6 5 0,-7 0 0,7 0-96,-7 0 64,8 0 32,-8 5 64,0-5-96,7 0 0,-7 0 32,1 0 64,-1 0-96,7 4-64,0-4 64,0 4 0,-1-4-64,8 4 0,-7-4-448,0 4-128,0-4 0,-1 0 64,1 0 352,-7 0 224,1 0 320,-7 0 192,0-4 64,6 4 32,-6-4-224,0 0-64,0 4-32,0 0 64,0 0-320,0-4-64,0 4-32,0 0 32,6 0-256,-6-5-32,7 5 192,-1-4 64,1 4 96,-7 0 0,6-5-96,0 5 0,-6 0 64,7 5 0,-1-1 160,1 5 64,-1-1 64,1 0 0,5 1-128,-5 0-96,6-1-96,-1-4-32,1 1-32,0-5 0,0-5-64,-7 1-32,8 0 128,-8-5 32,6 1 192,-12-5 160,7 5 128,-1 4 128,-6-5-96,0 4 0,0 1-256,7 4-64,-7-4-224,0 4-64,6 0-32,-6 0 64,6 8-32,1-3 32,-1-1 96,1 1 0,-1-1 32,1 0 0,-1-4 64,0 4 96,0-4 64,1 4 32,0-4-128,-1 0-96,0-4 0,1 4 32,-1-4-32,1 0 64,-1 0-352,0-1-64,-6 1-608,7 4-288,-7-5-1824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8567 4090 3840,'0'0'1472,"0"0"-768,0 7-544,0-7 640,9 0-128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7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8581 4107 8640,'6'4'704,"-6"5"0,0-5-288,0 4-96,0-4 96,0 5 64,0 4-64,0-5 64,0 0-128,0 1 32,0-5-160,0 4 32,0-3-224,0-1-32,0 0 64,0-4 96,0 4-64,7-4-64,-7 0 64,0 0 64,0 4 64,6-4 32,-6 0 0,13 0 64,-7 5-160,7-5-96,-6 0 96,6 0 128,0 0-160,-1 0 0,1 0-1,6 0 1,1 0-160,-1 4 32,-6-4 0,12 4 0,-12-4 0,6 0 0,1 0 0,-8 0 64,8 0-96,-7-4 0,-1 4 32,1 0 0,-6 0-96,-1 0 64,1 0 32,-1 0 0,-6 0 0,6 0 64,-6 0 32,0 0 32,0 0-288,0-4-63,0 4-33,0 0 64,0-5 64,-6 1-32,6-4 128,0 4 0,0-5 32,0 1 0,-6-1-96,6 1 64,0 0-128,0-5 32,0 4 128,0 1 128,0 0-192,0-1 0,0 5-224,0 0 32,0-1-384,0 2-1472,0 3-128,-7-5-1056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8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8583 5123 7040,'-26'4'2624,"20"0"-1408,-7-4-1504,13 0 384,0 0-64,0 0 96,0 0-192,0 0-96,7-4 96,-1 0 64,6 4 96,8-5 96,0 1 32,-1 0-256,-7-1-32,7 5 0,1-4 96,-1 4 0,-6 0-32,0-4 224,-1 4 96,-5 0-32,-1 0 64,1 0-192,-1 0-32,0 0-128,-6 0-32,7 0 96,-1 0 32,-6 0-192,7 0 0,0-4 32,-1 4 96,0 0 0,7 0-32,-7 0 32,7 4-32,0-4-96,0 4 64,0 0 32,0 1 64,-7-5 96,7 0 128,-7 0-128,0 0-32,1-5-224,-1 5 0,-6-4 96,6 0 64,1 4-96,-7-4-32,6 4 160,1 0 96,-7 0-96,6 0 0,-6 0 32,0 0 64,0 0-160,7 0-96,-7 0 96,0-4 32,0 4-288,0 0-96,-7-5-192,1 5-32,6-4-32,-13 4 32,6 0 352,-12 0 192,7 4 512,-1-4 224,0 5-352,0-5-224,0 4 160,0 0 160,1 0-224,-1-4-128,0 4-96,1 1-32,-2-5-96,1 4 0,1-4-288,5 4-96,1-4-160,-1-4-32,1 4 320,0-4 96,-1-1 256,1 1 128,-1 4 448,-5-4 256,5 0-128,1 4-32,6 0-256,-7-4-96,1 4-160,-1 4-128,7-4-96,0 4-32,0 0-224,7-4-64,-7 0-192,6 0-64,7 0-288,-6-4-64,12 0-2208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3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3715 7761 3328,'-14'0'1312,"14"0"-704,0 0-704,0 0 192,0 0 32,0 0 64,0 0 288,0 15 128,0-15 128,0 14 32,0-14 0,0 15 64,0 0-448,-15-15 0,0 30 32,15-1-96,-14 0 64,-1 1-160,0 0-64,0 14 128,0 0 128,-14 0-224,14 1-32,-15 14 32,1 0 96,0 0-128,-1 0-32,0 15 128,1 0 96,-30 15-128,15-16-64,-1 16-160,1-15-64,-1 14 32,1 1 0,0-16 32,14 1 64,1 14-32,-16-14-32,16 0 32,-1 0-32,1 14-96,-1 1 64,1 0 32,14-1 0,-15 1-288,15 0-64,1-15-160,-1 0-96,0-16-224,1 2-128,14-31-448,-15 0-224,15 1-1056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799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9715 5813 6784,'0'-11'2624,"0"0"-1408,13 1-1568,-6 4 416,0-5 0,-1-5 128,14-11 32,0 1 32,6-7-128,8 1 64,-8-11 96,14 0-96,-7-11 64,0 5-160,8-4 0,-2 4-32,1 1-64,-7-1 32,0 6 32,-6 0-32,6 0 64,-7 11-64,1 0-32,-7 4-544,0 2-288,0 4-1824,0 0-1440,-7 1 1472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800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10401 4671 6784,'-19'5'2528,"13"3"-1344,6 0-1376,0 1 384,0-5-192,6 4 64,-6-4-256,13 0-32,0 1 128,6-5 32,1-5 64,-1-3-96,6 4 0,-5-4 64,-1-1 64,0 5 0,1-4 64,-2 4-64,-5 4 64,-6 0 64,6 8 64,-7 4-32,1-3-32,-1 7-192,1-3-32,-1 4 32,0-4 0,7-5 32,0 1 64,0-1-96,13-8 0,-7 0-128,0-4 32,0-5 64,1 5 32,-1-4 224,-7 4 192,1-5-128,0 5 0,0 0-192,-7 4-64,1 0 0,-1 0 0,1 0 0,-7 4 0,0-4 0,-7 9 0,7-5 64,0 0 32,0 0-128,7-4 32,6 0 64,-7 0-320,7-4-64,0-4 96,6 3 96,-6-3-64,0-5 64,0 4 64,-7 1 96,0 4 0,0 0-32,-6 4 96,0 0 0,0 0-32,0 4-64,-6 0 32,6 0-32,0 0 64,0-4 96,-6 5-64,6-5-64,0 0-96,6-5 32,-6-3 32,6 4 0,7-4 64,-6-1 32,6 5-32,-1 0-64,-5-4 32,-1 8-32,1-5 0,-1 5 0,1 5 0,-1-1 0,-6 4-96,0 0 64,6 1-32,1-1 0,-7-4 64,6 0 0,1 1 0,5-5 0,1 0-224,7-9 0,-7 5-64,5-4 96,2-1 128,-1 5 32,-6 0 96,0 0 32,-7 4-128,0 0 32,1 0 128,-1 4 160,1 0-160,-7 5-64,0-1-32,0-4-32,6 0 0,1 0 0,-1 1 0,7-1 0,-6-4-96,5 0 64,1-4 32,0-1 64,-1 5 96,1-8 64,7 8-96,-8-4-96,2 0 0,-8 4-32,0 4 64,0 0-384,-6 0-192,-6 5-512,0-5-224,-7 0-1312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801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7680 7765 5120,'-13'0'1920,"7"0"-1024,-7 0-992,6 0 416,7 4-160,-6-4 0,0 5 32,-1-5 96,1 4-128,-1 0 128,1-4 32,0 4 96,-7-4 160,0 5-32,0-5 32,-6 4-96,-1-4-32,1 0 0,-6 0 64,-1 0 64,0 4 32,0-4-416,1 4-160,5-4-32,-5 5 32,12-1-352,-6 0-192,6-4-352,0 4-192,0-4-352,0 5-96,0-5-448,1 0-1184,5 0 640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802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8395 10346 9600,'0'0'3584,"0"0"-1920,9 0-2080,-9 0 480,10 0-1088,0 0-352,9 0-2336,0-6-960</inkml:trace>
  <inkml:trace contextRef="#ctx0" brushRef="#br0" timeOffset="1">8616 10331 10240,'-10'0'3872,"10"7"-2112,10-7-2208,-10 0 608,10 0-1504,9 0-512,0 0-2048,0 0-864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804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6443 7535 6784,'13'-4'2528,"-6"4"-1344,-1-4-1376,1 4 384,5-4-2240,1 0-928,7-1 640,-1-3 448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805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6131 7536 4608,'-18'0'1760,"11"0"-960,7-4-736,0 0 448,7 0-320,5-5-32,-6 1-160,7-1-32,0 1 32,0-5 64,0 1 32,6-5-32,1 4 32,-1 0-128,-6 5-64,6 4 128,-6 0 96,-7-1 96,7 5 32,-6 5 128,6-1 96,-7 0-192,0 0-32,7 5-128,-6-1-96,6-4 0,-1 1 32,7-5-96,-5 0 0,5-9 32,-7 5 0,8-5 0,-1 1 0,0 0-96,-6 3 0,0 1 64,0 0 64,-7 0 0,1 4-32,-1 0 32,6 0 32,-12 4 32,14-4 32,-8 4 0,1 0 64,-1-4-96,7 0-64,0 5-96,6-5 32,0-5 96,0 1 96,1 4-288,-1-4-64,1 0 32,-1 0 64,0 4-96,-6-4 64,0 8 128,0-4 128,-7 4-96,7 4-32,-7-4 64,1 5 96,-1-5-64,1 4 0,6 1-96,-7-9-32,7 0-128,-1-4 32,1-1 0,7 1 64,-7-4-32,0-1 32,-1 5 128,1-4 96,0 4 64,-7 4 32,7-4-128,-7-1-96,1 5 64,-1 0 0,1 0-32,-1 0 32,1 0-64,-1 5-32,1-5 96,5 0 0,-5 4-128,-1-4-32,1 4-64,-1-4 96,0 0 0,1 4 32,6-4-160,-7 0-32,1 0-608,-1 0-224,0 4-1792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01:18:25.806"/>
    </inkml:context>
    <inkml:brush xml:id="br0">
      <inkml:brushProperty name="width" value="0.10583" units="cm"/>
      <inkml:brushProperty name="height" value="0.10583" units="cm"/>
      <inkml:brushProperty name="color" value="#FFFFFF"/>
    </inkml:brush>
  </inkml:definitions>
  <inkml:trace contextRef="#ctx0" brushRef="#br0">7212 7783 2688,'-6'0'1056,"6"0"-576,0 0-416,0 0 192,0 0 224,0 0 128,0 0 128,0 0 32,0 0-288,-6 0-64,-1 0-160,1 0 0,-7 0-160,6 0 0,-6-4 96,-6 4 256,6 0 96,-12-4 96,5 4 0,-5-4-224,6 0 0,0-1-256,-1 1-96,1 0-128,6 0 32,-6-5-128,0 5 32,6 0-96,6-4 64,-6-1 96,7 5 32,-1-5 32,1 1 0,0 4-96,6-1 64,-7 2-384,7-2-224,0 5-1984,0 0-1184,-6 0 1600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1.41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AEB4E70-2A41-4281-93F8-4C4F642E7157}" emma:medium="tactile" emma:mode="ink">
          <msink:context xmlns:msink="http://schemas.microsoft.com/ink/2010/main" type="inkDrawing" rotatedBoundingBox="1501,13885 5951,3671 14015,7184 9566,17398" hotPoints="12028,13873 734,13384 6804,3847" semanticType="enclosure" shapeName="EquilateralTriangle">
            <msink:destinationLink direction="with" ref="{AA94F3DB-F465-4E67-B76C-07D8F004607D}"/>
            <msink:destinationLink direction="with" ref="{5BF1ECB0-0A5C-4C96-8A9A-3488C6BB3E8A}"/>
            <msink:destinationLink direction="with" ref="{0E061A9E-ECA7-491C-B77D-4F251DF289CE}"/>
            <msink:destinationLink direction="with" ref="{8E70FF9D-C70F-42A4-9D68-0E5CB31EE209}"/>
            <msink:destinationLink direction="with" ref="{31C749A0-5CCD-4B7C-B469-B35C3C0B0DE9}"/>
          </msink:context>
        </emma:interpretation>
      </emma:emma>
    </inkml:annotationXML>
    <inkml:trace contextRef="#ctx0" brushRef="#br0">100 9557 3712,'0'0'1408,"15"0"-768,-1-15-416,0 1 480,-14 14-64,0 0 0,14-14-128,-14 14-64,15-14-64,-15 14 0,15-15-128,-1-14 0,-14 15-32,14-14 96,0-16-160,1 2-32,-1-16 0,15 15 64,-1-14 96,-13-15 64,14 14-96,13-14-96,2-14 0,13 0 32,-14 0-160,0-14-96,14-15 224,-13 0 192,13-14-96,0 0-64,1-15-32,14 1-32,-1 0 0,1-15 0,0 0 128,-1 0 96,1 0-192,0 0-96,0-14-32,14 0 32,1 0-96,-16 14 0,15-14 32,0-1 0,1-13 0,-1 13 64,14-13-32,-14 14-32,0 0 32,14-58-32,1 1 64,0 13 32,-15 1-128,14 0-32,0 14 32,1-14 0,-15-1 32,15 16 64,-15-1-96,14 0 0,-14 14 32,14 15 0,-13 0 0,-1-1 64,0 30-32,-14-15-32,14 1 96,-15 27 0,15 1-128,1 0 32,-16 14-64,1 0-64,0 15 96,-14 14 0,13 0 32,-14 14 64,1 0-32,-15 15 64,15 14-128,-1 0 0,-14 0-32,0-1-64,0 2 96,-14 13 64,0 0 0,14 1 64,0-1-64,-15 14-32,16 1-64,-16 0-32,15 0 64,-14-1 0,14 15 32,-14 0 0,-1 0 0,1 0 0,0 15-96,14 13 64,-14 1 96,13 0 32,2-1-128,-16 1 32,16 0 0,-2-1 0,2 1 0,-2 14 64,2 0-32,-1 0 64,0 15-64,14 13-32,0 30 32,1-15-32,-15 14 0,14 30 0,-13-16 0,27 30 64,-14-15-32,1 0-32,14 15-64,-15-1-32,0 15 64,15 0 64,-14 14 64,-1-14 32,15 14-160,-1 15-32,1-15-64,0 14 96,0-14-160,14 15 64,0 14 128,-14-15 64,14 1 0,0 0 32,-14-1-64,14 1 64,-14-15 0,14 15 32,0-16 0,-29 16 64,30-15 32,-16 0 32,1 15-129,0-29-31,0 28-32,0 1-64,-1 0 32,-14-1 32,1 0-96,0-13-64,-1-1 128,0-14 32,-14-1-96,0 1 32,1-14 64,-2 28 32,2-14 32,-16 0 0,1 0 0,0 0 64,13-15-32,-13-28 0,0 0-192,0-15-32,-15 1 32,1-1 0,-1-14 32,0-14 64,0 0 32,-14-15 32,15-14-64,-15 0 32,0 0-128,14 0 0,-14-14 96,0-1 32,0 2-256,15-2-128,-15-14 160,14 15 96,-14-14-160,0-1-32,0 0-32,14 0 64,-14-14 128,0 15 32,14-1-63,-14-14-1,0 0 64,0 15 0,0-15-128,0 0-32,0 0 0,0 0 128,0 0 32,0 0 96,0 14-96,0-14 0,-14 0 32,0 0 64,14 14-96,-14-14 0,-1 0 32,-28 0 64,0 0-96,14 0 0,-14 0 32,-14 0 0,-1 0-96,-13 0 64,14 0 32,-15 0 64,-14 0-96,0 0-64,-1 0 64,-28 0 0,29 0 96,-14 0 32,-15-14-128,15 14-32,-1 0 32,-13-14 64,-2 14 64,-13-15 32,15 15-64,-2-14-64,-27 14-64,28-15 32,-28 1 32,14 14 0,-15-14 0,0 0 0,1-1 0,14 1 0,0-15 0,-15 29 0,29-28 0,-28 13 0,14 0 64,-1 1 32,2 0-128,-2 0-32,-13 14 32,14 0 0,-1-15 32,2 15 0,12 0 64,-13 0 96,0 0 64,14 0 96,-14-14-97,14 14-63,1 0-160,-2 0 0,2 0-64,-1 0 0,14 0 64,1 0 0,-15 0 0,0 0 0,15 14 64,-15-14 32,15 0 32,14 0 0,-1 15-160,-13-15 32,0 0 64,14 14 32,0 0-128,0-14-32,-1 0 96,1 14 32,0-14 0,14 0-64,1 0 32,-1 0-32,0 0-96,0 0 0,0 0 64,15 0 0,-1 0-128,1 0-32,-15 0 0,15 0 129,-1-14-33,1 14 32,0 0 0,-1 0 0,1 0 64,0 0 64,13 0-32,2 0-32,-16-14-64,29 14-32,-28 0 64,-1 0 0,16-14 96,-2 14 32,1 0-128,0 0 32,0-15-64,14 15 0,-13 0 0,-2 0-64,16 0 0,-16 0 96,16 0-64,14 0-32,-15 0 160,0 0 96,15 0-32,0 0 0,-1-14-96,15 14-32,-14 0 32,14-15 64,0 15-192,0-14-32,0 0 64,0 0 32,14-1-96,-14 1 32,15-1-160,-15 1 32,0 0-512,14 0-224,-14-1-384,0-14-128,0 1-640,14 13-1248,-14-14 896</inkml:trace>
  </inkml:traceGroup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2.64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A94F3DB-F465-4E67-B76C-07D8F004607D}" emma:medium="tactile" emma:mode="ink">
          <msink:context xmlns:msink="http://schemas.microsoft.com/ink/2010/main" type="inkDrawing" rotatedBoundingBox="3436,13817 3490,14965 3421,14968 3368,13820" semanticType="callout" shapeName="Other">
            <msink:sourceLink direction="with" ref="{6AEB4E70-2A41-4281-93F8-4C4F642E7157}"/>
          </msink:context>
        </emma:interpretation>
      </emma:emma>
    </inkml:annotationXML>
    <inkml:trace contextRef="#ctx0" brushRef="#br0">1808 7485 2560,'15'-15'960,"-15"1"-512,14 0-256,-14 14 352,0 0-288,14-14-128,-14 14 32,0-15 32,0 15 128,16 0 32,-16-14 384,0 14 160,0 0-320,0 0-96,0 0-96,0 0 0,0 14-192,0-14-64,0 29 64,0-1-32,0 1 0,14 28-32,-14 1 0,0 14-160,0 14 32,0 14-64,0 1-64,0 14-128,0 0-64,14-1-768,-14 2-320,14-2-960</inkml:trace>
  </inkml:traceGroup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6:01.17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BF1ECB0-0A5C-4C96-8A9A-3488C6BB3E8A}" emma:medium="tactile" emma:mode="ink">
          <msink:context xmlns:msink="http://schemas.microsoft.com/ink/2010/main" type="inkDrawing" rotatedBoundingBox="5219,9745 7490,9871 7446,10658 5175,10532" semanticType="callout" shapeName="Other">
            <msink:sourceLink direction="with" ref="{6AEB4E70-2A41-4281-93F8-4C4F642E7157}"/>
          </msink:context>
        </emma:interpretation>
      </emma:emma>
    </inkml:annotationXML>
    <inkml:trace contextRef="#ctx0" brushRef="#br0">2728 5497 2560,'0'0'1056,"0"0"-576,0 0-224,14 14 352,-14-14-288,0 15 128,15-15-64,-1 14 0,0-14 0,0 14-128,1 0 0,-1 16 32,1-16 64,-1 0-160,14 15 0,1 0 32,14-1 256,-14 15 64,0 0-192,14 0-128,0 0-128,14 1 0,15-2-64,0 2 64,-14-2 128,28-13 128,-14 0 160,28-15 64,0 0-96,1-14-32,0-14-128,14-14-32,0-1-96,14-28-32,-14-1-192,-15 1 32,1-15-416,-15-14-160,0 14-32,-14 1-32,0 13-576,-14 0-256,-16 1-896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3212 7717 3200,'-15'29'1216,"15"-14"-640,0-15-192,0 15 416,0-15 64,0 15 96,0 0-96,0-1 32,15 1-512,0 14 0,14 1 32,1 29-32,0-14 32,-1 29-32,15-1 0,1 1-64,13 29 32,-13 1 96,-1 14 96,15 0-96,-15 0 0,16 15-128,14-16 32,-30 31-192,15-30-32,0 15-128,-14-15-32,-1-15 32,15 15 0,-15-14-448,-14-1-160,-1-14-736,1-15-288,-16-16-2112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6.32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0E061A9E-ECA7-491C-B77D-4F251DF289CE}" emma:medium="tactile" emma:mode="ink">
          <msink:context xmlns:msink="http://schemas.microsoft.com/ink/2010/main" type="inkDrawing" rotatedBoundingBox="9378,9505 10451,8754 10486,8803 9412,9555" semanticType="callout" shapeName="Other">
            <msink:sourceLink direction="with" ref="{6AEB4E70-2A41-4281-93F8-4C4F642E7157}"/>
          </msink:context>
        </emma:interpretation>
      </emma:emma>
    </inkml:annotationXML>
    <inkml:trace contextRef="#ctx0" brushRef="#br0">8237 5690 3456,'0'0'1312,"0"0"-704,14-14-288,-14 14 384,15-14-192,-15 14-32,14-15-224,0 1 0,0-1-160,1 1-64,14-15 0,-15 15-32,0-15 0,15 15 0,-15 0 0,15-15 0,-15 14 0,1 1 128,14 0 64,-1 0 128,1-1 32,0-14-32,13 15 32,-13-14 0,14 13 32,1-14-128,-2 1 0,16-16-160,-15 16 0,0-1-96,14 0-32,-28 1 32,14 14 64,0-15-96,-14 0-64,14 15-512,-15-30-160,1 30-1440,0-14-1280,-15-1 1184</inkml:trace>
  </inkml:traceGroup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9.24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1AE75FB-1CB6-4F03-BC2C-3D86CFA384ED}" emma:medium="tactile" emma:mode="ink">
          <msink:context xmlns:msink="http://schemas.microsoft.com/ink/2010/main" type="inkDrawing" rotatedBoundingBox="7836,8059 7927,8261 7845,8298 7754,8096" semanticType="callout" shapeName="Other">
            <msink:sourceLink direction="to" ref="{1721A207-BBC1-4D87-83B4-A2B88C483B89}"/>
          </msink:context>
        </emma:interpretation>
      </emma:emma>
    </inkml:annotationXML>
    <inkml:trace contextRef="#ctx0" brushRef="#br0">6695 4400 7872,'0'-21'32,"0"21"0,-22 0-192,22-22-32,0 22-192,0 0-96,0 22 288,0-22 64,0 0 256,22 21 160,-22 1 256,0-22 128,0 0-192,0 0-64,0-22 64,0 22 0,0-43 96,0 22-256,0-1-32,0 1-32,0-1 0,-22 1-64,22-1-32,-21 22-32,21 0 0,-22 0 0,1 0 64,21 0 32,-22 0 96,22 0-448,0 0-128,0 22 32,0-22 96,0 0 32,0 0-32,22 0-64,-22 0-32,0 0-224,21 0-128,-21 0-1024,0 0-480,-21 21-416</inkml:trace>
  </inkml:traceGroup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8.87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1721A207-BBC1-4D87-83B4-A2B88C483B89}" emma:medium="tactile" emma:mode="ink">
          <msink:context xmlns:msink="http://schemas.microsoft.com/ink/2010/main" type="inkDrawing" rotatedBoundingBox="7834,8206 7855,8206 7855,8221 7834,8221" shapeName="Other">
            <msink:destinationLink direction="to" ref="{41AE75FB-1CB6-4F03-BC2C-3D86CFA384ED}"/>
          </msink:context>
        </emma:interpretation>
      </emma:emma>
    </inkml:annotationXML>
    <inkml:trace contextRef="#ctx0" brushRef="#br0">6679 4356 4864,'-21'0'1824,"21"0"-960,0 0-928,0 0 352</inkml:trace>
  </inkml:traceGroup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5.09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E70FF9D-C70F-42A4-9D68-0E5CB31EE209}" emma:medium="tactile" emma:mode="ink">
          <msink:context xmlns:msink="http://schemas.microsoft.com/ink/2010/main" type="inkDrawing" rotatedBoundingBox="2643,8627 3674,9212 3628,9293 2596,8709" semanticType="callout" shapeName="Other">
            <msink:sourceLink direction="with" ref="{6AEB4E70-2A41-4281-93F8-4C4F642E7157}"/>
          </msink:context>
        </emma:interpretation>
      </emma:emma>
    </inkml:annotationXML>
    <inkml:trace contextRef="#ctx0" brushRef="#br0">2483 5375 3072,'-14'14'1216,"14"-14"-640,0 0-384,0 0 352,-14 0 64,14 0 32,-15 0-224,15 0 0,0 0 96,-14 0 128,14-14-320,-15 14-32,1 0 32,0-14 96,14-1 128,-14 1-160,-1-1 32,-14 1-64,1-15 32,-1-14-64,-28 15 32,13-16-64,-27 16 64,14-1-192,-15-14-32,-15 14-128,15-14-96,-14 15-448,0-16-128,14 16-352,1-1-96,-1 15-2016</inkml:trace>
  </inkml:traceGroup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8.30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1C749A0-5CCD-4B7C-B469-B35C3C0B0DE9}" emma:medium="tactile" emma:mode="ink">
          <msink:context xmlns:msink="http://schemas.microsoft.com/ink/2010/main" type="inkDrawing" rotatedBoundingBox="5221,8150 5319,7962 5464,8038 5366,8226" semanticType="callout" shapeName="Other">
            <msink:sourceLink direction="with" ref="{6AEB4E70-2A41-4281-93F8-4C4F642E7157}"/>
          </msink:context>
        </emma:interpretation>
      </emma:emma>
    </inkml:annotationXML>
    <inkml:trace contextRef="#ctx0" brushRef="#br0">4076 4227 2176,'0'43'864,"22"-43"-448,-22 22 128,0-22 864,0 21-320,21-21-352,1 22-128,-1-22-96,1 0-32,-22 0-224,21-22-96,1 1 32,-22 21 32,0-22 96,21 1-96,-21-1 32,0 0-32,0 1 32,-21-1-64,21 22-32,0-21 32,-22 21 32,1 0-32,21 0 32,-22 21-128,1-21 0,21 22-192,0-1 0,-22 1 32,44 0 32,-22-1-480,0 1-192,21-22-448,1 21-64,-1-21-1408</inkml:trace>
  </inkml:traceGroup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6:37.44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0375C84-6BBD-4494-8B1B-B0FA20FD1540}" emma:medium="tactile" emma:mode="ink">
          <msink:context xmlns:msink="http://schemas.microsoft.com/ink/2010/main" type="inkDrawing" rotatedBoundingBox="6667,10614 10106,11056 9760,13746 6321,13303" hotPoints="9720,10946 9793,13722 7017,13794 6945,11018" semanticType="enclosure" shapeName="Square"/>
        </emma:interpretation>
      </emma:emma>
    </inkml:annotationXML>
    <inkml:trace contextRef="#ctx0" brushRef="#br0">15 129 1408,'-15'0'512,"15"0"-256,0-14-32,0 14 288,0 0 224,0 0 96,0 0-160,0 0-64,0 0-96,0 0 0,0 0-192,0 0-128,0 0-32,0 14 32,0-14-96,0 14 0,0 1 32,0-1 64,0 15 32,0-1 32,0 2 64,0 12-96,0 16-64,0-15-64,15 28 0,-15-13 64,0 28 64,14-14-32,-14 14-32,0 0-96,0 0 32,0 14 0,0-13 96,0 13-96,0 0-64,0 1 64,0-1 0,0-14-32,14 15-64,0-29-64,-14 14-32,0 0 192,15-14 96,-15-1-32,0-14 0,14-13-96,-14-1 32,0 0 64,0-15 128,15 1-128,-15-14-96,14 13 160,-14-14 96,0-14-160,14 15-160,-14-1-96,0-14-32,14 0 96,-14 0 0,0 0 96,0 15-96,0-15 0,0 0 160,15 0 160,-1 0-224,1 0-32,-1 0 32,0 0 32,30 0 32,-16 14 0,15-14-160,0 0-32,15 0 32,-1 0 64,15 14 0,14 0-32,0 1 32,15 0 32,-1-1-96,15 0 0,-15-14 96,29 0 32,-14 14 96,0-14 32,-1 0-32,0 0-32,-14 0-96,16 0 32,-2 0-64,-28 0 64,0 0 0,0 0 32,0 0-64,-28 0 32,14 0-64,-15 0-32,-14 0 32,0 0-32,0 0 64,1 0 32,13 0-128,-28 0-32,13 0 32,-13-14 64,0 14 0,-1 0 64,1-14-64,-14 14 64,13-14-64,-13 14 64,-1-15-128,1 0 0,-1 15 32,0 0 64,-14 0-96,14-14 0,1 14 32,-15-14 0,0 0-160,14-1 96,1 1 96,-15-1 0,14-13-32,-14 14 32,0-15-32,14 0 0,-14 1 64,0-16-32,0 1-32,0 0 96,14 15 64,-14-16-128,0-13-32,0-14-64,0 13 0,0 0 64,0-13 64,0-15-32,-14 14-32,14-14-64,-14 0-32,0-1 64,14 2 64,0-1-160,-15 0 32,15 0 32,-14 14 96,14-14 0,0 28-32,-15-14-128,15 15 0,-14 0 64,14 14 32,-14 0-128,0-1 32,14 2 0,-15-2 64,15 16 32,-14-1 32,14 0 0,-15 15 0,15-14-96,-14 13 64,14 0 32,0 1 64,-14 0-32,14 14 64,-15-14-128,15-1 0,-14 15-32,14-14-64,-15 14 224,1-15-64,0 1 0,-15 14 0,15-14 32,-15 14-32,15-14 64,-15-1-64,0 15 64,1-14-64,-15 14 64,14-15-64,-29 1-32,16 14 32,-2 0 32,-27 0 32,13 0 96,-13 0-96,-1-14-64,14 14 128,-28 0 32,14 0-160,1 0 0,-15 0-96,-1 0 0,16 0 64,-15 0 0,15 0 0,-15 0 0,14-14 0,1 14 0,-1-15 64,-14 15 32,14 0-128,1 29-32,13-15 96,-14 0 32,0 1-96,15-1-32,0 1 96,-1-1 32,1 0-96,0-14-32,-1 0 96,15 14 32,-14-14-224,28 0-64,-14 0-384,14 0-160,0 0-288,1 0-160,14 0-736,-1 0-288,15 0-512</inkml:trace>
  </inkml:traceGroup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5:53.69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484DB35-0AF4-453A-ABCB-C7B854997A7A}" emma:medium="tactile" emma:mode="ink">
          <msink:context xmlns:msink="http://schemas.microsoft.com/ink/2010/main" type="inkDrawing" rotatedBoundingBox="8422,14176 8498,14732 8439,14740 8362,14184" shapeName="Other"/>
        </emma:interpretation>
      </emma:emma>
    </inkml:annotationXML>
    <inkml:trace contextRef="#ctx0" brushRef="#br0">7771 12614 5120,'0'0'2016,"-13"0"-1088,13 14-864,0-14 448,0 0-128,0 0 32,-14 0-96,14 0-32,0 0-160,0 15-32,-14-15 32,14 0-64,0 0 32,0 0-128,0 0-64,0 0 64,0 0 64,-15 0 64,15 0 32,0 0 0,0 0 64,0 0 96,0 0 160,0 0-192,0 0-64,0 0-96,0 0 0,15 14 0,-15 14 32,0 2-160,14-2 32,-14 15 0,14 0 64,-1 15-192,-13-16 32,15 16-384,-1 0-96,-14-16-416,14 2-96,-14-2-1760</inkml:trace>
  </inkml:traceGroup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6:57.16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DF45F37C-EC68-4CD1-AC93-DCEFD35131D4}" emma:medium="tactile" emma:mode="ink">
          <msink:context xmlns:msink="http://schemas.microsoft.com/ink/2010/main" type="inkDrawing" rotatedBoundingBox="19673,3130 23842,15294 15108,18287 10939,6124" hotPoints="24622,14290 12550,14101 18750,3740" semanticType="enclosure" shapeName="EquilateralTriangle">
            <msink:destinationLink direction="with" ref="{C61EF1EB-B6CD-4E2D-A595-4F69810393DD}"/>
            <msink:destinationLink direction="with" ref="{AFF907CB-8A73-4FB8-B716-68B094BEBEC5}"/>
            <msink:destinationLink direction="with" ref="{C7D3095A-4700-415C-A86A-B0AF4E0A9C39}"/>
            <msink:destinationLink direction="with" ref="{773672AD-8D20-4D55-A4EC-5A149A55A51E}"/>
            <msink:destinationLink direction="with" ref="{378FC842-ADA6-46DD-B3BC-2664C4893792}"/>
          </msink:context>
        </emma:interpretation>
      </emma:emma>
    </inkml:annotationXML>
    <inkml:trace contextRef="#ctx0" brushRef="#br0">6967 12781 3328,'0'0'1216,"0"0"-640,0 14-128,0-14 544,0 0-192,0 0-64,0 0-160,15 0 32,-15-14-320,14 14-96,-14 0-64,14-14 0,0 14 0,-14-15 64,15-14 96,-1 1-64,1-15 32,-1 14 32,14-14 64,1 0-96,0-15 0,0-13-96,0-1 0,13 0-96,-13-28 32,14 14 288,15-30 128,-15 16-160,14-44-128,1 1-64,-1 0 32,14-15-160,1-14-32,0 14 64,-14-14 32,13-1 96,-13-13 96,13 13 64,-13-13 32,14 0-64,0-1-33,-1 0-95,-14 1 32,15-1-192,0-28-32,0 14 0,14 0 64,-14-14-96,14-1 0,0 1 32,-14 0 64,14-1-32,14-28-32,-14-14-64,0 14 32,0 15 32,0-1 64,-14 15-96,0-1 0,14 2-32,-14-2 0,0 15 64,0 0 0,-1 15-96,1 14 0,-1-1 64,-13 1 0,0 14-128,-16 14 33,16-14-97,-15 30 0,0 12-96,0 2 32,0 14 96,0-1 32,-14 15 96,14-15 96,-14 29-64,-1 1-64,1-1 64,14 15 0,0 13-64,-14-13 64,-1 14-32,16 0 0,-16 0 64,1 15 0,0-1 64,-15 0 32,15 0-32,0 15-64,-1-1 96,-14 1 64,15 0-128,-14 0-96,-1 14 32,14-15 64,-13 15-64,-1 0 0,1-14 32,-1 14 0,0 0 64,0 14 32,16-14-128,-16 15-32,14 13 32,1 1 64,0 14-64,14 0 0,14 14-32,-14 29 0,0 0 0,29 1-64,0 13 160,0 15 32,14 14 0,0 0-64,0 15 32,0-15 32,14 14-32,-14 1 64,15 14-64,0 0 64,-1 14 0,0-14 32,15 14-64,-14 1 32,13 13-64,1-14 64,-14 0 64,-1 30 64,15-16-32,0 15-32,-15 0-96,15-1 31,-29 16 65,29-1 128,0 0 160,-15 1 96,1-16-288,-1 2-64,0 27-352,1-28-64,0 14 320,-15 1 224,14-1-416,0 14-160,-14 1 416,0 0 224,1-15-160,-1-14-32,0-29-128,-14 0 32,-1-14-352,1 0-128,0-29 96,-14 15 96,-1-15 320,0 0 160,-14-14 0,0 0 0,15-15-96,-15 1-32,0-1-256,0 0 0,0 1 160,0 0 128,-14-1-32,-1 1 0,16-1-32,-16 0 64,15 1-96,-14 0 0,-1-1-192,1-14-64,0 14 64,-1 1 96,-13-15 96,14 0 32,-15-14-64,15-1-64,14 1 32,-15-14 32,1-1-96,0 15 0,-1-1-32,-13-13 0,14 0 128,-1-16 96,-13 16-64,-1-15 0,1 14-96,-1-28-32,-14 14 32,14-14 0,-14-15-160,14 1 32,-14-1 0,0 0 64,-14-14-128,14 0 64,-14 14-96,14-14 64,-29 0 32,15 0-32,-15-14-32,0 14 32,-14 0-128,-14-14 32,0 0 128,-1-1 64,-14 1 64,0-1 0,1 1-96,-30-14 0,1 13 128,-15 1 32,0-1-96,1 1-32,-30 0 32,15 14 0,-15-15 32,1 1 64,-15-1-96,0 1 0,0 0 32,0 0 64,0-1-96,1 1 0,-1-1-32,-15-13 0,16-1 0,-1 0-64,0 1 0,0-1 96,1 14 0,13-13 96,-14 14-32,14-1-32,1 1 32,0-1-32,-1 1-96,0 0 64,-14 0 32,15-15 0,0 0-96,-1 1 0,0-1 128,1 0 32,28 15-96,-14-15-32,14 14 32,-14 1 64,14-14 0,-14 13-32,0 1 32,14-1-32,0 1-160,-13 0-32,12 0 96,16 14 32,-15-15-31,0 1 63,15-1 95,-15 1 33,15-14-32,14 13 32,-15 0-64,1 1 64,-1 14-64,1-14-32,-1 14-64,1 0 32,14 0 96,-14 0 96,13 0-128,1 0-96,0 0 32,0 0 0,14 0 32,1 0 64,13 0-32,-14 0-32,0 0 32,15 0-32,0 0 0,-1 0 0,16-14-96,-16 14 64,0 0-128,1-15 32,14 15 0,0 0-31,14-14-161,-14 14-64,0 0-128,15 14-32,-30-14 32,30 15 0,-1-15-160,-14 14 32,14 14-160,14 2 32,-13-2-1152,-1-14-1664,15 1 672</inkml:trace>
    <inkml:trace contextRef="#ctx0" brushRef="#br0" timeOffset="563">9269 13125 2048,'-21'-21'864,"42"21"-448,-21 0-288,0 0 320,0-22 160,0 22 96,0 0-352,0-21-128,22-1-32,-22 1-96,0-1-64</inkml:trace>
    <inkml:trace contextRef="#ctx0" brushRef="#br0" timeOffset="2049">14745 13756 5376,'0'0'2016,"0"0"-1088,0 0-1024,0 0 352,0 0-192,0 0-64,0-14-128,0 14-64,0-14 96,0-1 160,0 1 128,0 14-224,0-15-32,0 15 64,0-14 64,0 14 128,0-14 32,0 14-96,0-14-32,0 14 96,0 0 96,0-15 64,0 15 32,0 0-64,0 0 32,0 0-64,0 0 64,0 15-64,0-1 0,0 0-32,0 0 64,0 15 128,0 0 96,0 14-160,0 0-64,0 0-256,0 0-96,0 15-512,-14-1-128,14 15-224,-14-1-64,-1 15-640,1 1-224,-1-16-800</inkml:trace>
  </inkml:traceGroup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6:57.97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8160238-C4E1-486F-A8F3-257EFD76ED82}" emma:medium="tactile" emma:mode="ink">
          <msink:context xmlns:msink="http://schemas.microsoft.com/ink/2010/main" type="inkDrawing" rotatedBoundingBox="15955,15251 15977,14233 16021,14234 16000,15251" shapeName="Other"/>
        </emma:interpretation>
      </emma:emma>
    </inkml:annotationXML>
    <inkml:trace contextRef="#ctx0" brushRef="#br0">8138 7693 6208,'0'-29'32,"0"15"128,0 0 32,14-1 128,-14 15 32,0-14 320,0 14 192,0 0-448,0 0 64,0 0 32,0 0-128,-14 29 288,14-1 0,0-13-224,0 14-32,-15 13 32,15-13 32,0 14-64,0 15 64,-14-15-128,14 28 32,0 1-224,0 14-96,0 0-544,14 0-160,-14 15-672,0-1-224,15 0-2048</inkml:trace>
  </inkml:traceGroup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7:00.54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61EF1EB-B6CD-4E2D-A595-4F69810393DD}" emma:medium="tactile" emma:mode="ink">
          <msink:context xmlns:msink="http://schemas.microsoft.com/ink/2010/main" type="inkDrawing" rotatedBoundingBox="14236,9087 15474,9943 15402,10046 14165,9190" semanticType="callout" shapeName="Other">
            <msink:sourceLink direction="with" ref="{DF45F37C-EC68-4CD1-AC93-DCEFD35131D4}"/>
          </msink:context>
        </emma:interpretation>
      </emma:emma>
    </inkml:annotationXML>
    <inkml:trace contextRef="#ctx0" brushRef="#br0">8469 5891 4736,'0'-29'1760,"0"58"-960,0-15-928,0-14 1440,-14-14-544,0 14-160,-1 0-128,1 0-288,-1-14 96,-13 14 32,14-15-32,-15 15 0,0-14 192,0-1 128,-14 1-96,0 0 32,-14-15-128,-1-14 64,1 0-128,0 0-32,-1-15-192,-15-13-96,2 14-160,-16-1 0,16 0-288,13 1-128,-14 0-640,0-1-288,15 16-1600,0-2-1248,14 1 1792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3559 6409 2560,'0'-15'960,"0"0"-512,0 15 32,0-14 416,15 14-128,-15 0-64,0 0-192,0-15 0,0 15 0,0 0 64,0 0-320,0 0 64,0 0 32,0 0-128,-15 15 32,15-15 32,0 14 160,-15 1-64,-15 15 32,16-1-96,-16 16-32,0 14-160,1-15-96,-15 0 128,-1 0 128,1 16-32,-15-1 32,15 14-160,-1 1-32,-13 0-32,28 0-64,-14-1 32,-1 1-32,1-15 0,15 0 0,-1 0 0,1 1 64,14-16 32,-14 0 96,-1-14-32,15 14 64,0-14-128,1-1-64,-1-14 192,15-1 96,-15 1-96,15 0 32,0-15-160,-15 15-64,15-15 0,0 0 32,0 15-32,0-1-96,0-14 128,0 0 0,15 0 64,-15 0 0,0 0-1,15 0 65,-15 0 32,0-14 32,0 14-128,0 0-96,0 0 0,15 0-32,-15 0-96,14 0 64,1 0 96,0 0-32,15 0-32,-16-15-64,16 15 32,-1-15 32,1 15 64,-1-15-192,15 15 32,-14 0 32,29 0 96,0 0 64,0 0 32,0-15-160,0 15 32,0 0 0,0-14 64,1 14-32,-2-15-32,-13 15 32,14-15-32,-15 15 0,0 0 0,16 0-96,-31 15 64,16-15 96,-2 15 32,-13-15-128,14 0-32,-14 14 96,-1-14 32,1 0 0,-1 0-64,-14 0 32,14 0-32,-13 0 0,-2 0 0,1 0 0,0 0 0,-1 0 64,1 0 32,-15 0-320,15 0-96,0 0-831,0 0-353,-1-14-1280,-14 14-480,0-15 96</inkml:trace>
  <inkml:trace contextRef="#ctx0" brushRef="#br0" timeOffset="1">3677 6379 2816,'0'0'1120,"-15"0"-576,15 0-64,0 0 480,-14 0-32,14 15 32,0-15-192,0 0-96,0 0-352,0 0 0,0 0 96,0 0-32,0 0 96,0 15-64,0-15 0,14 15-224,1-1-64,0-14 64,-1 30 32,1 0 32,30 14 0,-16-15-64,0 16 32,16 13 0,-1-13 32,1 14-128,-1 0-32,0 0-32,0 15-64,-14-15 96,14 14 0,0-14-128,-14 0 32,0 0 128,-1 0 64,1-14 0,-1-1 32,1-15-128,-16 16 0,1-16 32,0 0 64,0-13-32,0 13 0,-15-14 32,0-1 95,14 1-63,-14-15-64,0 15-64,0-15 0,0 0 128,0 0 192,0 0-160,0 0-64,0 15-96,0-15-96,0 0 32,0 0 32,-14 0 32,14 15-32,0-15-128,0 0 32,-15 0 32,15 0 0,0 0 0,0 0 64,0 0 32,0 0 32,-15 0-64,15 14-64,0-14 32,0 0 32,0 0 32,0 0 96,0 0-96,-15 0-64,15 0 128,0 0 32,-15 0 0,15 0-32,-14 0 32,14 0 32,-15 0 32,0 0 64,1 0-160,-1 0-96,0-14 32,0 14 64,0 0 64,1 0 32,-16 0-128,15-15-32,0 15-96,1 0-32,-1 0 32,-14 0 64,-1-15-32,0 15-32,1 0 32,-1-15 32,1 15-32,-15 0 64,14 0 0,-14 0 32,14 0-64,0 0-64,-14 0 32,15 0 32,-16 0-32,16 0 64,0 0 0,-1 0 32,0 0-160,1 0 32,-1 0 64,1 0 32,-1 0-32,0 0-64,1 0 32,0 0 32,-1 0-32,0 0 64,1 0 0,0 0 32,-1 0-160,15 0 32,-14 0-64,-1 0 0,15 0 0,0 0 0,-14 0 0,14 0 0,1 0 0,-1 0 0,0 0 128,0 0 96,0 0-64,1 0 0,-1 0-672,0 15-256,15-15 0,-15 15 0,0-15 128,15 0 96,-14 15-352,14-15-192,0 0-767,-15 14-385,15-14-1888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7:02.56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FF907CB-8A73-4FB8-B716-68B094BEBEC5}" emma:medium="tactile" emma:mode="ink">
          <msink:context xmlns:msink="http://schemas.microsoft.com/ink/2010/main" type="inkDrawing" rotatedBoundingBox="17141,8347 17157,8131 17243,8138 17227,8353" semanticType="callout" shapeName="Other">
            <msink:sourceLink direction="with" ref="{DF45F37C-EC68-4CD1-AC93-DCEFD35131D4}"/>
          </msink:context>
        </emma:interpretation>
      </emma:emma>
    </inkml:annotationXML>
    <inkml:trace contextRef="#ctx0" brushRef="#br0">6465 4090 5120,'-21'0'1920,"21"0"-1024,0 0-832,0 0 448,0 0-192,0 0 64,0 21 64,0-21 96,21 22-288,-21-22 0,0 21-32,0-21 32,22 22 64,-22-22-96,0 0-64,21 0 64,-21-22 64,0 1-192,0 21-64,22-43 96,-22 21 64,0 1-64,-22-22-32,22 21 160,0 22 96,0-21-128,0 21-64,0 0 0,-21 0-96,21 21-128,0 1-32,0-22 64,0 21-512,0 1-96,0-1-608,0 1-224,21-22-1696</inkml:trace>
  </inkml:traceGroup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7:03.22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7D3095A-4700-415C-A86A-B0AF4E0A9C39}" emma:medium="tactile" emma:mode="ink">
          <msink:context xmlns:msink="http://schemas.microsoft.com/ink/2010/main" type="inkDrawing" rotatedBoundingBox="19222,8349 19461,8068 19617,8201 19378,8482" semanticType="callout" shapeName="Other">
            <msink:sourceLink direction="with" ref="{DF45F37C-EC68-4CD1-AC93-DCEFD35131D4}"/>
          </msink:context>
        </emma:interpretation>
      </emma:emma>
    </inkml:annotationXML>
    <inkml:trace contextRef="#ctx0" brushRef="#br0">8626 4076 7552,'-21'0'2816,"21"22"-1536,0-22-1632,0 0 416,0 0-480,-22 0-128,22 21 192,0 1 128,0-1 160,0 1 160,0-1 96,22 1-64,-22-1-96,21-21 128,1 0 32,-1 0-64,1-21-96,21 21 128,-22-22 128,1 1 128,-1-1 64,1-21 96,-22 22 32,0-22 448,0 21-288,0 1-128,0-1-288,0 1-96,0-1-192,-22 22-128,1 0-192,-1 0-64,1 22-64,21-1 0,-22 1-352,1-1-96,-1 1-192,1 21 0,21-22-1728,-43 1-1344,43 21 1472</inkml:trace>
  </inkml:traceGroup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7:04.02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3DA7F0F-0A0E-4740-81D1-35A9F965A3B3}" emma:medium="tactile" emma:mode="ink">
          <msink:context xmlns:msink="http://schemas.microsoft.com/ink/2010/main" type="inkDrawing" rotatedBoundingBox="17234,9815 17249,9815 17249,9830 17234,9830" shapeName="Other">
            <msink:destinationLink direction="with" ref="{773672AD-8D20-4D55-A4EC-5A149A55A51E}"/>
          </msink:context>
        </emma:interpretation>
      </emma:emma>
    </inkml:annotationXML>
    <inkml:trace contextRef="#ctx0" brushRef="#br0">6530 5640 5120,'0'0'2016,"0"0"-1088,0 0-736,0 0 544</inkml:trace>
  </inkml:traceGroup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7:04.29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73672AD-8D20-4D55-A4EC-5A149A55A51E}" emma:medium="tactile" emma:mode="ink">
          <msink:context xmlns:msink="http://schemas.microsoft.com/ink/2010/main" type="inkDrawing" rotatedBoundingBox="17249,9829 20047,9853 20040,10606 17242,10581" semanticType="callout" shapeName="Other">
            <msink:sourceLink direction="with" ref="{DF45F37C-EC68-4CD1-AC93-DCEFD35131D4}"/>
            <msink:sourceLink direction="with" ref="{E3DA7F0F-0A0E-4740-81D1-35A9F965A3B3}"/>
          </msink:context>
        </emma:interpretation>
      </emma:emma>
    </inkml:annotationXML>
    <inkml:trace contextRef="#ctx0" brushRef="#br0">6545 5654 9920,'0'14'704,"15"1"-352,-1 13 64,0 1 64,1 14 192,14 0 64,-1 0-192,1 15 0,0 13-192,28 1 32,0 0-32,15 0 32,28 0-64,-14-15-33,30-14-95,12-15-32,16-28-32,14-14 64,28-14-96,-13-16 0,13-13-320,-14-14-96,-14-1-479,14-14-129,-28-1-224,-15 30-32,0-1-192,-29 1-64,-14 28-1344,-14-14-896</inkml:trace>
  </inkml:traceGroup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7:01.66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78FC842-ADA6-46DD-B3BC-2664C4893792}" emma:medium="tactile" emma:mode="ink">
          <msink:context xmlns:msink="http://schemas.microsoft.com/ink/2010/main" type="inkDrawing" rotatedBoundingBox="21641,9970 22486,9327 22529,9384 21685,10028" semanticType="callout" shapeName="Other">
            <msink:sourceLink direction="with" ref="{DF45F37C-EC68-4CD1-AC93-DCEFD35131D4}"/>
          </msink:context>
        </emma:interpretation>
      </emma:emma>
    </inkml:annotationXML>
    <inkml:trace contextRef="#ctx0" brushRef="#br0">11194 5669 3328,'0'0'1216,"0"0"-640,0 0-896,0 0 96,0 0-352,0 0-32,0 0 256,0 15 160,0-15 352,-15 0 224,15 14 96,-14-14 96,14 0-128,-14 0 0,14 14-544,-14-14-160,-1 0-320,1 14-64,-1-14 640,1 15 320,-15-15 320,15 14 96,-15 1 320,15-1 192,0-14-384,14 14-128,-15-14-128,15 14-96,-14-14-256,14 0-32,14-14 0,1 0-32,13 14-32,1-14-32,-15-1 64,15 1 32,14-15 32,0 15 0,15-15 128,-16-14 160,16 0-224,0 0-32,-1-15-160,1 15-96,-1-14-448,0 14-128,-13 0-352,-2 0-160,2 14-832,-16-14-416,-14 14-256</inkml:trace>
  </inkml:traceGroup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07:09.41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EFDACCE-E185-458C-B4E6-CE52CBE93C38}" emma:medium="tactile" emma:mode="ink">
          <msink:context xmlns:msink="http://schemas.microsoft.com/ink/2010/main" type="inkDrawing" rotatedBoundingBox="18995,11502 22721,11751 22550,14308 18825,14059" hotPoints="22581,11716 22590,14088 19154,14101 19145,11730" semanticType="enclosure" shapeName="Rectangle"/>
        </emma:interpretation>
      </emma:emma>
    </inkml:annotationXML>
    <inkml:trace contextRef="#ctx0" brushRef="#br0">9787 6551 7168,'-14'0'2720,"14"15"-1472,-15-15-1248,15 0 512,0 0-288,0 0 32,0 14-96,0 1 64,-14-15-128,14 14-64,0 14 64,-14 2-128,14-2 0,0 15 96,0 0 32,0 15 160,0 13 96,0-13-128,0 13 32,0 1 32,0 14 160,0 0-192,0 0 0,14 0-64,-14 15-32,0-15-32,14 0 64,-14-14-32,0 14 0,0-14-96,15 0-64,-15 0 96,0-15 0,14 0 95,-14 1 97,15-15 0,-1 0 64,-14 0-192,14-14-96,-14-1 32,14 1 0,-14 0-32,0-1-64,0-13-64,15 14 32,-15-15 96,15 0-32,-15 0-32,14 16 32,-14-30-32,14 14 0,-14 0 0,14-14 128,1 0 160,-15 14-320,29-14-96,-15 0 64,14 0 0,16 0 64,-2 15 64,2-15-96,13 0 0,15 14 32,-1-14 0,1 0 64,29 15 32,-15-15-32,0 14-64,29-14 32,-15 14-32,15 0 0,0 1 0,-1-1 0,-13 1 64,14-1 32,-15-14 32,0 14 0,0-14 64,-13 0-96,-16 0 0,1-14-32,14 14-64,-28-14 96,14 14 64,-15-15-128,0 15-96,1-14 32,-1-1 64,-14 15 64,15-14 32,-16 14-64,2-14-64,-2 14 32,2 0 32,-16 0-32,1 0 64,0 0-128,-1 0 0,-13-14 96,14 14 96,-1 0-128,1 0-32,0 0-64,-1 0-64,1 0 96,-14 0 64,-1 0-64,0 0 0,0 0 96,1-15 32,-1 15-32,-14 0 32,15 0-64,-1 0 64,-14 0 0,14 0 32,-14-14-160,14 14-32,-14 0-64,0-29 96,15 1-64,-1 13-32,-14-14 96,15-14 64,-15 14-64,0-13 0,14-30-32,-14 0 0,0 0 64,0-14 0,14-14-160,0-1 32,-14-14 64,15 15 32,-15-15-256,15 15-64,-1-1 32,0-28 128,-14 29-128,0-1 0,-14 0-128,0 1-32,14 0 33,-15 28 31,15 0 160,-15 0 96,15 15 0,-14 28 32,14 1 352,-14-1 160,14 14-96,-14-13-96,-1 28-97,15-14-95,-14-1-63,14 15-33,-15-14 128,15 14 32,-14 0-1,0 0 33,0 0 0,-1 0 32,1 0 0,-1 0 0,-27 0-64,13 0 32,-14 0-64,14 0 64,-14 0-128,0 0 0,-14 0 96,-1 0 96,-14 0 64,15 0 96,-29 0-96,14 0-64,0-15 0,-14 15 32,0 0-96,0 0-64,-15 0-96,1 0 32,0 0-32,14 0-64,-29 0 224,14 0 96,16 0-192,-16 0 32,1 0-32,14-14 0,-14 14-96,13 0 64,1 0-256,0 0-128,-15 0 224,30 0 160,-15 0 32,-1 14 0,16-14 96,-1 0 0,1 0 32,-1 0 0,14 0-640,-14 0-224,15 0-31,0-14 31,-1 14-352,15-14-128,-14-1-608,-1 15-288,1-14-960</inkml:trace>
  </inkml:traceGroup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2903 235 3072,'-19'0'1216,"19"0"-640,-20 0-320,0 0 416,20 0 96,0 0 96,-20 20-192,1-20-64,19 0-96,0 0 96,0 0-352,0 0-128,0 19-32,19-19 64,1 20 64,0 20-96,0-1-32,-1 0 160,21 0 96,-1 19 0,19-18 32,-18 39-192,38-21-128,0 1 32,2 20 0,17 18-32,-18-17-64,38 17 160,-18 2 32,18 18 64,1-18 0,-1 37-128,21 2-96,0 0 64,-21-2 0,21 21-128,-2-19 32,22 38 0,-21-19 64,0-19 32,1 39 96,-1-21-32,19 20 0,-18-18-96,0 18-64,-2 21 32,22-41 32,-21 40-96,20 0 0,-20 1 32,20-21 64,20 79 32,-20-39 32,0 19-160,-20 20-32,1-39 96,-1 41 96,-19-42 160,18 21 64,-17-40-32,-2 0-32,1 1-33,20-2 65,-21 1-96,-19-19-64,0-2 192,20 2 96,-1-20-96,-18 19 32,14-24-96</inkml:trace>
  <inkml:trace contextRef="#ctx0" brushRef="#br0" timeOffset="1">10267 10429 20159,'52'85'32,"7"14"96,-1-21-32,-18 21 0,19-21-96,-20-20-32,19 22 32,-18-2 64,19-20-96,-20 1 0,20-19-128,-20-1-32,1 0-64,-1 0 64,-20-20 64,20 1-32,-19-20 32,0 20 0,-1-20 0,1 20 96,0-20 0,0 20 96,-1-20-96,-19 0 0,20 0-32,-1 19 0,-19-19 64,0 0 0,20 0 0,-20 20 0,0-20-96,0 0 64,0 0-32,0 0 0,19 19-96,-19-19 32,0 0 0,0 20-32,0-20 192,0 19 32,0-19-96,0 0 32,0 20 0,0-20 0,0 19-160,0 1 160,-19 0 0,-1 0 0,20-1 96,0 1 0,-19-1-32,19-19 32,0 0-224,-20 20 32,20-20-128,0 0 64,0 0 160,-19 0 64,19 0-96,0 0 32,0 0 0,-20 0 64,20 0-96,0 0-64,0 0 64,0 0 0,0-20 160,-20 20-128,20-19-64,0 19 32,-20-20 0,20 20-64,0 0 64,-19 0-32,-1 0-64,20 0 0,-20-19 96,1 19-64,-1 0 32,1 0 0,-1 0-64,-19 0 96,19 0 0,-39 0-64,20 0 64,0 0-32,-20 0-63,19 0 95,1 0 64,-19 0-64,-1 0 0,0 0-32,0-20 0,-19 0 0,18 0 0,-18 20-96,-20-19 32,20-1-96,0 1 0,-2-1 32,2 20 64,-19-19 128,18-1 64,20 20-96</inkml:trace>
  <inkml:trace contextRef="#ctx0" brushRef="#br0" timeOffset="2">9495 11476 14976,'-78'0'0,"18"0"0,-18 0 0,-20 0-96,20 0 0,-1 20-96,20-20-32,-19 19 192,-20-19 64,39 0 32,-20 20 32,1-20 0,19 0 32,-19 19-224,19-19 0,-20 0 96,20 0 128,1 0-96,18 0-32,-19 0 0,20 0 64,0 0 32,0 0 32,-1 0-64,1 0-64,0 0 32,19 0 32,-19 0-32,20 0 64,-1 0 0,1 0 32,-2 0-160,21 0 32,0 0-160,-19 0 32,19 0 128,0 0 64,0 0 0,0 0-64,0 0 32,0 0-32,0 0 0,0 0 64,0 0-32,0 0 64,0 0-64,0 0-32,0 0 32,0 0 32,0 0-192,0 0 32,0 0 96,0 0 64,-20 0 0,20 0 32,0 0-128,0-19-64,-19 19 64,-1-20 64,20 20 0,-19-19-32,-1-1 32,1 1 32,-1-1-32,-19 0 64,18-20-64,-18-18-32,-19 19 160,19 0 128,-20-21-160,0 2-1,0-1 1,-10-28 64</inkml:trace>
  <inkml:trace contextRef="#ctx0" brushRef="#br0" timeOffset="3">6097 9901 17215,'-75'-93'96,"-3"-5"-128,0 20 32,-21 0 0,21-1 0,20 20 0,-2-19 64,1 19-32,20-20 64,-19 21-64,-2 19-32,21-21-64,-19 21-32,18 0-96,1-20 32,19 0 32,-19 20 64,19 0-32,1 0-32,-20 0 160,19 19 32,1 0 0,19 0-64,-20 0 160,0 1 128,0-1-224,20 20-96,-19-19 0,19 19 0,0 0 32,0-20 0,-20 20 0,20 0 0,0 0 0,0 0 0,0 0-96,0 0 64,0 0 96,0 0 32,0-19-32,0 19 32,0 0-64,-19 0 64,19 0-128,0 0 0,0 0 32,-20 0 64,20 0-96,-20 0-64,1 0 64,-1 19 64,1-19-160,-21 20 32,20-1 32,-19 1-128,0-1 64,0 21 64,20 0 96,-20 18-160,-21-19 32,1 0-127,20 21 63,-40-2 160,21 20 64,-1 2-160,1-2 0,-2 0 32,-18 20 32,19 20 32,0-20 0,20-20 0,-20 40 0,-19-20 0,18 1 0,2-2 0,-1-18 64,0 19 32,0-20 32,1 1-160,-1-1-32,-1-19 32,21 0 64,-19 0 0,-1 19 64,19-18-64,1-21-32,20 19 32,-20-19-32,19 20 64,0-19 32,1-20-33,-1 19-63,0-20 32,0 1-32,20-1 0,-19 1 64,19-20-96,0 19-64,-20-19 65,20 20 62,0-20 1,0 0 64,0 0-64,-19 0-32,19 0-64,0 20 32,0-20 32,0 0 0,0 0 0,0 0-95,0 0 63,0 20 32,-20-20 63,20 0-31,0 0 64,-19 0-128,-1 0 0,1 0-32,-20 19-63,-1-19 95,1 20 0,-1-1 32,1 1 0,-19-20 0,-21 0-96,1 0 64,19 0 32,-20 0 64,-19 0-96,19-20 0,-18 1-32,-2-1 0,21 1 128,-40-1 32,40 20-32,-20-20-64,19 20 32,1-20 32,-1 20-32,1 0-32,0 0-128,-2 0 0,22 0 64,-1 0 32,1-19-64,18 19 64,-19 0 32,20 0 0,0 0 0,0 0 0,-1 0-96,20 0 64,1 0 32,-1 0 0,1 0-96,19 0 64,-20 0 96,1 0 32,19 0-128,0 0 32,-20 0 0,20 0 0,0 0 0,0 0 0,0 0 0,0 0 0,0 0 0,0 0 64,0 0 32,0 0 32,0 0-64,0 0 32,-19 0-64,19 0-32,0 0 32,0 0-32,0 0 0,0 0 0,0 0 0,0 0 64,0 0-32,0 0-32,0 0 32,0 0-32,0 0-96,0 0 64,0 0 32,0 0 0,0 0 0,0 0 0,0 0 0,0 0 0,0 0 0,0 0 0,0 0 0,0 0 0,0 0 0,0 0 0,0 0 0,0 0 0,0 0 0,0 0 0,-20 0 0,20 0 0,0 0 0,0 0 0,0-20-96,0 20 0,0 0 64,20 0 0,-20-19 32,0 19 0,0 0 0,0-20 0,19 1 0,-19 19 0,20-20-96,-20 1 0,19-20 128,20 18 96,-19-18-96,19 0-32,1 0-64,-1-20 0,-20 19 64,21 1 64,-1 0-32,-20 0-32,20-20 32,1-20 32,-1 21-32,20-1 64,-1 0-128,2 0 0,-21-19-32,20 19 0,-20-20 64,0 21 0,20-1-96,0 0 64,-20-20 32,20 1 0,0 19 0,-20-19 64,20 19 32,-20-20 32,20 20-160,0-19-32,-1-1 32,2 1 0,-1 20 32,-1-22 64,-19 2-96,21 0 0,-2 19 32,1-19 0,0 19 64,-19-1 32,18 2-32,1 19-64,-20-20 32,1 0-32,-1 20 0,19-20 0,1 20 0,-20-21 64,1 41-32,-1-20 63,0 0-222,-19 19 31,19-38 96,0-2 128,-19 21-96,0 0-32,-1 19-64,21-19 0,-21 20 64,20 0 64,0-21 32,1 21 31,-20-1-159,-1-19-32,20 20 33,0-1-1,-19-19 32,-1 19 63,21-19-31,-20-1-32,19 1 32,-19 20 32,-1-1-96,1 1 0,-1-1 32,1 0 0,19 0 0,-19 1 64,19-1-32,-19-19-96,19 20 32,-20-1 96,1 1 32,19-1-192,-39 1 128,20-2 32,0 1 0,0 1 32,-20-1 0,19 1 32,1-1-160,-20 1-32,19 19 32,-19-20 0,20 1 32,-1 19 64,-19-20-32,20 20 64,-1 0-128,1-19 0,-20 19-32,0 0 0,0 0 0,0 0-64,0 0 96,20 0 64,-20 0 64,0-21-32,0 21-64,0 0 32,0-19-32,-20 19-96,0-20 64,20 1 32,0 19 0,-19-20 64,-1-19 32,20 20-32,-39-21-64,39 0 32,-39 1 32,20 0-32,-1 0-32,-40 0 32,21-20 32,-19 20-96,19-20 0,-21 0 32,2 0 0,-1 0 64,0 1 32,0-1-128,0 18-32,1-17 96,-2-1 32,2 0 0,-1 0-64,20 0 96,-40 1 64,20 19-64,1-21-64,-2 1 128,2 1 32,-1-1 64,0 0 0,19 0-224,-38 1 0,20 18-192,-1-19 32,0 0 0,19 1 64,1-2 32,-19 21 32,-2-19-96,2-1 0,-1-1 128,20-18 96,-21 20-32,2-21 0,-1 20-32,0-19 32,20 18-64,-39 2 64,39-20-64,-21 19 64,21 0 0,0 0 32,-20 0-64,20-20-64,-1 21 96,1-20 0,-19-1-192,-1 20 0,19 0 32,1 0 96,0-19-64,-20 19-64,20 1-32,20-2 0,-21 1 96,1 20 0,0-59 32,-1 20 0,21 19 0,-20-20 0,-1 1-96,20 19 0,-19-20 64,20 1 0,-1 19 32,1 0 64,-20 0-96,19 20 0,0-19 32,0-2 0,1 2-224,-1 18 0,0-18 96,1 18 64,-1-19-96,-19 20 32,20 0 0,-1 0 64,0-1-32,0 1-32,1 0-64,19 0-32,-20 0 128,20 0 33,-19 18 63,19-18 0,0 20 0,0-1 63,0 1-94,0-1-65,0 1 64,0 19 0,0-20-64,0 20 0,19-19 64,1 19 0,-1-20 96,21 20 32,-20-20-32,19 0-64,-20 0 32,20 1-32,20-20-96,1 0 0,-2 0 64,1-1 64,20-19 0,-1 20 64,0 0-128,21-20 0,-2 0 32,-18 0 64,19 20-96,0-20 0,0 20 32,0 0 0,1 0-96,-2-20 64,2-1 32,-2 2 0,-17-1-96,-2 20 0,20-20-96,-20 20-32,1 0 32,0-1 64,-21 21-96,1-1 0,-1 1-96,2-1-32,-21 0-384,39 20-96,-39-20-672,1 1-320,19-20-1152</inkml:trace>
  <inkml:trace contextRef="#ctx0" brushRef="#br0" timeOffset="4">1530 11182 2560,'0'0'960,"0"59"-512,0-88-32,0 58 448,0-29-64,0 30 0</inkml:trace>
  <inkml:trace contextRef="#ctx0" brushRef="#br0" timeOffset="5">9495 11476 10592,'-20'59'96,"20"-1"-64,0 2-32,-19 18 32,19 0-32,0 21-448,0-21-160,19 1-1888,1-21-1088,0 1 1472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0 4864,'-20'0'1824,"20"0"-960,0 0-736,0 0 416,0 0-192,0 0-32,0 0 64,0 0 160,0 0-288,20 19 128,-20-19 128,0 0-192,0 20-96,0-1-64,19 21-32,-19-1 0,20 0 0,-20 1 64,39 19 96,-19-20 160,39 21 32,-1-21-192,21 19-32,19-18 0,-19-1 64,37-39-160,3 20-32,-2-1 64,-18-19 32,19-19-96,-20-1-32,1 1-32,18-21-64,-19 1-320,-19-20-128,19 0-1056,-21-19-384,1-21-1760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1137 216 3072,'-20'0'1216,"1"0"-640,38 0-256,-38 0 448,19 0-128,-20 0-64,20 20 32,0-20 0,-19 0-320,19 19 32,-20-19 32,20 0 0,-19 0 32,-1 0 64,20 0 128,-40 0 96,20 0 64,-19 0 32,-19 0 0,19 0-160,-39-19 32,18 19-288,-18-20-128,0 1-64,0-1-32,-21 1-416,21-21-128,0 20-320,-1-19-64,20 19-736,20-19-192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0 924 4224,'0'-20'1568,"0"20"-832,39 0-448,-39 0 512,19 0-320,1 0-32,-20-19-192,20 19 0,-20-20-160,20 20 96,0-19 0,-1-1 192,20 20 160,-19-20-96,38 0 64,2-19-160,-21 0-32,39-20 160,1 19 64,-1 1-256,20-19-160,-20-2-96,20 1-32,0 0-224,-20 0 0,21 0-416,-21 0-128,0 20-576,1-20-288,19 0-1152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7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2476 7393 3072,'0'-16'1120,"0"16"-576,0-16 0,0 16 512,0 0-192,0-17-32,0 17 0,0 0 96,0 0-480,-17-16 96,17 16 96,0 0 0,0 0 96,0 0 0,-16 0 32,16 16-160,0-16-32,0 17-128,0-1 32,0 16 31,0-16-31,16 17-32,1 16 32,-1 0-192,0 0-32,0-1 64,17 18 32,0-18-32,-1 18 32,17-1-128,-16-16-64,-1-1-64,17 34 0,0-17 0,-1 1 32,18-18 0,-18 1 0,2 0 64,15 0 32,0 0-96,0-17-32,0 1 32,-16 0 0,0-1-160,0-16-32,-1 17 96,2-17 96,-18 0-672,0 1-256,1-1-896,-16 0-288,-1-16-1343,0 16-513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0 8064,'0'20'736,"0"-1"-352,0 1-128,0-1-32,0 1 96,0-1 128,0 21-256,0-21-32,-20 60-32,20-20 0,0 20-288,0-1-64,0 21-448,20-2-128,-1 1-1920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5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20 129 1408,'-20'0'512,"20"0"-256,0-14-32,0 14 288,0 0 224,0 0 96,0 0-160,0 0-64,0 0-96,0 0 0,0 0-192,0 0-128,0 0-32,0 14 32,0-14-96,0 14 0,0 1 32,0-1 64,0 15 32,0-1 32,0 2 64,0 12-96,0 15-64,0-13-64,20 27 0,-20-14 64,0 30 64,19-16-32,-19 15-32,0 1-96,0-1 32,0 14 0,0-14 96,0 14-96,0 1-64,0-44 64</inkml:trace>
  <inkml:trace contextRef="#ctx0" brushRef="#br0" timeOffset="1">39 1391 10848,'0'44'96,"0"56"0,0-15-32,18 16-64,1-29-64,-19 14-32,0 0 192,20-14 96,-20-1-32,0-13 0,18-15-96,-18 0 32,0 0 64,0-15 128,20 1-128,-20-14-96,19 13 160,-19-14 96,0-14-160,19 15-160,-19-1-96,0-14-32,18 0 96,-18 0 0,0 0 96,0 15-96,0-15 0,0 0 160,20 0 160,-1 0-224,1 0-32,-2 0 32,1 0 32,40 0 32,-22 14 0,20-14-160,-56 0-32</inkml:trace>
  <inkml:trace contextRef="#ctx0" brushRef="#br0" timeOffset="2">649 2467 13632,'96'14'32,"19"0"-32,-1 1 32,19 0 32,0-1-96,22 0 0,-22-14 96,38 0 32,-19 14 96,1-14 32,0 0-32,0 0-32,-20 0-96,20 0 32,0 0-64,-38 0 64,-1 0 0,1 0 32,-1 0-64,-37 0 32,18 0-64,-19 0-32,-18 0 32,-2 0-32,3 0 64,-2 0 32,19 0-128,-38 0-32,18 0 32,-17-14 64,-1 14 0,0 0 64,0-14-64,-18 14 64,17-14-64,-17 14 64,-1-15-128,1 0 0,-1 15 32,-1 0 64,-18 0-96,19-14 0,1 14 32,-20-14 0,0 0-160,18-1 96,2 1 96,-20-1 0,19-13-32,-19 14 32,0-15-32,19 0 0,-19 1 64,0-15-32,0-1-32,0 2 96,18 13 64,-18-14-128,0-15-32,0-13-64,0 39 0</inkml:trace>
  <inkml:trace contextRef="#ctx0" brushRef="#br0" timeOffset="3">4294 1919 15936,'0'-26'-64,"0"-31"64,0-15 64,0-14-32,-18 15-32,18-15-64,-19 0-32,0-1 64,19 1 64,0 0-160,-20 0 32,20 0 32,-18 14 96,18-14 0,0 29-32,-20-15-128,20 15 0,-19-1 64,19 16 32,-18-2-128,-1 1 32,19 0 0,-20 0 64,20 14 32,-19 1 32,19-1 0,-20 15 0,20-14-96,-18 13 64,18 0 32,0 1 64,-19 0-32,19 14 64,-20-14-128,20-1 0,-18 15-32,18-14-64,-20 14 224,1-15-64,0 1 0,1 14 0</inkml:trace>
  <inkml:trace contextRef="#ctx0" brushRef="#br0" timeOffset="4">3608 57 15200,'-76'-14'0,"19"14"32,-1 0 32,-37 0 32,17 0 96,-16 0-96,-2-14-64,20 14 128,-38 0 32,18 0-160,1 0 0,-19 0-96,-2 0 0,22 0 64,-21 0 0,20 0 0,-20 0 0,19-14 0,0 14 0,1-15 64,-20 15 32,21 0-128,-2 29-32,19-15 96,-18 0 32,-1 1-96,21-1-32,-3 1 96,3-1 32,-1 0-96,-2-14-32,3 0 96,17 14 32,-19-14-224,40 0-64,-20 0-384,18 0-160,1 0-288,0 0-160,20 0-736,-2 0-288,20 0-512</inkml:trace>
  <inkml:trace contextRef="#ctx0" brushRef="#br0" timeOffset="5">878 2440 1792,'0'-29'704,"0"29"-384,0 29 256,0-14 800,0-15-704,0 14 448,0-14-672,0 0 448,0 14-480,0-14 192,0 14-352,0-14 64,0 0-192,0 0 64,0-14-96,0 0 160,0 0-160,0 14 192,0-15-192,0 30 96,0-15-96,0 0 96,0 14-128,0-14 192,0 0-160,-18 0 32,18 14-64,0-14-64,0 14 32,0-14 160,-19 0-96,19 0 32,0 0-64,0 0-64,0-14 32,0 14-192,0 0 96,-20 0 32,20 0 32,0 0 0,0-14 0,-19 14 64,19 0-32,0 0-96,0 14 32,-20-14 96,20 0-32,0 0-32,0-14 32,-18 14-128,18 0 64,0 0 32,0 0 0,-19 0 64,19 14-32,0-14-32,0 0 32,-18-14-128,18 0 64,0 14 96,0 0-32,-20 0-32,20 0 32,0 0-32,0 0 0,0 0 64,-19-15-32,19 15 64,0 0-64,-20 0-32,20 15 32,0-30-32,0 15 0,-19 0 0,19 15 0,0-15 64,0 14-32,0-14-32,0 0 32,-20-14 32,40 14-32,-40 0-32,20-15 32,0 15-32,0 0 0,0 0-96,0 15 64,-18-15-32,18 0 0,0 0 256,0-15-96,0 15 32,0 0-64,0 0-128,-19 0 32,19 0 96,0 0-32,-18 0-32,18 0 32,0 0-192,0 15 96,0-15 32,0 0 32,0 0 0,-20-15 0,20 15 0,0-14 0,-19 14 0,19 0 0,0 0-352,0 14 192,0 1-1504,0-1 928,0-14-2720,0 14 1952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6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17 66 4992,'0'0'1824,"-17"0"-960,17 0-512,0 0 576,0 0-256,0 0-64,0 16-224,0-16 0,0 0 320,0 16-352,0 1-64,0-17 64,0 17-160,17-17 64,-1 16-96,-16-16 0,16 0 32,1 0 32,-17-16-32,17-1-32,-1 0-96,-16 1 32,0 0 0,0-1 96,0 1 32,-16 16 256,16-16-64,-17-1-160,0 17-64,17 0-96,-16 17-1,16-17-126,0 16-1,0 0-32,0 1 0,0-1 64,16 0 0,1-16 0,-17 17 0,17-17 64,-17 0 32,16-17-128,1 17-32,-17-16 32,0 0 64,0-1 0,16 1-32,-16 0 95,0-1 1,-16 17-32,16 0 32,0 0-64,-17 0 64,17 0-64,-16 33 64,16-17-64,0 1 64,0-1-64,0 0-32,0 1-64,0 0-32,0-17 64,0 16 64,16-16-416,-16 16-223,0-16-1089,0 0-448,0-16-1760</inkml:trace>
  <inkml:trace contextRef="#ctx0" brushRef="#br0" timeOffset="1">1287 158 5632,'0'0'2176,"0"0"-1152,0 24-832,0-24 544,0 0-96,0 25 0,0-25-256,0 25-96,0-25-160,0 25 256,24-25 224,1 0-384,-25 0-128,25 0-64,0 0 32,-25 0 96,24 0 64,1-25-96,-25 0-96,0 0 64,0 1 64,0-1 64,0 25 96,0-25 32,0 25 32,-25 0-128,1 0 0,-1 0-160,0 25-64,0 0 64,25-1 0,0 1-32,0 0-64,0-25 96,25 25 0,0-25-33,0 0-63,-25 0 32,24 0-32,1-25 0,0 0 64,-25 25-32,0-25-32,0 1 96,0-1 0,0 0 32,-25 0 128,25 25 96,-25 0-192,1 25-32,-1 0 64,0 0 32,25-25-192,-25 24-64,25 1-96,0 0 0,25 0 160,-25-25 32,25 24-96,0-24 32,-25 0 0,24 0 0,1 0-224,-25 0-96,0 0-1215,0 0-545,0-24-2304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2903 235 3072,'-19'0'1216,"19"0"-640,-20 0-320,0 0 416,20 0 96,0 0 96,-20 20-192,1-20-64,19 0-96,0 0 96,0 0-352,0 0-128,0 19-32,19-19 64,1 20 64,0 20-96,0-1-32,-1 0 160,21 0 96,-1 19 0,19-18 32,-18 39-192,38-21-128,0 1 32,2 20 0,17 18-32,-18-17-64,38 17 160,-18 2 32,18 18 64,1-18 0,-1 37-128,21 2-96,0 0 64,-21-2 0,21 21-128,-2-19 32,22 38 0,-21-19 64,0-19 32,1 39 96,-1-21-32,19 20 0,-18-18-96,0 18-64,-2 21 32,22-41 32,-21 40-96,20 0 0,-20 1 32,20-21 64,20 79 32,-20-39 32,0 19-160,-20 20-32,1-39 96,-1 41 96,-19-42 160,18 21 64,-17-40-32,-2 0-32,1 1-33,20-2 65,-21 1-96,-19-19-64,0-2 192,20 2 96,-1-20-96,-18 19 32,14-24-96</inkml:trace>
  <inkml:trace contextRef="#ctx0" brushRef="#br0" timeOffset="1">10267 10429 20159,'52'85'32,"7"14"96,-1-21-32,-18 21 0,19-21-96,-20-20-32,19 22 32,-18-2 64,19-20-96,-20 1 0,20-19-128,-20-1-32,1 0-64,-1 0 64,-20-20 64,20 1-32,-19-20 32,0 20 0,-1-20 0,1 20 96,0-20 0,0 20 96,-1-20-96,-19 0 0,20 0-32,-1 19 0,-19-19 64,0 0 0,20 0 0,-20 20 0,0-20-96,0 0 64,0 0-32,0 0 0,19 19-96,-19-19 32,0 0 0,0 20-32,0-20 192,0 19 32,0-19-96,0 0 32,0 20 0,0-20 0,0 19-160,0 1 160,-19 0 0,-1 0 0,20-1 96,0 1 0,-19-1-32,19-19 32,0 0-224,-20 20 32,20-20-128,0 0 64,0 0 160,-19 0 64,19 0-96,0 0 32,0 0 0,-20 0 64,20 0-96,0 0-64,0 0 64,0 0 0,0-20 160,-20 20-128,20-19-64,0 19 32,-20-20 0,20 20-64,0 0 64,-19 0-32,-1 0-64,20 0 0,-20-19 96,1 19-64,-1 0 32,1 0 0,-1 0-64,-19 0 96,19 0 0,-39 0-64,20 0 64,0 0-32,-20 0-63,19 0 95,1 0 64,-19 0-64,-1 0 0,0 0-32,0-20 0,-19 0 0,18 0 0,-18 20-96,-20-19 32,20-1-96,0 1 0,-2-1 32,2 20 64,-19-19 128,18-1 64,20 20-96</inkml:trace>
  <inkml:trace contextRef="#ctx0" brushRef="#br0" timeOffset="2">9495 11476 14976,'-78'0'0,"18"0"0,-18 0 0,-20 0-96,20 0 0,-1 20-96,20-20-32,-19 19 192,-20-19 64,39 0 32,-20 20 32,1-20 0,19 0 32,-19 19-224,19-19 0,-20 0 96,20 0 128,1 0-96,18 0-32,-19 0 0,20 0 64,0 0 32,0 0 32,-1 0-64,1 0-64,0 0 32,19 0 32,-19 0-32,20 0 64,-1 0 0,1 0 32,-2 0-160,21 0 32,0 0-160,-19 0 32,19 0 128,0 0 64,0 0 0,0 0-64,0 0 32,0 0-32,0 0 0,0 0 64,0 0-32,0 0 64,0 0-64,0 0-32,0 0 32,0 0 32,0 0-192,0 0 32,0 0 96,0 0 64,-20 0 0,20 0 32,0 0-128,0-19-64,-19 19 64,-1-20 64,20 20 0,-19-19-32,-1-1 32,1 1 32,-1-1-32,-19 0 64,18-20-64,-18-18-32,-19 19 160,19 0 128,-20-21-160,0 2-1,0-1 1,-10-28 64</inkml:trace>
  <inkml:trace contextRef="#ctx0" brushRef="#br0" timeOffset="3">6097 9901 17215,'-75'-93'96,"-3"-5"-128,0 20 32,-21 0 0,21-1 0,20 20 0,-2-19 64,1 19-32,20-20 64,-19 21-64,-2 19-32,21-21-64,-19 21-32,18 0-96,1-20 32,19 0 32,-19 20 64,19 0-32,1 0-32,-20 0 160,19 19 32,1 0 0,19 0-64,-20 0 160,0 1 128,0-1-224,20 20-96,-19-19 0,19 19 0,0 0 32,0-20 0,-20 20 0,20 0 0,0 0 0,0 0 0,0 0-96,0 0 64,0 0 96,0 0 32,0-19-32,0 19 32,0 0-64,-19 0 64,19 0-128,0 0 0,0 0 32,-20 0 64,20 0-96,-20 0-64,1 0 64,-1 19 64,1-19-160,-21 20 32,20-1 32,-19 1-128,0-1 64,0 21 64,20 0 96,-20 18-160,-21-19 32,1 0-127,20 21 63,-40-2 160,21 20 64,-1 2-160,1-2 0,-2 0 32,-18 20 32,19 20 32,0-20 0,20-20 0,-20 40 0,-19-20 0,18 1 0,2-2 0,-1-18 64,0 19 32,0-20 32,1 1-160,-1-1-32,-1-19 32,21 0 64,-19 0 0,-1 19 64,19-18-64,1-21-32,20 19 32,-20-19-32,19 20 64,0-19 32,1-20-33,-1 19-63,0-20 32,0 1-32,20-1 0,-19 1 64,19-20-96,0 19-64,-20-19 65,20 20 62,0-20 1,0 0 64,0 0-64,-19 0-32,19 0-64,0 20 32,0-20 32,0 0 0,0 0 0,0 0-95,0 0 63,0 20 32,-20-20 63,20 0-31,0 0 64,-19 0-128,-1 0 0,1 0-32,-20 19-63,-1-19 95,1 20 0,-1-1 32,1 1 0,-19-20 0,-21 0-96,1 0 64,19 0 32,-20 0 64,-19 0-96,19-20 0,-18 1-32,-2-1 0,21 1 128,-40-1 32,40 20-32,-20-20-64,19 20 32,1-20 32,-1 20-32,1 0-32,0 0-128,-2 0 0,22 0 64,-1 0 32,1-19-64,18 19 64,-19 0 32,20 0 0,0 0 0,0 0 0,-1 0-96,20 0 64,1 0 32,-1 0 0,1 0-96,19 0 64,-20 0 96,1 0 32,19 0-128,0 0 32,-20 0 0,20 0 0,0 0 0,0 0 0,0 0 0,0 0 0,0 0 0,0 0 64,0 0 32,0 0 32,0 0-64,0 0 32,-19 0-64,19 0-32,0 0 32,0 0-32,0 0 0,0 0 0,0 0 0,0 0 64,0 0-32,0 0-32,0 0 32,0 0-32,0 0-96,0 0 64,0 0 32,0 0 0,0 0 0,0 0 0,0 0 0,0 0 0,0 0 0,0 0 0,0 0 0,0 0 0,0 0 0,0 0 0,0 0 0,0 0 0,0 0 0,0 0 0,-20 0 0,20 0 0,0 0 0,0 0 0,0-20-96,0 20 0,0 0 64,20 0 0,-20-19 32,0 19 0,0 0 0,0-20 0,19 1 0,-19 19 0,20-20-96,-20 1 0,19-20 128,20 18 96,-19-18-96,19 0-32,1 0-64,-1-20 0,-20 19 64,21 1 64,-1 0-32,-20 0-32,20-20 32,1-20 32,-1 21-32,20-1 64,-1 0-128,2 0 0,-21-19-32,20 19 0,-20-20 64,0 21 0,20-1-96,0 0 64,-20-20 32,20 1 0,0 19 0,-20-19 64,20 19 32,-20-20 32,20 20-160,0-19-32,-1-1 32,2 1 0,-1 20 32,-1-22 64,-19 2-96,21 0 0,-2 19 32,1-19 0,0 19 64,-19-1 32,18 2-32,1 19-64,-20-20 32,1 0-32,-1 20 0,19-20 0,1 20 0,-20-21 64,1 41-32,-1-20 63,0 0-222,-19 19 31,19-38 96,0-2 128,-19 21-96,0 0-32,-1 19-64,21-19 0,-21 20 64,20 0 64,0-21 32,1 21 31,-20-1-159,-1-19-32,20 20 33,0-1-1,-19-19 32,-1 19 63,21-19-31,-20-1-32,19 1 32,-19 20 32,-1-1-96,1 1 0,-1-1 32,1 0 0,19 0 0,-19 1 64,19-1-32,-19-19-96,19 20 32,-20-1 96,1 1 32,19-1-192,-39 1 128,20-2 32,0 1 0,0 1 32,-20-1 0,19 1 32,1-1-160,-20 1-32,19 19 32,-19-20 0,20 1 32,-1 19 64,-19-20-32,20 20 64,-1 0-128,1-19 0,-20 19-32,0 0 0,0 0 0,0 0-64,0 0 96,20 0 64,-20 0 64,0-21-32,0 21-64,0 0 32,0-19-32,-20 19-96,0-20 64,20 1 32,0 19 0,-19-20 64,-1-19 32,20 20-32,-39-21-64,39 0 32,-39 1 32,20 0-32,-1 0-32,-40 0 32,21-20 32,-19 20-96,19-20 0,-21 0 32,2 0 0,-1 0 64,0 1 32,0-1-128,0 18-32,1-17 96,-2-1 32,2 0 0,-1 0-64,20 0 96,-40 1 64,20 19-64,1-21-64,-2 1 128,2 1 32,-1-1 64,0 0 0,19 0-224,-38 1 0,20 18-192,-1-19 32,0 0 0,19 1 64,1-2 32,-19 21 32,-2-19-96,2-1 0,-1-1 128,20-18 96,-21 20-32,2-21 0,-1 20-32,0-19 32,20 18-64,-39 2 64,39-20-64,-21 19 64,21 0 0,0 0 32,-20 0-64,20-20-64,-1 21 96,1-20 0,-19-1-192,-1 20 0,19 0 32,1 0 96,0-19-64,-20 19-64,20 1-32,20-2 0,-21 1 96,1 20 0,0-59 32,-1 20 0,21 19 0,-20-20 0,-1 1-96,20 19 0,-19-20 64,20 1 0,-1 19 32,1 0 64,-20 0-96,19 20 0,0-19 32,0-2 0,1 2-224,-1 18 0,0-18 96,1 18 64,-1-19-96,-19 20 32,20 0 0,-1 0 64,0-1-32,0 1-32,1 0-64,19 0-32,-20 0 128,20 0 33,-19 18 63,19-18 0,0 20 0,0-1 63,0 1-94,0-1-65,0 1 64,0 19 0,0-20-64,0 20 0,19-19 64,1 19 0,-1-20 96,21 20 32,-20-20-32,19 0-64,-20 0 32,20 1-32,20-20-96,1 0 0,-2 0 64,1-1 64,20-19 0,-1 20 64,0 0-128,21-20 0,-2 0 32,-18 0 64,19 20-96,0-20 0,0 20 32,0 0 0,1 0-96,-2-20 64,2-1 32,-2 2 0,-17-1-96,-2 20 0,20-20-96,-20 20-32,1 0 32,0-1 64,-21 21-96,1-1 0,-1 1-96,2-1-32,-21 0-384,39 20-96,-39-20-672,1 1-320,19-20-1152</inkml:trace>
  <inkml:trace contextRef="#ctx0" brushRef="#br0" timeOffset="4">1530 11182 2560,'0'0'960,"0"59"-512,0-88-32,0 58 448,0-29-64,0 30 0</inkml:trace>
  <inkml:trace contextRef="#ctx0" brushRef="#br0" timeOffset="5">9495 11476 10592,'-20'59'96,"20"-1"-64,0 2-32,-19 18 32,19 0-32,0 21-448,0-21-160,19 1-1888,1-21-1088,0 1 1472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0 4864,'-20'0'1824,"20"0"-960,0 0-736,0 0 416,0 0-192,0 0-32,0 0 64,0 0 160,0 0-288,20 19 128,-20-19 128,0 0-192,0 20-96,0-1-64,19 21-32,-19-1 0,20 0 0,-20 1 64,39 19 96,-19-20 160,39 21 32,-1-21-192,21 19-32,19-18 0,-19-1 64,37-39-160,3 20-32,-2-1 64,-18-19 32,19-19-96,-20-1-32,1 1-32,18-21-64,-19 1-320,-19-20-128,19 0-1056,-21-19-384,1-21-1760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1137 216 3072,'-20'0'1216,"1"0"-640,38 0-256,-38 0 448,19 0-128,-20 0-64,20 20 32,0-20 0,-19 0-320,19 19 32,-20-19 32,20 0 0,-19 0 32,-1 0 64,20 0 128,-40 0 96,20 0 64,-19 0 32,-19 0 0,19 0-160,-39-19 32,18 19-288,-18-20-128,0 1-64,0-1-32,-21 1-416,21-21-128,0 20-320,-1-19-64,20 19-736,20-19-192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0 924 4224,'0'-20'1568,"0"20"-832,39 0-448,-39 0 512,19 0-320,1 0-32,-20-19-192,20 19 0,-20-20-160,20 20 96,0-19 0,-1-1 192,20 20 160,-19-20-96,38 0 64,2-19-160,-21 0-32,39-20 160,1 19 64,-1 1-256,20-19-160,-20-2-96,20 1-32,0 0-224,-20 0 0,21 0-416,-21 0-128,0 20-576,1-20-288,19 0-1152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4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0 8064,'0'20'736,"0"-1"-352,0 1-128,0-1-32,0 1 96,0-1 128,0 21-256,0-21-32,-20 60-32,20-20 0,0 20-288,0-1-64,0 21-448,20-2-128,-1 1-1920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5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20 129 1408,'-20'0'512,"20"0"-256,0-14-32,0 14 288,0 0 224,0 0 96,0 0-160,0 0-64,0 0-96,0 0 0,0 0-192,0 0-128,0 0-32,0 14 32,0-14-96,0 14 0,0 1 32,0-1 64,0 15 32,0-1 32,0 2 64,0 12-96,0 15-64,0-13-64,20 27 0,-20-14 64,0 30 64,19-16-32,-19 15-32,0 1-96,0-1 32,0 14 0,0-14 96,0 14-96,0 1-64,0-44 64</inkml:trace>
  <inkml:trace contextRef="#ctx0" brushRef="#br0" timeOffset="1">39 1391 10848,'0'44'96,"0"56"0,0-15-32,18 16-64,1-29-64,-19 14-32,0 0 192,20-14 96,-20-1-32,0-13 0,18-15-96,-18 0 32,0 0 64,0-15 128,20 1-128,-20-14-96,19 13 160,-19-14 96,0-14-160,19 15-160,-19-1-96,0-14-32,18 0 96,-18 0 0,0 0 96,0 15-96,0-15 0,0 0 160,20 0 160,-1 0-224,1 0-32,-2 0 32,1 0 32,40 0 32,-22 14 0,20-14-160,-56 0-32</inkml:trace>
  <inkml:trace contextRef="#ctx0" brushRef="#br0" timeOffset="2">649 2467 13632,'96'14'32,"19"0"-32,-1 1 32,19 0 32,0-1-96,22 0 0,-22-14 96,38 0 32,-19 14 96,1-14 32,0 0-32,0 0-32,-20 0-96,20 0 32,0 0-64,-38 0 64,-1 0 0,1 0 32,-1 0-64,-37 0 32,18 0-64,-19 0-32,-18 0 32,-2 0-32,3 0 64,-2 0 32,19 0-128,-38 0-32,18 0 32,-17-14 64,-1 14 0,0 0 64,0-14-64,-18 14 64,17-14-64,-17 14 64,-1-15-128,1 0 0,-1 15 32,-1 0 64,-18 0-96,19-14 0,1 14 32,-20-14 0,0 0-160,18-1 96,2 1 96,-20-1 0,19-13-32,-19 14 32,0-15-32,19 0 0,-19 1 64,0-15-32,0-1-32,0 2 96,18 13 64,-18-14-128,0-15-32,0-13-64,0 39 0</inkml:trace>
  <inkml:trace contextRef="#ctx0" brushRef="#br0" timeOffset="3">4294 1919 15936,'0'-26'-64,"0"-31"64,0-15 64,0-14-32,-18 15-32,18-15-64,-19 0-32,0-1 64,19 1 64,0 0-160,-20 0 32,20 0 32,-18 14 96,18-14 0,0 29-32,-20-15-128,20 15 0,-19-1 64,19 16 32,-18-2-128,-1 1 32,19 0 0,-20 0 64,20 14 32,-19 1 32,19-1 0,-20 15 0,20-14-96,-18 13 64,18 0 32,0 1 64,-19 0-32,19 14 64,-20-14-128,20-1 0,-18 15-32,18-14-64,-20 14 224,1-15-64,0 1 0,1 14 0</inkml:trace>
  <inkml:trace contextRef="#ctx0" brushRef="#br0" timeOffset="4">3608 57 15200,'-76'-14'0,"19"14"32,-1 0 32,-37 0 32,17 0 96,-16 0-96,-2-14-64,20 14 128,-38 0 32,18 0-160,1 0 0,-19 0-96,-2 0 0,22 0 64,-21 0 0,20 0 0,-20 0 0,19-14 0,0 14 0,1-15 64,-20 15 32,21 0-128,-2 29-32,19-15 96,-18 0 32,-1 1-96,21-1-32,-3 1 96,3-1 32,-1 0-96,-2-14-32,3 0 96,17 14 32,-19-14-224,40 0-64,-20 0-384,18 0-160,1 0-288,0 0-160,20 0-736,-2 0-288,20 0-512</inkml:trace>
  <inkml:trace contextRef="#ctx0" brushRef="#br0" timeOffset="5">878 2440 1792,'0'-29'704,"0"29"-384,0 29 256,0-14 800,0-15-704,0 14 448,0-14-672,0 0 448,0 14-480,0-14 192,0 14-352,0-14 64,0 0-192,0 0 64,0-14-96,0 0 160,0 0-160,0 14 192,0-15-192,0 30 96,0-15-96,0 0 96,0 14-128,0-14 192,0 0-160,-18 0 32,18 14-64,0-14-64,0 14 32,0-14 160,-19 0-96,19 0 32,0 0-64,0 0-64,0-14 32,0 14-192,0 0 96,-20 0 32,20 0 32,0 0 0,0-14 0,-19 14 64,19 0-32,0 0-96,0 14 32,-20-14 96,20 0-32,0 0-32,0-14 32,-18 14-128,18 0 64,0 0 32,0 0 0,-19 0 64,19 14-32,0-14-32,0 0 32,-18-14-128,18 0 64,0 14 96,0 0-32,-20 0-32,20 0 32,0 0-32,0 0 0,0 0 64,-19-15-32,19 15 64,0 0-64,-20 0-32,20 15 32,0-30-32,0 15 0,-19 0 0,19 15 0,0-15 64,0 14-32,0-14-32,0 0 32,-20-14 32,40 14-32,-40 0-32,20-15 32,0 15-32,0 0 0,0 0-96,0 15 64,-18-15-32,18 0 0,0 0 256,0-15-96,0 15 32,0 0-64,0 0-128,-19 0 32,19 0 96,0 0-32,-18 0-32,18 0 32,0 0-192,0 15 96,0-15 32,0 0 32,0 0 0,-20-15 0,20 15 0,0-14 0,-19 14 0,19 0 0,0 0-352,0 14 192,0 1-1504,0-1 928,0-14-2720,0 14 1952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5:20.26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17 66 4992,'0'0'1824,"-17"0"-960,17 0-512,0 0 576,0 0-256,0 0-64,0 16-224,0-16 0,0 0 320,0 16-352,0 1-64,0-17 64,0 17-160,17-17 64,-1 16-96,-16-16 0,16 0 32,1 0 32,-17-16-32,17-1-32,-1 0-96,-16 1 32,0 0 0,0-1 96,0 1 32,-16 16 256,16-16-64,-17-1-160,0 17-64,17 0-96,-16 17-1,16-17-126,0 16-1,0 0-32,0 1 0,0-1 64,16 0 0,1-16 0,-17 17 0,17-17 64,-17 0 32,16-17-128,1 17-32,-17-16 32,0 0 64,0-1 0,16 1-32,-16 0 95,0-1 1,-16 17-32,16 0 32,0 0-64,-17 0 64,17 0-64,-16 33 64,16-17-64,0 1 64,0-1-64,0 0-32,0 1-64,0 0-32,0-17 64,0 16 64,16-16-416,-16 16-223,0-16-1089,0 0-448,0-16-1760</inkml:trace>
  <inkml:trace contextRef="#ctx0" brushRef="#br0" timeOffset="1">1287 158 5632,'0'0'2176,"0"0"-1152,0 24-832,0-24 544,0 0-96,0 25 0,0-25-256,0 25-96,0-25-160,0 25 256,24-25 224,1 0-384,-25 0-128,25 0-64,0 0 32,-25 0 96,24 0 64,1-25-96,-25 0-96,0 0 64,0 1 64,0-1 64,0 25 96,0-25 32,0 25 32,-25 0-128,1 0 0,-1 0-160,0 25-64,0 0 64,25-1 0,0 1-32,0 0-64,0-25 96,25 25 0,0-25-33,0 0-63,-25 0 32,24 0-32,1-25 0,0 0 64,-25 25-32,0-25-32,0 1 96,0-1 0,0 0 32,-25 0 128,25 25 96,-25 0-192,1 25-32,-1 0 64,0 0 32,25-25-192,-25 24-64,25 1-96,0 0 0,25 0 160,-25-25 32,25 24-96,0-24 32,-25 0 0,24 0 0,1 0-224,-25 0-96,0 0-1215,0 0-545,0-24-2304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06:21.17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06125BA5-0A29-4855-8AE7-419549054DCF}" emma:medium="tactile" emma:mode="ink">
          <msink:context xmlns:msink="http://schemas.microsoft.com/ink/2010/main" type="inkDrawing" rotatedBoundingBox="6089,14734 7208,17188 7147,17217 6027,14762" semanticType="callout" shapeName="Other"/>
        </emma:interpretation>
      </emma:emma>
    </inkml:annotationXML>
    <inkml:trace contextRef="#ctx0" brushRef="#br0">3212 7717 3200,'-15'29'1216,"15"-14"-640,0-15-192,0 15 416,0-15 64,0 15 96,0 0-96,0-1 32,15 1-512,0 14 0,14 1 32,1 29-32,0-14 32,-1 29-32,15-1 0,1 1-64,13 29 32,-13 1 96,-1 14 96,15 0-96,-15 0 0,16 15-128,14-16 32,-30 31-192,15-30-32,0 15-128,-14-15-32,-1-15 32,15 15 0,-15-14-448,-14-1-160,-1-14-736,1-15-288,-16-16-2112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15305 8004 4992,'0'16'1920,"-16"-16"-1024,16 0-416,0 0 576,0 0-224,0 0-32,0 0 32,0 16 96,0-16-480,0 0 32,0 16 32,-16-16 32,16 0 32,-16 0-96,16 0 32,-17-16-97,1 16 65,-17-32-64,17 15 0,-16-16-160,15 17-96,-16-16 128,1-1 64,16-16-192,-17 17-96,17-17-32,-17 0-32,17 0 0,0 1 0,0-1 0,-1 0 0,1 0 0,-1 0 64,17 17-96,-16-17-64,16 33 64,0-17 0,0 17-608,-16 0-288,16-1-735,0 1-289,-16 0-2016,16 16-1216,-33 0 2272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0:50.26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2903 235 3072,'-19'0'1216,"19"0"-640,-20 0-320,0 0 416,20 0 96,0 0 96,-20 20-192,1-20-64,19 0-96,0 0 96,0 0-352,0 0-128,0 19-32,19-19 64,1 20 64,0 20-96,0-1-32,-1 0 160,21 0 96,-1 19 0,19-18 32,-18 39-192,38-21-128,0 1 32,2 20 0,17 18-32,-18-17-64,38 17 160,-18 2 32,18 18 64,1-18 0,-1 37-128,21 2-96,0 0 64,-21-2 0,21 21-128,-2-19 32,22 38 0,-21-19 64,0-19 32,1 39 96,-1-21-32,19 20 0,-18-18-96,0 18-64,-2 21 32,22-41 32,-21 40-96,20 0 0,-20 1 32,20-21 64,20 79 32,-20-39 32,0 19-160,-20 20-32,1-39 96,-1 41 96,-19-42 160,18 21 64,-17-40-32,-2 0-32,1 1-33,20-2 65,-21 1-96,-19-19-64,0-1 192,20 1 96,-1-20-96,-18 19 32,14-24-96</inkml:trace>
  <inkml:trace contextRef="#ctx0" brushRef="#br0" timeOffset="5.80444E8">10267 10430 20159,'52'85'32,"7"14"96,-1-21-32,-18 21 0,19-21-96,-20-20-32,19 22 32,-18-2 64,19-20-96,-20 1 0,20-19-128,-20-1-32,1 0-64,-1 0 64,-20-20 64,20 1-32,-19-20 32,0 20 0,-1-20 0,1 20 96,0-20 0,0 20 96,-1-20-96,-19 0 0,20 0-32,-1 19 0,-19-19 64,0 0 0,20 0 0,-20 20 0,0-20-96,0 0 64,0 0-32,0 0 0,19 19-96,-19-19 32,0 0 0,0 20-32,0-20 192,0 19 32,0-19-96,0 0 32,0 20 0,0-20 0,0 19-160,0 1 160,-19 0 0,-1 0 0,20-1 96,0 1 0,-19-1-32,19-19 32,0 0-224,-20 20 32,20-20-128,0 0 64,0 0 160,-19 0 64,19 0-96,0 0 32,0 0 0,-20 0 64,20 0-96,0 0-64,0 0 64,0 0 0,0-20 160,-20 20-128,20-19-64,0 19 32,-20-20 0,20 20-64,0 0 64,-19 0-32,-1 0-64,20 0 0,-20-19 96,1 19-64,-1 0 32,1 0 0,-1 0-64,-19 0 96,19 0 0,-39 0-64,20 0 64,0 0-32,-20 0-63,19 0 95,1 0 64,-19 0-64,-1 0 0,0 0-32,0-20 0,-19 0 0,18 0 0,-18 20-96,-20-19 32,20-1-96,0 1 0,-2-1 32,2 20 64,-19-19 128,18-1 64,20 20-96</inkml:trace>
  <inkml:trace contextRef="#ctx0" brushRef="#br0" timeOffset="5.80444E8">9495 11477 14976,'-78'0'0,"18"0"0,-18 0 0,-20 0-96,20 0 0,-1 20-96,20-20-32,-19 19 192,-20-19 64,39 0 32,-20 20 32,1-20 0,19 0 32,-19 19-224,19-19 0,-20 0 96,20 0 128,1 0-96,18 0-32,-19 0 0,20 0 64,0 0 32,0 0 32,-1 0-64,1 0-64,0 0 32,19 0 32,-19 0-32,20 0 64,-1 0 0,1 0 32,-2 0-160,21 0 32,0 0-160,-19 0 32,19 0 128,0 0 64,0 0 0,0 0-64,0 0 32,0 0-32,0 0 0,0 0 64,0 0-32,0 0 64,0 0-64,0 0-32,0 0 32,0 0 32,0 0-192,0 0 32,0 0 96,0 0 64,-20 0 0,20 0 32,0 0-128,0-19-64,-19 19 64,-1-20 64,20 20 0,-19-19-32,-1-1 32,1 1 32,-1-1-32,-19 0 64,18-20-64,-18-18-32,-19 19 160,19 0 128,-20-21-160,0 2-1,0-1 1,-10-28 64</inkml:trace>
  <inkml:trace contextRef="#ctx0" brushRef="#br0" timeOffset="5.83476E7">6097 9902 17215,'-75'-93'96,"-3"-5"-128,0 20 32,-21 0 0,21-1 0,20 20 0,-2-19 64,1 19-32,20-20 64,-19 21-64,-2 19-32,21-21-64,-19 21-32,18 0-96,1-20 32,19 0 32,-19 20 64,19 0-32,1 0-32,-20 0 160,19 19 32,1 0 0,19 0-64,-20 0 160,0 1 128,0-1-224,20 20-96,-19-19 0,19 19 0,0 0 32,0-20 0,-20 20 0,20 0 0,0 0 0,0 0 0,0 0-96,0 0 64,0 0 96,0 0 32,0-19-32,0 19 32,0 0-64,-19 0 64,19 0-128,0 0 0,0 0 32,-20 0 64,20 0-96,-20 0-64,1 0 64,-1 19 64,1-19-160,-21 20 32,20-1 32,-19 1-128,0-1 64,0 21 64,20 0 96,-20 18-160,-21-19 32,1 0-127,20 21 63,-40-2 160,21 20 64,-1 2-160,1-2 0,-2 0 32,-18 20 32,19 20 32,0-20 0,20-20 0,-20 40 0,-19-20 0,18 1 0,2-2 0,-1-18 64,0 19 32,0-20 32,1 1-160,-1-1-32,-1-19 32,21 0 64,-19 0 0,-1 19 64,19-18-64,1-21-32,20 19 32,-20-19-32,19 20 64,0-19 32,1-20-33,-1 19-63,0-20 32,0 1-32,20-1 0,-19 1 64,19-20-96,0 19-64,-20-19 65,20 20 62,0-20 1,0 0 64,0 0-64,-19 0-32,19 0-64,0 20 32,0-20 32,0 0 0,0 0 0,0 0-95,0 0 63,0 20 32,-20-20 63,20 0-31,0 0 64,-19 0-128,-1 0 0,1 0-32,-20 19-63,-1-19 95,1 20 0,-1-1 32,1 1 0,-19-20 0,-21 0-96,1 0 64,19 0 32,-20 0 64,-19 0-96,19-20 0,-18 1-32,-2-1 0,21 1 128,-40-1 32,40 20-32,-20-20-64,19 20 32,1-20 32,-1 20-32,1 0-32,0 0-128,-2 0 0,22 0 64,-1 0 32,1-19-64,18 19 64,-19 0 32,20 0 0,0 0 0,0 0 0,-1 0-96,20 0 64,1 0 32,-1 0 0,1 0-96,19 0 64,-20 0 96,1 0 32,19 0-128,0 0 32,-20 0 0,20 0 0,0 0 0,0 0 0,0 0 0,0 0 0,0 0 0,0 0 64,0 0 32,0 0 32,0 0-64,0 0 32,-19 0-64,19 0-32,0 0 32,0 0-32,0 0 0,0 0 0,0 0 0,0 0 64,0 0-32,0 0-32,0 0 32,0 0-32,0 0-96,0 0 64,0 0 32,0 0 0,0 0 0,0 0 0,0 0 0,0 0 0,0 0 0,0 0 0,0 0 0,0 0 0,0 0 0,0 0 0,0 0 0,0 0 0,0 0 0,0 0 0,-20 0 0,20 0 0,0 0 0,0 0 0,0-20-96,0 20 0,0 0 64,20 0 0,-20-19 32,0 19 0,0 0 0,0-20 0,19 1 0,-19 19 0,20-20-96,-20 1 0,19-20 128,20 18 96,-19-18-96,19 0-32,1 0-64,-1-20 0,-20 19 64,21 1 64,-1 0-32,-20 0-32,20-20 32,1-20 32,-1 21-32,20-1 64,-1 0-128,2 0 0,-21-19-32,20 19 0,-20-20 64,0 21 0,20-1-96,0 0 64,-20-20 32,20 1 0,0 19 0,-20-19 64,20 19 32,-20-20 32,20 20-160,0-19-32,-1-1 32,2 1 0,-1 20 32,-1-22 64,-19 2-96,21 0 0,-2 19 32,1-19 0,0 19 64,-19-1 32,18 2-32,1 19-64,-20-20 32,1 0-32,-1 20 0,19-20 0,1 20 0,-20-21 64,1 41-32,-1-20 63,0 0-222,-19 19 31,19-38 96,0-2 128,-19 21-96,0 0-32,-1 19-64,21-19 0,-21 20 64,20-1 64,0-20 32,1 21 31,-20-1-159,-1-19-32,20 20 33,0-1-1,-19-19 32,-1 19 63,21-19-31,-20-1-32,19 1 32,-19 20 32,-1-1-96,1 1 0,-1-1 32,1 0 0,19 0 0,-19 1 64,19-1-32,-19-19-96,19 20 32,-20-1 96,1 1 32,19-1-192,-39 1 128,20-2 32,0 1 0,0 1 32,-20-1 0,19 1 32,1-1-160,-20 1-32,19 19 32,-19-20 0,20 1 32,-1 19 64,-19-20-32,20 20 64,-1 0-128,1-19 0,-20 19-32,0 0 0,0 0 0,0 0-64,0 0 96,20 0 64,-20 0 64,0-21-32,0 21-64,0 0 32,0-19-32,-20 19-96,0-20 64,20 1 32,0 19 0,-19-20 64,-1-19 32,20 20-32,-39-21-64,39 0 32,-39 1 32,20 0-32,-1 0-32,-40 0 32,21-20 32,-19 20-96,19-20 0,-21 0 32,2 0 0,-1 0 64,0 1 32,0-1-128,0 18-32,1-17 96,-2-1 32,2 0 0,-1 0-64,20 0 96,-40 1 64,20 19-64,1-21-64,-2 1 128,2 1 32,-1-1 64,0 0 0,19 0-224,-38 1 0,20 18-192,-1-19 32,0 0 0,19 1 64,1-2 32,-19 21 32,-2-19-96,2-1 0,-1-1 128,20-18 96,-21 20-32,2-21 0,-1 20-32,0-19 32,20 18-64,-39 2 64,39-20-64,-21 19 64,21 0 0,0 0 32,-20 0-64,20-20-64,-1 21 96,1-20 0,-19-1-192,-1 20 0,19 0 32,1 0 96,0-19-64,-20 19-64,20 1-32,20-2 0,-21 1 96,1 20 0,0-59 32,-1 20 0,21 19 0,-20-20 0,-1 1-96,20 19 0,-19-20 64,20 1 0,-1 19 32,1 0 64,-20 0-96,19 20 0,0-19 32,0-2 0,1 2-224,-1 18 0,0-18 96,1 18 64,-1-19-96,-19 20 32,20 0 0,-1 0 64,0-1-32,0 1-32,1 0-64,19 0-32,-20 0 128,20 0 33,-19 18 63,19-18 0,0 20 0,0-1 63,0 1-94,0-1-65,0 1 64,0 19 0,0-20-64,0 20 0,19-19 64,1 19 0,-1-20 96,21 20 32,-20-20-32,19 0-64,-20 0 32,20 1-32,20-20-96,1 0 0,-2 0 64,1-1 64,20-19 0,-1 20 64,0 0-128,21-20 0,-2 0 32,-18 0 64,19 20-96,0-20 0,0 20 32,0 0 0,1 0-96,-2-20 64,2-1 32,-2 2 0,-17-1-96,-2 20 0,20-20-96,-20 20-32,1 0 32,0-1 64,-21 21-96,1-1 0,-1 1-96,2-1-32,-21 0-384,39 20-96,-39-20-672,1 1-320,19-20-1152</inkml:trace>
  <inkml:trace contextRef="#ctx0" brushRef="#br0" timeOffset="-956483.7408">1530 11183 2560,'0'0'960,"0"59"-512,0-88-32,0 58 448,0-29-64,0 30 0</inkml:trace>
  <inkml:trace contextRef="#ctx0" brushRef="#br0" timeOffset="5.80444E8">9495 11477 10592,'-20'59'96,"20"-1"-64,0 2-32,-19 18 32,19 0-32,0 21-448,0-21-160,19 1-1888,1-21-1088,0 1 1472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14:46.53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0 4864,'-20'0'1824,"20"0"-960,0 0-736,0 0 416,0 0-192,0 0-32,0 0 64,0 0 160,0 0-288,20 19 128,-20-19 128,0 0-192,0 20-96,0-1-64,19 21-32,-19-1 0,20 0 0,-20 1 64,39 19 96,-19-21 160,39 22 32,-1-21-192,21 19-32,19-18 0,-19-1 64,38-39-160,2 20-32,-2-1 64,-19-19 32,20-19-96,-20-1-32,1 1-32,18-21-64,-19 1-320,-19-20-128,19 0-1056,-20-18-384,0-22-1760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14:49.25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1137 216 3072,'-20'0'1216,"1"0"-640,38 0-256,-38 0 448,19 0-128,-20 0-64,20 20 32,0-20 0,-19 0-320,19 19 32,-20-19 32,20 0 0,-19 0 32,-1 0 64,20 0 128,-40 0 96,20 0 64,-19 0 32,-19 0 0,19 0-160,-39-19 32,18 19-288,-18-20-128,0 1-64,0-1-32,-21 1-416,21-21-128,0 20-320,-1-19-64,20 19-736,20-19-192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14:50.46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0 924 4224,'0'-20'1568,"0"20"-832,39 0-448,-39 0 512,19 0-320,1 0-32,-20-19-192,20 19 0,-20-20-160,20 20 96,0-19 0,-1-1 192,20 20 160,-19-20-96,38 0 64,2-19-160,-21 0-32,39-20 160,1 19 64,-1 1-256,20-19-160,-20-2-96,20 1-32,0 0-224,-20 0 0,21 0-416,-21 0-128,0 20-576,1-20-288,19 0-1152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14:53.92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 0 8064,'0'20'736,"0"-1"-352,0 1-128,0-1-32,0 1 96,0-1 128,0 21-256,0-21-32,-20 60-32,20-20 0,0 19-288,0 0-64,0 21-448,20-2-128,0 1-1920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18:43:17.81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3256ECD-F57C-49CD-BF91-75C14EDCD076}" emma:medium="tactile" emma:mode="ink">
          <msink:context xmlns:msink="http://schemas.microsoft.com/ink/2010/main" type="inkDrawing" rotatedBoundingBox="9015,13025 13236,12673 13465,15427 9244,15778" hotPoints="13266,12909 13345,15353 9198,15488 9119,13043" semanticType="enclosure" shapeName="Rectangle"/>
        </emma:interpretation>
      </emma:emma>
    </inkml:annotationXML>
    <inkml:trace contextRef="#ctx0" brushRef="#br0">20 129 1408,'-20'0'512,"20"0"-256,0-14-32,0 14 288,0 0 224,0 0 96,0 0-160,0 0-64,0 0-96,0 0 0,0 0-192,0 0-128,0 0-32,0 14 32,0-14-96,0 14 0,0 1 32,0-1 64,0 15 32,0-1 32,0 2 64,0 12-96,0 15-64,0-13-64,20 27 0,-20-14 64,0 30 64,19-16-32,-19 15-32,0 1-96,0-1 32,0 14 0,0-14 96,0 14-96,0 1-64,0-44 64</inkml:trace>
    <inkml:trace contextRef="#ctx0" brushRef="#br0" timeOffset="1">39 1391 10848,'0'44'96,"0"56"0,0-15-32,18 16-64,1-29-64,-19 14-32,0 0 192,20-14 96,-20-1-32,0-13 0,18-15-96,-18 0 32,0 0 64,0-15 128,20 1-128,-20-14-96,19 13 160,-19-14 96,0-14-160,19 15-160,-19-1-96,0-14-32,18 0 96,-18 0 0,0 0 96,0 15-96,0-15 0,0 0 160,20 0 160,-1 0-224,1 0-32,-2 0 32,1 0 32,40 0 32,-22 14 0,20-14-160,-56 0-32</inkml:trace>
    <inkml:trace contextRef="#ctx0" brushRef="#br0" timeOffset="1437.9191">649 2467 13632,'96'14'32,"19"0"-32,-1 1 32,19 0 32,0-1-96,22 0 0,-22-14 96,38 0 32,-19 14 96,1-14 32,0 0-32,0 0-32,-20 0-96,20 0 32,0 0-64,-38 0 64,-1 0 0,1 0 32,-1 0-64,-37 0 32,18 0-64,-19 0-32,-18 0 32,-2 0-32,3 0 64,-2 0 32,19 0-128,-38 0-32,18 0 32,-17-14 64,-1 14 0,0 0 64,0-14-64,-18 14 64,17-14-64,-17 14 64,-1-15-128,1 0 0,-1 15 32,-1 0 64,-18 0-96,19-14 0,1 14 32,-20-14 0,0 0-160,18-1 96,2 1 96,-20-1 0,19-13-32,-19 14 32,0-15-32,19 0 0,-19 1 64,0-15-32,0-1-32,0 2 96,18 13 64,-18-14-128,0-15-32,0-13-64,0 39 0</inkml:trace>
    <inkml:trace contextRef="#ctx0" brushRef="#br0" timeOffset="1438.9191">4294 1919 15936,'0'-26'-64,"0"-31"64,0-15 64,0-14-32,-18 15-32,18-15-64,-19 0-32,0-1 64,19 1 64,0 0-160,-20 0 32,20 0 32,-18 14 96,18-14 0,0 29-32,-20-15-128,20 15 0,-19-1 64,19 16 32,-18-2-128,-1 1 32,19 0 0,-20 0 64,20 14 32,-19 1 32,19-1 0,-20 15 0,20-14-96,-18 13 64,18 0 32,0 1 64,-19 0-32,19 14 64,-20-14-128,20-1 0,-18 15-32,18-14-64,-20 14 224,1-15-64,0 1 0,1 14 0</inkml:trace>
    <inkml:trace contextRef="#ctx0" brushRef="#br0" timeOffset="-5.83476E7">3608 57 15200,'-76'-14'0,"19"14"32,-1 0 32,-37 0 32,17 0 96,-16 0-96,-2-14-64,20 14 128,-38 0 32,18 0-160,1 0 0,-19 0-96,-2 0 0,22 0 64,-21 0 0,20 0 0,-20 0 0,19-14 0,0 14 0,1-15 64,-20 15 32,21 0-128,-2 29-32,19-15 96,-18 0 32,-1 1-96,21-1-32,-3 1 96,3-1 32,-1 0-96,-2-14-32,3 0 96,17 14 32,-19-14-224,40 0-64,-20 0-384,18 0-160,1 0-288,0 0-160,20 0-736,-2 0-288,20 0-512</inkml:trace>
    <inkml:trace contextRef="#ctx0" brushRef="#br0" timeOffset="-5.8319E7">878 2440 1792,'0'-29'704,"0"29"-384,0 29 256,0-14 800,0-15-704,0 14 448,0-14-672,0 0 448,0 14-480,0-14 192,0 14-352,0-14 64,0 0-192,0 0 64,0-14-96,0 0 160,0 0-160,0 14 192,0-15-192,0 30 96,0-15-96,0 0 96,0 14-128,0-14 192,0 0-160,-18 0 32,18 14-64,0-14-64,0 14 32,0-14 160,-19 0-96,19 0 32,0 0-64,0 0-64,0-14 32,0 14-192,0 0 96,-20 0 32,20 0 32,0 0 0,0-14 0,-19 14 64,19 0-32,0 0-96,0 14 32,-20-14 96,20 0-32,0 0-32,0-14 32,-18 14-128,18 0 64,0 0 32,0 0 0,-19 0 64,19 14-32,0-14-32,0 0 32,-18-14-128,18 0 64,0 14 96,0 0-32,-20 0-32,20 0 32,0 0-32,0 0 0,0 0 64,-19-15-32,19 15 64,0 0-64,-20 0-32,20 15 32,0-30-32,0 15 0,-19 0 0,19 15 0,0-15 64,0 14-32,0-14-32,0 0 32,-20-14 32,40 14-32,-40 0-32,20-15 32,0 15-32,0 0 0,0 0-96,0 15 64,-18-15-32,18 0 0,0 0 256,0-15-96,0 15 32,0 0-64,0 0-128,-19 0 32,19 0 96,0 0-32,-18 0-32,18 0 32,0 0-192,0 15 96,0-15 32,0 0 32,0 0 0,-20-15 0,20 15 0,0-14 0,-19 14 0,19 0 0,0 0-352,0 14 192,0 1-1504,0-1 928,0-14-2720,0 14 1952</inkml:trace>
  </inkml:traceGroup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44:46.39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4C556EC1-F4D7-4EC0-B310-5374097874B1}" emma:medium="tactile" emma:mode="ink">
          <msink:context xmlns:msink="http://schemas.microsoft.com/ink/2010/main" type="writingRegion" rotatedBoundingBox="8106,10478 9567,10608 9549,10811 8088,10681"/>
        </emma:interpretation>
      </emma:emma>
    </inkml:annotationXML>
    <inkml:traceGroup>
      <inkml:annotationXML>
        <emma:emma xmlns:emma="http://www.w3.org/2003/04/emma" version="1.0">
          <emma:interpretation id="{B1B4F86D-5AF8-488B-99F2-97FDC019DFAA}" emma:medium="tactile" emma:mode="ink">
            <msink:context xmlns:msink="http://schemas.microsoft.com/ink/2010/main" type="paragraph" rotatedBoundingBox="8106,10478 9567,10608 9549,10811 8088,106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A94DF0-E87A-4FE5-AFA7-6348C81413B1}" emma:medium="tactile" emma:mode="ink">
              <msink:context xmlns:msink="http://schemas.microsoft.com/ink/2010/main" type="line" rotatedBoundingBox="8106,10478 9567,10608 9549,10811 8088,10681"/>
            </emma:interpretation>
          </emma:emma>
        </inkml:annotationXML>
        <inkml:traceGroup>
          <inkml:annotationXML>
            <emma:emma xmlns:emma="http://www.w3.org/2003/04/emma" version="1.0">
              <emma:interpretation id="{CC59DE7E-AF97-40BF-9D00-42675FB6C001}" emma:medium="tactile" emma:mode="ink">
                <msink:context xmlns:msink="http://schemas.microsoft.com/ink/2010/main" type="inkWord" rotatedBoundingBox="8103,10510 8231,10522 8217,10687 8089,10676"/>
              </emma:interpretation>
              <emma:one-of disjunction-type="recognition" id="oneOf0">
                <emma:interpretation id="interp0" emma:lang="en-US" emma:confidence="0">
                  <emma:literal>of</emma:literal>
                </emma:interpretation>
                <emma:interpretation id="interp1" emma:lang="en-US" emma:confidence="0">
                  <emma:literal>ol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al</emma:literal>
                </emma:interpretation>
              </emma:one-of>
            </emma:emma>
          </inkml:annotationXML>
          <inkml:trace contextRef="#ctx0" brushRef="#br0">17 66 4992,'0'0'1824,"-17"0"-960,17 0-512,0 0 576,0 0-256,0 0-64,0 16-224,0-16 0,0 0 320,0 16-352,0 1-64,0-17 64,0 17-160,17-17 64,-1 16-96,-16-16 0,16 0 32,1 0 32,-17-16-32,17-1-32,-1 0-96,-16 1 32,0 0 0,0-1 96,0 1 32,-16 16 256,16-16-64,-17-1-160,0 17-64,17 0-96,-16 17-1,16-17-126,0 16-1,0 0-32,0 1 0,0-1 64,16 0 0,1-16 0,-17 17 0,17-17 64,-17 0 32,16-17-128,1 17-32,-17-16 32,0 0 64,0-1 0,16 1-32,-16 0 95,0-1 1,-16 17-32,16 0 32,0 0-64,-17 0 64,17 0-64,-16 33 64,16-17-64,0 1 64,0-1-64,0 0-32,0 1-64,0 0-32,0-17 64,0 16 64,16-16-416,-16 16-223,0-16-1089,0 0-448,0-16-1760</inkml:trace>
        </inkml:traceGroup>
        <inkml:traceGroup>
          <inkml:annotationXML>
            <emma:emma xmlns:emma="http://www.w3.org/2003/04/emma" version="1.0">
              <emma:interpretation id="{361E6876-2521-4611-B209-BEC47B98A645}" emma:medium="tactile" emma:mode="ink">
                <msink:context xmlns:msink="http://schemas.microsoft.com/ink/2010/main" type="inkWord" rotatedBoundingBox="9391,10592 9567,10608 9549,10811 9373,10795"/>
              </emma:interpretation>
              <emma:one-of disjunction-type="recognition" id="oneOf1">
                <emma:interpretation id="interp5" emma:lang="en-US" emma:confidence="1">
                  <emma:literal>•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&amp;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219">1287 158 5632,'0'0'2176,"0"0"-1152,0 24-832,0-24 544,0 0-96,0 25 0,0-25-256,0 25-96,0-25-160,0 25 256,24-25 224,1 0-384,-25 0-128,25 0-64,0 0 32,-25 0 96,24 0 64,1-25-96,-25 0-96,0 0 64,0 1 64,0-1 64,0 25 96,0-25 32,0 25 32,-25 0-128,1 0 0,-1 0-160,0 25-64,0 0 64,25-1 0,0 1-32,0 0-64,0-25 96,25 25 0,0-25-33,0 0-63,-25 0 32,24 0-32,1-25 0,0 0 64,-25 25-32,0-25-32,0 1 96,0-1 0,0 0 32,-25 0 128,25 25 96,-25 0-192,1 25-32,-1 0 64,0 0 32,25-25-192,-25 24-64,25 1-96,0 0 0,25 0 160,-25-25 32,25 24-96,0-24 32,-25 0 0,24 0 0,1 0-224,-25 0-96,0 0-1215,0 0-545,0-24-2304</inkml:trace>
        </inkml:traceGroup>
      </inkml:traceGroup>
    </inkml:traceGroup>
  </inkml:traceGroup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51:05.425"/>
    </inkml:context>
    <inkml:brush xml:id="br0">
      <inkml:brushProperty name="width" value="0.07056" units="cm"/>
      <inkml:brushProperty name="height" value="0.07056" units="cm"/>
      <inkml:brushProperty name="color" value="#177D36"/>
    </inkml:brush>
  </inkml:definitions>
  <inkml:trace contextRef="#ctx0" brushRef="#br0">2517 7181 9568,'0'0'896,"0"0"-448,0 0 0,0 0-288,21 0 128,2 0 0,-1 0-32,-1 0-128,1 0-32,22 0-32,-23 0 32,2 0-64,-2 0 128,22 0-96,-21 0 32,22 0-96,0 0-32,-1 0-32,1 21 0,-1-21 128,-20 0 32,20 0-32,1 0-192,22 20 64,-23-20-32,22 0 128,22 20 96,-21-1-192,21-19 0,-21 20 64,-1-20 64,0 0 0,2 21-128,-3-1 32,46-20-32,-2 21 96,24-1 96,-24-1-96,2 1-96,-1 0 96,-1-20-96,2 21 32,-23-1 32,22-20 0,22 21 128,0-2-64,1 1-32,-3 0-160,-20 0 0,22 1 192,1-21 32,-1 39-32,0-18-96,-1-1 0,23 0-32,-22-20 0,22 41 128,21-22-96,-21 1 0,0 1 32,-23-1 0,22 0 0,1-1 64,0 22-32,22-21 64,0 1-128,-1-1-64,1 19 64,-22-18 64,21-1 0,-21 0-96,-22 1 32,-1-21-32,2 20 0,65 1 128,-2-2-32,45 21 128,-22-40-160,-22 41-64,-22-22 32,2-19-64,-24 21 32,-22-1 128,2 0-32,86 0 128,1-1-96,-24-19-160,-19 21 32,19-1-32,-42 1 32,23-1 64,-24 0 0,22-1 64,-21 1-32,-21 1-32,19-1 32,-20 1-32,22-1 0,-22 0 0,-1-1 0,-20 1 0,-23 1 0,0-21 128,0 20-64,66 0-96,0 1 0,-45-2-32,24 1 0,-44 0 256,21 1-96,-44-21 256,-22 20-224,23-20 32,-22 19-96,20-19-128,25 21 32,-25-21 32,-20 0 64,1 20 32,-24-20-32,22 0-64,-43 0 32,21 0-32,2 0 0,-1 0-352,0 20 192,-22-20-576,22 0 416,-22 0-640,0 0 544,21 0-1248,-21 0 896,0 0-2368,22 20 1760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9:53:02.66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9050 4137 16895,'0'0'0,"42"19"160,-64 1 0,44-20 320,-22 19 128,0 2-224,21-2-64,-21 0 0,21 1 256,0-1-320,-21 21 160,22-1-256,-2 0 352,-20 21-288,22-2 160,-22 2-128,0-2 64,21 1-192,-21-1 224,0 21-224,22 0 256,-22-21-256,0 40 160,0 1-160,0-1 0,20 1-64,-20-1-64,0-1 32,0 20 160,0-18-96,0 38 96,0-18-96,0 18-64,0 0 0,0 39 32,0-18-32,0-2 64,-20 21-64,20-20 128,0 0-96,0 20-32,0-21 0,0 41-128,0-21 64,0 1 96,0-21-32,-22 41 64,22-40-64,0 39-96,0-19 32,0 19 32,0-38 0,0 56-96,0-36 64,-21 38 32,21-20 0,-22 20 64,2-20-32,-2 0-32,1-20 32,0 21-128,0-20 64,-1 18 96,2-18-32,-23 1-32,23-22 32,-2 20-128,1-39 64,-1 21 96,2-21-32,-2 20-32,1-19 32,21 18-32,-20-18 0,20-1 0,-22-19 0,22-1 0,0 1 0,0-20-96,0 1 64,0-1 32,0-40 0,0 21-96,22-20 64,-22 0-128,0 0 96,20-20 32,-20-1 32,0 3 0,21-22 0,-21 1-96,22 19 64,-22-19-32,20 0 0,2 19 0,-1-20 0,1 2-96,-2-21 96,1 0-192,21 19 160,-20-19-96,-1 19 96,63-19 0,-19 0 32,20 0 0,-2 0 0,24 0 0,-2 0 0,43-19 0,0 0 0,42-21 0,0 40 0,21-39 0,1 19 0,21-20 0,-21 40 0,41-19-96,0 19 96,23-20 32,-23 20 32,66-19 0,-46 19 0,45-21-96,-23 21 64,65 0 32,-22 0 0,43-20 0,21 20-160,-64 0-32,0 0 96,43 0-192,-43 0 192,107-19-96,-44 19 96,1 0 64,-1 0-64,-126 0 0,169 0 64,-42-19 0,-21 38 96,0-19-32,-22 0-32,-20 19-128,-2-19 0,2 0 0,-22 0-32,-22 20 32,-18-20 0,-4 21 96,-40-21 64,22 0 64,-45 0 32,2 19-160,-21-19-32,-1 20 96,-63-1 96,-1-19-96,1 0-96,-42 0 96,21 0 96,-43 20-448,22-20-256,-21-20-704,-1 20-256,-21-19-799,-21 19-353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59:04.78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9050 4137 16895,'0'0'0,"42"19"160,-64 1 0,44-20 320,-22 19 128,0 2-224,21-2-64,-21 0 0,21 1 256,0-1-320,-21 21 160,22-1-256,-2 0 352,-20 21-288,22-2 160,-22 2-128,0-2 64,21 1-192,-21-1 224,0 21-224,22-1 256,-22-19-256,0 39 160,0 1-160,0-2 0,20 2-64,-20-1-64,0 0 32,0 19 160,0-18-96,0 38 96,0-19-96,0 19-64,0 0 0,0 39 32,0-18-32,0-2 64,-20 20-64,20-18 128,0-1-96,0 19-32,0-19 0,0 39-128,0-19 64,0-1 96,0-20-32,-22 41 64,22-39-64,0 37-96,0-19 32,0 21 32,0-39 0,0 56-96,0-36 64,-21 38 32,21-21 0,-22 21 64,2-19-32,-2-2-32,1-18 32,0 19-128,0-19 64,-1 18 96,2-18-32,-23 0-32,23-21 32,-2 21-128,1-40 64,-1 20 96,2-20-32,-2 21-32,1-21 32,21 19-32,-20-18 0,20-1 0,-22-19 0,22-1 0,0 1 0,0-20-96,0 1 64,0-1 32,0-40 0,0 21-96,22-21 64,-22 2-128,0-2 96,20-18 32,-20-2 32,0 2 0,21-21 0,-21 2-96,22 18 64,-22-20-32,20 1 0,2 20 0,-1-21 0,1 1-96,-2-20 96,1 0-192,21 19 160,-20-19-96,-1 19 96,63-19 0,-19 0 32,19 0 0,0 0 0,22 0 0,0 0 0,42-19 0,-1 0 0,44-20 0,-1 39 0,20-40 0,2 20 0,21-19 0,-21 39 0,41-19-96,0 19 96,22-21 32,-22 21 32,66-19 0,-46 19 0,45-20-96,-23 20 64,65 0 32,-22 0 0,42-20 0,22 20-160,-64 0-32,0 0 96,43 0-192,-44 0 192,108-19-96,-44 19 96,1 0 64,-1 0-64,-126 0 0,168 0 64,-41-19 0,-22 38 96,2-19-32,-23 0-32,-20 19-128,-3-19 0,4 0 0,-24 0-32,-21 20 32,-19-20 0,-2 20 96,-41-20 64,21 0 64,-43 0 32,1 19-160,-22-19-32,0 21 96,-63-2 96,-1-19-96,1 0-96,-42 0 96,20 0 96,-42 20-448,22-20-256,-21-20-704,-1 20-256,-20-19-799,-23 19-353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7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487 3396 2560,'0'0'960,"0"0"-512,0 0 160,0 0 576,15 0-160,-15 0-32,0 0-192,15 0-64,-15 0-384,0 0 128,0 0 96,15 0-64,-15-15 32,0 15-96,0-15-32,0 15-32,0 0 64,0-14-96,0 14 32,0-15-160,14 15-64,-14-15-160,0 1 0,0-2 64,15 2 96,-15-1 0,0 0 64,0 1 0,0-1 32,0 0 0,0 0 64,0 0-97,0-14 33,0 14-160,0 1 0,0-1 32,0-15 0,0 15 0,0-14 64,0 14-160,0-15-32,0 16 0,0-16 0,0 1 64,0-1 32,0 1-128,0-1-32,0 16 32,15-16 64,-15 0-64,0 1-64,0-1 64,0 1 0,15-15 96,-15 14 96,0 0-64,0 1-64,0-1-96,0-14 32,0 15 32,0-1 0,0-14 0,0 14 64,0 0-32,0 16 64,0-16-64,15 0-32,-15 16-64,0-16 32,0 16 32,0-16 64,0 15-32,0 0 64,0-14-128,-15 14 0,15 1 32,0-16 64,0 15-32,0 0-32,0 1 32,0-16 32,0 15-96,0 0-64,-15-14-32,15 14 96,0 1 64,0-1 64,-15-15-128,15 15 32,0-14 64,0-1 32,0 15-128,0-14 32,0 15-64,-15-1 0,15-15 64,0 15 64,0-14-32,0 14 64,-14-14-128,14 14 0,0 0 32,0 0 0,0-14 0,0 14 64,0 0-96,-15 0-64,15 1 128,0-1 32,0 0-96,-15 1-32,15-16 32,-15 15 0,1 0 32,-2 1 64,16-1 256,-14 15 96,-1-15-192,0 0-64,1 0-32,-1 1 64,0 14-96,15-15 0,-15 15 32,0-15 0,1 15-160,-1-14 32,0-1 128,1 15 64,14-15-64,-16 15-32,2-15 32,-1 0 0,0 1-160,-14-1 32,14-14 0,0 13 64,15 2-32,-15-1-32,1-14 32,-1 14-32,0-15 0,1 1 0,-1-1 0,0 16 0,0-16-96,0 0 64,15 1 32,-14-1 0,-1-14 0,15 15 0,0-16-96,0 1 0,0 14 64,0-14 64,0 15 0,15-16-32,-15 16-128,14-1 0,1-14 192,0 14 128,-15 1-192,30-1-32,-16 15-96,1-14 0,0 14 96,14 0 0,1-14-64,14-1 64,-15 16 32,16-1 64,-1 0-32,1 0 64,-16 0-128,16 15 0,-1-14-32,-15 14 0,1 0 64,0-15 64,-1 15-32,1 0-32,-15 0-64,14 15 32,-14-15 96,-1 14 32,1 1-128,0 0 32,15 0 0,-16 0 0,1-1-96,0 16 64,0-16 96,14 1 32,-29 15-32,15-1 32,0-14 0,-1 15 32,1-1 0,-15 1 0,15-1 0,0 16 0,-15-16 0,15 0 0,-15 1-64,14 14-64,1-14 32,0 14 32,-15-14-32,0 0 64,14-1 0,-14 0 96,0 1-96,0 14-64,0-14 0,0 14-32,0-14 0,0 14 64,0 0-32,0 0-32,0 1-64,0-1 32,0 1 96,0-1 32,0-15-128,0 16 32,-14-16 0,14 1 64,0 14-32,-15 0-32,15 1-128,0-16 0,-15 16 128,15-16 128,0 0-96,0 1-32,0 29 0,0-30 64,0 1-96,0-1 0,0 16 32,0-16 64,0 1-32,-14 14-32,14 0 32,0 0-32,-15-14 64,15 29 32,0-29-32,0 14-64,-15 1 32,15-1-32,0 0 64,-15 0 32,15 0-128,0 1 32,0-16 64,-15 16 32,15-16-128,0 15-32,-14-14 96,14 14 32,0-14 64,0 14 0,-15 0-160,15 1-32,0-16 96,-15 16 96,15-16 32,0 1 0,0-1-192,-14 1-32,14-15-64,0 14 96,0 1 0,0-1 96,0 1 32,0-16 32,0 1-64,0 15 32,0-15 0,0-1 32,0 1-64,0 0 32,0-1-128,0 2 0,0-2 32,0 1 64,0-15-384,0 15-96,0-15-512,0 14-128,0-14-320,0 0-64,0 0-224,0 15 1,14-15-1089,-14 0-384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59:04.790"/>
    </inkml:context>
    <inkml:brush xml:id="br0">
      <inkml:brushProperty name="width" value="0.07056" units="cm"/>
      <inkml:brushProperty name="height" value="0.07056" units="cm"/>
      <inkml:brushProperty name="color" value="#177D36"/>
    </inkml:brush>
  </inkml:definitions>
  <inkml:trace contextRef="#ctx0" brushRef="#br0">2419 7613 2816,'0'0'1056,"0"0"-576,0 0-224,0 0 352,0 0-224,0 0-64,21 0-160,-21-20-64,21 20 32,-21 0 64,21-19-32,-21 19 0,21-19 32,0 19 32,0-20-96,1 20-32,20-19 96,-21-2-32,21 21-96,1-19-32,21-1 0,-22 1 32,1 0-32,-2 19-32,1-20 32,0 1 32,21 19-32,-20-21 128,20-17-96,1 38-32,-1-20-96,1 1-32,21-1 64,0 1 0,-2-2 96,-18 2-32,-2 0-32,0 19-64,-21-20 32,63 1 32,2 19 64,-22-20 96,20 0 0,22 0 0,-21 20-96,-1-19-64,0 0 32,2 19-32,-2-20 0,23 1 64,-3 19 32,3-21 96,-1 21-160,21 0-96,-21 0 32,-1-19 0,21 19 32,-19 0 64,-1 0-32,42 0-32,-21-20 32,0 20 32,22 0-32,-23-19 64,1 19 0,-21 0-32,21 19-64,0-19 32,-21 0-32,0 20 64,21-20-32,-22 0-32,1 19 32,0-19-32,1 21 0,-23-21 128,0 19-64,22-19 128,-21 20-128,21 18 32,0-18-32,-1 0-64,-21 0 96,23 19 0,-22-20-32,0 0-128,-1 2 32,0 18 32,23 0 0,-1-1 64,-22-17-32,2 18 64,19-20 0,-21 20 32,22 1-160,-21-21-32,-22 20 32,23 0 64,-23 1 0,43-21 64,-42 20-128,20 1 0,0-21 32,22 20 0,1 0 64,-44 1-96,22-20 0,-23 18 32,2 1 0,22-18 128,-22 18-128,20 0-64,-20 20 32,-22-20 64,42 0-64,-42-19 0,22 0 32,-21 19 64,-1-20-32,22 0-32,-21 2 32,-1-2 32,22 1-32,-44-1-32,23 1-64,-1-1-32,-20 0 64,20 2 64,1-2 0,-1 1 64,1-1-64,-22 20 64,21-20-224,0 2 32,-20-2 320,-1-19 128,0 20-128,1-1-128,-2 1-64,23-20 32,-21 20-32,-1-20 64,21 19-64,-21-19 64,1 20-128,-1-1-64,1-19 64,20 20 64,-21-1 0,21 2 64,1-21-64,-21 19-32,20-19 32,-21 19-32,0-19 0,1 20 0,-23-20 0,23 19 0,-1 1 0,0 18 64,-20-38-96,21 40-64,-23-20 64,23-1 64,-23 1 0,23-1-32,-22 1 32,0-20-32,21 20 0,-21-20 0,21 19 0,-20 1 0,-1-20 0,-1 0 64,23 19-32,-21 1-96,20-20 32,-21 20 32,21-20-288,-20 19-128,-2-19 0,2 20 0,-1-20 32,1 19-576,-22-19-160,20 20-1408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00:48.399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0B89DBBC-C04C-4C8D-8EB8-063ACA664464}" emma:medium="tactile" emma:mode="ink">
          <msink:context xmlns:msink="http://schemas.microsoft.com/ink/2010/main" type="writingRegion" rotatedBoundingBox="22769,10918 26624,10991 26620,11172 22766,11099"/>
        </emma:interpretation>
      </emma:emma>
    </inkml:annotationXML>
    <inkml:traceGroup>
      <inkml:annotationXML>
        <emma:emma xmlns:emma="http://www.w3.org/2003/04/emma" version="1.0">
          <emma:interpretation id="{D26C5C03-689F-47D8-9CC4-0253D52CD3D2}" emma:medium="tactile" emma:mode="ink">
            <msink:context xmlns:msink="http://schemas.microsoft.com/ink/2010/main" type="paragraph" rotatedBoundingBox="22769,10918 26624,10991 26620,11172 22766,11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72DA2A-386D-48E7-AD5F-7862EFAC798A}" emma:medium="tactile" emma:mode="ink">
              <msink:context xmlns:msink="http://schemas.microsoft.com/ink/2010/main" type="line" rotatedBoundingBox="22769,10918 26624,10991 26620,11172 22766,11099"/>
            </emma:interpretation>
          </emma:emma>
        </inkml:annotationXML>
        <inkml:traceGroup>
          <inkml:annotationXML>
            <emma:emma xmlns:emma="http://www.w3.org/2003/04/emma" version="1.0">
              <emma:interpretation id="{93A64912-D428-45C8-BBCE-98EF0EC490DC}" emma:medium="tactile" emma:mode="ink">
                <msink:context xmlns:msink="http://schemas.microsoft.com/ink/2010/main" type="inkWord" rotatedBoundingBox="22767,11033 23255,11043 23253,11108 22766,11099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on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On</emma:literal>
                </emma:interpretation>
                <emma:interpretation id="interp4" emma:lang="en-US" emma:confidence="0">
                  <emma:literal>In</emma:literal>
                </emma:interpretation>
              </emma:one-of>
            </emma:emma>
          </inkml:annotationXML>
          <inkml:trace contextRef="#ctx0" brushRef="#br0">15773 6681 5120,'-24'0'2016,"24"0"-1088,24 0-448,-24-21 1088,0 42-896,0-42 384,24 21-608,-24 0 160,25 0-352,-25-23 192,0 23-224,0 0 288,23 0-288,-23 0 320,25 0-320,-25 0 160,24 0-224,-24 0 128,25 0-160,-25 0 223,24 0-223,-1 0 320,2 0-256,-1-23 96,0 46-160,1-23 224,-2 0-224,1 0 160,1 0-160,-25 0-64,24 0-32,1 0 32,-25 0-32,23 0 64,1 0-64,1-23-32,-1 23 32,-24 0-608,24 0 320,0 0-1727,-24 0 1087,25 0-4320,-2 0 2912</inkml:trace>
        </inkml:traceGroup>
        <inkml:traceGroup>
          <inkml:annotationXML>
            <emma:emma xmlns:emma="http://www.w3.org/2003/04/emma" version="1.0">
              <emma:interpretation id="{F4E78BAF-34C1-419F-9A0A-4AF645F16744}" emma:medium="tactile" emma:mode="ink">
                <msink:context xmlns:msink="http://schemas.microsoft.com/ink/2010/main" type="inkWord" rotatedBoundingBox="23687,11005 23950,11010 23949,11046 23686,11041"/>
              </emma:interpretation>
              <emma:one-of disjunction-type="recognition" id="oneOf1">
                <emma:interpretation id="interp5" emma:lang="en-US" emma:confidence="0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~</emma:literal>
                </emma:interpretation>
                <emma:interpretation id="interp8" emma:lang="en-US" emma:confidence="0">
                  <emma:literal>v</emma:literal>
                </emma:interpretation>
                <emma:interpretation id="interp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618">16932 6570 5888,'0'0'2272,"0"0"-1216,0 0-672,0 0 1088,0 0-832,0 0 608,25 0-736,-2 0 384,-23 21-544,26-21 128,-26 0-320,23 0 64,-23 23-128,24-23-64,-24 0 0,25 0-32,-2 0 0,2 0-992,-1 0 544,0 0-2848,25 0 1824,-49-23-2720,47 23 2368</inkml:trace>
        </inkml:traceGroup>
        <inkml:traceGroup>
          <inkml:annotationXML>
            <emma:emma xmlns:emma="http://www.w3.org/2003/04/emma" version="1.0">
              <emma:interpretation id="{91948D9F-6539-4DA5-AF70-DBE1673616F6}" emma:medium="tactile" emma:mode="ink">
                <msink:context xmlns:msink="http://schemas.microsoft.com/ink/2010/main" type="inkWord" rotatedBoundingBox="24368,10932 24922,11010 24916,11053 24362,10975"/>
              </emma:interpretation>
              <emma:one-of disjunction-type="recognition" id="oneOf2">
                <emma:interpretation id="interp10" emma:lang="en-US" emma:confidence="0">
                  <emma:literal>--</emma:literal>
                </emma:interpretation>
                <emma:interpretation id="interp11" emma:lang="en-US" emma:confidence="0">
                  <emma:literal>=</emma:literal>
                </emma:interpretation>
                <emma:interpretation id="interp12" emma:lang="en-US" emma:confidence="0">
                  <emma:literal>÷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-A</emma:literal>
                </emma:interpretation>
              </emma:one-of>
            </emma:emma>
          </inkml:annotationXML>
          <inkml:trace contextRef="#ctx0" brushRef="#br0" timeOffset="1139">18334 6603 6400,'0'0'2368,"0"0"-1280,0 0-1056,36 0 512,-36 0-352,36 0-320,0 0 64,1-33-2880,-1 66 1600</inkml:trace>
          <inkml:trace contextRef="#ctx0" brushRef="#br0" timeOffset="952">17802 6525 5248,'0'0'2016,"0"0"-1088,25 0-384,-25-23 832,0 46-768,0-23 0,23 0-416,-23 0-96,26 0-64,-3 0-672,1 0 352,-24 0-2848,23 0 1728,2 0-1920,-1 21 1888</inkml:trace>
        </inkml:traceGroup>
        <inkml:traceGroup>
          <inkml:annotationXML>
            <emma:emma xmlns:emma="http://www.w3.org/2003/04/emma" version="1.0">
              <emma:interpretation id="{97C95E9A-CBBC-4084-803E-4DD325270898}" emma:medium="tactile" emma:mode="ink">
                <msink:context xmlns:msink="http://schemas.microsoft.com/ink/2010/main" type="inkWord" rotatedBoundingBox="25284,11062 25775,11028 25776,11049 25286,11082"/>
              </emma:interpretation>
              <emma:one-of disjunction-type="recognition" id="oneOf3">
                <emma:interpretation id="interp15" emma:lang="en-US" emma:confidence="0">
                  <emma:literal>"</emma:literal>
                </emma:interpretation>
                <emma:interpretation id="interp16" emma:lang="en-US" emma:confidence="0">
                  <emma:literal>=</emma:literal>
                </emma:interpretation>
                <emma:interpretation id="interp17" emma:lang="en-US" emma:confidence="0">
                  <emma:literal>+</emma:literal>
                </emma:interpretation>
                <emma:interpretation id="interp18" emma:lang="en-US" emma:confidence="0">
                  <emma:literal>t</emma:literal>
                </emma:interpretation>
                <emma:interpretation id="interp1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339">18987 6637 6656,'0'21'2464,"0"-21"-1344,24 0-1184,-24 0 672,0 0-416,0 0 192,24 0-224,0-21-224,0 21 32,-24 0-1056,48 0 608,-24 0-2848,1 0 1856</inkml:trace>
          <inkml:trace contextRef="#ctx0" brushRef="#br0" timeOffset="1555">19471 6614 4992,'36'0'1920,"-36"0"-1024,38 0-704,-38 0 384,36 0-352,-36 0-2624,36 0 1248</inkml:trace>
        </inkml:traceGroup>
        <inkml:traceGroup>
          <inkml:annotationXML>
            <emma:emma xmlns:emma="http://www.w3.org/2003/04/emma" version="1.0">
              <emma:interpretation id="{3ABDDD26-7C88-4DD8-A90C-0A296C37658B}" emma:medium="tactile" emma:mode="ink">
                <msink:context xmlns:msink="http://schemas.microsoft.com/ink/2010/main" type="inkWord" rotatedBoundingBox="26057,11096 26621,11107 26620,11156 26056,11145"/>
              </emma:interpretation>
              <emma:one-of disjunction-type="recognition" id="oneOf4">
                <emma:interpretation id="interp20" emma:lang="en-US" emma:confidence="0">
                  <emma:literal>K</emma:literal>
                </emma:interpretation>
                <emma:interpretation id="interp21" emma:lang="en-US" emma:confidence="0">
                  <emma:literal>k</emma:literal>
                </emma:interpretation>
                <emma:interpretation id="interp22" emma:lang="en-US" emma:confidence="0">
                  <emma:literal>L</emma:literal>
                </emma:interpretation>
                <emma:interpretation id="interp23" emma:lang="en-US" emma:confidence="0">
                  <emma:literal>r</emma:literal>
                </emma:interpretation>
                <emma:interpretation id="interp2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1771">20075 6682 6272,'0'0'2368,"0"0"-1280,0 0-1280,36 0 288,-36 0-128,36 0-832,-36 35 480,36-70-2432,2 35 1536</inkml:trace>
          <inkml:trace contextRef="#ctx0" brushRef="#br0" timeOffset="3642">20003 6726 5120,'-24'0'1920,"24"0"-1024,24-22-640,-24 22 1216,0 0-832,0 0 832,24 0-864,-24 0 384,0 0-544,0 0 224,0 0-384,25 0 416,-25 0-416,23 0 288,-23 0-321,25 0 353,-1 0-352,-1 0 384,3 0-384,-3 0 96,26 0-224,-25 0 160,24 0-192,-24 22 32,-1-22-64,26 0-128,0 0 32,-24 0 32,22 0 0,-22 0-96,23 0-832,-23 0-1695,-2 22 1375,1-22-3808,1 0 2880</inkml:trace>
        </inkml:traceGroup>
      </inkml:traceGroup>
    </inkml:traceGroup>
  </inkml:traceGroup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00:51.400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E872594A-7702-4807-B076-D21AA8B2537D}" emma:medium="tactile" emma:mode="ink">
          <msink:context xmlns:msink="http://schemas.microsoft.com/ink/2010/main" type="writingRegion" rotatedBoundingBox="26359,11081 26396,11081 26396,11777 26359,11777"/>
        </emma:interpretation>
      </emma:emma>
    </inkml:annotationXML>
    <inkml:traceGroup>
      <inkml:annotationXML>
        <emma:emma xmlns:emma="http://www.w3.org/2003/04/emma" version="1.0">
          <emma:interpretation id="{4FDB825C-EFA3-4E1A-A5BF-C6DEE0706578}" emma:medium="tactile" emma:mode="ink">
            <msink:context xmlns:msink="http://schemas.microsoft.com/ink/2010/main" type="paragraph" rotatedBoundingBox="26359,11081 26396,11081 26396,11777 26359,11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5203B4-076E-41AF-B65A-31B9D2BAED62}" emma:medium="tactile" emma:mode="ink">
              <msink:context xmlns:msink="http://schemas.microsoft.com/ink/2010/main" type="line" rotatedBoundingBox="26359,11081 26396,11081 26396,11777 26359,11777"/>
            </emma:interpretation>
          </emma:emma>
        </inkml:annotationXML>
        <inkml:traceGroup>
          <inkml:annotationXML>
            <emma:emma xmlns:emma="http://www.w3.org/2003/04/emma" version="1.0">
              <emma:interpretation id="{1FF6FBD3-511E-43C9-A9C5-38E192C2A390}" emma:medium="tactile" emma:mode="ink">
                <msink:context xmlns:msink="http://schemas.microsoft.com/ink/2010/main" type="inkWord" rotatedBoundingBox="26359,11081 26396,11081 26396,11777 26359,11777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13336 7329 3712,'0'0'1408,"0"0"-768,0 0-416,0 0 896,0 0-640,-24 0 416,24 0-544,0 0 480,0 0-512,0 0 416,0 0-416,0 0 416,0 0-448,0 23 224,0-23-288,0 0 64,0 0-160,0 22 288,0-22-224,0 0 160,0 23-192,0-23 224,0 21-256,24 2 448,-24 0-320,0 22 448,0-24-417,0 2 353,0 22-352,0-22 0,0 21-192,0-22 288,0 1-192,0 22 256,24 1-256,-24-2-96,0-22-64,0 24 32,0-2-32,0 1 64,0-1-64,0-22-800,0 1 416,0 0-1951,0-1 1279,0-22-4128,0 22 2880</inkml:trace>
        </inkml:traceGroup>
      </inkml:traceGroup>
    </inkml:traceGroup>
  </inkml:traceGroup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00:25.874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B52F4342-18F1-47E5-A702-D28FE81688F0}" emma:medium="tactile" emma:mode="ink">
          <msink:context xmlns:msink="http://schemas.microsoft.com/ink/2010/main" type="writingRegion" rotatedBoundingBox="19510,11586 26660,11644 26659,11780 19509,11722"/>
        </emma:interpretation>
      </emma:emma>
    </inkml:annotationXML>
    <inkml:traceGroup>
      <inkml:annotationXML>
        <emma:emma xmlns:emma="http://www.w3.org/2003/04/emma" version="1.0">
          <emma:interpretation id="{FDDDB334-817A-4CD6-84DA-8FAC2FBF1561}" emma:medium="tactile" emma:mode="ink">
            <msink:context xmlns:msink="http://schemas.microsoft.com/ink/2010/main" type="paragraph" rotatedBoundingBox="19510,11586 26660,11644 26659,11780 19509,117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D12669-16F3-461A-AECC-37967367DAD7}" emma:medium="tactile" emma:mode="ink">
              <msink:context xmlns:msink="http://schemas.microsoft.com/ink/2010/main" type="line" rotatedBoundingBox="19510,11586 26660,11644 26659,11780 19509,11722"/>
            </emma:interpretation>
          </emma:emma>
        </inkml:annotationXML>
        <inkml:traceGroup>
          <inkml:annotationXML>
            <emma:emma xmlns:emma="http://www.w3.org/2003/04/emma" version="1.0">
              <emma:interpretation id="{0F0BA3F9-D020-455C-BAB6-3DEA039671DC}" emma:medium="tactile" emma:mode="ink">
                <msink:context xmlns:msink="http://schemas.microsoft.com/ink/2010/main" type="inkWord" rotatedBoundingBox="19510,11605 19811,11608 19811,11645 19509,11642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12517 7184 3712,'-24'0'1408,"24"0"-768,24 0-544,-24 0 320,0 0-256,0 0-32,24 0-64,-24 0 32,0 0-64,0 0 128,24 0-96,-24 0 192,0 0-160,0-23 96,0 23-96,0 0 0,0 0-32,24 0-64,-24 23 160,25-23 192,-1 0-192,-24 0 288,0 0-256,25 0 160,-25 0-192,23-23 288,2 23-256,-1 0 96,0 0-160,0 0 0,1 0-64,-1 0-64,-24 23 32,25-23-960,-2 21 512</inkml:trace>
        </inkml:traceGroup>
        <inkml:traceGroup>
          <inkml:annotationXML>
            <emma:emma xmlns:emma="http://www.w3.org/2003/04/emma" version="1.0">
              <emma:interpretation id="{3A3E6F02-6A6E-4B3E-A517-42856D5570FA}" emma:medium="tactile" emma:mode="ink">
                <msink:context xmlns:msink="http://schemas.microsoft.com/ink/2010/main" type="inkWord" rotatedBoundingBox="20112,11625 20281,11627 20280,11665 20112,11664"/>
              </emma:interpretation>
              <emma:one-of disjunction-type="recognition" id="oneOf1">
                <emma:interpretation id="interp5" emma:lang="en-US" emma:confidence="0">
                  <emma:literal>-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r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38">13266 7228 4992,'0'0'1824,"0"0"-960,0 0-384,0 0 800,25 0-736,-25-22-96,23 22-320,1 0-384,1 0 160,24-22-1760,-26 22 1056,1 0-2368,1 0 1792</inkml:trace>
        </inkml:traceGroup>
        <inkml:traceGroup>
          <inkml:annotationXML>
            <emma:emma xmlns:emma="http://www.w3.org/2003/04/emma" version="1.0">
              <emma:interpretation id="{5FE259C1-2409-4F0C-A22E-0547AD1F2FF5}" emma:medium="tactile" emma:mode="ink">
                <msink:context xmlns:msink="http://schemas.microsoft.com/ink/2010/main" type="inkWord" rotatedBoundingBox="20658,11681 20827,11683 20826,11702 20658,11701"/>
              </emma:interpretation>
              <emma:one-of disjunction-type="recognition" id="oneOf2">
                <emma:interpretation id="interp10" emma:lang="en-US" emma:confidence="0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457">13968 7272 3968,'0'0'1568,"0"0"-832,24 0-224,-24 0 800,0 0-736,25 0-32,-1 0-384,-1-22-96,2 22-32,-1 0-1312,0 0 704,1 0-2304,-2 0 1600</inkml:trace>
        </inkml:traceGroup>
        <inkml:traceGroup>
          <inkml:annotationXML>
            <emma:emma xmlns:emma="http://www.w3.org/2003/04/emma" version="1.0">
              <emma:interpretation id="{101BC8E0-88B9-4FF4-87EE-56DF6A0E7275}" emma:medium="tactile" emma:mode="ink">
                <msink:context xmlns:msink="http://schemas.microsoft.com/ink/2010/main" type="inkWord" rotatedBoundingBox="21222,11643 21391,11645 21390,11702 21221,11700"/>
              </emma:interpretation>
              <emma:one-of disjunction-type="recognition" id="oneOf3">
                <emma:interpretation id="interp15" emma:lang="en-US" emma:confidence="1">
                  <emma:literal>-</emma:literal>
                </emma:interpretation>
                <emma:interpretation id="interp16" emma:lang="en-US" emma:confidence="0">
                  <emma:literal>~</emma:literal>
                </emma:interpretation>
                <emma:interpretation id="interp17" emma:lang="en-US" emma:confidence="0">
                  <emma:literal>v</emma:literal>
                </emma:interpretation>
                <emma:interpretation id="interp18" emma:lang="en-US" emma:confidence="0">
                  <emma:literal>_</emma:literal>
                </emma:interpretation>
                <emma:interpretation id="interp1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638">14692 7239 3968,'36'33'1568,"-36"-33"-832,36 0-864,-36-33 320,36 33-160,-36 0-448,38 0 224,-2-34-1664,0 34 1024</inkml:trace>
        </inkml:traceGroup>
        <inkml:traceGroup>
          <inkml:annotationXML>
            <emma:emma xmlns:emma="http://www.w3.org/2003/04/emma" version="1.0">
              <emma:interpretation id="{ED0004CA-8FBD-4B10-A444-D74401BD9308}" emma:medium="tactile" emma:mode="ink">
                <msink:context xmlns:msink="http://schemas.microsoft.com/ink/2010/main" type="inkWord" rotatedBoundingBox="21712,11663 21881,11665 21880,11703 21712,11702"/>
              </emma:interpretation>
              <emma:one-of disjunction-type="recognition" id="oneOf4">
                <emma:interpretation id="interp20" emma:lang="en-US" emma:confidence="0">
                  <emma:literal>-</emma:literal>
                </emma:interpretation>
                <emma:interpretation id="interp21" emma:lang="en-US" emma:confidence="0">
                  <emma:literal>_</emma:literal>
                </emma:interpretation>
                <emma:interpretation id="interp22" emma:lang="en-US" emma:confidence="0">
                  <emma:literal>~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821">15322 7273 5120,'0'0'1920,"0"0"-1024,24 0-1056,-1-21 448,2 21-224,-1 0-384,25 0 192,-26-23-2304,26 23 1344</inkml:trace>
        </inkml:traceGroup>
        <inkml:traceGroup>
          <inkml:annotationXML>
            <emma:emma xmlns:emma="http://www.w3.org/2003/04/emma" version="1.0">
              <emma:interpretation id="{F62A2A82-4104-42CF-B222-CC6BF05EF273}" emma:medium="tactile" emma:mode="ink">
                <msink:context xmlns:msink="http://schemas.microsoft.com/ink/2010/main" type="inkWord" rotatedBoundingBox="22351,11701 23009,11684 23010,11734 22353,11752"/>
              </emma:interpretation>
              <emma:one-of disjunction-type="recognition" id="oneOf5">
                <emma:interpretation id="interp25" emma:lang="en-US" emma:confidence="0">
                  <emma:literal>--</emma:literal>
                </emma:interpretation>
                <emma:interpretation id="interp26" emma:lang="en-US" emma:confidence="0">
                  <emma:literal>•</emma:literal>
                </emma:interpretation>
                <emma:interpretation id="interp27" emma:lang="en-US" emma:confidence="0">
                  <emma:literal>=</emma:literal>
                </emma:interpretation>
                <emma:interpretation id="interp28" emma:lang="en-US" emma:confidence="0">
                  <emma:literal>+</emma:literal>
                </emma:interpretation>
                <emma:interpretation id="interp2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192">16797 7317 6272,'0'0'2368,"0"0"-1280,24-21-992,1 21 416,-25 0-352,24 0-64,-1 0-64,2-23-736,-2 23 384,2 0-576,-1 0-1696</inkml:trace>
          <inkml:trace contextRef="#ctx0" brushRef="#br0" timeOffset="1003">16144 7273 6272,'36'35'2368,"-36"-35"-1280,37 0-640,-1 0 640,0 0-608,0 0-192,-36 0-192,36 0-1056,2 0 512</inkml:trace>
        </inkml:traceGroup>
        <inkml:traceGroup>
          <inkml:annotationXML>
            <emma:emma xmlns:emma="http://www.w3.org/2003/04/emma" version="1.0">
              <emma:interpretation id="{F536F8DE-2AA6-4048-ABB0-ED49E2D899D6}" emma:medium="tactile" emma:mode="ink">
                <msink:context xmlns:msink="http://schemas.microsoft.com/ink/2010/main" type="inkWord" rotatedBoundingBox="23236,11680 23931,11736 23928,11770 23233,11713"/>
              </emma:interpretation>
              <emma:one-of disjunction-type="recognition" id="oneOf6">
                <emma:interpretation id="interp30" emma:lang="en-US" emma:confidence="0">
                  <emma:literal>--</emma:literal>
                </emma:interpretation>
                <emma:interpretation id="interp31" emma:lang="en-US" emma:confidence="0">
                  <emma:literal>•</emma:literal>
                </emma:interpretation>
                <emma:interpretation id="interp32" emma:lang="en-US" emma:confidence="0">
                  <emma:literal>=</emma:literal>
                </emma:interpretation>
                <emma:interpretation id="interp33" emma:lang="en-US" emma:confidence="0">
                  <emma:literal>÷</emma:literal>
                </emma:interpretation>
                <emma:interpretation id="interp34" emma:lang="en-US" emma:confidence="0">
                  <emma:literal>-A</emma:literal>
                </emma:interpretation>
              </emma:one-of>
            </emma:emma>
          </inkml:annotationXML>
          <inkml:trace contextRef="#ctx0" brushRef="#br0" timeOffset="1539">17956 7339 6144,'0'0'2368,"0"0"-1280,47-22-864,-47 22 576,25 0-480,-1 0-448,0 0 32,1 0-2592,24 0 1472,-49 0-2240,23 0 1984</inkml:trace>
          <inkml:trace contextRef="#ctx0" brushRef="#br0" timeOffset="1370">17280 7250 6656,'0'0'2528,"0"0"-1344,47 0-832,-47 22 800,25-22-672,-1 0-32,1 0-288,-2 0-32,26 0-1824,-1 0-768,-25 0-704</inkml:trace>
        </inkml:traceGroup>
        <inkml:traceGroup>
          <inkml:annotationXML>
            <emma:emma xmlns:emma="http://www.w3.org/2003/04/emma" version="1.0">
              <emma:interpretation id="{484E1DD5-876E-42E4-B32D-1816B5CC14C6}" emma:medium="tactile" emma:mode="ink">
                <msink:context xmlns:msink="http://schemas.microsoft.com/ink/2010/main" type="inkWord" rotatedBoundingBox="24288,11633 24458,11618 24460,11641 24291,11656"/>
              </emma:interpretation>
              <emma:one-of disjunction-type="recognition" id="oneOf7">
                <emma:interpretation id="interp35" emma:lang="en-US" emma:confidence="0">
                  <emma:literal>-</emma:literal>
                </emma:interpretation>
                <emma:interpretation id="interp36" emma:lang="en-US" emma:confidence="0">
                  <emma:literal>_</emma:literal>
                </emma:interpretation>
                <emma:interpretation id="interp37" emma:lang="en-US" emma:confidence="0">
                  <emma:literal>~</emma:literal>
                </emma:interpretation>
                <emma:interpretation id="interp38" emma:lang="en-US" emma:confidence="0">
                  <emma:literal>Z</emma:literal>
                </emma:interpretation>
                <emma:interpretation id="interp3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723">18634 7205 7168,'96'0'2720,"-96"0"-1472,0-21-1024,25 21 640,-25 0-512,24 0-608,1 21 96,-1-42-3520,-1 21 1984</inkml:trace>
        </inkml:traceGroup>
        <inkml:traceGroup>
          <inkml:annotationXML>
            <emma:emma xmlns:emma="http://www.w3.org/2003/04/emma" version="1.0">
              <emma:interpretation id="{F2AF0994-35C5-4C4D-A697-53511EA1106D}" emma:medium="tactile" emma:mode="ink">
                <msink:context xmlns:msink="http://schemas.microsoft.com/ink/2010/main" type="inkWord" rotatedBoundingBox="24816,11645 24959,11694 24947,11727 24804,11677"/>
              </emma:interpretation>
              <emma:one-of disjunction-type="recognition" id="oneOf8">
                <emma:interpretation id="interp40" emma:lang="en-US" emma:confidence="0">
                  <emma:literal>Z</emma:literal>
                </emma:interpretation>
                <emma:interpretation id="interp41" emma:lang="en-US" emma:confidence="0">
                  <emma:literal>-</emma:literal>
                </emma:interpretation>
                <emma:interpretation id="interp42" emma:lang="en-US" emma:confidence="0">
                  <emma:literal>z</emma:literal>
                </emma:interpretation>
                <emma:interpretation id="interp43" emma:lang="en-US" emma:confidence="0">
                  <emma:literal>~</emma:literal>
                </emma:interpretation>
                <emma:interpretation id="interp44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2819">19310 7205 6272,'0'34'2368,"0"-34"-1280,0 0-512,0 0 1216,36 0-992,-36 0 32,0 0-512,37 0-224,-37 33-32,36-33-928,0 0 480,0 0-3712,-36 0 2272</inkml:trace>
        </inkml:traceGroup>
        <inkml:traceGroup>
          <inkml:annotationXML>
            <emma:emma xmlns:emma="http://www.w3.org/2003/04/emma" version="1.0">
              <emma:interpretation id="{939761BE-AFFC-4A73-9496-E40F51A9DF9D}" emma:medium="tactile" emma:mode="ink">
                <msink:context xmlns:msink="http://schemas.microsoft.com/ink/2010/main" type="inkWord" rotatedBoundingBox="25588,11661 26660,11669 26659,11752 25587,11743"/>
              </emma:interpretation>
              <emma:one-of disjunction-type="recognition" id="oneOf9">
                <emma:interpretation id="interp45" emma:lang="en-US" emma:confidence="0">
                  <emma:literal>A-ran</emma:literal>
                </emma:interpretation>
                <emma:interpretation id="interp46" emma:lang="en-US" emma:confidence="0">
                  <emma:literal>'in</emma:literal>
                </emma:interpretation>
                <emma:interpretation id="interp47" emma:lang="en-US" emma:confidence="0">
                  <emma:literal>a-man</emma:literal>
                </emma:interpretation>
                <emma:interpretation id="interp48" emma:lang="en-US" emma:confidence="0">
                  <emma:literal>ripr</emma:literal>
                </emma:interpretation>
                <emma:interpretation id="interp49" emma:lang="en-US" emma:confidence="0">
                  <emma:literal>rips</emma:literal>
                </emma:interpretation>
              </emma:one-of>
            </emma:emma>
          </inkml:annotationXML>
          <inkml:trace contextRef="#ctx0" brushRef="#br0" timeOffset="3171">20301 7284 7296,'0'0'2816,"0"0"-1536,0 0-1088,0 0 576,0 0-512,0 0-448,0 0 64,38 0-3296,-2 0 1888,-36-34-2464,36 34 2304</inkml:trace>
          <inkml:trace contextRef="#ctx0" brushRef="#br0" timeOffset="3356">20615 7273 7808,'0'0'2880,"0"0"-1536,24 0-992,-24 0 960,0 0-800,25 0 64,22 0-384,-22 0-608,24 0 224,-25-21-1696,-1 21 1056,1-23-2688,25 23 1984,-24 0-1056,-2 23 896</inkml:trace>
          <inkml:trace contextRef="#ctx0" brushRef="#br0" timeOffset="26967">21050 7250 5248,'-24'0'2016,"24"0"-1088,24 22-512,-24-22 1024,0 0-800,0 0 256,0 0-544,0 0 160,0 0-288,0 0 128,0 0-192,0-22 64,24 22-128,-24 0 224,25 0-192,-25 0 384,48 0-288,-48 0 224,49 0-224,-49 22 288,47-22-288,-47 0 96,25 0-193,-1 0-63,0 23-32,1-23-192,22 0 97,-21 0 31,-3 0 32,26-23-288,0 23 160,-26 0-1152,1 0 704,1 0-2208,-1 0 1568,1 0-2784,-2 0 2272</inkml:trace>
          <inkml:trace contextRef="#ctx0" brushRef="#br0" timeOffset="3503">21158 7296 5888,'-36'0'2272,"36"0"-1216,36 33-1440,-36-33 320</inkml:trace>
          <inkml:trace contextRef="#ctx0" brushRef="#br0" timeOffset="3003">19914 7262 7040,'0'-33'2720,"0"33"-1472,0 0-1248,0 0 864,35 0-544,-35 0 64,0 0-256,0 0-1120,0 0 544,36 0-3232,-36 0 2048</inkml:trace>
        </inkml:traceGroup>
      </inkml:traceGroup>
    </inkml:traceGroup>
  </inkml:traceGroup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17.52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2CA81905-9A3D-49C2-82C1-8F1E949024A6}" emma:medium="tactile" emma:mode="ink">
          <msink:context xmlns:msink="http://schemas.microsoft.com/ink/2010/main" type="inkDrawing" rotatedBoundingBox="4463,675 16466,890 16343,7725 4340,7510" semanticType="enclosure" shapeName="Other"/>
        </emma:interpretation>
      </emma:emma>
    </inkml:annotationXML>
    <inkml:trace contextRef="#ctx0" brushRef="#br0">2717 4305 8416,'0'23'1120,"0"-23"-576,0 0 128,0 0-32,0 23 32,0-23 64,-23 24-64,23 0 64,0-1-224,0 24 32,23 0 96,-46 0 127,46 24 97,-23 0 32,0 46-128,0-46-96,23-1-224,-23 48-32,24-24-64,0 24 32,-1-1-64,0 24-32,1 0-96,0 0-32,-1 1 160,-23-2 128,0 2-32,23 22 0,-23 1-224,0-24-128,0 23 96,24 1 32,-24-24-64,0 0-96,24 24 0,-1-24-32,-23-47-96,24 47 64,-24-70 96,0 46 96,0 1 0,0-1 0,0 1-96,0 0 32,-24 23-128,24-24 0,-23-46 32,-1 70 64,0-47-32,1 24-96,0-24 32,23-24 32,0 1 0,-24 0 0,0-1 64,24 0-96,0 1-64,-23-24 128,23 0 96,0 0-96,-23 0-32,23-23-64,0 23-64,0-24 0,0 1 0,0-1 160,23 1 32,-23 0 0,23-1 32,-23 0-128,24 1-64,0-24 128,-24 24 32,0-24 0,23 0 32,0 0-128,1 0 0,23 23-32,-23-23 0,23 23 64,23-23 64,-22 0 32,22 0-192,24 0 0,-24 24 32,48-24 32,-24 0-64,24 24 0,0-48 128,22 48 96,25-1-192,0-23 0,-1 23-64,24-23-32,-23 0-320,47 0-64,-24-23 448,47 23 352,-47 0-96,24-23 0,47-1-320,-24 24-128,-23-24 352,23 1 160,24 0-352,-25 23-224,25-24 96,-24 24 64,24 0 128,-24 0 96,-23 24 0,23-24 64,0 0-128,24 23 0,-47-23 32,22 23 0,2 1-96,-1-24 64,-23 0-32,-1 24 0,1-48 0,23 48 0,-23-1 64,23-23 0,-47 0 0,0 0 0,0 0-160,24-23 32,-47 23 64,23 0 32,-23 23-64,-24-23 64,23 0 32,-23 0 64,-23 23 32,23-23 32,-23-23-160,-1 23 32,-23 0-64,0 0-64,-46 0 224,22-23 96,-46 23-192,22 0-32,-22-24 128,0 24 96,-24-24-96,23 1-64,-23 0-96,24-1 32,-24-23 96,0 0 32,23-47-128,-23-24-32,0 0-64,24-22 96,-24-25 0,23 24 32,-23-24 0,0-23 0,24 23 0,-1-23 0,-23 24 0,24-72 0,23 48-224,-24-47 0,1-24 32,0 24 32,-24 0-128,23 0 32,0 23 128,-23 1 64,0 22 64,0 1 0,0 24 64,0-1 32,0 24-192,0-23 0,0-1 96,-23 24 64,23-24-96,0 48 32,-23-25 64,23 25 96,0-1-128,-24 24-32,24 0-64,0 23 0,-24 1 192,1-24-128,-1 47 0,24 0 0,-23 0 64,23 0-32,-24 23-32,24 1 32,0-1 32,0 24 32,0-23 96,0 23-32,-23 0 0,23-24-96,0 24 32,0 0 0,0 0 32,-24 0-64,24 0-64,-23 0 96,-1 0 64,-23 0-128,0 0-32,0 0 0,-47 0 0,23 0 128,-23 0 160,0 0-320,-23 0-32,-1 0 96,1 0 32,-48 0-96,0 0-32,1 0 160,-24-24 96,0 24-96,-24 0-64,0-23 64,-23 23 64,23 0 64,-47 0 32,24 0-128,-24 0-32,25 0-32,-2 0-64,-22 0-128,-1 0 0,24 0 64,-24 0 32,0 0-64,24 0 64,-24 0 96,24 23 32,-23-23-128,22 24 32,2-24 64,-2 24 32,-22-1-192,46-23 0,-24 24 32,25 23 96,-1-24-288,24 1-128,-23-1 384,46 1 288,0-24-128,1 0-64,-1 0-64,24 23-32,-24-23-96,24 24 64,0-24 32,0 0 64,23-24-32,1 24-32,-1 0-64,24 0-32,0 0-96,0 24-32,23-24 128,-23 0 32,24 0 64,-1 0 0,24 23 0,-23-23 64,22 0 32,2 24 96,22-24-256,-23 0 0,0 24 0,0-24 32,0 0-64,0 0 0,23 0 64,-23 0 0,0 0 32,24 0 0,-1 0 0,0 0 0,1 0 0,0 23 0,-1-23 0,0 0 0,1 0 0,0 0 64,-1 23-32,0-23-32,24 0 96,-23 0 64,0 24-224,23-24 0,0 0 0,-24 0 32,24 0 160,0 24 160,-24-24-320,48 23-96,-24 24-96,0-47 32,0 24-160,-24 22-96,72-22-192,-72 0-64,0 22-320,1 2-96,0-1-864,-25 0-351,25 0-1281</inkml:trace>
  </inkml:traceGroup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15.05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E70F30D7-9C2D-4430-9E4B-EF789B42DD72}" emma:medium="tactile" emma:mode="ink">
          <msink:context xmlns:msink="http://schemas.microsoft.com/ink/2010/main" type="inkDrawing" rotatedBoundingBox="4612,1493 4718,1529 4707,1560 4601,1524" shapeName="Other"/>
        </emma:interpretation>
      </emma:emma>
    </inkml:annotationXML>
    <inkml:trace contextRef="#ctx0" brushRef="#br0">2801 4339 3712,'0'0'1472,"-72"0"-768,37-35-416,70 35 448</inkml:trace>
  </inkml:traceGroup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3:58.041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6043D36D-411C-48B2-A2AB-ED4427229AF9}" emma:medium="tactile" emma:mode="ink">
          <msink:context xmlns:msink="http://schemas.microsoft.com/ink/2010/main" type="writingRegion" rotatedBoundingBox="11675,11576 13224,11754 13198,11978 11649,11800">
            <msink:destinationLink direction="with" ref="{665B6713-3C5F-4A72-A22A-44410E0F8250}"/>
          </msink:context>
        </emma:interpretation>
      </emma:emma>
    </inkml:annotationXML>
    <inkml:traceGroup>
      <inkml:annotationXML>
        <emma:emma xmlns:emma="http://www.w3.org/2003/04/emma" version="1.0">
          <emma:interpretation id="{2653AFDB-C8D3-4901-81DC-3F37D0835DAA}" emma:medium="tactile" emma:mode="ink">
            <msink:context xmlns:msink="http://schemas.microsoft.com/ink/2010/main" type="paragraph" rotatedBoundingBox="11675,11576 13224,11754 13198,11978 11649,118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5C997B-3FDB-4AD6-862A-87525B81E8FB}" emma:medium="tactile" emma:mode="ink">
              <msink:context xmlns:msink="http://schemas.microsoft.com/ink/2010/main" type="line" rotatedBoundingBox="11675,11576 13224,11754 13198,11978 11649,11800"/>
            </emma:interpretation>
          </emma:emma>
        </inkml:annotationXML>
        <inkml:traceGroup>
          <inkml:annotationXML>
            <emma:emma xmlns:emma="http://www.w3.org/2003/04/emma" version="1.0">
              <emma:interpretation id="{C66E47F1-28AE-48C9-8DD4-B59172ECCD88}" emma:medium="tactile" emma:mode="ink">
                <msink:context xmlns:msink="http://schemas.microsoft.com/ink/2010/main" type="inkWord" rotatedBoundingBox="11675,11576 11894,11601 11869,11825 11649,11800">
                  <msink:destinationLink direction="to" ref="{86D64149-86CD-4F97-AF05-EDE4FA64B8F5}"/>
                </msink:context>
              </emma:interpretation>
              <emma:one-of disjunction-type="recognition" id="oneOf0">
                <emma:interpretation id="interp0" emma:lang="en-US" emma:confidence="0">
                  <emma:literal>QC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as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ex</emma:literal>
                </emma:interpretation>
              </emma:one-of>
            </emma:emma>
          </inkml:annotationXML>
          <inkml:trace contextRef="#ctx0" brushRef="#br0">6280 9044 19679,'-47'0'160,"24"0"-64,-1 23-224,0 1 0,24-24 192,-23 23 128,23 24-1152,0-47-544,0 23-1151,23 1-417,25-24-992</inkml:trace>
          <inkml:trace contextRef="#ctx0" brushRef="#br0" timeOffset="-132">6186 9067 3328,'-47'0'1312,"47"0"-704,0 0-224,0 0 512,0 0-96,0 0 0,0 0-224,0 0-96,0 24-288,23-24 0,-23 23 128,0-23 0,0 24 64,0-24-128,24 0 0,-24 0 320,24 0-288,-1 0-96,0-24 32,1 1 0,-24 23 160,0-24 160,24 1-288,-24-1 128,0 1 128,-24 23 32,24 0 32,-24 0-96,1 0 31,0 23-223,-1-23-96,0 24-96,24-1 0,-23 24 0,23-23 32,0-1-160,23 0 32,1 1 0,0-24 128,22 0 160,-22 0-160,0 0-64,-1-24-32,1 1 32,-24 0 32,-24-1 320,24 1-256,-23 23 96</inkml:trace>
        </inkml:traceGroup>
        <inkml:traceGroup>
          <inkml:annotationXML>
            <emma:emma xmlns:emma="http://www.w3.org/2003/04/emma" version="1.0">
              <emma:interpretation id="{DDD7C510-E50E-4A54-86AE-DE4F7B0679E7}" emma:medium="tactile" emma:mode="ink">
                <msink:context xmlns:msink="http://schemas.microsoft.com/ink/2010/main" type="inkWord" rotatedBoundingBox="13065,11755 13222,11773 13200,11961 13044,11943">
                  <msink:destinationLink direction="from" ref="{86D64149-86CD-4F97-AF05-EDE4FA64B8F5}"/>
                </msink:context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645">7572 9185 4096,'0'-23'1568,"0"23"-832,0 0-160,0 0 1344,0 0-1056,0 0 512,0 23-832,0-23 0,0 24-64,0 0 0,0-1-96,24-23-64,-24 24-288,0 0 64,0-24-64,0 0 128,24 0-96,-1 0-32,0-24 192,-23 0 160,23 1 0,-23-1 96,0 24 447,0-24 129,0 24-576,-23 0-96,23 0-256,-23 24 128,0-24 64,-25 24 32,25-1-320,-1 1-96,24 0-32,0-24-64,0 23 128,0-23 64,24 23 0,-24-23 128,23-23-160,25 23-64,-48 0 160,23 0 96,-23-23-96,0 23-896,0 23 416,-23-23-2303,23 23 1503,-24-23-1120</inkml:trace>
        </inkml:traceGroup>
      </inkml:traceGroup>
    </inkml:traceGroup>
  </inkml:traceGroup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01.89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F2EA1746-2AB8-43D3-8697-B02C70988CD8}" emma:medium="tactile" emma:mode="ink">
          <msink:context xmlns:msink="http://schemas.microsoft.com/ink/2010/main" type="inkDrawing" rotatedBoundingBox="9332,11966 10118,12636 10055,12710 9269,12040" semanticType="callout" shapeName="Other"/>
        </emma:interpretation>
      </emma:emma>
    </inkml:annotationXML>
    <inkml:trace contextRef="#ctx0" brushRef="#br0">5704 9913 5120,'0'0'1920,"23"0"-1024,-23 0-192,0-23 736,0 0 32,0 23 96,-23-24-96,0-23-32,-25-24-193,-46 24 33,1-47-576,-1 47-256,0-47-352,-1 47-64,25-24-32,23 48 0,0-25-1408,23 25-576,1 23-1823,46 0-1985,25 23 1888</inkml:trace>
  </inkml:traceGroup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3:59.77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86D64149-86CD-4F97-AF05-EDE4FA64B8F5}" emma:medium="tactile" emma:mode="ink">
          <msink:context xmlns:msink="http://schemas.microsoft.com/ink/2010/main" type="inkDrawing" rotatedBoundingBox="11733,12980 12910,13494 12687,14003 11511,13489" semanticType="callout" shapeName="Other">
            <msink:sourceLink direction="to" ref="{C66E47F1-28AE-48C9-8DD4-B59172ECCD88}"/>
            <msink:sourceLink direction="from" ref="{DDD7C510-E50E-4A54-86AE-DE4F7B0679E7}"/>
          </msink:context>
        </emma:interpretation>
      </emma:emma>
    </inkml:annotationXML>
    <inkml:trace contextRef="#ctx0" brushRef="#br0">6256 9760 4224,'-23'-47'1568,"23"94"-832,-23-23-288,23-48 480,0 48 96,0-24 192,0 47-128,-24-47 64,24 23-640,-24 1 192,24 23 64,-23-24 96,23 25 32,-24-2 63,24 2 33,0-1-256,24 0-32,-1 0-224,25 0-32,22 0-64,0 0 64,24-23-96,-23-1-32,23-23-192,0 0-96,1 0 64,-1-23 0,23-1-320,-23 1-96,-23 23-960,0-48-384,-1 48-704,-23-23-255,-24 23-1857</inkml:trace>
  </inkml:traceGroup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3:54.61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1DAD7FBB-71DB-4800-B2D5-48A888201CC4}" emma:medium="tactile" emma:mode="ink">
          <msink:context xmlns:msink="http://schemas.microsoft.com/ink/2010/main" type="inkDrawing" rotatedBoundingBox="9208,14576 9233,14503 9275,14517 9250,14590" shapeName="Other"/>
        </emma:interpretation>
      </emma:emma>
    </inkml:annotationXML>
    <inkml:trace contextRef="#ctx0" brushRef="#br0">3751 11242 4224,'-35'35'1664,"70"-35"-896,-35 0-896,0 0 2144,0 0-448,0 0 32,0 0-96,0 0-160,0 0 448,0 35-993,0-35 161,0 0-192,-35 0 96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0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10988 8816 4608,'0'0'1760,"0"0"-960,0 0-512,0 0 448,0 0-64,0 0 64,15 0-352,-1 0-64,-14 15-192,30-15-32,-15 0 32,0 15 64,-1-15 32,16 0 160,-16 0 160,16 0-224,0 15-96,-1-15-64,1 0-32,-1 14-64,1-14 32,0 0 0,-1 0 32,0 15 0,31-15 0,-16 15-64,0-15 32,0 15-128,1 0 0,14-15 96,-15 14 96,0-14-64,1 15-64,14-15 0,0 14-32,0-14 0,15 0 0,0 0-96,-16 0 0,31 0 128,-30 0 32,15 15 0,0-15-64,14 0-64,1 0 32,0 15 32,-1-15 0,1 0-96,14 0 64,-14 15-32,14-15 0,-14 0 64,29 0 64,-29 0 256,14 15 96,-14-15-192,29 0-128,-15 14-64,0-14 32,1 0-32,-1 0-32,1 15 96,-1-15 0,15 15-32,0-15-64,-14 0-64,-1 0-32,0 0 128,15 0 32,-14 0 0,-1 14-64,-15-14 32,16-14-32,-16 14 128,1 0 64,14-15-64,1 15-32,-16-15 32,16 1 0,-16-1-64,1 15-64,0-15 32,-1 15-32,1-15-96,0 15 0,14-15 128,-29 15 32,15 0-96,-16-14 32,1 14 0,15 0 0,-1 0 0,-14 0 64,0 0-32,0 0-32,0 0 32,-15 0-32,0 0 0,15 0 0,-16 0 0,16 0 0,-14 0 0,-2 0 0,31 0 0,-15-15 0,-15 15 64,0 0 32,0 0-128,-15 0 32,16 0 0,-16 0 0,0 15 0,15-15 0,0 0 0,-14 0 64,-1 14 96,0-14 127,-14 0-127,14 0-96,1 15 32,-16-15 0,0 0-32,1 0-64,14 15 32,-14-15-32,14 0 0,-14 0 64,-1 0-32,1 0-32,14 0 32,1 0-32,-1 15 64,-15-15 32,1 0-32,-1 0-64,1 0 32,0 0-32,-1 0-96,-14 0 0,14 0 64,-14 0 64,0 0 0,14 0 64,-14 0 0,0 0-192,-15 0 0,14 0-832,-14 0-319,-29-15-3681,14 0 928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00.653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92F807D0-17AE-40E2-AD2F-BA1C11CACCD4}" emma:medium="tactile" emma:mode="ink">
          <msink:context xmlns:msink="http://schemas.microsoft.com/ink/2010/main" type="inkDrawing" rotatedBoundingBox="10355,15776 10395,14978 10434,14980 10395,15779" semanticType="callout" shapeName="Other"/>
        </emma:interpretation>
      </emma:emma>
    </inkml:annotationXML>
    <inkml:trace contextRef="#ctx0" brushRef="#br0">4915 11735 4608,'-23'-23'1760,"46"23"-960,-23 0-512,0 0 512,0 0-32,0 0 32,0 23-32,0-23 0,0 0 352,0 24-608,0 0 640,0-1-384,0 24-32,0-23-128,0 23-33,0-1-159,-23 25-96,23 0-160,0-1-64,-24 0-384,24 1-224,0-1-1407,24 1-673,-24-24-1472</inkml:trace>
  </inkml:traceGroup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02.695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E6DC5BEF-E832-4ACE-9C99-58D7BC8A84C6}" emma:medium="tactile" emma:mode="ink">
          <msink:context xmlns:msink="http://schemas.microsoft.com/ink/2010/main" type="inkDrawing" rotatedBoundingBox="15004,13451 15729,12741 15785,12799 15060,13508" semanticType="callout" shapeName="Other">
            <msink:sourceLink direction="with" ref="{665B6713-3C5F-4A72-A22A-44410E0F8250}"/>
          </msink:context>
        </emma:interpretation>
      </emma:emma>
    </inkml:annotationXML>
    <inkml:trace contextRef="#ctx0" brushRef="#br0">7808 10290 4480,'0'0'1664,"0"0"-896,24 0-256,-1 0 576,-23 0-96,24-23-32,23 23-256,-24-24-32,1 1-384,0-1 96,22 1 64,25-48-96,-24 1-32,23-25-128,1 25 32,-1-1-416,1 0-160,-24 25-1952,23-25-896</inkml:trace>
  </inkml:traceGroup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01.196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665B6713-3C5F-4A72-A22A-44410E0F8250}" emma:medium="tactile" emma:mode="ink">
          <msink:context xmlns:msink="http://schemas.microsoft.com/ink/2010/main" type="inkDrawing" rotatedBoundingBox="14850,8549 15501,15580 9152,16167 8502,9136" hotPoints="8851,14797 13521,8442 15429,15266" semanticType="enclosure" shapeName="Triangle">
            <msink:sourceLink direction="with" ref="{6043D36D-411C-48B2-A2AB-ED4427229AF9}"/>
            <msink:sourceLink direction="with" ref="{E957F8D0-CE0B-487A-9767-309817A1E08E}"/>
            <msink:destinationLink direction="with" ref="{E6DC5BEF-E832-4ACE-9C99-58D7BC8A84C6}"/>
          </msink:context>
        </emma:interpretation>
      </emma:emma>
    </inkml:annotationXML>
    <inkml:trace contextRef="#ctx0" brushRef="#br0">9879 14077 13632,'23'0'1632,"-23"47"-768,0-24-129,0 48 65,0-1-192,0 1-320,0-24-192,0 0-512,0 0-128,0 0-1407,0 0-641,0-47-1696</inkml:trace>
    <inkml:trace contextRef="#ctx0" brushRef="#br0" timeOffset="-5189">5010 13419 20895,'0'-23'672,"0"23"-224,0-24-128,0 24-192,0-24-32,23 1 32,1-48 0,23-23 288,-23 0 96,23-24-512,23 1-224,-23-1 96,48-23 96,-25 23 64,0 24-32,1-47 160,70-94 128,0-24-160,48 1-192,-49 22-128,2 24 96,-1-23 32,24-23 64,-25-1 64,25 0 96,0 0-224,-24 48 0,0-1 0,-23 48 32,-1-1 32,-23 47 128,0 1-64,1-2 128,-1 25-128,0 0-32,-23 24-96,46 0 32,-23-25 32,0 25 0,-23-1 0,-1 1 0,1 22 0,23-22-160,-47 23 32,0 24 128,-24-1 128,48-23-32,-24 0 0,0 23-256,0 1-64,-23-1 480,-1 1-160,24-1 0,-23 24-288,-1-23-32,-23 23 224,24 0 160,-1 0-64,1 0 0,0 23 32,-1-23-160,0 24-32,-23-1 96,48 1 32,-25 23-224,24 47-128,23 24 0,1 22 0,-24 49 192,24 46 96,-1 71-320,1 71-96,-1-25 32,-22 24 96,-2-117 0,25 118 96,23-25 64,-23 1-32,-25-141 128,72 94 64,-47-24 0,23-24 64,-47-22-64,47-48-32,-47 24 32,0-24-32,0-23 64,0-1 32,0-46 32,-23-24-64,23 0 96,-24-23-96,1-1 32,-1 1-32,1-24-64,-1 0 96,1 0 64,-24-24-224,0 1-96,23 0 96,-23-1 0,0-23 128,0 0 96,0 0-64,0 0-64,0 0 0,0 0-32,0 0-96,0 0 64,0 0 32,0 23 0,0-23 64,0 0 32,-23 0 32,23-23-160,0 23-32,0 0 32,-24 0 0,24-23 32,-23 23 64,23 0-32,-24 0 192,1-24-128,-1 24 32,-23-24 0,24 24 0,-24 0 0,-1 0 0,2 0-64,-2 0-64,-22 0 32,-24-23-128,70 23 64,-22 0 96,-2 0 32,-46 0 160,0-23 96,-24 23-416,48 0-160,-48-24 96,72 24 96,-2-24 64,-22 24-32,-1 0 32,-46 24 96,-119-24 64,48 0-64,-24 0-32,1 24-32,23-24-64,0 0 32,23 0-128,24 0 64,0 0 32,-48-24-160,1 0 32,24 1 192,-1-1 128,0-23-256,24 24-96,0-1 96,47 1 0,-70 23-32,46-47 224,0 47-96,0 0 160,1-24-416,0 1-128,-1 23-128,24-24 32,-24 24 256,0-24-192,24 24-32,-23 0-288,23 0 384,23 0-960,-46 0-192,-1 0-1087,24 0-385,0 0-1120</inkml:trace>
  </inkml:traceGroup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01.05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E957F8D0-CE0B-487A-9767-309817A1E08E}" emma:medium="tactile" emma:mode="ink">
          <msink:context xmlns:msink="http://schemas.microsoft.com/ink/2010/main" type="writingRegion" rotatedBoundingBox="14064,15145 14100,15145 14100,15180 14064,15180">
            <msink:destinationLink direction="with" ref="{665B6713-3C5F-4A72-A22A-44410E0F8250}"/>
          </msink:context>
        </emma:interpretation>
      </emma:emma>
    </inkml:annotationXML>
    <inkml:traceGroup>
      <inkml:annotationXML>
        <emma:emma xmlns:emma="http://www.w3.org/2003/04/emma" version="1.0">
          <emma:interpretation id="{FAC86B3E-C522-4C3A-8055-0BA73347E912}" emma:medium="tactile" emma:mode="ink">
            <msink:context xmlns:msink="http://schemas.microsoft.com/ink/2010/main" type="paragraph" rotatedBoundingBox="14064,15145 14100,15145 14100,15180 14064,15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02DF29-AFA3-410C-87D9-FB769AE45784}" emma:medium="tactile" emma:mode="ink">
              <msink:context xmlns:msink="http://schemas.microsoft.com/ink/2010/main" type="line" rotatedBoundingBox="14064,15145 14100,15145 14100,15180 14064,15180"/>
            </emma:interpretation>
          </emma:emma>
        </inkml:annotationXML>
        <inkml:traceGroup>
          <inkml:annotationXML>
            <emma:emma xmlns:emma="http://www.w3.org/2003/04/emma" version="1.0">
              <emma:interpretation id="{51D6F6BC-A56E-4A7A-B2CA-75633A23557B}" emma:medium="tactile" emma:mode="ink">
                <msink:context xmlns:msink="http://schemas.microsoft.com/ink/2010/main" type="inkWord" rotatedBoundingBox="14064,15145 14100,15145 14100,15180 14064,15180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`</emma:literal>
                </emma:interpretation>
              </emma:one-of>
            </emma:emma>
          </inkml:annotationXML>
          <inkml:trace contextRef="#ctx0" brushRef="#br0">8597 11912 6656,'-36'-35'2464,"72"70"-1344,-36-35-896,0 0 640</inkml:trace>
        </inkml:traceGroup>
      </inkml:traceGroup>
    </inkml:traceGroup>
  </inkml:traceGroup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12.65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B983B5C-60D8-4E31-9AC3-FD9A573DE3AE}" emma:medium="tactile" emma:mode="ink">
          <msink:context xmlns:msink="http://schemas.microsoft.com/ink/2010/main" type="inkDrawing" rotatedBoundingBox="18078,4697 22092,4569 22129,5736 18115,5863" semanticType="enclosure" shapeName="Other">
            <msink:destinationLink direction="with" ref="{4518AE7C-B1E8-4F9F-B0F3-32986758855C}"/>
          </msink:context>
        </emma:interpretation>
      </emma:emma>
    </inkml:annotationXML>
    <inkml:trace contextRef="#ctx0" brushRef="#br0">10020 6267 4480,'0'0'1664,"0"0"-896,0 0-416,0-23 992,0 23-768,0 0 640,0 0-704,0 0 800,0 0-736,0-24 544,0 24-640,0 0 32,0 0-96,-24-23 96,24 23-256,0 0 223,0 0-287,-24-23 256,24 23-256,0 0 256,-23 0-256,23-24 320,-23 24-288,-1 0 320,0 0-320,1-24 224,0 24-224,-1 0 224,24 0-256,-24 0 96,-22 0-160,-2 0-128,25-23-32,-24 23 32,23 0 0,1 0 64,-1 0-32,1-23 128,-1 46-96,1-23-32,-1 0 0,1 0-128,-1 0 64,0 0 32,24 0 0,-23 0 0,23 0 0,0 0 0,23 0 0,-23 0 0,0 0 0,24 0 64,0 0-32,-1 0-32,1 0 32,23 0-32,-24 0 0,1-23 0,23 23 0,-24 0-96,1 0 64,23 0 96,23-24-32,-22 24 64,22 0-64,-23 0 128,0 0-96,0 0 32,0 0-32,0 0 32,0 0-64,24 0-32,-24 0 32,23-23-32,1 23 0,0 0 0,-1 0 0,-23 0 0,24 0 0,-1 0 0,1 0 0,-1 0 64,1 0-32,23-24 64,-24 48-64,1-24 64,-1 0-64,1 0 480,0 23-288,-25-23-96,48 0-64,-23 24-512,23-24 256,24 23 96,-1-23 64,-46 23 160,0-23-64,-1 24 128,-23-24-128,24 24 192,-1-24-160,24 23 256,0-23-416,-23 0-96,23-23 0,-23 23 256,-25 0-32,25-24 128,-24 24-96,0 0-416,0 0 192,0-24-192,-23 24-864,-1 0-2016,-23 0 1664,0 0-4575,0 0 3487</inkml:trace>
    <inkml:trace contextRef="#ctx0" brushRef="#br0" timeOffset="7196">10559 5987 4736,'0'0'1824,"-23"0"-960,23-24-384,0 24 992,0 24-800,0-24 512,0 23-704,-23-23 672,46 0-672,-23 0 352,-23 0-224,-1 0 224,24 0-448,-24-23 223,1 23-351,0-24 192,-1 0-224,0 1 128,1 0-192,-24-1 224,23 0-256,-23-23 96,0-23-128,0 23 0,0 0-32,0-23 32,24 46-64,-25-23-32,48 0 32,-23 24-32,0-1 0,-1-23 64,0 24-96,24-25-64,-23 48 64,23-23 64,0 0 0,0 23 64,0-23-64,0 23-32,0-24-64,0 24 32,0-24 96,0 24 96,0 0 64,0 0 32,0-23-128,0 23-32,23 0-32,-23 0 32,24 0-128,-24-24-64,24 24 128,-1 24 96,0-24 32,1 0 64,0 0-128,-1 0 160,0 23-160,1-23 96,23 0-160,0 24-32,0 0 0,24-1 64,-24-23-32,24 23 64,-1-23-64,-23 23-32,24-23 32,-1 24 32,-23-24-32,94 24 64,-47 22-64,24-22-32,-24 0-64,-24-1-32,24 1 64,-23-1 64,0 1 0,-1-1 64,1-23-64,0 24-96,23-24 32,0 23 32,0-23 0,-23 0 64,-1 0-32,0 0 64,1 23-64,-24-23-32,-23 0 32,70-23-32,-24 23 0,1 0 0,-24-23 0,0-1 0,24 24 0,-48-23 0,24 23 0,0 0 64,-23-24-32,23 24 64,0-23-64,0 23 64,0-24-224,-24 24-32,25 0 64,-25-23 96,0 23 32,25 0-32,-25 0 32,0 0-32,1 0 64,-24 47 32,24-47-128,-24-24 96,23 24-32,-23 0 64,0 0-64,23 0-32,-23 0 32,0 0 32,0 0-32,0 0-32,0 24 32,0-1 96,0 1-64,-23-24 256,23 23-192,-23 1 32,-1-1-96,0 0-64,1 1 288,0 23 128,-25-24-128,25 25-160,-24-25-96,23 24-160,-23 0 64,24-23-32,-1 22 32,-23-22 64,47 0-448,-47-1-992,47 0 736,-23 1-1856,23-24 1440,-24 23-4191,24-23 2975</inkml:trace>
  </inkml:traceGroup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23.08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4518AE7C-B1E8-4F9F-B0F3-32986758855C}" emma:medium="tactile" emma:mode="ink">
          <msink:context xmlns:msink="http://schemas.microsoft.com/ink/2010/main" type="inkDrawing" rotatedBoundingBox="19736,5686 21628,10362 21487,10419 19595,5743" semanticType="callout" shapeName="Other">
            <msink:sourceLink direction="with" ref="{AB983B5C-60D8-4E31-9AC3-FD9A573DE3AE}"/>
            <msink:sourceLink direction="with" ref="{E1967068-1E6B-43BC-941A-218FFDD2EE39}"/>
          </msink:context>
        </emma:interpretation>
      </emma:emma>
    </inkml:annotationXML>
    <inkml:trace contextRef="#ctx0" brushRef="#br0">10114 6115 2304,'0'0'864,"0"0"-448,0 0 224,0 0 512,0 0-256,0 0-32,0 0-512,0-23 64,0 23-256,0 0 128,0 0-160,0 0 224,0 0-224,0 0 512,0 0-352,0 0 288,0 0-320,0 0 352,23 0-352,-23 23 448,0-23-416,0 0 96,24 24-256,-24 0-64,0-1-32,0 24-192,24 0 96,-1 0-384,-23 0 224,23 0 768,1 0-320,0 0 736,22 24-544,-22 0 0,23-25-256,0 48 384,24-23-288,-24 0 288,-24-1-289,24 24 1,1-23-160,-25 23 96,24 0-128,23 23 320,-22 24-192,-2 1 96,2-25 0,-2 0 96,2 1-192,-1 23 96,-1-23-160,2-1 64,-2 1-96,25 23 96,-24 0-128,0-23 32,0 0-32,-23-24 32,23 47 0,-24-47 96,1 0-96,23-24 96,-24 24-128,1 0 32,23 24-32,-24 0-64,1-24 32,0-24-32,-1 0 0,0 1 64,1-24-32,0 0-32,-1-23 32,0 23-32,1 0 0,-24 0-96,24-23 64,-1-1-32,-23-23 0,23 23 64,-23 1 0,0-24-224,24 24 128,-24-24-800,0 0 480,0 0-1280,0 0 928,-24 0-2079,24 0 1599,-23 46-1056</inkml:trace>
  </inkml:traceGroup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23.76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FD49E2F3-4559-471F-8C38-D9FCEA50B9FD}" emma:medium="tactile" emma:mode="ink">
          <msink:context xmlns:msink="http://schemas.microsoft.com/ink/2010/main" type="inkDrawing" rotatedBoundingBox="19941,13426 21481,10328 21563,10369 20024,13467" semanticType="callout" shapeName="Other">
            <msink:sourceLink direction="with" ref="{E1967068-1E6B-43BC-941A-218FFDD2EE39}"/>
            <msink:sourceLink direction="with" ref="{5548E2B7-504E-45E7-AAA6-F9574ABD58D8}"/>
          </msink:context>
        </emma:interpretation>
      </emma:emma>
    </inkml:annotationXML>
    <inkml:trace contextRef="#ctx0" brushRef="#br0">11785 8443 1280,'70'-23'512,"-70"23"-256,-23 0-224,23 0 672,0 0-416,0-24 1152,23 24-800,-23 0 1056,0 0-992,-23 0 736,23 0-832,0 0 512,0 24-640,-23-24 512,23 23-544,0 24 320,-24-23-448,0-1 256,1 25-320,0-2 64,-1 2-192,0-2 64,24 2-96,-23-2 96,0 48-64,-1-23 160,-23 23-160,-1 47 160,-22 0-192,-24 24 191,23-24-191,1 0 96,-1-24-96,24-22 0,-47 69 96,-24 24 32,24 24-96,-24 0 128,24-48-160,-23 24 256,46-23-224,-23-1 32,94-164-96</inkml:trace>
  </inkml:traceGroup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40.071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34FD90A8-28E3-4B12-9A0B-B6343A0F6B9B}" emma:medium="tactile" emma:mode="ink">
          <msink:context xmlns:msink="http://schemas.microsoft.com/ink/2010/main" type="inkDrawing" rotatedBoundingBox="24654,5318 26387,15014 19738,16202 18006,6506" shapeName="Other">
            <msink:destinationLink direction="from" ref="{3A84F5EE-8C96-4163-9326-BB2853873496}"/>
            <msink:destinationLink direction="with" ref="{E347D3D3-CD03-46EC-9487-A91DFDB31F86}"/>
          </msink:context>
        </emma:interpretation>
      </emma:emma>
    </inkml:annotationXML>
    <inkml:trace contextRef="#ctx0" brushRef="#br0">10667 13687 3456,'-24'0'1408,"24"0"-768,24 0-480,-24 0 704,0 0-480,0-23 288,0 23-384,0-23 256,24 23-288,-24 0 64,0 0 32,-24 0 0,48 0 96,-24 0 64,0 0-96,-24 0 224,24 0-384,0 23 224,0-23-256,-24 23 64,1 1 0,23 0-32,-47-1 0,23 24 0,1-23 0,0 23 224,-1-24-288,-23 25 192,23-2-224,1 2 128,-1-2-160,-23 2 160,24 22-192,-1 0 32,0-23-65,1 24-63,0-24 32,-1-23 96,0 22-64,24 2 192,-23-25-160,0 24 192,23 0-192,-24-24 96,24 1-96,-24 0 96,24-1-128,0 1-96,0-24 0,-23 23 32,23 1 0,0-1 192,23 1-96,-23-24 320,0 23-224,0-23 32,0 0-128,0 0-64,0 24 0,0-24 32,24 23-32,-24-23-32,24 0 32,-1 24-128,0-24 288,-23 0 96,48 0-128,-25 23-96,24-23-32,0 0-32,24 24 0,-24-24 0,24 0 0,23 0 128,-24 24-64,24-24-32,0 0 0,0 0 96,-23 23-64,46-23 128,-23 23-128,0-23-96,0 24 0,0 0 96,1-24-32,-25 0 128,0 23-96,24-23-32,-46 0 0,-2 0 96,25 0-64,-47 0 192,23 0-160,-24 0 192,1 0-192,-1 0 96,1 0-96,-24 0 0,24 0-32,-24 0-128,0 0 32,0 0-32,0 0 0,0 0 128,0 0-32,0 0-32,0 0 32,0 0-32,0 0 0,0 0 0,0 0 0,0 0-96,0 0 64,0 0 96,0 0-32,0 0 128,0-23-96,0 23-32,0-24 0,0 0-32,0 1 64,0 0-32,23-1-32,-23 0-64,0 1 32,23-24 32,1 23 0,-24-23-96,24 0 64,22 0 32,-22 0 0,23-47 64,0 24-32,0-48-96,24-23 32,-1 0-32,-23 47 0,23-23 64,-22-1 64,-2 24 32,25 0-32,-48 0-128,25 0 32,-1 23 32,-24-23 0,1 23 0,-1 24 0,1 0 0,-1 0 0,1 0 0,23 0 0,-24 24 64,1-25-96,0 2 0,-1 22 32,-23 0 64,23 1-32,-23 0 64,24 23-64,-24-24-96,0 24 32,0-24 96,24 24-32,-24-23-32,23 23 32,-23-23-32,0-1 0,0 24 64,0 0-32,0-24-32,23 24 32,-23 0-128,0 0 64,0-23 96,0 46-32,0-46 64,0 23-64,24 0-32,-24-24 32,0 1-32,24 23 0,-24-24 0,23 24 0,-23-23 64,0 23-32,0-24-96,23 1 32,-23-1 32,0 0 0,24 1 0,-24 0 0,24-25-96,-1 25 64,0-24 32,1 23 0,-24 1 64,24 0-32,-1-25 64,-23 48-64,24-46 64,-24 46-64,0-24-32,23 24 32,-23-24-32,0 24 0,0 0 256,0 0-128,0 0-96,0 0-64,0 0-256,0 0 160,0 0 128,0 0 0,0 0 288,0 0-160,0 0 32,0 24-96,0-24-192,24 0 64,-24 24 96,23-24 0,-23 0-32,0 23 32,24-23-128,-24 0 64,23 23 32,-23-23 0,24 24 128,0-24-64,-24 24-32,23-1 0,0 0-32,-23 25 0,24-2 128,0 2-64,-24 22 32,46 1-32,-46-24-64,48 47 32,-25 0 32,0 0-32,25 24-32,-25-1-64,24 1-32,-23 23 128,23-23 96,-1-24-32,-22 46-64,23-22 0,0 24 32,-23-2-32,22-22 192,2-1-128,-2 1 96,-22-48-32,23 1 0,-23 0-96,-1-1-64,1-23 32,-1-23-32,-23 23 64,24-24 32,-24 24-32,23-23-64,-23-1 32,0 1-32,0-1 0,0-23 64,0 24-32,24 0-32,-24-24 32,0 23-32,0-23 0,0 0 0,0 23 0,0-23 0,23 0 0,-23 24 128,0-24-64,0 0-32,0 24 0,0-24-128,0 0 64,0 0 96,0 0-32,0 0 192,0 0-128,0 0 96,0 0-96,0 0 96,0 0-128,0 0-32,0 0 0,0 0 32,0 0-32,0 23-32,24-23 32,-24 0-128,0 0 64,23 23 32,-23-23 0,24 24 64,0-24-32,-1 0-96,0 24 32,25-24 32,-25 23 0,48-23 0,-25 0 0,25 0 64,23 0-32,-23 0-32,23 0 32,-24 0-128,1 0 64,23 0 96,-23 0-32,-1-23-32,-23 46 32,24-23-32,-24 0 0,-1 0 0,25 0 0,0-23 64,-25 23-32,2 0-32,-1 0 32,0 0-32,0 0 0,0 23 0,-24-23 0,1 0 0,23 0 0,-23 23-96,-1-23 64,0 0 96,1 0-32,0 24 64,-1-24-64,0 0-32,-23 0 32,0 0 32,24 0-32,-24 0-32,24 0 32,-24 0-32,0 0 0,0 0 0,23 0 0,-23 0 0,0-24 0,0 24 64,23 0-32,-23-23-96,0 23 32,0 0 32,0-23 0,0-1 128,0 24-64,0-24-32,0 1 0,0 0-32,0-1 64,0 0 32,0 1-32,0-24 32,-23 23-64,23-23-32,-23 0 32,-1 0-32,24-23 0,-47-1-96,24 1 64,-1-1 32,0 0 0,-22-23 256,22 24-128,0-1 256,1 1-256,-24-24-96,23 24-64,-23-24 32,24 23 0,-24-23 0,0 23 0,23-47 64,0 48-32,-22-24-32,46 24 32,-48-25-32,25 48 0,0-23 0,-1-1 0,-23 24 0,24 0 0,-1-24 0,1 25 0,-24-25 0,23 24 0,1 0 0,-1 0 0,-23 0 0,47 0 0,-47 0 0,23 0 0,1-1 64,-24 2-32,23-2 64,1 2-64,-24-25-32,23 24 32,-22 0-192,22 24 96,-23-25 96,23 1 0,1 0-32,-1 24 32,-23-24-32,24 0 0,-1 0-96,0 24 64,1-25 32,0 2 0,-1-2 0,0 1 0,-22 0 0,46 0 0,-48-23 64,25 23-32,0-24-96,-25 24 32,25-23 32,0 22 0,-1-22 0,0 23 0,1 0 0,-1 0 0,-23 0 0,24 0 0,-1 0 0,1 23 0,-24-46 0,23 22 0,-23-22 0,23 0 0,-22-24 0,-2 23 0,2 24-96,22-24 64,0 24 32,-22 24 0,22-48-96,0 47 64,-22-70 96,-1 48-32,-1-48 64,25 46-64,0-22-160,-25-1 64,25 1-32,-24 0 32,23-24 64,-22 46 0,22-22 0,0-24 0,-22 23-96,22 24 64,0-23 96,-23 22-32,24 2 64,-1 22-64,1-23 64,-1 0-64,-23-23-160,0 22 64,24-22-32,-1-1 32,-23 1 64,47 23 0,-47-1 64,47 2-32,-47-2-96,47 25 32,-71-71 32,48 23 0,-24 25 0,0-2 0,23-22 0,1 23 0,-1 23 64,1-23-32,23 23-96,-24 1 32,-23-24-32,24 0 0,-1 0 128,1 23-32,-25-46-96,25 23 32,0 0 32,-1 23 0,0-23 64,1 24-32,0-24-32,-1 23 32,24-22-128,-24-2 64,1 2 96,23 22-32,-23-23-32,23 47 32,-24-23-32,24-1 0,-24 0 0,-22 1 0,22-1-96,1 1 64,-1-1 32,24 1 0,-24-1 0,24 1 0,-23-1 0,0 1 0,-1-1 0,0 1 0,1-1 64,0 0-32,-1 1-32,24 23 32,-24-23-128,1 23 64,23-24-128,-23 0 96,-1 1 32,24 23 96,-24 0 32,24-23-32,-23-1-64,23 24 32,0 0-128,-23-24 64,23 24-32,0-23 0,-24 0 128,24-1-32,0-23 128,0 24-96,-24 23-32,24-24 0,0 0-128,0 24 64,-23-23 32,23 23 0,-24-24-96,24 24 64,0-23-128,0 23 96,-23 0-608,23 0 384,0 0-1376,0 0 928,0-24-1472,23 24 1216,-23-23-2240,0 23 1824,0 0-4543,24 0 3327</inkml:trace>
  </inkml:traceGroup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45.36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3A84F5EE-8C96-4163-9326-BB2853873496}" emma:medium="tactile" emma:mode="ink">
          <msink:context xmlns:msink="http://schemas.microsoft.com/ink/2010/main" type="inkDrawing" rotatedBoundingBox="19587,15176 22373,10311 23597,11012 20812,15877" semanticType="callout" shapeName="Other">
            <msink:sourceLink direction="from" ref="{34FD90A8-28E3-4B12-9A0B-B6343A0F6B9B}"/>
            <msink:sourceLink direction="to" ref="{0EDBBFC1-4F18-4475-8283-319A19142AD4}"/>
          </msink:context>
        </emma:interpretation>
      </emma:emma>
    </inkml:annotationXML>
    <inkml:trace contextRef="#ctx0" brushRef="#br0">11348 8632 4352,'0'23'1664,"0"-46"-896,0 23-416,0 0 1056,0 0-800,23 0 704,-23 0-768,0 0 800,0 0-768,24 0 672,-24 0-704,24 0 224,-24 0-96,23 0 319,0 23-511,-23-23 160,24 0-384,0 0 192,23 24-224,-24-24 288,24 0-288,0 0 224,1 24-224,-2-1 128,2-23-192,22 0 64,0 24-128,1-24 0,0 24-32,-1-24 32,1 23-64,-24-23 64,23 24-64,1-24-32,-24 0 32,0 0 32,0 0-32,0 0 64,0 0-64,-23-24-32,-1 24 32,24 0-128,-47 0 64,24 0-256,-1 0 160,-23 24-864,24-24 544,-24 23-1216,23-23 960,-23 0-1887,0 0 1471,0-23-3680,0 23 2688</inkml:trace>
    <inkml:trace contextRef="#ctx0" brushRef="#br0" timeOffset="7518">9748 12654 5888,'0'0'2176,"0"0"-1152,0 24-704,0-24 1184,0 0-864,0 0 576,0 0-736,0 0 448,0 0-512,0 23 832,0 1-704,0 0 927,0 22-831,0 2 896,0-2-896,-23 25 384,23 0-576,-23-1-192,23 1-160,0-24-288,0 23 96,-24-23-1568,48 0 896,-24 1-5663,0-2 3583</inkml:trace>
  </inkml:traceGroup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53.69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E347D3D3-CD03-46EC-9487-A91DFDB31F86}" emma:medium="tactile" emma:mode="ink">
          <msink:context xmlns:msink="http://schemas.microsoft.com/ink/2010/main" type="inkDrawing" rotatedBoundingBox="20452,9381 26712,11294 25400,15591 19139,13678" semanticType="callout" shapeName="Other">
            <msink:sourceLink direction="with" ref="{34FD90A8-28E3-4B12-9A0B-B6343A0F6B9B}"/>
          </msink:context>
        </emma:interpretation>
      </emma:emma>
    </inkml:annotationXML>
    <inkml:trace contextRef="#ctx0" brushRef="#br0">13029 10690 3712,'0'-23'1472,"0"23"-768,0 23-672,0-23 480,0 0-320,0 0 480,0 24-384,0-24 512,0 0-480,0 0 864,0 0-704,0 0 576,0 0-608,0 0 192,0 0-384,0 0 352,0 0-352,0 0 448,0 0-416,0 0 512,0 0-480,0 0 703,0 24-575,0-1 640,0 24-640,0-23 288,0 22-448,0 2 192,0-25-256,0 24-64,0 0-96,0 0-672,-23 24 320,23 0-1856,0-25 1184,0 2-4639,0-2 3103</inkml:trace>
    <inkml:trace contextRef="#ctx0" brushRef="#br0" timeOffset="-2895">8913 6457 4352,'0'-23'1664,"0"23"-896,0 0-544,0 0 480,0 0-416,0 0 1184,0 0-128,0 0-640,0 0 224,0 0-576,0 0 544,0 0-512,0 0 576,0 0 0,0 23-481,-23-23 161,23 0-384,-24 0 192,24 24-224,-47 0 288,47-24-288,-23 23 320,-1 0-320,-23 25 320,23-25-320,-22 0 384,22 1-352,-23 0 288,24-1-288,-48 24 128,48-23-224,-48 23 128,24-24-160,0 1 0,0 23-64,0-24 160,0 24-128,-1-23 192,25-1-192,-24 0 32,23-23-64,-23 48 96,0-25-96,-24 1 192,25-1-160,-25 1-32,24-1-32,0 24-32,0-23 0,0 0 0,24-1 64,-1-23-32,0 23 64,1-23-64,23 24-32,-24-24 32,1 24 32,23-24-32,-24 0 64,24 23-64,-23-23-96,23 0 32,0 0-32,0 0 0,0 0 128,0 0-32,0 0-32,0 23 32,0-23-192,0 0 96,0 0 96,0 0 0,0 0 128,0 0-96,0 0-32,0 0 0,0 0 32,0 0-32,0 0 128,23 0-96,1-23-160,-24 23-32,47-23 64,-24-1-32,1 24 32,23-24 64,-24 24 0,25-23 0,-25 0 0,48-1-160,-25-23 96,25 23-32,-24-23 32,24 24 64,-1-24 0,-23 23-96,24 0 64,-24-22-32,0-2 0,0 2-96,0 23 96,1-1-256,-2 0 192,2-23-160,-2 24 160,2-1-128,-2 1 128,2-1-224,-2 1 224,-22-1-800,0 0 512,-1 24-1280,1 0 928,-1-23-2367,-23 0 1759,24 23-3872,-24 0 2944</inkml:trace>
    <inkml:trace contextRef="#ctx0" brushRef="#br0" timeOffset="-1612">11995 6411 4352,'0'-24'1664,"0"24"-896,24 0-352,-24 0 896,0 0-736,0 0 416,0 0-576,0 0 384,0 0-448,0 0 544,0 0-512,23 0 416,-23 0-448,24 0 256,-24 24-352,23-24 288,1 0-320,-24 23 160,23-23-224,1 0 287,0 24-255,-1-24 320,0 24-288,1-24 224,23 23-224,0 0 224,0 1-256,24 0 256,-25-1-256,25 0 256,0 1-256,-1 23 96,1-24-160,0 25 160,-1-25-192,1 24 192,23 0-192,-47-23 96,24 23-96,-1-24 160,0 24-160,1-23 32,-24-1-64,24 24 32,-24-23-64,0 0-96,-24 22 32,1-46-960,23 24 544,-47 0-2432,23-1 1600,-23-23-4575,0 23 3295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8451 79 21343,'-34'-5'96,"-54"5"64,-1 0-64,-29-15-64,15 0 64,-1 0 0,1 15-32,0-14 32,-15 14-128,-1 0 0,1 0 96,15-15 32,-15 15-128,0 0 32,-16 0 0,16 0 64,0 0-96,0 15 0,-15-1 32,0 1 0,15 0-96,-15-15 64,15 15 96,0 0 96,-15-15-64,15 0-64,0 14 0,0-14-32,0 0-96,0 0 64,-1 0-32,-14 0 0,30-14 128,0 14 96,-15 0-224,-1 0 0,1 0 64,15-15 64,-15 15-96,14 0 32,-14-15-64,0 15-64,0 0 160,14 0 32,-43 0 0,28 0-64,1 0-64,0 0 32,0 15 96,15-15 32,0 0-128,-1 0 32,30 0-64,-29 0-64,14 0 96,-14 0 0,29 15 96,-15-15 32,15 0-32,1 0-64,-1 0-64,0 0 32,-15 0 32,1 0 64,14 0-32,0 14 64,0-14-224,0 0 32,16 15 96,-16-15 64,0 15 0,0-15-64,0 14-64,15-14-32,-15 15 64,15-15 64,15 15-64,-15-15 0,14 15 96,-13-15 32,13 15-32,1-15-64,-1 14-64,1-14-32,15 15 64,-16 0 0,16-15 32,-1 15 0,1-15 0,14 0 0,0 0-96,1 0 0,-1 0 64,0 0 0,15 0-64,-15 15 0,15-15 128,-15 14-32,15-14 0,0 15 32,0 0-32,-14-15-96,14 14 64,0 1 32,0 0 64,0 15-96,0-1-64,-15 1 64,15-1 0,0-14 32,0 29 0,0-14 0,0 14 64,0 1-32,0-1-32,0 15-64,0-15 32,0 1 32,0 13 0,0-13 0,15 14 0,-15-15 0,0 15 0,0 0 0,0 1 0,0-2-96,0 2 0,0 13 64,0-14 64,14 1-224,-14-2-32,0-13-576,15-1-288,0-14-1407,-15-1-545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3:32.961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8218969-4A1D-47E2-B635-A19FC11782B3}" emma:medium="tactile" emma:mode="ink">
          <msink:context xmlns:msink="http://schemas.microsoft.com/ink/2010/main" type="writingRegion" rotatedBoundingBox="24958,12863 24139,11774 24557,11460 25375,12550"/>
        </emma:interpretation>
      </emma:emma>
    </inkml:annotationXML>
    <inkml:traceGroup>
      <inkml:annotationXML>
        <emma:emma xmlns:emma="http://www.w3.org/2003/04/emma" version="1.0">
          <emma:interpretation id="{0B4ABEEF-BBF2-4F31-8522-C472B5366156}" emma:medium="tactile" emma:mode="ink">
            <msink:context xmlns:msink="http://schemas.microsoft.com/ink/2010/main" type="paragraph" rotatedBoundingBox="24958,12863 24139,11774 24557,11460 25375,12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72641A-1587-42DC-B6D9-235A03B806B9}" emma:medium="tactile" emma:mode="ink">
              <msink:context xmlns:msink="http://schemas.microsoft.com/ink/2010/main" type="line" rotatedBoundingBox="24958,12863 24139,11774 24557,11460 25375,12550"/>
            </emma:interpretation>
          </emma:emma>
        </inkml:annotationXML>
        <inkml:traceGroup>
          <inkml:annotationXML>
            <emma:emma xmlns:emma="http://www.w3.org/2003/04/emma" version="1.0">
              <emma:interpretation id="{EC914C27-AF8C-4216-B957-560AA33D6B21}" emma:medium="tactile" emma:mode="ink">
                <msink:context xmlns:msink="http://schemas.microsoft.com/ink/2010/main" type="inkWord" rotatedBoundingBox="24849,12729 25006,12592 25124,12727 24967,12864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13112 9995 4224,'0'0'1664,"0"0"-896,0 0-256,0 0 1088,0 0-896,0 0 672,0 0-832,0 36 384,0-36-576,0 35 32,0 0-224,-35-35 32,70 0-96,-35 0-64,0 35 0,0-70-32,0 35 0,35 0 128,-35 0-64,36-35 32,-1 35-32,-35-35 224,0 35-160,0 0 384,-35 0-288,35 0 320,-36 0-320,36 0-32,-35 35-128,35 0-192,-35-35 64,35 0 32,0 35 32,0-35 64,35 36-32,-35-36-96,35 0 32,-35 0-1024,36 0 576,-36 0-736,0 0-2528,-36 0-1376,36 0 2624</inkml:trace>
          <inkml:trace contextRef="#ctx0" brushRef="#br0" timeOffset="6713">13124 10089 5632,'0'0'2176,"0"0"-1152,-24 0-768,24 0 640,0 0-512,0 0 224,-23 24-352,23-24 192,0 0-224,0 0 128,0 0-192,0 0 128,23 0-160,-23 0-64,24 0-32,0 0 160,-1 0-96,-23-24 544,23 24-384,-23-24 480,0 24-448,0-23 512,0 23-480,-23 0 223,0 0-319,-1 0-64,24 0-96,-24 0-128,1 23 32,23-23-256,-24 24 160,24 0-1855,0-24 1087,0 23-4064,0 0 2784</inkml:trace>
        </inkml:traceGroup>
        <inkml:traceGroup>
          <inkml:annotationXML>
            <emma:emma xmlns:emma="http://www.w3.org/2003/04/emma" version="1.0">
              <emma:interpretation id="{C30955DC-B11A-4B8F-A56E-587556746E48}" emma:medium="tactile" emma:mode="ink">
                <msink:context xmlns:msink="http://schemas.microsoft.com/ink/2010/main" type="inkWord" rotatedBoundingBox="24779,12157 25007,12050 25097,12241 24869,12348"/>
              </emma:interpretation>
              <emma:one-of disjunction-type="recognition" id="oneOf1">
                <emma:interpretation id="interp5" emma:lang="en-US" emma:confidence="0">
                  <emma:literal>•</emma:literal>
                </emma:interpretation>
                <emma:interpretation id="interp6" emma:lang="en-US" emma:confidence="0">
                  <emma:literal>8</emma:literal>
                </emma:interpretation>
                <emma:interpretation id="interp7" emma:lang="en-US" emma:confidence="0">
                  <emma:literal>&amp;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480">13159 9501 5760,'0'-70'2176,"0"70"-1152,-35 0-832,35 0 672,0 0-512,0 0 192,0 0-320,0 0 128,0 35-192,0 0 288,0 0-256,0-35 256,0 36-256,0-36 96,35 35-160,-35-35 64,0 35-96,0-35 160,0 0-160,35-35 32,-35 35-64,0-35 160,0 35-128,0-36 320,0 1-224,-35 35-32,35 0-96,-35-35 32,-1 35-64,1 35-928,35 0 480,-35-35-3360,0 36 2112,35-1-2560,0 0 2432</inkml:trace>
          <inkml:trace contextRef="#ctx0" brushRef="#br0" timeOffset="5485">13217 9571 4736,'0'-24'1760,"0"24"-960,0 0-224,-23 0 1056,23 24-896,-23-24 576,23 0-800,0 0 384,-24 24-544,1-24 256,23 23-352,0-23 0,-24 24-160,24-24-128,0 0 0,0 0 96,0 23-32,24-46 64,-24 23-64,23 0-32,1 0 32,-24-24 160,23 1-96,-23-1 448,0 0-288,-23 1 383,23 23-383,-24 0 224,24 0-256,-23 0 64,-1 0-160,1 0-64,23 23-32,0-23-128,0 0 64,-24 0 32,48 0 0,-24 0-96,0 24 64,0-24 32,0 24 0,0-24-704,23 0 384,-46 0-2911,23 23 1791</inkml:trace>
        </inkml:traceGroup>
        <inkml:traceGroup>
          <inkml:annotationXML>
            <emma:emma xmlns:emma="http://www.w3.org/2003/04/emma" version="1.0">
              <emma:interpretation id="{0EDBBFC1-4F18-4475-8283-319A19142AD4}" emma:medium="tactile" emma:mode="ink">
                <msink:context xmlns:msink="http://schemas.microsoft.com/ink/2010/main" type="inkWord" rotatedBoundingBox="24306,11908 24181,11742 24366,11603 24491,11769">
                  <msink:destinationLink direction="to" ref="{3A84F5EE-8C96-4163-9326-BB2853873496}"/>
                </msink:context>
              </emma:interpretation>
              <emma:one-of disjunction-type="recognition" id="oneOf2">
                <emma:interpretation id="interp10" emma:lang="en-US" emma:confidence="0">
                  <emma:literal>to</emma:literal>
                </emma:interpretation>
                <emma:interpretation id="interp11" emma:lang="en-US" emma:confidence="0">
                  <emma:literal>co</emma:literal>
                </emma:interpretation>
                <emma:interpretation id="interp12" emma:lang="en-US" emma:confidence="0">
                  <emma:literal>so</emma:literal>
                </emma:interpretation>
                <emma:interpretation id="interp13" emma:lang="en-US" emma:confidence="0">
                  <emma:literal>too</emma:literal>
                </emma:interpretation>
                <emma:interpretation id="interp14" emma:lang="en-US" emma:confidence="0">
                  <emma:literal>go</emma:literal>
                </emma:interpretation>
              </emma:one-of>
            </emma:emma>
          </inkml:annotationXML>
          <inkml:trace contextRef="#ctx0" brushRef="#br0" timeOffset="3367">12560 9172 4480,'23'0'1664,"-23"0"-896,-23 23-544,23-23 832,0 0-608,0 0 416,0 0-512,0-23 256,0 23-352,0 0 64,0 0-192,0 0 160,0 0-192,0-24 384,0 24-256,0-23 384,-24 23-352,24 0 96,-23 0-64,23 0 32,0 23-160,-24 1-32,24-24-64,0 0-64,0 23 32,24-23 96,-24-23 0,0 23-64,23 0 128,1 0-128,-24-47 256,0 47-192,0-24 160,0 0-160,0 1 352,0 23-257,0-24 321,-24 1-320,24 23 32,-23 0-160,23 0-64,-24 0 0,24 0-32,0 0 0,-24 0 64,24 23-32,0-23-32,24 24 32,-24-24-128,24 0 64,-24 0-32,0 0 0,23 0 192,-23 0-64,24 0 128,-24 0-128,0-24 32,0 24-32,0 0 160,0 0-128,-24-23 32,1 46-64,23-23 32,-24 0-64,0 24-32,24-24 32,-23 23-128,23 1 64,0 0-32,0-24 0,23 23 128,-23 1-32,24-24 64,-24 23-64,24-23 64,-24 0-64,0 0-32,23 0 32,-23 0-608,0 0 320,0-23-1440,-23 23 929,23 0-3649,-24 0 2432,0 0-2752,24 23 2688</inkml:trace>
          <inkml:trace contextRef="#ctx0" brushRef="#br0" timeOffset="6083">12559 9125 2304,'0'-24'864,"0"24"-448,0-24 576,0 24 1312,0 0-1216,0-23 672,0 46-1056,-24-23 608,24 0-768,0 0 224,-23 0-448,23 24 32,0 0-224,-23-24-64,23 23-32,0 1-32,0-24 0,0 0 0,0 0 0,23 0 64,-23 0-32,0 0 64,0 0-64,0 0 256,23 0-160,-46-24 384,23 1-288,0 23 160,0 0-224,-23 0 64,-1 0-128,24 0-64,-23 23 0,-1-23-32,24 24 0,-23-24-1504,23 23 832</inkml:trace>
        </inkml:traceGroup>
      </inkml:traceGroup>
    </inkml:traceGroup>
  </inkml:traceGroup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3:31.426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7C86835-F511-48ED-AAC7-C4CDD4727518}" emma:medium="tactile" emma:mode="ink">
          <msink:context xmlns:msink="http://schemas.microsoft.com/ink/2010/main" type="writingRegion" rotatedBoundingBox="24868,11662 25023,13277 23685,13405 23530,11790"/>
        </emma:interpretation>
      </emma:emma>
    </inkml:annotationXML>
    <inkml:traceGroup>
      <inkml:annotationXML>
        <emma:emma xmlns:emma="http://www.w3.org/2003/04/emma" version="1.0">
          <emma:interpretation id="{765101B4-88BA-4097-8CE8-43C2763B556E}" emma:medium="tactile" emma:mode="ink">
            <msink:context xmlns:msink="http://schemas.microsoft.com/ink/2010/main" type="paragraph" rotatedBoundingBox="24868,11662 25023,13277 23784,13396 23629,117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C563AB-D7E5-485F-90CF-F078C8730A2D}" emma:medium="tactile" emma:mode="ink">
              <msink:context xmlns:msink="http://schemas.microsoft.com/ink/2010/main" type="line" rotatedBoundingBox="24868,11662 25023,13277 23784,13396 23629,11781"/>
            </emma:interpretation>
          </emma:emma>
        </inkml:annotationXML>
        <inkml:traceGroup>
          <inkml:annotationXML>
            <emma:emma xmlns:emma="http://www.w3.org/2003/04/emma" version="1.0">
              <emma:interpretation id="{7CCBDB60-F163-480A-987C-6A51B602DED3}" emma:medium="tactile" emma:mode="ink">
                <msink:context xmlns:msink="http://schemas.microsoft.com/ink/2010/main" type="inkWord" rotatedBoundingBox="24868,11662 25023,13277 23784,13396 23629,11781"/>
              </emma:interpretation>
              <emma:one-of disjunction-type="recognition" id="oneOf0">
                <emma:interpretation id="interp0" emma:lang="en-US" emma:confidence="0">
                  <emma:literal>eye</emma:literal>
                </emma:interpretation>
                <emma:interpretation id="interp1" emma:lang="en-US" emma:confidence="0">
                  <emma:literal>Eye</emma:literal>
                </emma:interpretation>
                <emma:interpretation id="interp2" emma:lang="en-US" emma:confidence="0">
                  <emma:literal>eye.</emma:literal>
                </emma:interpretation>
                <emma:interpretation id="interp3" emma:lang="en-US" emma:confidence="0">
                  <emma:literal>"Fee</emma:literal>
                </emma:interpretation>
                <emma:interpretation id="interp4" emma:lang="en-US" emma:confidence="0">
                  <emma:literal>eyed</emma:literal>
                </emma:interpretation>
              </emma:one-of>
            </emma:emma>
          </inkml:annotationXML>
          <inkml:trace contextRef="#ctx0" brushRef="#br0">12536 9114 5632,'0'0'2176,"0"0"-1152,0 0-768,-35 0 864,70 0-640,-35 0 96,0 0-320,-35 0 96,35 0-192,0 35 288,0-35-256,0 35 96,0-35-160,0 36 64,0-36-96,0 0 0,35 0-32,-35 0 96,0 0-96,0 0 128,0 0-128,0 0 128,0 0-128,-35 0 128,35-36-128,0 36 128,0-35-128,0 35 192,0 0-160,0-35 320,0 35-224,-36 0 96,72 0-160,-36-36 0,0 72-64,0-36-128,0 0 32,0 35 96,0-35-32,-36 35-1088,36-35 608,0 36-4352,0-36 2656</inkml:trace>
          <inkml:trace contextRef="#ctx0" brushRef="#br0" timeOffset="-764">12253 9549 2048,'24'0'768,"-24"0"-384,0 0-32,0-23 800,0 46-608,0-23 800,0 0-768,-24 0 416,24 0-576,-23 0 192,23 23-352,0-23 480,0 0-416,0 0 352,0 0-384,0-23 256,0 23-288,23 0 0,-23 0-160,24 0 160,-24-23-160,0 23 320,24-24-224,-24 0 32,0 1-128,23 0 96,-23 23-128,23-24-32,-23 0 0,24-22 32,0 46-32,-24-48 192,23 48-128,-23-23-32,23-1-32,-23 1-32,24-1 0,-24 1 0,0 23 0,24 0 128,-24 0-64,0-24 256,0 24-192,0 0 160,23 0-160,-23 24 224,0-24-224,0 23 159,0 1-159,0-24 160,0 23-192,0 1 256,23-1-224,-23 48 96,0-24 0,0-23 96,24-1-160,-24 0 128,0 1-192,0 23 192,0-24-192,0 1 96,24 0-96,-24-24-64,0 23 0,0-23-192,0 23 96,0-23 96,0 24 0,0-48 128,0 24-96,0 0-32,0 0 0,0 0-32,0 0 0,0 0 0,0 0 0,0 0 128,0 0-64,0 0-32,0 0 0,0 0-32,0 24 0,0-24 128,0 0-64,0 0 128,0 0-128,0 0-32,0 0 0,0 0-128,0 0 64,0 0 32,0 0 0,23 0 64,-23 0-32,23 0-32,-23 0 32,24-24-128,0 24 64,-24 0 32,23-23 0,1 23 64,-24 0-32,23-23-32,-23 23 32,24 0-128,-1 0 64,-23-24-32,24 24 0,-24 0 64,23-24 0,-23 24 0,24 0 0,-24 0 0,23 0 0,-23 0 0,24 0 0,-24 0 0,23 0 0,-23-23 64,0 23-32,0 0-32,0 0 32,0 0-32,0 0 0,0 0 64,0 0-32,0 0-32,0 0 32,0 0-32,0 0 0,0 0 64,0 0-32,0 0 64,24 0-64,-24 0-96,0 0 32,0 0 32,0 0 0,0 0 64,0 0-32,0 0-32,0 0 32,0 0-128,0 23 64,0-23 96,0 0-32,0 0-32,0 24 32,-24-24-32,48 0 0,-24 0 0,0 0 0,0 0 64,0 24-32,-24-24 64,24 0-64,0 0 64,0 0-64,0 0-32,0 0 32,-23 0-32,23 0 0,0 0 0,0 0 0,-24 23 0,24 0 128,0-23 64,0 0-64,-23 24-96,23-24 0,-24 24-32,24-1 0,-23-23 0,23 24 0,-24-48 64,24 48-96,0-1-64,0 1 64,-23-24 64,23 23 0,-24 1 64,24-1-64,0-46 64,0 23-64,0 0 64,0 0-64,0 0-32,0-24 32,0 24 32,0 24-32,0-24 64,0 0-64,0 0-32,0-24 32,0 48-32,0-24 0,0 23 0,0-23 0,0 0 0,0 0 0,0 0 64,0 0-32,0 0-32,0 0 32,0 0-32,0 0 0,0 0 64,0 0-32,0 0 128,0 0-96,0 24-32,0-24 0,0 0-128,0 23 64,0-23 160,0 0-64,0 0 128,0 0-128,0 0 32,0 0-32,0 0 32,0 0-64,-23 0-96,23 0 32,0 0-32,0 0 0,0 0 352,0 0-192,0 0 0,0-23-64,0 23-256,0 0 128,0 0-96,0 23 96,0-23 128,0 0 0,0 0 256,0 0-160,0 0-96,0 24-64,0-24 96,23 0-32,-23 0-32,0 0-128,24 0 0,-24 23 0,23-23 64,-23 0 96,24 0 0,-1 24 64,1-24-64,-24 0 192,23 0-128,1 24 256,-1-24-224,1 0-384,0 0 128,-24 23-320,23-23 256,0 0 224,-23 23 0,24-23 288,0 24-192,-24-24-96,0 24-64,0-24-192,23 0 128,-23 0 256,0 0-96,0 0 0,0 0-32,0 23-256,23-23 128,-23 0 32,0 0 64,0 0 64,0 0-32,0 0 128,0 0-96,0 0-32,0 0 0,0 0-32,0 0 0,0 0 64,0 0-32,0 0-96,0 0 32,0 0 160,0 0-64,-23 0-32,23 0 0,0 0-192,0 0 96,0 0-96,-23 0 64,23 0 192,0 0-32,-24 0-32,0 0 0,1 0 96,23 0-64,-23 0 128,-1 0-128,0 0-96,1 23 0,-24-23 32,23 0 0,1 0 128,23 0-64,-24 0-32,1 0 0,-1 0-128,24 0 64,-23 0-192,23 0 128,-24-23 32,24 23 64,-23 0 192,23 0-96,-24 0-96,24 0-32,-24 0-128,24 0 96,0 0 32,0 0 32,-23 0 128,23 0-64,0 0-160,0 23 32,0-23-192,0 0 160,0 0 192,0 0-64,0 0 224,0 0-160,0 0 32,0 0-64,0 0-64,0 0 32,0 0-192,0 0 96,0 0 32,0 0 32,0 0 64,0 0-32,0 0-32,0 0 32,0 0 32,23 0-32,-23 0 64,0 0-64,0 0-96,0 0 32,0 0-32,0 0 0,-23 0-160,23 0 128,0 0-32,0 0 64,0 0 352,0 0-192,0 24 64,0-24-96,-23 0 32,23 0-64,0 24-32,0-24 32,0 0 32,-24 23-32,24-23-96,0 23 32,0 1 32,0-24 0,-24 24 0,24-1 0,0 0-96,0 1 64,0 0 96,0 23-32,0-24-32,0 1 32,0-1 32,0 1-32,-23-24 64,46 0-64,-23 0-32,0 0 32,0 0-192,0 0 96,0 0-96,0 23 64,0-23 288,0 0-128,-23 0 64,23 0-64,0 0-64,0 0 32,0 0 32,0 0-32,0-23-32,-23 23 32,23 0 32,-24-24-32,24 1 64,0-1-64,-24 1-32,1-1-64,23-23 32,0 23 32,-23 1-96,23 0 64,-24-25 32,24 25 0,-24 0 0,24-1 0,0 24 0,0-24 0,-23 1-96,23 23 64,0-23-32,0 23 0,0 0 128,0 0-32,0 0-32,0 0 32,0 0-128,0 0 64,0 0 96,0 23-32,0-23-32,0 0 32,0 0-32,0 23 0,0-23 0,0 0 0,-23 0-448,23 0 256,0 0-320,0 0 256,0 0 576,0 0-160,0 0 288,0 0-224,0 0-64,0 0-96,0 0 96,0 0-96,-24 0-32,0 0 0,1 0-32,23 0 0,-24 0 0,24 0 0,0 0 0,-23 0 0,-1 0 0,24 0 0,-23 24 0,-1-24 64,24 0-32,-23 0-32,23 0 32,-24 0-128,24 0 64,-24 0 32,1 0 0,23 0 0,0 0 0,-23 0-96,23 0 64,0 0-128,0 0 96,-24 0 96,24 0 0,0 0 64,0 0-64,0 0-160,0 0 64,0 0 96,0 0 0,0 0 64,24 0-64,-24-24-32,0 24 32,0-23-32,23 23 0,-23-23 0,0 23 0,23 0-448,1 0 256,-24 0-416,24-24 352,-24 0 480,23 24-96,1 0 320,-1-23-256,-23 0-96,24 23-64,-1 0 32,-23-24-32,24 24 64,-1 0-64,-23-24-32,24 24 32,-24 0-32,0 0 0,24-23 64,-24 23-32,0 0-32,0 0 32,0 0-32,0 0 0,0-24-96,0 24 64,0 0 32,0 0 64,0 0-32,0 0-32,0 0 32,0 0 32,0 0-32,0 0-32,0 0 32,0 0-32,0 0 0,0 0 0,0 0 0,0 0 0,0 0 0,0 0 0,-24 0 0,24 0 0,-24 0 0,1-23 0,23 23 0,-24-24 0,24 24 0,-47 0 0,47 0 0,-23-23 0,-1 23 0,24 0 64,-23-24-32,-1 24 64,24 0-64,-47-23 64,47 23-64,-47-24-96,47 24 32,-47 0-32,47-23 0,-23 23 0,23 0 0,-24 0 64,24 0 0,-24-24 64,24 24-32,0-23-96,0 23 32,-23-24-128,46 24 96,-23 0-384,0 0 224,0-24 128,0 1 416,24 23-160,-24 0-64,0 0-64,0 0-128,24 0 64,-24 0 96,23 0-32,-23 0-32,23 0 32,1 0-128,0 0 64,-1 0 96,0 23-32,1-23-96,-24 0 32,24 0 32,-1 0 0,1-23-992,-24 23-1504,23 0 1312,-23 0-3135,24 0 2463,-1 0-3648,-23 0 3136</inkml:trace>
          <inkml:trace contextRef="#ctx0" brushRef="#br0" timeOffset="854">12560 10348 3072,'-24'47'1120,"24"-47"-576,0-23-64,0-1 768,0 24-672,0 0 480,24 24-608,-24-24 544,0 0-576,0 23 288,0-23-416,0 24 416,0 0-416,0-1 288,0-23-320,0 0 128,0 23-224,0-46 64,0 23-128,0 0-64,0 0 0,0 0-32,0-23 0,0-1 352,0 24-192,0 0 416,0-24-320,-24 24 224,48 0-256,-48 0 64,24 0-160,-23 24 64,23 0-97,0-1 1,0 0-32,0 0-64,0 1 32,0-24-32,0 0 0,0 0 0,23 24 0,-23-24 0,0 0 0,24-24 0,-24 24 0,0-24 64,23 24-32,-23-23 64,0 23-64,0-23 64,0 23-64,-23-23 128,23 23-96,-24-24 192,24 48-160,-23-24 96,-1 23-96,0-23 0,24 46-32,-23-46 32,23 24-64,0 0-96,0-1 32,0 1-32,0-24 0,23 23 128,-23-23-32,24 0-32,0 0 32,-24 0 32,23 0-32,-23 0 64,0 0-64,0 0-384,0-23 224,0 23-1535,0 0 927,-23 0-4320,23 0 2784</inkml:trace>
          <inkml:trace contextRef="#ctx0" brushRef="#br0" timeOffset="8683">12442 10630 6272,'35'0'2368,"-35"0"-1280,0 0-768,0 0 704,0 0-608,0 0 96,0 0-352,0 0 128,0 35-160,36-35 288,-36 35-224,35-35 160,-35 0-192,35 0 128,-35 0-160,0-35 160,36 35-192,-36 0 320,0 0-224,0-35 96,0 35-160,0 0 0,-36 0-64,36 0-64,-35 0 32,35 0-1376,0 35 736,-35-35-4064,35 0 2592</inkml:trace>
          <inkml:trace contextRef="#ctx0" brushRef="#br0" timeOffset="9285">12207 9665 5376,'0'24'2112,"0"-24"-1152,0-24-576,0 24 1088,0 0-832,0 0 256,0 0-544,0 0 96,24 0-288,-24 0 64,23-23-128,-23 23-128,24-23 0,0-1 32,-1 0 0,-23 1-224,23 0 128,0-1-2144,-23 0 1216,0 1-1472,24 23 1440</inkml:trace>
        </inkml:traceGroup>
      </inkml:traceGroup>
    </inkml:traceGroup>
    <inkml:traceGroup>
      <inkml:annotationXML>
        <emma:emma xmlns:emma="http://www.w3.org/2003/04/emma" version="1.0">
          <emma:interpretation id="{BFA84A7D-2923-4BE7-A377-C25E47EE0873}" emma:medium="tactile" emma:mode="ink">
            <msink:context xmlns:msink="http://schemas.microsoft.com/ink/2010/main" type="paragraph" rotatedBoundingBox="23728,12245 23949,12916 23737,12986 23516,1231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8A92DFA-D18B-4086-BF23-06447B28643B}" emma:medium="tactile" emma:mode="ink">
              <msink:context xmlns:msink="http://schemas.microsoft.com/ink/2010/main" type="inkBullet" rotatedBoundingBox="23698,12255 23749,12410 23608,12456 23557,12301"/>
            </emma:interpretation>
            <emma:one-of disjunction-type="recognition" id="oneOf1">
              <emma:interpretation id="interp5" emma:lang="en-US" emma:confidence="0">
                <emma:literal>•</emma:literal>
              </emma:interpretation>
            </emma:one-of>
          </emma:emma>
        </inkml:annotationXML>
        <inkml:trace contextRef="#ctx0" brushRef="#br0" timeOffset="5499">11736 9689 4608,'0'0'1760,"0"0"-960,0 0-448,0-24 992,0 48-768,0-24 448,0 0-608,0 0 256,0 0-384,0 0 192,0 0-256,0 24 128,0-1-192,0-23 0,0 24-96,23-1-256,-23-23 96,24 23 192,-24-23-64,24 0 224,-1-23-160,-23 23-384,23-23 160,-23-1 288,24 1-64,-48-1 768,24 24-480,-23-24 96,23 24-288,-23-23 256,23 23-256,-24 0-32,24 23-96,-24-23-64,24 24 32,-23-24 32,23 0-32,0 24 64,23-24-64,-23 0-32,0 0 32,24 0-192,-24 0 96,0 23-1728,0-23 992,0 0-4064,0 0 2720</inkml:trace>
      </inkml:traceGroup>
      <inkml:traceGroup>
        <inkml:annotationXML>
          <emma:emma xmlns:emma="http://www.w3.org/2003/04/emma" version="1.0">
            <emma:interpretation id="{C8CB0DB8-CEED-43B8-B60D-471B89DCA1AB}" emma:medium="tactile" emma:mode="ink">
              <msink:context xmlns:msink="http://schemas.microsoft.com/ink/2010/main" type="line" rotatedBoundingBox="23870,12676 23949,12916 23737,12986 23658,12746"/>
            </emma:interpretation>
          </emma:emma>
        </inkml:annotationXML>
        <inkml:traceGroup>
          <inkml:annotationXML>
            <emma:emma xmlns:emma="http://www.w3.org/2003/04/emma" version="1.0">
              <emma:interpretation id="{86759129-10FA-4FBF-B385-AA11A536DA0E}" emma:medium="tactile" emma:mode="ink">
                <msink:context xmlns:msink="http://schemas.microsoft.com/ink/2010/main" type="inkWord" rotatedBoundingBox="23870,12676 23949,12916 23737,12986 23658,12746"/>
              </emma:interpretation>
              <emma:one-of disjunction-type="recognition" id="oneOf2">
                <emma:interpretation id="interp6" emma:lang="en-US" emma:confidence="0">
                  <emma:literal>•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@</emma:literal>
                </emma:interpretation>
                <emma:interpretation id="interp10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6170">11877 10160 5504,'0'0'2112,"0"0"-1152,0 0-576,0 0 896,0 0-768,0 0 128,0 0-384,-24 0 32,24 0-160,0 0 224,0 0-224,-23 0 320,23 0-256,0 0 96,0 0-160,0 0 224,0 24-224,0-24 32,23 0-96,-23 0-64,24 0 32,-24 0 32,24 0-32,-1-24 64,-23 24-64,23-23 64,1 23-64,-24-24 320,0 24-160,0-24 160,0 24-192,-24-23 224,1 46-256,23-23 255,-23 24-255,-1 0 96,24-1-128,-24 1 0,24-1-32,0 0-64,24 1 32,-24 0 32,47-1-32,-24-23 256,1 0-160,0-23 32,-1 23-96,0-24 32,1 0-64,-24 1 480,0 23-288,0-23 480,0 23-416,-24 0 96,24 0-256,-23 23-128,0-23-32,-1 23-128,0 1 96,24 0 32,0-24-768,0 23-2207,0-23 1567,0 0-4000,24 23 3072</inkml:trace>
        </inkml:traceGroup>
      </inkml:traceGroup>
    </inkml:traceGroup>
  </inkml:traceGroup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43.351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37516827-F269-4A28-A4BA-AFA8BD060884}" emma:medium="tactile" emma:mode="ink">
          <msink:context xmlns:msink="http://schemas.microsoft.com/ink/2010/main" type="writingRegion" rotatedBoundingBox="21778,9329 23101,9417 23090,9580 21768,9492"/>
        </emma:interpretation>
      </emma:emma>
    </inkml:annotationXML>
    <inkml:traceGroup>
      <inkml:annotationXML>
        <emma:emma xmlns:emma="http://www.w3.org/2003/04/emma" version="1.0">
          <emma:interpretation id="{10F23FE4-01DD-4145-A627-732CF8DD3876}" emma:medium="tactile" emma:mode="ink">
            <msink:context xmlns:msink="http://schemas.microsoft.com/ink/2010/main" type="paragraph" rotatedBoundingBox="21778,9329 23101,9417 23090,9580 21768,94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030310-1A6E-4FF3-855A-D01E0B6ACF95}" emma:medium="tactile" emma:mode="ink">
              <msink:context xmlns:msink="http://schemas.microsoft.com/ink/2010/main" type="line" rotatedBoundingBox="21778,9329 23101,9417 23090,9580 21768,9492"/>
            </emma:interpretation>
          </emma:emma>
        </inkml:annotationXML>
        <inkml:traceGroup>
          <inkml:annotationXML>
            <emma:emma xmlns:emma="http://www.w3.org/2003/04/emma" version="1.0">
              <emma:interpretation id="{E1967068-1E6B-43BC-941A-218FFDD2EE39}" emma:medium="tactile" emma:mode="ink">
                <msink:context xmlns:msink="http://schemas.microsoft.com/ink/2010/main" type="inkWord" rotatedBoundingBox="21777,9358 21922,9368 21916,9459 21770,9449">
                  <msink:destinationLink direction="with" ref="{FD49E2F3-4559-471F-8C38-D9FCEA50B9FD}"/>
                  <msink:destinationLink direction="with" ref="{4518AE7C-B1E8-4F9F-B0F3-32986758855C}"/>
                </msink:context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&gt;</emma:literal>
                </emma:interpretation>
              </emma:one-of>
            </emma:emma>
          </inkml:annotationXML>
          <inkml:trace contextRef="#ctx0" brushRef="#br0">11195 7926 3456,'0'-23'1408,"0"23"-768,0 23-192,0-23 960,0 0-768,0 0 320,0 0-576,0 0 288,24 0-384,-24 0 256,0 24-288,0-24 64,0 0-192,0 0 224,0 0-224,0 0 320,0 0-256,0 0 160,0 24-192,0-24 128,23 23-160,-23-23 0,0 0-64,24 0 32,0 0-64,-24 0 64,23 0-64,-23-23 128,23 23-96,-23-24 256,0 24-192,0-24 320,0 24-256,-23 0 160,23 0-192,-23 0 64,23 0-128,-24 0-128,24 0 0,-24 0 32,24 0 0,0 0 0,0 24 0,0-24-96,0 24 64,0-24 96,24 23-32,-24-23 64,0 0-64,24 0-96,-24 0 32,0-23 96,0 23-32,0 0-96,0 0 32,0-24-1312,0 24 736</inkml:trace>
        </inkml:traceGroup>
        <inkml:traceGroup>
          <inkml:annotationXML>
            <emma:emma xmlns:emma="http://www.w3.org/2003/04/emma" version="1.0">
              <emma:interpretation id="{EBEB6CAB-0142-46CD-9C8B-7C0AF9BBD61E}" emma:medium="tactile" emma:mode="ink">
                <msink:context xmlns:msink="http://schemas.microsoft.com/ink/2010/main" type="inkWord" rotatedBoundingBox="22909,9404 23101,9417 23090,9580 22898,9567"/>
              </emma:interpretation>
              <emma:one-of disjunction-type="recognition" id="oneOf1">
                <emma:interpretation id="interp5" emma:lang="en-US" emma:confidence="0">
                  <emma:literal>of</emma:literal>
                </emma:interpretation>
                <emma:interpretation id="interp6" emma:lang="en-US" emma:confidence="0">
                  <emma:literal>G</emma:literal>
                </emma:interpretation>
                <emma:interpretation id="interp7" emma:lang="en-US" emma:confidence="0">
                  <emma:literal>GS</emma:literal>
                </emma:interpretation>
                <emma:interpretation id="interp8" emma:lang="en-US" emma:confidence="0">
                  <emma:literal>ld</emma:literal>
                </emma:interpretation>
                <emma:interpretation id="interp9" emma:lang="en-US" emma:confidence="0">
                  <emma:literal>os</emma:literal>
                </emma:interpretation>
              </emma:one-of>
            </emma:emma>
          </inkml:annotationXML>
          <inkml:trace contextRef="#ctx0" brushRef="#br0" timeOffset="899">12347 7974 6400,'0'0'2464,"0"0"-1344,0 0-736,0-24 1088,0 48-832,0-24 480,0 23-672,-23-23 32,23 24-288,0-24-32,0 23-96,0 1 96,0-24-96,23 23 128,-23 0-128,0-23 32,24 0-32,0 0 32,-1 0-64,1 0-32,-1 0 32,1-23 96,-1 0-64,-23 23 320,0-24-193,0 1 161,0 23-192,0-24 224,-23 24-256,-1-23 160,1 23-160,23 0 64,-24 0-96,1 0-64,23 23 0,0-23-32,0 24 0,-24-1 0,24 1 0,0-24-160,24 0 96,-24 0-32,23 0 32,1 0 192,-24 0-64,0 0 192,23 0-160,1-24 192,-24 1-192,0 23 256,0 0-224,0-24 256,-24 24-256,1 0 160,23 0-160,-24 0 0,24 0-64,-23 0 32,23 24-64,-24-24-160,24 0 64,-24-24-896,24 24 544,0 0-2144,0 24 1409,0-24-4193,0 0 2976</inkml:trace>
        </inkml:traceGroup>
      </inkml:traceGroup>
    </inkml:traceGroup>
  </inkml:traceGroup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28.93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D541DBC9-9540-4434-95A2-0E585B986C83}" emma:medium="tactile" emma:mode="ink">
          <msink:context xmlns:msink="http://schemas.microsoft.com/ink/2010/main" type="writingRegion" rotatedBoundingBox="19872,13381 19978,13381 19978,13416 19872,13416"/>
        </emma:interpretation>
      </emma:emma>
    </inkml:annotationXML>
    <inkml:traceGroup>
      <inkml:annotationXML>
        <emma:emma xmlns:emma="http://www.w3.org/2003/04/emma" version="1.0">
          <emma:interpretation id="{936A491E-92C0-45AD-9E6A-417581807DDA}" emma:medium="tactile" emma:mode="ink">
            <msink:context xmlns:msink="http://schemas.microsoft.com/ink/2010/main" type="paragraph" rotatedBoundingBox="19872,13381 19978,13381 19978,13416 19872,13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32EC1F-C541-4759-A767-95574BF40DBE}" emma:medium="tactile" emma:mode="ink">
              <msink:context xmlns:msink="http://schemas.microsoft.com/ink/2010/main" type="line" rotatedBoundingBox="19872,13381 19978,13381 19978,13416 19872,13416"/>
            </emma:interpretation>
          </emma:emma>
        </inkml:annotationXML>
        <inkml:traceGroup>
          <inkml:annotationXML>
            <emma:emma xmlns:emma="http://www.w3.org/2003/04/emma" version="1.0">
              <emma:interpretation id="{5548E2B7-504E-45E7-AAA6-F9574ABD58D8}" emma:medium="tactile" emma:mode="ink">
                <msink:context xmlns:msink="http://schemas.microsoft.com/ink/2010/main" type="inkWord" rotatedBoundingBox="19872,13381 19978,13381 19978,13416 19872,13416">
                  <msink:destinationLink direction="with" ref="{FD49E2F3-4559-471F-8C38-D9FCEA50B9FD}"/>
                </msink:context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10243 9913 2304,'35'0'864,"-35"0"-448,37 0 128,-37 0 864,0 0-736,0 0 32,35 0-96,-35 0 64,0 0-160,0 0-32,0 0-96,0 0 352,0 35-384,0-35 160,0 0-288</inkml:trace>
        </inkml:traceGroup>
      </inkml:traceGroup>
    </inkml:traceGroup>
  </inkml:traceGroup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6.32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7D7961DE-7FB4-463D-BC27-A126FC0A3C66}" emma:medium="tactile" emma:mode="ink">
          <msink:context xmlns:msink="http://schemas.microsoft.com/ink/2010/main" type="inkDrawing" rotatedBoundingBox="21981,-1467 31881,12903 18130,22376 8230,8004" shapeName="Other">
            <msink:destinationLink direction="from" ref="{BA531C6E-5646-4147-BD37-8063FF6845C3}"/>
            <msink:destinationLink direction="with" ref="{A7E8D84B-57B1-487F-A16B-E7C53558472A}"/>
            <msink:destinationLink direction="with" ref="{5C584EF3-CDF0-4E93-A1FF-8D0A8CCE5D83}"/>
            <msink:destinationLink direction="with" ref="{D5A70FE6-490D-4DC2-950A-0AE7D1C62103}"/>
            <msink:destinationLink direction="with" ref="{41094CF6-4DE0-4CC1-A85A-627DBCFED6F0}"/>
          </msink:context>
        </emma:interpretation>
      </emma:emma>
    </inkml:annotationXML>
    <inkml:trace contextRef="#ctx0" brushRef="#br0">8914 18827 4992,'-23'0'1824,"23"0"-960,0-24-512,0 24 1120,0 0-832,0 0 992,0 0-960,0-24 672,0 24-800,0-23 576,0 23-640,0-23 383,0 23-511,0-24 480,0 24-512,0-47 352,0 24-384,0-1 256,0 0-288,-24-22 192,24-2-224,0 2 64,0 22-160,0-23 160,0 0-192,0-24 256,0 24-224,0-23 160,24 22-160,-24-22 160,0 23-192,0 0 192,0 23-192,0 1-32,0-24-32,0 0 160,0 0-96,0-24-32,0 24-32,23-23-128,-23 22 64,0-22 32,0 23 0,0-24 64,0 25-32,0-25 128,24 24-96,-24-24-32,0 24 0,0 0-128,0 24 64,0-48-32,0 24 0,0-23 0,0 22 0,24 2 0,-24-2 0,0-22 192,0 23-64,23 0 128,-23 0-128,0-24-32,23 24 0,-23 0-32,0 0 0,24 0-160,0 0 96,-24-24 96,23 25 0,-46-25 192,23 24-128,0 0-96,0 0-32,0-24-128,0 24 96,0-23 32,0 22 32,0 2-96,23-2 64,-23-22 32,0 23 0,0-24 0,0 25 0,-23-2 64,23 1-32,0 0-32,0 0 32,0 0-192,0 0 96,0 0 96,0 0 0,0 0-32,0-23 32,0-1-128,0 0 64,0 1 160,0 23-64,0-24 128,0 24-128,0-24-32,0 25 0,0-2-128,0 2 64,0-2 32,23 2 0,-23-2 0,0 2 0,0-2 0,23 25 0,-23-48 0,0 48 0,0-48 0,0 24 0,0 0 0,0 0 0,0-24 64,0 48-32,0-48-32,24 48 32,-24-24-32,0 0 0,0 0 0,0 0 0,0-24 0,0 24 0,24 0 0,-24 23 0,0-22 0,0-2 0,0 2-96,0-2 64,0-22-128,0 23 96,0 0-32,0 0 32,0 0 0,0 0 0,0-24 64,0 47 0,0-22 192,0-2-96,0 2-32,0-2-32,0 2-32,0-2 0,0 2-96,0-2 64,0 1-128,0 0 96,0 0 96,0 0 0,0-23 64,0 46-64,0-46 192,0 46-128,0-23 32,0 24-128,0-1-96,0 0 64,0-22 0,0-2 32,0 2 0,0 22 0,0-23 0,0 23 0,0-23-96,0 24 64,0-24 32,0 23 0,0-23 128,0 0-64,0 0-32,0 0 0,0 0-32,0 24 0,0 23 64,0-71-256,0 0 192,0 1-32,0-1 384,0 24-160,0 0-256,0 0 32,0 0 0,23 0 32,-23 0 64,0 0-32,0 0-32,0 0-64,0 0 32,0 24 32,0-48 0,0 47 0,0-23 64,0 0-96,0 0-64,23 23 64,-23-22 64,0-2 0,24 2-32,-24 22 32,0-23-320,24 0 160,-24 0 32,0 24 96,0-25 352,23 25-192,-23-24-64,0 0-416,0 23 64,0-23 128,23 24 448,-23-24-160,24 23-64,-24 0-160,24-46 32,-1 23-192,-23 24-96,24-1 448,-24-23 160,0 24-160,23-1-32,-23-23-64,0 24-32,24-1 0,-1-47 0,-23 24 0,24 0 0,-24 0-288,23 0 96,-23 0 64,24 0 384,0 24-160,-1-25 0,0-22 0,1 23 64,0 24-128,-1-25-96,0 1 32,1 24-288,0-24 192,-1 0-320,0 0 640,25-24 224,-25 47-128,0-22-64,1-2-128,0 25 0,23-24 0,0 0-32,-24 0-64,1 0 96,23 0-64,0 0 64,-24 0-64,25 0 64,-2-24 0,1 24-32,0 0-64,24 0 32,-24 0-32,23 0 64,1 0-32,-24 23 64,24-22-128,-25-2 0,25 1 32,-24-23 0,23 46 64,-22-23 32,-1 24-32,0-1-64,0-23 32,24 0-32,23-24 0,0 25 64,0-2-192,-24 2 96,1-2 0,-1 2 32,1 22 0,-1-23 0,1 23 0,0 1 64,-1-24-32,0 0-32,1-1 32,0 25-128,-1-24 64,1 23 32,23 1 0,-23 0 0,23-1 0,-24 0 64,-23 1-32,24 0-32,-1 23 96,1-24 64,-1 24-224,-23-24 0,0 24 0,0 0-32,24-23 32,-24 23 64,23-23 64,1-25-32,-24 25-32,24-1 32,-1 24-32,-23 0 128,0 0-64,23 24-32,-22-24-96,-2 0 32,49 0 32,-48 0 64,0 0-32,0 0 64,0 23 0,0-46-256,-23 23 96,22-24 64,25 24 32,-24 0-32,23 24 32,1-24-32,0 0-96,-24 0 64,0 0 96,23 0-96,-22 23 0,-2-23 32,-22 24 0,23-24 128,-24 24-64,48-1-32,-24-23-96,0 0-32,0 23 64,0 25 0,0-48 32,-23 23 0,23 0 64,-24-23-32,25 0-32,-2 24-64,25 0 32,0-24 32,-25 23 64,2-23-32,22 23-32,-23 1 32,0 0-32,0-24-96,0 46 64,24-22 32,-25 23 0,2-23 0,-2-1 0,2 1 0,-1-1 0,23 24 0,-23-23 64,24 23 32,-24-24-32,47 25-64,-24-2-64,1-22 32,0 23 32,-48 0 0,24-23 0,0-1 0,0 24 0,24-23 64,0 46-96,-1-23 0,-23 0 32,0-23 64,23 46-96,-46-22 0,23-2 32,0 2 0,0-2 0,0-22-96,0 23 64,0 0 32,-23 23 0,46-22 0,-22 22 0,-25-23 64,24 24-32,-23-24 64,22 0-64,-22 23 64,0-22-128,22-25-64,-22 48 64,0-1 0,-1-23 32,0-23 64,1 23-32,0 0-32,-1 0 32,1 0-128,-1 0 64,1 0 32,-1 0-96,1 23 64,-1 1 96,1-24 32,0 0-32,-1 0-64,0 0 32,1 0-128,0 0 64,-1 0 32,-23-23 64,23 23 32,1 0-32,0 0-64,-1-24 32,-23 25-128,23-25 64,1 0 32,-24 25 0,23-2 64,1-22-192,-24 23 32,23 0 96,1-23 128,-24 23-32,23 0-128,1 0 0,-24 0 32,24 0 0,-24-24 128,23 48-128,-23 0 0,23-25 0,-23 2-96,24-2 64,-24-22 32,24 23 0,-1-23 64,-23 23-32,23 0-32,-23-24 32,24 25-32,-24-2 0,0-22 0,0 23 0,0 0 0,0-23 0,24 22 0,-24 2 0,0-2 0,23 25-96,-46-24 64,46 0 32,-23 0 64,23 0-32,-23 0-96,0-23 32,0 23 96,24 0-32,-24-23-32,24 46-128,-24-23 64,0 0 96,0 23 0,0-22-96,23-1 32,-23 0 96,0 0-32,0 24 64,0-25-64,0 25-32,23 0-64,-23-25 32,24 25 32,-24-24 64,0 0-32,0 0-32,0 24 32,24-1-32,-24 1 0,0-1 0,0 1-96,0 0 160,0-25-64,0 48 0,23-23 32,-23 0-128,0-1 64,0 24 32,24-46 0,-1 22 0,-46 0 0,23 1 0,0-24 64,-24 0-32,24 24-32,0-24 32,0 0 32,0 23-32,0 1-96,0 0 32,-23-1-32,46-23 0,-23 24 128,0-25-32,0 2-32,0-1 32,0 23-32,0 1 0,-23-24 0,23 0 0,0 23 0,0 1 0,0 0-96,0-1 64,0 1 96,0 23-32,-24-24-32,48 25 32,-24-25-32,0 0 0,0 1 64,0 0-32,-24-1-32,24 1 32,0-1-128,0 1 64,0 23 32,0 0 0,-24 0 0,48 0 0,-24 0 0,0 0 0,-24 0 0,24-23 0,-23 23 64,23-23-32,0-1-32,0 0 32,0 48-32,0-24 0,0 0 64,0-23-32,0 0-96,0-1 32,0 24 32,0 24 0,0-24 64,0-24-32,0 24-96,0-23 32,0 23-32,0-23 0,0-1 128,0 1-32,0-1 64,0 1-64,0 23-32,23-47 32,-23 24-128,0-1 64,0 0 32,0-22 0,0 22 128,24-23-64,-24 0-96,0 24 0,0-24-32,0 0 0,0 0 128,0 0-32,0 0-32,0 0 32,0 0-32,0-23 0,0 22 0,0 2 0,0-25 0,0 24 0,0-23-96,0-1 64,0-23 96,0 24-32,0-1-96,0 1 32,0-24 96,24 24-32,-24-24-32,0 0 32,0 0-128,0 0 64,0 23 32,0-23 0,0 0 64,0 23-32,0-23-32,0 0 32,0 0-32,0 24 0,0-24 0,0 0 0,0 0 64,0 0-32,0 0-96,0 24 32,0-24 32,0 0 0,0 0 0,0 0 0,23 0 64,-23 23-32,24-23-32,-24 0 32,23 23-128,-23-23 64,24 0-32,-24 0 0,23 0-96,1 0 96,-1 0 32,-23 0 32,24-23 0,-1 23 0,1 0 0,-1 0 0,1 0 0,-24 0 0,24 0-96,-1 0 64,-23 0 32,23 0 0,1 0 0,-24 0 0,24 0 64,-24 0-32,0 0-96,0 0 32,0 0-32,0 0 0,0 0 0,0 0 0,0 0 128,23 0-32,-23 0-96,0 0 32,0 0-128,0 0 96,0-23-96,0 23 64,23-24 64,-23 24 32,0-24 64,0 1-32,0 0-160,24-1 64,-24-23 32,0 23 32,0 1 0,0-1 0,0-46 0,0 22 0,0 2 64,0-2-32,0-22-96,0 23 32,0 0-32,0-23 0,0-1 192,0 24-64,0-24-96,0 1 0,0-1 32,0 24 0,0 0 0,0 0 0,0-24 64,0 25-32,0-25-96,24 24 32,-24-24 32,0 1 0,0-1 64,23 24-32,-23-24-96,0 25 32,0-25-32,23 24 0,-23 0 128,0 0-32,0-24-32,0 24 32,0-23-128,0 46 64,24-46 160,-24 22-64,0-22 32,0 23-32,0 0-64,24 0 32,-24-24-32,0 48 0,0-48 0,0 24 0,0 0-96,0 0 64,0 0 96,0 0-32,0 0-32,0 0 32,0 0-32,0 0 0,0-24 64,0 48-32,0-24 64,0 23-64,0-23-32,0 0 32,0 0-128,0 0 64,-24 24 96,24-24-32,0-1-32,0 25 32,0-24-128,0 23 64,0-22 32,0 22 0,0-23 64,0 24-32,0-25-32,0 25 32,0 0-128,0-1 64,0 0 32,0-23 0,0 24 64,0-1-32,0 1-32,0-1 32,24-23-32,-24 47 0,23-47 0,-23 24 0,23-1-96,1-23 64,-24 24 32,24-1 0,-24-23 64,23 47-32,-23 0-32,0-47 32,24 23-32,-1 1 0,-23-24-96,0 0 64,0 0 32,0 23 0,24-23 64,-24 24-32,0-1-32,23-23 32,-23 24-128,0-1 64,24-23 32,-24 47 0,0-47 0,0 23 0,0 1 0,23 0 0,-46-1 64,23-23-32,0 24-32,23-1 32,-23-23-128,0 24 64,0-1-32,0 0 0,0-23 128,0 24-32,0-24 128,0 23-96,0-23-96,0 23 0,-23-22-32,23-2 0,0 2 0,0-2 0,0 2 128,0 22-32,0-46-32,0 46 32,0-23-32,0 23 0,0-23 64,0 0-32,0 24-32,0-24 32,-24 0-128,24-1 64,0 2 96,0 22-32,0-23-32,0 0 32,-23 0-32,23 0 0,0 0-96,0 0 64,0 0 96,0 0-32,0-24 64,0 24-64,-24-23-32,24 46 32,-23-46-128,23 22 64,0 2 32,0-2 0,-24 2-96,48-2 64,-48 1 32,48 0 0,-24 0 64,0 0-32,0 24-32,0-1 32,0-23-128,0 23 64,0 1 96,23 0-32,-23-1-32,0 0 32,0 1-32,0 0-96,0-1 64,0 0 32,0 24 64,24-23-32,-24-24-32,0 47 32,0-47-32,23 47 0,-23-23 0,0-1-96,0 0 64,0 1 32,0-1 64,0 24-32,0-23 64,0-1-128,0 1 0,0 23 32,0-24 64,0 1-96,0 23-64,0-24 64,0 0 64,0 1 0,0 23-32,0-23 32,0-1-32,24 0 0,-24 1 0,0 0 64,0-1-32,0 0-32,0 1-128,0 0 64,-24-25 32,24 25 32,0 0 0,0-1 0,0-23 64,0 23-32,0-23-32,0 0 32,0 0-32,0 24 0,0-24 0,0-1 0,0 2 0,0-2 0,-23 2 64,23 22-32,0-23-32,0 0 32,0 0-128,0 24 64,0-48 32,0 47 0,-24-23 64,48 24-32,-24-24-96,0-1 32,-24 25-32,24-24 0,-23 0 128,23 0-32,0 0-32,0 0 32,0 0-32,0 0 0,-24 0 64,24 0-32,0 0-96,0 0 32,0 0 32,0 0 0,0-1 0,0 2 0,0-2 0,0 2 0,-23-2 64,23 2-32,0-2-32,0 2 32,0-2-32,0 1 0,-24 0 0,24 24 0,0-48 0,0 47 0,0-46 0,0 46 0,-24-46-96,24 46 64,0-22 32,0-2 0,0 2 0,0 22 0,0-23-96,0 23 64,0-23 96,-23 0-32,23 24-32,0-24 32,0 0-32,0 23 0,0-23-96,0 24 64,0-25 32,0 2 0,0-2-96,0 25 64,0-24 32,0 0 0,0 24 64,0-1-32,-23-23-32,23 23 32,0-23-192,0 24 96,0-24 96,0 23 0,0-23 64,0 24-64,0-1-32,0 0 32,0-22-128,0 22 64,0-23 32,0 24 0,0-1 0,0 0 0,0-22 0,0 22 0,0 0 64,0 1-32,0-24-32,0 23 32,0 1-32,0-1 0,-24 1-96,24-1 64,0-23-32,0 0 0,0 0 128,0 24-32,-24-25-32,24 25 32,0-24-128,0 23 64,0-22 96,0 22-32,0-23-32,0 24 32,0-25-128,0 25 64,-23-1-32,23 1 0,0-1-96,0-23 96,-23 24 160,23-1-32,0-23-32,0 24 0,0-25-128,0 25 64,0 0 96,0-1-32,0 0-32,0 1 32,0-24-32,0 23 0,-24-22-96,48 22 64,-24-23-32,0 23 0,0 1 64,0-1 0,0 1 64,0-1-32,0 1 128,0 23-96,0-24-32,0 24 0,0-23-128,0-1 64,0 24-32,0-23 0,0-1 64,23 24 0,-23-24-96,0 1 64,0 0 96,0 23-32,0-24 64,0 24-64,0-24-32,0 1 32,0 0-128,0 23 64,0-24-32,0 24 0,0-24 128,0 24-32,0-23-32,0 23 32,0 0-192,0 0 96,0-23 96,0 23 0,0 0-32,0 0 32,-23 0-32,23 0 0,-24 0-96,24 0 64,0 0 32,-24 0 0,1 0 64,23 0 32,-23 0 32,-1 0-160,0 0-96,1 0 32,0 0 64,-1 0 32,-23 0 0,23 0 0,-23 0 64,0 0-32,0 0-32,0 0 32,0 0-32,0 0 0,0-24-96,0 24 64,0 0 32,0 0 0,-24 0-96,25 0 64,-25 0 32,0 0 0,1 0 64,23 0-32,-23 0 64,22 0-64,2 0-96,-25 0 32,24-24-32,-24 24 0,24 0 128,0 0-32,-24-23-96,25 23 32,-2 0-32,2 0-416,-25 0 288,24 0 64,-24 0 512,1 0-192,-1 0-96,1 0-128,22 0 96,-22 0-64,23 0 0,0 0 32,0 0-128,24 0 64,-48 0 96,-23 0-32,23 0 64,-23 0-128,24-23-64,-1 46 64,24-23 0,-47 0 32,24 0 64,22 0-32,-22-23 64,-1 23-128,1 0 0,-1 0-32,24-24 0,0 24 64,0 0 64,-24 0-96,25-24 0,-25 24 32,1 0 0,22-23 0,-22-1 64,0 24-96,-1 0-64,0 0 64,25 0 64,-2-23 0,1 23 64,-23 0-64,23 0-32,-24-24 32,24 24-32,-23 0-96,-1 0 64,24-23 32,0 23 0,0 0 0,23 0 64,-23 0-96,0 0-64,0-24 64,0 24 0,-23 0-64,22 0 0,2 0 192,-25 0 0,0 0-32,1 0-96,-48 0-256,24 24-96,0-24 160,24 0 96,-24 0 288,0 0 224,23 0-192,0 0-32,1 0-256,23 0 0,0 0 32,0 0 96,0 23 64,-1-23 32,-22 0-64,23 0 32,-24 0-416,1 0-192,0 0 640,-48 0 256,1 24-256,-1-24-96,24 0-32,0 23-32,0-23-64,23 0 64,-23 0 32,47 0 0,-23 0-160,22 0-32,-46 0 96,24 0 32,-1 0 192,1 0 160,-1 0-224,24 0-96,-24 0-160,25 0 32,-2 0 32,2 24-32,-2-24 128,-22 23 0,23-46 160,0 46 160,0-23-320,0 0-96,-1 0 128,25 0 32,-24 24-128,0-24 0,0 0 96,-23 0 64,22 24 0,2-24-64,-2 23-128,1-23 0,-23 0 256,46 23 160,-46-46-352,46 23-96,1 23 64,-1-23 32,-23 24 192,1-24 160,22 0-320,-23 0-96,0 0 128,23 0 32,-23 0 160,-23 0 32,23 0-320,-24 0-96,0-24 32,25 24 64,-25 0 0,24 0 32,0 0 256,24 0 128,-25 0-384,1 0-160,0 0 288,0-23 256,24 23-448,-1 0-128</inkml:trace>
  </inkml:traceGroup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6.73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BA531C6E-5646-4147-BD37-8063FF6845C3}" emma:medium="tactile" emma:mode="ink">
          <msink:context xmlns:msink="http://schemas.microsoft.com/ink/2010/main" type="inkDrawing" rotatedBoundingBox="14530,4425 14701,3309 14894,3338 14723,4455" semanticType="callout" shapeName="Other">
            <msink:sourceLink direction="from" ref="{7D7961DE-7FB4-463D-BC27-A126FC0A3C66}"/>
          </msink:context>
        </emma:interpretation>
      </emma:emma>
    </inkml:annotationXML>
    <inkml:trace contextRef="#ctx0" brushRef="#br0">9196 5023 23391,'-23'0'-96,"0"-24"0,23 0 64,-25 48 32,2-48 0,23 48 64,0-24 32,-23 0-128,23-24-32,-24 24 32,24 0 0,0-23 96,-24 23 32,24 23-128,0-23 32,0 0 192,0 24 192,0-24-544,0 0-192,0 0 160,0 0 160,0 24 32,0-24 0,-23 23 32,23 0 32,0-23-96,0 24-64,0-24 64,-24 24 64,24-1 0,0 0-32,0 1 32,0 0-128,0 23 0,0-24 64,-24 24 64,24-23 64,0 23-128,-23 0 32,23 0 0,0 0 64,0-1-32,0-22-96,0 23 32,0 0-32,0 0 0,23 0 64,-23 1 64,0-25 96,0 24 0,0 0-160,0 70 0</inkml:trace>
  </inkml:traceGroup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9.06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7E8D84B-57B1-487F-A16B-E7C53558472A}" emma:medium="tactile" emma:mode="ink">
          <msink:context xmlns:msink="http://schemas.microsoft.com/ink/2010/main" type="inkDrawing" rotatedBoundingBox="13959,17338 14412,4646 15031,4668 14578,17360" semanticType="callout" shapeName="Other">
            <msink:sourceLink direction="with" ref="{7D7961DE-7FB4-463D-BC27-A126FC0A3C66}"/>
            <msink:sourceLink direction="with" ref="{C4873C56-E0CF-4BB7-B530-788AB202D6D1}"/>
          </msink:context>
        </emma:interpretation>
      </emma:emma>
    </inkml:annotationXML>
    <inkml:trace contextRef="#ctx0" brushRef="#br0">9220 5622 15104,'0'0'5695,"0"0"-3071,23 47-3040,-23-23 832,0-1-416,0 0-96,-23 25 160,23-25 0,0 24 64,23-23 64,-23 22-96,0 2 0,-23-1-32,23-24-64,0 24 32,-24 0 32,24 0-32,0 0 64,0 1-64,-23-2-32,23-22 32,0 46-32,0-22 0,-24-2 0,24 2 0,0-25 0,0 24 0,0 0 0,-23 0-96,23-23 64,0 46 32,0-22 64,0-2-32,0 2 64,0-2-64,0-22-32,0 23 32,0-24 32,0 48-32,0-24-32,0 0 32,-24 24-32,24-24 0,0 0-512,0 0 288,-23 0 96,23 0 96,0 0 512,0 23-320,-24-22-64,48-2-64,-48 25-32,24-24 0,0 0 0,0 0 0,-24 0 0,24 0 0,0 24 64,0-24-32,0 0-32,0 0 32,-23 0-32,23 0 0,0 23 0,0-22 0,-23-1 0,46 0 0,-46 23 0,23-23 0,0 0 128,0 0-64,0 23-160,0-22 32,0 22-96,0-23 64,0 0 64,0 24 32,-23-24 128,46 0-64,-46 0-32,23 0 0,0 0-128,0 0 64,0 0 32,0 0 0,0 0 64,0 0-32,0 0-32,0 0 32,0 0 32,0 1-32,0-2-96,0 2 32,-24-2-32,48 2 0,-24-2 128,0 2-32,0-2-32,0 2-64,0-1 32,0-24 32,-24 24 64,24-23-32,0 23-32,0-24 32,0 24 32,0 1-32,-24-2 64,24 2-64,0-2-96,0-22 32,0 23 32,0 0 0,-23 0-160,23 0 96,0 0-32,0-23 32,0 23 128,-23 0-32,23 0 64,-24-23-64,24 22 64,0 2-64,-24-2 64,24 2-64,0-25-448,0 24 224,-23 0 32,23 0 64,0 0 448,0 0-192,-24 0-64,48 0-64,-48 0-32,24-23 0,0 23-96,0 23 64,-23-46 96,23 23-32,0-24-32,0 1 32,0 23-32,0-24 0,0 25 0,0-2 0,-24-22 0,48 0 0,-24 23 0,-24 0-96,24 0 64,0 0 32,0 0 64,0 0-32,0 0-96,0 0 32,0 0 32,0 0 0,0 0 0,0 0 0,0 0 64,0 24 32,-23-24-32,23 0-64,0 0-64,0 0 32,0-23 32,0 22 0,0 2 0,0-2 0,0 2-96,0-2 64,0 2 32,0-2 0,0 2 0,0-1 0,0 0 128,0 0-64,0 0-32,0 0 0,0 0-128,0 0 64,0 0 32,0-23 0,0 46 0,0-23 0,0 0 0,0 0 0,0 0 0,0 0-96,0 0 64,0 0 96,0 0 32,0 1-32,0-2-192,0 2 64,0-2-32,0 2 32,0-25 64,23 48 64,-23-48 32,0 48 32,0-24-160,0 0 32,0 0-160,0 0 96,0 0 96,24 0 0,-24-23 64,0 22-64,0 2-32,0-25 96,0 24-64,0 0-32,0 23-64,-24-22 32,24-2 32,0 2 0,0-2 0,0 2-96,0-2 0,0 2 128,0-2-32,0 2 0,0-1 32,0 0-32,0 0 0,0 0 0,0 0 0,0 24 64,0-48 32,0 48-128,0-25-32,0 25 32,0-24 0,0 23 32,-23-22 0,23-1 0,0 0 0,0 23-96,0-22 64,0-2 160,0 25-64,0-24-32,0 23-96,0 1 32,0-24 160,0 0-64,0 0 32,0-47-32,0 0-64,0 71 32,0-1-128,0 1 64,0-24-32,0 24 0,0-25 128,0 2-32,0-2 64,0 2-224,0-2 32,0 49 32,0-48 32,0 0 32,0 0 0,0-23 0,0 22 0,0 2 0,0-25 64,0 0-32,0 1 64,0-24-64,0 0-32,0 47 32,0 0-32,0-23 0,0-1 0,0 0 0,0-23 0,0 0 0,0 24 0,0-48-96,0 24 64,0 0-32,0 0 0,0 0 0,0 0 0,0 0 128,0 24-32,0-24-96,0 0 32,23 0 96,1 24-32,-24-24 64,23 0-64,1 0 64,-1 0-64,1 0 64,0 23-128,-1-23-64,0 24 64,1-24 0,0 23 32,-1-23 0,0 0 0,0-23-352,1 23 192,0 0-288,-1-24-448,1 24-224</inkml:trace>
  </inkml:traceGroup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9.230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C4873C56-E0CF-4BB7-B530-788AB202D6D1}" emma:medium="tactile" emma:mode="ink">
          <msink:context xmlns:msink="http://schemas.microsoft.com/ink/2010/main" type="inkDrawing" rotatedBoundingBox="14581,17239 14616,17239 14616,17254 14581,17254" shapeName="Other">
            <msink:destinationLink direction="with" ref="{A7E8D84B-57B1-487F-A16B-E7C53558472A}"/>
          </msink:context>
        </emma:interpretation>
      </emma:emma>
    </inkml:annotationXML>
    <inkml:trace contextRef="#ctx0" brushRef="#br0">8915 11912 6400,'0'0'2368,"0"0"-1280,35 0-3936</inkml:trace>
  </inkml:traceGroup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41.35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5C584EF3-CDF0-4E93-A1FF-8D0A8CCE5D83}" emma:medium="tactile" emma:mode="ink">
          <msink:context xmlns:msink="http://schemas.microsoft.com/ink/2010/main" type="inkDrawing" rotatedBoundingBox="14770,3393 17508,-64 17626,28 14888,3486" semanticType="callout" shapeName="Other">
            <msink:sourceLink direction="with" ref="{7D7961DE-7FB4-463D-BC27-A126FC0A3C66}"/>
          </msink:context>
        </emma:interpretation>
      </emma:emma>
    </inkml:annotationXML>
    <inkml:trace contextRef="#ctx0" brushRef="#br0">9020 6682 1664,'0'-23'704,"0"23"-384,0 0 192,0 0 992,0 0-832,0 23 480,0-23-672,0 0 224,0 23-416,0-46 256,23 23-288,-23 0 128,0 0-64,0 0 96,0 0-224,0 0 96,24 0-160,-24 0 224,0-23-224,24 23 384,-24 0-288,23-24 384,0 24-352,1-24 160,0 1-256,-1-1 128,1 1-160,-1-1 224,24 1-224,0-24 96,0-24-64,23 24 128,-22-24-160,22 1 0,-23-1-64,24-23 32,-1 23-64,1-46 64,0 23-64,23-24 192,-24 24-128,24-47 96,-23 23-96,23 1 0,-24 23-32,24 0 96,-24-1-96,1 1-32,-24 0 0,24 0-32,-1 0 0,0-24 127,1 24-63,-24 0 128,24 0-128,-1 0-32,1 23 0,-1-23-128,-22 47 64,22-24 96,-23 24-32,0-24 128,0 25-160,0 22-64,-24 0 32,1-22 64,23 22 0,-24 0 64,1 1-64,0 0-32,-24-1 32,23 0-831,0 24 447,-23-23-544,0 23-768,0 0-3040,0 0 2496</inkml:trace>
  </inkml:traceGroup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42.97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D5A70FE6-490D-4DC2-950A-0AE7D1C62103}" emma:medium="tactile" emma:mode="ink">
          <msink:context xmlns:msink="http://schemas.microsoft.com/ink/2010/main" type="inkDrawing" rotatedBoundingBox="23351,20 25398,3453 25334,3492 23286,58" semanticType="callout" shapeName="Other">
            <msink:sourceLink direction="with" ref="{7D7961DE-7FB4-463D-BC27-A126FC0A3C66}"/>
          </msink:context>
        </emma:interpretation>
      </emma:emma>
    </inkml:annotationXML>
    <inkml:trace contextRef="#ctx0" brushRef="#br0">15324 6750 4992,'0'-23'1920,"0"23"-1024,0 0-704,0 0 832,0 0-608,0 0 352,0 0-448,0 0 320,0 0-352,0 0 256,0 0-288,0 0 352,0 0-352,-23-24 448,23 1-416,0-1 288,0 1-320,-24-1 192,1 1-224,-1-1 288,0 0-288,1-22 319,0 22-319,-1-46 224,0 22-224,1 2 128,-1-25-192,-23 0 128,24 24-160,-25 0 0,25 0-64,-24-24 160,23 25-128,-22-25 256,22-23-224,-23 23 160,0 1-160,0-1 0,23 24-64,-46-23 32,46 23-64,-23-24 64,0 1-64,0-1 64,0 0-64,0 0-32,0 25 32,-1-48-128,2 46 64,22-46 160,0 47-64,-22-23 128,22-24-128,-23 23 32,23 24-32,-23-24 96,24 25-96,-25-2-32,25 2 0,0-25-32,-1 24 0,-23 0 0,24 0 0,-1 0 64,0 0-32,1-1-32,0 25 32,-1-24-128,0 23 64,1-22 96,-1 22-32,24 0-32,-24-22 32,1 46-192,0-24 160,23 0 160,-24-22-160,24 22-64,-24 0 32,1 1-288,23-1 192,-24 1-224,24 23-160,-23-24 0,23 24-160,-24-23-352,24 23 576,-23 0-703,23 0 671,0 0-1472,0-24 1120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2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12509 7171 256,'0'15'160,"0"-1"-64,0 31-128,0-30 128,0-1-64,0 1-32,15 14 32,-15-14-32,0 15 128,0 14 64,0 1 480,0-1 192,0 15-352,0-15-224,0 15-160,0 0-128,0 0 96,0-15 0,0 16-32,0-16-64,0 15 32,14 15 32,-14-15 32,0-15 32,0 0 128,0 1 96,0-16-128,0 1-64,0 0 0,0-1-32,0 0-160,0 16-32,0-16 32,0 1 0,0-15 32,0 14 0,0-14 0,0 14 0,15-14 0,-15 0 0,0 0 0,0 0 0,-15 14 0,15-14 0,0 0 64,-14 0 32,14 14-32,0 0 32,0-14-64,-15 15-32,15-1 96,0-14 64,-15 0 0,15 15 0,0-16-192,0 16 32,0-16-64,0 1 0,0 15 0,0-15 0,0-1 128,0 1-384,0 14-256,0-13-896,15-2-416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0:05.59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1094CF6-4DE0-4CC1-A85A-627DBCFED6F0}" emma:medium="tactile" emma:mode="ink">
          <msink:context xmlns:msink="http://schemas.microsoft.com/ink/2010/main" type="inkDrawing" rotatedBoundingBox="21918,11170 27219,6261 27399,6456 22098,11364" semanticType="callout" shapeName="Other">
            <msink:sourceLink direction="with" ref="{7D7961DE-7FB4-463D-BC27-A126FC0A3C66}"/>
          </msink:context>
        </emma:interpretation>
      </emma:emma>
    </inkml:annotationXML>
    <inkml:trace contextRef="#ctx0" brushRef="#br0">11289 11243 4736,'-23'0'1760,"23"0"-960,47 0-512,-47-23 1216,24 46-832,-1-46 960,0 23-960,1-23 608,23-1-768,-23-23 448,23 23-544,0-23 256,24 0-384,-1-24 63,24 1-63,0 0 160,0-1-224,47-23 320,-23 23-320,-1-46 320,25-1-320,22-23 96,1 23-192,23-46 0,23-1 128,-22 0 96,-1-23-128,23 24 32,-22-1-160,-1-23 96,0 23 96,-47 0-96,24 24-96,23-23 160,-24 23-96,-22-1 96,-25 25-160,0-24-64,1 23 64,-47 0-64,23 1-32,0 0 160,-23 22-96,-1 1 256,0 24-192,24-25 96,-46 49 160,-2-25 64,25 24-224,-24 0-64,-23 24-96,23-1 32,0-23-64,-23 24-32,-1-1 32,-23-23 32,23 47-96,1-24-128,-24 1 64,24 23-768,-24 0 448,0-24-1792,23 24 1248,-23-23-3103,0 23 2303,0 0-1408,0 0-608,23 0-384</inkml:trace>
  </inkml:traceGroup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9:04.17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10420 8726 5632,'-23'0'2176,"23"0"-1152,23 0-640,-23 0 1248,0 0-960,-23 24 480,23-1-672,0 0 0,0 1-288,-24 0 448,24-1-352,0 1 448,0-1-448,-24 1 224,24 23-289,0-24 129,0 24-192,0-23 288,0 0-256,0-1 96,24 1-160,0-1 64,-1 1-96,0-1 96,1 24-128,0-47 32,-1 24-32,0 0 32,1-1-64,23-23 128,1 23-96,-25-23-32,0 0 0,1 0-32,23-23 0,-24 0 0,1 23 0,0-48-96,-1 48 64,-23-47-32,0 24 0,24-1 128,-24 1-32,0-1 64,0 1-64,0-1-96,0 24 32,0-24 96,0 24-32,0-23-96,-24-1 32,24 1-128,0 23 96,-23 0 160,23-24-32,-24 24-32,24 0 0,0-23-32,0 23 0,0 0 64,0 0-96,0 0 0,-24-24 32,48 24 0,-24-23-96,0 23 64,0-24 32,0 24 0,0 0 0,0 0 0,0 0 0,0 0 0,0 0 64,0 0-32,-24-23-32,24 23 32,0 0 32,0 0-32,0-24 64,0 24-64,-23-24-32,23 24 32,-23-23 96,23 23-64,-24-23 192,0 23-160,1-24 192,0 24-192,-25-24 32,48 24-64,-47 0 160,23 0-128,1-23 32,0 46-64,-1-23-128,24 0 32,-24 0-32,1 24 0,23-24 0,0 24 0,0-1 64,0-23 0,0 0 0,0 23 0,23-23-96,-23 24 64,24-24 32,-24 24 0,24-1 64,-1-23-32,-23 24-32,23-1 32,-23 1-32,24-1 0,-24 1 0,0-1 0,24 24 0,-1-23 0,-23 0 0,0-1-96,24 1 64,0-1 96,-24 1-32,23-24-96,0 23 32,-23-23-192,24 0 128,-24 0-160,24 0 128,-24-23-224,23 23 224,-23-24-32,0 1 96,-23-24 64,-1 23 0,0-47 64,1 48-32,0-24 192,23 0-128,-48 23 192,48 24-32,-47 0 128,47 0-192,-24 24-32,24-1-96,-23 1 32,23-1-64,0 1-32,0 23 32,0-24-128,0 1 64,0 0-32,23-1 0,1 1-160,0-24 128,-1 0-32,25 0 64,-25-24-96,0 24 96,-23-23-32,24-1 128,-48 0 32,24 1 0,-23-24 32,23 23-64,-47 1 128,23-1-96,1 1 192,-1 23-160,0 0 32,1 23-64,0 1-64,-1-24 32,24 23-128,-24 1 64,24-1 32,24 24 0,-24-23-96,24 0 64,-1-1-32,0 1 0,25-24 0,-1 0 0,-23 0-96,-1 0 96,0-24-32,1 1 32,0 23 192,-1-24-64,-46-23 128,23 0-128,-24 0-32,0 23 0,1-23-128,0 47 64,-25-23 32,25 23 0,-1 0 64,-23 23-32,24 1-96,23 23 32,-24 0-128,48 0 96,-24-24 32,23 25 32,0-1 0,25 0 0,-1-24-96,0 1 64,-24-1-32,25-23 0,-25-23 64,24-1 0,-47-23 64,24 24-32,-24-24-32,0-1 32,-24 1 32,0 0-32,1 0 192,-24 24-128,0-1 32,24 24-64,-25 0 32,25 24-64,-25-1-32,25 1 32,0 23-128,23 0 64,0-24-32,23 48 0,0-24-96,1 0 96,23-23-256,1 23 192,-2-47-96,2 0 128,-25 0 64,24-24 32,-23 1 0,-1-1 0,-23 1 128,24-24-64,-48 0 128,24 23-128,-23 0 128,-1-23-128,0 24 192,1-1-160,-24 1 32,23 23-64,1 0-128,0 0 32,-1 23 32,0 1 0,24-1-96,0 24 64,24-23-32,0 0 0,-1 23 0,24-24 0,-23 1-96,-1-1 96,24-23-96,-23 0 64,-1-23 64,1 23 32,-1-47 128,-23 23-64,0-23 128,-23 23-128,-1-46 32,1 23-32,-25 0 160,2 0-128,-2 23 32,25 0-64,-24 1-64,23 23 32,1 0-192,-1 47 96,0-23-32,24 23 32,0-24 64,24 24 0,-24-23-96,47 23 64,-23-24-320,0 1 192,-1-24-448,24 0 352,-23 0 64,-1-24 96,0 1 288,1-1-96,-24-23 256,0 0-224,-24 0 384,1 0-288,-24 23 160,23 1-224,1 0 64,0-1-128,-25 24-128,25 0 0,-1 24-128,0-24 96,1 23-32,23 0 32,0 1 0,0 0 0,0-1-96,23 1 96,-23-24-96,24 23 64,0-23-64,-1 0 64,1 0-160,0 24 160,-24-48 96,23 24 32,-23 0 128,0-23-96,-23-1-32,23 24 0,-24-23-32,0-1 0,-23 24 128,23-24-64,-22 24 32,22 0-32,0 24-128,24-24 32,-23 24-32,23-1 0,0-23 0,0 24 0,0-1 64,23-23 0,1 24 0,0-24 0,-24 0 0,23 23 0,-23-46 0,23 23 0,-46 0 0,23-24 0,0 1 0,0-1 0,-23 1 0,-1 23 0,0-24 0,24 24 0,-23-24 0,23 24 0,-23 0 0,-1 0 0,24 0-96,0 0 64,-24 0-32,24 0 0,-23 0 64,23 0 0,0 0 0,0 0 0,0 0-160,0 0 96,0 24 96,23-24 0,-23 0 192,0 24-128,24-1-96,-24 24-32,0-23 32,0-1 0,24 1-96,-24-1 64,0-23 32,23 24 0,-23-24 64,0 0-32,0 0-96,0 0 32,0 0 32,0 0 0,0-24-96,0 24 64,0 0-192,0-23 128,0 23-160,0 0 128,0-24-224,23 24 224,-23-23-320,0 23 288,0 0-160,-23-24-224,23 24-543,0 0 543,0-23-832,0 23 768,-23-24-2208,23 24 1536,0 0-2496,0-23 2144</inkml:trace>
  <inkml:trace contextRef="#ctx0" brushRef="#br0" timeOffset="1">9080 8679 1664,'0'0'704,"0"0"-384,0 0 448,0 0 1216,0 0-1024,0 0 736,0 0-1024,0 0 576,23 0-736,-23 24 576,0-24-608,0 0 384,0 0-512,0 24 320,0-24-384,0 0 352,0 0-384,0 0 384,0 23-384,0-23 287,0 23-287,0 1 128,0 0-224,0-1 480,0 24-352,-23-23 448,46 22-448,-23-22 96,0 0-256,0-1 160,0 0-192,0 24 32,24-23-64,-24 23 224,24 0-160,-1-23 160,1 22-160,-1-22 64,24 23-96,-23-24 96,-1 1-128,1 0 128,23-1-128,-24-23-32,0 23 0,1-23-128,0 0 64,-1-23 96,0 23-32,1 0 64,0 0-64,-1-23-96,1-1 32,23-23-32,-24 24 0,1-1-96,-1-23 96,1 0-32,-24 23 32,24-22 128,-1 22-32,-23 0-32,0 1 32,23-24-32,-23 24 0,0-25 0,0 25 0,0 0-96,0-25 64,0 25 32,0 0 0,0-1 64,0 24-32,0-24-32,0 24 32,-23 0-128,23 0 64,0-23 32,0 23 0,0 0 64,0 0-32,-23 0-32,46 0 32,-46 0-32,23 0 0,0 0 0,0 0 0,0-23 0,-24 23 0,24 0 0,-24 0 0,1 0 0,23 0 0,-47 0 0,23 0 0,1-24 64,-1 24-32,1-24 64,-25 24-64,2 0 192,22-23-128,-46 23 256,23 0-224,0-24 448,0 24-320,0 0-192,0 0-64,-1 0-288,25 0 160,0 0-32,-1 24 96,24-24 0,-24 0-128,1 0-800,23 0 512,0 0-2304,0 0 1536,0 0 4224,0 0-1536</inkml:trace>
  <inkml:trace contextRef="#ctx0" brushRef="#br0" timeOffset="2">9598 8821 5632,'0'0'2112,"0"0"-1152,-24 0-480,24 23 1152,0-23-928,0 47 448,-23-23-672,23-1 64,0 24-288,-24 0 96,48 0-192,-24 0 0,0 0-96,23-23 96,1 23-96,0-47-96,22 0 0,-22-24-32,0 24 0,-1-23 64,0-1 0,-23-46 192,0 46-96,-46-46 544,22 22-384,-23 2 319,24-2-319,-25 25 192,1 0-224,24 23 0,-1 0-128,-23 23-64,24 0 0,-1 25-32,24-25 0,0 24-96,0 0 64,24-24-32,-1 25 0,1-25-96,-1 1 96,24-24-320,-23 0 224,23-24-96,-23 24 161,-1-23 126,0-25 1,-23 2 192,0 22-128,-46-46 384,22 22-256,-23 2-128,0-1-32,0 0 192,-24 47-128,24-24-96,0 24-64,-23 24-384,46-24 192,0 47 608,1 0-192,23-1 352,0 2-288,23 22-224,1-23-32,23 24-64,0-24 0,24 0-160,-24-24 128,23-23-384,-23 0 256,0-23-32,1-24 160,-2 0 128,-22-1 0,-48-46 128,24 24-96,-23 0 384,-24-1-224,0 1 384,0 22-352,0 25 96,-24 23-224,1 0 0,22 23-64,2 25-128,-2-1 32,48 23-128,0 0 96,0-22 32,24 22 32,23 0-160,0-22 96,0-1-96,0 0 64,0-47-160,0 23 160,-23-46-96,23 23 96,-24-47 288,-23 23-128,0-47 64,24 48-64,-48-48 160,24 25-128,-23-2 256,-1 25-224,-23 0 160,24 23-160,-24 0 64,23 0-96,-23 23-192,24 0 32,-1 25-96,24-2 64,0 25 64,24 0 32,-1-24 64,24 0-32,-23 0-288,-1-24 128,24 0-160,0 1 160,0-48 0,1 24 64,-25-46 128,0-1-32,-23 0 64,0-24-64,-23 1 256,0 22-160,-25-22 320,25 46-256,-24 1 32,23 0-128,-23 23 0,0 23-32,0 0-64,24 25 32,-1-2-128,0 2 64,24-2 32,24 2 0,0-1-224,-1 0 128,24 0-320,-23-24 256,23-23-512,0 0 384,0-23-288,0-1 320,-23-23 352,-1 24-32,-23-24 352,0-1-224,-23-22 160,23 23-192,-48 0 352,25 0-288,-24 24 96,23 23-192,-23 0-64,0 23-32,0 0-32,0 25 0,23-2 0,1 25 0,23 0 0,23-24 0,1 23-160,-24-23 96,24 0-320,-1-23 224,1-1-576,23 24 416,-24-47-128,24-24 256,-23 1 192,-1 0 0,-23-48 160,24 24-96,-24 0 192,0 0-160,-24 0 384,1 0-256,-1-24 384,-23 48-352,0 0 32,24-1-192,-48 24-64,24 24 0,0-1-32,23 0 0,1 1-96,23 0 64,0 22-32,0-22-64,0 0-256,23-1 192,25 1-544,-2-24 416,-22 0-288,23 0 352,-23-47 96,-1 47 64,1-48 384,-1 48-192,-23-46 352,0 22-256,0 0 160,0 1-192,-23 23 128,-1 0-160,1 0-128,-1 23-32,1 1-32,23 0 0,0-1-160,0 0 128,23-23-384,1 24 256,-1-24-160,24 0 224,0 0-192,0-24 192,-23 1-64,23 23 128,0-23 128,-24-1 0,-23 0 128,24 1-96,-24 23 128,0-23-128,-24 23 256,24 0-192,-23 0-32,0 23-64,23-23-32,-24 0 0,24 0 0,0 23 0,-24-23-160,24 0 96,0 0 96,0 0 0,0 0 192,24 0-128,-24 0-96,24 0-32,-24 0-128,23 0 96,-23 0 32,23 0 32,-23 0 64,0 0-32,0 0 128,0 0-96,0 0-32,0 0 0,0 0-192,24-23 96,0 23 160,-24 0-32,23-23-96,0 23 0,-23-24 32,0 24 0,24-24 352,0 1-192,-1 0-64,0 23-64,25-24-128,-2 24 64,2 0 96,22 0-32,1 0 64,-24 24-64,0-24-32,0 23 32,0 0-128,-24-23 64,25 24-32,-25-24-1120,0 24-479,1-24-1121,-24 0-2464,0-24 2816</inkml:trace>
  <inkml:trace contextRef="#ctx0" brushRef="#br0" timeOffset="3">10727 8961 4736,'-24'0'1760,"24"0"-960,0 24-224,0-24 1120,0 0-928,0 0 416,24 0-704,-24 0 352,23 0-480,1 0 544,-1 0-512,-23-24 224,24 1-352,-1 0 128,1 23-224,0-24 0,22 0-96,-22 24 32,23-23-64,-24 23-32,25 0 32,-1 0 32,0 23-32,0-23 191,0 24-127,-24-24-96,1 24-32,0-1-831,-1-23 479,0 23-2368,-23 1 1504</inkml:trace>
  <inkml:trace contextRef="#ctx0" brushRef="#br0" timeOffset="4">9173 9008 4736,'-23'0'1824,"23"0"-960,23 0-384,1 0 992,-24 0-800,0 0 736,0 0-832,0 0 768,0 0-768,0 0 480,0 0-608,0 0 192,0 0-384,0-23 479,0 23-415,-24 0 352,24 0-384,-23 0 192,23 0-256,-23-24 416,-1 24-352,0 0 288,-22 0-320,-1 0 128,23 0-224,-23 0 128,24 0-160,-25-24-64,25 24-32,-24-23-32,23 23 0,-22 0-96,22 0 64,1 0-608,-1 0 352,1 0-1792,23 0 1152,-24 0-4447,24 0 3007</inkml:trace>
  <inkml:trace contextRef="#ctx0" brushRef="#br0" timeOffset="5">9221 8727 4352,'-23'0'1664,"23"0"-896,-24 23-256,0-23 928,24 24-768,-23-24 288,23 23-576,0 1 160,0-1-320,0 0 128,0 1-192,23 0 224,1-1-256,-24 0 256,24-23-256,-1 0 160,0 0-160,1 0-64,0-23-32,-24 0-32,0 23 0,0-48 64,0 25 96,-24 0 352,24-1-288,-24 1 352,1-1-352,0 1 96,-1 23-192,0 0 160,24 0-192,-23 23-32,23 24-32,23-23-128,1-1 64,0 0 32,22 1 0,-22 0-224,0-1 128,22-46-160,2 23 128,-25-24 128,0 0 32,-23 1 320,24 0-160,-24-24 383,0 23-319,-24 1 224,24-1-256,-23 24 64,0 0-160,-1 24 64,0-24-32,24 0-352,0 23 96,-23 1-960,46-1 576,-23-23-2047,0 24 1407</inkml:trace>
  <inkml:trace contextRef="#ctx0" brushRef="#br0" timeOffset="6">9644 9079 4736,'-23'0'1824,"23"0"-960,23 0-576,-23 0 736,0 0-608,0 0 256,0 0-416,24 0 0,-24 0-160,0-24 224,23 24-192,-23-23 320,24 0-256,-48-1 448,24 0-352,0 1 96,-23 0-256,23 23 0,0 0-64,0 0 224,0 0-160,0 0 32,0 0-96,0 0-64,0 0 32,0 0-32,0 0 0,0 0 0,23 23 0,1-46 0,-24 23 0,0-23 0,24-1 0,-24 0 64,23 1-32,-46 23-32,23-24 32,0 24 96,0 0-64,0 0 128,23 24-128,-23-1-32,0 1 0,24 0-32,-24-24 0,0 0-640,24 0 352,-24 0-1440,23 0 960</inkml:trace>
  <inkml:trace contextRef="#ctx0" brushRef="#br0" timeOffset="7">9880 8821 3584,'0'-24'1408,"0"24"-768,0-24-256,0 24 1280,0 0-928,0 0 800,0 0-896,0-23 352,0 46-544,0-23 288,0 0-416,0 24 192,0 0-288,0-24 64,23 0-160,-23 23 64,24-23-96,-1 0 0,24-23-32,-24 23 32,25 0-64,-25 0-32,24 0 32,0 0-32,0 23 0,0 1 0,0-24 0,0 24 0,-23-24 0,22 23 128,-22-23-64,0 0 32,-1 0-32,0 0-128,1 24 32,-24-24 160,0 0-64,0 0 128,0 0-128,0 23 32,0-23-32,0 0-128,0 0 32,0 0-32,0 0 96,-24 0-32,24 0 0,-23-23 32,23 23-32,-23 0 128,23 0-64,-24-24 32,24 24-32,-24 0 160,1 0-128,0-23 32,-1-1-65,-23 0 33,24 24-64,-1-23 64,1 23-64,-24-24 64,23 24-64,-23-24 64,23 24-64,1 0 64,-24 0-64,0 0-32,24 0 32,-1 0-32,1 0 0,-1 0 0,1 24 0,-1-24 0,1 47 0,-1-47 0,24 24 0,-23 0-576,-1-1 321,24-23-1665,0 24 1088,0-24-3808,0 0 2592</inkml:trace>
  <inkml:trace contextRef="#ctx0" brushRef="#br0" timeOffset="8">10420 8821 3072,'-23'0'1216,"23"0"-640,23-24-480,-23 24 800,0 0-512,0-23 608,0 23-576,0 0 288,0 0-416,0-24 192,0 24-256,0 0 352,0 0-320,0 0 288,0 0-288,-23-23 192,23 46-224,0-23 288,0 0-288,-24 0 384,24 24-352,-23-24 224,23 23-256,-24 24 128,1-23-192,23-1 288,-24 24-256,24-24 320,24 1-288,-24 23 224,23-24-225,-23 25 1,24-25-128,-24 1 0,23 23-32,-23-24 32,24 1-64,-24-1 64,23 0-64,-23 1 128,23-24-96,1 24 32,0-1-32,-24-23-128,23 23 32,-23-23 96,23 24-32,1-24 64,-24 0-64,24 0-32,-1 0 32,1 0-128,-1 0 64,-23-24 32,24 1 0,-24 23 0,23-23 0,1 23 0,-24-24 0,23 24 0,-23-24 0,23 1-96,-23 23 64,0-23 160,0 23-64,0-24 128,0 24-128,0-23-32,0-1 0,0 24 32,0-23-32,0-1 64,0 24-64,0-23-224,0 23 96,0-48-96,0 48 96,0-46 64,0 22 32,0 0 64,0 1-32,-23 0 64,23-1-64,-23 24-96,23-23 32,0-1 96,0 24-32,0-23 128,0 23-96,0-24-160,0 24 32,0 0-96,0 0 64,-24-23 64,48 23 32,-24 0 64,0 0-32,-24 0 64,24 0-64,0 0-32,0 0 32,0 0-32,0 0 0,0 0-96,0 0 64,0 0 32,0 0 0,0-24 64,0 24-32,0 0 64,-23 0-64,23 0-32,-24 0 32,24 0-256,0 0 128,-23-23 192,23 23-64,0 0 64,0 0-32,-24 0-192,24 0 64,-23-24 32,23 48 32,-24-24 64,24 0-32,-24 0 64,24 0-64,-23 0 64,0 23-64,-1 24-96,24-47-32,-24 24-32,24-1 96,-23 1 64,23-1 0,0 24 128,0-24-96,0 1 128,0 0-128,0 22-96,0-46 0,0 48-32,23-48 0,-23 47 192,24-24-64,-24 1 32,24-1-32,-24 1-64,23-1 32,-23 0 96,23 1-64,1-24-32,-24 24 0,0-24-32,24 0 0,-24 23 0,23-23 0,-23 0 64,0 0-32,24 23 64,-1-23-64,-23 0-32,24 0-64,-1 0 32,1 0 32,-24 0 0,23 0 128,0 0-64,-23 0 32,24 0-32,-24-23 32,24 0-64,-24-1 64,0 24-64,23 0-96,-23 0 32,0-24-32,23 24 0,-23-23 64,0 0 0,24-1 64,-24 24-32,0-23-32,0-1 32,0 1-128,0-1 64,0 1 96,0-1-32,0 0 64,0 24-64,0-46-32,-24 46 32,24-24 32,0 0-32,-23 1 64,23 0-64,-23-1-32,23 1 32,0-1-128,0 24 64,-24-23-32,24-1 0,-24 24 64,24 0 0,-23 0 0,23 0 0,-23-23 64,23 23-32,-24 0-32,1 0 32,23 0-128,-24 0 64,24 0 96,0-24-32,-23 24-96,23 0 32,-24-23-32,24 23 0,-23 0 64,23 0 0,-24 0 0,24 0 0,0 0-352,0 0 192,-24 0-1152,24 0 736,0 0-2335,0 0 1599,-23 0-3488,23 0 2720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17.52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FF1B89F7-B06E-4059-8170-4E6356CE24DC}" emma:medium="tactile" emma:mode="ink">
          <msink:context xmlns:msink="http://schemas.microsoft.com/ink/2010/main" type="inkDrawing" rotatedBoundingBox="1829,535 13832,750 13709,7585 1706,7370" semanticType="enclosure" shapeName="Other">
            <msink:destinationLink direction="with" ref="{166A9C09-8F61-4514-9831-4AF3700CFE97}"/>
          </msink:context>
        </emma:interpretation>
      </emma:emma>
    </inkml:annotationXML>
    <inkml:trace contextRef="#ctx0" brushRef="#br0">2717 4305 8416,'0'23'1120,"0"-23"-576,0 0 128,0 0-32,0 23 32,0-23 64,-23 24-64,23 0 64,0-1-224,0 24 32,23 0 96,-46 0 127,46 24 97,-23 0 32,0 46-128,0-46-96,23-1-224,-23 48-32,24-24-64,0 24 32,-1-1-64,0 24-32,1 0-96,0 0-32,-1 1 160,-23-2 128,0 2-32,23 22 0,-23 1-224,0-24-128,0 23 96,24 1 32,-24-24-64,0 0-96,24 24 0,-1-24-32,-23-47-96,24 47 64,-24-70 96,0 46 96,0 1 0,0-1 0,0 1-96,0 0 32,-24 23-128,24-24 0,-23-46 32,-1 70 64,0-47-32,1 24-96,0-24 32,23-24 32,0 1 0,-24 0 0,0-1 64,24 0-96,0 1-64,-23-24 128,23 0 96,0 0-96,-23 0-32,23-23-64,0 23-64,0-24 0,0 1 0,0-1 160,23 1 32,-23 0 0,23-1 32,-23 0-128,24 1-64,0-24 128,-24 24 32,0-24 0,23 0 32,0 0-128,1 0 0,23 23-32,-23-23 0,23 23 64,23-23 64,-22 0 32,22 0-192,24 0 0,-24 24 32,48-24 32,-24 0-64,24 24 0,0-48 128,22 48 96,25-1-192,0-23 0,-1 23-64,24-23-32,-23 0-320,47 0-64,-24-23 448,47 23 352,-47 0-96,24-23 0,47-1-320,-24 24-128,-23-24 352,23 1 160,24 0-352,-25 23-224,25-24 96,-24 24 64,24 0 128,-24 0 96,-23 24 0,23-24 64,0 0-128,24 23 0,-47-23 32,22 23 0,2 1-96,-1-24 64,-23 0-32,-1 24 0,1-48 0,23 48 0,-23-1 64,23-23 0,-47 0 0,0 0 0,0 0-160,24-23 32,-47 23 64,23 0 32,-23 23-64,-24-23 64,23 0 32,-23 0 64,-23 23 32,23-23 32,-23-23-160,-1 23 32,-23 0-64,0 0-64,-46 0 224,22-23 96,-46 23-192,22 0-32,-22-24 128,0 24 96,-24-24-96,23 1-64,-23 0-96,24-1 32,-24-23 96,0 0 32,23-47-128,-23-24-32,0 0-64,24-22 96,-24-25 0,23 24 32,-23-24 0,0-23 0,24 23 0,-1-23 0,-23 24 0,24-72 0,23 48-224,-24-47 0,1-24 32,0 24 32,-24 0-128,23 0 32,0 23 128,-23 1 64,0 22 64,0 1 0,0 24 64,0-1 32,0 24-192,0-23 0,0-1 96,-23 24 64,23-24-96,0 48 32,-23-25 64,23 25 96,0-1-128,-24 24-32,24 0-64,0 23 0,-24 1 192,1-24-128,-1 47 0,24 0 0,-23 0 64,23 0-32,-24 23-32,24 1 32,0-1 32,0 24 32,0-23 96,0 23-32,-23 0 0,23-24-96,0 24 32,0 0 0,0 0 32,-24 0-64,24 0-64,-23 0 96,-1 0 64,-23 0-128,0 0-32,0 0 0,-47 0 0,23 0 128,-23 0 160,0 0-320,-23 0-32,-1 0 96,1 0 32,-48 0-96,0 0-32,1 0 160,-24-24 96,0 24-96,-24 0-64,0-23 64,-23 23 64,23 0 64,-47 0 32,24 0-128,-24 0-32,25 0-32,-2 0-64,-22 0-128,-1 0 0,24 0 64,-24 0 32,0 0-64,24 0 64,-24 0 96,24 23 32,-23-23-128,22 24 32,2-24 64,-2 24 32,-22-1-192,46-23 0,-24 24 32,25 23 96,-1-24-288,24 1-128,-23-1 384,46 1 288,0-24-128,1 0-64,-1 0-64,24 23-32,-24-23-96,24 24 64,0-24 32,0 0 64,23-24-32,1 24-32,-1 0-64,24 0-32,0 0-96,0 24-32,23-24 128,-23 0 32,24 0 64,-1 0 0,24 23 0,-23-23 64,22 0 32,2 24 96,22-24-256,-23 0 0,0 24 0,0-24 32,0 0-64,0 0 0,23 0 64,-23 0 0,0 0 32,24 0 0,-1 0 0,0 0 0,1 0 0,0 23 0,-1-23 0,0 0 0,1 0 0,0 0 64,-1 23-32,0-23-32,24 0 96,-23 0 64,0 24-224,23-24 0,0 0 0,-24 0 32,24 0 160,0 24 160,-24-24-320,48 23-96,-24 24-96,0-47 32,0 24-160,-24 22-96,72-22-192,-72 0-64,0 22-320,1 2-96,0-1-864,-25 0-351,25 0-1281</inkml:trace>
  </inkml:traceGroup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4:15.05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1BEA7215-B89E-4C16-A29D-077F539E6FA0}" emma:medium="tactile" emma:mode="ink">
          <msink:context xmlns:msink="http://schemas.microsoft.com/ink/2010/main" type="inkDrawing"/>
        </emma:interpretation>
      </emma:emma>
    </inkml:annotationXML>
    <inkml:trace contextRef="#ctx0" brushRef="#br0">2801 4339 3712,'0'0'1472,"-72"0"-768,37-35-416,70 35 448</inkml:trace>
  </inkml:traceGroup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6.32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DAD1830F-EF7E-45AB-BB38-606694302835}" emma:medium="tactile" emma:mode="ink">
          <msink:context xmlns:msink="http://schemas.microsoft.com/ink/2010/main" type="inkDrawing" rotatedBoundingBox="21981,-1467 31881,12903 18130,22376 8230,8004" semanticType="enclosure" shapeName="Other">
            <msink:destinationLink direction="from" ref="{AD5EE4E1-DB55-442C-B877-59E927D7A669}"/>
            <msink:destinationLink direction="to" ref="{AD5EE4E1-DB55-442C-B877-59E927D7A669}"/>
            <msink:destinationLink direction="with" ref="{C8EDC820-035F-4441-AF0A-40EF4AA0C545}"/>
          </msink:context>
        </emma:interpretation>
      </emma:emma>
    </inkml:annotationXML>
    <inkml:trace contextRef="#ctx0" brushRef="#br0">8914 18827 4992,'-23'0'1824,"23"0"-960,0-24-512,0 24 1120,0 0-832,0 0 992,0 0-960,0-24 672,0 24-800,0-23 576,0 23-640,0-23 383,0 23-511,0-24 480,0 24-512,0-47 352,0 24-384,0-1 256,0 0-288,-24-22 192,24-2-224,0 2 64,0 22-160,0-23 160,0 0-192,0-24 256,0 24-224,0-23 160,24 22-160,-24-22 160,0 23-192,0 0 192,0 23-192,0 1-32,0-24-32,0 0 160,0 0-96,0-24-32,0 24-32,23-23-128,-23 22 64,0-22 32,0 23 0,0-24 64,0 25-32,0-25 128,24 24-96,-24-24-32,0 24 0,0 0-128,0 24 64,0-48-32,0 24 0,0-23 0,0 22 0,24 2 0,-24-2 0,0-22 192,0 23-64,23 0 128,-23 0-128,0-24-32,23 24 0,-23 0-32,0 0 0,24 0-160,0 0 96,-24-24 96,23 25 0,-46-25 192,23 24-128,0 0-96,0 0-32,0-24-128,0 24 96,0-23 32,0 22 32,0 2-96,23-2 64,-23-22 32,0 23 0,0-24 0,0 25 0,-23-2 64,23 1-32,0 0-32,0 0 32,0 0-192,0 0 96,0 0 96,0 0 0,0 0-32,0-23 32,0-1-128,0 0 64,0 1 160,0 23-64,0-24 128,0 24-128,0-24-32,0 25 0,0-2-128,0 2 64,0-2 32,23 2 0,-23-2 0,0 2 0,0-2 0,23 25 0,-23-48 0,0 48 0,0-48 0,0 24 0,0 0 0,0 0 0,0-24 64,0 48-32,0-48-32,24 48 32,-24-24-32,0 0 0,0 0 0,0 0 0,0-24 0,0 24 0,24 0 0,-24 23 0,0-22 0,0-2 0,0 2-96,0-2 64,0-22-128,0 23 96,0 0-32,0 0 32,0 0 0,0 0 0,0-24 64,0 47 0,0-22 192,0-2-96,0 2-32,0-2-32,0 2-32,0-2 0,0 2-96,0-2 64,0 1-128,0 0 96,0 0 96,0 0 0,0-23 64,0 46-64,0-46 192,0 46-128,0-23 32,0 24-128,0-1-96,0 0 64,0-22 0,0-2 32,0 2 0,0 22 0,0-23 0,0 23 0,0-23-96,0 24 64,0-24 32,0 23 0,0-23 128,0 0-64,0 0-32,0 0 0,0 0-32,0 24 0,0 23 64,0-71-256,0 0 192,0 1-32,0-1 384,0 24-160,0 0-256,0 0 32,0 0 0,23 0 32,-23 0 64,0 0-32,0 0-32,0 0-64,0 0 32,0 24 32,0-48 0,0 47 0,0-23 64,0 0-96,0 0-64,23 23 64,-23-22 64,0-2 0,24 2-32,-24 22 32,0-23-320,24 0 160,-24 0 32,0 24 96,0-25 352,23 25-192,-23-24-64,0 0-416,0 23 64,0-23 128,23 24 448,-23-24-160,24 23-64,-24 0-160,24-46 32,-1 23-192,-23 24-96,24-1 448,-24-23 160,0 24-160,23-1-32,-23-23-64,0 24-32,24-1 0,-1-47 0,-23 24 0,24 0 0,-24 0-288,23 0 96,-23 0 64,24 0 384,0 24-160,-1-25 0,0-22 0,1 23 64,0 24-128,-1-25-96,0 1 32,1 24-288,0-24 192,-1 0-320,0 0 640,25-24 224,-25 47-128,0-22-64,1-2-128,0 25 0,23-24 0,0 0-32,-24 0-64,1 0 96,23 0-64,0 0 64,-24 0-64,25 0 64,-2-24 0,1 24-32,0 0-64,24 0 32,-24 0-32,23 0 64,1 0-32,-24 23 64,24-22-128,-25-2 0,25 1 32,-24-23 0,23 46 64,-22-23 32,-1 24-32,0-1-64,0-23 32,24 0-32,23-24 0,0 25 64,0-2-192,-24 2 96,1-2 0,-1 2 32,1 22 0,-1-23 0,1 23 0,0 1 64,-1-24-32,0 0-32,1-1 32,0 25-128,-1-24 64,1 23 32,23 1 0,-23 0 0,23-1 0,-24 0 64,-23 1-32,24 0-32,-1 23 96,1-24 64,-1 24-224,-23-24 0,0 24 0,0 0-32,24-23 32,-24 23 64,23-23 64,1-25-32,-24 25-32,24-1 32,-1 24-32,-23 0 128,0 0-64,23 24-32,-22-24-96,-2 0 32,49 0 32,-48 0 64,0 0-32,0 0 64,0 23 0,0-46-256,-23 23 96,22-24 64,25 24 32,-24 0-32,23 24 32,1-24-32,0 0-96,-24 0 64,0 0 96,23 0-96,-22 23 0,-2-23 32,-22 24 0,23-24 128,-24 24-64,48-1-32,-24-23-96,0 0-32,0 23 64,0 25 0,0-48 32,-23 23 0,23 0 64,-24-23-32,25 0-32,-2 24-64,25 0 32,0-24 32,-25 23 64,2-23-32,22 23-32,-23 1 32,0 0-32,0-24-96,0 46 64,24-22 32,-25 23 0,2-23 0,-2-1 0,2 1 0,-1-1 0,23 24 0,-23-23 64,24 23 32,-24-24-32,47 25-64,-24-2-64,1-22 32,0 23 32,-48 0 0,24-23 0,0-1 0,0 24 0,24-23 64,0 46-96,-1-23 0,-23 0 32,0-23 64,23 46-96,-46-22 0,23-2 32,0 2 0,0-2 0,0-22-96,0 23 64,0 0 32,-23 23 0,46-22 0,-22 22 0,-25-23 64,24 24-32,-23-24 64,22 0-64,-22 23 64,0-22-128,22-25-64,-22 48 64,0-1 0,-1-23 32,0-23 64,1 23-32,0 0-32,-1 0 32,1 0-128,-1 0 64,1 0 32,-1 0-96,1 23 64,-1 1 96,1-24 32,0 0-32,-1 0-64,0 0 32,1 0-128,0 0 64,-1 0 32,-23-23 64,23 23 32,1 0-32,0 0-64,-1-24 32,-23 25-128,23-25 64,1 0 32,-24 25 0,23-2 64,1-22-192,-24 23 32,23 0 96,1-23 128,-24 23-32,23 0-128,1 0 0,-24 0 32,24 0 0,-24-24 128,23 48-128,-23 0 0,23-25 0,-23 2-96,24-2 64,-24-22 32,24 23 0,-1-23 64,-23 23-32,23 0-32,-23-24 32,24 25-32,-24-2 0,0-22 0,0 23 0,0 0 0,0-23 0,24 22 0,-24 2 0,0-2 0,23 25-96,-46-24 64,46 0 32,-23 0 64,23 0-32,-23 0-96,0-23 32,0 23 96,24 0-32,-24-23-32,24 46-128,-24-23 64,0 0 96,0 23 0,0-22-96,23-1 32,-23 0 96,0 0-32,0 24 64,0-25-64,0 25-32,23 0-64,-23-25 32,24 25 32,-24-24 64,0 0-32,0 0-32,0 24 32,24-1-32,-24 1 0,0-1 0,0 1-96,0 0 160,0-25-64,0 48 0,23-23 32,-23 0-128,0-1 64,0 24 32,24-46 0,-1 22 0,-46 0 0,23 1 0,0-24 64,-24 0-32,24 24-32,0-24 32,0 0 32,0 23-32,0 1-96,0 0 32,-23-1-32,46-23 0,-23 24 128,0-25-32,0 2-32,0-1 32,0 23-32,0 1 0,-23-24 0,23 0 0,0 23 0,0 1 0,0 0-96,0-1 64,0 1 96,0 23-32,-24-24-32,48 25 32,-24-25-32,0 0 0,0 1 64,0 0-32,-24-1-32,24 1 32,0-1-128,0 1 64,0 23 32,0 0 0,-24 0 0,48 0 0,-24 0 0,0 0 0,-24 0 0,24-23 0,-23 23 64,23-23-32,0-1-32,0 0 32,0 48-32,0-24 0,0 0 64,0-23-32,0 0-96,0-1 32,0 24 32,0 24 0,0-24 64,0-24-32,0 24-96,0-23 32,0 23-32,0-23 0,0-1 128,0 1-32,0-1 64,0 1-64,0 23-32,23-47 32,-23 24-128,0-1 64,0 0 32,0-22 0,0 22 128,24-23-64,-24 0-96,0 24 0,0-24-32,0 0 0,0 0 128,0 0-32,0 0-32,0 0 32,0 0-32,0-23 0,0 22 0,0 2 0,0-25 0,0 24 0,0-23-96,0-1 64,0-23 96,0 24-32,0-1-96,0 1 32,0-24 96,24 24-32,-24-24-32,0 0 32,0 0-128,0 0 64,0 23 32,0-23 0,0 0 64,0 23-32,0-23-32,0 0 32,0 0-32,0 24 0,0-24 0,0 0 0,0 0 64,0 0-32,0 0-96,0 24 32,0-24 32,0 0 0,0 0 0,0 0 0,23 0 64,-23 23-32,24-23-32,-24 0 32,23 23-128,-23-23 64,24 0-32,-24 0 0,23 0-96,1 0 96,-1 0 32,-23 0 32,24-23 0,-1 23 0,1 0 0,-1 0 0,1 0 0,-24 0 0,24 0-96,-1 0 64,-23 0 32,23 0 0,1 0 0,-24 0 0,24 0 64,-24 0-32,0 0-96,0 0 32,0 0-32,0 0 0,0 0 0,0 0 0,0 0 128,23 0-32,-23 0-96,0 0 32,0 0-128,0 0 96,0-23-96,0 23 64,23-24 64,-23 24 32,0-24 64,0 1-32,0 0-160,24-1 64,-24-23 32,0 23 32,0 1 0,0-1 0,0-46 0,0 22 0,0 2 64,0-2-32,0-22-96,0 23 32,0 0-32,0-23 0,0-1 192,0 24-64,0-24-96,0 1 0,0-1 32,0 24 0,0 0 0,0 0 0,0-24 64,0 25-32,0-25-96,24 24 32,-24-24 32,0 1 0,0-1 64,23 24-32,-23-24-96,0 25 32,0-25-32,23 24 0,-23 0 128,0 0-32,0-24-32,0 24 32,0-23-128,0 46 64,24-46 160,-24 22-64,0-22 32,0 23-32,0 0-64,24 0 32,-24-24-32,0 48 0,0-48 0,0 24 0,0 0-96,0 0 64,0 0 96,0 0-32,0 0-32,0 0 32,0 0-32,0 0 0,0-24 64,0 48-32,0-24 64,0 23-64,0-23-32,0 0 32,0 0-128,0 0 64,-24 24 96,24-24-32,0-1-32,0 25 32,0-24-128,0 23 64,0-22 32,0 22 0,0-23 64,0 24-32,0-25-32,0 25 32,0 0-128,0-1 64,0 0 32,0-23 0,0 24 64,0-1-32,0 1-32,0-1 32,24-23-32,-24 47 0,23-47 0,-23 24 0,23-1-96,1-23 64,-24 24 32,24-1 0,-24-23 64,23 47-32,-23 0-32,0-47 32,24 23-32,-1 1 0,-23-24-96,0 0 64,0 0 32,0 23 0,24-23 64,-24 24-32,0-1-32,23-23 32,-23 24-128,0-1 64,24-23 32,-24 47 0,0-47 0,0 23 0,0 1 0,23 0 0,-46-1 64,23-23-32,0 24-32,23-1 32,-23-23-128,0 24 64,0-1-32,0 0 0,0-23 128,0 24-32,0-24 128,0 23-96,0-23-96,0 23 0,-23-22-32,23-2 0,0 2 0,0-2 0,0 2 128,0 22-32,0-46-32,0 46 32,0-23-32,0 23 0,0-23 64,0 0-32,0 24-32,0-24 32,-24 0-128,24-1 64,0 2 96,0 22-32,0-23-32,0 0 32,-23 0-32,23 0 0,0 0-96,0 0 64,0 0 96,0 0-32,0-24 64,0 24-64,-24-23-32,24 46 32,-23-46-128,23 22 64,0 2 32,0-2 0,-24 2-96,48-2 64,-48 1 32,48 0 0,-24 0 64,0 0-32,0 24-32,0-1 32,0-23-128,0 23 64,0 1 96,23 0-32,-23-1-32,0 0 32,0 1-32,0 0-96,0-1 64,0 0 32,0 24 64,24-23-32,-24-24-32,0 47 32,0-47-32,23 47 0,-23-23 0,0-1-96,0 0 64,0 1 32,0-1 64,0 24-32,0-23 64,0-1-128,0 1 0,0 23 32,0-24 64,0 1-96,0 23-64,0-24 64,0 0 64,0 1 0,0 23-32,0-23 32,0-1-32,24 0 0,-24 1 0,0 0 64,0-1-32,0 0-32,0 1-128,0 0 64,-24-25 32,24 25 32,0 0 0,0-1 0,0-23 64,0 23-32,0-23-32,0 0 32,0 0-32,0 24 0,0-24 0,0-1 0,0 2 0,0-2 0,-23 2 64,23 22-32,0-23-32,0 0 32,0 0-128,0 24 64,0-48 32,0 47 0,-24-23 64,48 24-32,-24-24-96,0-1 32,-24 25-32,24-24 0,-23 0 128,23 0-32,0 0-32,0 0 32,0 0-32,0 0 0,-24 0 64,24 0-32,0 0-96,0 0 32,0 0 32,0 0 0,0-1 0,0 2 0,0-2 0,0 2 0,-23-2 64,23 2-32,0-2-32,0 2 32,0-2-32,0 1 0,-24 0 0,24 24 0,0-48 0,0 47 0,0-46 0,0 46 0,-24-46-96,24 46 64,0-22 32,0-2 0,0 2 0,0 22 0,0-23-96,0 23 64,0-23 96,-23 0-32,23 24-32,0-24 32,0 0-32,0 23 0,0-23-96,0 24 64,0-25 32,0 2 0,0-2-96,0 25 64,0-24 32,0 0 0,0 24 64,0-1-32,-23-23-32,23 23 32,0-23-192,0 24 96,0-24 96,0 23 0,0-23 64,0 24-64,0-1-32,0 0 32,0-22-128,0 22 64,0-23 32,0 24 0,0-1 0,0 0 0,0-22 0,0 22 0,0 0 64,0 1-32,0-24-32,0 23 32,0 1-32,0-1 0,-24 1-96,24-1 64,0-23-32,0 0 0,0 0 128,0 24-32,-24-25-32,24 25 32,0-24-128,0 23 64,0-22 96,0 22-32,0-23-32,0 24 32,0-25-128,0 25 64,-23-1-32,23 1 0,0-1-96,0-23 96,-23 24 160,23-1-32,0-23-32,0 24 0,0-25-128,0 25 64,0 0 96,0-1-32,0 0-32,0 1 32,0-24-32,0 23 0,-24-22-96,48 22 64,-24-23-32,0 23 0,0 1 64,0-1 0,0 1 64,0-1-32,0 1 128,0 23-96,0-24-32,0 24 0,0-23-128,0-1 64,0 24-32,0-23 0,0-1 64,23 24 0,-23-24-96,0 1 64,0 0 96,0 23-32,0-24 64,0 24-64,0-24-32,0 1 32,0 0-128,0 23 64,0-24-32,0 24 0,0-24 128,0 24-32,0-23-32,0 23 32,0 0-192,0 0 96,0-23 96,0 23 0,0 0-32,0 0 32,-23 0-32,23 0 0,-24 0-96,24 0 64,0 0 32,-24 0 0,1 0 64,23 0 32,-23 0 32,-1 0-160,0 0-96,1 0 32,0 0 64,-1 0 32,-23 0 0,23 0 0,-23 0 64,0 0-32,0 0-32,0 0 32,0 0-32,0 0 0,0-24-96,0 24 64,0 0 32,0 0 0,-24 0-96,25 0 64,-25 0 32,0 0 0,1 0 64,23 0-32,-23 0 64,22 0-64,2 0-96,-25 0 32,24-24-32,-24 24 0,24 0 128,0 0-32,-24-23-96,25 23 32,-2 0-32,2 0-416,-25 0 288,24 0 64,-24 0 512,1 0-192,-1 0-96,1 0-128,22 0 96,-22 0-64,23 0 0,0 0 32,0 0-128,24 0 64,-48 0 96,-23 0-32,23 0 64,-23 0-128,24-23-64,-1 46 64,24-23 0,-47 0 32,24 0 64,22 0-32,-22-23 64,-1 23-128,1 0 0,-1 0-32,24-24 0,0 24 64,0 0 64,-24 0-96,25-24 0,-25 24 32,1 0 0,22-23 0,-22-1 64,0 24-96,-1 0-64,0 0 64,25 0 64,-2-23 0,1 23 64,-23 0-64,23 0-32,-24-24 32,24 24-32,-23 0-96,-1 0 64,24-23 32,0 23 0,0 0 0,23 0 64,-23 0-96,0 0-64,0-24 64,0 24 0,-23 0-64,22 0 0,2 0 192,-25 0 0,0 0-32,1 0-96,-48 0-256,24 24-96,0-24 160,24 0 96,-24 0 288,0 0 224,23 0-192,0 0-32,1 0-256,23 0 0,0 0 32,0 0 96,0 23 64,-1-23 32,-22 0-64,23 0 32,-24 0-416,1 0-192,0 0 640,-48 0 256,1 24-256,-1-24-96,24 0-32,0 23-32,0-23-64,23 0 64,-23 0 32,47 0 0,-23 0-160,22 0-32,-46 0 96,24 0 32,-1 0 192,1 0 160,-1 0-224,24 0-96,-24 0-160,25 0 32,-2 0 32,2 24-32,-2-24 128,-22 23 0,23-46 160,0 46 160,0-23-320,0 0-96,-1 0 128,25 0 32,-24 24-128,0-24 0,0 0 96,-23 0 64,22 24 0,2-24-64,-2 23-128,1-23 0,-23 0 256,46 23 160,-46-46-352,46 23-96,1 23 64,-1-23 32,-23 24 192,1-24 160,22 0-320,-23 0-96,0 0 128,23 0 32,-23 0 160,-23 0 32,23 0-320,-24 0-96,0-24 32,25 24 64,-25 0 0,24 0 32,0 0 256,24 0 128,-25 0-384,1 0-160,0 0 288,0-23 256,24 23-448,-1 0-128</inkml:trace>
  </inkml:traceGroup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6.73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D5EE4E1-DB55-442C-B877-59E927D7A669}" emma:medium="tactile" emma:mode="ink">
          <msink:context xmlns:msink="http://schemas.microsoft.com/ink/2010/main" type="inkDrawing" rotatedBoundingBox="14530,4425 14701,3309 14894,3338 14723,4455" semanticType="callout" shapeName="Other">
            <msink:sourceLink direction="from" ref="{DAD1830F-EF7E-45AB-BB38-606694302835}"/>
            <msink:sourceLink direction="to" ref="{DAD1830F-EF7E-45AB-BB38-606694302835}"/>
          </msink:context>
        </emma:interpretation>
      </emma:emma>
    </inkml:annotationXML>
    <inkml:trace contextRef="#ctx0" brushRef="#br0">9196 5023 23391,'-23'0'-96,"0"-24"0,23 0 64,-25 48 32,2-48 0,23 48 64,0-24 32,-23 0-128,23-24-32,-24 24 32,24 0 0,0-23 96,-24 23 32,24 23-128,0-23 32,0 0 192,0 24 192,0-24-544,0 0-192,0 0 160,0 0 160,0 24 32,0-24 0,-23 23 32,23 0 32,0-23-96,0 24-64,0-24 64,-24 24 64,24-1 0,0 0-32,0 1 32,0 0-128,0 23 0,0-24 64,-24 24 64,24-23 64,0 23-128,-23 0 32,23 0 0,0 0 64,0-1-32,0-22-96,0 23 32,0 0-32,0 0 0,23 0 64,-23 1 64,0-25 96,0 24 0,0 0-160,0 70 0</inkml:trace>
  </inkml:traceGroup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9.06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C8EDC820-035F-4441-AF0A-40EF4AA0C545}" emma:medium="tactile" emma:mode="ink">
          <msink:context xmlns:msink="http://schemas.microsoft.com/ink/2010/main" type="inkDrawing" rotatedBoundingBox="13959,17338 14412,4646 15031,4668 14578,17360" semanticType="callout" shapeName="Other">
            <msink:sourceLink direction="with" ref="{DAD1830F-EF7E-45AB-BB38-606694302835}"/>
            <msink:sourceLink direction="with" ref="{D02C73FC-1430-4062-8B76-6497DC1F923A}"/>
          </msink:context>
        </emma:interpretation>
      </emma:emma>
    </inkml:annotationXML>
    <inkml:trace contextRef="#ctx0" brushRef="#br0">9220 5622 15104,'0'0'5695,"0"0"-3071,23 47-3040,-23-23 832,0-1-416,0 0-96,-23 25 160,23-25 0,0 24 64,23-23 64,-23 22-96,0 2 0,-23-1-32,23-24-64,0 24 32,-24 0 32,24 0-32,0 0 64,0 1-64,-23-2-32,23-22 32,0 46-32,0-22 0,-24-2 0,24 2 0,0-25 0,0 24 0,0 0 0,-23 0-96,23-23 64,0 46 32,0-22 64,0-2-32,0 2 64,0-2-64,0-22-32,0 23 32,0-24 32,0 48-32,0-24-32,0 0 32,-24 24-32,24-24 0,0 0-512,0 0 288,-23 0 96,23 0 96,0 0 512,0 23-320,-24-22-64,48-2-64,-48 25-32,24-24 0,0 0 0,0 0 0,-24 0 0,24 0 0,0 24 64,0-24-32,0 0-32,0 0 32,-23 0-32,23 0 0,0 23 0,0-22 0,-23-1 0,46 0 0,-46 23 0,23-23 0,0 0 128,0 0-64,0 23-160,0-22 32,0 22-96,0-23 64,0 0 64,0 24 32,-23-24 128,46 0-64,-46 0-32,23 0 0,0 0-128,0 0 64,0 0 32,0 0 0,0 0 64,0 0-32,0 0-32,0 0 32,0 0 32,0 1-32,0-2-96,0 2 32,-24-2-32,48 2 0,-24-2 128,0 2-32,0-2-32,0 2-64,0-1 32,0-24 32,-24 24 64,24-23-32,0 23-32,0-24 32,0 24 32,0 1-32,-24-2 64,24 2-64,0-2-96,0-22 32,0 23 32,0 0 0,-23 0-160,23 0 96,0 0-32,0-23 32,0 23 128,-23 0-32,23 0 64,-24-23-64,24 22 64,0 2-64,-24-2 64,24 2-64,0-25-448,0 24 224,-23 0 32,23 0 64,0 0 448,0 0-192,-24 0-64,48 0-64,-48 0-32,24-23 0,0 23-96,0 23 64,-23-46 96,23 23-32,0-24-32,0 1 32,0 23-32,0-24 0,0 25 0,0-2 0,-24-22 0,48 0 0,-24 23 0,-24 0-96,24 0 64,0 0 32,0 0 64,0 0-32,0 0-96,0 0 32,0 0 32,0 0 0,0 0 0,0 0 0,0 0 64,0 24 32,-23-24-32,23 0-64,0 0-64,0 0 32,0-23 32,0 22 0,0 2 0,0-2 0,0 2-96,0-2 64,0 2 32,0-2 0,0 2 0,0-1 0,0 0 128,0 0-64,0 0-32,0 0 0,0 0-128,0 0 64,0 0 32,0-23 0,0 46 0,0-23 0,0 0 0,0 0 0,0 0 0,0 0-96,0 0 64,0 0 96,0 0 32,0 1-32,0-2-192,0 2 64,0-2-32,0 2 32,0-25 64,23 48 64,-23-48 32,0 48 32,0-24-160,0 0 32,0 0-160,0 0 96,0 0 96,24 0 0,-24-23 64,0 22-64,0 2-32,0-25 96,0 24-64,0 0-32,0 23-64,-24-22 32,24-2 32,0 2 0,0-2 0,0 2-96,0-2 0,0 2 128,0-2-32,0 2 0,0-1 32,0 0-32,0 0 0,0 0 0,0 0 0,0 24 64,0-48 32,0 48-128,0-25-32,0 25 32,0-24 0,0 23 32,-23-22 0,23-1 0,0 0 0,0 23-96,0-22 64,0-2 160,0 25-64,0-24-32,0 23-96,0 1 32,0-24 160,0 0-64,0 0 32,0-47-32,0 0-64,0 71 32,0-1-128,0 1 64,0-24-32,0 24 0,0-25 128,0 2-32,0-2 64,0 2-224,0-2 32,0 49 32,0-48 32,0 0 32,0 0 0,0-23 0,0 22 0,0 2 0,0-25 64,0 0-32,0 1 64,0-24-64,0 0-32,0 47 32,0 0-32,0-23 0,0-1 0,0 0 0,0-23 0,0 0 0,0 24 0,0-48-96,0 24 64,0 0-32,0 0 0,0 0 0,0 0 0,0 0 128,0 24-32,0-24-96,0 0 32,23 0 96,1 24-32,-24-24 64,23 0-64,1 0 64,-1 0-64,1 0 64,0 23-128,-1-23-64,0 24 64,1-24 0,0 23 32,-1-23 0,0 0 0,0-23-352,1 23 192,0 0-288,-1-24-448,1 24-224</inkml:trace>
  </inkml:traceGroup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39.230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D02C73FC-1430-4062-8B76-6497DC1F923A}" emma:medium="tactile" emma:mode="ink">
          <msink:context xmlns:msink="http://schemas.microsoft.com/ink/2010/main" type="inkDrawing" rotatedBoundingBox="14581,17239 14616,17239 14616,17254 14581,17254" shapeName="Other">
            <msink:destinationLink direction="with" ref="{C8EDC820-035F-4441-AF0A-40EF4AA0C545}"/>
          </msink:context>
        </emma:interpretation>
      </emma:emma>
    </inkml:annotationXML>
    <inkml:trace contextRef="#ctx0" brushRef="#br0">8915 11912 6400,'0'0'2368,"0"0"-1280,35 0-3936</inkml:trace>
  </inkml:traceGroup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41.35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4885D273-F5F1-4B91-9004-4F61C672E931}" emma:medium="tactile" emma:mode="ink">
          <msink:context xmlns:msink="http://schemas.microsoft.com/ink/2010/main" type="inkDrawing"/>
        </emma:interpretation>
      </emma:emma>
    </inkml:annotationXML>
    <inkml:trace contextRef="#ctx0" brushRef="#br0">9020 6682 1664,'0'-23'704,"0"23"-384,0 0 192,0 0 992,0 0-832,0 23 480,0-23-672,0 0 224,0 23-416,0-46 256,23 23-288,-23 0 128,0 0-64,0 0 96,0 0-224,0 0 96,24 0-160,-24 0 224,0-23-224,24 23 384,-24 0-288,23-24 384,0 24-352,1-24 160,0 1-256,-1-1 128,1 1-160,-1-1 224,24 1-224,0-24 96,0-24-64,23 24 128,-22-24-160,22 1 0,-23-1-64,24-23 32,-1 23-64,1-46 64,0 23-64,23-24 192,-24 24-128,24-47 96,-23 23-96,23 1 0,-24 23-32,24 0 96,-24-1-96,1 1-32,-24 0 0,24 0-32,-1 0 0,0-24 127,1 24-63,-24 0 128,24 0-128,-1 0-32,1 23 0,-1-23-128,-22 47 64,22-24 96,-23 24-32,0-24 128,0 25-160,0 22-64,-24 0 32,1-22 64,23 22 0,-24 0 64,1 1-64,0 0-32,-24-1 32,23 0-831,0 24 447,-23-23-544,0 23-768,0 0-3040,0 0 2496</inkml:trace>
  </inkml:traceGroup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8:42.97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F3203D4-A52F-4232-B997-DCA22B64EFFA}" emma:medium="tactile" emma:mode="ink">
          <msink:context xmlns:msink="http://schemas.microsoft.com/ink/2010/main" type="inkDrawing"/>
        </emma:interpretation>
      </emma:emma>
    </inkml:annotationXML>
    <inkml:trace contextRef="#ctx0" brushRef="#br0">15324 6750 4992,'0'-23'1920,"0"23"-1024,0 0-704,0 0 832,0 0-608,0 0 352,0 0-448,0 0 320,0 0-352,0 0 256,0 0-288,0 0 352,0 0-352,-23-24 448,23 1-416,0-1 288,0 1-320,-24-1 192,1 1-224,-1-1 288,0 0-288,1-22 319,0 22-319,-1-46 224,0 22-224,1 2 128,-1-25-192,-23 0 128,24 24-160,-25 0 0,25 0-64,-24-24 160,23 25-128,-22-25 256,22-23-224,-23 23 160,0 1-160,0-1 0,23 24-64,-46-23 32,46 23-64,-23-24 64,0 1-64,0-1 64,0 0-64,0 0-32,0 25 32,-1-48-128,2 46 64,22-46 160,0 47-64,-22-23 128,22-24-128,-23 23 32,23 24-32,-23-24 96,24 25-96,-25-2-32,25 2 0,0-25-32,-1 24 0,-23 0 0,24 0 0,-1 0 64,0 0-32,1-1-32,0 25 32,-1-24-128,0 23 64,1-22 96,-1 22-32,24 0-32,-24-22 32,1 46-192,0-24 160,23 0 160,-24-22-160,24 22-64,-24 0 32,1 1-288,23-1 192,-24 1-224,24 23-160,-23-24 0,23 24-160,-24-23-352,24 23 576,-23 0-703,23 0 671,0 0-1472,0-24 1120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3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10818 8004 2048,'-15'0'864,"0"0"-448,1 15-224,14-15 352,-15 0 0,15 0 32,-29 0-160,14 0 0,0 0-256,0 0-32,-14 0 0,0 0 0,-1 15-160,0-15-32,-14 14 32,14-14 64,-14 0 0,14 0 64,-14 0-64,0 0 64,0 16-64,-15-16-96,29 14-32,-14-14 128,-15 15 32,0 0-96,15-15 32,-15 15-352,-15 0-160,15-1-1248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0:05.59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11289 11243 4736,'-23'0'1760,"23"0"-960,47 0-512,-47-23 1216,24 46-832,-1-46 960,0 23-960,1-23 608,23-1-768,-23-23 448,23 23-544,0-23 256,24 0-384,-1-24 63,24 1-63,0 0 160,0-1-224,47-23 320,-23 23-320,-1-46 320,25-1-320,22-23 96,1 23-192,23-46 0,23-1 128,-22 0 96,-1-23-128,23 24 32,-22-1-160,-1-23 96,0 23 96,-47 0-96,24 24-96,23-23 160,-24 23-96,-22-1 96,-25 25-160,0-24-64,1 23 64,-47 0-64,23 1-32,0 0 160,-23 22-96,-1 1 256,0 24-192,24-25 96,-46 49 160,-2-25 64,25 24-224,-24 0-64,-23 24-96,23-1 32,0-23-64,-23 24-32,-1-1 32,-23-23 32,23 47-96,1-24-128,-24 1 64,24 23-768,-24 0 448,0-24-1792,23 24 1248,-23-23-3103,0 23 2303,0 0-1408,0 0-608,23 0-384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4:55.623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CBF03F33-463F-4686-A2CF-32E917FF08E0}" emma:medium="tactile" emma:mode="ink">
          <msink:context xmlns:msink="http://schemas.microsoft.com/ink/2010/main" type="inkDrawing" rotatedBoundingBox="4690,8097 9941,18133 3830,21330 -1419,11294" hotPoints="2029,17357 2140,9392 4084,9447 9239,17915" semanticType="enclosure" shapeName="Quadrilateral">
            <msink:sourceLink direction="with" ref="{EE15A2D9-54A4-4B8E-A268-303C021A702E}"/>
          </msink:context>
        </emma:interpretation>
      </emma:emma>
    </inkml:annotationXML>
    <inkml:trace contextRef="#ctx0" brushRef="#br0">1317 16428 11264,'0'0'4224,"0"0"-2305,23 0-1951,-23-23 960,0 23-640,0-23 96,24 23-256,-24-24 64,24 0-96,-24-22 224,23 22-192,1-23 256,23 0-256,-24 0 96,1 0-128,23 0 160,0-24-160,0 24 96,0 0-96,0-23-64,0-1 0,24-23 32,-1 0-32,0-24 64,1 47-64,0-46-96,-1 46 32,-22-46 32,22 46 0,24-46 0,-24 23 0,24-24 0,-23 47 0,0-46 0,-1 23 0,24 0 64,-23 23-32,0-23 64,-1 24-64,0-24 64,1 23-64,0-23 128,-1 0-96,1 0 256,0 23-192,-1-23 32,0 24-96,1-1-128,-24 24 32,23-23 32,-22 22 0,22-22 64,-23 46-32,0-46-96,-23 46 32,23-46-128,0 46 96,-23-23 96,-1 24 0,0-1 64,1 0-64,-24 1 64,24 0-64,-1-1 64,0 0-64,-23 1-96,24 0 32,-24-1 32,24 24 0,-24 0 64,23-24-32,-23 1-32,0 23 32,0-23-128,23 23 64,-23-24 96,0 24-32,0-24-32,24 24 32,-24-23-32,0-1 0,0 24 0,0-23 0,0-1 64,0 24-32,-24-23-32,24-1 32,0 1-32,0 23 0,-23-24 0,23 24 0,0-23 0,-23-1 0,23-23 0,0 23 0,-24 1 64,24 0-32,-24-1 128,1 0-96,0 1 32,23 0-32,-48-25-128,25 25 32,0-24 32,-1 0 0,0 0 128,1 0-64,-24 0 192,23 23-160,1-46 192,-1 22-192,-23-22 256,0 23-224,0-24 96,23 25-128,-22-25 0,-2 24-32,25-24 96,-24 24-96,0-23-96,24 23 0,-25-24 32,25 1 0,-24-1 0,0 24 0,23-23 192,1 22-96,-24 2 96,47-2-96,-47 1-128,23 24 0,0-48 96,-22 0-96,-2 25 0,25-2 32,-48-22 64,25 23-96,-2-24 64,2 25 0,-2-2-32,1 1 32,-23-23-32,23 23 0,0-24 64,0 24-32,-1-23 64,2 22-128,-2-22 0,2 23 32,-2-24 64,2 25-32,22-25-32,-23 0 32,0 24-32,0 0 0,0-23 64,0-1-32,0 0-160,23 25 64,-23-25 32,0 24 32,0 0 64,0 0-32,0-24-32,0 24-64,23 24 32,-22-24 32,22 23 0,0 0 0,1 1 0,-1 0 0,1-1 64,-1 24-32,1-24-32,23 1-64,-24 23 32,1 0 32,23-23 0,0 23 0,-24-24 64,24 24-32,0-24 128,-23 24-224,23 0-128,0-23 128,0 23 64,0 0 32,0-23-96,0 23 32,0 0 32,0 0 0,0-24 0,0 0 0,0 48 64,0-48-32,0 24-32,0-23 32,0 23-32,0 0 0,23-23-96,-23 23 64,0 0-32,24 0 0,-24-24 64,23 24-96,1 0 0,-24 0 64,23 0 64,1 0 0,-1-24-32,1 48 32,-1-24-32,1-24 0,23 24 0,0 0 0,-23 0-96,22 0 64,-22-23 32,23 23 0,0 0 0,0 0 0,-24 0 64,25 0-32,22 0-32,-23 0-64,0-24 32,24 24 32,-24 0 64,0 0-32,0 0-96,0 0 32,0 0 32,23 24 0,25-1 0,-1-23 0,-24 24 0,1-24 0,-1 24 0,-22-24 0,-2 0 0,2 0 0,-2 0 0,2 0 0,22 0 0,1 0 0,-24 0 0,23 0 0,-22 23 0,-25-23 0,24 23 0,0-23 0,0 0 0,23 0 0,1 0 0,-48 0 64,25 0 96,-1 0-64,-24-23-128,1 23 0,-24 0-32,23 0 0,-23 0 128</inkml:trace>
    <inkml:trace contextRef="#ctx0" brushRef="#br0" timeOffset="1566">4068 8008 25951,'0'-23'96,"0"23"-64,0 0-32,0 0 32,0 0-32,0 0-96,23 0 64,-23 0 32,0 0 0,0 23 64,0-23-32,0 0-96,0 0 32,0 0-32,0 0 0,0 24 128,24-24-96,-24 47-64,23-47 64,-23 23 64,24 1-64,-24-24 0,0 23 32,23 1 0,-23-24 0,0 23-96,24 25 64,0-25 96,-1 24-32,-23 23 64,47-22-64,-47 22-96,47 0 32,-24-22-32,1-1 0,0 23 64,22 1 0,-22-1 64,23 1-32,0 0-96,-23 23 32,23-24-32,0 24 0,0-23 0,0-1 0,0 25 64,0-1 0,47 70 64,0 24-32,24 0 64,-24-23-128,0-24-64,0 0 64,0 0 0,-23 1 32,23-2 128,0 2-64,0-1 32,0 0-32,-23-23-128,-1 22 32,24 2 32,-23-25 0,-1 24 64,1 1-32,23-2-96,-23-22 32,23 24 32,0-25 0,-24 24 0,24 0 0,0 24 0,0 23 0,24 0 64,-24-23-32,0 0-32,0-25 32,0 2 32,-23-1-32,23-24 128,-23 25-224,23-25-32,-23 0 32,-1 25 160,1-48-32,-24 0-32,23 0 0,-23 0-128,0 0 64,1 0 32,-2-23 0,2-1 64,-2 1-32,2-1-32,-25-22 32,0-2 32,25 2-32,-2-2-32,-22 25 32,0-24-128,23 0 64,0 0 32,0 0 0,-24 0 0,1 0 0,0 0 0,-1-23 0,0 0 64,1-1-32,-24 0-32,24 25 32,-1-25-32,-23 24 0,0-47 0,0 24 0,0-24 0,23 23 0,-23-23 0,0 0 0,0 0 0,0 23 0,0-23 0,0-23 0,0 23 0,0 0-96,0 0 64,0 23-32,0 1 0,-23-48 0,23 24 0,-47 0 0,23 0 0,1-23 0,-24 23 96,0 0-32,0 0 0,-24-23-64,24-1 32,-23 0 96,22 24-32,2-23 64,-25 23-64,24-23 64,-71-1-128,1 0 0,23 1 32,-24 0 0,24-1 0,0 24 0,0-24 0,23 24 0,0-23 0,1 23 0,-24-24 0,47 24 0,-24-23 0,24 23 0,-24-24 0,25 24 0,-25 0 0,0-23 0,25 23 0,-2 0 0,2 0 64,-2 0-32,1 0 64,24 0-64,-1-24 64,1 24-64,-1 0-32,1 0 32,-1 0-32,24 0 0,0 0 0,0 0 0,-24 0-160,48 0 96,-24 0 32,0 0 32,0 0 64,0 0-32,0 0-32,0 0 32,0 0-32,0-23 0,0 23 64,0-24-32,0 0 64,0 1-64,0 0-32,0-1 32,-24-23-128,1 24 64,0-1 96,23-23-32,-24 0 64,0 23-64,48 1-32</inkml:trace>
    <inkml:trace contextRef="#ctx0" brushRef="#br0" timeOffset="2796">6326 15369 17023,'0'0'6400,"0"-70"-3456,-23 22-3488,0 25 896,-1 0-384,24-1 64,-24-23 0,-22-23-32,22 23 32,0-24-128,-22 1 64,-2-24 32,1 23 0,0 0 0,24 1 0,-24-1 0,-1 24 0,2-23 0,22 47 0,0-25-96,1 25 64,0-24 96,-1 47-32,0-47-32,24 47 32,-23-23-32,23-1 0,0 0-96,0 1 64,-23-1 32,23 24 0,-24 0 64,24 0-32,0-23-32,0 23 32,-24 0-32,24-24 0,0 24 0,0 0 0,-23-23-96,23 23 64,0 0 32,0 0 0,-24 0 64,24 0-32,-24-24-96,24 24 32,0 0 32,0 0 0,-23 0 64,23 24-32,-23-48 64,23 48-64,-24-24-32,24 0 32,-24 0-128,1 23 64,0-23 96,23 24-32,-24-1 128,0 1-96,1-1-96,0 1 0,-1 0 96,-23 22-32,23-22 64,1 23-64,-1 0 64,-46 0-64,22 0 64,2 23-64,-2-23 64,2 1-64,-2-2-32,2 2-64,-2-2 32,2 2 32,-2-2 64,25 2-32,-1-2-32,1 2 32,-24-1 32,0 23-32,23-23-32,1 0 32,-24 0-128,23 0 64,0 0 32,1 0 0,-24 0 64,23 0-32,1 0-32,0-23 32,-1 23-32,0-23 0,1-1 0,0 24 0,-1-23 0,0 22 0,-22-22-96,22 23 64,0-24 32,1 1 0,-25 0-96,25-1 64,0 0 96,23 1-32,-48-1 64,48 1-64,-23 0-96,-1-1 32,24-23 96,-23 23-32,-1-23-32,24 24 32,-23-24-128,-1 0 64,24 24 96,-23-24-32,-1 0 64,24 23-64,-47-23 64,47 23-64,-47-23 128,23 0-96,1 0 32,0 0-32,-25 0 32,25 24-64,-24-24-32,23 0 32,1 0 96,-24 24-64,0-24 128,24 23-128,-25-23 32,1 0-32,-23 0 96,-1 0-96,1 0 128,-1 0-128,-23 0 128,47 0-128,-23 23-32,-1-23 0,0 0-32,1 24 0,-25-24 0,48 0 0,-47 0-160,23 0 96,1 0-544,-24 0 352,24-24-384,-1 1-992,24 23-2912,0-23 2432,0 23-5183,0 0 4159</inkml:trace>
    <inkml:trace contextRef="#ctx0" brushRef="#br0" timeOffset="3684">6256 15157 3584,'0'0'1408,"0"0"-768,24 0 32,-24 0 1024,0 0-896,0 0 608,0 0-864,0-23 224,0 23-320,0 0 320,-24 23-416,24-23 448,0 24-480,0 0 352,0 22-384,24-22 64,-24 23-224,23 0-64,1 0-32,-1 0-32,1 0 0,-24 23-224,23-22 128,0-25-2080,1 24 1216</inkml:trace>
    <inkml:trace contextRef="#ctx0" brushRef="#br0" timeOffset="4832">6350 15394 3584,'23'0'1408,"-23"0"-768,0 0-128,0 0 1152,0 0-928,0 0 320,0 23-320,0-23 96,24 0-448,-24 24 192,23 0-320,-23 22 352,24-22-352,0 23 288,-24-23-288,23 46 0,1-23-160,-1 0-64,1 0 0,-1 24-608,1-24 320,-24-23-2720,24 22 1664,-1-46-2912,0 24 2400</inkml:trace>
    <inkml:trace contextRef="#ctx0" brushRef="#br0" timeOffset="16483">3997 13158 5248,'0'0'2016,"0"0"-1088,0 0-448,-23-24 992,46 24-800,-46 0 512,23 0-704,-24 0 800,24 0-704,0 0 832,-23 0-800,-1-23 895,-23 23-863,0 0 896,0 0-896,0-23 544,0 23-704,-47-24 320,47 24-480,-24-24-96,1 1-128,-1 0-448,24 23 224,-24-24-1888,25 1 1120,22-1-3967,0 24 2687,1-23-3584,23 23 3296</inkml:trace>
    <inkml:trace contextRef="#ctx0" brushRef="#br0" timeOffset="15525">7784 16428 4736,'-24'0'1824,"24"0"-960,0 0-224,-23 0 1440,46 24-1120,-23-24 960,0 23-1120,-23 1 1056,23 23-1057,0 0 225,0 23-608,0-22-448,0 22 0,-23-46-224,23 23 128,0-23-1823,0 22 1055</inkml:trace>
  </inkml:traceGroup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5:04.083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EE15A2D9-54A4-4B8E-A268-303C021A702E}" emma:medium="tactile" emma:mode="ink">
          <msink:context xmlns:msink="http://schemas.microsoft.com/ink/2010/main" type="writingRegion" rotatedBoundingBox="6258,12935 6457,14635 5519,14745 5320,13044">
            <msink:destinationLink direction="with" ref="{CBF03F33-463F-4686-A2CF-32E917FF08E0}"/>
          </msink:context>
        </emma:interpretation>
      </emma:emma>
    </inkml:annotationXML>
    <inkml:traceGroup>
      <inkml:annotationXML>
        <emma:emma xmlns:emma="http://www.w3.org/2003/04/emma" version="1.0">
          <emma:interpretation id="{B9218621-6D05-4F9D-949B-0F935B2218F4}" emma:medium="tactile" emma:mode="ink">
            <msink:context xmlns:msink="http://schemas.microsoft.com/ink/2010/main" type="paragraph" rotatedBoundingBox="6258,12935 6457,14635 5519,14745 5320,13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2FAE3E-829A-49F2-9789-D1C54FF46926}" emma:medium="tactile" emma:mode="ink">
              <msink:context xmlns:msink="http://schemas.microsoft.com/ink/2010/main" type="line" rotatedBoundingBox="6258,12935 6457,14635 5519,14745 5320,13044"/>
            </emma:interpretation>
          </emma:emma>
        </inkml:annotationXML>
        <inkml:traceGroup>
          <inkml:annotationXML>
            <emma:emma xmlns:emma="http://www.w3.org/2003/04/emma" version="1.0">
              <emma:interpretation id="{23115639-A960-4883-85A9-6831B88C40C8}" emma:medium="tactile" emma:mode="ink">
                <msink:context xmlns:msink="http://schemas.microsoft.com/ink/2010/main" type="inkWord" rotatedBoundingBox="6258,12935 6457,14635 5519,14745 5320,13044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I's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o!</emma:literal>
                </emma:interpretation>
              </emma:one-of>
            </emma:emma>
          </inkml:annotationXML>
          <inkml:trace contextRef="#ctx0" brushRef="#br0">5480 11772 6784,'0'24'2624,"0"-24"-1408,0 0-928,0 0 960,0 0-704,0 0 288,24 23-512,-24-23 192,24 23-288,-24-23 0,0 0-128,23 0 96,-23 0-64,23-23 224,-23 0-192,0-1 480,0 1-353,0-25 577,0 25-480,-23 23 640,23 0-576,-23 23 480,23-23-512,-24 24-224,24 0-128,-24-24-288,24 23 128,0 1 32,24-24 64,-24 23 64,0-23-32,24 0 64,-24 0-64,23-23-512,-23 23 256,0 0-1376,23 0 864,-46 0-2687,23 23 1919</inkml:trace>
          <inkml:trace contextRef="#ctx0" brushRef="#br0" timeOffset="-508">4751 11631 4352,'0'24'1664,"0"-24"-896,-24-24-128,24 24 1248,0 0-1056,-23 0 768,23 0-960,-24 24 288,24-24-544,0 23 96,0 1-320,0 0 128,0-24-160,0 23 160,0 0-192,24-23 96,-24 24-96,23-48 96,-23 24-128,24-23 32,-1 23-32,-23-47 160,0 23-128,0 1 447,0-1-287,0 0 448,0 24-416,-23-23 224,-1 46-288,1-23-576,-1 48 192,24-48 0,-23 47 64,-1-23-768,24-1 480,0-23-3359,24 23 2079,-1 1-3264,-23-24 2816</inkml:trace>
          <inkml:trace contextRef="#ctx0" brushRef="#br0" timeOffset="794">5032 12642 4480,'0'-24'1760,"0"24"-960,-23 24-384,23-24 1088,0 0-832,-24 0 1024,24 23-992,-24-23 1088,1 24-1024,-24 23 672,47-24-833,-24 1 449,1 23-608,23 0 448,0 23-480,0 1 128,23-24-320,1 23 0,46-22 0,-22-2 96,69-22-96,-23-24-128,1-24-64,-1 1-800,-24 0 416,24-25-2944,-46 25 1825,23 0-4449,-25-1 3328</inkml:trace>
        </inkml:traceGroup>
      </inkml:traceGroup>
    </inkml:traceGroup>
  </inkml:traceGroup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4:53.640"/>
    </inkml:context>
    <inkml:brush xml:id="br0">
      <inkml:brushProperty name="width" value="0.07056" units="cm"/>
      <inkml:brushProperty name="height" value="0.07056" units="cm"/>
    </inkml:brush>
    <inkml:brush xml:id="br1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B3C4BF4C-F1AA-4B06-8E20-A75E2D42782B}" emma:medium="tactile" emma:mode="ink">
          <msink:context xmlns:msink="http://schemas.microsoft.com/ink/2010/main" type="writingRegion" rotatedBoundingBox="1998,17873 2139,17873 2139,17919 1998,17919">
            <msink:destinationLink direction="with" ref="{C35D6649-B791-492F-94A7-6CC407419381}"/>
          </msink:context>
        </emma:interpretation>
      </emma:emma>
    </inkml:annotationXML>
    <inkml:traceGroup>
      <inkml:annotationXML>
        <emma:emma xmlns:emma="http://www.w3.org/2003/04/emma" version="1.0">
          <emma:interpretation id="{49847514-563F-4972-AE8A-62D983EF9679}" emma:medium="tactile" emma:mode="ink">
            <msink:context xmlns:msink="http://schemas.microsoft.com/ink/2010/main" type="paragraph" rotatedBoundingBox="1998,17873 2139,17873 2139,17919 1998,17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385CFA-9AA5-4834-AE14-74173549AB98}" emma:medium="tactile" emma:mode="ink">
              <msink:context xmlns:msink="http://schemas.microsoft.com/ink/2010/main" type="line" rotatedBoundingBox="1998,17873 2139,17873 2139,17919 1998,17919"/>
            </emma:interpretation>
          </emma:emma>
        </inkml:annotationXML>
        <inkml:traceGroup>
          <inkml:annotationXML>
            <emma:emma xmlns:emma="http://www.w3.org/2003/04/emma" version="1.0">
              <emma:interpretation id="{EED73F96-DD19-4BBB-BCC5-793AAEF9E577}" emma:medium="tactile" emma:mode="ink">
                <msink:context xmlns:msink="http://schemas.microsoft.com/ink/2010/main" type="inkWord" rotatedBoundingBox="1998,17873 2139,17873 2139,17919 1998,17919"/>
              </emma:interpretation>
              <emma:one-of disjunction-type="recognition" id="oneOf0">
                <emma:interpretation id="interp0" emma:lang="en-US" emma:confidence="0">
                  <emma:literal>&amp;</emma:literal>
                </emma:interpretation>
                <emma:interpretation id="interp1" emma:lang="en-US" emma:confidence="0">
                  <emma:literal>£</emma:literal>
                </emma:interpretation>
                <emma:interpretation id="interp2" emma:lang="en-US" emma:confidence="0">
                  <emma:literal>☹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1353 12149 3712,'0'0'1408,"0"0"-768,-71 36-320,71-36 1088,0 0-768,0 0 832,0 0-864,0 0 608,0 0-704,0 0 576,0 0-608,0 0 320,0 0-480,142 0-160</inkml:trace>
          <inkml:trace contextRef="#ctx0" brushRef="#br1" timeOffset="-9018">1329 12195 4864,'0'-23'1824,"0"23"-960,0 0-512,71 0 0</inkml:trace>
        </inkml:traceGroup>
      </inkml:traceGroup>
    </inkml:traceGroup>
  </inkml:traceGroup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5:10.489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C35D6649-B791-492F-94A7-6CC407419381}" emma:medium="tactile" emma:mode="ink">
          <msink:context xmlns:msink="http://schemas.microsoft.com/ink/2010/main" type="inkDrawing" rotatedBoundingBox="3262,17775 3318,18434 3245,18440 3190,17781" semanticType="verticalRange" shapeName="Other">
            <msink:sourceLink direction="with" ref="{B3C4BF4C-F1AA-4B06-8E20-A75E2D42782B}"/>
          </msink:context>
        </emma:interpretation>
      </emma:emma>
    </inkml:annotationXML>
    <inkml:trace contextRef="#ctx0" brushRef="#br0">1905 12206 1792,'0'-23'768,"0"23"-384,24-24-384,-24 24 160,0 0 608,0 0 896,0-24-864,0 24 896,0 0-992,0 0 640,0 0-800,0-23 448,0 46-576,0-23 384,0 0-448,24 0 608,-24 24-544,0-24 576,24 24-576,-24-1 703,0-23-639,0 47 768,0-23-736,0 23 320,0 0-480,0 23 32,0-23-256,0 23-64,0-22-32,0-1-1312,0-24 704,0 24-4063,23-23 2559,-23-1-3584,0-23 3232</inkml:trace>
  </inkml:traceGroup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5:12.820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90B677A1-F9CD-43EB-90FE-D5DE7D54E772}" emma:medium="tactile" emma:mode="ink">
          <msink:context xmlns:msink="http://schemas.microsoft.com/ink/2010/main" type="writingRegion" rotatedBoundingBox="7925,14463 8701,14463 8701,14792 7925,14792"/>
        </emma:interpretation>
      </emma:emma>
    </inkml:annotationXML>
    <inkml:traceGroup>
      <inkml:annotationXML>
        <emma:emma xmlns:emma="http://www.w3.org/2003/04/emma" version="1.0">
          <emma:interpretation id="{4EF18877-3E1A-49D2-A800-47D6AC51D723}" emma:medium="tactile" emma:mode="ink">
            <msink:context xmlns:msink="http://schemas.microsoft.com/ink/2010/main" type="paragraph" rotatedBoundingBox="7925,14463 8701,14463 8701,14792 7925,147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537865-FCBD-44C8-BB76-70E63B548DDF}" emma:medium="tactile" emma:mode="ink">
              <msink:context xmlns:msink="http://schemas.microsoft.com/ink/2010/main" type="line" rotatedBoundingBox="7925,14463 8701,14463 8701,14792 7925,14792"/>
            </emma:interpretation>
          </emma:emma>
        </inkml:annotationXML>
        <inkml:traceGroup>
          <inkml:annotationXML>
            <emma:emma xmlns:emma="http://www.w3.org/2003/04/emma" version="1.0">
              <emma:interpretation id="{7211CB36-394E-47DD-AA56-B6F499816B84}" emma:medium="tactile" emma:mode="ink">
                <msink:context xmlns:msink="http://schemas.microsoft.com/ink/2010/main" type="inkWord" rotatedBoundingBox="7925,14463 8701,14463 8701,14792 7925,14792"/>
              </emma:interpretation>
              <emma:one-of disjunction-type="recognition" id="oneOf0">
                <emma:interpretation id="interp0" emma:lang="en-US" emma:confidence="0">
                  <emma:literal>~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4293 10784 2688,'-23'0'1056,"23"0"-576,0-23 288,0 23 864,0 0-832,0 0 448,0 0-768,0 0 608,0 0-640,0 0 640,0 23-640,0-23 480,0 0-512,0 0 384,23 0-448,1 0 608,0 0-544,-1-23 415,24 23-479,0-24 128,23 1-320,1-25 0,23 25-96,0-24-1728,-24 0 897,48 0-4705,-48 0 3040</inkml:trace>
        </inkml:traceGroup>
      </inkml:traceGroup>
    </inkml:traceGroup>
  </inkml:traceGroup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6:16.59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166A9C09-8F61-4514-9831-4AF3700CFE97}" emma:medium="tactile" emma:mode="ink">
          <msink:context xmlns:msink="http://schemas.microsoft.com/ink/2010/main" type="inkDrawing" rotatedBoundingBox="8125,12384 9826,9982 9911,10042 8209,12444" semanticType="callout" shapeName="Other">
            <msink:sourceLink direction="with" ref="{FF1B89F7-B06E-4059-8170-4E6356CE24DC}"/>
          </msink:context>
        </emma:interpretation>
      </emma:emma>
    </inkml:annotationXML>
    <inkml:trace contextRef="#ctx0" brushRef="#br0">4375 10607 5120,'0'-24'2016,"0"24"-1088,0 0-160,0 0 1536,0 0-1248,0 0 1056,0 0-1248,0 0 831,0 0-991,0 0 640,24 0-800,-24 0 512,0 0-608,23-23 320,1 0-448,23-25 256,-24 2-320,48-25 288,0 0-320,-1-46 384,24-1-352,24-23 288,-24 47-288,0-71 0,0 48-160,-1-24 0,2 0-32,-1 0-64,-23 23 32,23 0 32,-24 1 32,0 23 32,-22 24-64,-25-1 32,24 0-64,-23 25-96,-1 22 32,1-23-832,-24 24 480,23-1-544,-23 0-448,24 1-192,-1-1-448,-23 24-1855,0 0 2111,24 0-3328,-1 0 2944</inkml:trace>
  </inkml:traceGroup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6:21.29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BE38ED1C-3B35-4901-AC89-DA3B525236CF}" emma:medium="tactile" emma:mode="ink">
          <msink:context xmlns:msink="http://schemas.microsoft.com/ink/2010/main" type="inkDrawing" rotatedBoundingBox="21797,11553 26262,10416 26295,10545 21829,11682" shapeName="Other"/>
        </emma:interpretation>
      </emma:emma>
    </inkml:annotationXML>
    <inkml:trace contextRef="#ctx0" brushRef="#br0">11219 9619 4736,'0'0'1760,"0"0"-960,0-23-224,0 23 576,0 0-32,0 0 64,23 0-288,1 0-96,0-24-448,22 24 64,2-23 96,-25 23-64,48-24 0,-1 24-64,1-23 0,0-1 0,23 1 63,0-1-31,23 0 64,24 1-128,1-24 32,-2 23-96,25-46 0,0 23-32,-1 0 0,24-23-224,-23 23 0,0-1-32,-1-22 64,1 23-32,-24 0-32,0 23-64,23 1 32,1 0 160,-24-1-64,-23 0 32,23 1-32,-24 0-64,1-1 32,23 0-128,-46 1 64,22-1 96,-46 24 96,-1-23-64,0-1-64,-22 24 64,-25 0-640,24-23-256</inkml:trace>
  </inkml:traceGroup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6:21.49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AEDF94D-46E1-40EF-8C3D-BE774574BF19}" emma:medium="tactile" emma:mode="ink">
          <msink:context xmlns:msink="http://schemas.microsoft.com/ink/2010/main" type="inkDrawing" rotatedBoundingBox="26322,10562 26399,10498 26416,10519 26340,10582" shapeName="Other"/>
        </emma:interpretation>
      </emma:emma>
    </inkml:annotationXML>
    <inkml:trace contextRef="#ctx0" brushRef="#br0">13476 8515 12416,'0'35'-6560,"36"-70"3040,-1-1 1792</inkml:trace>
  </inkml:traceGroup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12.657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10020 6267 4480,'0'0'1664,"0"0"-896,0 0-416,0-23 992,0 23-768,0 0 640,0 0-704,0 0 800,0 0-736,0-24 544,0 24-640,0 0 32,0 0-96,-24-23 96,24 23-256,0 0 223,0 0-287,-24-23 256,24 23-256,0 0 256,-23 0-256,23-24 320,-23 24-288,-1 0 320,0 0-320,1-24 224,0 24-224,-1 0 224,24 0-256,-24 0 96,-22 0-160,-2 0-128,25-23-32,-24 23 32,23 0 0,1 0 64,-1 0-32,1-23 128,-1 46-96,1-23-32,-1 0 0,1 0-128,-1 0 64,0 0 32,24 0 0,-23 0 0,23 0 0,0 0 0,23 0 0,-23 0 0,0 0 0,24 0 64,0 0-32,-1 0-32,1 0 32,23 0-32,-24 0 0,1-23 0,23 23 0,-24 0-96,1 0 64,23 0 96,23-24-32,-22 24 64,22 0-64,-23 0 128,0 0-96,0 0 32,0 0-32,0 0 32,0 0-64,24 0-32,-24 0 32,23-23-32,1 23 0,0 0 0,-1 0 0,-23 0 0,24 0 0,-1 0 0,1 0 0,-1 0 64,1 0-32,23-24 64,-24 48-64,1-24 64,-1 0-64,1 0 480,0 23-288,-25-23-96,48 0-64,-23 24-512,23-24 256,24 23 96,-1-23 64,-46 23 160,0-23-64,-1 24 128,-23-24-128,24 24 192,-1-24-160,24 23 256,0-23-416,-23 0-96,23-23 0,-23 23 256,-25 0-32,25-24 128,-24 24-96,0 0-416,0 0 192,0-24-192,-23 24-864,-1 0-2016,-23 0 1664,0 0-4575,0 0 3487</inkml:trace>
  <inkml:trace contextRef="#ctx0" brushRef="#br0" timeOffset="7196">10559 5987 4736,'0'0'1824,"-23"0"-960,23-24-384,0 24 992,0 24-800,0-24 512,0 23-704,-23-23 672,46 0-672,-23 0 352,-23 0-224,-1 0 224,24 0-448,-24-23 223,1 23-351,0-24 192,-1 0-224,0 1 128,1 0-192,-24-1 224,23 0-256,-23-23 96,0-23-128,0 23 0,0 0-32,0-23 32,24 46-64,-25-23-32,48 0 32,-23 24-32,0-1 0,-1-23 64,0 24-96,24-25-64,-23 48 64,23-23 64,0 0 0,0 23 64,0-23-64,0 23-32,0-24-64,0 24 32,0-24 96,0 24 96,0 0 64,0 0 32,0-23-128,0 23-32,23 0-32,-23 0 32,24 0-128,-24-24-64,24 24 128,-1 24 96,0-24 32,1 0 64,0 0-128,-1 0 160,0 23-160,1-23 96,23 0-160,0 24-32,0 0 0,24-1 64,-24-23-32,24 23 64,-1-23-64,-23 23-32,24-23 32,-1 24 32,-23-24-32,94 24 64,-47 22-64,24-22-32,-24 0-64,-24-1-32,24 1 64,-23-1 64,0 1 0,-1-1 64,1-23-64,0 24-96,23-24 32,0 23 32,0-23 0,-23 0 64,-1 0-32,0 0 64,1 23-64,-24-23-32,-23 0 32,70-23-32,-24 23 0,1 0 0,-24-23 0,0-1 0,24 24 0,-48-23 0,24 23 0,0 0 64,-23-24-32,23 24 64,0-23-64,0 23 64,0-24-224,-24 24-32,25 0 64,-25-23 96,0 23 32,25 0-32,-25 0 32,0 0-32,1 0 64,-24 47 32,24-47-128,-24-24 96,23 24-32,-23 0 64,0 0-64,23 0-32,-23 0 32,0 0 32,0 0-32,0 0-32,0 24 32,0-1 96,0 1-64,-23-24 256,23 23-192,-23 1 32,-1-1-96,0 0-64,1 1 288,0 23 128,-25-24-128,25 25-160,-24-25-96,23 24-160,-23 0 64,24-23-32,-1 22 32,-23-22 64,47 0-448,-47-1-992,47 0 736,-23 1-1856,23-24 1440,-24 23-4191,24-23 2975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4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8411 8078 1664,'0'0'704,"0"0"-384,15 0-448,-15 0 64,14 15 32,-14-15 0,15 0-64,-15 0 64,15 0 32,0 0 0,0 15 0,-15-15 64,29 0-32,-14 14-32,15-14 32,-1 0-32,0 0 64,1 0 32,0 0-192,-1-14 0,0 14 32,1 0 96,0 0-64,-1 0-64,1 14 64,0-14 0,14 0 96,-14 0 32,-1 0-32,15 0 32,-14 0-224,-1 0 32,1 0 96,0 0 64,-1 0 0,0 0 32,1 0-64,-15 0-32,14 0-64,1 0 32,-16 0-32,16 0-64,0 0 160,-1 0 32,1 0 0,-1 0-64,1 0 32,0 0 32,-1 0 160,0 0 192,1-14-288,0 14-64,-1 0 0,-14 0 32,15 0-32,-15 0 32,14 0-128,-14 0 0,14 0 32,-14 0 0,15 0 0,-1 0 0,-14 0 0,15 0 0,-16 0 0,16 0 64,-16 0-192,1 0 32,0 0 96,15 0 64,-16 0-928,1 0-448,0 0 576,-1 0 384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23.087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10114 6115 2304,'0'0'864,"0"0"-448,0 0 224,0 0 512,0 0-256,0 0-32,0 0-512,0-23 64,0 23-256,0 0 128,0 0-160,0 0 224,0 0-224,0 0 512,0 0-352,0 0 288,0 0-320,0 0 352,23 0-352,-23 23 448,0-23-416,0 0 96,24 24-256,-24 0-64,0-1-32,0 24-192,24 0 96,-1 0-384,-23 0 224,23 0 768,1 0-320,0 0 736,22 24-544,-22 0 0,23-25-256,0 48 384,24-23-288,-24 0 288,-24-1-289,24 24 1,1-23-160,-25 23 96,24 0-128,23 23 320,-22 24-192,-2 1 96,2-25 0,-2 0 96,2 1-192,-1 23 96,-1-23-160,2-1 64,-2 1-96,25 23 96,-24 0-128,0-23 32,0 0-32,-23-24 32,23 47 0,-24-47 96,1 0-96,23-24 96,-24 24-128,1 0 32,23 24-32,-24 0-64,1-24 32,0-24-32,-1 0 0,0 1 64,1-24-32,0 0-32,-1-23 32,0 23-32,1 0 0,-24 0-96,24-23 64,-1-1-32,-23-23 0,23 23 64,-23 1 0,0-24-224,24 24 128,-24-24-800,0 0 480,0 0-1280,0 0 928,-24 0-2079,24 0 1599,-23 46-1056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23.76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11785 8443 1280,'70'-23'512,"-70"23"-256,-23 0-224,23 0 672,0 0-416,0-24 1152,23 24-800,-23 0 1056,0 0-992,-23 0 736,23 0-832,0 0 512,0 24-640,-23-24 512,23 23-544,0 24 320,-24-23-448,0-1 256,1 25-320,0-2 64,-1 2-192,0-2 64,24 2-96,-23-2 96,0 48-64,-1-23 160,-23 23-160,-1 47 160,-22 0-192,-24 24 191,23-24-191,1 0 96,-1-24-96,24-22 0,-47 69 96,-24 24 32,24 24-96,-24 0 128,24-48-160,-23 24 256,46-23-224,-23-1 32,94-164-96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40.07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10667 13687 3456,'-24'0'1408,"24"0"-768,24 0-480,-24 0 704,0 0-480,0-23 288,0 23-384,0-23 256,24 23-288,-24 0 64,0 0 32,-24 0 0,48 0 96,-24 0 64,0 0-96,-24 0 224,24 0-384,0 23 224,0-23-256,-24 23 64,1 1 0,23 0-32,-47-1 0,23 24 0,1-23 0,0 23 224,-1-24-288,-23 25 192,23-2-224,1 2 128,-1-2-160,-23 2 160,24 22-192,-1 0 32,0-23-65,1 24-63,0-24 32,-1-23 96,0 22-64,24 2 192,-23-25-160,0 24 192,23 0-192,-24-24 96,24 1-96,-24 0 96,24-1-128,0 1-96,0-24 0,-23 23 32,23 1 0,0-1 192,23 1-96,-23-24 320,0 23-224,0-23 32,0 0-128,0 0-64,0 24 0,0-24 32,24 23-32,-24-23-32,24 0 32,-1 24-128,0-24 288,-23 0 96,48 0-128,-25 23-96,24-23-32,0 0-32,24 24 0,-24-24 0,24 0 0,23 0 128,-24 24-64,24-24-32,0 0 0,0 0 96,-23 23-64,46-23 128,-23 23-128,0-23-96,0 24 0,0 0 96,1-24-32,-25 0 128,0 23-96,24-23-32,-46 0 0,-2 0 96,25 0-64,-47 0 192,23 0-160,-24 0 192,1 0-192,-1 0 96,1 0-96,-24 0 0,24 0-32,-24 0-128,0 0 32,0 0-32,0 0 0,0 0 128,0 0-32,0 0-32,0 0 32,0 0-32,0 0 0,0 0 0,0 0 0,0 0-96,0 0 64,0 0 96,0 0-32,0 0 128,0-23-96,0 23-32,0-24 0,0 0-32,0 1 64,0 0-32,23-1-32,-23 0-64,0 1 32,23-24 32,1 23 0,-24-23-96,24 0 64,22 0 32,-22 0 0,23-47 64,0 24-32,0-48-96,24-23 32,-1 0-32,-23 47 0,23-23 64,-22-1 64,-2 24 32,25 0-32,-48 0-128,25 0 32,-1 23 32,-24-23 0,1 23 0,-1 24 0,1 0 0,-1 0 0,1 0 0,23 0 0,-24 24 64,1-25-96,0 2 0,-1 22 32,-23 0 64,23 1-32,-23 0 64,24 23-64,-24-24-96,0 24 32,0-24 96,24 24-32,-24-23-32,23 23 32,-23-23-32,0-1 0,0 24 64,0 0-32,0-24-32,23 24 32,-23 0-128,0 0 64,0-23 96,0 46-32,0-46 64,0 23-64,24 0-32,-24-24 32,0 1-32,24 23 0,-24-24 0,23 24 0,-23-23 64,0 23-32,0-24-96,23 1 32,-23-1 32,0 0 0,24 1 0,-24 0 0,24-25-96,-1 25 64,0-24 32,1 23 0,-24 1 64,24 0-32,-1-25 64,-23 48-64,24-46 64,-24 46-64,0-24-32,23 24 32,-23-24-32,0 24 0,0 0 256,0 0-128,0 0-96,0 0-64,0 0-256,0 0 160,0 0 128,0 0 0,0 0 288,0 0-160,0 0 32,0 24-96,0-24-192,24 0 64,-24 24 96,23-24 0,-23 0-32,0 23 32,24-23-128,-24 0 64,23 23 32,-23-23 0,24 24 128,0-24-64,-24 24-32,23-1 0,0 0-32,-23 25 0,24-2 128,0 2-64,-24 22 32,46 1-32,-46-24-64,48 47 32,-25 0 32,0 0-32,25 24-32,-25-1-64,24 1-32,-23 23 128,23-23 96,-1-24-32,-22 46-64,23-22 0,0 24 32,-23-2-32,22-22 192,2-1-128,-2 1 96,-22-48-32,23 1 0,-23 0-96,-1-1-64,1-23 32,-1-23-32,-23 23 64,24-24 32,-24 24-32,23-23-64,-23-1 32,0 1-32,0-1 0,0-23 64,0 24-32,24 0-32,-24-24 32,0 23-32,0-23 0,0 0 0,0 23 0,0-23 0,23 0 0,-23 24 128,0-24-64,0 0-32,0 24 0,0-24-128,0 0 64,0 0 96,0 0-32,0 0 192,0 0-128,0 0 96,0 0-96,0 0 96,0 0-128,0 0-32,0 0 0,0 0 32,0 0-32,0 23-32,24-23 32,-24 0-128,0 0 64,23 23 32,-23-23 0,24 24 64,0-24-32,-1 0-96,0 24 32,25-24 32,-25 23 0,48-23 0,-25 0 0,25 0 64,23 0-32,-23 0-32,23 0 32,-24 0-128,1 0 64,23 0 96,-23 0-32,-1-23-32,-23 46 32,24-23-32,-24 0 0,-1 0 0,25 0 0,0-23 64,-25 23-32,2 0-32,-1 0 32,0 0-32,0 0 0,0 23 0,-24-23 0,1 0 0,23 0 0,-23 23-96,-1-23 64,0 0 96,1 0-32,0 24 64,-1-24-64,0 0-32,-23 0 32,0 0 32,24 0-32,-24 0-32,24 0 32,-24 0-32,0 0 0,0 0 0,23 0 0,-23 0 0,0-24 0,0 24 64,23 0-32,-23-23-96,0 23 32,0 0 32,0-23 0,0-1 128,0 24-64,0-24-32,0 1 0,0 0-32,0-1 64,0 0 32,0 1-32,0-24 32,-23 23-64,23-23-32,-23 0 32,-1 0-32,24-23 0,-47-1-96,24 1 64,-1-1 32,0 0 0,-22-23 256,22 24-128,0-1 256,1 1-256,-24-24-96,23 24-64,-23-24 32,24 23 0,-24-23 0,0 23 0,23-47 64,0 48-32,-22-24-32,46 24 32,-48-25-32,25 48 0,0-23 0,-1-1 0,-23 24 0,24 0 0,-1-24 0,1 25 0,-24-25 0,23 24 0,1 0 0,-1 0 0,-23 0 0,47 0 0,-47 0 0,23 0 0,1-1 64,-24 2-32,23-2 64,1 2-64,-24-25-32,23 24 32,-22 0-192,22 24 96,-23-25 96,23 1 0,1 0-32,-1 24 32,-23-24-32,24 0 0,-1 0-96,0 24 64,1-25 32,0 2 0,-1-2 0,0 1 0,-22 0 0,46 0 0,-48-23 64,25 23-32,0-24-96,-25 24 32,25-23 32,0 22 0,-1-22 0,0 23 0,1 0 0,-1 0 0,-23 0 0,24 0 0,-1 0 0,1 23 0,-24-46 0,23 22 0,-23-22 0,23 0 0,-22-24 0,-2 23 0,2 24-96,22-24 64,0 24 32,-22 24 0,22-48-96,0 47 64,-22-70 96,-1 48-32,-1-48 64,25 46-64,0-22-160,-25-1 64,25 1-32,-24 0 32,23-24 64,-22 46 0,22-22 0,0-24 0,-22 23-96,22 24 64,0-23 96,-23 22-32,24 2 64,-1 22-64,1-23 64,-1 0-64,-23-23-160,0 22 64,24-22-32,-1-1 32,-23 1 64,47 23 0,-47-1 64,47 2-32,-47-2-96,47 25 32,-71-71 32,48 23 0,-24 25 0,0-2 0,23-22 0,1 23 0,-1 23 64,1-23-32,23 23-96,-24 1 32,-23-24-32,24 0 0,-1 0 128,1 23-32,-25-46-96,25 23 32,0 0 32,-1 23 0,0-23 64,1 24-32,0-24-32,-1 23 32,24-22-128,-24-2 64,1 2 96,23 22-32,-23-23-32,23 47 32,-24-23-32,24-1 0,-24 0 0,-22 1 0,22-1-96,1 1 64,-1-1 32,24 1 0,-24-1 0,24 1 0,-23-1 0,0 1 0,-1-1 0,0 1 0,1-1 64,0 0-32,-1 1-32,24 23 32,-24-23-128,1 23 64,23-24-128,-23 0 96,-1 1 32,24 23 96,-24 0 32,24-23-32,-23-1-64,23 24 32,0 0-128,-23-24 64,23 24-32,0-23 0,-24 0 128,24-1-32,0-23 128,0 24-96,-24 23-32,24-24 0,0 0-128,0 24 64,-23-23 32,23 23 0,-24-24-96,24 24 64,0-23-128,0 23 96,-23 0-608,23 0 384,0 0-1376,0 0 928,0-24-1472,23 24 1216,-23-23-2240,0 23 1824,0 0-4543,24 0 3327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45.36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11348 8632 4352,'0'23'1664,"0"-46"-896,0 23-416,0 0 1056,0 0-800,23 0 704,-23 0-768,0 0 800,0 0-768,24 0 672,-24 0-704,24 0 224,-24 0-96,23 0 319,0 23-511,-23-23 160,24 0-384,0 0 192,23 24-224,-24-24 288,24 0-288,0 0 224,1 24-224,-2-1 128,2-23-192,22 0 64,0 24-128,1-24 0,0 24-32,-1-24 32,1 23-64,-24-23 64,23 24-64,1-24-32,-24 0 32,0 0 32,0 0-32,0 0 64,0 0-64,-23-24-32,-1 24 32,24 0-128,-47 0 64,24 0-256,-1 0 160,-23 24-864,24-24 544,-24 23-1216,23-23 960,-23 0-1887,0 0 1471,0-23-3680,0 23 2688</inkml:trace>
  <inkml:trace contextRef="#ctx0" brushRef="#br0" timeOffset="7518">9748 12654 5888,'0'0'2176,"0"0"-1152,0 24-704,0-24 1184,0 0-864,0 0 576,0 0-736,0 0 448,0 0-512,0 23 832,0 1-704,0 0 927,0 22-831,0 2 896,0-2-896,-23 25 384,23 0-576,-23-1-192,23 1-160,0-24-288,0 23 96,-24-23-1568,48 0 896,-24 1-5663,0-2 3583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53.69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13029 10690 3712,'0'-23'1472,"0"23"-768,0 23-672,0-23 480,0 0-320,0 0 480,0 24-384,0-24 512,0 0-480,0 0 864,0 0-704,0 0 576,0 0-608,0 0 192,0 0-384,0 0 352,0 0-352,0 0 448,0 0-416,0 0 512,0 0-480,0 0 703,0 24-575,0-1 640,0 24-640,0-23 288,0 22-448,0 2 192,0-25-256,0 24-64,0 0-96,0 0-672,-23 24 320,23 0-1856,0-25 1184,0 2-4639,0-2 3103</inkml:trace>
  <inkml:trace contextRef="#ctx0" brushRef="#br0" timeOffset="-2895">8913 6457 4352,'0'-23'1664,"0"23"-896,0 0-544,0 0 480,0 0-416,0 0 1184,0 0-128,0 0-640,0 0 224,0 0-576,0 0 544,0 0-512,0 0 576,0 0 0,0 23-481,-23-23 161,23 0-384,-24 0 192,24 24-224,-47 0 288,47-24-288,-23 23 320,-1 0-320,-23 25 320,23-25-320,-22 0 384,22 1-352,-23 0 288,24-1-288,-48 24 128,48-23-224,-48 23 128,24-24-160,0 1 0,0 23-64,0-24 160,0 24-128,-1-23 192,25-1-192,-24 0 32,23-23-64,-23 48 96,0-25-96,-24 1 192,25-1-160,-25 1-32,24-1-32,0 24-32,0-23 0,0 0 0,24-1 64,-1-23-32,0 23 64,1-23-64,23 24-32,-24-24 32,1 24 32,23-24-32,-24 0 64,24 23-64,-23-23-96,23 0 32,0 0-32,0 0 0,0 0 128,0 0-32,0 0-32,0 23 32,0-23-192,0 0 96,0 0 96,0 0 0,0 0 128,0 0-96,0 0-32,0 0 0,0 0 32,0 0-32,0 0 128,23 0-96,1-23-160,-24 23-32,47-23 64,-24-1-32,1 24 32,23-24 64,-24 24 0,25-23 0,-25 0 0,48-1-160,-25-23 96,25 23-32,-24-23 32,24 24 64,-1-24 0,-23 23-96,24 0 64,-24-22-32,0-2 0,0 2-96,0 23 96,1-1-256,-2 0 192,2-23-160,-2 24 160,2-1-128,-2 1 128,2-1-224,-2 1 224,-22-1-800,0 0 512,-1 24-1280,1 0 928,-1-23-2367,-23 0 1759,24 23-3872,-24 0 2944</inkml:trace>
  <inkml:trace contextRef="#ctx0" brushRef="#br0" timeOffset="-1612">11995 6411 4352,'0'-24'1664,"0"24"-896,24 0-352,-24 0 896,0 0-736,0 0 416,0 0-576,0 0 384,0 0-448,0 0 544,0 0-512,23 0 416,-23 0-448,24 0 256,-24 24-352,23-24 288,1 0-320,-24 23 160,23-23-224,1 0 287,0 24-255,-1-24 320,0 24-288,1-24 224,23 23-224,0 0 224,0 1-256,24 0 256,-25-1-256,25 0 256,0 1-256,-1 23 96,1-24-160,0 25 160,-1-25-192,1 24 192,23 0-192,-47-23 96,24 23-96,-1-24 160,0 24-160,1-23 32,-24-1-64,24 24 32,-24-23-64,0 0-96,-24 22 32,1-46-960,23 24 544,-47 0-2432,23-1 1600,-23-23-4575,0 23 3295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3:33.44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13159 9501 5760,'0'-70'2176,"0"70"-1152,-35 0-832,35 0 672,0 0-512,0 0 192,0 0-320,0 0 128,0 35-192,0 0 288,0 0-256,0-35 256,0 36-256,0-36 96,35 35-160,-35-35 64,0 35-96,0-35 160,0 0-160,35-35 32,-35 35-64,0-35 160,0 35-128,0-36 320,0 1-224,-35 35-32,35 0-96,-35-35 32,-1 35-64,1 35-928,35 0 480,-35-35-3360,0 36 2112,35-1-2560,0 0 2432</inkml:trace>
  <inkml:trace contextRef="#ctx0" brushRef="#br0" timeOffset="-480">13112 9995 4224,'0'0'1664,"0"0"-896,0 0-256,0 0 1088,0 0-896,0 0 672,0 0-832,0 36 384,0-36-576,0 35 32,0 0-224,-35-35 32,70 0-96,-35 0-64,0 35 0,0-70-32,0 35 0,35 0 128,-35 0-64,36-35 32,-1 35-32,-35-35 224,0 35-160,0 0 384,-35 0-288,35 0 320,-36 0-320,36 0-32,-35 35-128,35 0-192,-35-35 64,35 0 32,0 35 32,0-35 64,35 36-32,-35-36-96,35 0 32,-35 0-1024,36 0 576,-36 0-736,0 0-2528,-36 0-1376,36 0 2624</inkml:trace>
  <inkml:trace contextRef="#ctx0" brushRef="#br0" timeOffset="2887">12560 9172 4480,'23'0'1664,"-23"0"-896,-23 23-544,23-23 832,0 0-608,0 0 416,0 0-512,0-23 256,0 23-352,0 0 64,0 0-192,0 0 160,0 0-192,0-24 384,0 24-256,0-23 384,-24 23-352,24 0 96,-23 0-64,23 0 32,0 23-160,-24 1-32,24-24-64,0 0-64,0 23 32,24-23 96,-24-23 0,0 23-64,23 0 128,1 0-128,-24-47 256,0 47-192,0-24 160,0 0-160,0 1 352,0 23-257,0-24 321,-24 1-320,24 23 32,-23 0-160,23 0-64,-24 0 0,24 0-32,0 0 0,-24 0 64,24 23-32,0-23-32,24 24 32,-24-24-128,24 0 64,-24 0-32,0 0 0,23 0 192,-23 0-64,24 0 128,-24 0-128,0-24 32,0 24-32,0 0 160,0 0-128,-24-23 32,1 46-64,23-23 32,-24 0-64,0 24-32,24-24 32,-23 23-128,23 1 64,0 0-32,0-24 0,23 23 128,-23 1-32,24-24 64,-24 23-64,24-23 64,-24 0-64,0 0-32,23 0 32,-23 0-608,0 0 320,0-23-1440,-23 23 929,23 0-3649,-24 0 2432,0 0-2752,24 23 2688</inkml:trace>
  <inkml:trace contextRef="#ctx0" brushRef="#br0" timeOffset="6233">13124 10089 5632,'0'0'2176,"0"0"-1152,-24 0-768,24 0 640,0 0-512,0 0 224,-23 24-352,23-24 192,0 0-224,0 0 128,0 0-192,0 0 128,23 0-160,-23 0-64,24 0-32,0 0 160,-1 0-96,-23-24 544,23 24-384,-23-24 480,0 24-448,0-23 512,0 23-480,-23 0 223,0 0-319,-1 0-64,24 0-96,-24 0-128,1 23 32,23-23-256,-24 24 160,24 0-1855,0-24 1087,0 23-4064,0 0 2784</inkml:trace>
  <inkml:trace contextRef="#ctx0" brushRef="#br0" timeOffset="5005">13217 9571 4736,'0'-24'1760,"0"24"-960,0 0-224,-23 0 1056,23 24-896,-23-24 576,23 0-800,0 0 384,-24 24-544,1-24 256,23 23-352,0-23 0,-24 24-160,24-24-128,0 0 0,0 0 96,0 23-32,24-46 64,-24 23-64,23 0-32,1 0 32,-24-24 160,23 1-96,-23-1 448,0 0-288,-23 1 383,23 23-383,-24 0 224,24 0-256,-23 0 64,-1 0-160,1 0-64,23 23-32,0-23-128,0 0 64,-24 0 32,48 0 0,-24 0-96,0 24 64,0-24 32,0 24 0,0-24-704,23 0 384,-46 0-2911,23 23 1791</inkml:trace>
  <inkml:trace contextRef="#ctx0" brushRef="#br0" timeOffset="5603">12559 9125 2304,'0'-24'864,"0"24"-448,0-24 576,0 24 1312,0 0-1216,0-23 672,0 46-1056,-24-23 608,24 0-768,0 0 224,-23 0-448,23 24 32,0 0-224,-23-24-64,23 23-32,0 1-32,0-24 0,0 0 0,0 0 0,23 0 64,-23 0-32,0 0 64,0 0-64,0 0 256,23 0-160,-46-24 384,23 1-288,0 23 160,0 0-224,-23 0 64,-1 0-128,24 0-64,-23 23 0,-1-23-32,24 24 0,-23-24-1504,23 23 832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3:31.426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12536 9114 5632,'0'0'2176,"0"0"-1152,0 0-768,-35 0 864,70 0-640,-35 0 96,0 0-320,-35 0 96,35 0-192,0 35 288,0-35-256,0 35 96,0-35-160,0 36 64,0-36-96,0 0 0,35 0-32,-35 0 96,0 0-96,0 0 128,0 0-128,0 0 128,0 0-128,-35 0 128,35-36-128,0 36 128,0-35-128,0 35 192,0 0-160,0-35 320,0 35-224,-36 0 96,72 0-160,-36-36 0,0 72-64,0-36-128,0 0 32,0 35 96,0-35-32,-36 35-1088,36-35 608,0 36-4352,0-36 2656</inkml:trace>
  <inkml:trace contextRef="#ctx0" brushRef="#br0" timeOffset="-764">12253 9549 2048,'24'0'768,"-24"0"-384,0 0-32,0-23 800,0 46-608,0-23 800,0 0-768,-24 0 416,24 0-576,-23 0 192,23 23-352,0-23 480,0 0-416,0 0 352,0 0-384,0-23 256,0 23-288,23 0 0,-23 0-160,24 0 160,-24-23-160,0 23 320,24-24-224,-24 0 32,0 1-128,23 0 96,-23 23-128,23-24-32,-23 0 0,24-22 32,0 46-32,-24-48 192,23 48-128,-23-23-32,23-1-32,-23 1-32,24-1 0,-24 1 0,0 23 0,24 0 128,-24 0-64,0-24 256,0 24-192,0 0 160,23 0-160,-23 24 224,0-24-224,0 23 159,0 1-159,0-24 160,0 23-192,0 1 256,23-1-224,-23 48 96,0-24 0,0-23 96,24-1-160,-24 0 128,0 1-192,0 23 192,0-24-192,0 1 96,24 0-96,-24-24-64,0 23 0,0-23-192,0 23 96,0-23 96,0 24 0,0-48 128,0 24-96,0 0-32,0 0 0,0 0-32,0 0 0,0 0 0,0 0 0,0 0 128,0 0-64,0 0-32,0 0 0,0 0-32,0 24 0,0-24 128,0 0-64,0 0 128,0 0-128,0 0-32,0 0 0,0 0-128,0 0 64,0 0 32,0 0 0,23 0 64,-23 0-32,23 0-32,-23 0 32,24-24-128,0 24 64,-24 0 32,23-23 0,1 23 64,-24 0-32,23-23-32,-23 23 32,24 0-128,-1 0 64,-23-24-32,24 24 0,-24 0 64,23-24 0,-23 24 0,24 0 0,-24 0 0,23 0 0,-23 0 0,24 0 0,-24 0 0,23 0 0,-23-23 64,0 23-32,0 0-32,0 0 32,0 0-32,0 0 0,0 0 64,0 0-32,0 0-32,0 0 32,0 0-32,0 0 0,0 0 64,0 0-32,0 0 64,24 0-64,-24 0-96,0 0 32,0 0 32,0 0 0,0 0 64,0 0-32,0 0-32,0 0 32,0 0-128,0 23 64,0-23 96,0 0-32,0 0-32,0 24 32,-24-24-32,48 0 0,-24 0 0,0 0 0,0 0 64,0 24-32,-24-24 64,24 0-64,0 0 64,0 0-64,0 0-32,0 0 32,-23 0-32,23 0 0,0 0 0,0 0 0,-24 23 0,24 0 128,0-23 64,0 0-64,-23 24-96,23-24 0,-24 24-32,24-1 0,-23-23 0,23 24 0,-24-48 64,24 48-96,0-1-64,0 1 64,-23-24 64,23 23 0,-24 1 64,24-1-64,0-46 64,0 23-64,0 0 64,0 0-64,0 0-32,0-24 32,0 24 32,0 24-32,0-24 64,0 0-64,0 0-32,0-24 32,0 48-32,0-24 0,0 23 0,0-23 0,0 0 0,0 0 0,0 0 64,0 0-32,0 0-32,0 0 32,0 0-32,0 0 0,0 0 64,0 0-32,0 0 128,0 0-96,0 24-32,0-24 0,0 0-128,0 23 64,0-23 160,0 0-64,0 0 128,0 0-128,0 0 32,0 0-32,0 0 32,0 0-64,-23 0-96,23 0 32,0 0-32,0 0 0,0 0 352,0 0-192,0 0 0,0-23-64,0 23-256,0 0 128,0 0-96,0 23 96,0-23 128,0 0 0,0 0 256,0 0-160,0 0-96,0 24-64,0-24 96,23 0-32,-23 0-32,0 0-128,24 0 0,-24 23 0,23-23 64,-23 0 96,24 0 0,-1 24 64,1-24-64,-24 0 192,23 0-128,1 24 256,-1-24-224,1 0-384,0 0 128,-24 23-320,23-23 256,0 0 224,-23 23 0,24-23 288,0 24-192,-24-24-96,0 24-64,0-24-192,23 0 128,-23 0 256,0 0-96,0 0 0,0 0-32,0 23-256,23-23 128,-23 0 32,0 0 64,0 0 64,0 0-32,0 0 128,0 0-96,0 0-32,0 0 0,0 0-32,0 0 0,0 0 64,0 0-32,0 0-96,0 0 32,0 0 160,0 0-64,-23 0-32,23 0 0,0 0-192,0 0 96,0 0-96,-23 0 64,23 0 192,0 0-32,-24 0-32,0 0 0,1 0 96,23 0-64,-23 0 128,-1 0-128,0 0-96,1 23 0,-24-23 32,23 0 0,1 0 128,23 0-64,-24 0-32,1 0 0,-1 0-128,24 0 64,-23 0-192,23 0 128,-24-23 32,24 23 64,-23 0 192,23 0-96,-24 0-96,24 0-32,-24 0-128,24 0 96,0 0 32,0 0 32,-23 0 128,23 0-64,0 0-160,0 23 32,0-23-192,0 0 160,0 0 192,0 0-64,0 0 224,0 0-160,0 0 32,0 0-64,0 0-64,0 0 32,0 0-192,0 0 96,0 0 32,0 0 32,0 0 64,0 0-32,0 0-32,0 0 32,0 0 32,23 0-32,-23 0 64,0 0-64,0 0-96,0 0 32,0 0-32,0 0 0,-23 0-160,23 0 128,0 0-32,0 0 64,0 0 352,0 0-192,0 24 64,0-24-96,-23 0 32,23 0-64,0 24-32,0-24 32,0 0 32,-24 23-32,24-23-96,0 23 32,0 1 32,0-24 0,-24 24 0,24-1 0,0 0-96,0 1 64,0 0 96,0 23-32,0-24-32,0 1 32,0-1 32,0 1-32,-23-24 64,46 0-64,-23 0-32,0 0 32,0 0-192,0 0 96,0 0-96,0 23 64,0-23 288,0 0-128,-23 0 64,23 0-64,0 0-64,0 0 32,0 0 32,0 0-32,0-23-32,-23 23 32,23 0 32,-24-24-32,24 1 64,0-1-64,-24 1-32,1-1-64,23-23 32,0 23 32,-23 1-96,23 0 64,-24-25 32,24 25 0,-24 0 0,24-1 0,0 24 0,0-24 0,-23 1-96,23 23 64,0-23-32,0 23 0,0 0 128,0 0-32,0 0-32,0 0 32,0 0-128,0 0 64,0 0 96,0 23-32,0-23-32,0 0 32,0 0-32,0 23 0,0-23 0,0 0 0,-23 0-448,23 0 256,0 0-320,0 0 256,0 0 576,0 0-160,0 0 288,0 0-224,0 0-64,0 0-96,0 0 96,0 0-96,-24 0-32,0 0 0,1 0-32,23 0 0,-24 0 0,24 0 0,0 0 0,-23 0 0,-1 0 0,24 0 0,-23 24 0,-1-24 64,24 0-32,-23 0-32,23 0 32,-24 0-128,24 0 64,-24 0 32,1 0 0,23 0 0,0 0 0,-23 0-96,23 0 64,0 0-128,0 0 96,-24 0 96,24 0 0,0 0 64,0 0-64,0 0-160,0 0 64,0 0 96,0 0 0,0 0 64,24 0-64,-24-24-32,0 24 32,0-23-32,23 23 0,-23-23 0,0 23 0,23 0-448,1 0 256,-24 0-416,24-24 352,-24 0 480,23 24-96,1 0 320,-1-23-256,-23 0-96,24 23-64,-1 0 32,-23-24-32,24 24 64,-1 0-64,-23-24-32,24 24 32,-24 0-32,0 0 0,24-23 64,-24 23-32,0 0-32,0 0 32,0 0-32,0 0 0,0-24-96,0 24 64,0 0 32,0 0 64,0 0-32,0 0-32,0 0 32,0 0 32,0 0-32,0 0-32,0 0 32,0 0-32,0 0 0,0 0 0,0 0 0,0 0 0,0 0 0,0 0 0,-24 0 0,24 0 0,-24 0 0,1-23 0,23 23 0,-24-24 0,24 24 0,-47 0 0,47 0 0,-23-23 0,-1 23 0,24 0 64,-23-24-32,-1 24 64,24 0-64,-47-23 64,47 23-64,-47-24-96,47 24 32,-47 0-32,47-23 0,-23 23 0,23 0 0,-24 0 64,24 0 0,-24-24 64,24 24-32,0-23-96,0 23 32,-23-24-128,46 24 96,-23 0-384,0 0 224,0-24 128,0 1 416,24 23-160,-24 0-64,0 0-64,0 0-128,24 0 64,-24 0 96,23 0-32,-23 0-32,23 0 32,1 0-128,0 0 64,-1 0 96,0 23-32,1-23-96,-24 0 32,24 0 32,-1 0 0,1-23-992,-24 23-1504,23 0 1312,-23 0-3135,24 0 2463,-1 0-3648,-23 0 3136</inkml:trace>
  <inkml:trace contextRef="#ctx0" brushRef="#br0" timeOffset="854">12560 10348 3072,'-24'47'1120,"24"-47"-576,0-23-64,0-1 768,0 24-672,0 0 480,24 24-608,-24-24 544,0 0-576,0 23 288,0-23-416,0 24 416,0 0-416,0-1 288,0-23-320,0 0 128,0 23-224,0-46 64,0 23-128,0 0-64,0 0 0,0 0-32,0-23 0,0-1 352,0 24-192,0 0 416,0-24-320,-24 24 224,48 0-256,-48 0 64,24 0-160,-23 24 64,23 0-97,0-1 1,0 0-32,0 0-64,0 1 32,0-24-32,0 0 0,0 0 0,23 24 0,-23-24 0,0 0 0,24-24 0,-24 24 0,0-24 64,23 24-32,-23-23 64,0 23-64,0-23 64,0 23-64,-23-23 128,23 23-96,-24-24 192,24 48-160,-23-24 96,-1 23-96,0-23 0,24 46-32,-23-46 32,23 24-64,0 0-96,0-1 32,0 1-32,0-24 0,23 23 128,-23-23-32,24 0-32,0 0 32,-24 0 32,23 0-32,-23 0 64,0 0-64,0 0-384,0-23 224,0 23-1535,0 0 927,-23 0-4320,23 0 2784</inkml:trace>
  <inkml:trace contextRef="#ctx0" brushRef="#br0" timeOffset="8683">12442 10630 6272,'35'0'2368,"-35"0"-1280,0 0-768,0 0 704,0 0-608,0 0 96,0 0-352,0 0 128,0 35-160,36-35 288,-36 35-224,35-35 160,-35 0-192,35 0 128,-35 0-160,0-35 160,36 35-192,-36 0 320,0 0-224,0-35 96,0 35-160,0 0 0,-36 0-64,36 0-64,-35 0 32,35 0-1376,0 35 736,-35-35-4064,35 0 2592</inkml:trace>
  <inkml:trace contextRef="#ctx0" brushRef="#br0" timeOffset="9285">12207 9665 5376,'0'24'2112,"0"-24"-1152,0-24-576,0 24 1088,0 0-832,0 0 256,0 0-544,0 0 96,24 0-288,-24 0 64,23-23-128,-23 23-128,24-23 0,0-1 32,-1 0 0,-23 1-224,23 0 128,0-1-2144,-23 0 1216,0 1-1472,24 23 1440</inkml:trace>
  <inkml:trace contextRef="#ctx0" brushRef="#br0" timeOffset="5499">11736 9689 4608,'0'0'1760,"0"0"-960,0 0-448,0-24 992,0 48-768,0-24 448,0 0-608,0 0 256,0 0-384,0 0 192,0 0-256,0 24 128,0-1-192,0-23 0,0 24-96,23-1-256,-23-23 96,24 23 192,-24-23-64,24 0 224,-1-23-160,-23 23-384,23-23 160,-23-1 288,24 1-64,-48-1 768,24 24-480,-23-24 96,23 24-288,-23-23 256,23 23-256,-24 0-32,24 23-96,-24-23-64,24 24 32,-23-24 32,23 0-32,0 24 64,23-24-64,-23 0-32,0 0 32,24 0-192,-24 0 96,0 23-1728,0-23 992,0 0-4064,0 0 2720</inkml:trace>
  <inkml:trace contextRef="#ctx0" brushRef="#br0" timeOffset="6170">11877 10160 5504,'0'0'2112,"0"0"-1152,0 0-576,0 0 896,0 0-768,0 0 128,0 0-384,-24 0 32,24 0-160,0 0 224,0 0-224,-23 0 320,23 0-256,0 0 96,0 0-160,0 0 224,0 24-224,0-24 32,23 0-96,-23 0-64,24 0 32,-24 0 32,24 0-32,-1-24 64,-23 24-64,23-23 64,1 23-64,-24-24 320,0 24-160,0-24 160,0 24-192,-24-23 224,1 46-256,23-23 255,-23 24-255,-1 0 96,24-1-128,-24 1 0,24-1-32,0 0-64,24 1 32,-24 0 32,47-1-32,-24-23 256,1 0-160,0-23 32,-1 23-96,0-24 32,1 0-64,-24 1 480,0 23-288,0-23 480,0 23-416,-24 0 96,24 0-256,-23 23-128,0-23-32,-1 23-128,0 1 96,24 0 32,0-24-768,0 23-2207,0-23 1567,0 0-4000,24 23 3072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43.35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11195 7926 3456,'0'-23'1408,"0"23"-768,0 23-192,0-23 960,0 0-768,0 0 320,0 0-576,0 0 288,24 0-384,-24 0 256,0 24-288,0-24 64,0 0-192,0 0 224,0 0-224,0 0 320,0 0-256,0 0 160,0 24-192,0-24 128,23 23-160,-23-23 0,0 0-64,24 0 32,0 0-64,-24 0 64,23 0-64,-23-23 128,23 23-96,-23-24 256,0 24-192,0-24 320,0 24-256,-23 0 160,23 0-192,-23 0 64,23 0-128,-24 0-128,24 0 0,-24 0 32,24 0 0,0 0 0,0 24 0,0-24-96,0 24 64,0-24 96,24 23-32,-24-23 64,0 0-64,24 0-96,-24 0 32,0-23 96,0 23-32,0 0-96,0 0 32,0-24-1312,0 24 736</inkml:trace>
  <inkml:trace contextRef="#ctx0" brushRef="#br0" timeOffset="899">12347 7974 6400,'0'0'2464,"0"0"-1344,0 0-736,0-24 1088,0 48-832,0-24 480,0 23-672,-23-23 32,23 24-288,0-24-32,0 23-96,0 1 96,0-24-96,23 23 128,-23 0-128,0-23 32,24 0-32,0 0 32,-1 0-64,1 0-32,-1 0 32,1-23 96,-1 0-64,-23 23 320,0-24-193,0 1 161,0 23-192,0-24 224,-23 24-256,-1-23 160,1 23-160,23 0 64,-24 0-96,1 0-64,23 23 0,0-23-32,0 24 0,-24-1 0,24 1 0,0-24-160,24 0 96,-24 0-32,23 0 32,1 0 192,-24 0-64,0 0 192,23 0-160,1-24 192,-24 1-192,0 23 256,0 0-224,0-24 256,-24 24-256,1 0 160,23 0-160,-24 0 0,24 0-64,-23 0 32,23 24-64,-24-24-160,24 0 64,-24-24-896,24 24 544,0 0-2144,0 24 1409,0-24-4193,0 0 2976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12:28.93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10243 9913 2304,'35'0'864,"-35"0"-448,37 0 128,-37 0 864,0 0-736,0 0 32,35 0-96,-35 0 64,0 0-160,0 0-32,0 0-96,0 0 352,0 35-384,0-35 160,0 0-288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28:36.49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5ABCEC7-398A-4B32-873D-0F991A400898}" emma:medium="tactile" emma:mode="ink">
          <msink:context xmlns:msink="http://schemas.microsoft.com/ink/2010/main" type="writingRegion" rotatedBoundingBox="18311,10805 21108,10921 21072,11789 18275,11674"/>
        </emma:interpretation>
      </emma:emma>
    </inkml:annotationXML>
    <inkml:traceGroup>
      <inkml:annotationXML>
        <emma:emma xmlns:emma="http://www.w3.org/2003/04/emma" version="1.0">
          <emma:interpretation id="{5F9EBD59-4EF9-4D02-B4D6-0D309152F031}" emma:medium="tactile" emma:mode="ink">
            <msink:context xmlns:msink="http://schemas.microsoft.com/ink/2010/main" type="paragraph" rotatedBoundingBox="18311,10805 21108,10921 21072,11789 18275,11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71DA98-EB3C-4B68-AE62-962DB3AC2C4D}" emma:medium="tactile" emma:mode="ink">
              <msink:context xmlns:msink="http://schemas.microsoft.com/ink/2010/main" type="line" rotatedBoundingBox="18311,10805 21108,10921 21072,11789 18275,11674"/>
            </emma:interpretation>
          </emma:emma>
        </inkml:annotationXML>
        <inkml:traceGroup>
          <inkml:annotationXML>
            <emma:emma xmlns:emma="http://www.w3.org/2003/04/emma" version="1.0">
              <emma:interpretation id="{4F880165-EDA6-4407-BA79-536600EF351B}" emma:medium="tactile" emma:mode="ink">
                <msink:context xmlns:msink="http://schemas.microsoft.com/ink/2010/main" type="inkWord" rotatedBoundingBox="18311,10805 21108,10921 21072,11789 18275,11674"/>
              </emma:interpretation>
              <emma:one-of disjunction-type="recognition" id="oneOf0">
                <emma:interpretation id="interp0" emma:lang="en-US" emma:confidence="0.5">
                  <emma:literal>fo@otQfqan</emma:literal>
                </emma:interpretation>
                <emma:interpretation id="interp1" emma:lang="en-US" emma:confidence="0">
                  <emma:literal>fo@otQf@*</emma:literal>
                </emma:interpretation>
              </emma:one-of>
            </emma:emma>
          </inkml:annotationXML>
          <inkml:trace contextRef="#ctx0" brushRef="#br0">9080 8679 1664,'0'0'704,"0"0"-384,0 0 448,0 0 1216,0 0-1024,0 0 736,0 0-1024,0 0 576,23 0-736,-23 24 576,0-24-608,0 0 384,0 0-512,0 24 320,0-24-384,0 0 352,0 0-384,0 0 384,0 23-384,0-23 287,0 23-287,0 1 128,0 0-224,0-1 480,0 24-352,-23-23 448,46 22-448,-23-22 96,0 0-256,0-1 160,0 0-192,0 24 32,24-23-64,-24 23 224,24 0-160,-1-23 160,1 22-160,-1-22 64,24 23-96,-23-24 96,-1 1-128,1 0 128,23-1-128,-24-23-32,0 23 0,1-23-128,0 0 64,-1-23 96,0 23-32,1 0 64,0 0-64,-1-23-96,1-1 32,23-23-32,-24 24 0,1-1-96,-1-23 96,1 0-32,-24 23 32,24-22 128,-1 22-32,-23 0-32,0 1 32,23-24-32,-23 24 0,0-25 0,0 25 0,0 0-96,0-25 64,0 25 32,0 0 0,0-1 64,0 24-32,0-24-32,0 24 32,-23 0-128,23 0 64,0-23 32,0 23 0,0 0 64,0 0-32,-23 0-32,46 0 32,-46 0-32,23 0 0,0 0 0,0 0 0,0-23 0,-24 23 0,24 0 0,-24 0 0,1 0 0,23 0 0,-47 0 0,23 0 0,1-24 64,-1 24-32,1-24 64,-25 24-64,2 0 192,22-23-128,-46 23 256,23 0-224,0-24 448,0 24-320,0 0-192,0 0-64,-1 0-288,25 0 160,0 0-32,-1 24 96,24-24 0,-24 0-128,1 0-800,23 0 512,0 0-2304,0 0 1536,0 0 4224,0 0-1536</inkml:trace>
          <inkml:trace contextRef="#ctx0" brushRef="#br0" timeOffset="3780">10420 8726 5632,'-23'0'2176,"23"0"-1152,23 0-640,-23 0 1248,0 0-960,-23 24 480,23-1-672,0 0 0,0 1-288,-24 0 448,24-1-352,0 1 448,0-1-448,-24 1 224,24 23-289,0-24 129,0 24-192,0-23 288,0 0-256,0-1 96,24 1-160,0-1 64,-1 1-96,0-1 96,1 24-128,0-47 32,-1 24-32,0 0 32,1-1-64,23-23 128,1 23-96,-25-23-32,0 0 0,1 0-32,23-23 0,-24 0 0,1 23 0,0-48-96,-1 48 64,-23-47-32,0 24 0,24-1 128,-24 1-32,0-1 64,0 1-64,0-1-96,0 24 32,0-24 96,0 24-32,0-23-96,-24-1 32,24 1-128,0 23 96,-23 0 160,23-24-32,-24 24-32,24 0 0,0-23-32,0 23 0,0 0 64,0 0-96,0 0 0,-24-24 32,48 24 0,-24-23-96,0 23 64,0-24 32,0 24 0,0 0 0,0 0 0,0 0 0,0 0 0,0 0 64,0 0-32,-24-23-32,24 23 32,0 0 32,0 0-32,0-24 64,0 24-64,-23-24-32,23 24 32,-23-23 96,23 23-64,-24-23 192,0 23-160,1-24 192,0 24-192,-25-24 32,48 24-64,-47 0 160,23 0-128,1-23 32,0 46-64,-1-23-128,24 0 32,-24 0-32,1 24 0,23-24 0,0 24 0,0-1 64,0-23 0,0 0 0,0 23 0,23-23-96,-23 24 64,24-24 32,-24 24 0,24-1 64,-1-23-32,-23 24-32,23-1 32,-23 1-32,24-1 0,-24 1 0,0-1 0,24 24 0,-1-23 0,-23 0 0,0-1-96,24 1 64,0-1 96,-24 1-32,23-24-96,0 23 32,-23-23-192,24 0 128,-24 0-160,24 0 128,-24-23-224,23 23 224,-23-24-32,0 1 96,-23-24 64,-1 23 0,0-47 64,1 48-32,0-24 192,23 0-128,-48 23 192,48 24-32,-47 0 128,47 0-192,-24 24-32,24-1-96,-23 1 32,23-1-64,0 1-32,0 23 32,0-24-128,0 1 64,0 0-32,23-1 0,1 1-160,0-24 128,-1 0-32,25 0 64,-25-24-96,0 24 96,-23-23-32,24-1 128,-48 0 32,24 1 0,-23-24 32,23 23-64,-47 1 128,23-1-96,1 1 192,-1 23-160,0 0 32,1 23-64,0 1-64,-1-24 32,24 23-128,-24 1 64,24-1 32,24 24 0,-24-23-96,24 0 64,-1-1-32,0 1 0,25-24 0,-1 0 0,-23 0-96,-1 0 96,0-24-32,1 1 32,0 23 192,-1-24-64,-46-23 128,23 0-128,-24 0-32,0 23 0,1-23-128,0 47 64,-25-23 32,25 23 0,-1 0 64,-23 23-32,24 1-96,23 23 32,-24 0-128,48 0 96,-24-24 32,23 25 32,0-1 0,25 0 0,-1-24-96,0 1 64,-24-1-32,25-23 0,-25-23 64,24-1 0,-47-23 64,24 24-32,-24-24-32,0-1 32,-24 1 32,0 0-32,1 0 192,-24 24-128,0-1 32,24 24-64,-25 0 32,25 24-64,-25-1-32,25 1 32,0 23-128,23 0 64,0-24-32,23 48 0,0-24-96,1 0 96,23-23-256,1 23 192,-2-47-96,2 0 128,-25 0 64,24-24 32,-23 1 0,-1-1 0,-23 1 128,24-24-64,-48 0 128,24 23-128,-23 0 128,-1-23-128,0 24 192,1-1-160,-24 1 32,23 23-64,1 0-128,0 0 32,-1 23 32,0 1 0,24-1-96,0 24 64,24-23-32,0 0 0,-1 23 0,24-24 0,-23 1-96,-1-1 96,24-23-96,-23 0 64,-1-23 64,1 23 32,-1-47 128,-23 23-64,0-23 128,-23 23-128,-1-46 32,1 23-32,-25 0 160,2 0-128,-2 23 32,25 0-64,-24 1-64,23 23 32,1 0-192,-1 47 96,0-23-32,24 23 32,0-24 64,24 24 0,-24-23-96,47 23 64,-23-24-320,0 1 192,-1-24-448,24 0 352,-23 0 64,-1-24 96,0 1 288,1-1-96,-24-23 256,0 0-224,-24 0 384,1 0-288,-24 23 160,23 1-224,1 0 64,0-1-128,-25 24-128,25 0 0,-1 24-128,0-24 96,1 23-32,23 0 32,0 1 0,0 0 0,0-1-96,23 1 96,-23-24-96,24 23 64,0-23-64,-1 0 64,1 0-160,0 24 160,-24-48 96,23 24 32,-23 0 128,0-23-96,-23-1-32,23 24 0,-24-23-32,0-1 0,-23 24 128,23-24-64,-22 24 32,22 0-32,0 24-128,24-24 32,-23 24-32,23-1 0,0-23 0,0 24 0,0-1 64,23-23 0,1 24 0,0-24 0,-24 0 0,23 23 0,-23-46 0,23 23 0,-46 0 0,23-24 0,0 1 0,0-1 0,-23 1 0,-1 23 0,0-24 0,24 24 0,-23-24 0,23 24 0,-23 0 0,-1 0 0,24 0-96,0 0 64,-24 0-32,24 0 0,-23 0 64,23 0 0,0 0 0,0 0 0,0 0-160,0 0 96,0 24 96,23-24 0,-23 0 192,0 24-128,24-1-96,-24 24-32,0-23 32,0-1 0,24 1-96,-24-1 64,0-23 32,23 24 0,-23-24 64,0 0-32,0 0-96,0 0 32,0 0 32,0 0 0,0-24-96,0 24 64,0 0-192,0-23 128,0 23-160,0 0 128,0-24-224,23 24 224,-23-23-320,0 23 288,0 0-160,-23-24-224,23 24-543,0 0 543,0-23-832,0 23 768,-23-24-2208,23 24 1536,0 0-2496,0-23 2144</inkml:trace>
          <inkml:trace contextRef="#ctx0" brushRef="#br0" timeOffset="5907">9598 8821 5632,'0'0'2112,"0"0"-1152,-24 0-480,24 23 1152,0-23-928,0 47 448,-23-23-672,23-1 64,0 24-288,-24 0 96,48 0-192,-24 0 0,0 0-96,23-23 96,1 23-96,0-47-96,22 0 0,-22-24-32,0 24 0,-1-23 64,0-1 0,-23-46 192,0 46-96,-46-46 544,22 22-384,-23 2 319,24-2-319,-25 25 192,1 0-224,24 23 0,-1 0-128,-23 23-64,24 0 0,-1 25-32,24-25 0,0 24-96,0 0 64,24-24-32,-1 25 0,1-25-96,-1 1 96,24-24-320,-23 0 224,23-24-96,-23 24 161,-1-23 126,0-25 1,-23 2 192,0 22-128,-46-46 384,22 22-256,-23 2-128,0-1-32,0 0 192,-24 47-128,24-24-96,0 24-64,-23 24-384,46-24 192,0 47 608,1 0-192,23-1 352,0 2-288,23 22-224,1-23-32,23 24-64,0-24 0,24 0-160,-24-24 128,23-23-384,-23 0 256,0-23-32,1-24 160,-2 0 128,-22-1 0,-48-46 128,24 24-96,-23 0 384,-24-1-224,0 1 384,0 22-352,0 25 96,-24 23-224,1 0 0,22 23-64,2 25-128,-2-1 32,48 23-128,0 0 96,0-22 32,24 22 32,23 0-160,0-22 96,0-1-96,0 0 64,0-47-160,0 23 160,-23-46-96,23 23 96,-24-47 288,-23 23-128,0-47 64,24 48-64,-48-48 160,24 25-128,-23-2 256,-1 25-224,-23 0 160,24 23-160,-24 0 64,23 0-96,-23 23-192,24 0 32,-1 25-96,24-2 64,0 25 64,24 0 32,-1-24 64,24 0-32,-23 0-288,-1-24 128,24 0-160,0 1 160,0-48 0,1 24 64,-25-46 128,0-1-32,-23 0 64,0-24-64,-23 1 256,0 22-160,-25-22 320,25 46-256,-24 1 32,23 0-128,-23 23 0,0 23-32,0 0-64,24 25 32,-1-2-128,0 2 64,24-2 32,24 2 0,0-1-224,-1 0 128,24 0-320,-23-24 256,23-23-512,0 0 384,0-23-288,0-1 320,-23-23 352,-1 24-32,-23-24 352,0-1-224,-23-22 160,23 23-192,-48 0 352,25 0-288,-24 24 96,23 23-192,-23 0-64,0 23-32,0 0-32,0 25 0,23-2 0,1 25 0,23 0 0,23-24 0,1 23-160,-24-23 96,24 0-320,-1-23 224,1-1-576,23 24 416,-24-47-128,24-24 256,-23 1 192,-1 0 0,-23-48 160,24 24-96,-24 0 192,0 0-160,-24 0 384,1 0-256,-1-24 384,-23 48-352,0 0 32,24-1-192,-48 24-64,24 24 0,0-1-32,23 0 0,1 1-96,23 0 64,0 22-32,0-22-64,0 0-256,23-1 192,25 1-544,-2-24 416,-22 0-288,23 0 352,-23-47 96,-1 47 64,1-48 384,-1 48-192,-23-46 352,0 22-256,0 0 160,0 1-192,-23 23 128,-1 0-160,1 0-128,-1 23-32,1 1-32,23 0 0,0-1-160,0 0 128,23-23-384,1 24 256,-1-24-160,24 0 224,0 0-192,0-24 192,-23 1-64,23 23 128,0-23 128,-24-1 0,-23 0 128,24 1-96,-24 23 128,0-23-128,-24 23 256,24 0-192,-23 0-32,0 23-64,23-23-32,-24 0 0,24 0 0,0 23 0,-24-23-160,24 0 96,0 0 96,0 0 0,0 0 192,24 0-128,-24 0-96,24 0-32,-24 0-128,23 0 96,-23 0 32,23 0 32,-23 0 64,0 0-32,0 0 128,0 0-96,0 0-32,0 0 0,0 0-192,24-23 96,0 23 160,-24 0-32,23-23-96,0 23 0,-23-24 32,0 24 0,24-24 352,0 1-192,-1 0-64,0 23-64,25-24-128,-2 24 64,2 0 96,22 0-32,1 0 64,-24 24-64,0-24-32,0 23 32,0 0-128,-24-23 64,25 24-32,-25-24-1120,0 24-479,1-24-1121,-24 0-2464,0-24 2816</inkml:trace>
          <inkml:trace contextRef="#ctx0" brushRef="#br0" timeOffset="7451">10727 8961 4736,'-24'0'1760,"24"0"-960,0 24-224,0-24 1120,0 0-928,0 0 416,24 0-704,-24 0 352,23 0-480,1 0 544,-1 0-512,-23-24 224,24 1-352,-1 0 128,1 23-224,0-24 0,22 0-96,-22 24 32,23-23-64,-24 23-32,25 0 32,-1 0 32,0 23-32,0-23 191,0 24-127,-24-24-96,1 24-32,0-1-831,-1-23 479,0 23-2368,-23 1 1504</inkml:trace>
          <inkml:trace contextRef="#ctx0" brushRef="#br0" timeOffset="6615">9173 9008 4736,'-23'0'1824,"23"0"-960,23 0-384,1 0 992,-24 0-800,0 0 736,0 0-832,0 0 768,0 0-768,0 0 480,0 0-608,0 0 192,0 0-384,0-23 479,0 23-415,-24 0 352,24 0-384,-23 0 192,23 0-256,-23-24 416,-1 24-352,0 0 288,-22 0-320,-1 0 128,23 0-224,-23 0 128,24 0-160,-25-24-64,25 24-32,-24-23-32,23 23 0,-22 0-96,22 0 64,1 0-608,-1 0 352,1 0-1792,23 0 1152,-24 0-4447,24 0 3007</inkml:trace>
          <inkml:trace contextRef="#ctx0" brushRef="#br0" timeOffset="8943">9221 8727 4352,'-23'0'1664,"23"0"-896,-24 23-256,0-23 928,24 24-768,-23-24 288,23 23-576,0 1 160,0-1-320,0 0 128,0 1-192,23 0 224,1-1-256,-24 0 256,24-23-256,-1 0 160,0 0-160,1 0-64,0-23-32,-24 0-32,0 23 0,0-48 64,0 25 96,-24 0 352,24-1-288,-24 1 352,1-1-352,0 1 96,-1 23-192,0 0 160,24 0-192,-23 23-32,23 24-32,23-23-128,1-1 64,0 0 32,22 1 0,-22 0-224,0-1 128,22-46-160,2 23 128,-25-24 128,0 0 32,-23 1 320,24 0-160,-24-24 383,0 23-319,-24 1 224,24-1-256,-23 24 64,0 0-160,-1 24 64,0-24-32,24 0-352,0 23 96,-23 1-960,46-1 576,-23-23-2047,0 24 1407</inkml:trace>
          <inkml:trace contextRef="#ctx0" brushRef="#br0" timeOffset="11550">9644 9079 4736,'-23'0'1824,"23"0"-960,23 0-576,-23 0 736,0 0-608,0 0 256,0 0-416,24 0 0,-24 0-160,0-24 224,23 24-192,-23-23 320,24 0-256,-48-1 448,24 0-352,0 1 96,-23 0-256,23 23 0,0 0-64,0 0 224,0 0-160,0 0 32,0 0-96,0 0-64,0 0 32,0 0-32,0 0 0,0 0 0,23 23 0,1-46 0,-24 23 0,0-23 0,24-1 0,-24 0 64,23 1-32,-46 23-32,23-24 32,0 24 96,0 0-64,0 0 128,23 24-128,-23-1-32,0 1 0,24 0-32,-24-24 0,0 0-640,24 0 352,-24 0-1440,23 0 960</inkml:trace>
          <inkml:trace contextRef="#ctx0" brushRef="#br0" timeOffset="12450">9880 8821 3584,'0'-24'1408,"0"24"-768,0-24-256,0 24 1280,0 0-928,0 0 800,0 0-896,0-23 352,0 46-544,0-23 288,0 0-416,0 24 192,0 0-288,0-24 64,23 0-160,-23 23 64,24-23-96,-1 0 0,24-23-32,-24 23 32,25 0-64,-25 0-32,24 0 32,0 0-32,0 23 0,0 1 0,0-24 0,0 24 0,-23-24 0,22 23 128,-22-23-64,0 0 32,-1 0-32,0 0-128,1 24 32,-24-24 160,0 0-64,0 0 128,0 0-128,0 23 32,0-23-32,0 0-128,0 0 32,0 0-32,0 0 96,-24 0-32,24 0 0,-23-23 32,23 23-32,-23 0 128,23 0-64,-24-24 32,24 24-32,-24 0 160,1 0-128,0-23 32,-1-1-65,-23 0 33,24 24-64,-1-23 64,1 23-64,-24-24 64,23 24-64,-23-24 64,23 24-64,1 0 64,-24 0-64,0 0-32,24 0 32,-1 0-32,1 0 0,-1 0 0,1 24 0,-1-24 0,1 47 0,-1-47 0,24 24 0,-23 0-576,-1-1 321,24-23-1665,0 24 1088,0-24-3808,0 0 2592</inkml:trace>
          <inkml:trace contextRef="#ctx0" brushRef="#br0" timeOffset="15280">10420 8821 3072,'-23'0'1216,"23"0"-640,23-24-480,-23 24 800,0 0-512,0-23 608,0 23-576,0 0 288,0 0-416,0-24 192,0 24-256,0 0 352,0 0-320,0 0 288,0 0-288,-23-23 192,23 46-224,0-23 288,0 0-288,-24 0 384,24 24-352,-23-24 224,23 23-256,-24 24 128,1-23-192,23-1 288,-24 24-256,24-24 320,24 1-288,-24 23 224,23-24-225,-23 25 1,24-25-128,-24 1 0,23 23-32,-23-24 32,24 1-64,-24-1 64,23 0-64,-23 1 128,23-24-96,1 24 32,0-1-32,-24-23-128,23 23 32,-23-23 96,23 24-32,1-24 64,-24 0-64,24 0-32,-1 0 32,1 0-128,-1 0 64,-23-24 32,24 1 0,-24 23 0,23-23 0,1 23 0,-24-24 0,23 24 0,-23-24 0,23 1-96,-23 23 64,0-23 160,0 23-64,0-24 128,0 24-128,0-23-32,0-1 0,0 24 32,0-23-32,0-1 64,0 24-64,0-23-224,0 23 96,0-48-96,0 48 96,0-46 64,0 22 32,0 0 64,0 1-32,-23 0 64,23-1-64,-23 24-96,23-23 32,0-1 96,0 24-32,0-23 128,0 23-96,0-24-160,0 24 32,0 0-96,0 0 64,-24-23 64,48 23 32,-24 0 64,0 0-32,-24 0 64,24 0-64,0 0-32,0 0 32,0 0-32,0 0 0,0 0-96,0 0 64,0 0 32,0 0 0,0-24 64,0 24-32,0 0 64,-23 0-64,23 0-32,-24 0 32,24 0-256,0 0 128,-23-23 192,23 23-64,0 0 64,0 0-32,-24 0-192,24 0 64,-23-24 32,23 48 32,-24-24 64,24 0-32,-24 0 64,24 0-64,-23 0 64,0 23-64,-1 24-96,24-47-32,-24 24-32,24-1 96,-23 1 64,23-1 0,0 24 128,0-24-96,0 1 128,0 0-128,0 22-96,0-46 0,0 48-32,23-48 0,-23 47 192,24-24-64,-24 1 32,24-1-32,-24 1-64,23-1 32,-23 0 96,23 1-64,1-24-32,-24 24 0,0-24-32,24 0 0,-24 23 0,23-23 0,-23 0 64,0 0-32,24 23 64,-1-23-64,-23 0-32,24 0-64,-1 0 32,1 0 32,-24 0 0,23 0 128,0 0-64,-23 0 32,24 0-32,-24-23 32,24 0-64,-24-1 64,0 24-64,23 0-96,-23 0 32,0-24-32,23 24 0,-23-23 64,0 0 0,24-1 64,-24 24-32,0-23-32,0-1 32,0 1-128,0-1 64,0 1 96,0-1-32,0 0 64,0 24-64,0-46-32,-24 46 32,24-24 32,0 0-32,-23 1 64,23 0-64,-23-1-32,23 1 32,0-1-128,0 24 64,-24-23-32,24-1 0,-24 24 64,24 0 0,-23 0 0,23 0 0,-23-23 64,23 23-32,-24 0-32,1 0 32,23 0-128,-24 0 64,24 0 96,0-24-32,-23 24-96,23 0 32,-24-23-32,24 23 0,-23 0 64,23 0 0,-24 0 0,24 0 0,0 0-352,0 0 192,-24 0-1152,24 0 736,0 0-2335,0 0 1599,-23 0-3488,23 0 2720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5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10715 8019 1024,'29'0'416,"-29"0"-192,30-15-192,-16 15 96,1 0 64,0 0 32,0 0 32,14 0 0,1 0-128,-16 0-32,16 0-32,0 15 32,-16-15-64,16 0 64,-15 14-128,14 1-64,-14-15 64,0 0 0,15 15 32,-16-15 64,16 0-32,-1 0-32,1 0 32,-1 0-32,-14 0 352,14 0 224,1 0-288,-15 0-160,14 0-160,1 0 0,0 15 96,-16-15 32,16 0-128,0 15-32,-1-15 32,15 0 0,-14 0 384,-1 0 160,1-15-256,-16 15-64,16 0-128,0 0 32,-1 0-64,1 15 64,-1-15-64,1 0 64,-16 0-128,16 0 0,0 14-32,-1-28 0,-14 14 128,15 0 32,-1 0-128,-14 14 32,14-14-64,-14 0 0,15 0 0,-16 15 0,1-15 64,14 0 64,1 15-32,-15-15 64,14 14-224,-14-14 32,15 15 160,-1-15 128,-14 0-192,0 15-32,15-15 64,-16 0 32,1 0 128,14 0 32,1 15-192,-15-15-64,0 0 0,14 0 64,0 0 0,-13 0-32,13 0 96,-14 0-128,14 0 0,1 0 96,-15 0 32,14 0 32,-14 0 0,15 0-224,-16 0 0,1 0 32,14 0 32,1 0-64,-15 14 64,14-14 96,-14 0 32,14 0-32,-14 15 32,0-15-128,0 0 0,0 0 32,-1 0 0,1 0 0,0 0 0,0 0 0,0 0 0,-1 0-96,1 0 0,14 0 192,-14 0-64,0 0 0,15 0 64,-16 0 0,1 0-32,-15 0-64,15 0-128,0 0-64,0 0 96,-1 0 96,1 0-32,0 0 0,-1 0 96,1 0 32,15 0-32,-15 0-64,-1 0-64,1 0 32,0 0 32,15 0 64,-16 0-96,16 15 0,-1-15 32,-14 0 0,0 15 0,14-15 64,1 15-32,-16-15-32,2 0-64,13 14 32,1-14-32,0 0 0,-1 0 128,0 0 32,-14 0-32,15 0-64,-1 0 32,1 0-32,-16 0 64,16 0 32,0 0-192,-16 0-64,16 0 64,0 0 96,-1 0 32,0 0-32,16 0 32,-16 0 32,1 0 32,0 0 32,-1 0 128,-14 0 160,14 0-288,-14 0-64,15 0-64,14 0 64,-14 0-96,-16 0-64,16 0 128,-1 0 32,1-14 0,-1 14-64,1 0 96,14-15 64,-14 15-224,-1-15 0,1 15 128,-1-15 128,15 15-96,-14 0-64,0 0 0,14 0-32,-14 0 0,-1 0 0,16 0 0,-1 0 0,-15-15 0,16 15 0,-16 0 0,15 0 0,-14-14 0,14 14 0,1 0 64,-1 0 32,0 0-128,0 0 32,-14 0-64,14 0 0,-14 0 64,14 14 0,0-14 0,0 0 64,-14 0-32,14 0-32,1 0-64,-16 0 32,1 0 32,0 0 64,14 0-32,-15 0 64,1 0-128,-1 0-64,15 0 64,-14 15 0,0-15 32,-16 0 64,16 0-96,0 0 0,-16 0 96,1 0 32,14 0-32,-13 0-64,-2 0-64,1 0 32,0 0 96,-1 0 96,1 0-128,15 0-96,-15 0-64,-1 0 0,1 0 160,0-15 32,-15 15-96,14 0 32,1 0 0,0-14 64,0 14-32,0 0 64,-1 0-128,-14 0 0,15 0 32,0 0 64,0 0-96,0 0-64,-15 0 128,14 0 32,1 14-96,-15-14-32,0 15-768,15-15-320,-1 15-608,-14-15-672,0 15 928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09.44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C2F5487-90CC-425B-B002-492AE45C3AAA}" emma:medium="tactile" emma:mode="ink">
          <msink:context xmlns:msink="http://schemas.microsoft.com/ink/2010/main" type="inkDrawing" rotatedBoundingBox="3940,2577 29879,2170 30090,15588 4151,15995" hotPoints="29441,4248 29188,17111 4298,16621 4551,3759" semanticType="enclosure" shapeName="Rectangle">
            <msink:destinationLink direction="with" ref="{CCE02D04-FADD-4B02-9DD8-CA1D17A4CDDA}"/>
            <msink:destinationLink direction="with" ref="{9AA81313-17ED-44DA-8E56-3C0D98FA3BE7}"/>
            <msink:destinationLink direction="with" ref="{5CDB60E8-665D-4544-9B2D-A5905B6AEBE7}"/>
            <msink:destinationLink direction="with" ref="{07CB580F-5CAE-424C-A68E-A64BF8E355EA}"/>
            <msink:destinationLink direction="with" ref="{50DC288D-A351-4A3A-AC83-10D9EC441A84}"/>
            <msink:destinationLink direction="with" ref="{E3C25BCE-B063-42C7-BAC0-8233FCE4CEF6}"/>
            <msink:destinationLink direction="with" ref="{AA154537-F60A-4D90-8B1D-11435EE6A1E5}"/>
            <msink:destinationLink direction="with" ref="{39BE3F8F-D59E-4629-93D0-8402F648221F}"/>
            <msink:destinationLink direction="with" ref="{50765C20-EC44-4CCB-A5E6-304F934CDD5E}"/>
            <msink:destinationLink direction="with" ref="{8BB8F3C6-4D2A-4190-BD85-BACC071D854E}"/>
            <msink:destinationLink direction="with" ref="{EADF8810-26F5-4E1E-BFA2-103DB7C8968E}"/>
            <msink:destinationLink direction="with" ref="{3C9D4999-900A-4946-B7A3-9FB83AF8F97C}"/>
            <msink:destinationLink direction="with" ref="{67975CDE-BB36-4009-92C5-EC1344A44720}"/>
            <msink:destinationLink direction="with" ref="{4853267A-C02C-4E35-85DA-07371105241D}"/>
            <msink:destinationLink direction="with" ref="{ADFF84A4-1412-4C58-B984-31E3A0554CAE}"/>
            <msink:destinationLink direction="with" ref="{603ED318-1B6A-423D-B16F-C2EFC12BC2B0}"/>
            <msink:destinationLink direction="with" ref="{7F81C070-1AF2-4241-8159-0867310682B7}"/>
            <msink:destinationLink direction="with" ref="{4879ECB2-5BFB-4209-9B20-34E2739C682A}"/>
            <msink:destinationLink direction="with" ref="{F219BD65-C295-4790-9056-B25B33CFDAB3}"/>
            <msink:destinationLink direction="with" ref="{1DE0C215-5E65-4663-8C6E-427727F2AF0D}"/>
            <msink:destinationLink direction="with" ref="{687E885C-600D-4D50-828E-A08F06B94CCE}"/>
            <msink:destinationLink direction="with" ref="{2818AED3-4CD4-4B0D-BD64-DD7B39AC738F}"/>
          </msink:context>
        </emma:interpretation>
      </emma:emma>
    </inkml:annotationXML>
    <inkml:trace contextRef="#ctx0" brushRef="#br0">2494 4916 3456,'0'0'1408,"0"0"-768,-24 0-320,24 0 448,0 0 128,0 0 96,0 0 192,0 0 32,-23 23-640,23-23 224,0 0 160,0 23-32,0-23 32,0 0-288,0 0-1,0 24 97,-24 0-288,24-1 128,0 24-160,0-23 32,0-1 96,0 24-128,0-23 0,0-1-192,24 24 0,-24-23-96,0-1 64,23 24 0,-23 0 96,0 0-96,0-23-64,24 23 64,-24 0 64,0-23-64,23 22 32,-23 2-224,0 22-96,0-23 224,24 0 192,-24 24-160,0-1-32,23-23-32,-23 24 0,0-24-64,0 0 32,0 0-64,0 23-32,0-22 32,24-2 32,-24 2 96,23-2 64,-23 25-96,0-24-96,0 0 64,24 0 0,-24 1-32,0-2 32,0 25 0,23-24 32,-23 0-64,0 24-64,0-25 96,0 2 64,0-1-64,0-24-64,24 24 0,-24 0-32,0 0 0,0 0 0,0 24 64,0-24 32,0 0 96,0 24-96,0-25 0,0 2-32,0-2-64,0 2 32,0-1-32,0 0 0,0 0 0,0 0 0,0 0 64,0 0 32,0-23 32,0 22-160,0 2-32,0-25 32,0 24 0,0 0 32,0 0 0,0-23 64,0 23 32,0 0-32,0 0-64,0-24-64,0 24 32,0 0 32,0-23 64,0 23-32,0-24-32,0 25-64,0-2-32,0-22 64,0 46 64,0-22 0,0 22-32,-24-23 32,24 0 32,0 0-32,0 0 64,0 1-128,0-2 0,0 25 32,0-24 0,0 0 0,0 0 0,0 23-96,0-22 64,0-1 32,0 23 0,0-23 0,0 0 64,0 24-32,0-24-32,0 0 32,0 0-32,0 0 0,0 0 0,0 0 0,0 0 64,0 0-96,0 0 0,0 0 32,0 0 0,0-23 0,0 23 0,0-23 0,0 22 0,0 2 0,0-2 0,0-22 0,0 23 64,0 0-96,0 0 0,0 0 32,0 0 64,0 0-32,0 24-32,0-24 32,0-24-128,0 24 64,0 1 32,0-25 0,0 24 64,0-23 32,0 22-128,0 2 32,0-2 0,0-22 0,0 23-96,0 24 64,0-24 32,0 0 0,24 0 0,-24 0 64,0 0-32,23 0-32,-23 0-64,0 24 32,0-25 96,24 25-96,-24-24 0,0-23-32,0 23 0,0 23 64,0-23 64,0 0-96,0 0 0,0 1 32,0-2 64,0 2-32,0-2-32,24 2 32,-24-2-32,0 2-96,0-2 64,0 2 96,0-1 96,0 0-224,0 23-96,0-22 96,0-25 0,0 24 64,0 0 64,0 0-32,0 0 64,0 0-128,0 23 0,0-22 32,0-25 64,-24 24-32,24 0-32,0 0-64,0 0 32,0 0 32,0 1 0,-24-2 0,24 2 0,0-2 0,0 25 0,0-24 0,0 0 64,0 0-96,0 0 0,-23 0 32,23 0 0,0 24-96,0-24 0,0 24 128,-24-25 96,24 2-96,0 22-32,0-23-64,-23 24 0,23-24 64,0 0 0,-24 23 64,24-23 32,0 24-32,-23-24-64,-1 0-64,24 0 32,-23 0 32,23 0 0,-24-24 0,24 48 0,-23-24-96,23 0 0,0 0 64,-24 0 64,24-23 0,-23 23 64,23 0-64,-24 0 64,24 0-64,0 0-32,0 0-64,-24-24 32,24 25-32,0 22 0,-23-23 64,23 0 64,0 0-32,0 0-32,0-23 32,0 23-32,0-24 0,0 25 0,0-25 0,0 24 0,0 0-96,0 0 64,0 0 32,0-24 64,0 25-256,0-25-32,0 24 192,0 0 64,0-23-64,0 23-32,0-24 32,0 1 0,0-1 32,0 1 0,0 0-96,0-1 64,0 0 32,0-23 0,0 0 0,0 48 0,0-25-96,0 0 64,0 25 32,0-25 64,0-23-96,0 23-64,0-23-32,0 0 96,0 0-64,0 0 32,0 0 64,0 0 0,0 0 0,0 0 0,0 24-96,0-24 64,0 0-32,0 0 0,0 0 64,0 0 0,0 0 0,0 0 0,0 0-96,0 0 64,0 0 32,0 0 0,0 0 0,0 0 0,23 0 0,-23 0 0,24 0-224,-24 0 0,24 0 32,-1 0 32,-23 0-64,24 0 64,-1-24 32,24 24-32,-23 0 32,-1 0 96,1 0-160,-1 0 64,24-23 0,-23 23-32,0 0 128,22 0 0,-22-23-64,23 23 0,-24 0 64,25 0 64,-25 0-64,0-24 0,25 48-32,-25-48 0,0 24 0,25 0 0,-25 0 64,24 0 0,-23 0 0,23 0 64,0 0-32,-23 0 64,22 0-128,2 0-64,-2 0 64,2 0 0,22 0 32,-23-24 0,0 24-96,24 0 64,-24 0 96,23 0 32,-23 0-128,0 0 32,1 0 0,-2 0 0,25 0 0,0 0 0,-25 0-96,25-23 0,0 23 64,-1 0 0,-23-23 32,24 23 64,-1 0-96,1 0-64,0 23 64,-1-23 0,0 0-64,-22 0 64,22 0 32,-23 0 0,24-23 0,-24 23 0,0 0 0,23-24 0,-22 24-96,22 0 64,-23 0 96,24 0 96,-25 0-224,25 0 0,0 24 0,-1-24 96,1 0 0,0-24-32,-25 24 32,2 0-32,22 0 0,-23 0 0,0-24 0,0 24 64,0 0-32,0 0 64,0 0-128,0 24 0,0-24-32,1 0 0,-2 0 64,2 0 0,-2 0 0,25 0 0,0 24 64,-25-24 32,2 0-128,22-24-32,-23 24 32,0 0 0,1 0 96,22 0 32,-23 0-128,0 0-32,23 0 32,-22 0 0,-2 0 32,25 0 64,-24 0-96,0 0 0,24 0-32,-1 0 0,-22 0 64,46 0 64,-48 0-96,2 0 0,-2 24 96,2-24 96,-2 23-64,2-23 0,-1 0-192,-24 0 0,24 23 96,0-23 64,-23 0-96,23 0-32,-24 0 96,25 0 32,-25 0 0,24 0-64,0 0 32,0 0-32,0 0-96,0 0 0,24 0 128,-24 0 96,23 0-192,-23 0 0,24 0 0,-24 0 32,0 0 32,23 0 64,-22 24-32,22 0 64,-23-24-64,24 23-32,-24-23-64,23 0-32,1 0 64,-1 23 64,1-23 0,23 0-32,-23 0-64,-1 0 32,-23 0 96,24 0 96,-1 0-128,1 24-32,0-24-64,-25 0 0,25 0 0,-24 24 0,23-24 64,1 0 64,0 0-32,-1 0 64,1 0-64,0 0-32,-25 0-64,25 0 32,0 0-32,-25 23 0,25-23 64,0 0 64,-1 23-96,1-23 0,-24 0 96,23 0 32,1 0-32,0 0-64,-1 0-64,24 0-32,-24 0 128,25 0 32,-48 0-96,23 24 32,1-24 0,0 0 0,-1 0 0,-23 0 64,0 0-32,0 24-32,24-24-64,-24 0-32,0 23 128,23-23 32,-23 0 0,0 24-64,1-24-64,22 0 32,0 23 32,-22-23 0,22 24 0,0-24 64,-22 0-96,-1 0 0,0 23 32,23-23 0,-22 0 0,-2 0 64,2 0-32,22 0-32,0 0 32,1 0-32,0 0-96,23 0 64,-24 0 32,1 24 0,0-24 0,-1 0 0,24 0 64,-24-24 32,24 24-128,-23 0-32,0 0 96,23 0 96,-24 0-96,48 0-32,-24 0-160,0 0 32,-23 0 128,23 0 128,-24 0-192,24 0 0,-24 0 64,25 0 64,-25 0-96,24 0-32,1 0 32,-1 0 64,0 0-64,0 0 0,-24 0 32,24 0 64,0 0-32,0 0-32,0 0 32,-23 0 32,23 0-96,0 24 0,0-24 32,0 0 0,-23 0 0,23 23 64,-24 1-96,1-24 0,0 23 32,-1-23 0,1 24 0,23-1 0,-23-23 0,-1 24 64,24-24 32,0 0 32,0 0-224,0 0 0,-23 0 32,-1 0 96,1 24 0,23-24-32,-24 0 32,1 0-32,0 0 0,23 0 0,-24 0-96,1 0 64,46 0-32,-46-24 0,23 24 128,-23 0 32,-1 0-128,1 0-32,-1 24 96,24-24 32,-47 0 0,24 0-64,0 0 32,-1 0-32,0 0 0,-22 0 0,46 0-96,0 0 64,-24 0 32,1 0 64,-24 23-32,23-23-32,1 0 96,0 0 0,-1 0-128,1 0-32,-1 0 32,1 0 0,-1 0-64,1 0 64,0 0 32,23 0 0,-24 0-96,0 0 64,1 0 32,0 0 64,-1 0 32,-22 0 32,22 0-64,0 0-64,-22 0-64,22 0 32,0 0 96,1 23 32,-24-23-128,24 0-32,23 0 32,-23 0 0,-1 0 32,0 0 0,-22 0-96,22 0 64,-23 0 96,24 0 96,-24 0-128,0 0-96,23 0 32,-22 0 0,22 0 32,-23 0 0,24 0 0,-1 0 0,-23 0-96,47 0 64,-23 0 96,-1 0 32,1 0-128,-24 0-32,23 0 32,24 0 64,-23-23 0,0 23-32,-1 0-64,24 0-32,-23-23 128,0 23 32,23 0-96,-24 0-32,0-24 96,24 24 32,-46-24-96,22 24 32,1 0 64,-1 0 32,25 0-32,-49 0-64,25 0-64,0-23 32,23 23-32,-48 0 0,25 0 64,0-24 0,-1 24 0,1 0 64,0-23 32,-25 23 32,2 23-160,22-46-32,-23 46 96,24-23 32,-24-23-96,0 23 32,23 0-64,-23 0 0,0 0 64,1 0 0,-2 0 64,2-24 32,-2 48-128,2-24-32,22 0 32,-23 0 64,0-24 0,0 24 64,0 0-128,0 0-64,0 0 64,-23 0 0,23-23 32,-24 23 64,25 0-96,-2 0 0,2 0 96,-2 0 32,-22 0-128,0 0-32,22 0 96,-22-24 32,0 24-96,-24 0 32,23 0 0,1 0 64,-24 0-32,23 0-32,-23 0 96,0 0 0,24 0-128,-24 0 32,0 0-64,23 0 0,1 0 64,-24 0 0,0 0 64,23 0 32,-23-23-32,24 23-64,-24 0-64,0 0-32,0 0 64,0 0 0,0 0 96,23 0 32,-23 0-32,0 0-64,0 0 32,0 0-32,24-24 0,-24 24 0,0 0 0,0 0 64,0-23-96,0 23 0,0-24 32,0 24 0,0-23 0,0 23 64,0-24-96,0 24 0,23-24 96,-23 1 32,0 0-32,0-1 32,0 0-64,0-22-32,0-2 96,0 25 64,0-24-64,0 23 0,0-22 32,0-2 0,0 1-64,0 24 32,0-24-64,0 0 64,0-1 0,0 2 96,0-2-160,0-22-32,24 23-64,-24 0-64,0 0 160,0 24 32,24-25 0,-24 1-64,0-23 32,0 23-32,23-24-96,-23 24 64,0-23 32,0 22 64,0 2-32,0-2-32,0 2 32,0-2-32,0 2 0,0-2 0,0-22 0,0 23 64,0 0-32,0-1-32,0 2-64,0-2 32,0 2 96,0-25 32,0 0-128,0 25-32,0-25 32,0 0 64,0 1 0,0 23-32,0 0-64,0-24 32,0 0 32,0 25 0,0-2 0,0-22 64,0 0-32,0 22-32,0-46 32,0 24-32,0-1 0,0 0 0,0-23 0,0 24 0,0 0-96,0 22 64,0-22 32,0-1 0,0 1 64,0-1 32,23 1-128,1-1-32,-24-23 32,24 23 0,-24 1 32,23-1 64,-23-23-32,0 23-32,23 1-64,1 0 32,-24-1 32,0 0 64,24 1-32,-24-1-32,23 1 32,0-1-32,-23-23-96,24 24 64,-24-24 32,24 23 64,-24 0-32,0 1-32,0-1 32,23-23-32,-23 23-96,23 1 64,-23 0-32,24-1 0,-24-23 64,0 0 64,24 23-32,-24 1 64,0-24-128,0 23 0,23 0 32,-23 1 0,0-24 0,24 24 64,-24-1-32,0 0-32,0 1 32,23 22-32,-23-46 0,24 24 64,-24 0-96,0-1 0,23 0 96,1 1 32,-1-1 32,-23 1 0,24-1-160,0 1-32,-1-1 32,-23 0 64,23 1 0,1 0 64,-24-25-64,0 25-32,0-1-64,24-23-32,-24 24 64,0-1 64,0-23 0,23 23 64,-23 1-128,0-1-64,0 1 64,23-1 64,-23-23 64,0 24 32,0-1-224,0-23 0,0 23-32,-23 1-32,23-1 128,0 0 0,0 1 96,0 0 32,0-1-128,0 24 32,0-23 0,0 22 64,0 1-192,0 0 32,-23-23 32,23-1 32,0 24-64,0 0 0,-24 0-32,24 0 0,0 0 96,0-23 0,-24 22 32,1 25 64,23-24-96,0 0-64,0 0 64,0 0 0,0 0 32,0-1 0,0 2 0,0 22 0,23-23-96,-23 24 64,0-25-32,0 25 0,0-24 128,0 0 32,0 24-128,24-48 32,-24 24-64,0 0-64,0 23 224,24-23 96,-24 0-256,23 0 0,-23 23-160,0-22 0,0 22 320,23 0 224,-23-22-192,0 22-64,0 0-128,0-22 0,0 22 64,24 0-96,-24-22 64,0 22-32,0 0-64,24 1 0,-24-1 96,0 1 64,0-1 128,0 1-64,0 23-64,0-24 0,0 24-32,0-23 0,0 23 64,0-24-96,0 24 0,0-24 32,0 1 0,0 23 0,0-23 64,0 23-32,23-24-32,-23 24 96,0-24 0,0 1 32,0 0-160,0-25 32,0 25 0,0 23 0,0-23-96,0-1 0,0 24 128,0 0 96,0-24-32,0 24 0,0 0-96,0 0-96,0-23 64,0 23 0,0 0 32,0 0 0,23-23 0,-23 23 0,0 0 64,0 0 96,0 0-128,0 0-32,0 0 64,0 0 32,0 0-32,0 0-64,0 0 32,0 0 32,0 0 32,0-24 32,-23 24-160,23 0 32,0 0 64,0 0 96,-23 0-64,23 0-64,-24 0 0,24-24-32,-24 24 0,1 0 0,23 0-96,-47 0 64,23 0 96,1 0 32,-24 0 32,0 0-160,0 0-32,23-23 32,-23 23 0,0 0 32,23 0 0,-22 0-96,-25 0 64,24 0 32,0 0 64,-24 0 32,1 0 32,23 0-160,-24 0-32,24 0 96,-23 0 32,-1 0 0,1 0-64,22 0 32,2 0 32,-2 0-96,-22 0-64,23-24 64,-24 24 64,1 0 0,-1 0-32,24 0-64,-47-23-32,24 23 128,-1 0 32,24 0 0,-23 0-64,-1-24-64,0 24 32,1 0 96,23-23 32,-24 23-32,24-24-64,-24 24-64,1 0 32,0-23 32,-1 23 0,0 0 0,1 0 0,23 0 0,-24-24 0,1 24 0,-1 0 64,0 0-96,1 0-64,0 0 128,22 0 32,-22 0-96,23 0 32,-24 0-64,1 0-64,-1 0 96,0 24 64,25-24 0,-25 0 64,0 0-64,1 23-32,-1-23 32,1 0-32,-1 24 0,1-24 64,22 0-96,-22 0-64,0 23 64,-1-23 64,0 0-64,1 0 0,-1 0 96,1 0 32,-1 0-128,1 0 32,22 0 0,-22 0 0,23 0 0,-24 0 0,1 0 0,23 0 0,0-23-96,-24 23 64,24 0 32,-23 0 64,-1 0-32,0 0-32,1 0-64,23 0-32,-24 0 128,1 0 32,23 0-96,-24 0 32,24 0 64,0 0 32,-23 0-128,22 0 32,2 0 0,-2 0 0,2 0-96,-2 0 0,2 0 128,-2 0 32,1 0-96,-23 0-32,23 0 96,-1-24 32,2 24-96,-25 0-32,24 0 32,0 0 0,0 0 32,0 0 64,0 0-32,-24 0-32,1 0 32,23 0-32,0 0-160,0 0 32,-1 0 192,2 0 128,-2 0-192,2-23-32,-2 23 64,-22 0 32,23 0 0,-24 0-64,24 0-64,-23 0-32,23 0 64,-24 0 64,24 0 0,0 0 64,0 0-128,-23 0 0,-1-24 32,24 24 0,0 0-96,-24-23 64,24 23 96,0 0 32,0 0-32,-47 0-64,47 0-64,-23-24 32,-1 24-32,0 0-64,25 0 160,-25 0 32,24 0-96,-24 0 32,0 0 0,1-23 64,23 23-96,0 0 0,-23 0 32,22-24 64,-22 24-96,-1 0 0,1 0 32,-1 0 0,1 0 0,-1 0 0,0 0 0,1 24 0,23-24 0,-24 0 64,1 0-96,-1 0-64,24-24 64,-23 24 0,22 0 96,-22 0 96,0 0-128,-1 0-96,0 0 32,25 0 0,-25 0 32,-23 0 64,47 0-192,-24 0 32,0 0 32,-23 0 96,24 0 0,0 0 64,22 0-64,2 0-32,-25-24 32,0 48-32,1-24 0,-1 0 64,0 0-96,1 0-64,23 0 128,0 0 32,-23 0 0,22 0 32,1 0-64,0 0-32,-23 0-64,23 0 32,0 0-32,-1 0 0,2 0 64,-25 0 0,24 0 0,-23 0 64,-1 0 32,1 0-128,22 0 32,-22 0-64,23 0 0,-24 0 64,25 0 0,-25 0 0,24 0 0,-24 0-96,1 0 64,23 0 32,-1 0 64,-22 0 32,23 0 32,0 0-160,-23 0-32,-1 0 32,0 0 0,1 0 32,23 0 0,-24 0 64,1 0 32,-1 0-128,24 0-32,0 0 32,-24 0 64,25 0 0,-25 0-32,24 0 32,-24 0 32,24-24-32,-23 24-32,-1 0-64,0 0 32,1 0-32,0 0 0,-1 0 64,0 0 64,24 0-96,-23 0 0,-1-23 96,24 23 32,-24 0-128,1 0 32,23-23-64,0 23 0,-23 0 0,-1 0 0,0 0 64,1 0 0,23 23 0,-24-23 64,1 0-32,-1 0-32,24 0 32,-23-23-32,22 23 64,-22 0 32,-1 0-192,24 0 0,-23-24-32,23 24-32,-24 0 32,24-24 0,-24 24 96,25 0 64,-25-23 0,0 23-32,1 0 32,-1 0 32,24 0-96,-23 0-64,-1 0 64,0 23 0,1-23 32,23 0 64,-24 0-32,25 0 64,-25 0-128,0 0-64,1 0 64,-1 0 0,0 0 32,1 0 64,23 24-96,-24-24-64,1 0-32,23 0 96,-24 0 0,24 0 32,-23-24-96,23 24 0,-24 0 64,24 0 0,-23 0 32,22 0 0,-22 0 0,0 24 64,-1-24-96,0 0 0,1 0 32,-1 0 0,0 0-96,25 24 64,-25-24 32,0 0 0,1 0-96,0 0 64,-1 0 160,0 0 64,24 0-160,-24 23-64,1-23 0,0 23 0,-1-23 32,0 0 0,1 24 64,-1-24 32,1 0-192,23 24 0,-24-24 32,24 0 32,-23 0 96,-1 0 32,24 0-128,-23 0-32,22 0 32,-22 0 64,-1 0-64,1 0 0,-1 0-32,24 0 0,-24 23 64,25-23 0,-25 0 0,24 0 64,0 0-96,-24 0-64,24 0 64,-23 0 0,23 24 32,0-24 64,0 0-192,-24 0 32,0 0 96,1 23 128,0-23-96,22 24-96,-22-24-64,-1 23 0,24 1 160,-23-24 32,22 0 0,2 0-64,-25 23 32,24-23-32,0 0 64,0 0 32,0 24-32,0-24-64,0 0 32,0 0-32,0 0 0,0 0 64,0 0-96,-24 0-64,24 0 64,0 0 64,0 0 0,0-24-32,0 24 32,-24 0-32,25 0 0,-2 0 64,1 0-96,0 0 0,0 0 32,0 0 0,0 0-96,0 0 0,0 0 64,24 0 0,-25 0 32,2 0 0,-2 0-96,25 0 0,-24 0 192,0 0 96,0 0-192,0 0 32,23 24-96,-23-24-64,0 0 96,24 0 0,-25 23 32,2-23 0,22 0 0,-23 0 64,24 24-96,-25-24-64,25 0 64,0 0 0,-1 0 160,0 0 64,-22 0-160,-2 0 0,25 0-96,-1 0-64,1 23 96,-1-23 64,1 0 0,-1 0-32,1 0 32,-1 0-32,0 0 0,24 0 64,-23 24-192,0-24 32,23 0 32,-24 0 96,24 0 0,-24 0-32,1 0 32,23 0 32,-47 0-192,23 0 160,1 0 32,0 24-96,-25-24-32,25 0 32,0 0 64,23 0 0,-24 0-32,0 0 96,24 0 64,-23 0 0,-1 0 0,24 0-96,-23 23 32,23-23-64,0 0-32,-24 0-64,24 0 32,0 0 32,0 0 0,0 0-96,0 0 64,0 0 32,0 0 64,0 0-32,0 0-32,0 0-192,0 0-128,0 0-608,24 23-192,-24-46-704,23 23-288,1-23-415,-1-1-193,25 0-1408</inkml:trace>
  </inkml:traceGroup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12.86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76CC5E6-BA7B-45B9-BFC1-9D7AB5E1286A}" emma:medium="tactile" emma:mode="ink">
          <msink:context xmlns:msink="http://schemas.microsoft.com/ink/2010/main" type="inkDrawing" rotatedBoundingBox="5080,3775 28236,14069 27710,15252 4555,4957" shapeName="Other">
            <msink:destinationLink direction="with" ref="{B5C98CC3-3365-4F26-A885-32233464A7AF}"/>
            <msink:destinationLink direction="with" ref="{8CF7DEE3-D9A4-4980-BD57-9CDC4E37726F}"/>
            <msink:destinationLink direction="with" ref="{890A32C7-B406-45DD-BF50-8245E21BA4FE}"/>
            <msink:destinationLink direction="with" ref="{8BB8F3C6-4D2A-4190-BD85-BACC071D854E}"/>
            <msink:destinationLink direction="with" ref="{EADF8810-26F5-4E1E-BFA2-103DB7C8968E}"/>
            <msink:destinationLink direction="with" ref="{3C9D4999-900A-4946-B7A3-9FB83AF8F97C}"/>
            <msink:destinationLink direction="with" ref="{67975CDE-BB36-4009-92C5-EC1344A44720}"/>
            <msink:destinationLink direction="with" ref="{4853267A-C02C-4E35-85DA-07371105241D}"/>
          </msink:context>
        </emma:interpretation>
      </emma:emma>
    </inkml:annotationXML>
    <inkml:trace contextRef="#ctx0" brushRef="#br0">2647 5586 3328,'0'-24'1216,"0"24"-640,0 0 32,0 0 512,0 0-64,0 0 96,0 0-160,0 0 32,0 0-576,0 0 96,0 0 32,0 0-128,0 0 64,0 0-160,23 0-32,-23 24-128,24-24-32,-1 0 32,-23 23 96,24-23 0,-1 0 64,1 24-64,-1-24 0,-23 0-97,24 24 33,23-1-64,-23-23 0,-1 23-96,24-23-64,-23 24 96,22-24 64,-22 24-128,23-24-96,0 23 160,0-23 96,0 23-192,0-23 32,0 24-32,0-24 64,0 24-32,24-24 64,-24 23 0,23 0 96,-22 1-96,22 0 0,-23-1 32,24 0 64,-1 1-160,1 0-32,-24-1 0,23 1 0,1-1 64,0 1 32,-1-1 160,24 1 96,-24-1-128,25 1-64,-25-1-64,1 24-96,23-23 32,-24 23-32,1 0 64,0-23 96,23-1-64,0 24-64,0-23-96,24 22 32,-1-22 32,-23 23 64,0-24-32,24 25-32,-24-1 32,23 0-32,-23 0 0,24 0 0,0 0 0,-1-24 0,1 25-96,-1-2 64,-23-22 32,24 23 64,-24-24-32,24 1-32,-24 23-64,24-24 32,-1 1 96,-23 23 96,24 0-64,-24-23-64,0-1 0,0 1 32,-47-1-32,47 1 64,0-1-64,0 1-32,0-1 32,0 1-32,0 23 64,-23-24 32,0 1-128,23 0-32,-24 22 32,24-22 64,0 23 0,0-24 64,0 25-128,24-25 0,-24 24 32,0-23 0,0 23 0,0-24 64,0 1-96,24 23-64,-24-24 64,0 1 0,0 23 96,0-24 96,0 1-224,24 23 0,-24-24 0,0 25 32,-24-25 32,25 0 0,-1 1 64,-23 0 96,23 22-64,-24-46 0,24 48-32,0-25 32,-23 1-64,46 23 64,-46-24-128,23 1-64,-23-1 64,23 1 64,-24-1-64,0 24 0,1-23 32,0 23 0,23-24 0,-24 25 0,1-25 0,23 24 0,-23-47 0,23 47 64,0-24-32,-24 1 64,24 0-128,-23-1-64,0 0 64,-1 1 0,0 0 224,1-1 192,0 24-128,-1 0 0,24-23-128,0-1-32,0 1-32,-23 0 32,0 22-64,-1-22-32,24 23-64,-23-24 32,-1 25 32,1-25 64,0 24-32,23-23-32,-24 22 32,24 2-32,24-1 0,-48 0 64,25 0-96,-25 0 0,24 0 96,1 0 32,-25-23-128,24 22-32,-24-22 32,24 23 64,1 0 0,-1 0-32,0 0 32,0-23-32,0 22 0,-23 2 0,23-25 0,0 24 0,0 0 0,0-23 64,0 23-96,0-23-64,0 22 64,0 1 0,0 0 96,0 0 32,-23-23-128,23 23 32,0-24 0,-23 24 64,23-23-96,0 23 0,-24-23 32,24-1 0,24 24 0,-24 0 0,-24-24 0,24 25 64,1-2-96,-25 2 0,25-25 32,-25 24 0,24-23 0,0 23 64,-24 0-96,48-24 0,-24 24 32,0 0 64,0-23-96,-23 23 0,23 23 96,0-22 32,-23-2-128,23-22 32,-24 23 0,1 0 0,23-23 0,0 22 0,-23-22 0,-1 23 0,24 0-96,-23 0 64,-1 0 32,1-23 0,-1 23 64,1-24 32,0 25-32,-1-25-64,-23 24 32,24 0-32,-1-24-96,1 25 64,0-2 32,-1-22 0,0 23 0,1 0 0,0 0 0,-25 0 64,2 0-192,22-23 32,1 23 96,-24 0 64,23-24-96,-22 25 32,22-2 0,0 2 64,1-2-32,0-22 64,23 23-128,-24-24 0,1 25-32,-24-1 0,23 0 64,1 0 64,-24 0-32,23 0 64,1-24-64,-24 25-32,0-2-64,0 2 32,24-2 32,-1 2 0,-23-2 0,24-22 0,0 23 0,-1 0 0,0-23 0,-22 23 0,22-24 0,-23 24 64,0 0-96,0 1 0,24-2 32,-24-22 0,0 23 64,23 0 32,-22-23-192,-2 22 0,25 2 32,0-2 96,-24-22 0,0 23 64,23 0-128,1 0 0,-24 0 32,0 24 64,24-24-96,-25-23 0,2 22 32,-2 2 0,2-2 0,-2-22 0,2 0 0,-1 22 64,0 2-32,0-1-32,0 0 32,0 0-32,0-24 0,23 24 0,-22-23-96,-2 23 64,2-23 32,-2 22 0,2-22 0,-1 23 64,-24-24-96,24 1 0,0 0 96,-23-1 32,23 0-128,-24 1 32,1 0 128,0-1 160,-1 0-320,0-23-32,1 24-32,-24-24 32,24 24 32,-24-24 96,0 0-32,23 0-32,0 0 32,1 23-32,0-23 0,-24 0 64,23 24 32,-23-24-128,23 0 32,-23 0-64,24 23 0,0-23 0,-24 0 0,0 0-352,0 0-224,0 0-352,0 0-128,0 0 192,0 0 128,0 0-32,23 0 0,-23 0-607,23 0-225,1 0-2560</inkml:trace>
  </inkml:traceGroup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16.42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9BBE26E-C50E-4120-BA45-8ACB4E330934}" emma:medium="tactile" emma:mode="ink">
          <msink:context xmlns:msink="http://schemas.microsoft.com/ink/2010/main" type="inkDrawing" rotatedBoundingBox="6181,2359 29465,13050 29044,13969 5760,3278" shapeName="Other">
            <msink:destinationLink direction="with" ref="{CCE02D04-FADD-4B02-9DD8-CA1D17A4CDDA}"/>
            <msink:destinationLink direction="with" ref="{9AA81313-17ED-44DA-8E56-3C0D98FA3BE7}"/>
            <msink:destinationLink direction="with" ref="{4A0FF521-94A0-4C79-8B62-03C5C05685AB}"/>
            <msink:destinationLink direction="with" ref="{5CDB60E8-665D-4544-9B2D-A5905B6AEBE7}"/>
            <msink:destinationLink direction="with" ref="{C91B53C2-10E7-4BF2-A4A2-6F2F8164270F}"/>
            <msink:destinationLink direction="with" ref="{F219BD65-C295-4790-9056-B25B33CFDAB3}"/>
            <msink:destinationLink direction="with" ref="{1DE0C215-5E65-4663-8C6E-427727F2AF0D}"/>
            <msink:destinationLink direction="with" ref="{687E885C-600D-4D50-828E-A08F06B94CCE}"/>
            <msink:destinationLink direction="with" ref="{2818AED3-4CD4-4B0D-BD64-DD7B39AC738F}"/>
          </msink:context>
        </emma:interpretation>
      </emma:emma>
    </inkml:annotationXML>
    <inkml:trace contextRef="#ctx0" brushRef="#br0">26447 15606 6144,'0'0'2368,"0"0"-1280,0 0-1280,0 0 384,0 0-192,0 0 64,0 0-32,0 0-32,0 0 32,0 0 160,0 0 128,0 0 320,0 0 224,0-23-96,-23 23 0,0 0-128,23 0-96,-24-23-160,0 23-64,24 0-128,-23-24-32,0 24-32,-1-24 64,0 1 32,1 23 96,0-24-97,23 1-63,-24-1 64,0 1 64,-23-1 0,24-23 0,-1 0-96,-23 24 32,24-25-64,-25 2 64,25-2-64,0 25 0,-25-24-32,25 23 0,-24-22 0,0 22 64,0-23-96,0 0-64,-24 0 0,24 23 32,0-23-32,-23 0 64,23 0 0,0 0 96,-1 0 32,-22 23 32,23-22-128,-24-2-32,25 25 96,-25-24 32,24 23-96,0-22-32,0 22 32,-24-23 0,0 0 64,25 23 96,-25-23-64,0 24-64,25-24 0,-25 23-32,0 1-64,24-25 32,-23 25-64,-1-24-32,24 0 32,-24 0-32,1 0 64,23 24 32,-24-25-32,1 25-64,0-24 32,22 23 32,-46-23-32,24 24 64,-1-24 0,24 0 96,-23 23-96,-1-23-64,0 24 0,1-25-32,-1 2 64,1 22 32,-1-23-128,24 24 32,-47-25-64,23 25-64,1-24 0,0 23 96,-1-23 64,0 23 64,1-22-32,-1-2-64,-23 25 32,23-24 32,25 23-32,-25-23 64,0 24-64,1-24-32,-1 0 32,1-1-32,-1 25 0,-23-24 0,24 23 64,22-22 96,-22 22-64,0 0 0,-24-46-32,23 23-64,0 0-64,1 23-32,-1-23 64,24 0 0,-23 24 32,22-1 0,-22-23 64,0 24 32,-1-1-32,0-23 32,1 23-128,-1-22 0,0-2 32,25 2 64,-25 22-32,0 0-32,1 1 32,0-24-32,22 23 0,-22-22 64,23 22-96,-24 0 0,1-23 32,-1 24 0,0-1 64,1 1 96,0-1-64,-1-23 0,0 0-32,24 24-64,-23-25 96,-1 25 0,24 0-128,-24-25-32,1 25 32,0 0 0,-1-1 32,0 0 0,1 1 0,-1 0 0,-23-1 0,47-23 0,-23 0 64,-1 0 32,0 0-128,1 23-32,-1 1 32,1-24 64,23 23-64,-24 0 0,0-22 32,25 22 0,-25 0-96,0-22 64,1 22 32,23 0 64,-24 1-32,1 0-32,23-25 96,-24 25 0,24-24-128,-24 0-32,1 23 32,0-23 64,22 24-64,-22-1 0,23 1 32,-24-1 0,1-23 0,-1 24 0,0-1 0,1 0 0,23 1-96,-24 0 64,1-1 96,0-23 32,-1 24-128,0-25 32,1 25-64,-1 0 0,24-1 128,-23 0 96,22 1-128,-22-1-96,0-23 32,-1 24 64,0-1-64,1 1 0,-1-1 32,0 1 0,1-1 0,0 1 64,22-25-96,-23 25 0,1 0 96,0-1 32,22 0-128,-22-22-32,-1 22 96,1 0 32,-1 1-96,-23 0 32,24-1-64,-1 0 0,-23 1 128,47 0 32,-23-1-128,-1-23 32,0 0 0,1 23 0,22 1 0,-22-24 0,23-1 64,-24 25 32,1 0-128,0-25-32,-1 25 96,0 0 32,1-25-96,23 2 32,-24 22 0,1 0 64,22-22-96,-22 22 0,23 0 32,-24-23 64,25 24-32,-25-1-32,24-23 32,0 24-32,-24-1 0,1-23 64,-1 24-32,0-1 64,1 0-64,0 1-32,22 0 96,-22-1 0,23 0-128,-24 1 32,1-24 64,-1 47 96,24-47-64,-23 24-64,22-1 0,-46-23 32,24 24-32,-24-1 64,23 0-64,-23 1 64,0-24-64,23 23-32,-23 1-64,24-1 32,-24-23 96,23 23 96,1-23-64,-1 24 0,1-1-32,-1 1-64,0-24 32,-23 23-32,24-23-160,-24 0 32,23 24 128,0-1 64,1-23-96,-24 24-32,47-1 96,-24-23 32,1 24-96,-24-1 32,23 0-64,1 1 0,-25 0 128,25-25 32,0 1-128,-1 24 32,0-1 0,-23-23 0,24 24 0,-1-1 0,0 0 0,1-22 0,0 22-96,22 0 64,-46 1 32,24-24 0,-1 23-96,1 1 64,-1 0 32,1-1 64,-1 0-32,0 1 64,1 0-128,0-25 0,-1 25 32,0-1 0,24 1 0,-23-1 0,23-23 0,-47 24 0,23-1-96,0 1 64,1 23 32,0-24 64,-1 1-32,0-1-32,24 0-64,-23 1 32,-1 0 32,24-1 64,-24 0 32,25-22 32,-25 22-224,24 0 0,0 1-32,-47 0-32,47-1 192,-24 0 32,0 1 0,1 0 32,0-1-128,22 0 0,2 1-32,-25-1 0,24 1 64,-24-1 0,24 1 0,-23-24 0,23 23-96,-24 24 64,24-47 32,-24 47 64,1-23-96,0 23 0,22-24 32,-22 0 0,23 1 0,-24 0 64,24-1-96,0 0-64,-23 1 64,22 23 64,2-23-64,-2-1 0,25 24 96,-24 0 32,0-24-128,0 1 32,0 23 0,0-23 0,0 23 0,23-24 0,-46 24 0,23-24 0,-24 24 0,24 0 0,0-23 0,0 23 0,0 0 0,0 0 0,0-24 0,0 24 0,23 0-96,-23 0 0,24-23 64,-24 23 64,23 0-64,1 0 0,-25-24-32,2 24 0,22 0 0,0 0-64,1 0 0,-24 0 0,23-23 96,24 23 64,-23 0-224,0 0-32,-1 0-224,24 0-64,-24 0-640,24 0-224,-23 0-960,23 0-448,0 0-2527</inkml:trace>
  </inkml:traceGroup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19.06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8C41286-F2A3-4281-AF16-01E98513BCD6}" emma:medium="tactile" emma:mode="ink">
          <msink:context xmlns:msink="http://schemas.microsoft.com/ink/2010/main" type="inkDrawing" rotatedBoundingBox="4173,13932 16805,9083 16873,9260 4242,14109" shapeName="Other">
            <msink:destinationLink direction="with" ref="{B5C98CC3-3365-4F26-A885-32233464A7AF}"/>
            <msink:destinationLink direction="with" ref="{8CF7DEE3-D9A4-4980-BD57-9CDC4E37726F}"/>
            <msink:destinationLink direction="with" ref="{890A32C7-B406-45DD-BF50-8245E21BA4FE}"/>
            <msink:destinationLink direction="with" ref="{FF8CCFBC-9375-485B-B168-19D8B93CC402}"/>
          </msink:context>
        </emma:interpretation>
      </emma:emma>
    </inkml:annotationXML>
    <inkml:trace contextRef="#ctx0" brushRef="#br0">2423 12723 5248,'0'0'2016,"0"0"-1088,24 0-736,-24 0 608,0 0-352,0 0 0,0 0 32,23 0-288,-23 0 96,24 0 128,-1-24 192,-23 1 96,47 23-352,-47 0-224,24-23-64,-1 23-64,24-24-96,-23 24 0,23 0 128,-24-24 32,25 1 64,-2 0 64,2-1-32,22 0 0,-23 1-96,0-24-64,24 23 32,-24 1-32,23-1 0,-22-23 64,22 0-32,0 0 64,1 23-64,0-22-32,-1-2 32,24 25-32,-23-24-160,-1 23 32,25-22 128,-1 22 128,-24-23 32,24 24 0,24-25-96,-1 1 32,-22 0-224,22 0 32,0 0 160,1 0 192,0 0-192,-1 0-32,1 1-32,-24 22 64,47-23 32,-23 0 32,-1 23-64,24-23-64,-47 0 32,24 23-32,0-22 0,-24 22 0,0 0 64,24-22 32,-1 22 32,-23 0 64,0-22-96,0 22-64,0 0 0,1-22 32,-1-2-96,-24 1 0,24 24 32,0-24 64,-23 23-32,23-23 64,0 24 0,-23-24 32,23 23-160,-24 0 32,0 1 64,1-24 96,0 23-128,-1 1-32,1 0-64,0-1 0,-1 0 128,0 1 95,-22 0-63,22-1 0,0 0-96,1-22-32,0 22 32,-24 0 0,23 1 64,-22 23 32,-1-24-32,23 1-64,-23-1 96,24 1 0,-24-1 160,0 1 96,0 23-128,23-24-64,-22 0-64,22 24-96,1-46 32,23 22-32,-24 0 0,25 1 0,-25-24 0,0 23 64,1 1 32,0-24 32,-1 23-64,1 1 32,-24 0-128,23-1-64,1-23 128,0 23 96,-1 1-96,0-1-96,24-23 32,-23 24 64,0-1-64,-1 1 0,1-1 96,0 1 32,-1-1-128,-23 0 32,24 1 0,-1 0 64,-23-1-96,24 0-64,-1 1 64,1 0 64,0-25 0,-1 25 64,24 0-224,-24-1 32,1 1 96,23-24 64,-23 23 0,-1 24-64,1-23 32,0-1-32,-1-23 0,0 0 0,24 23-96,-23-22 64,23 22 32,-23 0 64,23-22-96,-24 22 0,1 0 32,-24 1 0,0 0 0,0-1 64,23 24-32,-22-24 64,-1 1-128,-24-1-64,24 24 64,0-23 64,-23-1 64,23 24 32,-24-23-160,1 23-32,23-24 32,-24 24 64,1-23 0,23 23-32,-24 0-64,1-24 32,23 24 32,-24-24 0,25 1 64,-2 23 32,2-23-32,-25-1-64,1 24-64,23-24-32,-24 1 128,24 23 32,-23-23-160,0 23-64,-1-24 128,0 24 64,1-24 32,0 24-64,-1 0 32,0 0-32,1-23 64,0 23 32,-1 0-128,0-23 32,1 23-64,0 0 0,-1-24 128,-23 24 32,23 0-128,1 0 32,-24-24 0,24 24 64,-24 0-32,0 0-32,0 0-64,23 0-32,-23 0-864,0 0-320,0-23-351,24 23-33,-1-23 32,1 23 160,-1-24 640,1 0 416,23 24 128,-24-47 64,24 47-1792,1 0-1088,-2 0 1248</inkml:trace>
  </inkml:traceGroup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21.42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C61CDB9-F0B9-4D58-8476-F2E7044259EE}" emma:medium="tactile" emma:mode="ink">
          <msink:context xmlns:msink="http://schemas.microsoft.com/ink/2010/main" type="inkDrawing" rotatedBoundingBox="6073,14641 18930,9940 19013,10169 6157,14869" shapeName="Other">
            <msink:destinationLink direction="with" ref="{ADFF84A4-1412-4C58-B984-31E3A0554CAE}"/>
            <msink:destinationLink direction="with" ref="{603ED318-1B6A-423D-B16F-C2EFC12BC2B0}"/>
            <msink:destinationLink direction="with" ref="{7F81C070-1AF2-4241-8159-0867310682B7}"/>
            <msink:destinationLink direction="with" ref="{4879ECB2-5BFB-4209-9B20-34E2739C682A}"/>
          </msink:context>
        </emma:interpretation>
      </emma:emma>
    </inkml:annotationXML>
    <inkml:trace contextRef="#ctx0" brushRef="#br0">3399 12948 2816,'-23'23'1120,"23"-23"-576,0 0-576,0 0 224,0 0-64,0 0 64,0 0 672,0 0 384,0 0 64,0 0 0,0 0-160,23 0-64,-23 0-608,0 0-64,24 0 0,-24 0 64,24 0 0,-24 0-160,23 0-128,-23 0 32,23 0 0,1-23 160,0 23 96,-1 0-65,0 0 1,-23-23-224,48 23-64,-25-24 0,0 24 0,25-24-64,-2 1-64,25 23 96,0-24 0,-24 1-32,24-1 32,-1 1-64,-23-1-32,24 1-64,-1-24 32,0 23 32,1-23 64,0 23-32,23-22-32,0-2 160,24 2 32,-24-2-64,0 2-96,0-2-96,23 2 32,-22-25-32,22 24 0,24-24 64,-23 24 64,-1 0 32,24 0 32,1 0-64,-25-24-64,24 25-64,0-25 32,24 24-32,-24 0 0,0 0 64,0 0 64,0 0-32,1-24-32,-2 24 32,2-23-32,-1 22 0,-24 2 0,25-2 0,-25 2 0,24-2 0,-23 2 64,23-2-32,0 1-32,-23 0 96,-1 0 0,1 0-32,-1 23 32,1-22-64,-24-2 64,24 25-64,-24-24-32,0 23 32,0 1-32,-1-25 0,-22 25 0,23-24 0,-23 23 64,23-22-96,0-2 0,0 25 32,-24-24 0,24 23 0,-23-22 64,23 22-96,1 0 0,-1 1 32,-24-1 0,0 1 0,1-24 64,0 47-32,-1-24-32,-23 1 32,24-1 32,-1 0-96,-22 1-64,22 23 64,0-23 64,1-1-64,0 0-64,-1 1 64,24 0 0,-23-1 32,0 0 64,23 1-32,-24 0 64,24-1-128,-24 0 0,1 1 32,0 0 0,-1-1 0,1 0 0,0 24-96,-1-23 64,0-1 32,1 1 64,0-1-32,-1 1-32,1-1 32,-1 1-32,1-1-96,-1-23 64,1 24 32,-24-25 64,23 25 32,-22 23 32,-2-23-224,25-1-64,-24 0 128,0 1 64,0 23-64,24-47 32,0 47 64,-1-47 32,-23 47-32,0-23-64,0-1-64,0 0 32,0 24 32,-24-23 0,25 0 0,-1 23 64,-24-24-96,24 24 0,0-24 32,-23 24 64,23-23-96,-24 23 0,25-24 32,-25 24 64,24-23-96,-23-1 0,22 24-32,2-23 0,-25 23 64,24-24 0,0 1 0,-23-1 0,23 24-96,0 0 64,0 0 32,0-24 64,0 24-96,0 0 0,0-23-32,-23 0 0,22 23 64,2 0 0,-2-24-288,2 0-64,-2 24 320,-22 0 224,23-23 0,0 0-32,0 23-160,-23 0-64,23-24-128,-23 24-32,22 0 192,-22 0 160,0-24-128,-1 24 0,0 0-64,1-23 0,0 23 0,22-23-64,-22 23-256,-24 0-160,47-24-511,-47 24-129,23-24-768,1 24-352,-24-23-1184</inkml:trace>
  </inkml:traceGroup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23.50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CE02D04-FADD-4B02-9DD8-CA1D17A4CDDA}" emma:medium="tactile" emma:mode="ink">
          <msink:context xmlns:msink="http://schemas.microsoft.com/ink/2010/main" type="inkDrawing" rotatedBoundingBox="18781,8188 28746,2960 28929,3308 18964,8537" semanticType="callout" shapeName="Other">
            <msink:sourceLink direction="with" ref="{49BBE26E-C50E-4120-BA45-8ACB4E330934}"/>
            <msink:sourceLink direction="with" ref="{7C2F5487-90CC-425B-B002-492AE45C3AAA}"/>
          </msink:context>
        </emma:interpretation>
      </emma:emma>
    </inkml:annotationXML>
    <inkml:trace contextRef="#ctx0" brushRef="#br0">9702 9891 4352,'0'0'1664,"0"0"-896,0-23-544,0 23 480,0 0-288,0 0-64,0 0 0,23 0 96,-23 0-256,24 0 96,-24 0 128,24 0 128,-1 0 64,-23-23-192,24 23-96,-1 0-32,1 0 32,-1 0-160,1-24-32,-1 0 0,1 24 64,23 0-32,-24-23 64,1-1-64,0 24 64,-1-23-128,24-1 0,0 24-96,0-23-32,-23 23 96,22-24 32,-22 24 32,23-23 0,-23 23 0,23-24 0,-24 24-160,24-24 32,0 1 0,0 0 0,-23 23 0,23-24 64,24 0 96,-25 1 128,2 0-128,-25-1-96,24 0-32,0 1-32,0 23 0,0-23 0,0-1 64,0-23 96,24 24-224,-24-25 0,0 25 0,23-24 96,1 23-64,-1 1 0,24-24 32,0 0 0,0 0 0,24-1 64,0-22-96,-1 23 0,1 0 32,-1-23 64,25 22-96,-25-23 0,1 25 32,23-2 0,0 2 0,-24-2 0,1-22 0,23 23 64,-47 0-96,24 0-64,-1 0 128,1-1 32,-24 2 0,0 22-64,0-23-64,0-24 32,0 25 96,0 22 32,-23-23-32,0 0-64,23 23-64,-1-23 32,-22 24 32,0-24 0,-25 0 0,25 23 0,-24 0 0,0-22 0,0 22 0,0 0 0,0 1 64,1 0 32,-25 23-128,24-24 32,-23-23 0,22 24 64,-22-25 96,23 25 128,-24 0-129,25-25-31,-2 25 0,2-1 0,-1-23-160,0 24 32,0-1-64,24-23-64,-25 24 96,2-24 64,22-1 0,-23 2 64,0-2-128,0 25-64,24-24 128,-24 0 32,23 24-96,-23-25 32,0 25-64,0-24 0,24 0 64,-24 23 0,0 1 64,0-1 32,23-23-128,1 24-32,-24-25 96,0 25 32,24-24 0,-24 23-64,0 1 32,0 0-32,24-1-96,-1 0 0,0 1 64,-22-1 64,22-23-64,-23 24 0,24-25 32,-24 2 64,23-2-32,-23 25 64,1-24-64,22 23-32,0 1 32,-23-24-32,24 23 0,-24-23 0,0 24-96,24-1 0,-1-23 64,0 24 0,-22-1 32,-2 0 0,25 1 0,-24 0 64,0-1-32,-23 0 64,23 1-64,-24-24-32,24 23-64,-23 1 32,23 23-32,-24-23 0,1-1 64,0 24 0,22-24 0,-22 24 64,23-23-32,-24 23 64,25-23-64,-25 23-32,0 0-64,1-24-32,0 24 64,-1-24 0,1 24-767,-1-23-321,1 23-64,-1-24 32,1 1 448,23-1 192,0 24-192,24-23 0,-25-24-1280,25 23-1440,-24 1 960</inkml:trace>
  </inkml:traceGroup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25.08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AA81313-17ED-44DA-8E56-3C0D98FA3BE7}" emma:medium="tactile" emma:mode="ink">
          <msink:context xmlns:msink="http://schemas.microsoft.com/ink/2010/main" type="inkDrawing" rotatedBoundingBox="20155,8818 29778,4379 30000,4862 20377,9300" semanticType="callout" shapeName="Other">
            <msink:sourceLink direction="with" ref="{7C2F5487-90CC-425B-B002-492AE45C3AAA}"/>
            <msink:sourceLink direction="with" ref="{49BBE26E-C50E-4120-BA45-8ACB4E330934}"/>
          </msink:context>
        </emma:interpretation>
      </emma:emma>
    </inkml:annotationXML>
    <inkml:trace contextRef="#ctx0" brushRef="#br0">20026 5433 4352,'0'0'1664,"0"0"-896,0 0-704,0 0 384,0 0-32,0 0 160,-23 0-32,23 0-32,0 0-256,0 0 192,0 0 96,0 0-160,-23 0-64,23 24 32,-24-1-128,0-23-64,1 24 192,-24-1-128,23 1-32,1-1-32,-1 1 32,1-24-32,-1 47 0,1-24-96,-24 1-64,47 0 96,-48-1 64,25 0 128,0 1 64,-1 0-160,-23-1-64,24 0-64,-1 1 32,-23 23-128,24-24 0,-25 25 160,2-1 160,-2 0-96,1 0-32,0-24-160,0 25 0,0-25 0,-23 24 64,22-23-32,-46 22-32,24 2 32,-24-2 32,0 2 32,0-2 32,-24 1 0,24 1 64,0-2-97,-24 2 1,24-2-32,0-22-64,0 46 32,-24-22-32,1 22 0,23-23 0,-23 0 0,22 0 64,-22 0-96,23 0 0,-24 0 32,24-23 64,0 23-32,-24 0-32,24 0 32,24 0-32,-24-23 0,0 22 0,23-22-96,0 23 64,1-24 32,-24 25 0,23-1 0,0-24 64,25 24-96,-25-23 0,0 23 32,1 0 0,0 0 0,-25 23 0,25-22 64,-1-2 32,1-22-128,-1 23 32,-23 0-64,24 0-64,-1-23 160,-23 23 32,23 0 0,-46 0-64,23 0 32,0-24 32,-24 25-32,24-2-32,-23 2 32,-1-25-32,24 24 0,-24 0 0,1 0-96,23-24 64,-24 24 96,1 0 32,23 1-192,-24-2 0,0 2 32,0-25 32,1 24 32,0 0 64,-1-24-32,24 25 64,-24-25-64,24 0-32,0 1 32,0 0 32,0 23-96,0 0 0,23-24-32,1 1 0,-1-1 64,1 25 64,-1-48-32,0 23-32,-23 0 32,24 1-32,-1 0 0,1-24 64,23 23-32,-24 0 64,0 1-128,1 0 0,0-24 32,22 23 0,2 0-160,-2-23 32,2 24-223,22-24-33,-23 0-480,23-24-256,1 24-384,23 0-192,-24 0-128,1 0-96,-1 0-480</inkml:trace>
  </inkml:traceGroup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0:38.36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A2B179F-83B6-482F-AC88-5AADB1B8948B}" emma:medium="tactile" emma:mode="ink">
          <msink:context xmlns:msink="http://schemas.microsoft.com/ink/2010/main" type="inkDrawing" rotatedBoundingBox="2310,16973 2695,1714 2983,1721 2598,16980" semanticType="enclosure" shapeName="Line"/>
        </emma:interpretation>
      </emma:emma>
    </inkml:annotationXML>
    <inkml:trace contextRef="#ctx0" brushRef="#br0">1893 4105 4224,'0'-24'1664,"0"24"-896,-23 0-192,23 0 992,0 0-864,0 0 352,0 0-608,0 0 576,0 0-576,0 0 544,0 0-544,0 0 192,0 24-384,0-24 416,0 0-384,0 0 352,0 23-353,0-23 193,0 24-256,0-24 288,0 24-288,0-1 160,0-23-224,0 23 288,0 1-256,-24 0 256,24-1-256,0 24 96,0-23-160,0 22 224,0-22-224,-23 23 256,23-24-256,0 25 160,0-25-160,0 1 64,0 23-96,-24 0 96,48-24-128,-24 1 32,0 23-32,0-24 32,0 25-64,0-25 64,0 0-64,0 25-32,0-25 32,0 24-32,0-23 0,0 22 0,0 2 0,0-2 64,23 2-32,-23-1-32,0 0 32,0-24-32,0 24 0,0 1 0,0-25 0,0 0 128,0 25-64,0-25-96,0 24 0,0-23-32,0-1 0,0 0 64,0 25 0,0-25 64,0 0-32,0 1-32,0 0 32,0-1-32,0 1 0,0-1 0,0 24 0,0-23-96,0-1 64,0 1 32,0-1 0,0 1 64,0 23-32,0-23-32,24-1 32,-24 0-128,0 1 64,0 0 32,0 22 0,0-22-96,0 0 64,0-1 32,0 0 0,0 25 64,0-25-32,0 24 64,0-23-64,0-1-96,0 1 32,0-1-32,0 1 0,0-1 192,0 24-64,0-23-32,0 0 0,0-1-32,0 24 0,23-23-96,-23-1 64,0 0 96,0 25-32,0-25-32,23 0 32,-23 1-128,0 0 64,0-1 96,0 24-32,0-23-32,0-1 32,0 1-32,0-1 0,0 1 0,0 23 0,0-24-96,0 1 64,0-1 32,0 1 0,0-1 64,24 1-32,-24 23-32,0-24 32,0 1-32,0 23 0,0-24 64,0 25-32,0-25-32,0 0 32,0 1-128,0 0 64,0-1 32,0 24 0,0-23 0,0 23 0,0-24 0,0 1 0,0 23 64,0-24-32,0 24-32,0 0 96,0-24 0,0 25-32,0-2-64,-24-22 96,24 23 64,0 0 64,0-23-192,0 23 0,0 0 96,0-23 64,0 22-64,0-22-96,0 23-96,0-24 32,0 25 32,0-25 64,0 24-32,0 0 64,0-24 0,0 25 32,0-25-64,0 24 32,0-23 0,0 23-32,0-24 32,0 1-64,0-1 64,0 1-64,0 23-96,0-23 32,0-1-32,0 24 0,0-23 64,0 22 0,0-22 0,0 0 0,0 22 0,0-22 0,0 23 64,0-24-32,0 25-32,0-25 32,0 1 32,24 23-32,-24-24-32,0 1 32,0 23-128,0-23 64,0-1 96,0 24-32,0-23 128,0 22-96,0-22-32,0 0 0,0 22-32,0-22 0,0 0 64,0 22-32,0 2 128,0-25-96,0 24-96,0-23 0,0 23 32,0-24 0,0 24 128,0-23-64,0 23-32,0-23 0,0 22 32,0-22-32,0 23-32,0 0 32,-24 0-32,24 0 0,0-23 0,0 22 0,-23 2-96,23-1 64,-23 0 96,23 0-32,0 24 64,0-25-64,-24 2-32,24-2 32,-23 2-32,23-2 0,0 2 64,0-25-32,0 48 64,0-24-64,-24 0-32,48-24 32,-24 24 32,0 0-32,0 0-32,0-23 32,0 23 32,0 0-32,0 0-32,0-24 32,0 25-32,0-2 0,0-22 128,0 23-64,0 0 32,0-23-32,0 23 32,0-24-64,0 24-32,0-23 32,0-1 32,0 25-32,0-25-32,0 0 32,0 1-32,0 23 0,0-24 0,0 1 0,0 0 0,0 22 0,0-22 0,0 0 0,0-1 0,0 24 0,0-23 0,0 23 0,0-24 0,0 24 0,0-23 0,0 23 0,0 0 0,0-24 0,0 25 0,0-25 0,0 24 0,0 0 0,0 0 64,0-23-32,0 22-96,0 2 32,0-25 32,0 24 0,0-23 64,0 23-32,0 0-32,0-24 32,0 24-128,0 1 64,0-25 32,0 24 0,0-23 0,0 22 0,0-22 0,0 23 0,0 0 0,0-23 0,0 22 0,0-22 0,0 23 0,0-23 0,0 23 0,0-24 0,0 24 64,0 0-32,0 0-32,0-23 32,-24 23-128,48 0 64,-24-23 32,0 22 0,-24-22 0,24 23 0,0 0 0,0-23 0,0 22 0,0 2 0,-23-1 0,23 0 0,0 0 0,0-24 0,0 25-96,0-2 64,-24 2 96,24-25-32,-23 24-32,23 0 32,-23 0-32,23 0 0,-24 0 0,24 0 0,0 0 64,0 0-32,-24-23-32,24 23 32,0-24-128,0 24 64,0 1 32,-23-25 0,23 24 0,0 0 0,0-24 0,0 24 0,-23 0-96,23-23 64,0 23 96,0 0-32,0-24 64,0 25-64,0-25 64,0 24-64,0-23-32,0 22 32,0-22-128,0 23 64,0-24 32,0 25 0,-24-25 0,48 0 0,-48 25 64,24-25-32,0 1-96,0 23 32,0-24 96,0 24-32,0 1 64,0-25-64,0 0-32,0 25 32,0-25-32,0 0 0,0 1 64,0 0-32,0 22-32,0-22-64,0 23-32,0 0 128,0-23 32,0 23 0,0 0-128,0-24 32,-23 24 32,23-23 0,0 23 0,0-24 0,0 25 0,0-25 64,0 24-96,0-23 0,0-1 32,0 24 64,0-23-96,0-1 0,0 24 32,0-23 0,0 22 0,0-22 0,0 0 0,0 23 64,-24-24-96,24 1 0,0-1-32,0 1 0,0 23 128,0-23-32,0 22 64,0 2-64,0-25-96,0 24 32,-23-23 96,23-1-32,0 24-32,0-23 32,-24 22-128,24-22 64,0 0 32,0 23 0,0-24 0,0 24 0,0-23 0,0-1 0,0 1 0,0-1 0,0 1 0,0-24 64,0 23 32,24 1-128,-24 0 32,0-1 64,0 24-32,23-23-32,-23-1 32,0 0-32,0 1 0,0-24 64,0 24-32,0-1-32,24 0 32,-24 1-32,0 0 0,0-1 64,0-23-32,0 23-32,0 1 32,0 0-32,0-24 0,0 23-96,0 24 64,0-23-32,23-1 0,-23 1 128,0-1-32,0 1 64,0-24-64,0 24-32,0-1 32,0-23 32,0 23-32,0 1-32,0-24 32,24 47-128,-24-47 64,0 47 96,23-23-96,-23-1 0,0 24-256,0-23-128,0-1 224,23 0-992,-23-23-352,0 24-1632,24-24-704,-24 0-2047</inkml:trace>
  </inkml:traceGroup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0:50.98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C691C85-2649-4109-87ED-DBBE12986412}" emma:medium="tactile" emma:mode="ink">
          <msink:context xmlns:msink="http://schemas.microsoft.com/ink/2010/main" type="inkDrawing" rotatedBoundingBox="1755,1625 31673,-78 32642,16928 2724,18632" semanticType="enclosure" shapeName="Other"/>
        </emma:interpretation>
      </emma:emma>
    </inkml:annotationXML>
    <inkml:trace contextRef="#ctx0" brushRef="#br0">-222 17618 4224,'0'0'1568,"0"0"-832,0 0-512,0 0 416,0 0-32,24 0 96,-24 0-96,23 0 0,-23-24-320,24 24 96,-24 0 128,0 0 32,0-24 32,23 24-96,-23 0 32,24 0-288,-24 0-128,0 0 0,23 0 64,1 0 128,-24 0 160,24 0 32,-24 0 0,23 0-32,-23 0-32,23 0-161,1 24 1,-24-24-160,24 24-64,-1-24 0,0 0-32,1 0 0,0 23 64,-1-23 96,0 0 64,1 0 96,0 0 32,-1 0-32,0 23 32,1-23-128,23 24-64,-23-24-160,-1 24 0,1-24 64,-1 23 32,1 0 32,-1-23 0,1 0-160,0 24-32,-1-24-64,24 0 96,-23 0 64,22 0 64,-22 0-32,23 0-64,-24 0-64,1 0 32,0 0-32,-1 0 0,0 0 64,1 24 64,23-24-32,-23 0-32,-1 0 32,1 0-32,-1 23 0,1-23 64,-1 0-32,24 0-32,-47 0 32,24 0-32,-1 0 0,1 0 64,0 23-96,-1-23-64,0 0 64,1 0 0,0 0 32,-1 0 64,0 0-96,25 0-64,-25 0 64,24 0 64,-23 0 0,22 0 64,-22 0-64,23 0-32,0 0 32,-23 0-32,23 0-96,0 0 64,0 0 32,0 0 0,0 0 0,0 0 0,0 0 0,0 0 0,0 0 0,0 0 64,0 0-32,0 0 64,0 0-64,24 0-32,-24 0-64,0-23 32,23 23 96,1 0 32,-24 0-32,23 0 32,-22-23-64,-2 23-32,25 0-64,-24 0 32,24 0-32,-24 0 0,23 0 128,-22 0 32,-2-24-128,25 24-32,0 0-64,-25 0 96,25 0 0,-24 0 96,47 0-32,-47 0 64,24 0-64,-1 0 64,1 0-64,0 0 64,-25 0-128,25 0 0,0 0 32,-24 0 0,23 0 0,-23 0 0,24 0 0,0-24 64,-1 24-32,0 0 64,1-23-64,0 23 64,23 0-64,-24 0-32,1 0-64,0 0 32,-1-23 96,-23 23 32,24 0-32,-1 0-64,-23-24-64,24 24-32,-24 0 64,23 0 0,25-24 160,-25 24 64,0 0-64,1 0-96,0 0 0,-25 24 32,2-24-32,-1-24-32,23 24 32,-23 24-32,0-48 0,-23 48 64,23-24-32,0 24-32,-24-24-64,25 0 32,-2-24 96,-22 24 96,23 0-128,0 0-96,0 0 96,-24 0 96,48 0-96,-24 0-32,24 0-64,-24 0 0,0 0 64,0 0 0,0-24 64,0 24 32,0 0-192,0-23 0,-23 23-32,22-23 64,2 23 32,-1-24 96,0 24 32,0 0 32,23 0-64,-23 0-64,1 0 32,22 0 32,-23 0-192,24 0 32,-25 0 32,2 0 96,22 0 0,-23 0-32,0 0 32,0 0-32,0 0 0,24 0 0,-24 0 64,0 0 96,0 0-64,23 0-64,-22 0 0,-2 0-32,25 0 64,0 0 32,-24 0-128,23 24 32,1-24 0,-1 0 64,1 0-96,0 23-64,-25-23 64,25 0 0,0 0 32,-1 0 64,-23 0-32,24 0-32,-1 0 32,1-23-32,0 23 0,-1 0 64,0 0-96,25 0 0,-25 23 32,1-23 64,-1 0-96,-22 0-64,22 23 64,0-23 0,1 0 96,0 0 32,-1 0-32,1 0-64,-1 0-64,1 0 32,-1 0-32,24 0-64,-23 0 160,23 0 32,-47 0-96,47 24 32,-23-24 0,-1 24 0,1-24 64,-1 0 32,1 0-128,23 0 32,-23 0 0,23 0 0,23 0 0,-22 0 0,-1-24 0,0 24 64,0 0-32,-24 0-32,1-24 32,23 24-32,0 0 0,-23 0 64,23 0-96,0 0 0,0 0 96,0 0 32,-24 0-32,24 0-64,-23-23-64,23 23 32,-23 0 32,-1 0 64,0 0-96,25-23-64,-25 46 128,24-23 32,1 0 0,-25 0-64,24 0 32,-24 0-32,1 0 64,0 0 32,-1 0-128,1 0-32,0 0-64,-1 0 96,0 23 0,1-23 32,0 0 64,-1 0 32,1 0-128,23 0 32,-24 0 64,1 24 32,-1-24-128,1-24-32,0 24 32,-1 0 0,0 0-64,25 0 64,-25 0 32,25 0 0,-1 0 0,0 0 0,-24 24 0,24-24 64,-23 0 32,-1 0 32,24 24-224,-23-48 0,23 24 32,-24 0 96,24 0 0,0-24 64,24 24-224,-24 24 32,0-48 96,0 48 64,0-48-96,0 24 32,1 0 0,-25 0 64,24 0-32,1 0-32,-25 0 32,48 0-32,-24 0 0,0-23 0,-24 23 64,1 0 32,23 0-32,-23-23-64,-1 23-64,0-24-32,1 24 64,0 0 64,-1 0 0,1-24 64,-1 24-128,25 0 0,-25 0 32,0 0 64,-22 0-32,22-23-32,-23 23 32,24 0 32,-1-24-96,-23 24 0,24 0 32,-24-23 0,0 23 64,0 0 32,24 0-32,-25-24-64,2 24-64,22 0 32,-23 0 32,24 0 0,-1 0 0,1-23 0,-24 23 0,0 0 64,0 0-32,0 0-32,24 0-64,-1 0 32,-23 0 32,0 0 64,24-24-96,-24 24-64,23 0 64,-22 0 64,22 0 0,0 0 64,24 0-128,-46 0 0,22 0 32,-23 0 0,24 0 64,-24 0 32,0 0-128,23-23-32,-22 23-64,-2 0 96,25 0 0,-24 0 96,0 0-32,24 0 64,-25 0-128,2 0 0,22 0 32,1 0 0,0 0 0,-25 0 0,25 0 0,-24 0 0,23 0 0,-22 0 0,-2 0 0,2 0 64,22 0-96,-23 0 0,0 0 96,-23 23 32,46-23-128,-22 0-32,-2 0 96,2 0 32,22 0 0,-23 0-64,0 0 32,23 0-32,-22 0-96,-1 0 0,0 0 64,23 0 64,-46 0 0,23 0-32,0 0-64,23 0 32,-22 0 96,-2 0 32,2 0-128,22 0-32,-23 0 96,0 0 32,0 0 0,24 0-64,-24 0 32,24 0-32,-25 24-96,25-24 64,-24 0-32,23 0 0,-22 0 64,-2 0 64,2 0-96,-1 0 0,0 0 96,23 0 32,-22 0-32,-2 0-64,-22 23-64,23-23-32,0 0 128,0 0 32,0 0 0,0 0-64,0 24-64,0-24-32,0 0 64,0 0 0,24 0 32,-24 0 64,0 0 32,0 0 32,24 0-160,-25 0 32,2 23 0,-2-23 0,2 0 0,-2 0 0,2 0-96,-1 0 64,0 0 32,23 0 64,-22 0-96,-2 0 0,2 0 32,22 0 0,0 0 0,-22 0 64,22 0-32,1 0-32,-24 0 32,0 0-32,0 0 0,0 0 0,24 0 0,-48 0 0,24 0 0,0 0 0,0 0 0,-23 0 0,22 0 0,2 0 0,-25 0 0,0 0 0,25 0 0,-1 0 0,-24 24 0,24-24 0,-23 0 64,23 0 32,-23 0-128,46 0-32,-46 0 32,22 0 0,-22 0 160,23 0 160,-24 0-32,1 0 96,0 0-192,-1 0-96,24 0-32,-23 0-32,-1 0 0,1 0 0,23 0 0,-24 0 0,1 0-96,23 0 64,-24 0 32,1 0 64,-1 0-32,1 0-32,23 0 32,-24 0-32,1 0 0,0 0 0,-1 0 0,0 0 64,1 0-96,23 0 0,-24 0 32,1 0 64,0 0-96,-1 0 0,0 0 32,1 0 0,0 0 0,-24 0 0,23 0 64,1 0-32,-1 23 64,1-23-64,-1 0-32,1 0 96,-24 0-64,23 0-32,-23 0 32,0 0 32,0 0-32,0 0-32,24 0 32,-24 0-32,0-23 0,0 23 64,0 0-32,0 0 64,24-24-64,-24 24 64,0-23-128,0 23-64,0-24 64,0 24 0,0-23 32,0-1 0,0 1 0,0 23 0,0-24 64,23 0 96,-23 1 0,0 0 0,0-1-96,0 0-64,0 1 32,0 23-32,0-23 0,0-1 0,0 0 64,0 1 32,0 23-32,0-23-64,0-25 96,0 25 64,0 0-64,0-1-64,23 0 0,-23 1-32,0-1-96,0-23 64,0 24 96,0-1 96,0-23-128,0 24-32,0-24 0,0-1 64,0 2-32,0 22-32,0-23 32,0 0-32,24 0-96,-24 0 64,0 0 96,0 0 32,0 0-128,0 0 32,0 0 64,0 0 32,0-1-128,0 2-32,0-25 32,0 24 0,0 0 32,0 0 64,0 0-32,0 0-32,0-24-64,0 24 32,0-23 32,0 23 64,0 0-32,0-1 64,0 2-128,0-2 0,0 2-32,0-2 0,0-22 64,0 23 0,0 0-96,0-24 64,0 24 32,0 0 64,24-24 32,-24 1 32,0 0-160,0-1 32,0 24-64,0-23 0,0-1 64,0 0 64,0 24-96,0-23 0,0-1 32,0 1 0,0 22 0,0-22 64,23 23-32,-23-24-32,0 1-64,0-1 32,23 1 32,-23-1 64,0 1-32,0-1-32,0 24 32,0-23-32,24 22 0,-24-22 0,0 23 0,0-24 0,0 24 0,24-23 64,-24 23-32,0-24-32,0 0 32,0 1-32,0 0-96,0 22 64,23-22 32,-23 23 64,0-24-96,0 24-64,23 0 128,-23 0 32,0-24-96,0 25 32,0-2-64,0-22 0,0 23 64,0 0 64,24 0-96,-24 0 0,0 0 96,0-24 32,0 24-32,0 0-64,0 0 32,0 0 32,0 0-96,0 0-64,24 0 64,-24 0 0,23 0 32,-23 24 64,0-25-96,0 1-64,0 0 128,0 0 32,23 24 0,-23-25-64,0 2 32,0 22-32,24 0-96,-48-22 64,48-2-32,-24 25 0,0-24 64,0-23 64,0 22-32,0 1-32,0 0 32,0-23 32,0 23-96,0 0-64,0-1 128,0 2 32,0 22 0,0-23-64,0 0 96,0 0 64,0 0-224,0 0 0,0 24 0,0-25 32,0 25 32,0-24 0,0 23-96,0-23 64,0 0 32,0 0 64,0 0-32,0 0-32,0 0-64,0 0-32,0-1 64,0 2 64,0-2 0,0 25 64,0-24-128,0 23 0,0-22-32,24-2 0,-24 2 64,23-2 0,-23 1 0,0 0 64,0 0-32,24 24 64,-24-25-64,0 2-32,0-2-64,0 2 32,0-2 32,23-22 0,-23 23 0,0 0 64,0 0-96,0 0 0,24 0 32,-24 0 64,0 23-32,23-23-32,-23 24 32,0-48-32,0 24 0,24 0 0,-24 0 0,23 23 64,-23-22-96,0-2 0,0 25 32,0-24 0,24 0 0,-24-24 0,0 24-96,0 0 64,0 0 32,0 0 64,0 0-96,0 0-64,23-23 64,-23 22 64,0 25 0,0-24 64,24 0-128,-24 0 0,0 0 32,0 0 64,23 0-32,-23 23-32,0-23-64,0 0 32,0 0 32,0 0 0,0-24 0,0 25 64,0-2-32,0 2-32,0-25 32,0 24-32,0 0 0,0-24 0,0 24-96,0 0 64,-23 0 32,23-24 0,0 25 0,0-2 64,-24 2-32,24-2-32,0 1 32,0 0 32,-23-23-96,23-1 0,-24 24 32,24-23 64,-23-1-96,-1 24 0,24 0 32,0 0 0,-23-23-96,23 22 64,0 1 32,-24-23 0,24 23 0,0-1 64,0 2-96,-23-2-64,23 2 128,-24-2 32,24 2-96,0-25 32,0-23 64,0 47-96,0-24 0,0 1 32,0 23 64,0-1-96,0 2 0,0-2 32,0 2 64,0-2-96,0 2-64,0-2 64,-23 2 64,23-2 0,0 1 64,0 24-128,0-24 0,0 0 32,0-1 0,0 2-96,0-2 64,-24 2 96,24-2 32,0 2-128,0 22 32,0-23 0,0 24 64,0-25-192,0 1 32,0 24 160,0-24 192,0 23-288,0 1-96,0-1 64,0 1 0,0-24 64,0 23 64,0 0-32,0 1-32,0-24 32,0 23 32,0 1-32,0 0-32,0-1 32,0 0-32,24 1-96,-24 0 0,0-25 128,0 48 32,0-23-96,0 0-32,0-25 96,0 25 32,0-1-96,0-23 32,0 24-64,0-24 0,0 23 64,0 0 64,23 1-96,-23 23 0,0-23 96,0-1 32,0 0-128,0 24 32,0 0-64,0-23 0,0 0 64,0 23 0,0-24 64,0 24 32,24-24-32,-24 24-64,0-23-64,0 23 32,0-23 32,0 23 0,0-24 0,0 24 64,0 0-96,0-24-64,0 24 128,0 0 32,-24-23 0,24 0-128,-23 23 32,23 0 96,0-24 32,-24 24-32,24 0 32,-24-24-64,1 24-96,0-23-32,-1 23 64,24 0 0,-24 0 32,1-24 0,0 24-96,-1 0 64,0-23-32,1 23 0,0 0 64,-1-24 64,0 24-96,-22-23 0,-2 23 32,1-24 0,0 24 64,0 0 32,0-23-128,-23 23 32,22 0 0,2-24 0,-25 24 0,0 0 0,25 0 0,-2 0 64,-22 0-96,23 0-64,-24-23 64,24 23 0,-24 0 32,1-24 0,0 24 0,-1 0 0,24 0 0,-23 0 0,-25 0-96,48 0 0,-23-23 64,-24 23 0,23 0 32,-23 0 0,23 0 64,-23 0 32,0 0-32,24 0-64,-1 0 32,-23 0-32,0 0 0,23 0 0,-23 0 0,0 0 0,24 0 0,-24 0 64,23 0-96,0 0 0,-23 0 32,0 0 0,0 0 0,0 0 0,24 0 64,-24 0 32,0 0-128,23-24-32,-23 24 32,0 0 64,23 0 0,1 0-32,-24 0-64,0 0 32,0 0 32,23 0 64,-23 0-96,23 0 0,-23 0 32,0 0 0,0 0 0,24 0 0,-24 24 0,23-24 0,-23 0 64,0 0 32,0 0-128,-1 0-32,25 23 32,-24-23 64,0 0-64,0 0 0,0 0 32,23 0 0,1 24 0,-25-24 64,1 0-96,0 0-64,0 23 128,0-46 96,24 23-96,-24 0-96,0 0 32,23 0 0,0 0 32,-23 0 0,24 0 0,-1-24 0,-23 24 0,0 0 64,23 0-96,-23-23 0,0 23 32,0 0 0,0 0 0,24 0 0,-1 0 0,-23-24 64,23 24-32,1 0-32,-24 0 32,0 0-32,23 0 0,-23-24 64,24 24-32,-25 0-32,25 0-64,-24 0-32,24 0 128,-1-23 32,0 23-96,1 0-32,-24 0 32,23 0 64,-23 0 0,23-23 64,-23 23-128,24 0-64,-24 0 64,23 0 0,-23 0 32,0-24 64,23 24-32,-23 0-32,0 0-64,0 0 32,0 0 32,0 0 0,0 0 0,0 0 64,-24 0-96,24 0 0,0 0 32,0 0 0,-24 0 64,24 0 32,-23 0-128,0 0 32,22 0 0,-22 0 64,-1 0-96,24 0-64,-24 0 64,24 0 0,-23 0 96,-1 0 32,24 0-128,-23 0 32,-1-24 0,0 24 0,1 0 0,-1-23 64,24 23-32,-23 0-32,-1 0-64,0 0-32,1 0 128,-1-23 32,1 23-96,-1-24 32,0 24 0,1 0 64,-1-24-32,1 24-32,-1-23-64,0 23 32,1 0 32,-1 0 64,24 0-96,0 0 0,0 0-32,-23 0 0,-1 0 64,0 0 0,24 0 64,0 23 32,0-23-128,-24 0 32,24 24 0,0-24 64,24 0-32,-48 24 64,0-24-224,1 0 32,23 23 96,0-23 64,-1 23-96,1-23 32,0 0 0,0 0 0,0 0 0,24 0 64,-48 0-32,24 24-32,0-24-64,0 0 32,24 0 32,-24 24 0,-1-24 0,25-24 0,-25 24 64,25 0 32,-24 0-128,24 24-32,-24-24 32,23 0 64,-23 0 0,23 0-32,1 0 32,-1 0 32,0 0-96,-23 0 0,24 0 96,0-24 32,22 24-32,-22 0-64,23 0-64,-24 0-32,24 0 64,-24 0 0,1 0 96,0 0 32,-1-24-128,0 24-32,24 0 32,-23 0 0,23 0 32,-24 0 0,0 0 0,1 0 0,0 0 0,22-23 0,-22 23-96,23 0 64,-24 0 32,1 23 0,23-23 0,-24 0 0,1 0 64,-1 0 96,0 0-128,1 24-96,23-24 32,-24 0 0,1 0 32,-1 0 64,1 0 32,23 0 32,-24 0-160,24 0-32,-23 0 32,-1 0 64,0 24-64,1-24-64,-24 0 128,23 0 32,0 0 0,25 0-64,-25 0-64,0 0 32,25 0 32,-25 0 64,0 0-96,1 0-64,-1 0 64,1 0 0,-1 0 96,-23 0 32,24 0-32,-1 23 32,-23-23-128,23 0 0,1 0 32,-1 0 0,0 0 0,1 0 0,0 0 0,-1 0 64,0 23-32,1-23-32,-24 0-64,23 24-32,-23-24 64,0 0 64,23 0 0,1 0-32,-24 24-64,24-24 32,-1 23 96,0-23 32,1 0-32,-1 24-64,-23-24 32,23 0-32,-23 23-96,24-23 64,-24 0 32,23 0 0,-23 0 0,23 24 64,1-1-32,-24-23-32,24 0 32,-1 24 32,-23-24-96,0 23 0,23 1 32,1-24 0,22 0 0,-46 0 0,48 0 0,-25 0 0,0 23 0,1-46 0,-1 23 0,1 0 64,23 23-32,-24-23-32,0 0-64,25 0 32,-2 0 32,-22 0 64,0 0-96,-1 24 0,24-24 32,0 0 64,-24 0-96,24 0 0,0 0 32,0 0 0,-24 0 0,25 23 64,22-23-96,-23 0 0,-24 0 32,24 0 64,0 0-32,0 0-32,0 0-64,0 0 32,0 0 32,-23 24 64,22-24-32,-22 0 64,23 0-128,0 0 0,0 24-32,0-24 0,0 0 64,23 0 64,-23 0-32,24 0-32,-24 23 32,23-23 32,0 0-32,1 0-32,0 0-64,-1 0 32,0 0 32,-22 0 0,22 0 0,0 0 64,-22 0-96,22 0-64,0 0 64,-22 0-64,22 0-32,0 0-64,1 0 32,-1 0-544,1 0-192,-1-23-288,1 23-160,23 0-64,0 0 0,0-24-256,0 24-159,23 0-1825,1 24-576</inkml:trace>
  </inkml:traceGroup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48.62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B5C98CC3-3365-4F26-A885-32233464A7AF}" emma:medium="tactile" emma:mode="ink">
          <msink:context xmlns:msink="http://schemas.microsoft.com/ink/2010/main" type="inkDrawing" rotatedBoundingBox="10205,6581 10337,11757 10244,11759 10112,6583" semanticType="callout" shapeName="Other">
            <msink:sourceLink direction="with" ref="{78C41286-F2A3-4281-AF16-01E98513BCD6}"/>
            <msink:sourceLink direction="with" ref="{676CC5E6-BA7B-45B9-BFC1-9D7AB5E1286A}"/>
          </msink:context>
        </emma:interpretation>
      </emma:emma>
    </inkml:annotationXML>
    <inkml:trace contextRef="#ctx0" brushRef="#br0">5363 6516 3072,'0'0'1120,"23"23"-576,-23-46-224,0 46 384,0-23-128,0 0 0,0 0-64,0 0 96,24 0-224,-24 0 32,0 0-256,0 0 32,0 0 128,24 24-64,-24 23 96,0-24-64,0 48 64,0 23-64,0 0 64,0 0-64,23 24 64,-23-1-128,0 25-64,24-25-64,-24 24-96,0 1-64,0 22 32,0-23 160,0 0 64,0 1 128,0 22 32,0-23-96,0 0-96,0 1 0,23-2 32,-23 2-96,0-25 0,0 25-32,0-1-64,0-24-64,0 25 32,0-25 96,0 0 96,0 1 0,0-24 64,0 24-128,24-24 0,-24 24-96,0-1-32,0-23 32,0 0 64,0-23-32,23 23 64,-23 0-128,0-47 0,0 24 32,0-1 64,0-23 32,0 0 32,0 0-64,0-23-64,0 23-192,0-24-128,0-23-384,0 24-128,0-1-608,0-23-224,0 0-1632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6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12546 8115 1408,'0'0'512,"0"0"-256,0 15-224,0-15 160,0 0 32,0 30 32,0-16 128,0 16 160,0-16-224,-14 16-96,14 0-128,0-1-96,0 16 96,-15-2 0,15 1-128,0 16-32,-15-16-1184,15 0-512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49.63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CF7DEE3-D9A4-4980-BD57-9CDC4E37726F}" emma:medium="tactile" emma:mode="ink">
          <msink:context xmlns:msink="http://schemas.microsoft.com/ink/2010/main" type="inkDrawing" rotatedBoundingBox="12176,7241 12254,11098 12166,11100 12088,7243" semanticType="callout" shapeName="Other">
            <msink:sourceLink direction="with" ref="{78C41286-F2A3-4281-AF16-01E98513BCD6}"/>
            <msink:sourceLink direction="with" ref="{676CC5E6-BA7B-45B9-BFC1-9D7AB5E1286A}"/>
          </msink:context>
        </emma:interpretation>
      </emma:emma>
    </inkml:annotationXML>
    <inkml:trace contextRef="#ctx0" brushRef="#br0">6350 6845 2688,'23'0'1056,"-23"0"-576,0 0 288,0 23 512,0 1-384,0-24-96,0 24-192,0-1-96,0 24-256,0-23 32,0 22 64,0 2-64,0-2 64,0 25-64,24 23 64,-24 0-64,0 24 64,0-24 0,24 47 32,-1-23-128,-23-1-96,0 1 0,23 23-32,-23 0 64,0-23 96,-23 23-64,23 0-64,0-23 0,-23 0 32,23-1-96,0 24-64,0-23 64,0-24 0,0 23-128,0 1-32,23-24 32,-23 0 0,0-23 32,23 23 64,-23-23-96,0-1 0,0-23 96,0 24 32,0-48-256,0 24-64,-23-23-640,23-1-256,0 1 0,0-1 32,0 1 128,0 23 32,0-24 384,0 1 160,0 23-192,23-24 0</inkml:trace>
  </inkml:traceGroup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0.61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90A32C7-B406-45DD-BF50-8245E21BA4FE}" emma:medium="tactile" emma:mode="ink">
          <msink:context xmlns:msink="http://schemas.microsoft.com/ink/2010/main" type="inkDrawing" rotatedBoundingBox="14116,10416 14134,7924 14181,7925 14164,10417" semanticType="callout" shapeName="Other">
            <msink:sourceLink direction="with" ref="{78C41286-F2A3-4281-AF16-01E98513BCD6}"/>
            <msink:sourceLink direction="with" ref="{676CC5E6-BA7B-45B9-BFC1-9D7AB5E1286A}"/>
          </msink:context>
        </emma:interpretation>
      </emma:emma>
    </inkml:annotationXML>
    <inkml:trace contextRef="#ctx0" brushRef="#br0">7373 7257 3840,'0'-48'1472,"0"48"-768,0 0-480,0 0 480,0 0-224,0 0 0,23 0-224,-23 0-96,0-23-64,0 23 0,24 0 0,-24 0 160,0 0 96,0 0 64,0 0 160,0 23-128,0 1 64,0 0-160,0 22 32,-24 2-32,24 22 32,0-23-64,0 24 32,0-1 0,0 1 32,0 23-128,0 0 0,0 0-160,0 0 0,0 23 32,0-22 0,0-1 0,-23 23 0,23-23 0,0-23 64,0 23-96,0-24 0,0 24-32,0-23-64,0-24 96,0 23 0,23 1-128,-23 0 32,0-25 0,0 2 64,0-1-96,0 0 0,0 0-32,0-24 0,0 25-160,0-25-96,0 24-448,-23-23-224,23-1-288,0 0 0</inkml:trace>
  </inkml:traceGroup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1.24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4E32A3D-0360-49E7-9CEA-74C3368C0131}" emma:medium="tactile" emma:mode="ink">
          <msink:context xmlns:msink="http://schemas.microsoft.com/ink/2010/main" type="inkDrawing" rotatedBoundingBox="16227,8747 16262,8784 16243,8801 16209,8764" shapeName="Other">
            <msink:destinationLink direction="with" ref="{FF8CCFBC-9375-485B-B168-19D8B93CC402}"/>
          </msink:context>
        </emma:interpretation>
      </emma:emma>
    </inkml:annotationXML>
    <inkml:trace contextRef="#ctx0" brushRef="#br0">8421 7633 2944,'0'-36'1120,"0"36"-576,0 0-352,0 0 864,35 36-96</inkml:trace>
  </inkml:traceGroup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1.39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F8CCFBC-9375-485B-B168-19D8B93CC402}" emma:medium="tactile" emma:mode="ink">
          <msink:context xmlns:msink="http://schemas.microsoft.com/ink/2010/main" type="inkDrawing" rotatedBoundingBox="16215,9358 16258,8793 16284,8795 16242,9360" semanticType="callout" shapeName="Other">
            <msink:sourceLink direction="with" ref="{78C41286-F2A3-4281-AF16-01E98513BCD6}"/>
            <msink:sourceLink direction="with" ref="{94E32A3D-0360-49E7-9CEA-74C3368C0131}"/>
          </msink:context>
        </emma:interpretation>
      </emma:emma>
    </inkml:annotationXML>
    <inkml:trace contextRef="#ctx0" brushRef="#br0">8468 7620 8480,'0'23'1184,"0"25"-640,-23-25-96,23 48-32,0-1-160,0-23-64,0 0-32,0 0 32,0 0-256,0-24 0,-24 25-512,24-25-96,0 0-576,0-23-224,0 24-1088</inkml:trace>
  </inkml:traceGroup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2.28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A0FF521-94A0-4C79-8B62-03C5C05685AB}" emma:medium="tactile" emma:mode="ink">
          <msink:context xmlns:msink="http://schemas.microsoft.com/ink/2010/main" type="inkDrawing" rotatedBoundingBox="21178,9500 21258,8630 21286,8633 21207,9502" semanticType="callout" shapeName="Other">
            <msink:sourceLink direction="with" ref="{49BBE26E-C50E-4120-BA45-8ACB4E330934}"/>
          </msink:context>
        </emma:interpretation>
      </emma:emma>
    </inkml:annotationXML>
    <inkml:trace contextRef="#ctx0" brushRef="#br0">10972 7538 4224,'0'0'1568,"0"0"-832,0 0-448,0 0 448,0 0-288,0 0-96,0 0 64,0 23 64,0 1-256,0-24 224,0 47 160,0-24 32,0 25 0,0 22-256,0 1-96,-23 23-160,23-23-96,0-1 0,-24 1-32,24-1-96,-23 1 0,23-24-1088,0-23-384,0 22-1568</inkml:trace>
  </inkml:traceGroup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4.63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52737E9-DF78-4B9A-90AA-6FF4FF0A14F5}" emma:medium="tactile" emma:mode="ink">
          <msink:context xmlns:msink="http://schemas.microsoft.com/ink/2010/main" type="inkDrawing" rotatedBoundingBox="16285,2770 16547,7545 16479,7549 16217,2774" shapeName="Other"/>
        </emma:interpretation>
      </emma:emma>
    </inkml:annotationXML>
    <inkml:trace contextRef="#ctx0" brushRef="#br0">8421 4705 3456,'0'0'1312,"0"0"-704,0 0-640,0 0 224,0 0 0,0 0 32,0 0 32,0 0 0,0 0 0,0 0 64,0 0-32,0 0-160,0-23 0,0-1 64,0 24-32,0-24 0,0 24-32,0 0 64,0-23-96,0 23-64,0 0 0,0 0 32,0 23 32,0-23 96,0 48-32,0-2 64,0 2-64,23 46 0,-23-24 32,0 48 96,24 0 0,-24-1 64,24 48 0,-1-1 32,0 1-128,-23 0 0,24-1-32,-24 1 32,0 23-64,0-23-32,24-1 32,-24 1 32,0-24-96,23 0-32,-23 47 32,24-46 0,-24-1-64,0 0-64,0 0 32,0-24 32,0 1 160,0-24 128,0 0-128,0-23 32,0 23-96,0-23 0,24 23-96,-24-24-128,0-23 32,23 24 96,-23-24 32,0 0-128,0 0 32,0 0 64,0 0 32,0 0-32,0-23-64,0 22-64,0-22-32,0 0-736,0-1-320,23 0-896,-23-23-288,0-23-768</inkml:trace>
  </inkml:traceGroup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5.83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CDB60E8-665D-4544-9B2D-A5905B6AEBE7}" emma:medium="tactile" emma:mode="ink">
          <msink:context xmlns:msink="http://schemas.microsoft.com/ink/2010/main" type="inkDrawing" rotatedBoundingBox="18179,8133 18312,2537 18405,2539 18273,8136" semanticType="callout" shapeName="Other">
            <msink:sourceLink direction="with" ref="{49BBE26E-C50E-4120-BA45-8ACB4E330934}"/>
            <msink:sourceLink direction="with" ref="{7C2F5487-90CC-425B-B002-492AE45C3AAA}"/>
          </msink:context>
        </emma:interpretation>
      </emma:emma>
    </inkml:annotationXML>
    <inkml:trace contextRef="#ctx0" brushRef="#br0">9514 4563 2560,'24'-24'1056,"-1"24"-576,-23-24-160,0 1 448,0 23 0,0 0 96,0 23-192,0-23-96,0 24-64,0-24 0,0 24-256,0 23 32,0 0 128,0 47-96,0 0 64,0 24-160,0-1 32,0 48-96,0-24 64,0 47 0,0-23 96,-23 23 32,23-24 96,-24 1-160,24 23-32,0 0-64,-24-23-32,24 23-32,0-23 64,-23-1-160,23 25-32,0-25 128,-24 1 64,24 0-64,-23-25-32,23 25 32,0-24 0,0 0-64,0-23-64,0 23 32,0-23 32,0-1 32,0 1 96,23-24-96,-23 23-64,0-23 0,0 0 32,0 1-32,0-25-32,24 1 32,-24-1-32,0-22-96,0-2 64,0-22-672,0 23-256,0-47-640,0 23-224,0-23-1536</inkml:trace>
  </inkml:traceGroup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7.04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07CB580F-5CAE-424C-A68E-A64BF8E355EA}" emma:medium="tactile" emma:mode="ink">
          <msink:context xmlns:msink="http://schemas.microsoft.com/ink/2010/main" type="inkDrawing" rotatedBoundingBox="20021,7782 20141,2656 20228,2658 20107,7784" semanticType="callout" shapeName="Other">
            <msink:sourceLink direction="with" ref="{7C2F5487-90CC-425B-B002-492AE45C3AAA}"/>
          </msink:context>
        </emma:interpretation>
      </emma:emma>
    </inkml:annotationXML>
    <inkml:trace contextRef="#ctx0" brushRef="#br0">10454 4552 3328,'0'0'1216,"0"0"-640,0 0-256,0 0 384,0 23-128,0 1 0,0-1-64,0 1 0,0 23-256,0 0 32,0 24 128,0 23-96,0 0 0,0 0-64,0 23 0,0 24-64,0 1 32,0 22 0,0 1 96,0 23 32,-24-23 32,24 0-64,0 23-32,-23 0-96,23-24 32,0 24-64,-23 0 64,23 1-64,-24-1 0,24 0-32,-23-23 0,23-1-64,0-22-64,0-1 96,0 0 64,0-24 0,0 1 64,0-24-192,0 0-32,23 0 128,-23-23 160,0 0-320,0-1-32,0 0 96,0-22 32,0 22 0,0-23-64,0 0-192,0 1-128,0-25-1088,0 0-512,24-23-1760</inkml:trace>
  </inkml:traceGroup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8.05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0DC288D-A351-4A3A-AC83-10D9EC441A84}" emma:medium="tactile" emma:mode="ink">
          <msink:context xmlns:msink="http://schemas.microsoft.com/ink/2010/main" type="inkDrawing" rotatedBoundingBox="21331,7358 21718,2746 21790,2752 21403,7364" semanticType="callout" shapeName="Other">
            <msink:sourceLink direction="with" ref="{7C2F5487-90CC-425B-B002-492AE45C3AAA}"/>
          </msink:context>
        </emma:interpretation>
      </emma:emma>
    </inkml:annotationXML>
    <inkml:trace contextRef="#ctx0" brushRef="#br0">11406 4599 3072,'0'0'1216,"0"0"-640,0 0-192,0 0 416,0 0 128,0 0 64,0 23-512,0-23-224,0 24-160,0-1 64,-23 24 128,23 1 32,0 22 64,-23 24 0,23 0 0,0 0 0,-24 0 0,0 0-64,24 24-32,-23 0-96,23 22 32,-23 2-64,23-1 0,-24 0-32,0-23 0,24 22 0,-23 25 64,23 0 96,-23-24 160,23 0-192,-24 0 0,0 0-128,24 24-32,-23-24-32,23 0 32,0 0 0,-23-23 96,23 23-96,0-24 0,0 1-32,0-24-64,0 24 96,0 0 64,-24-1-64,24-23 0,-24 0-96,24-23-96,0-24-384,-23 0-64,23-23-864,0-1-320,-24 0-1952</inkml:trace>
  </inkml:traceGroup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9.22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3C25BCE-B063-42C7-BAC0-8233FCE4CEF6}" emma:medium="tactile" emma:mode="ink">
          <msink:context xmlns:msink="http://schemas.microsoft.com/ink/2010/main" type="inkDrawing" rotatedBoundingBox="23017,6579 23321,2746 23397,2752 23093,6585" semanticType="callout" shapeName="Other">
            <msink:sourceLink direction="with" ref="{7C2F5487-90CC-425B-B002-492AE45C3AAA}"/>
          </msink:context>
        </emma:interpretation>
      </emma:emma>
    </inkml:annotationXML>
    <inkml:trace contextRef="#ctx0" brushRef="#br0">12159 4599 4096,'0'0'1568,"0"0"-832,0 0-576,0 0 416,0 23-32,-23 1 32,23 23-224,0 0-64,-23 0-160,23 24 64,-24-1 0,24 0 192,0 24 96,-24 1-128,24-1 32,-23 23-96,23 25 0,-23 22-160,23-23-96,0 24 192,-24-24 96,24 24-32,0-1 0,-24 1-96,24 0-32,-23-25 32,23 2 32,0 22-192,-23-22 0,-1-25 32,24 0 96,-24 1-128,24-47-32,-23 0 0,23-1 64,0-23-32,-24 0-32,24 0-64,0 0 32,0 0-32,0 0 0,0 0-96,0 0 32,0-23-576,0-1-192,24 1-32,-24-1 0,23-23-1568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7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13999 7230 1792,'0'15'768,"15"-1"-384,0 1-256,-15-15 256,0 15-96,0 0 64,15-15 0,-15 29 32,0-14-288,0 0-32,0 15-64,0-1 64,0 0 32,0 16 32,0-1-64,0 1 32,0-1-224,0-15 32,0 16 96,0-1 128,0 0-96,0-14-32,-15-1 0,15 16 0,-15-16 0,15 0 0,-15 16 0,15-16 0,0 16 0,0-1 0,-14 1 0,14-1 64,0-15-32,-15 16-32,15-16 32,0 1-32,0 0-96,0-1 64,0 0 32,0 1 64,0 0-96,0-16 0,0 16 32,0 0 0,0-16 0,0 16 64,0-1-96,0-14 0,0 15 32,0-16 64,0 16-96,15 0 0,-15-1 96,0-14 32,0 14-128,0-14-32,0 15 32,0-16 0,0 16 32,0 0 0,14-16 0,-14 16 64,0 14-32,15-14 64,0-16-64,-15 16 64,15-1-128,0-14-64,-15 0-32,15 14 96,-1-14 0,-14 0 32,0-15 64,15 15 32,-15 0-1088,0-15-448,15 0 192,-15 14 192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0.17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A154537-F60A-4D90-8B1D-11435EE6A1E5}" emma:medium="tactile" emma:mode="ink">
          <msink:context xmlns:msink="http://schemas.microsoft.com/ink/2010/main" type="inkDrawing" rotatedBoundingBox="24393,5381 24717,2818 24794,2827 24470,5391" semanticType="callout" shapeName="Other">
            <msink:sourceLink direction="with" ref="{7C2F5487-90CC-425B-B002-492AE45C3AAA}"/>
          </msink:context>
        </emma:interpretation>
      </emma:emma>
    </inkml:annotationXML>
    <inkml:trace contextRef="#ctx0" brushRef="#br0">12819 4633 2560,'0'0'1056,"0"0"-576,23 0-288,-23 0 352,0 0 128,0 0 128,0 0-64,0 24 0,0-1-256,0-23-64,-23 24-224,23 23 96,0 0 96,0 0 0,0 0 96,-23 0-192,23 24-32,0-1-64,0 24-32,-24-23-96,24 23 32,0-24 128,-24 71 128,24-23-128,0-24 32,-23 23-96,23 1 64,-24 0-128,1-1 0,23-23-96,-24 24-32,1-24-32,-1 23 0,0-23 128,1-23 32,23-1 32,-24 1 0,24-24-224,0 0 0,-23 0-384,23 0-192,0-24-1248,0 1-576,0-48-288</inkml:trace>
  </inkml:traceGroup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1.03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9BE3F8F-D59E-4629-93D0-8402F648221F}" emma:medium="tactile" emma:mode="ink">
          <msink:context xmlns:msink="http://schemas.microsoft.com/ink/2010/main" type="inkDrawing" rotatedBoundingBox="25796,4522 26064,2874 26223,2899 25955,4548" semanticType="callout" shapeName="Other">
            <msink:sourceLink direction="with" ref="{7C2F5487-90CC-425B-B002-492AE45C3AAA}"/>
          </msink:context>
        </emma:interpretation>
      </emma:emma>
    </inkml:annotationXML>
    <inkml:trace contextRef="#ctx0" brushRef="#br0">13441 4693 1920,'0'0'768,"-23"0"-384,46 0-32,-23 0 384,0 0-32,0 0 256,24-24-192,0 24-384,-24 0-224,23 0-128,0 0 32,-23 0-32,0 0 320,0 0 256,0 0-128,0 24 64,0-24-128,0 23 0,0 1-160,0 23-96,0-24 128,0 25 128,0 22-32,0-23 32,-23 24-160,23-1 0,-23 0-32,-1 25 96,0-1-96,1 0 32,-1 46-96,0-45 0,1-1-96,0 0-64,-1 23-64,0-46 32,1 0-192,23-1 0,0-23-1120,0-24-448,0 1-1472</inkml:trace>
  </inkml:traceGroup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1.86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0765C20-EC44-4CCB-A5E6-304F934CDD5E}" emma:medium="tactile" emma:mode="ink">
          <msink:context xmlns:msink="http://schemas.microsoft.com/ink/2010/main" type="inkDrawing" rotatedBoundingBox="27483,3642 27647,2819 27674,2824 27510,3647" semanticType="callout" shapeName="Other">
            <msink:sourceLink direction="with" ref="{7C2F5487-90CC-425B-B002-492AE45C3AAA}"/>
          </msink:context>
        </emma:interpretation>
      </emma:emma>
    </inkml:annotationXML>
    <inkml:trace contextRef="#ctx0" brushRef="#br0">14217 4633 3712,'0'0'1408,"0"24"-768,0-1-480,0-23 352,-23 24-96,23 0 64,0-1 160,0 24 64,-24 0-352,24 0 0,0 0 64,-23 0-160,23 23 0,-23 1-128,23 0-32,-24-24-32,0 24 32,24-25-416,-23 2-96,23-2-2432</inkml:trace>
  </inkml:traceGroup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5.11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91B53C2-10E7-4BF2-A4A2-6F2F8164270F}" emma:medium="tactile" emma:mode="ink">
          <msink:context xmlns:msink="http://schemas.microsoft.com/ink/2010/main" type="inkDrawing" rotatedBoundingBox="24245,10203 24402,7427 24458,7430 24301,10206" semanticType="callout" shapeName="Other">
            <msink:sourceLink direction="with" ref="{49BBE26E-C50E-4120-BA45-8ACB4E330934}"/>
          </msink:context>
        </emma:interpretation>
      </emma:emma>
    </inkml:annotationXML>
    <inkml:trace contextRef="#ctx0" brushRef="#br0">12630 6939 4480,'0'0'1664,"-23"0"-896,23 0-608,0 0 416,0 23-192,0-23 32,0 24-64,0 0 32,0-1-192,0 0 0,0 1 128,0 23-64,-23 0 96,23 0-64,0 0 64,0 24-64,0-1 64,-24 25-64,24-25 64,0 24-64,0 24 0,-24-24-32,24 0 64,-23 24-96,23-1 32,0 0-32,-24 1 32,24 0-224,0-24 0,0 24-32,0-1 64,0 0-96,0-23 0,0 24 32,0-24 64,-24 0-32,24 0 64,0-23-128,-23-24 0,23 0-1088,23-24-480,-23 1-1088,0-24-1440,0-24 1152</inkml:trace>
  </inkml:traceGroup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5.87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1BE82950-0442-4058-A34D-D7327EF2278A}" emma:medium="tactile" emma:mode="ink">
          <msink:context xmlns:msink="http://schemas.microsoft.com/ink/2010/main" type="inkDrawing" rotatedBoundingBox="22780,10218 23001,8076 23118,8089 22897,10230" shapeName="Other"/>
        </emma:interpretation>
      </emma:emma>
    </inkml:annotationXML>
    <inkml:trace contextRef="#ctx0" brushRef="#br0">11984 7268 3712,'-23'23'1472,"23"1"-768,0-24-832,0 24 1152,0-24-320,0 23-32,-23 0-128,23 1-288,0 0-32,0-1 96,-25 24 0,2-23 64,0 46 0,23-23 64,-24 0-96,24 24 32,-24 23 64,1 0 32,23 0-192,0 0-96,0 23-32,-24-22-32,24 23 0,0-24 64,-23 0-96,23 0 0,0 0-96,0 0-32,0 0 32,0 0 0,0-24 0,0 1 64,0-24-608,0 0-256,0-23-1440,0-1-608,0-23-32</inkml:trace>
  </inkml:traceGroup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8.26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12CDC88-487B-4043-B676-0EB6A654390C}" emma:medium="tactile" emma:mode="ink">
          <msink:context xmlns:msink="http://schemas.microsoft.com/ink/2010/main" type="inkDrawing" rotatedBoundingBox="25444,13474 25446,15190 25377,15191 25374,13475" shapeName="Other"/>
        </emma:interpretation>
      </emma:emma>
    </inkml:annotationXML>
    <inkml:trace contextRef="#ctx0" brushRef="#br0">12995 9960 3456,'0'47'1312,"0"-47"-704,0 0-352,23 24 416,-23-1 32,0-23 128,0 47-160,24-23-32,-24 0-352,0-1 96,0 24 128,23 0-64,-23 23 0,0 1 0,0 23 128,0 0-32,0 0 32,0 23-224,0-23-64,0 24-96,-23-1-32,23 1-96,0-24-64,-24 0-128,24 0 0,0-23-1504,0-25-640,24-22-1184</inkml:trace>
  </inkml:traceGroup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7.43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BB8F3C6-4D2A-4190-BD85-BACC071D854E}" emma:medium="tactile" emma:mode="ink">
          <msink:context xmlns:msink="http://schemas.microsoft.com/ink/2010/main" type="inkDrawing" rotatedBoundingBox="27067,14884 27091,15354 27058,15356 27034,14886" semanticType="callout" shapeName="Other">
            <msink:sourceLink direction="with" ref="{7C2F5487-90CC-425B-B002-492AE45C3AAA}"/>
            <msink:sourceLink direction="with" ref="{676CC5E6-BA7B-45B9-BFC1-9D7AB5E1286A}"/>
          </msink:context>
        </emma:interpretation>
      </emma:emma>
    </inkml:annotationXML>
    <inkml:trace contextRef="#ctx0" brushRef="#br0">13853 10667 3456,'-23'0'1312,"23"0"-704,0 0-288,0 0 448,0 0-128,0 23-64,0-23-64,0 24 0,0-24-256,0 47-32,0-24 96,0 25 0,0-2 64,23 1-128,-23-23-96,0 23-160,0 0 0,0-23 0,0 22 0,0-22-1344,0-24-2144</inkml:trace>
  </inkml:traceGroup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9.15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ADF8810-26F5-4E1E-BFA2-103DB7C8968E}" emma:medium="tactile" emma:mode="ink">
          <msink:context xmlns:msink="http://schemas.microsoft.com/ink/2010/main" type="inkDrawing" rotatedBoundingBox="23807,15519 23898,12604 23938,12605 23847,15521" semanticType="callout" shapeName="Other">
            <msink:sourceLink direction="with" ref="{7C2F5487-90CC-425B-B002-492AE45C3AAA}"/>
            <msink:sourceLink direction="with" ref="{676CC5E6-BA7B-45B9-BFC1-9D7AB5E1286A}"/>
          </msink:context>
        </emma:interpretation>
      </emma:emma>
    </inkml:annotationXML>
    <inkml:trace contextRef="#ctx0" brushRef="#br0">12313 9525 4864,'0'0'1824,"0"23"-960,0-23-800,0 24 448,0-24-128,0 24 96,0-1 32,0 24-32,0-23-224,0 23 32,0 23 128,0 1 64,0 23 96,-24 24-32,24-24-32,0 23-64,-23 24-32,23 1-160,0 22-96,0-23 0,0 24 32,0-48 96,0 25-128,0-1-96,0-24-32,0 25-32,-24-25-96,24 1 64,0-24 32,-23 23 64,23-46-32,0 0-576,0-1-192,0-23-992,23-24-416</inkml:trace>
  </inkml:traceGroup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1.21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C9D4999-900A-4946-B7A3-9FB83AF8F97C}" emma:medium="tactile" emma:mode="ink">
          <msink:context xmlns:msink="http://schemas.microsoft.com/ink/2010/main" type="inkDrawing" rotatedBoundingBox="20829,15520 20884,10864 20957,10865 20902,15521" semanticType="callout" shapeName="Other">
            <msink:sourceLink direction="with" ref="{7C2F5487-90CC-425B-B002-492AE45C3AAA}"/>
            <msink:sourceLink direction="with" ref="{676CC5E6-BA7B-45B9-BFC1-9D7AB5E1286A}"/>
          </msink:context>
        </emma:interpretation>
      </emma:emma>
    </inkml:annotationXML>
    <inkml:trace contextRef="#ctx0" brushRef="#br0">10818 8655 3840,'-46'24'1472,"69"-24"-768,-23 23-672,0-23 352,0 24 32,0-24 64,23 47 0,1 0 32,-24 0-256,0 0 128,0 23 96,-24 24-32,24-23 0,0 23-64,-23 1 64,23 22-32,0 24 0,0-23-160,0 46 0,0-22-32,0 22 32,0 0-64,0 25 32,0-1-64,0-23 0,0 22-96,0-22-64,0 23 96,0-47 64,0 1-64,0 22-64,0-23 64,0-23 0,0-1-128,0 1 32,0 23 0,0-24 0,-23-22 0,23-1 64,0 0-608,-23-23-256,23-1-160,0 0-64,0 1-1888,-24-24-1248,24 23 1824</inkml:trace>
  </inkml:traceGroup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0.16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7975CDE-BB36-4009-92C5-EC1344A44720}" emma:medium="tactile" emma:mode="ink">
          <msink:context xmlns:msink="http://schemas.microsoft.com/ink/2010/main" type="inkDrawing" rotatedBoundingBox="22374,15473 22583,11640 22701,11646 22493,15479" semanticType="callout" shapeName="Other">
            <msink:sourceLink direction="with" ref="{7C2F5487-90CC-425B-B002-492AE45C3AAA}"/>
            <msink:sourceLink direction="with" ref="{676CC5E6-BA7B-45B9-BFC1-9D7AB5E1286A}"/>
          </msink:context>
        </emma:interpretation>
      </emma:emma>
    </inkml:annotationXML>
    <inkml:trace contextRef="#ctx0" brushRef="#br0">11714 9067 3712,'0'-23'1408,"0"23"-768,0 0-320,0 0 384,0 0 96,0 0 64,0 23-256,0 1-32,0-1-352,0 24 64,0-23 128,0 23-32,0 24 96,0 23-128,0-24 32,0 24-96,0 0 0,0 0-160,0 24-32,0 0 608,0-1-416,0 48 256,0-24-320,0 24 64,-23-25-160,23 25 160,0-24-192,0 24 96,0-24-96,-24 24 96,24-24-128,-24 0 128,1 0-128,-1 0-32,24-23 0,-23-1-128,-1-23 64,0 0-832,24-23 480,-23 0-1600,23-1 1120,0-23-2080,0 24 1664,0-48-2016,0 24 1888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06:52.09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EF2EC38B-936F-4D58-8184-569AA31E6608}" emma:medium="tactile" emma:mode="ink">
          <msink:context xmlns:msink="http://schemas.microsoft.com/ink/2010/main" type="inkDrawing" rotatedBoundingBox="4875,12091 6691,11939 6811,13374 4995,13526" hotPoints="5933,11953 6817,13305 5072,13305" semanticType="enclosure" shapeName="Triangle"/>
        </emma:interpretation>
      </emma:emma>
    </inkml:annotationXML>
    <inkml:trace contextRef="#ctx0" brushRef="#br0">3559 6409 2560,'0'-15'960,"0"0"-512,0 15 32,0-14 416,15 14-128,-15 0-64,0 0-192,0-15 0,0 15 0,0 0 64,0 0-320,0 0 64,0 0 32,0 0-128,-15 15 32,15-15 32,0 14 160,-15 1-64,-15 15 32,16-1-96,-16 16-32,0 14-160,1-15-96,-15 0 128,-1 0 128,1 16-32,-15-1 32,15 14-160,-1 1-32,-13 0-32,28 0-64,-14-1 32,-1 1-32,1-15 0,15 0 0,-1 0 0,1 1 64,14-16 32,-14 0 96,-1-14-32,15 14 64,0-14-128,1-1-64,-1-14 192,15-1 96,-15 1-96,15 0 32,0-15-160,-15 15-64,15-15 0,0 0 32,0 15-32,0-1-96,0-14 128,0 0 0,15 0 64,-15 0 0,0 0-1,15 0 65,-15 0 32,0-14 32,0 14-128,0 0-96,0 0 0,15 0-32,-15 0-96,14 0 64,1 0 96,0 0-32,15 0-32,-16-15-64,16 15 32,-1-15 32,1 15 64,-1-15-192,15 15 32,-14 0 32,29 0 96,0 0 64,0 0 32,0-15-160,0 15 32,0 0 0,0-14 64,1 14-32,-2-15-32,-13 15 32,14-15-32,-15 15 0,0 0 0,16 0-96,-31 15 64,16-15 96,-2 15 32,-13-15-128,14 0-32,-14 14 96,-1-14 32,1 0 0,-1 0-64,-14 0 32,14 0-32,-13 0 0,-2 0 0,1 0 0,0 0 0,-1 0 64,1 0 32,-15 0-320,15 0-96,0 0-831,0 0-353,-1-14-1280,-14 14-480,0-15 96</inkml:trace>
    <inkml:trace contextRef="#ctx0" brushRef="#br0" timeOffset="1672">3677 6379 2816,'0'0'1120,"-15"0"-576,15 0-64,0 0 480,-14 0-32,14 15 32,0-15-192,0 0-96,0 0-352,0 0 0,0 0 96,0 0-32,0 0 96,0 15-64,0-15 0,14 15-224,1-1-64,0-14 64,-1 30 32,1 0 32,30 14 0,-16-15-64,0 16 32,16 13 0,-1-13 32,1 14-128,-1 0-32,0 0-32,0 15-64,-14-15 96,14 14 0,0-14-128,-14 0 32,0 0 128,-1 0 64,1-14 0,-1-1 32,1-15-128,-16 16 0,1-16 32,0 0 64,0-13-32,0 13 0,-15-14 32,0-1 95,14 1-63,-14-15-64,0 15-64,0-15 0,0 0 128,0 0 192,0 0-160,0 0-64,0 15-96,0-15-96,0 0 32,0 0 32,-14 0 32,14 15-32,0-15-128,0 0 32,-15 0 32,15 0 0,0 0 0,0 0 64,0 0 32,0 0 32,-15 0-64,15 14-64,0-14 32,0 0 32,0 0 32,0 0 96,0 0-96,-15 0-64,15 0 128,0 0 32,-15 0 0,15 0-32,-14 0 32,14 0 32,-15 0 32,0 0 64,1 0-160,-1 0-96,0-14 32,0 14 64,0 0 64,1 0 32,-16 0-128,15-15-32,0 15-96,1 0-32,-1 0 32,-14 0 64,-1-15-32,0 15-32,1 0 32,-1-15 32,1 15-32,-15 0 64,14 0 0,-14 0 32,14 0-64,0 0-64,-14 0 32,15 0 32,-16 0-32,16 0 64,0 0 0,-1 0 32,0 0-160,1 0 32,-1 0 64,1 0 32,-1 0-32,0 0-64,1 0 32,0 0 32,-1 0-32,0 0 64,1 0 0,0 0 32,-1 0-160,15 0 32,-14 0-64,-1 0 0,15 0 0,0 0 0,-14 0 0,14 0 0,1 0 0,-1 0 0,0 0 128,0 0 96,0 0-64,1 0 0,-1 0-672,0 15-256,15-15 0,-15 15 0,0-15 128,15 0 96,-14 15-352,14-15-192,0 0-767,-15 14-385,15-14-1888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13565 8211 4224,'0'0'1664,"0"0"-896,0 0-480,0 0 448,0 0-160,0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2.44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853267A-C02C-4E35-85DA-07371105241D}" emma:medium="tactile" emma:mode="ink">
          <msink:context xmlns:msink="http://schemas.microsoft.com/ink/2010/main" type="inkDrawing" rotatedBoundingBox="19445,15423 19731,10132 19836,10138 19550,15428" semanticType="callout" shapeName="Other">
            <msink:sourceLink direction="with" ref="{7C2F5487-90CC-425B-B002-492AE45C3AAA}"/>
            <msink:sourceLink direction="with" ref="{676CC5E6-BA7B-45B9-BFC1-9D7AB5E1286A}"/>
          </msink:context>
        </emma:interpretation>
      </emma:emma>
    </inkml:annotationXML>
    <inkml:trace contextRef="#ctx0" brushRef="#br0">10325 8291 5632,'-23'0'2112,"23"0"-1152,0 23-832,0-23 480,0 24-224,0 0 32,0-1-128,0 0 64,0 1-192,0 23-32,0 24 64,0-25 32,0 25 32,0 23 128,0-23 96,0 70-256,0-24-64,0 25 32,0-1 32,-24 0-32,24 0 32,0 24 64,0-24 64,0 24-32,0-24-32,-23 23-96,23-22-32,-24-25-32,24 24 64,-24 1-96,24-25-64,-23 1 0,0 0-32,23-1 64,-23 0 32,23-22-128,-24 22-32,24 1 96,-24 0 32,24-1 64,-23-23 63,23 24-31,0-24 0,0 0-256,0 0 0,0-23 32,0 0 96,0 23-64,0-24 0,0 0 32,0 25 64,0-48 32,0 23 32,0-23-160,0 0 32,0-23-351,0 23-97,0-24-544,0 1-192,0 0-480,0-1-256,0 0-1152,0 25-704,0-2 1760</inkml:trace>
  </inkml:traceGroup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3.72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1702039-5DFE-4AFD-9055-49A4B08E1F98}" emma:medium="tactile" emma:mode="ink">
          <msink:context xmlns:msink="http://schemas.microsoft.com/ink/2010/main" type="inkDrawing" rotatedBoundingBox="17626,15302 17896,10603 18119,10616 17850,15315" shapeName="Other"/>
        </emma:interpretation>
      </emma:emma>
    </inkml:annotationXML>
    <inkml:trace contextRef="#ctx0" brushRef="#br0">9326 8526 4352,'0'0'1664,"0"0"-896,0 0-832,0 0 288,0 0-32,24 0 32,-1 0 96,-23 0 32,24 24-160,-24-24 160,24 23 128,-24 1-32,23 0 64,-23 22-96,23 2 64,-23-2-128,0 2-32,24 22 0,-24 0 128,0 1 224,0 0-352,0-1 128,0 24-288,0 0 224,0 0-256,0 24 256,-24 0-256,24 23 96,0-24-128,-23 25 160,23-25-160,0 24 96,-23-23-96,-1 23 96,24-24-128,-24 25 32,24-1-32,-23 0-64,-1 0 32,0 1 31,24-25-31,-23 24 64,23-23-64,-23-24 128,23 24-96,0-24 32,0-24-32,-24 24-64,24-24 32,0 25-128,0-25 64,0 1 32,0-1 0,0-22 0,0-2 0,0 2 0,0 22 0,0-23 64,0 24-256,0-25-96,0 2-415,0-1-193,-24 0 480,24 0-640,0-24-224,0-23-2240,-23 0-1120,23-23 2272</inkml:trace>
  </inkml:traceGroup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4.75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DFF84A4-1412-4C58-B984-31E3A0554CAE}" emma:medium="tactile" emma:mode="ink">
          <msink:context xmlns:msink="http://schemas.microsoft.com/ink/2010/main" type="inkDrawing" rotatedBoundingBox="15930,15138 16221,11188 16329,11196 16038,15146" semanticType="callout" shapeName="Other">
            <msink:sourceLink direction="with" ref="{7C2F5487-90CC-425B-B002-492AE45C3AAA}"/>
            <msink:sourceLink direction="with" ref="{3C61CDB9-F0B9-4D58-8476-F2E7044259EE}"/>
          </msink:context>
        </emma:interpretation>
      </emma:emma>
    </inkml:annotationXML>
    <inkml:trace contextRef="#ctx0" brushRef="#br0">8538 8867 3456,'0'0'1312,"0"0"-704,0 0-640,23-23 352,-23 46-192,23-46 0,-23 23-64,24 0 96,-24 0-96,0 0 608,0 0-384,0-24 608,0 48-512,0-24 288,0 0-384,0 23 256,0 1-288,-24 23 352,24 0-352,-23 23 448,23 24-416,-23 0 288,23 0-320,0 48 128,0-1-224,-24 0 224,24 0-256,-24 24 160,24-1-160,-23-22 224,-1 22-224,1 1 160,23 0-160,-24-1 64,1-23-96,-1 24-64,24-24 0,-24 0-32,24-23 0,0-1 64,0 1-32,0-24-32,0 0 32,0 0 32,0-23-32,0 23-32,0-24 32,-23 1-128,46-24 64,-23 0-32,0-24 0,0 1-96,0 23 96,0-47-448,0 23 256,0-23-1152,0 0 800,0 0-2400,24 0 1664,-24 0-2272,0 0 2048</inkml:trace>
  </inkml:traceGroup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5.78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03ED318-1B6A-423D-B16F-C2EFC12BC2B0}" emma:medium="tactile" emma:mode="ink">
          <msink:context xmlns:msink="http://schemas.microsoft.com/ink/2010/main" type="inkDrawing" rotatedBoundingBox="13834,15093 14243,11684 14379,11700 13970,15109" semanticType="callout" shapeName="Other">
            <msink:sourceLink direction="with" ref="{7C2F5487-90CC-425B-B002-492AE45C3AAA}"/>
            <msink:sourceLink direction="with" ref="{3C61CDB9-F0B9-4D58-8476-F2E7044259EE}"/>
          </msink:context>
        </emma:interpretation>
      </emma:emma>
    </inkml:annotationXML>
    <inkml:trace contextRef="#ctx0" brushRef="#br0">7656 9067 3328,'0'23'1312,"0"-23"-704,0 0-352,0 0 416,0 24 96,0 0 96,0-1-96,0 1-32,0-1-384,0 24-64,0 0-64,0 1 608,0 22-480,-23 0 352,23 1-416,0 23 352,0-23-384,-24 23 224,1 0-256,23 24 128,0-1-192,-24 0 224,24 1-256,-24 23 256,24-23-256,0-1 160,0 2-160,-23 21 0,23-22-64,-23 0 96,-1-24-96,0 24 32,24-24-33,-23 0-63,0-24 32,-1 0-32,24 1 0,-24 0 0,1-1-703,0 1-257,-1 0-288,0-1-64,24 0 736,-23-22-320,46-2-96,-23 2-1312,0-2-1216</inkml:trace>
  </inkml:traceGroup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7.49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F81C070-1AF2-4241-8159-0867310682B7}" emma:medium="tactile" emma:mode="ink">
          <msink:context xmlns:msink="http://schemas.microsoft.com/ink/2010/main" type="inkDrawing" rotatedBoundingBox="10362,14768 10460,13192 10502,13195 10404,14771" semanticType="callout" shapeName="Other">
            <msink:sourceLink direction="with" ref="{7C2F5487-90CC-425B-B002-492AE45C3AAA}"/>
            <msink:sourceLink direction="with" ref="{3C61CDB9-F0B9-4D58-8476-F2E7044259EE}"/>
          </msink:context>
        </emma:interpretation>
      </emma:emma>
    </inkml:annotationXML>
    <inkml:trace contextRef="#ctx0" brushRef="#br0">5587 9820 4992,'0'0'1824,"0"0"-960,0 0-736,0 0 704,0 0-512,0 23 448,0 1-480,0 0 512,0-1-480,0 24 576,0 0-512,0 24 416,0-1-448,0 24 192,0 0-320,0 0 0,-23 0-128,23 1-64,0-1 0,-24 0-32,24-24 0,0 25 64,0-25-32,-24 25-576,24-25 288,-23-23-1664,23 0 1088,0 0-3104,0 0 2208</inkml:trace>
  </inkml:traceGroup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6.70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879ECB2-5BFB-4209-9B20-34E2739C682A}" emma:medium="tactile" emma:mode="ink">
          <msink:context xmlns:msink="http://schemas.microsoft.com/ink/2010/main" type="inkDrawing" rotatedBoundingBox="12205,15075 12405,12438 12457,12442 12256,15078" semanticType="callout" shapeName="Other">
            <msink:sourceLink direction="with" ref="{3C61CDB9-F0B9-4D58-8476-F2E7044259EE}"/>
            <msink:sourceLink direction="with" ref="{7C2F5487-90CC-425B-B002-492AE45C3AAA}"/>
          </msink:context>
        </emma:interpretation>
      </emma:emma>
    </inkml:annotationXML>
    <inkml:trace contextRef="#ctx0" brushRef="#br0">6644 9443 1664,'0'0'704,"0"0"-384,0 0 256,-23 0 1088,46 0-864,-23 0 448,0 0-736,0 0 128,0 23-352,0-23 160,0 24-224,0 0 128,0-24-192,0 23 288,0 0-256,-23 1 32,23 23 96,0-23 96,-23 23 64,23 0 96,0 47-320,0-23 64,-24 23 32,24 0-64,0 23 64,-24 1 0,24-1 32,0 1 0,0-24 64,-23 24-160,23-1-32,0 1-128,0 0-32,-23-24-32,23 0-64,0 0 32,0 0 32,-24-24-96,24 1 0,-24-24 32,24 0 0,0 0 0,0 24 0,0-24-800,-23 0-256,23 0-800,0-23-288,-24 22-1248</inkml:trace>
  </inkml:traceGroup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8.36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5B9058E-574E-44EB-B381-F8FF750E56FD}" emma:medium="tactile" emma:mode="ink">
          <msink:context xmlns:msink="http://schemas.microsoft.com/ink/2010/main" type="inkDrawing" rotatedBoundingBox="8409,14923 8537,13837 8666,13852 8538,14938" shapeName="Other"/>
        </emma:interpretation>
      </emma:emma>
    </inkml:annotationXML>
    <inkml:trace contextRef="#ctx0" brushRef="#br0">4599 10172 2560,'0'-23'960,"0"23"-512,23 0-448,-23 0 160,0 0-96,0 0 32,24 0 64,0 0 64,-24 0 320,23 0 192,0 0 32,-23 23 32,0-23 32,0 24 32,0 0-448,0-1 32,0 0 64,-23 25-64,23 22 0,-23-23 96,23 24 96,-24-1-320,24 24-96,-24-23-160,24 23 32,-23-23 0,-1 23 32,24-23-160,-23-1 32,23-23-1056,0 0-480</inkml:trace>
  </inkml:traceGroup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9.00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E58C60B-EEA4-4D90-956E-EF625E75CC61}" emma:medium="tactile" emma:mode="ink">
          <msink:context xmlns:msink="http://schemas.microsoft.com/ink/2010/main" type="inkDrawing" rotatedBoundingBox="6835,15237 6867,14673 6899,14675 6867,15239" shapeName="Other"/>
        </emma:interpretation>
      </emma:emma>
    </inkml:annotationXML>
    <inkml:trace contextRef="#ctx0" brushRef="#br0">3775 10560 2432,'0'0'960,"0"0"-512,0 24 256,-24-24 1056,48 0-960,-24 23 416,0-23-736,0 24 288,0 0-448,0 22 192,0-22-288,-24 46-64,24-23-96,0 24 32,0-24-64,0 23-1856,0-22 992,-23-25-2688,46 0 1984</inkml:trace>
  </inkml:traceGroup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0.05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59D06FC-6632-44B7-B8B2-CA1517F0C950}" emma:medium="tactile" emma:mode="ink">
          <msink:context xmlns:msink="http://schemas.microsoft.com/ink/2010/main" type="inkDrawing" rotatedBoundingBox="6495,2962 6537,3363 6484,3368 6443,2967" shapeName="Other"/>
        </emma:interpretation>
      </emma:emma>
    </inkml:annotationXML>
    <inkml:trace contextRef="#ctx0" brushRef="#br0">3611 5104 3968,'-23'0'1472,"23"0"-768,0 0-128,0 0 640,0 0-256,0 0-64,0 0-320,0 0-96,-24-23-288,24-1 0,0 1 32,0-25-96,-23 2-32,23-2-96,0 1-96,0 0-736,0 0-224,23 0-1888</inkml:trace>
  </inkml:traceGroup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0.96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219BD65-C295-4790-9056-B25B33CFDAB3}" emma:medium="tactile" emma:mode="ink">
          <msink:context xmlns:msink="http://schemas.microsoft.com/ink/2010/main" type="inkDrawing" rotatedBoundingBox="8467,2844 8526,3949 8499,3950 8441,2846" semanticType="callout" shapeName="Other">
            <msink:sourceLink direction="with" ref="{49BBE26E-C50E-4120-BA45-8ACB4E330934}"/>
            <msink:sourceLink direction="with" ref="{7C2F5487-90CC-425B-B002-492AE45C3AAA}"/>
          </msink:context>
        </emma:interpretation>
      </emma:emma>
    </inkml:annotationXML>
    <inkml:trace contextRef="#ctx0" brushRef="#br0">4586 5751 3968,'0'0'1472,"0"0"-768,0 0-416,0 0 448,0 0 0,0-23 32,0 23-288,0-24-128,0 1-192,0-1-64,0-23 96,0 24-32,0-25 64,0 2 64,-23-25 64,23 0-96,0 1-96,0-1-64,-24-23-96,24 0-64,0 0 32,0 0-128,0 47-32,0-23-832,0 46-352,0-23-1344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8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8514 8521 2816,'0'0'1056,"0"0"-576,0 0-288,0 0 352,0 0 0,0 0 32,0 0-96,0 0 32,0 0 64,0 0 32,0 0-320,0 0 32,0 0 96,0 0-160,0 0 0,0 15-64,0-15 32,0 0-64,0 0 64,0 0-64,0 0 0,0 0 32,15 15 96,-15-15 0,0 0 0,14 0-96,1 0 32,-15 0-128,15 0 0,0 0 96,14 0 32,-14 0-32,14 0-32,-13 0-96,13 0 32,-14 0-64,14 0-32,1 0-64,-1 0 32,1 0 96,0 0 96,14 0-128,-15 0-32,16 0 0,-16 0 64,16 0-32,-16 0-32,15 0-64,1 0 32,-1 0 96,0 0 32,0 15-32,-14-15-64,29 0-64,-14 0-32,13 0 64,2 0 0,-2 0 32,2 0 64,-1 14-96,0-14 0,0 0 32,-15 0 64,15 0-192,15 0 32,-15 0 96,15 15 128,0-15-96,-1 0-32,1 0-64,15 0 0,-15 0 64,0 0 64,15 0-192,-1 0 32,15-15 32,-14 15 96,-1 0 64,1 0 32,14 0 64,-14 0 32,14 0-96,1 0-32,-16 0-32,16 0-64,14 15 96,-14-15 0,-1 0-128,15 0-32,-29 0 32,14 15 64,0-15 0,1 14-32,-1-14 32,0 15 32,0-15-96,-14 15-64,0 0 64,14 0 64,0 14 0,-14-15 64,0 2-128,14-2-64,-14-14 64,-1 15 64,30-15 0,-29 0 64,14 15-128,-14-15 0,0 0 32,-1 0 0,0 0-96,16 0 64,-16 0 96,-14 14 32,15-14-32,14 0-64,-29 0 32,15 0 32,-15 0-96,14 15-64,-14-15 64,0 0 64,0 15-64,-15-15 0,15 15 32,-15-15 64,0 0-32,-15 0-32,15 0 32,-14 0 32,-1 0-96,0 0 0,15 0-32,0 0 0,-15 0 128,1 15 32,-1-15-128,-14 0 32,14 0 0,-15 14 64,16-14-96,-16 0 0,1 0 32,0 0 0,-1 0 0,0 0 64,1 0-32,0 15-32,-1-15 32,1 0-32,-15 0 0,29 0 64,-15 0-32,16 15 64,-16-15-128,0 0-64,1 0 64,0 14 0,-1-14 32,-14 0 0,15 0 64,-16 0 96,1 0-64,0 0 0,-1 0-96,16-14-32,-30 14 32,15 0 64,0 0-32,-15 0 64,14 0-64,1 0-32,-15 0-128,0 0 0,0 0 128,0 0 64,0 0 0,0 0 32,0 0-352,0 0-128,15 0-608,-15 0-160,0 0-1440,-15-15-1824,0 15 1184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1.79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1DE0C215-5E65-4663-8C6E-427727F2AF0D}" emma:medium="tactile" emma:mode="ink">
          <msink:context xmlns:msink="http://schemas.microsoft.com/ink/2010/main" type="inkDrawing" rotatedBoundingBox="10183,2892 10351,4582 10286,4588 10118,2898" semanticType="callout" shapeName="Other">
            <msink:sourceLink direction="with" ref="{49BBE26E-C50E-4120-BA45-8ACB4E330934}"/>
            <msink:sourceLink direction="with" ref="{7C2F5487-90CC-425B-B002-492AE45C3AAA}"/>
          </msink:context>
        </emma:interpretation>
      </emma:emma>
    </inkml:annotationXML>
    <inkml:trace contextRef="#ctx0" brushRef="#br0">5540 6362 3712,'0'0'1408,"0"0"-768,0 0-480,0 0 416,0 0 160,0 0 192,0 0-96,0 0 64,0 0-512,0-23 64,0 0 160,0-25-224,0 2-32,0-2 0,0 2-128,-23-25 32,23-23-32,-24-1 96,24 1-160,-24 0-32,1-23-64,-1-1 32,1 1-128,23 23 0,0-24-32,0 24-64,0 24 0,0-24 0,0 46-192,0 1-128,0 0-736,0 24-288,0-1-1632</inkml:trace>
  </inkml:traceGroup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2.77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87E885C-600D-4D50-828E-A08F06B94CCE}" emma:medium="tactile" emma:mode="ink">
          <msink:context xmlns:msink="http://schemas.microsoft.com/ink/2010/main" type="inkDrawing" rotatedBoundingBox="12017,2680 12213,5353 12059,5364 11863,2691" semanticType="callout" shapeName="Other">
            <msink:sourceLink direction="with" ref="{49BBE26E-C50E-4120-BA45-8ACB4E330934}"/>
            <msink:sourceLink direction="with" ref="{7C2F5487-90CC-425B-B002-492AE45C3AAA}"/>
          </msink:context>
        </emma:interpretation>
      </emma:emma>
    </inkml:annotationXML>
    <inkml:trace contextRef="#ctx0" brushRef="#br0">6456 7245 2048,'-23'0'864,"23"-23"-448,23 23-416,-23 0 160,0 0 32,0-23 32,0 23 448,24 0 288,-24-24-32,0 24 96,0 0-224,0 0-32,0-24-128,0 24-96,0-23-288,0-24-32,0 23 0,0-22-32,23-2 32,-23 2-64,0-2 64,0 1 64,-23-23 160,23-1-256,0 1-32,-24-25-96,1 1 32,-1-24 64,0 1 128,1-24-288,0 0-128,-1 23 64,24 24 0,-24-23 64,24 23 0,-23 0 64,23 23 32,0-23-128,0-1 32,0 25 0,0-1 64,23 1-192,-23-1 32,24 0 32,-24 25 32,24 22-480,-24-23-128,0 24-448,23-1-128,-23 0-1120,0 1-1120,0 23 1248</inkml:trace>
  </inkml:traceGroup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3.88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818AED3-4CD4-4B0D-BD64-DD7B39AC738F}" emma:medium="tactile" emma:mode="ink">
          <msink:context xmlns:msink="http://schemas.microsoft.com/ink/2010/main" type="inkDrawing" rotatedBoundingBox="14322,2515 14546,6296 14360,6307 14135,2526" semanticType="callout" shapeName="Other">
            <msink:sourceLink direction="with" ref="{49BBE26E-C50E-4120-BA45-8ACB4E330934}"/>
            <msink:sourceLink direction="with" ref="{7C2F5487-90CC-425B-B002-492AE45C3AAA}"/>
          </msink:context>
        </emma:interpretation>
      </emma:emma>
    </inkml:annotationXML>
    <inkml:trace contextRef="#ctx0" brushRef="#br0">7691 8243 2304,'0'0'960,"0"0"-512,0 24 160,0-24 576,0 0-160,0-24 32,-23 24-288,23 0-96,0 0-192,0-23 32,-23 0-288,23-1 0,0 0 0,-24-22-32,24-2-32,0 25-32,0-24 0,-24-24 0,24 24 64,0 0-32,-23-24 64,23 1-64,0 0 0,0-24-192,0 23 32,-24-47 64,24 1 32,0-1-32,-24 24-64,24-47-64,0 24 32,0-1 32,0 0 0,-23 0 64,23 1 32,0 0-128,-23-1 32,23 1-64,0-1 0,0 0 128,-24 1 32,24-1-128,0 1 32,-24 23 0,24 0 0,0 23-96,-23 0 64,23 24 32,0 0 0,-24 0-96,24 0 64,24 0-320,-24 0-96,23 0-192,1 0-32,0 0-608,22 0-288,-22 0-864</inkml:trace>
  </inkml:traceGroup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22.09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514A6E6-E5FD-41F1-8883-60504161C6A0}" emma:medium="tactile" emma:mode="ink">
          <msink:context xmlns:msink="http://schemas.microsoft.com/ink/2010/main" type="writingRegion" rotatedBoundingBox="8935,4816 10099,12295 5787,12967 4623,5488"/>
        </emma:interpretation>
      </emma:emma>
    </inkml:annotationXML>
    <inkml:traceGroup>
      <inkml:annotationXML>
        <emma:emma xmlns:emma="http://www.w3.org/2003/04/emma" version="1.0">
          <emma:interpretation id="{F08A7B03-D346-492E-BBB1-306A6D24EFF3}" emma:medium="tactile" emma:mode="ink">
            <msink:context xmlns:msink="http://schemas.microsoft.com/ink/2010/main" type="paragraph" rotatedBoundingBox="8935,4816 10099,12295 5787,12967 4623,5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2E8FC3-68E0-4B78-8B3D-209623D85DD9}" emma:medium="tactile" emma:mode="ink">
              <msink:context xmlns:msink="http://schemas.microsoft.com/ink/2010/main" type="line" rotatedBoundingBox="8935,4816 10099,12295 5787,12967 4623,5488"/>
            </emma:interpretation>
          </emma:emma>
        </inkml:annotationXML>
        <inkml:traceGroup>
          <inkml:annotationXML>
            <emma:emma xmlns:emma="http://www.w3.org/2003/04/emma" version="1.0">
              <emma:interpretation id="{AE4FD3CA-DAEA-40CE-A589-9F89B2DB0966}" emma:medium="tactile" emma:mode="ink">
                <msink:context xmlns:msink="http://schemas.microsoft.com/ink/2010/main" type="inkWord" rotatedBoundingBox="8935,4816 10099,12295 5787,12967 4623,5488"/>
              </emma:interpretation>
              <emma:one-of disjunction-type="recognition" id="oneOf0">
                <emma:interpretation id="interp0" emma:lang="en-US" emma:confidence="0">
                  <emma:literal>IOI</emma:literal>
                </emma:interpretation>
                <emma:interpretation id="interp1" emma:lang="en-US" emma:confidence="0">
                  <emma:literal>I'd:</emma:literal>
                </emma:interpretation>
                <emma:interpretation id="interp2" emma:lang="en-US" emma:confidence="0">
                  <emma:literal>e.</emma:literal>
                </emma:interpretation>
                <emma:interpretation id="interp3" emma:lang="en-US" emma:confidence="0">
                  <emma:literal>of:</emma:literal>
                </emma:interpretation>
                <emma:interpretation id="interp4" emma:lang="en-US" emma:confidence="0">
                  <emma:literal>IO:</emma:literal>
                </emma:interpretation>
              </emma:one-of>
            </emma:emma>
          </inkml:annotationXML>
          <inkml:trace contextRef="#ctx0" brushRef="#br0">3374 3762 2560,'0'0'1056,"0"0"-576,-17 0-576,17 0 736,17 0-448,-17 0 0,16-17-64,1 1-224,-17-17 0,16 16-128,1-15 64,-1-2 160,0 2 128,1 15-192,-1-16 0,-16 17 64,17-18 64,-1 18 192,-16 16 96,17-16 160,-17-1 128,0 17-192,16 0-32,-16 0-160,0 0-96,0 0-64,0 17 0,0-1 64,0-16-64,0 33 0,0-16-32,0 15 32,0 18 0,0-17 96,0 16-32,0 17 0,0 0-32,0 0 64,0 0 32,-16 33 32,16-16-64,0 0 32,-17-17-128,17 32-64,0-15-224,0 0-32,-16-1-832,16-16-256,0 16-1088</inkml:trace>
          <inkml:trace contextRef="#ctx0" brushRef="#br0" timeOffset="716">5220 4373 3456,'0'0'1408,"0"0"-768,0 0-480,0 0 416,0 0-128,0 0 64,-16 0-160,16 0-32,0 0-192,-17 0 128,17 0 64,0 0-96,0 17 32,-16-1-32,16 17 32,0 0-128,0 33-32,0-16-96,0 16-32,0 16 96,0 0 32,16-16-672,-16 0-256,0 0-1696</inkml:trace>
          <inkml:trace contextRef="#ctx0" brushRef="#br0" timeOffset="1616">3505 10129 3712,'-16'0'1408,"-1"0"-768,17 0-320,-16 0 448,16 0-128,-17 0-64,0 0-320,1 0-96,-17 0-96,33 0-64,-17 0 96,1-16-416,16 16-96,0-17-96,0 0 0,0 1 0,16 0 0,1-1 288,0 0 96,-1 1 128,0 0 64,1 16 320,-17-17 128,0 17 192,0 0 32,17 17-128,-17-1-32,0 0-320,16 1-160,-16 16-64,0 17-32,0 16 64,17-17 96,-1 34-128,-16-1-96,17 17 32,-17 16 0,16 1-256,1-17-128,0 0-928,-17-17-1568,32 0 320</inkml:trace>
          <inkml:trace contextRef="#ctx0" brushRef="#br0" timeOffset="-18606">2416 5807 2560,'-16'16'960,"16"-16"-512,0 0-320,0 0 320,0 0 96,0 0 128,0 0-160,0 0-32,0 0-160,0 0 32,0 17 96,0-17 32,0 17-256,-16-1 64,16 0 64,0 1 0,0 0 96,0 15-32,0 2 64,0-2-320,0 2-96,-17 15 64,17-16 160,0 17-96,0-1-32,-17 0 64,17 1 64,0-1-128,0 17-32,0-33-64,0 50 32,0-17-64,0-17-32,0 17 32,17 0-32,-17 16 0,0-16 64,0 0 32,17 0 32,-17 0-64,16 17-64,0-17 32,1 17-32,0-17 64,-1 0 32,0-1-32,-16 18-64,17-17 32,0 0-32,-1 33 0,0-33 64,1 0-96,-17 16-64,16-16 192,-16 0 96,17 0-192,-17 0 32,0-16 32,16 16 32,-16 0 32,0 0 0,-16 16-160,16-16 32,0 0 0,-17 0 0,1 16 0,16-32 0,-17 16 0,17-16 0,-16-1 0,16 0 64,0 1-96,0-17-64,-16 0 128,16 33-32,0-16-64,0-1 32,0-16 96,0 17-32,0-34-32,0 17 32,0 0 32,0-17-32,0 17 64,0-16 0,0-17 96,0 16 32,0 1 32,0-17-64,0 16-32,0-16-96,0 17-64,0-17 32,0 0-32,0 16 0,0-16-96,0 0 0,16 17-32,-16-34 0,16 34 96,1-34 64,16 34-64,0-17 0,0 0 32,0 0 0,16 0-96,17 0 0,0 0 64,0 16 64,0-16 0,16 0-32,18 0 32,-18 17 32,17-1-96,0-16-64,0 17-32,0-17 96,33 16 0,-33-16 96,16 17 32,1-17 32,-1 0-224,-16 16 0,17-16-128,-1 0 0,-16 0 128,17 0 32,-18 0 128,2 0 32,-18 0-128,17 0 32,0 0 0,0 0 64,-17 0-32,-16 0-32,17 0 32,-1 0-32,0-16 0,-16 16 0,0 0 64,0 0 32,-16 0 32,16-17 0,0 17-160,-16 0-32,-1 0 96,0 0 96,-15 0-96,15 0-96,-33 0 32,17 0 0,0 0 96,-16-16 96,-1 16-64,17 0 0,-33 0 32,17-17 0,-1 17-64,-16 0 32,0-16 0,-16 16-128,16-17-32,0 1 32,0-1 0,0 1 32,0-1 64,-17 1-32,17-1-32,0 1 32,0-17-32,0 0-96,-16-33 64,16 16 32,0 1 64,-17-17 32,17-17 32,0 17-64,0 0-64,0-16 32,0 0-32,0-1 0,-16 0 0,16 1 0,-17-17 0,17 0-96,0 17 64,0-34 32,-16 18 64,16-18-32,0 0 64,-17 1-128,17 0 0,0-17 96,0 16 32,0 1-128,-16-17-32,16 32 32,0 2 64,-17-2 0,17 2 64,-16-2-64,16 2-32,0-18-64,-17 17-32,17 17 128,0-17 32,0 0 0,0 16 32,-16 1-224,16 0 32,-16 16 160,-1 16 128,17-16-192,-17 16-32,1-16 0,0 34 64,16-18-64,-17 17 0,0 0 32,17 0 64,0 16 32,0-15 31,0 15 65,0 0-160,-16 1-32,16 16 0,0-16 0,0 16 0,0-17 64,0 17-32,0 0-32,-16-16 32,16 16 32,0 0-32,0 0 64,-17 0-64,0-17 64,1 17 0,0-16 32,-1 16-160,-16-17 32,17 17-64,-34-16 0,17 16 128,-16-17 32,-1 17-128,0-16-32,18 16 32,-34-17 0,0 1-64,-17 16 64,17-17 32,-16 17 0,-1-16 0,17 16 64,-16-17-32,-17 17 64,0 0-128,0-16 0,16 16-32,-15-17 0,-2 17 64,18 0 64,-34 0-96,18-16 0,-18 16 32,17-17 64,0 17 32,0 0 32,0-16 0,17 16 0,-17-17-64,0 17 32,0-16-64,16 16 64,1-17 128,0 17 128,16-16-288,-17 16 0,17-17-128,17 17-64,-17-16 0,0 16 96,0 0-64,16-17-32,1 17 160,-1 0 96,1 0-192,16-16-96,0 16 0,17 0 32,-34 0 64,34 0 96,-18 0-64,18 0 0,0 0-32,-1 0 0,17 16 128,-17-16-32,1 17-32,16-17 96,-16 16-128,16-16-64,-17 17-32,17-1 96,0 1 0,0-1 32,0 17 0,0-16 0,0 16-96,0-17 64,17 34 32,-17-17 0,16 0 0,0 0 0,1 0 0,-17 0 64,17-17-320,-1 34-128,-16-34-447,0 17-193,0-16-160,16 15-864,-16 2 416,17-18-704,-17 0-1088,17 1 1024</inkml:trace>
          <inkml:trace contextRef="#ctx0" brushRef="#br0" timeOffset="2051">5055 10129 2560,'0'0'960,"0"0"-512,0 0-320,0 0 320,0 0 96,0 0 128,0 0-64,0 17-64,0-17 192,0 33 160,0-17-288,-16 17-96,16 17-288,0-1-160,0-16-32,-17 33-32,17 0 64,-16 0-896,16 0-352,0 16-1344</inkml:trace>
        </inkml:traceGroup>
      </inkml:traceGroup>
    </inkml:traceGroup>
  </inkml:traceGroup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28.67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AF16172-C564-4CE4-994D-0FE9A6666AA2}" emma:medium="tactile" emma:mode="ink">
          <msink:context xmlns:msink="http://schemas.microsoft.com/ink/2010/main" type="inkDrawing" rotatedBoundingBox="28357,6936 28601,11112 25608,11287 25364,7111" hotPoints="28489,7382 28159,11129 25312,10878 25642,7131" semanticType="enclosure" shapeName="Rectangle">
            <msink:sourceLink direction="with" ref="{4EA8305A-01AF-4D4A-8195-F98DF3238B2B}"/>
          </msink:context>
        </emma:interpretation>
      </emma:emma>
    </inkml:annotationXML>
    <inkml:trace contextRef="#ctx0" brushRef="#br0">12907 4618 8416,'0'17'416,"-17"-17"-224,17 0-160,-17 0 64,17 16-64,0-16 64,0 17 128,-16-1 192,16 1-96,0 32 64,0 1-96,-16-1 0,16 0-32,-17 17 64,34 0-32,-17 0 64,0 17-192,0 0-32,0 15-64,0 2-64,16-2 96,-16 1 0,0 17 160,0-17 96,16 16-64,-16-16 64,17 0-64,-17 0 64,0-17-192,17 1-32,-17 0 64,0-1 96,0-16-128,16 16-96,-16-16-32,0-16-32,0 16 64,0-17 32,0 1-128,16-1 32,-16 17 0,0-16 0,0-1 0,0 0 0,17-15 0,-17 15 64,0-16 160,16 0 191,-16 0-223,0-17-32,0 18-96,0-2-64,0 18 160,0-17-96,0 0 32,0-17 32,0 18 0,0-18 0,0 0 0,0 1-64,0-17-64,0 17 96,0-1 64,0-16-64,0 16 0,0-16-32,0 0-64,17 0 32,-17 17 32,16-17-96,1 17 0,-1-17-128,17 16 32,17 0 64,-1-16 32,1 17-64,16 0 64,16 15 32,1-15 0,15 16-160,2-17 32,-2 1 64,2 0 32,15 15 32,0-15 0,-15-1-96,15 17 64,0-33 32,-16 33 0,16-33-96,-15 17 0,15-1-224,-32-16-128,15 0 97,-15 0 127,0 0 64,-17 0 0,-17 0 128,0 0 0,-15 0 32,-2-16 64,2 16 32,-18 0 32,0 0-160,1-17-32,-1 17 96,-16 0 96,17 0-32,-17-16 0,0 16-96,0-17-32,16 17 32,-16-16 0,0 16-96,17-17 64,-17 17 96,0-16 32,16 16-32,-16-17-64,17 1 96,-17-17 63,16 16 1,-16-15 0,17 15-32,-17 0 0,0-15 64,16-2 96,-16-15-128,17-17-96,-1-17 96,-16 1 32,17-17 0,-17 0 32,0-17-64,0-15 64,16 15-128,-16-16 0,17-16-32,-1-1 32,1 1-128,-17-17 0,16 16 32,-16 1 64,17 0-192,-17 16 32,0 0 32,16 16 32,-16 1 32,0 32 0,0-15 0,0 15 64,0 0-96,-16 17-64,16 17 64,0 0 0,0-1 32,-17 17 0,17 0 64,-16 0 32,16 0-32,-33 17-64,16-1 96,1 1 0,-17-1 32,16 17-160,1-16 32,-1 16 0,1-17 0,-17 1 64,16-1 32,-16 1 32,-16-1 64,16 1-96,-16-1-64,-17 1 0,16-1-32,-32 1 64,16-1 32,-17 1-128,0-1-32,-15 1 160,-2 16 96,2-17-96,-18 1 0,1-17-96,-1 33-32,-15-33 96,15 17 32,-16-1-32,16 0 32,1 1 0,0 16 32,15-16-352,-15-1-96,33 17-192,-17 0-96,16 0-352,17 17-192,0-17-543,1 16-193,15 0-2368</inkml:trace>
  </inkml:traceGroup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27.10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B51E0D4E-547F-4156-8C52-24BED3C7161D}" emma:medium="tactile" emma:mode="ink">
          <msink:context xmlns:msink="http://schemas.microsoft.com/ink/2010/main" type="writingRegion" rotatedBoundingBox="27710,5937 27578,12689 25399,12646 25532,5894"/>
        </emma:interpretation>
      </emma:emma>
    </inkml:annotationXML>
    <inkml:traceGroup>
      <inkml:annotationXML>
        <emma:emma xmlns:emma="http://www.w3.org/2003/04/emma" version="1.0">
          <emma:interpretation id="{5B577DDB-30F3-4890-90FC-5DA61C73A8C3}" emma:medium="tactile" emma:mode="ink">
            <msink:context xmlns:msink="http://schemas.microsoft.com/ink/2010/main" type="paragraph" rotatedBoundingBox="27710,5937 27578,12689 25399,12646 25532,58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B1EFC6-9D66-4799-9560-9BACCD88DA15}" emma:medium="tactile" emma:mode="ink">
              <msink:context xmlns:msink="http://schemas.microsoft.com/ink/2010/main" type="line" rotatedBoundingBox="27710,5937 27578,12689 25399,12646 25532,5894"/>
            </emma:interpretation>
          </emma:emma>
        </inkml:annotationXML>
        <inkml:traceGroup>
          <inkml:annotationXML>
            <emma:emma xmlns:emma="http://www.w3.org/2003/04/emma" version="1.0">
              <emma:interpretation id="{4EA8305A-01AF-4D4A-8195-F98DF3238B2B}" emma:medium="tactile" emma:mode="ink">
                <msink:context xmlns:msink="http://schemas.microsoft.com/ink/2010/main" type="inkWord" rotatedBoundingBox="25448,12659 25535,5909 27694,5937 27607,12687">
                  <msink:destinationLink direction="with" ref="{8AF16172-C564-4CE4-994D-0FE9A6666AA2}"/>
                </msink:context>
              </emma:interpretation>
              <emma:one-of disjunction-type="recognition" id="oneOf0">
                <emma:interpretation id="interp0" emma:lang="en-US" emma:confidence="0">
                  <emma:literal>: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12907 4602 4224,'0'25'1664,"0"-25"-896,0 0-480,0 0 448</inkml:trace>
          <inkml:trace contextRef="#ctx0" brushRef="#br0" timeOffset="2146">13335 3612 4096,'0'0'1568,"0"0"-832,0 16-384,0-16 480,0 17-96,0-1 0,0 1-320,0 16-96,0 16-192,0 1-160,0-1 0,16 17-384,-16 0-160,0 0-2016</inkml:trace>
          <inkml:trace contextRef="#ctx0" brushRef="#br0" timeOffset="2953">15083 3052 2688,'0'-33'1056,"0"33"-576,0 0-160,0 0 384,0 0-128,0 0 64,0 0 0,0 0 0,0 17-352,0 15-160,-16 2 32,0 15 32,16 0-64,-17 34-96,0 0 64,17 32 64,-16 0 0,-1 34 0,17-17-256,-16 33 0,-1 0-1440,17 16-1568,-16-16 608</inkml:trace>
          <inkml:trace contextRef="#ctx0" brushRef="#br0" timeOffset="2662">15084 3200 2560,'0'0'960,"0"0"-512,0 0-544,0 0 192,0 0-608,0 0-192,0 0-224,0 0-64</inkml:trace>
          <inkml:trace contextRef="#ctx0" brushRef="#br0" timeOffset="3633">13682 7901 3456,'-16'0'1408,"16"0"-768,-16 0-416,16 0 480,0 0-128,-17 0-32,0 17-288,17-17-96,-16 0 96,-1 16-128,1-16-192,-1 16 160,17 1 192,0 0-64,17 15-32,-17-15-192,0 16-64,16 0-64,1 16 96,-17 18-512,16-1-160,1 0-1568,-17 0-672,0 16 1536</inkml:trace>
          <inkml:trace contextRef="#ctx0" brushRef="#br0" timeOffset="4156">14737 8264 4864,'0'0'1824,"0"0"-960,0 0-1088,0 0 320,0 0-32,0 17 96,16-17 0,-16 0 64,17 16-128,0 1 160,-17 16 128,0 0 0,16 0 32,-16 16 32,0 17 128,0 0-32,0 0 32,0 49-224,0-16-128,-16 17-480,-1-1-256,0 17-288,-15 0-64,-17 0-1312,15-1-1280,-15 1 1024</inkml:trace>
        </inkml:traceGroup>
      </inkml:traceGroup>
    </inkml:traceGroup>
  </inkml:traceGroup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0:38.36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1893 4105 4224,'0'-24'1664,"0"24"-896,-23 0-192,23 0 992,0 0-864,0 0 352,0 0-608,0 0 576,0 0-576,0 0 544,0 0-544,0 0 192,0 24-384,0-24 416,0 0-384,0 0 352,0 23-353,0-23 193,0 24-256,0-24 288,0 24-288,0-1 160,0-23-224,0 23 288,0 1-256,-24 0 256,24-1-256,0 24 96,0-23-160,0 22 224,0-22-224,-23 23 256,23-24-256,0 25 160,0-25-160,0 1 64,0 23-96,-24 0 96,48-24-128,-24 1 32,0 23-32,0-24 32,0 25-64,0-25 64,0 0-64,0 25-32,0-25 32,0 24-32,0-23 0,0 22 0,0 2 0,0-2 64,23 2-32,-23-1-32,0 0 32,0-24-32,0 24 0,0 1 0,0-25 0,0 0 128,0 25-64,0-25-96,0 24 0,0-23-32,0-1 0,0 0 64,0 25 0,0-25 64,0 0-32,0 1-32,0 0 32,0-1-32,0 1 0,0-1 0,0 24 0,0-23-96,0-1 64,0 1 32,0-1 0,0 1 64,0 23-32,0-23-32,24-1 32,-24 0-128,0 1 64,0 0 32,0 22 0,0-22-96,0 0 64,0-1 32,0 0 0,0 25 64,0-25-32,0 24 64,0-23-64,0-1-96,0 1 32,0-1-32,0 1 0,0-1 192,0 24-64,0-23-32,0 0 0,0-1-32,0 24 0,23-23-96,-23-1 64,0 0 96,0 25-32,0-25-32,23 0 32,-23 1-128,0 0 64,0-1 96,0 24-32,0-23-32,0-1 32,0 1-32,0-1 0,0 1 0,0 23 0,0-24-96,0 1 64,0-1 32,0 1 0,0-1 64,24 1-32,-24 23-32,0-24 32,0 1-32,0 23 0,0-24 64,0 25-32,0-25-32,0 0 32,0 1-128,0 0 64,0-1 32,0 24 0,0-23 0,0 23 0,0-24 0,0 1 0,0 23 64,0-24-32,0 24-32,0 0 96,0-24 0,0 25-32,0-2-64,-24-22 96,24 23 64,0 0 64,0-23-192,0 23 0,0 0 96,0-23 64,0 22-64,0-22-96,0 23-96,0-24 32,0 25 32,0-25 64,0 24-32,0 0 64,0-24 0,0 25 32,0-25-64,0 24 32,0-23 0,0 23-32,0-24 32,0 1-64,0-1 64,0 1-64,0 23-96,0-23 32,0-1-32,0 24 0,0-23 64,0 22 0,0-22 0,0 0 0,0 22 0,0-22 0,0 23 64,0-24-32,0 25-32,0-25 32,0 1 32,24 23-32,-24-24-32,0 1 32,0 23-128,0-23 64,0-1 96,0 24-32,0-23 128,0 22-96,0-22-32,0 0 0,0 22-32,0-22 0,0 0 64,0 22-32,0 2 128,0-25-96,0 24-96,0-23 0,0 23 32,0-24 0,0 24 128,0-23-64,0 23-32,0-23 0,0 22 32,0-22-32,0 23-32,0 0 32,-24 0-32,24 0 0,0-23 0,0 22 0,-23 2-96,23-1 64,-23 0 96,23 0-32,0 24 64,0-25-64,-24 2-32,24-2 32,-23 2-32,23-2 0,0 2 64,0-25-32,0 48 64,0-24-64,-24 0-32,48-24 32,-24 24 32,0 0-32,0 0-32,0-23 32,0 23 32,0 0-32,0 0-32,0-24 32,0 25-32,0-2 0,0-22 128,0 23-64,0 0 32,0-23-32,0 23 32,0-24-64,0 24-32,0-23 32,0-1 32,0 25-32,0-25-32,0 0 32,0 1-32,0 23 0,0-24 0,0 1 0,0 0 0,0 22 0,0-22 0,0 0 0,0-1 0,0 24 0,0-23 0,0 23 0,0-24 0,0 24 0,0-23 0,0 23 0,0 0 0,0-24 0,0 25 0,0-25 0,0 24 0,0 0 0,0 0 64,0-23-32,0 22-96,0 2 32,0-25 32,0 24 0,0-23 64,0 23-32,0 0-32,0-24 32,0 24-128,0 1 64,0-25 32,0 24 0,0-23 0,0 22 0,0-22 0,0 23 0,0 0 0,0-23 0,0 22 0,0-22 0,0 23 0,0-23 0,0 23 0,0-24 0,0 24 64,0 0-32,0 0-32,0-23 32,-24 23-128,48 0 64,-24-23 32,0 22 0,-24-22 0,24 23 0,0 0 0,0-23 0,0 22 0,0 2 0,-23-1 0,23 0 0,0 0 0,0-24 0,0 25-96,0-2 64,-24 2 96,24-25-32,-23 24-32,23 0 32,-23 0-32,23 0 0,-24 0 0,24 0 0,0 0 64,0 0-32,-24-23-32,24 23 32,0-24-128,0 24 64,0 1 32,-23-25 0,23 24 0,0 0 0,0-24 0,0 24 0,-23 0-96,23-23 64,0 23 96,0 0-32,0-24 64,0 25-64,0-25 64,0 24-64,0-23-32,0 22 32,0-22-128,0 23 64,0-24 32,0 25 0,-24-25 0,48 0 0,-48 25 64,24-25-32,0 1-96,0 23 32,0-24 96,0 24-32,0 1 64,0-25-64,0 0-32,0 25 32,0-25-32,0 0 0,0 1 64,0 0-32,0 22-32,0-22-64,0 23-32,0 0 128,0-23 32,0 23 0,0 0-128,0-24 32,-23 24 32,23-23 0,0 23 0,0-24 0,0 25 0,0-25 64,0 24-96,0-23 0,0-1 32,0 24 64,0-23-96,0-1 0,0 24 32,0-23 0,0 22 0,0-22 0,0 0 0,0 23 64,-24-24-96,24 1 0,0-1-32,0 1 0,0 23 128,0-23-32,0 22 64,0 2-64,0-25-96,0 24 32,-23-23 96,23-1-32,0 24-32,0-23 32,-24 22-128,24-22 64,0 0 32,0 23 0,0-24 0,0 24 0,0-23 0,0-1 0,0 1 0,0-1 0,0 1 0,0-24 64,0 23 32,24 1-128,-24 0 32,0-1 64,0 24-32,23-23-32,-23-1 32,0 0-32,0 1 0,0-24 64,0 24-32,0-1-32,24 0 32,-24 1-32,0 0 0,0-1 64,0-23-32,0 23-32,0 1 32,0 0-32,0-24 0,0 23-96,0 24 64,0-23-32,23-1 0,-23 1 128,0-1-32,0 1 64,0-24-64,0 24-32,0-1 32,0-23 32,0 23-32,0 1-32,0-24 32,24 47-128,-24-47 64,0 47 96,23-23-96,-23-1 0,0 24-256,0-23-128,0-1 224,23 0-992,-23-23-352,0 24-1632,24-24-704,-24 0-2047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0:50.98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-222 17618 4224,'0'0'1568,"0"0"-832,0 0-512,0 0 416,0 0-32,24 0 96,-24 0-96,23 0 0,-23-24-320,24 24 96,-24 0 128,0 0 32,0-24 32,23 24-96,-23 0 32,24 0-288,-24 0-128,0 0 0,23 0 64,1 0 128,-24 0 160,24 0 32,-24 0 0,23 0-32,-23 0-32,23 0-161,1 24 1,-24-24-160,24 24-64,-1-24 0,0 0-32,1 0 0,0 23 64,-1-23 96,0 0 64,1 0 96,0 0 32,-1 0-32,0 23 32,1-23-128,23 24-64,-23-24-160,-1 24 0,1-24 64,-1 23 32,1 0 32,-1-23 0,1 0-160,0 24-32,-1-24-64,24 0 96,-23 0 64,22 0 64,-22 0-32,23 0-64,-24 0-64,1 0 32,0 0-32,-1 0 0,0 0 64,1 24 64,23-24-32,-23 0-32,-1 0 32,1 0-32,-1 23 0,1-23 64,-1 0-32,24 0-32,-47 0 32,24 0-32,-1 0 0,1 0 64,0 23-96,-1-23-64,0 0 64,1 0 0,0 0 32,-1 0 64,0 0-96,25 0-64,-25 0 64,24 0 64,-23 0 0,22 0 64,-22 0-64,23 0-32,0 0 32,-23 0-32,23 0-96,0 0 64,0 0 32,0 0 0,0 0 0,0 0 0,0 0 0,0 0 0,0 0 0,0 0 64,0 0-32,0 0 64,0 0-64,24 0-32,-24 0-64,0-23 32,23 23 96,1 0 32,-24 0-32,23 0 32,-22-23-64,-2 23-32,25 0-64,-24 0 32,24 0-32,-24 0 0,23 0 128,-22 0 32,-2-24-128,25 24-32,0 0-64,-25 0 96,25 0 0,-24 0 96,47 0-32,-47 0 64,24 0-64,-1 0 64,1 0-64,0 0 64,-25 0-128,25 0 0,0 0 32,-24 0 0,23 0 0,-23 0 0,24 0 0,0-24 64,-1 24-32,0 0 64,1-23-64,0 23 64,23 0-64,-24 0-32,1 0-64,0 0 32,-1-23 96,-23 23 32,24 0-32,-1 0-64,-23-24-64,24 24-32,-24 0 64,23 0 0,25-24 160,-25 24 64,0 0-64,1 0-96,0 0 0,-25 24 32,2-24-32,-1-24-32,23 24 32,-23 24-32,0-48 0,-23 48 64,23-24-32,0 24-32,-24-24-64,25 0 32,-2-24 96,-22 24 96,23 0-128,0 0-96,0 0 96,-24 0 96,48 0-96,-24 0-32,24 0-64,-24 0 0,0 0 64,0 0 0,0-24 64,0 24 32,0 0-192,0-23 0,-23 23-32,22-23 64,2 23 32,-1-24 96,0 24 32,0 0 32,23 0-64,-23 0-64,1 0 32,22 0 32,-23 0-192,24 0 32,-25 0 32,2 0 96,22 0 0,-23 0-32,0 0 32,0 0-32,0 0 0,24 0 0,-24 0 64,0 0 96,0 0-64,23 0-64,-22 0 0,-2 0-32,25 0 64,0 0 32,-24 0-128,23 24 32,1-24 0,-1 0 64,1 0-96,0 23-64,-25-23 64,25 0 0,0 0 32,-1 0 64,-23 0-32,24 0-32,-1 0 32,1-23-32,0 23 0,-1 0 64,0 0-96,25 0 0,-25 23 32,1-23 64,-1 0-96,-22 0-64,22 23 64,0-23 0,1 0 96,0 0 32,-1 0-32,1 0-64,-1 0-64,1 0 32,-1 0-32,24 0-64,-23 0 160,23 0 32,-47 0-96,47 24 32,-23-24 0,-1 24 0,1-24 64,-1 0 32,1 0-128,23 0 32,-23 0 0,23 0 0,23 0 0,-22 0 0,-1-24 0,0 24 64,0 0-32,-24 0-32,1-24 32,23 24-32,0 0 0,-23 0 64,23 0-96,0 0 0,0 0 96,0 0 32,-24 0-32,24 0-64,-23-23-64,23 23 32,-23 0 32,-1 0 64,0 0-96,25-23-64,-25 46 128,24-23 32,1 0 0,-25 0-64,24 0 32,-24 0-32,1 0 64,0 0 32,-1 0-128,1 0-32,0 0-64,-1 0 96,0 23 0,1-23 32,0 0 64,-1 0 32,1 0-128,23 0 32,-24 0 64,1 24 32,-1-24-128,1-24-32,0 24 32,-1 0 0,0 0-64,25 0 64,-25 0 32,25 0 0,-1 0 0,0 0 0,-24 24 0,24-24 64,-23 0 32,-1 0 32,24 24-224,-23-48 0,23 24 32,-24 0 96,24 0 0,0-24 64,24 24-224,-24 24 32,0-48 96,0 48 64,0-48-96,0 24 32,1 0 0,-25 0 64,24 0-32,1 0-32,-25 0 32,48 0-32,-24 0 0,0-23 0,-24 23 64,1 0 32,23 0-32,-23-23-64,-1 23-64,0-24-32,1 24 64,0 0 64,-1 0 0,1-24 64,-1 24-128,25 0 0,-25 0 32,0 0 64,-22 0-32,22-23-32,-23 23 32,24 0 32,-1-24-96,-23 24 0,24 0 32,-24-23 0,0 23 64,0 0 32,24 0-32,-25-24-64,2 24-64,22 0 32,-23 0 32,24 0 0,-1 0 0,1-23 0,-24 23 0,0 0 64,0 0-32,0 0-32,24 0-64,-1 0 32,-23 0 32,0 0 64,24-24-96,-24 24-64,23 0 64,-22 0 64,22 0 0,0 0 64,24 0-128,-46 0 0,22 0 32,-23 0 0,24 0 64,-24 0 32,0 0-128,23-23-32,-22 23-64,-2 0 96,25 0 0,-24 0 96,0 0-32,24 0 64,-25 0-128,2 0 0,22 0 32,1 0 0,0 0 0,-25 0 0,25 0 0,-24 0 0,23 0 0,-22 0 0,-2 0 0,2 0 64,22 0-96,-23 0 0,0 0 96,-23 23 32,46-23-128,-22 0-32,-2 0 96,2 0 32,22 0 0,-23 0-64,0 0 32,23 0-32,-22 0-96,-1 0 0,0 0 64,23 0 64,-46 0 0,23 0-32,0 0-64,23 0 32,-22 0 96,-2 0 32,2 0-128,22 0-32,-23 0 96,0 0 32,0 0 0,24 0-64,-24 0 32,24 0-32,-25 24-96,25-24 64,-24 0-32,23 0 0,-22 0 64,-2 0 64,2 0-96,-1 0 0,0 0 96,23 0 32,-22 0-32,-2 0-64,-22 23-64,23-23-32,0 0 128,0 0 32,0 0 0,0 0-64,0 24-64,0-24-32,0 0 64,0 0 0,24 0 32,-24 0 64,0 0 32,0 0 32,24 0-160,-25 0 32,2 23 0,-2-23 0,2 0 0,-2 0 0,2 0-96,-1 0 64,0 0 32,23 0 64,-22 0-96,-2 0 0,2 0 32,22 0 0,0 0 0,-22 0 64,22 0-32,1 0-32,-24 0 32,0 0-32,0 0 0,0 0 0,24 0 0,-48 0 0,24 0 0,0 0 0,0 0 0,-23 0 0,22 0 0,2 0 0,-25 0 0,0 0 0,25 0 0,-1 0 0,-24 24 0,24-24 0,-23 0 64,23 0 32,-23 0-128,46 0-32,-46 0 32,22 0 0,-22 0 160,23 0 160,-24 0-32,1 0 96,0 0-192,-1 0-96,24 0-32,-23 0-32,-1 0 0,1 0 0,23 0 0,-24 0 0,1 0-96,23 0 64,-24 0 32,1 0 64,-1 0-32,1 0-32,23 0 32,-24 0-32,1 0 0,0 0 0,-1 0 0,0 0 64,1 0-96,23 0 0,-24 0 32,1 0 64,0 0-96,-1 0 0,0 0 32,1 0 0,0 0 0,-24 0 0,23 0 64,1 0-32,-1 23 64,1-23-64,-1 0-32,1 0 96,-24 0-64,23 0-32,-23 0 32,0 0 32,0 0-32,0 0-32,24 0 32,-24 0-32,0-23 0,0 23 64,0 0-32,0 0 64,24-24-64,-24 24 64,0-23-128,0 23-64,0-24 64,0 24 0,0-23 32,0-1 0,0 1 0,0 23 0,0-24 64,23 0 96,-23 1 0,0 0 0,0-1-96,0 0-64,0 1 32,0 23-32,0-23 0,0-1 0,0 0 64,0 1 32,0 23-32,0-23-64,0-25 96,0 25 64,0 0-64,0-1-64,23 0 0,-23 1-32,0-1-96,0-23 64,0 24 96,0-1 96,0-23-128,0 24-32,0-24 0,0-1 64,0 2-32,0 22-32,0-23 32,0 0-32,24 0-96,-24 0 64,0 0 96,0 0 32,0 0-128,0 0 32,0 0 64,0 0 32,0-1-128,0 2-32,0-25 32,0 24 0,0 0 32,0 0 64,0 0-32,0 0-32,0-24-64,0 24 32,0-23 32,0 23 64,0 0-32,0-1 64,0 2-128,0-2 0,0 2-32,0-2 0,0-22 64,0 23 0,0 0-96,0-24 64,0 24 32,0 0 64,24-24 32,-24 1 32,0 0-160,0-1 32,0 24-64,0-23 0,0-1 64,0 0 64,0 24-96,0-23 0,0-1 32,0 1 0,0 22 0,0-22 64,23 23-32,-23-24-32,0 1-64,0-1 32,23 1 32,-23-1 64,0 1-32,0-1-32,0 24 32,0-23-32,24 22 0,-24-22 0,0 23 0,0-24 0,0 24 0,24-23 64,-24 23-32,0-24-32,0 0 32,0 1-32,0 0-96,0 22 64,23-22 32,-23 23 64,0-24-96,0 24-64,23 0 128,-23 0 32,0-24-96,0 25 32,0-2-64,0-22 0,0 23 64,0 0 64,24 0-96,-24 0 0,0 0 96,0-24 32,0 24-32,0 0-64,0 0 32,0 0 32,0 0-96,0 0-64,24 0 64,-24 0 0,23 0 32,-23 24 64,0-25-96,0 1-64,0 0 128,0 0 32,23 24 0,-23-25-64,0 2 32,0 22-32,24 0-96,-48-22 64,48-2-32,-24 25 0,0-24 64,0-23 64,0 22-32,0 1-32,0 0 32,0-23 32,0 23-96,0 0-64,0-1 128,0 2 32,0 22 0,0-23-64,0 0 96,0 0 64,0 0-224,0 0 0,0 24 0,0-25 32,0 25 32,0-24 0,0 23-96,0-23 64,0 0 32,0 0 64,0 0-32,0 0-32,0 0-64,0 0-32,0-1 64,0 2 64,0-2 0,0 25 64,0-24-128,0 23 0,0-22-32,24-2 0,-24 2 64,23-2 0,-23 1 0,0 0 64,0 0-32,24 24 64,-24-25-64,0 2-32,0-2-64,0 2 32,0-2 32,23-22 0,-23 23 0,0 0 64,0 0-96,0 0 0,24 0 32,-24 0 64,0 23-32,23-23-32,-23 24 32,0-48-32,0 24 0,24 0 0,-24 0 0,23 23 64,-23-22-96,0-2 0,0 25 32,0-24 0,24 0 0,-24-24 0,0 24-96,0 0 64,0 0 32,0 0 64,0 0-96,0 0-64,23-23 64,-23 22 64,0 25 0,0-24 64,24 0-128,-24 0 0,0 0 32,0 0 64,23 0-32,-23 23-32,0-23-64,0 0 32,0 0 32,0 0 0,0-24 0,0 25 64,0-2-32,0 2-32,0-25 32,0 24-32,0 0 0,0-24 0,0 24-96,0 0 64,-23 0 32,23-24 0,0 25 0,0-2 64,-24 2-32,24-2-32,0 1 32,0 0 32,-23-23-96,23-1 0,-24 24 32,24-23 64,-23-1-96,-1 24 0,24 0 32,0 0 0,-23-23-96,23 22 64,0 1 32,-24-23 0,24 23 0,0-1 64,0 2-96,-23-2-64,23 2 128,-24-2 32,24 2-96,0-25 32,0-23 64,0 47-96,0-24 0,0 1 32,0 23 64,0-1-96,0 2 0,0-2 32,0 2 64,0-2-96,0 2-64,0-2 64,-23 2 64,23-2 0,0 1 64,0 24-128,0-24 0,0 0 32,0-1 0,0 2-96,0-2 64,-24 2 96,24-2 32,0 2-128,0 22 32,0-23 0,0 24 64,0-25-192,0 1 32,0 24 160,0-24 192,0 23-288,0 1-96,0-1 64,0 1 0,0-24 64,0 23 64,0 0-32,0 1-32,0-24 32,0 23 32,0 1-32,0 0-32,0-1 32,0 0-32,24 1-96,-24 0 0,0-25 128,0 48 32,0-23-96,0 0-32,0-25 96,0 25 32,0-1-96,0-23 32,0 24-64,0-24 0,0 23 64,0 0 64,23 1-96,-23 23 0,0-23 96,0-1 32,0 0-128,0 24 32,0 0-64,0-23 0,0 0 64,0 23 0,0-24 64,0 24 32,24-24-32,-24 24-64,0-23-64,0 23 32,0-23 32,0 23 0,0-24 0,0 24 64,0 0-96,0-24-64,0 24 128,0 0 32,-24-23 0,24 0-128,-23 23 32,23 0 96,0-24 32,-24 24-32,24 0 32,-24-24-64,1 24-96,0-23-32,-1 23 64,24 0 0,-24 0 32,1-24 0,0 24-96,-1 0 64,0-23-32,1 23 0,0 0 64,-1-24 64,0 24-96,-22-23 0,-2 23 32,1-24 0,0 24 64,0 0 32,0-23-128,-23 23 32,22 0 0,2-24 0,-25 24 0,0 0 0,25 0 0,-2 0 64,-22 0-96,23 0-64,-24-23 64,24 23 0,-24 0 32,1-24 0,0 24 0,-1 0 0,24 0 0,-23 0 0,-25 0-96,48 0 0,-23-23 64,-24 23 0,23 0 32,-23 0 0,23 0 64,-23 0 32,0 0-32,24 0-64,-1 0 32,-23 0-32,0 0 0,23 0 0,-23 0 0,0 0 0,24 0 0,-24 0 64,23 0-96,0 0 0,-23 0 32,0 0 0,0 0 0,0 0 0,24 0 64,-24 0 32,0 0-128,23-24-32,-23 24 32,0 0 64,23 0 0,1 0-32,-24 0-64,0 0 32,0 0 32,23 0 64,-23 0-96,23 0 0,-23 0 32,0 0 0,0 0 0,24 0 0,-24 24 0,23-24 0,-23 0 64,0 0 32,0 0-128,-1 0-32,25 23 32,-24-23 64,0 0-64,0 0 0,0 0 32,23 0 0,1 24 0,-25-24 64,1 0-96,0 0-64,0 23 128,0-46 96,24 23-96,-24 0-96,0 0 32,23 0 0,0 0 32,-23 0 0,24 0 0,-1-24 0,-23 24 0,0 0 64,23 0-96,-23-23 0,0 23 32,0 0 0,0 0 0,24 0 0,-1 0 0,-23-24 64,23 24-32,1 0-32,-24 0 32,0 0-32,23 0 0,-23-24 64,24 24-32,-25 0-32,25 0-64,-24 0-32,24 0 128,-1-23 32,0 23-96,1 0-32,-24 0 32,23 0 64,-23 0 0,23-23 64,-23 23-128,24 0-64,-24 0 64,23 0 0,-23 0 32,0-24 64,23 24-32,-23 0-32,0 0-64,0 0 32,0 0 32,0 0 0,0 0 0,0 0 64,-24 0-96,24 0 0,0 0 32,0 0 0,-24 0 64,24 0 32,-23 0-128,0 0 32,22 0 0,-22 0 64,-1 0-96,24 0-64,-24 0 64,24 0 0,-23 0 96,-1 0 32,24 0-128,-23 0 32,-1-24 0,0 24 0,1 0 0,-1-23 64,24 23-32,-23 0-32,-1 0-64,0 0-32,1 0 128,-1-23 32,1 23-96,-1-24 32,0 24 0,1 0 64,-1-24-32,1 24-32,-1-23-64,0 23 32,1 0 32,-1 0 64,24 0-96,0 0 0,0 0-32,-23 0 0,-1 0 64,0 0 0,24 0 64,0 23 32,0-23-128,-24 0 32,24 24 0,0-24 64,24 0-32,-48 24 64,0-24-224,1 0 32,23 23 96,0-23 64,-1 23-96,1-23 32,0 0 0,0 0 0,0 0 0,24 0 64,-48 0-32,24 24-32,0-24-64,0 0 32,24 0 32,-24 24 0,-1-24 0,25-24 0,-25 24 64,25 0 32,-24 0-128,24 24-32,-24-24 32,23 0 64,-23 0 0,23 0-32,1 0 32,-1 0 32,0 0-96,-23 0 0,24 0 96,0-24 32,22 24-32,-22 0-64,23 0-64,-24 0-32,24 0 64,-24 0 0,1 0 96,0 0 32,-1-24-128,0 24-32,24 0 32,-23 0 0,23 0 32,-24 0 0,0 0 0,1 0 0,0 0 0,22-23 0,-22 23-96,23 0 64,-24 0 32,1 23 0,23-23 0,-24 0 0,1 0 64,-1 0 96,0 0-128,1 24-96,23-24 32,-24 0 0,1 0 32,-1 0 64,1 0 32,23 0 32,-24 0-160,24 0-32,-23 0 32,-1 0 64,0 24-64,1-24-64,-24 0 128,23 0 32,0 0 0,25 0-64,-25 0-64,0 0 32,25 0 32,-25 0 64,0 0-96,1 0-64,-1 0 64,1 0 0,-1 0 96,-23 0 32,24 0-32,-1 23 32,-23-23-128,23 0 0,1 0 32,-1 0 0,0 0 0,1 0 0,0 0 0,-1 0 64,0 23-32,1-23-32,-24 0-64,23 24-32,-23-24 64,0 0 64,23 0 0,1 0-32,-24 24-64,24-24 32,-1 23 96,0-23 32,1 0-32,-1 24-64,-23-24 32,23 0-32,-23 23-96,24-23 64,-24 0 32,23 0 0,-23 0 0,23 24 64,1-1-32,-24-23-32,24 0 32,-1 24 32,-23-24-96,0 23 0,23 1 32,1-24 0,22 0 0,-46 0 0,48 0 0,-25 0 0,0 23 0,1-46 0,-1 23 0,1 0 64,23 23-32,-24-23-32,0 0-64,25 0 32,-2 0 32,-22 0 64,0 0-96,-1 24 0,24-24 32,0 0 64,-24 0-96,24 0 0,0 0 32,0 0 0,-24 0 0,25 23 64,22-23-96,-23 0 0,-24 0 32,24 0 64,0 0-32,0 0-32,0 0-64,0 0 32,0 0 32,-23 24 64,22-24-32,-22 0 64,23 0-128,0 0 0,0 24-32,0-24 0,0 0 64,23 0 64,-23 0-32,24 0-32,-24 23 32,23-23 32,0 0-32,1 0-32,0 0-64,-1 0 32,0 0 32,-22 0 0,22 0 0,0 0 64,-22 0-96,22 0-64,0 0 64,-22 0-64,22 0-32,0 0-64,1 0 32,-1 0-544,1 0-192,-1-23-288,1 23-160,23 0-64,0 0 0,0-24-256,0 24-159,23 0-1825,1 24-576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05.33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1317 16428 11264,'0'0'4224,"0"0"-2305,23 0-1951,-23-23 960,0 23-640,0-23 96,24 23-256,-24-24 64,24 0-96,-24-22 224,23 22-192,1-23 256,23 0-256,-24 0 96,1 0-128,23 0 160,0-24-160,0 24 96,0 0-96,0-23-64,0-1 0,24-23 32,-1 0-32,0-24 64,1 47-64,0-46-96,-1 46 32,-22-46 32,22 46 0,24-46 0,-24 23 0,24-24 0,-23 47 0,0-46 0,-1 23 0,24 0 64,-23 23-32,0-23 64,-1 24-64,0-24 64,1 23-64,0-23 128,-1 0-96,1 0 256,0 23-192,-1-23 32,0 24-96,1-1-128,-24 24 32,23-23 32,-22 22 0,22-22 64,-23 46-32,0-46-96,-23 46 32,23-46-128,0 46 96,-23-23 96,-1 24 0,0-1 64,1 0-64,-24 1 64,24 0-64,-1-1 64,0 0-64,-23 1-96,24 0 32,-24-1 32,24 24 0,-24 0 64,23-24-32,-23 1-32,0 23 32,0-23-128,23 23 64,-23-24 96,0 24-32,0-24-32,24 24 32,-24-23-32,0-1 0,0 24 0,0-23 0,0-1 64,0 24-32,-24-23-32,24-1 32,0 1-32,0 23 0,-23-24 0,23 24 0,0-23 0,-23-1 0,23-23 0,0 23 0,-24 1 64,24 0-32,-24-1 128,1 0-96,0 1 32,23 0-32,-48-25-128,25 25 32,0-24 32,-1 0 0,0 0 128,1 0-64,-24 0 192,23 23-160,1-46 192,-1 22-192,-23-22 256,0 23-224,0-24 96,23 25-128,-22-25 0,-2 24-32,25-24 96,-24 24-96,0-23-96,24 23 0,-25-24 32,25 1 0,-24-1 0,0 24 0,23-23 192,1 22-96,-24 2 96,47-2-96,-47 1-128,23 24 0,0-48 96,-22 0-96,-2 25 0,25-2 32,-48-22 64,25 23-96,-2-24 64,2 25 0,-2-2-32,1 1 32,-23-23-32,23 23 0,0-24 64,0 24-32,-1-23 64,2 22-128,-2-22 0,2 23 32,-2-24 64,2 25-32,22-25-32,-23 0 32,0 24-32,0 0 0,0-23 64,0-1-32,0 0-160,23 25 64,-23-25 32,0 24 32,0 0 64,0 0-32,0-24-32,0 24-64,23 24 32,-22-24 32,22 23 0,0 0 0,1 1 0,-1 0 0,1-1 64,-1 24-32,1-24-32,23 1-64,-24 23 32,1 0 32,23-23 0,0 23 0,-24-24 64,24 24-32,0-24 128,-23 24-224,23 0-128,0-23 128,0 23 64,0 0 32,0-23-96,0 23 32,0 0 32,0 0 0,0-24 0,0 0 0,0 48 64,0-48-32,0 24-32,0-23 32,0 23-32,0 0 0,23-23-96,-23 23 64,0 0-32,24 0 0,-24-24 64,23 24-96,1 0 0,-24 0 64,23 0 64,1 0 0,-1-24-32,1 48 32,-1-24-32,1-24 0,23 24 0,0 0 0,-23 0-96,22 0 64,-22-23 32,23 23 0,0 0 0,0 0 0,-24 0 64,25 0-32,22 0-32,-23 0-64,0-24 32,24 24 32,-24 0 64,0 0-32,0 0-96,0 0 32,0 0 32,23 24 0,25-1 0,-1-23 0,-24 24 0,1-24 0,-1 24 0,-22-24 0,-2 0 0,2 0 0,-2 0 0,2 0 0,22 0 0,1 0 0,-24 0 0,23 0 0,-22 23 0,-25-23 0,24 23 0,0-23 0,0 0 0,23 0 0,1 0 0,-48 0 64,25 0 96,-1 0-64,-24-23-128,1 23 0,-24 0-32,23 0 0,-23 0 128</inkml:trace>
  <inkml:trace contextRef="#ctx0" brushRef="#br0" timeOffset="1">4068 8008 25951,'0'-23'96,"0"23"-64,0 0-32,0 0 32,0 0-32,0 0-96,23 0 64,-23 0 32,0 0 0,0 23 64,0-23-32,0 0-96,0 0 32,0 0-32,0 0 0,0 24 128,24-24-96,-24 47-64,23-47 64,-23 23 64,24 1-64,-24-24 0,0 23 32,23 1 0,-23-24 0,0 23-96,24 25 64,0-25 96,-1 24-32,-23 23 64,47-22-64,-47 22-96,47 0 32,-24-22-32,1-1 0,0 23 64,22 1 0,-22-1 64,23 1-32,0 0-96,-23 23 32,23-24-32,0 24 0,0-23 0,0-1 0,0 25 64,0-1 0,47 70 64,0 24-32,24 0 64,-24-23-128,0-24-64,0 0 64,0 0 0,-23 1 32,23-2 128,0 2-64,0-1 32,0 0-32,-23-23-128,-1 22 32,24 2 32,-23-25 0,-1 24 64,1 1-32,23-2-96,-23-22 32,23 24 32,0-25 0,-24 24 0,24 0 0,0 24 0,0 23 0,24 0 64,-24-23-32,0 0-32,0-25 32,0 2 32,-23-1-32,23-24 128,-23 25-224,23-25-32,-23 0 32,-1 25 160,1-48-32,-24 0-32,23 0 0,-23 0-128,0 0 64,1 0 32,-2-23 0,2-1 64,-2 1-32,2-1-32,-25-22 32,0-2 32,25 2-32,-2-2-32,-22 25 32,0-24-128,23 0 64,0 0 32,0 0 0,-24 0 0,1 0 0,0 0 0,-1-23 0,0 0 64,1-1-32,-24 0-32,24 25 32,-1-25-32,-23 24 0,0-47 0,0 24 0,0-24 0,23 23 0,-23-23 0,0 0 0,0 0 0,0 23 0,0-23 0,0-23 0,0 23 0,0 0-96,0 0 64,0 23-32,0 1 0,-23-48 0,23 24 0,-47 0 0,23 0 0,1-23 0,-24 23 96,0 0-32,0 0 0,-24-23-64,24-1 32,-23 0 96,22 24-32,2-23 64,-25 23-64,24-23 64,-71-1-128,1 0 0,23 1 32,-24 0 0,24-1 0,0 24 0,0-24 0,23 24 0,0-23 0,1 23 0,-24-24 0,47 24 0,-24-23 0,24 23 0,-24-24 0,25 24 0,-25 0 0,0-23 0,25 23 0,-2 0 0,2 0 64,-2 0-32,1 0 64,24 0-64,-1-24 64,1 24-64,-1 0-32,1 0 32,-1 0-32,24 0 0,0 0 0,0 0 0,-24 0-160,48 0 96,-24 0 32,0 0 32,0 0 64,0 0-32,0 0-32,0 0 32,0 0-32,0-23 0,0 23 64,0-24-32,0 0 64,0 1-64,0 0-32,0-1 32,-24-23-128,1 24 64,0-1 96,23-23-32,-24 0 64,0 23-64,48 1-32</inkml:trace>
  <inkml:trace contextRef="#ctx0" brushRef="#br0" timeOffset="2">6326 15369 17023,'0'0'6400,"0"-70"-3456,-23 22-3488,0 25 896,-1 0-384,24-1 64,-24-23 0,-22-23-32,22 23 32,0-24-128,-22 1 64,-2-24 32,1 23 0,0 0 0,24 1 0,-24-1 0,-1 24 0,2-23 0,22 47 0,0-25-96,1 25 64,0-24 96,-1 47-32,0-47-32,24 47 32,-23-23-32,23-1 0,0 0-96,0 1 64,-23-1 32,23 24 0,-24 0 64,24 0-32,0-23-32,0 23 32,-24 0-32,24-24 0,0 24 0,0 0 0,-23-23-96,23 23 64,0 0 32,0 0 0,-24 0 64,24 0-32,-24-24-96,24 24 32,0 0 32,0 0 0,-23 0 64,23 24-32,-23-48 64,23 48-64,-24-24-32,24 0 32,-24 0-128,1 23 64,0-23 96,23 24-32,-24-1 128,0 1-96,1-1-96,0 1 0,-1 0 96,-23 22-32,23-22 64,1 23-64,-1 0 64,-46 0-64,22 0 64,2 23-64,-2-23 64,2 1-64,-2-2-32,2 2-64,-2-2 32,2 2 32,-2-2 64,25 2-32,-1-2-32,1 2 32,-24-1 32,0 23-32,23-23-32,1 0 32,-24 0-128,23 0 64,0 0 32,1 0 0,-24 0 64,23 0-32,1 0-32,0-23 32,-1 23-32,0-23 0,1-1 0,0 24 0,-1-23 0,0 22 0,-22-22-96,22 23 64,0-24 32,1 1 0,-25 0-96,25-1 64,0 0 96,23 1-32,-48-1 64,48 1-64,-23 0-96,-1-1 32,24-23 96,-23 23-32,-1-23-32,24 24 32,-23-24-128,-1 0 64,24 24 96,-23-24-32,-1 0 64,24 23-64,-47-23 64,47 23-64,-47-23 128,23 0-96,1 0 32,0 0-32,-25 0 32,25 24-64,-24-24-32,23 0 32,1 0 96,-24 24-64,0-24 128,24 23-128,-25-23 32,1 0-32,-23 0 96,-1 0-96,1 0 128,-1 0-128,-23 0 128,47 0-128,-23 23-32,-1-23 0,0 0-32,1 24 0,-25-24 0,48 0 0,-47 0-160,23 0 96,1 0-544,-24 0 352,24-24-384,-1 1-992,24 23-2912,0-23 2432,0 23-5183,0 0 4159</inkml:trace>
  <inkml:trace contextRef="#ctx0" brushRef="#br0" timeOffset="3">6256 15157 3584,'0'0'1408,"0"0"-768,24 0 32,-24 0 1024,0 0-896,0 0 608,0 0-864,0-23 224,0 23-320,0 0 320,-24 23-416,24-23 448,0 24-480,0 0 352,0 22-384,24-22 64,-24 23-224,23 0-64,1 0-32,-1 0-32,1 0 0,-24 23-224,23-22 128,0-25-2080,1 24 1216</inkml:trace>
  <inkml:trace contextRef="#ctx0" brushRef="#br0" timeOffset="4">6350 15394 3584,'23'0'1408,"-23"0"-768,0 0-128,0 0 1152,0 0-928,0 0 320,0 23-320,0-23 96,24 0-448,-24 24 192,23 0-320,-23 22 352,24-22-352,0 23 288,-24-23-288,23 46 0,1-23-160,-1 0-64,1 0 0,-1 24-608,1-24 320,-24-23-2720,24 22 1664,-1-46-2912,0 24 2400</inkml:trace>
  <inkml:trace contextRef="#ctx0" brushRef="#br0" timeOffset="5">3997 13158 5248,'0'0'2016,"0"0"-1088,0 0-448,-23-24 992,46 24-800,-46 0 512,23 0-704,-24 0 800,24 0-704,0 0 832,-23 0-800,-1-23 895,-23 23-863,0 0 896,0 0-896,0-23 544,0 23-704,-47-24 320,47 24-480,-24-24-96,1 1-128,-1 0-448,24 23 224,-24-24-1888,25 1 1120,22-1-3967,0 24 2687,1-23-3584,23 23 3296</inkml:trace>
  <inkml:trace contextRef="#ctx0" brushRef="#br0" timeOffset="6">7784 16428 4736,'-24'0'1824,"24"0"-960,0 0-224,-23 0 1440,46 24-1120,-23-24 960,0 23-1120,-23 1 1056,23 23-1057,0 0 225,0 23-608,0-22-448,0 22 0,-23-46-224,23 23 128,0-23-1823,0 22 1055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05.34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5480 11772 6784,'0'24'2624,"0"-24"-1408,0 0-928,0 0 960,0 0-704,0 0 288,24 23-512,-24-23 192,24 23-288,-24-23 0,0 0-128,23 0 96,-23 0-64,23-23 224,-23 0-192,0-1 480,0 1-353,0-25 577,0 25-480,-23 23 640,23 0-576,-23 23 480,23-23-512,-24 24-224,24 0-128,-24-24-288,24 23 128,0 1 32,24-24 64,-24 23 64,0-23-32,24 0 64,-24 0-64,23-23-512,-23 23 256,0 0-1376,23 0 864,-46 0-2687,23 23 1919</inkml:trace>
  <inkml:trace contextRef="#ctx0" brushRef="#br0" timeOffset="1">4751 11631 4352,'0'24'1664,"0"-24"-896,-24-24-128,24 24 1248,0 0-1056,-23 0 768,23 0-960,-24 24 288,24-24-544,0 23 96,0 1-320,0 0 128,0-24-160,0 23 160,0 0-192,24-23 96,-24 24-96,23-48 96,-23 24-128,24-23 32,-1 23-32,-23-47 160,0 23-128,0 1 447,0-1-287,0 0 448,0 24-416,-23-23 224,-1 46-288,1-23-576,-1 48 192,24-48 0,-23 47 64,-1-23-768,24-1 480,0-23-3359,24 23 2079,-1 1-3264,-23-24 2816</inkml:trace>
  <inkml:trace contextRef="#ctx0" brushRef="#br0" timeOffset="2">5032 12642 4480,'0'-24'1760,"0"24"-960,-23 24-384,23-24 1088,0 0-832,-24 0 1024,24 23-992,-24-23 1088,1 24-1024,-24 23 672,47-24-833,-24 1 449,1 23-608,23 0 448,0 23-480,0 1 128,23-24-320,1 23 0,46-22 0,-22-2 96,69-22-96,-23-24-128,1-24-64,-1 1-800,-24 0 416,24-25-2944,-46 25 1825,23 0-4449,-25-1 3328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0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12530 8277 1664,'-14'30'704,"14"-1"-384,0 31-320,-15-46 160,15 15-96,0-14 32,-15 15-128,15-1-64,0-14-736,-15 14-224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05.351"/>
    </inkml:context>
    <inkml:brush xml:id="br0">
      <inkml:brushProperty name="width" value="0.07056" units="cm"/>
      <inkml:brushProperty name="height" value="0.07056" units="cm"/>
    </inkml:brush>
    <inkml:brush xml:id="br1">
      <inkml:brushProperty name="width" value="0.03333" units="cm"/>
      <inkml:brushProperty name="height" value="0.03333" units="cm"/>
    </inkml:brush>
  </inkml:definitions>
  <inkml:trace contextRef="#ctx0" brushRef="#br0">1353 12149 3712,'0'0'1408,"0"0"-768,-71 36-320,71-36 1088,0 0-768,0 0 832,0 0-864,0 0 608,0 0-704,0 0 576,0 0-608,0 0 320,0 0-480,142 0-160</inkml:trace>
  <inkml:trace contextRef="#ctx0" brushRef="#br1" timeOffset="1">1329 12195 4864,'0'-23'1824,"0"23"-960,0 0-512,71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05.353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1905 12206 1792,'0'-23'768,"0"23"-384,24-24-384,-24 24 160,0 0 608,0 0 896,0-24-864,0 24 896,0 0-992,0 0 640,0 0-800,0-23 448,0 46-576,0-23 384,0 0-448,24 0 608,-24 24-544,0-24 576,24 24-576,-24-1 703,0-23-639,0 47 768,0-23-736,0 23 320,0 0-480,0 23 32,0-23-256,0 23-64,0-22-32,0-1-1312,0-24 704,0 24-4063,23-23 2559,-23-1-3584,0-23 3232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05.35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4293 10784 2688,'-23'0'1056,"23"0"-576,0-23 288,0 23 864,0 0-832,0 0 448,0 0-768,0 0 608,0 0-640,0 0 640,0 23-640,0-23 480,0 0-512,0 0 384,23 0-448,1 0 608,0 0-544,-1-23 415,24 23-479,0-24 128,23 1-320,1-25 0,23 25-96,0-24-1728,-24 0 897,48 0-4705,-48 0 3040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8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10020 6268 4480,'0'0'1664,"0"0"-896,0 0-416,0-23 992,0 23-768,0 0 640,0 0-704,0 0 800,0 0-736,0-24 544,0 24-640,0 0 32,0 0-96,-24-23 96,24 23-256,0 0 223,0 0-287,-24-23 256,24 23-256,0 0 256,-23 0-256,23-24 320,-23 24-288,-1 0 320,0 0-320,1-24 224,0 24-224,-1 0 224,24 0-256,-24 0 96,-22 0-160,-2 0-128,25-23-32,-24 23 32,23 0 0,1 0 64,-1 0-32,1-23 128,-1 46-96,1-23-32,-1 0 0,1 0-128,-1 0 64,0 0 32,24 0 0,-23 0 0,23 0 0,0 0 0,23 0 0,-23 0 0,0 0 0,24 0 64,0 0-32,-1 0-32,1 0 32,23 0-32,-24 0 0,1-23 0,23 23 0,-24 0-96,1 0 64,23 0 96,23-24-32,-22 24 64,22 0-64,-23 0 128,0 0-96,0 0 32,0 0-32,0 0 32,0 0-64,24 0-32,-24 0 32,23-23-32,1 23 0,0 0 0,-1 0 0,-23 0 0,24 0 0,-1 0 0,1 0 0,-1 0 64,1 0-32,23-24 64,-24 48-64,1-24 64,-1 0-64,1 0 480,0 23-288,-25-23-96,48 0-64,-23 24-512,23-24 256,24 23 96,-1-23 64,-46 23 160,0-23-64,-1 24 128,-23-24-128,24 24 192,-1-24-160,24 23 256,0-23-416,-23 0-96,23-23 0,-23 23 256,-25 0-32,25-24 128,-24 24-96,0 0-416,0 0 192,0-24-192,-23 24-864,-1 0-2016,-23 0 1664,0 0-4575,0 0 3487</inkml:trace>
  <inkml:trace contextRef="#ctx0" brushRef="#br0" timeOffset="1">10559 5988 4736,'0'0'1824,"-23"0"-960,23-24-384,0 24 992,0 24-800,0-24 512,0 23-704,-23-23 672,46 0-672,-23 0 352,-23 0-224,-1 0 224,24 0-448,-24-23 223,1 23-351,0-24 192,-1 0-224,0 1 128,1 0-192,-24-1 224,23 0-256,-23-23 96,0-23-128,0 22 0,0 1-32,0-23 32,24 46-64,-25-23-32,48 0 32,-23 24-32,0-1 0,-1-23 64,0 24-96,24-25-64,-23 48 64,23-23 64,0 0 0,0 23 64,0-23-64,0 23-32,0-24-64,0 24 32,0-24 96,0 24 96,0 0 64,0 0 32,0-23-128,0 23-32,23 0-32,-23 0 32,24 0-128,-24-24-64,24 24 128,-1 24 96,0-24 32,1 0 64,0 0-128,-1 0 160,0 23-160,1-23 96,23 0-160,0 24-32,0 0 0,24-1 64,-24-23-32,24 23 64,-1-23-64,-23 23-32,24-23 32,-1 24 32,-23-24-32,94 24 64,-47 22-64,24-22-32,-24 0-64,-24-1-32,24 1 64,-23-1 64,0 1 0,-1-1 64,1-23-64,0 24-96,23-24 32,0 23 32,0-23 0,-23 0 64,-1 0-32,0 0 64,1 23-64,-24-23-32,-23 0 32,70-23-32,-24 23 0,1 0 0,-24-23 0,0-1 0,24 24 0,-48-23 0,24 23 0,0 0 64,-23-24-32,23 24 64,0-23-64,0 23 64,0-24-224,-24 24-32,25 0 64,-25-23 96,0 23 32,25 0-32,-25 0 32,0 0-32,1 0 64,-24 47 32,24-47-128,-24-24 96,23 24-32,-23 0 64,0 0-64,23 0-32,-23 0 32,0 0 32,0 0-32,0 0-32,0 24 32,0-1 96,0 1-64,-23-24 256,23 23-192,-23 1 32,-1-1-96,0 0-64,1 1 288,0 23 128,-25-23-128,25 24-160,-24-25-96,23 24-160,-23 0 64,24-23-32,-1 22 32,-23-22 64,47 0-448,-47-1-992,47 0 736,-23 1-1856,23-24 1440,-24 23-4191,24-23 2975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9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10114 6115 2304,'0'0'864,"0"0"-448,0 0 224,0 0 512,0 0-256,0 0-32,0 0-512,0-23 64,0 23-256,0 0 128,0 0-160,0 0 224,0 0-224,0 0 512,0 0-352,0 0 288,0 0-320,0 0 352,23 0-352,-23 23 448,0-23-416,0 0 96,24 24-256,-24 0-64,0-1-32,0 24-192,24 0 96,-1 0-384,-23 0 224,23 0 768,1 0-320,0 0 736,22 24-544,-22 0 0,23-25-256,0 48 384,24-23-288,-24 0 288,-24-1-289,24 24 1,1-23-160,-25 23 96,24 0-128,23 23 320,-22 24-192,-2 1 96,2-25 0,-2 0 96,2 1-192,-1 23 96,-1-23-160,2 0 64,-2 0-96,25 23 96,-24 0-128,0-23 32,0 0-32,-23-24 32,23 47 0,-24-47 96,1 0-96,23-24 96,-24 24-128,1 0 32,23 24-32,-24 0-64,1-24 32,0-24-32,-1 0 0,0 1 64,1-24-32,0 0-32,-1-23 32,0 23-32,1 0 0,-24 0-96,24-23 64,-1-1-32,-23-23 0,23 23 64,-23 1 0,0-24-224,24 24 128,-24-24-800,0 0 480,0 0-1280,0 0 928,-24 0-2079,24 0 1599,-23 46-1056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9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11785 8443 1280,'70'-23'512,"-70"23"-256,-23 0-224,23 0 672,0 0-416,0-24 1152,23 24-800,-23 0 1056,0 0-992,-23 0 736,23 0-832,0 0 512,0 24-640,-23-24 512,23 23-544,0 24 320,-24-23-448,0-1 256,1 25-320,0-2 64,-1 2-192,0-2 64,24 2-96,-23-2 96,0 48-64,-1-23 160,-23 23-160,-1 47 160,-22 0-192,-24 24 191,23-24-191,1 0 96,-1-24-96,24-21 0,-47 68 96,-24 24 32,24 24-96,-24 0 128,24-48-160,-23 24 256,46-23-224,-23-1 32,94-164-96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93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10667 13687 3456,'-24'0'1408,"24"0"-768,24 0-480,-24 0 704,0 0-480,0-23 288,0 23-384,0-23 256,24 23-288,-24 0 64,0 0 32,-24 0 0,48 0 96,-24 0 64,0 0-96,-24 0 224,24 0-384,0 23 224,0-23-256,-24 23 64,1 1 0,23 0-32,-47-1 0,23 24 0,1-23 0,0 23 224,-1-24-288,-23 25 192,23-2-224,1 2 128,-1-2-160,-23 2 160,24 22-192,-1 0 32,0-23-65,1 24-63,0-24 32,-1-23 96,0 22-64,24 2 192,-23-25-160,0 24 192,23 0-192,-24-24 96,24 1-96,-24 0 96,24-1-128,0 1-96,0-24 0,-23 23 32,23 1 0,0-1 192,23 1-96,-23-24 320,0 23-224,0-23 32,0 0-128,0 0-64,0 24 0,0-24 32,24 23-32,-24-23-32,24 0 32,-1 24-128,0-24 288,-23 0 96,48 0-128,-25 23-96,24-23-32,0 0-32,24 24 0,-24-24 0,24 0 0,23 0 128,-24 24-64,24-24-32,0 0 0,0 0 96,-23 23-64,46-23 128,-23 23-128,0-23-96,0 24 0,0 0 96,1-24-32,-25 0 128,0 23-96,24-23-32,-46 0 0,-2 0 96,25 0-64,-47 0 192,23 0-160,-24 0 192,1 0-192,-1 0 96,1 0-96,-24 0 0,24 0-32,-24 0-128,0 0 32,0 0-32,0 0 0,0 0 128,0 0-32,0 0-32,0 0 32,0 0-32,0 0 0,0 0 0,0 0 0,0 0-96,0 0 64,0 0 96,0 0-32,0 0 128,0-23-96,0 23-32,0-24 0,0 0-32,0 1 64,0 0-32,23-1-32,-23 0-64,0 1 32,23-24 32,1 23 0,-24-23-96,24 0 64,22 0 32,-22 0 0,23-47 64,0 24-32,0-48-96,24-23 32,-1 0-32,-23 47 0,23-23 64,-22-1 64,-2 24 32,25 0-32,-48 0-128,25 0 32,-1 23 32,-24-23 0,1 23 0,-1 24 0,1 0 0,-1 0 0,1 0 0,23 0 0,-24 24 64,1-25-96,0 2 0,-1 22 32,-23 0 64,23 1-32,-23 0 64,24 23-64,-24-24-96,0 24 32,0-24 96,24 24-32,-24-23-32,23 23 32,-23-23-32,0-1 0,0 24 64,0 0-32,0-24-32,23 24 32,-23 0-128,0 0 64,0-23 96,0 46-32,0-46 64,0 23-64,24 0-32,-24-24 32,0 1-32,24 23 0,-24-24 0,23 24 0,-23-23 64,0 23-32,0-24-96,23 1 32,-23-1 32,0 0 0,24 1 0,-24 0 0,24-25-96,-1 25 64,0-24 32,1 23 0,-24 1 64,24 0-32,-1-25 64,-23 48-64,24-46 64,-24 46-64,0-24-32,23 24 32,-23-24-32,0 24 0,0 0 256,0 0-128,0 0-96,0 0-64,0 0-256,0 0 160,0 0 128,0 0 0,0 0 288,0 0-160,0 0 32,0 24-96,0-24-192,24 0 64,-24 24 96,23-24 0,-23 0-32,0 23 32,24-23-128,-24 0 64,23 23 32,-23-23 0,24 24 128,0-24-64,-24 24-32,23-1 0,0 0-32,-23 25 0,24-2 128,0 2-64,-24 22 32,46 1-32,-46-24-64,48 47 32,-25 0 32,0 0-32,25 24-32,-25-1-64,24 1-32,-23 23 128,23-23 96,-1-24-32,-22 46-64,23-22 0,0 24 32,-23-2-32,22-22 192,2-1-128,-2 1 96,-22-48-32,23 1 0,-23 0-96,-1-1-64,1-23 32,-1-23-32,-23 23 64,24-24 32,-24 24-32,23-23-64,-23-1 32,0 1-32,0-1 0,0-23 64,0 24-32,24 0-32,-24-24 32,0 23-32,0-23 0,0 0 0,0 23 0,0-23 0,23 0 0,-23 24 128,0-24-64,0 0-32,0 24 0,0-24-128,0 0 64,0 0 96,0 0-32,0 0 192,0 0-128,0 0 96,0 0-96,0 0 96,0 0-128,0 0-32,0 0 0,0 0 32,0 0-32,0 23-32,24-23 32,-24 0-128,0 0 64,23 23 32,-23-23 0,24 24 64,0-24-32,-1 0-96,0 24 32,25-24 32,-25 23 0,48-23 0,-25 0 0,25 0 64,23 0-32,-23 0-32,23 0 32,-24 0-128,1 0 64,23 0 96,-23 0-32,-1-23-32,-23 46 32,24-23-32,-24 0 0,-1 0 0,25 0 0,0-23 64,-25 23-32,2 0-32,-1 0 32,0 0-32,0 0 0,0 23 0,-24-23 0,1 0 0,23 0 0,-23 23-96,-1-23 64,0 0 96,1 0-32,0 24 64,-1-24-64,0 0-32,-23 0 32,0 0 32,24 0-32,-24 0-32,24 0 32,-24 0-32,0 0 0,0 0 0,23 0 0,-23 0 0,0-24 0,0 24 64,23 0-32,-23-23-96,0 23 32,0 0 32,0-23 0,0-1 128,0 24-64,0-24-32,0 1 0,0 0-32,0-1 64,0 0 32,0 1-32,0-24 32,-23 23-64,23-23-32,-23 0 32,-1 0-32,24-23 0,-47-1-96,24 1 64,-1-1 32,0 0 0,-22-23 256,22 24-128,0-1 256,1 1-256,-24-24-96,23 24-64,-23-24 32,24 23 0,-24-23 0,0 23 0,23-47 64,0 48-32,-22-24-32,46 24 32,-48-25-32,25 48 0,0-23 0,-1-1 0,-23 24 0,24 0 0,-1-24 0,1 25 0,-24-25 0,23 24 0,1 0 0,-1 0 0,-23 0 0,47 0 0,-47 0 0,23 0 0,1-1 64,-24 2-32,23-2 64,1 2-64,-24-25-32,23 24 32,-22 0-192,22 24 96,-23-25 96,23 1 0,1 0-32,-1 24 32,-23-24-32,24 0 0,-1 0-96,0 24 64,1-25 32,0 2 0,-1-2 0,0 1 0,-22 0 0,46 0 0,-48-23 64,25 23-32,0-24-96,-25 24 32,25-23 32,0 22 0,-1-22 0,0 23 0,1 0 0,-1 0 0,-23 0 0,24 0 0,-1 0 0,1 23 0,-24-46 0,23 22 0,-23-22 0,23 0 0,-22-24 0,-2 23 0,2 24-96,22-24 64,0 24 32,-22 24 0,22-48-96,0 47 64,-22-70 96,-1 48-32,-1-48 64,25 46-64,0-22-160,-25-1 64,25 1-32,-24 0 32,23-24 64,-22 46 0,22-22 0,0-24 0,-22 23-96,22 24 64,0-23 96,-23 22-32,24 2 64,-1 22-64,1-23 64,-1 0-64,-23-23-160,0 22 64,24-22-32,-1-1 32,-23 1 64,47 23 0,-47-1 64,47 2-32,-47-2-96,47 25 32,-71-71 32,48 23 0,-24 25 0,0-2 0,23-22 0,1 23 0,-1 23 64,1-23-32,23 23-96,-24 1 32,-23-24-32,24 0 0,-1 0 128,1 23-32,-25-46-96,25 23 32,0 0 32,-1 23 0,0-23 64,1 24-32,0-24-32,-1 23 32,24-22-128,-24-2 64,1 2 96,23 22-32,-23-23-32,23 47 32,-24-23-32,24-1 0,-24 0 0,-22 1 0,22-1-96,1 1 64,-1-1 32,24 1 0,-24-1 0,24 1 0,-23-1 0,0 1 0,-1-1 0,0 1 0,1-1 64,0 0-32,-1 1-32,24 23 32,-24-23-128,1 23 64,23-24-128,-23 0 96,-1 1 32,24 23 96,-24 0 32,24-23-32,-23-1-64,23 24 32,0 0-128,-23-24 64,23 24-32,0-23 0,-24 0 128,24-1-32,0-23 128,0 24-96,-24 23-32,24-24 0,0 0-128,0 24 64,-23-23 32,23 23 0,-24-24-96,24 24 64,0-23-128,0 23 96,-23 0-608,23 0 384,0 0-1376,0 0 928,0-24-1472,23 24 1216,-23-23-2240,0 23 1824,0 0-4543,24 0 3327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9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11348 8632 4352,'0'23'1664,"0"-46"-896,0 23-416,0 0 1056,0 0-800,23 0 704,-23 0-768,0 0 800,0 0-768,24 0 672,-24 0-704,24 0 224,-24 0-96,23 0 319,0 23-511,-23-23 160,24 0-384,0 0 192,23 24-224,-24-24 288,24 0-288,0 0 224,1 24-224,-2-1 128,2-23-192,22 0 64,0 24-128,1-24 0,0 24-32,-1-24 32,1 23-64,-24-23 64,23 24-64,1-24-32,-24 0 32,0 0 32,0 0-32,0 0 64,0 0-64,-23-24-32,-1 24 32,24 0-128,-47 0 64,24 0-256,-1 0 160,-23 24-864,24-24 544,-24 23-1216,23-23 960,-23 0-1887,0 0 1471,0-23-3680,0 23 2688</inkml:trace>
  <inkml:trace contextRef="#ctx0" brushRef="#br0" timeOffset="1">9748 12654 5888,'0'0'2176,"0"0"-1152,0 24-704,0-24 1184,0 0-864,0 0 576,0 0-736,0 0 448,0 0-512,0 23 832,0 1-704,0 0 927,0 22-831,0 2 896,0-2-896,-23 25 384,23 0-576,-23-1-192,23 1-160,0-24-288,0 23 96,-24-23-1568,48 0 896,-24 1-5663,0-2 3583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96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13029 10690 3712,'0'-23'1472,"0"23"-768,0 23-672,0-23 480,0 0-320,0 0 480,0 24-384,0-24 512,0 0-480,0 0 864,0 0-704,0 0 576,0 0-608,0 0 192,0 0-384,0 0 352,0 0-352,0 0 448,0 0-416,0 0 512,0 0-480,0 0 703,0 24-575,0-1 640,0 24-640,0-23 288,0 22-448,0 2 192,0-25-256,0 24-64,0 0-96,0 0-672,-23 24 320,23 0-1856,0-25 1184,0 2-4639,0-2 3103</inkml:trace>
  <inkml:trace contextRef="#ctx0" brushRef="#br0" timeOffset="1">8913 6457 4352,'0'-23'1664,"0"23"-896,0 0-544,0 0 480,0 0-416,0 0 1184,0 0-128,0 0-640,0 0 224,0 0-576,0 0 544,0 0-512,0 0 576,0 0 0,0 23-481,-23-23 161,23 0-384,-24 0 192,24 24-224,-47 0 288,47-24-288,-23 23 320,-1 0-320,-23 25 320,23-25-320,-22 0 384,22 1-352,-23 0 288,24-1-288,-48 24 128,48-23-224,-48 23 128,24-24-160,0 1 0,0 23-64,0-24 160,0 24-128,-1-23 192,25-1-192,-24 0 32,23-23-64,-23 48 96,0-25-96,-24 1 192,25-1-160,-25 1-32,24-1-32,0 24-32,0-23 0,0 0 0,24-1 64,-1-23-32,0 23 64,1-23-64,23 24-32,-24-24 32,1 24 32,23-24-32,-24 0 64,24 23-64,-23-23-96,23 0 32,0 0-32,0 0 0,0 0 128,0 0-32,0 0-32,0 23 32,0-23-192,0 0 96,0 0 96,0 0 0,0 0 128,0 0-96,0 0-32,0 0 0,0 0 32,0 0-32,0 0 128,23 0-96,1-23-160,-24 23-32,47-23 64,-24-1-32,1 24 32,23-24 64,-24 24 0,25-23 0,-25 0 0,48-1-160,-25-23 96,25 23-32,-24-23 32,24 24 64,-1-24 0,-23 23-96,24 0 64,-24-22-32,0-2 0,0 2-96,0 23 96,1-1-256,-2 0 192,2-23-160,-2 24 160,2-1-128,-2 1 128,2-1-224,-2 1 224,-22-1-800,0 0 512,-1 24-1280,1 0 928,-1-23-2367,-23 0 1759,24 23-3872,-24 0 2944</inkml:trace>
  <inkml:trace contextRef="#ctx0" brushRef="#br0" timeOffset="2">11995 6411 4352,'0'-24'1664,"0"24"-896,24 0-352,-24 0 896,0 0-736,0 0 416,0 0-576,0 0 384,0 0-448,0 0 544,0 0-512,23 0 416,-23 0-448,24 0 256,-24 24-352,23-24 288,1 0-320,-24 23 160,23-23-224,1 0 287,0 24-255,-1-24 320,0 24-288,1-24 224,23 23-224,0 0 224,0 1-256,24 0 256,-25-1-256,25 0 256,0 1-256,-1 23 96,1-24-160,0 25 160,-1-25-192,1 24 192,23 0-192,-47-23 96,24 23-96,-1-24 160,0 24-160,1-23 32,-24-1-64,24 24 32,-24-23-64,0 0-96,-24 22 32,1-46-960,23 24 544,-47 0-2432,23-1 1600,-23-23-4575,0 23 3295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9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13159 9501 5760,'0'-70'2176,"0"70"-1152,-35 0-832,35 0 672,0 0-512,0 0 192,0 0-320,0 0 128,0 35-192,0 0 288,0 0-256,0-35 256,0 36-256,0-36 96,35 35-160,-35-35 64,0 35-96,0-35 160,0 0-160,35-35 32,-35 35-64,0-35 160,0 35-128,0-36 320,0 1-224,-35 35-32,35 0-96,-35-35 32,-1 35-64,1 35-928,35 0 480,-35-35-3360,0 36 2112,35-1-2560,0 0 2432</inkml:trace>
  <inkml:trace contextRef="#ctx0" brushRef="#br0" timeOffset="1">13112 9995 4224,'0'0'1664,"0"0"-896,0 0-256,0 0 1088,0 0-896,0 0 672,0 0-832,0 36 384,0-36-576,0 35 32,0 0-224,-35-35 32,70 0-96,-35 0-64,0 35 0,0-70-32,0 35 0,35 0 128,-35 0-64,36-35 32,-1 35-32,-35-35 224,0 35-160,0 0 384,-35 0-288,35 0 320,-36 0-320,36 0-32,-35 35-128,35 0-192,-35-35 64,35 0 32,0 35 32,0-35 64,35 36-32,-35-36-96,35 0 32,-35 0-1024,36 0 576,-36 0-736,0 0-2528,-36 0-1376,36 0 2624</inkml:trace>
  <inkml:trace contextRef="#ctx0" brushRef="#br0" timeOffset="2">12560 9172 4480,'23'0'1664,"-23"0"-896,-23 23-544,23-23 832,0 0-608,0 0 416,0 0-512,0-23 256,0 23-352,0 0 64,0 0-192,0 0 160,0 0-192,0-24 384,0 24-256,0-23 384,-24 23-352,24 0 96,-23 0-64,23 0 32,0 23-160,-24 1-32,24-24-64,0 0-64,0 23 32,24-23 96,-24-23 0,0 23-64,23 0 128,1 0-128,-24-47 256,0 47-192,0-24 160,0 0-160,0 1 352,0 23-257,0-24 321,-24 1-320,24 23 32,-23 0-160,23 0-64,-24 0 0,24 0-32,0 0 0,-24 0 64,24 23-32,0-23-32,24 24 32,-24-24-128,24 0 64,-24 0-32,0 0 0,23 0 192,-23 0-64,24 0 128,-24 0-128,0-24 32,0 24-32,0 0 160,0 0-128,-24-23 32,1 46-64,23-23 32,-24 0-64,0 24-32,24-24 32,-23 23-128,23 1 64,0 0-32,0-24 0,23 23 128,-23 1-32,24-24 64,-24 23-64,24-23 64,-24 0-64,0 0-32,23 0 32,-23 0-608,0 0 320,0-23-1440,-23 23 929,23 0-3649,-24 0 2432,0 0-2752,24 23 2688</inkml:trace>
  <inkml:trace contextRef="#ctx0" brushRef="#br0" timeOffset="3">13124 10089 5632,'0'0'2176,"0"0"-1152,-24 0-768,24 0 640,0 0-512,0 0 224,-23 24-352,23-24 192,0 0-224,0 0 128,0 0-192,0 0 128,23 0-160,-23 0-64,24 0-32,0 0 160,-1 0-96,-23-24 544,23 24-384,-23-24 480,0 24-448,0-23 512,0 23-480,-23 0 223,0 0-319,-1 0-64,24 0-96,-24 0-128,1 23 32,23-23-256,-24 24 160,24 0-1855,0-24 1087,0 23-4064,0 0 2784</inkml:trace>
  <inkml:trace contextRef="#ctx0" brushRef="#br0" timeOffset="4">13217 9571 4736,'0'-24'1760,"0"24"-960,0 0-224,-23 0 1056,23 24-896,-23-24 576,23 0-800,0 0 384,-24 24-544,1-24 256,23 23-352,0-23 0,-24 24-160,24-24-128,0 0 0,0 0 96,0 23-32,24-46 64,-24 23-64,23 0-32,1 0 32,-24-24 160,23 1-96,-23-1 448,0 0-288,-23 1 383,23 23-383,-24 0 224,24 0-256,-23 0 64,-1 0-160,1 0-64,23 23-32,0-23-128,0 0 64,-24 0 32,48 0 0,-24 0-96,0 24 64,0-24 32,0 24 0,0-24-704,23 0 384,-46 0-2911,23 23 1791</inkml:trace>
  <inkml:trace contextRef="#ctx0" brushRef="#br0" timeOffset="5">12559 9125 2304,'0'-24'864,"0"24"-448,0-24 576,0 24 1312,0 0-1216,0-23 672,0 46-1056,-24-23 608,24 0-768,0 0 224,-23 0-448,23 24 32,0 0-224,-23-24-64,23 23-32,0 1-32,0-24 0,0 0 0,0 0 0,23 0 64,-23 0-32,0 0 64,0 0-64,0 0 256,23 0-160,-46-24 384,23 1-288,0 23 160,0 0-224,-23 0 64,-1 0-128,24 0-64,-23 23 0,-1-23-32,24 24 0,-23-24-1504,23 23 832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1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14045 8249 1152,'0'0'416,"0"0"-192,0 15-352,0-15 64,0 14 96,0-14 32,0 15-96,0 0 32,0-15-64,0 15 0,0-15 544,0 15 320,0-15-128,0 0-64,0 0-448,0 14-160,0 1 192,15 0-32,-15-1-160,14 16 0,-14-15 64,15 14-96,-15-14 0,15 0-32,-15 15 0,0-16 64,15 1 64,-1 0-1312,-14-1-512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70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12536 9114 5632,'0'0'2176,"0"0"-1152,0 0-768,-35 0 864,70 0-640,-35 0 96,0 0-320,-35 0 96,35 0-192,0 35 288,0-35-256,0 35 96,0-35-160,0 36 64,0-36-96,0 0 0,35 0-32,-35 0 96,0 0-96,0 0 128,0 0-128,0 0 128,0 0-128,-35 0 128,35-36-128,0 36 128,0-35-128,0 35 192,0 0-160,0-35 320,0 35-224,-36 0 96,72 0-160,-36-36 0,0 72-64,0-36-128,0 0 32,0 35 96,0-35-32,-36 35-1088,36-35 608,0 36-4352,0-36 2656</inkml:trace>
  <inkml:trace contextRef="#ctx0" brushRef="#br0" timeOffset="1">12253 9549 2048,'24'0'768,"-24"0"-384,0 0-32,0-23 800,0 46-608,0-23 800,0 0-768,-24 0 416,24 0-576,-23 0 192,23 23-352,0-23 480,0 0-416,0 0 352,0 0-384,0-23 256,0 23-288,23 0 0,-23 0-160,24 0 160,-24-23-160,0 23 320,24-24-224,-24 0 32,0 1-128,23 0 96,-23 23-128,23-24-32,-23 0 0,24-22 32,0 46-32,-24-48 192,23 48-128,-23-23-32,23-1-32,-23 1-32,24-1 0,-24 1 0,0 23 0,24 0 128,-24 0-64,0-24 256,0 24-192,0 0 160,23 0-160,-23 24 224,0-24-224,0 23 159,0 1-159,0-24 160,0 23-192,0 1 256,23-1-224,-23 48 96,0-24 0,0-23 96,24-1-160,-24 0 128,0 1-192,0 23 192,0-24-192,0 1 96,24 0-96,-24-24-64,0 23 0,0-23-192,0 23 96,0-23 96,0 24 0,0-48 128,0 24-96,0 0-32,0 0 0,0 0-32,0 0 0,0 0 0,0 0 0,0 0 128,0 0-64,0 0-32,0 0 0,0 0-32,0 24 0,0-24 128,0 0-64,0 0 128,0 0-128,0 0-32,0 0 0,0 0-128,0 0 64,0 0 32,0 0 0,23 0 64,-23 0-32,23 0-32,-23 0 32,24-24-128,0 24 64,-24 0 32,23-23 0,1 23 64,-24 0-32,23-23-32,-23 23 32,24 0-128,-1 0 64,-23-24-32,24 24 0,-24 0 64,23-24 0,-23 24 0,24 0 0,-24 0 0,23 0 0,-23 0 0,24 0 0,-24 0 0,23 0 0,-23-23 64,0 23-32,0 0-32,0 0 32,0 0-32,0 0 0,0 0 64,0 0-32,0 0-32,0 0 32,0 0-32,0 0 0,0 0 64,0 0-32,0 0 64,24 0-64,-24 0-96,0 0 32,0 0 32,0 0 0,0 0 64,0 0-32,0 0-32,0 0 32,0 0-128,0 23 64,0-23 96,0 0-32,0 0-32,0 24 32,-24-24-32,48 0 0,-24 0 0,0 0 0,0 0 64,0 24-32,-24-24 64,24 0-64,0 0 64,0 0-64,0 0-32,0 0 32,-23 0-32,23 0 0,0 0 0,0 0 0,-24 23 0,24 0 128,0-23 64,0 0-64,-23 24-96,23-24 0,-24 24-32,24-1 0,-23-23 0,23 24 0,-24-48 64,24 48-96,0-1-64,0 1 64,-23-24 64,23 23 0,-24 1 64,24-1-64,0-46 64,0 23-64,0 0 64,0 0-64,0 0-32,0-24 32,0 24 32,0 24-32,0-24 64,0 0-64,0 0-32,0-24 32,0 48-32,0-24 0,0 23 0,0-23 0,0 0 0,0 0 0,0 0 64,0 0-32,0 0-32,0 0 32,0 0-32,0 0 0,0 0 64,0 0-32,0 0 128,0 0-96,0 24-32,0-24 0,0 0-128,0 23 64,0-23 160,0 0-64,0 0 128,0 0-128,0 0 32,0 0-32,0 0 32,0 0-64,-23 0-96,23 0 32,0 0-32,0 0 0,0 0 352,0 0-192,0 0 0,0-23-64,0 23-256,0 0 128,0 0-96,0 23 96,0-23 128,0 0 0,0 0 256,0 0-160,0 0-96,0 24-64,0-24 96,23 0-32,-23 0-32,0 0-128,24 0 0,-24 23 0,23-23 64,-23 0 96,24 0 0,-1 24 64,1-24-64,-24 0 192,23 0-128,1 24 256,-1-24-224,1 0-384,0 0 128,-24 23-320,23-23 256,0 0 224,-23 23 0,24-23 288,0 24-192,-24-24-96,0 24-64,0-24-192,23 0 128,-23 0 256,0 0-96,0 0 0,0 0-32,0 23-256,23-23 128,-23 0 32,0 0 64,0 0 64,0 0-32,0 0 128,0 0-96,0 0-32,0 0 0,0 0-32,0 0 0,0 0 64,0 0-32,0 0-96,0 0 32,0 0 160,0 0-64,-23 0-32,23 0 0,0 0-192,0 0 96,0 0-96,-23 0 64,23 0 192,0 0-32,-24 0-32,0 0 0,1 0 96,23 0-64,-23 0 128,-1 0-128,0 0-96,1 23 0,-24-23 32,23 0 0,1 0 128,23 0-64,-24 0-32,1 0 0,-1 0-128,24 0 64,-23 0-192,23 0 128,-24-23 32,24 23 64,-23 0 192,23 0-96,-24 0-96,24 0-32,-24 0-128,24 0 96,0 0 32,0 0 32,-23 0 128,23 0-64,0 0-160,0 23 32,0-23-192,0 0 160,0 0 192,0 0-64,0 0 224,0 0-160,0 0 32,0 0-64,0 0-64,0 0 32,0 0-192,0 0 96,0 0 32,0 0 32,0 0 64,0 0-32,0 0-32,0 0 32,0 0 32,23 0-32,-23 0 64,0 0-64,0 0-96,0 0 32,0 0-32,0 0 0,-23 0-160,23 0 128,0 0-32,0 0 64,0 0 352,0 0-192,0 24 64,0-24-96,-23 0 32,23 0-64,0 24-32,0-24 32,0 0 32,-24 23-32,24-23-96,0 23 32,0 1 32,0-24 0,-24 24 0,24-1 0,0 0-96,0 1 64,0 0 96,0 23-32,0-24-32,0 1 32,0-1 32,0 1-32,-23-24 64,46 0-64,-23 0-32,0 0 32,0 0-192,0 0 96,0 0-96,0 23 64,0-23 288,0 0-128,-23 0 64,23 0-64,0 0-64,0 0 32,0 0 32,0 0-32,0-23-32,-23 23 32,23 0 32,-24-24-32,24 1 64,0-1-64,-24 1-32,1-1-64,23-23 32,0 23 32,-23 1-96,23 0 64,-24-25 32,24 25 0,-24 0 0,24-1 0,0 24 0,0-24 0,-23 1-96,23 23 64,0-23-32,0 23 0,0 0 128,0 0-32,0 0-32,0 0 32,0 0-128,0 0 64,0 0 96,0 23-32,0-23-32,0 0 32,0 0-32,0 23 0,0-23 0,0 0 0,-23 0-448,23 0 256,0 0-320,0 0 256,0 0 576,0 0-160,0 0 288,0 0-224,0 0-64,0 0-96,0 0 96,0 0-96,-24 0-32,0 0 0,1 0-32,23 0 0,-24 0 0,24 0 0,0 0 0,-23 0 0,-1 0 0,24 0 0,-23 24 0,-1-24 64,24 0-32,-23 0-32,23 0 32,-24 0-128,24 0 64,-24 0 32,1 0 0,23 0 0,0 0 0,-23 0-96,23 0 64,0 0-128,0 0 96,-24 0 96,24 0 0,0 0 64,0 0-64,0 0-160,0 0 64,0 0 96,0 0 0,0 0 64,24 0-64,-24-24-32,0 24 32,0-23-32,23 23 0,-23-23 0,0 23 0,23 0-448,1 0 256,-24 0-416,24-24 352,-24 0 480,23 24-96,1 0 320,-1-23-256,-23 0-96,24 23-64,-1 0 32,-23-24-32,24 24 64,-1 0-64,-23-24-32,24 24 32,-24 0-32,0 0 0,24-23 64,-24 23-32,0 0-32,0 0 32,0 0-32,0 0 0,0-24-96,0 24 64,0 0 32,0 0 64,0 0-32,0 0-32,0 0 32,0 0 32,0 0-32,0 0-32,0 0 32,0 0-32,0 0 0,0 0 0,0 0 0,0 0 0,0 0 0,0 0 0,-24 0 0,24 0 0,-24 0 0,1-23 0,23 23 0,-24-24 0,24 24 0,-47 0 0,47 0 0,-23-23 0,-1 23 0,24 0 64,-23-24-32,-1 24 64,24 0-64,-47-23 64,47 23-64,-47-24-96,47 24 32,-47 0-32,47-23 0,-23 23 0,23 0 0,-24 0 64,24 0 0,-24-24 64,24 24-32,0-23-96,0 23 32,-23-24-128,46 24 96,-23 0-384,0 0 224,0-24 128,0 1 416,24 23-160,-24 0-64,0 0-64,0 0-128,24 0 64,-24 0 96,23 0-32,-23 0-32,23 0 32,1 0-128,0 0 64,-1 0 96,0 23-32,1-23-96,-24 0 32,24 0 32,-1 0 0,1-23-992,-24 23-1504,23 0 1312,-23 0-3135,24 0 2463,-1 0-3648,-23 0 3136</inkml:trace>
  <inkml:trace contextRef="#ctx0" brushRef="#br0" timeOffset="2">12560 10348 3072,'-24'47'1120,"24"-47"-576,0-23-64,0-1 768,0 24-672,0 0 480,24 24-608,-24-24 544,0 0-576,0 23 288,0-23-416,0 24 416,0 0-416,0-1 288,0-23-320,0 0 128,0 23-224,0-46 64,0 23-128,0 0-64,0 0 0,0 0-32,0-23 0,0-1 352,0 24-192,0 0 416,0-24-320,-24 24 224,48 0-256,-48 0 64,24 0-160,-23 24 64,23 0-97,0-1 1,0 0-32,0 0-64,0 1 32,0-24-32,0 0 0,0 0 0,23 24 0,-23-24 0,0 0 0,24-24 0,-24 24 0,0-24 64,23 24-32,-23-23 64,0 23-64,0-23 64,0 23-64,-23-23 128,23 23-96,-24-24 192,24 48-160,-23-24 96,-1 23-96,0-23 0,24 46-32,-23-46 32,23 24-64,0 0-96,0-1 32,0 1-32,0-24 0,23 23 128,-23-23-32,24 0-32,0 0 32,-24 0 32,23 0-32,-23 0 64,0 0-64,0 0-384,0-23 224,0 23-1535,0 0 927,-23 0-4320,23 0 2784</inkml:trace>
  <inkml:trace contextRef="#ctx0" brushRef="#br0" timeOffset="3">12442 10630 6272,'35'0'2368,"-35"0"-1280,0 0-768,0 0 704,0 0-608,0 0 96,0 0-352,0 0 128,0 35-160,36-35 288,-36 35-224,35-35 160,-35 0-192,35 0 128,-35 0-160,0-35 160,36 35-192,-36 0 320,0 0-224,0-35 96,0 35-160,0 0 0,-36 0-64,36 0-64,-35 0 32,35 0-1376,0 35 736,-35-35-4064,35 0 2592</inkml:trace>
  <inkml:trace contextRef="#ctx0" brushRef="#br0" timeOffset="4">12207 9665 5376,'0'24'2112,"0"-24"-1152,0-24-576,0 24 1088,0 0-832,0 0 256,0 0-544,0 0 96,24 0-288,-24 0 64,23-23-128,-23 23-128,24-23 0,0-1 32,-1 0 0,-23 1-224,23 0 128,0-1-2144,-23 0 1216,0 1-1472,24 23 1440</inkml:trace>
  <inkml:trace contextRef="#ctx0" brushRef="#br0" timeOffset="5">11736 9689 4608,'0'0'1760,"0"0"-960,0 0-448,0-24 992,0 48-768,0-24 448,0 0-608,0 0 256,0 0-384,0 0 192,0 0-256,0 24 128,0-1-192,0-23 0,0 24-96,23-1-256,-23-23 96,24 23 192,-24-23-64,24 0 224,-1-23-160,-23 23-384,23-23 160,-23-1 288,24 1-64,-48-1 768,24 24-480,-23-24 96,23 24-288,-23-23 256,23 23-256,-24 0-32,24 23-96,-24-23-64,24 24 32,-23-24 32,23 0-32,0 24 64,23-24-64,-23 0-32,0 0 32,24 0-192,-24 0 96,0 23-1728,0-23 992,0 0-4064,0 0 2720</inkml:trace>
  <inkml:trace contextRef="#ctx0" brushRef="#br0" timeOffset="6">11877 10160 5504,'0'0'2112,"0"0"-1152,0 0-576,0 0 896,0 0-768,0 0 128,0 0-384,-24 0 32,24 0-160,0 0 224,0 0-224,-23 0 320,23 0-256,0 0 96,0 0-160,0 0 224,0 24-224,0-24 32,23 0-96,-23 0-64,24 0 32,-24 0 32,24 0-32,-1-24 64,-23 24-64,23-23 64,1 23-64,-24-24 320,0 24-160,0-24 160,0 24-192,-24-23 224,1 46-256,23-23 255,-23 24-255,-1 0 96,24-1-128,-24 1 0,24-1-32,0 0-64,24 1 32,-24 0 32,47-1-32,-24-23 256,1 0-160,0-23 32,-1 23-96,0-24 32,1 0-64,-24 1 480,0 23-288,0-23 480,0 23-416,-24 0 96,24 0-256,-23 23-128,0-23-32,-1 23-128,0 1 96,24 0 32,0-24-768,0 23-2207,0-23 1567,0 0-4000,24 23 3072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71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11195 7926 3456,'0'-23'1408,"0"23"-768,0 23-192,0-23 960,0 0-768,0 0 320,0 0-576,0 0 288,24 0-384,-24 0 256,0 24-288,0-24 64,0 0-192,0 0 224,0 0-224,0 0 320,0 0-256,0 0 160,0 24-192,0-24 128,23 23-160,-23-23 0,0 0-64,24 0 32,0 0-64,-24 0 64,23 0-64,-23-23 128,23 23-96,-23-24 256,0 24-192,0-24 320,0 24-256,-23 0 160,23 0-192,-23 0 64,23 0-128,-24 0-128,24 0 0,-24 0 32,24 0 0,0 0 0,0 24 0,0-24-96,0 24 64,0-24 96,24 23-32,-24-23 64,0 0-64,24 0-96,-24 0 32,0-23 96,0 23-32,0 0-96,0 0 32,0-24-1312,0 24 736</inkml:trace>
  <inkml:trace contextRef="#ctx0" brushRef="#br0" timeOffset="1">12347 7974 6400,'0'0'2464,"0"0"-1344,0 0-736,0-24 1088,0 48-832,0-24 480,0 23-672,-23-23 32,23 24-288,0-24-32,0 23-96,0 1 96,0-24-96,23 23 128,-23 0-128,0-23 32,24 0-32,0 0 32,-1 0-64,1 0-32,-1 0 32,1-23 96,-1 0-64,-23 23 320,0-24-193,0 1 161,0 23-192,0-24 224,-23 24-256,-1-23 160,1 23-160,23 0 64,-24 0-96,1 0-64,23 23 0,0-23-32,0 24 0,-24-1 0,24 1 0,0-24-160,24 0 96,-24 0-32,23 0 32,1 0 192,-24 0-64,0 0 192,23 0-160,1-24 192,-24 1-192,0 23 256,0 0-224,0-24 256,-24 24-256,1 0 160,23 0-160,-24 0 0,24 0-64,-23 0 32,23 24-64,-24-24-160,24 0 64,-24-24-896,24 24 544,0 0-2144,0 24 1409,0-24-4193,0 0 2976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71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10243 9913 2304,'35'0'864,"-35"0"-448,37 0 128,-37 0 864,0 0-736,0 0 32,35 0-96,-35 0 64,0 0-160,0 0-32,0 0-96,0 0 352,0 35-384,0-35 160,0 0-288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6:25.68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9080 8679 1664,'0'0'704,"0"0"-384,0 0 448,0 0 1216,0 0-1024,0 0 736,0 0-1024,0 0 576,23 0-736,-23 24 576,0-24-608,0 0 384,0 0-512,0 24 320,0-24-384,0 0 352,0 0-384,0 0 384,0 23-384,0-23 287,0 23-287,0 1 128,0 0-224,0-1 480,0 24-352,-23-23 448,46 22-448,-23-22 96,0 0-256,0-1 160,0-1-192,0 25 32,24-23-64,-24 23 224,24 0-160,-1-23 160,1 22-160,-1-22 64,24 23-96,-23-24 96,-1 1-128,1 0 128,23-1-128,-24-23-32,0 23 0,1-23-128,0 0 64,-1-23 96,0 23-32,1 0 64,0 0-64,-1-23-96,1-1 32,23-23-32,-24 24 0,1-1-96,-1-23 96,1 0-32,-24 23 32,24-22 128,-1 22-32,-23 0-32,0 1 32,23-23-32,-23 23 0,0-25 0,0 25 0,0 0-96,0-25 64,0 25 32,0 0 0,0-1 64,0 24-32,0-24-32,0 24 32,-23 0-128,23 0 64,0-23 32,0 23 0,0 0 64,0 0-32,-23 0-32,46 0 32,-46 0-32,23 0 0,0 0 0,0 0 0,0-23 0,-24 23 0,24 0 0,-24 0 0,1 0 0,23 0 0,-47 0 0,23 0 0,1-24 64,-1 24-32,1-24 64,-25 24-64,2 0 192,22-23-128,-46 23 256,23 0-224,0-24 448,0 24-320,0 0-192,0 0-64,-1 0-288,25 0 160,0 0-32,-1 24 96,24-24 0,-24 0-128,1 0-800,23 0 512,0 0-2304,0 0 1536,0 0 4224,0 0-1536</inkml:trace>
  <inkml:trace contextRef="#ctx0" brushRef="#br0" timeOffset="1">10419 8726 5632,'-23'0'2176,"23"0"-1152,23 0-640,-23 0 1248,0 0-960,-23 24 480,23-1-672,0 0 0,0 1-288,-24 0 448,24-1-352,0 1 448,0-1-448,-24 1 224,24 23-289,0-24 129,0 23-192,0-22 288,0 0-256,0-1 96,24 1-160,0-1 64,-1 1-96,0-1 96,1 24-128,0-47 32,-1 24-32,0 0 32,1-1-64,23-23 128,1 23-96,-25-23-32,0 0 0,1 0-32,23-23 0,-24 0 0,1 23 0,0-48-96,-1 48 64,-23-47-32,0 24 0,24-1 128,-24 1-32,0-1 64,0 1-64,0-1-96,0 24 32,0-24 96,0 24-32,0-22-96,-24-2 32,24 1-128,0 23 96,-23 0 160,23-24-32,-24 24-32,24 0 0,0-23-32,0 23 0,0 0 64,0 0-96,0 0 0,-24-24 32,48 24 0,-24-23-96,0 23 64,0-24 32,0 24 0,0 0 0,0 0 0,0 0 0,0 0 0,0 0 64,0 0-32,-24-23-32,24 23 32,0 0 32,0 0-32,0-24 64,0 24-64,-23-24-32,23 24 32,-23-23 96,23 23-64,-24-23 192,0 23-160,1-24 192,0 24-192,-25-24 32,48 24-64,-47 0 160,23 0-128,1-23 32,0 46-64,-1-23-128,24 0 32,-24 0-32,1 24 0,23-24 0,0 24 0,0-1 64,0-23 0,0 0 0,0 23 0,23-23-96,-23 24 64,24-24 32,-24 24 0,24-1 64,-1-23-32,-23 24-32,23-1 32,-23 1-32,24-1 0,-24 1 0,0-1 0,24 23 0,-1-22 0,-23 0 0,0-1-96,24 1 64,0-1 96,-24 1-32,23-24-96,0 23 32,-23-23-192,24 0 128,-24 0-160,24 0 128,-24-23-224,23 23 224,-23-24-32,0 1 96,-23-24 64,-1 23 0,0-46 64,1 47-32,0-24 192,23 0-128,-48 23 192,48 24-32,-47 0 128,47 0-192,-24 24-32,24-1-96,-23 1 32,23-1-64,0 1-32,0 23 32,0-25-128,0 2 64,0 0-32,23-1 0,1 1-160,0-24 128,-1 0-32,25 0 64,-25-24-96,0 24 96,-23-23-32,24-1 128,-48 0 32,24 2 0,-23-25 32,23 23-64,-47 1 128,23-1-96,1 1 192,-1 23-160,0 0 32,1 23-64,0 1-64,-1-24 32,24 23-128,-24 1 64,24-1 32,24 23 0,-24-22-96,24 0 64,-1-1-32,0 1 0,25-24 0,-1 0 0,-23 0-96,-1 0 96,0-24-32,1 1 32,0 23 192,-1-24-64,-46-22 128,23-1-128,-24 0-32,0 23 0,1-23-128,0 47 64,-25-23 32,25 23 0,-1 0 64,-23 23-32,24 1-96,23 23 32,-24 0-128,48 0 96,-24-25 32,23 26 32,0-1 0,25 0 0,-1-24-96,0 1 64,-24-1-32,25-23 0,-25-23 64,24-1 0,-47-23 64,24 24-32,-24-24-32,0-1 32,-24 2 32,0-1-32,1 0 192,-24 24-128,0-1 32,24 24-64,-25 0 32,25 24-64,-25-1-32,25 1 32,0 23-128,23 0 64,0-25-32,23 49 0,0-24-96,1 0 96,23-23-256,1 23 192,-2-47-96,2 0 128,-25 0 64,24-24 32,-23 1 0,-1-1 0,-23 1 128,24-24-64,-48 0 128,24 23-128,-23 0 128,-1-22-128,0 23 192,1-1-160,-24 1 32,23 23-64,1 0-128,0 0 32,-1 23 32,0 1 0,24-1-96,0 23 64,24-22-32,0 0 0,-1 23 0,24-24 0,-23 1-96,-1-1 96,24-23-96,-23 0 64,-1-23 64,1 23 32,-1-47 128,-23 23-64,0-23 128,-23 23-128,-1-45 32,1 22-32,-25 0 160,2 0-128,-2 23 32,25 0-64,-24 1-64,23 23 32,1 0-192,-1 47 96,0-23-32,24 23 32,0-24 64,24 24 0,-24-23-96,47 23 64,-23-25-320,0 2 192,-1-24-448,24 0 352,-23 0 64,-1-24 96,0 2 288,1-2-96,-24-23 256,0 0-224,-24 0 384,1 0-288,-24 23 160,23 1-224,1 0 64,0-1-128,-25 24-128,25 0 0,-1 24-128,0-24 96,1 23-32,23 0 32,0 1 0,0 0 0,0-1-96,23 1 96,-23-24-96,24 23 64,0-23-64,-1 0 64,1 0-160,0 24 160,-24-48 96,23 24 32,-23 0 128,0-23-96,-23-1-32,23 24 0,-24-23-32,0-1 0,-23 24 128,23-24-64,-22 24 32,22 0-32,0 24-128,24-24 32,-23 24-32,23-1 0,0-23 0,0 24 0,0-1 64,23-23 0,1 24 0,0-24 0,-24 0 0,23 23 0,-23-46 0,23 23 0,-46 0 0,23-24 0,0 1 0,0-1 0,-23 1 0,-1 23 0,0-24 0,24 24 0,-23-24 0,23 24 0,-23 0 0,-1 0 0,24 0-96,0 0 64,-24 0-32,24 0 0,-23 0 64,23 0 0,0 0 0,0 0 0,0 0-160,0 0 96,0 24 96,23-24 0,-23 0 192,0 24-128,24-1-96,-24 24-32,0-23 32,0-1 0,24 1-96,-24-1 64,0-23 32,23 24 0,-23-24 64,0 0-32,0 0-96,0 0 32,0 0 32,0 0 0,0-24-96,0 24 64,0 0-192,0-23 128,0 23-160,0 0 128,0-24-224,23 24 224,-23-23-320,0 23 288,0 0-160,-23-24-224,23 24-543,0 0 543,0-23-832,0 23 768,-23-24-2208,23 24 1536,0 0-2496,0-23 2144</inkml:trace>
  <inkml:trace contextRef="#ctx0" brushRef="#br0" timeOffset="2">9598 8821 5632,'0'0'2112,"0"0"-1152,-24 0-480,24 23 1152,0-23-928,0 47 448,-23-23-672,23-1 64,0 24-288,-24 0 96,48-1-192,-24 1 0,0 0-96,23-23 96,1 23-96,0-47-96,22 0 0,-22-24-32,0 24 0,-1-23 64,0-1 0,-23-46 192,0 46-96,-46-45 544,22 21-384,-23 2 319,24-2-319,-25 25 192,1 0-224,24 23 0,-1 0-128,-23 23-64,24 0 0,-1 25-32,24-25 0,0 24-96,0 0 64,24-25-32,-1 26 0,1-25-96,-1 1 96,24-24-320,-23 0 224,23-24-96,-23 24 161,-1-23 126,0-25 1,-23 3 192,0 21-128,-46-46 384,22 22-256,-23 2-128,0-1-32,0 0 192,-24 47-128,24-24-96,0 24-64,-23 24-384,46-24 192,0 47 608,1 0-192,23-1 352,0 2-288,23 22-224,1-23-32,23 23-64,0-23 0,24 0-160,-24-24 128,23-23-384,-23 0 256,0-23-32,1-24 160,-2 0 128,-22-1 0,-48-45 128,24 23-96,-23 0 384,-24-1-224,0 1 384,0 22-352,0 25 96,-24 23-224,1 0 0,22 23-64,2 25-128,-2-1 32,48 23-128,0 0 96,0-22 32,24 22 32,23-1-160,0-21 96,0-1-96,0 0 64,0-47-160,0 23 160,-23-46-96,23 23 96,-24-47 288,-23 23-128,0-47 64,24 49-64,-48-49 160,24 25-128,-23-2 256,-1 25-224,-23 0 160,24 23-160,-24 0 64,23 0-96,-23 23-192,24 0 32,-1 25-96,24-2 64,0 25 64,24-1 32,-1-23 64,24 0-32,-23 0-288,-1-24 128,24 0-160,0 1 160,0-48 0,1 24 64,-25-46 128,0-1-32,-23 0 64,0-24-64,-23 2 256,0 21-160,-25-22 320,25 46-256,-24 1 32,23 0-128,-23 23 0,0 23-32,0 0-64,24 25 32,-1-2-128,0 2 64,24-3 32,24 3 0,0-1-224,-1 0 128,24 0-320,-23-24 256,23-23-512,0 0 384,0-23-288,0-1 320,-23-23 352,-1 24-32,-23-24 352,0-1-224,-23-21 160,23 22-192,-48 0 352,25 0-288,-24 24 96,23 23-192,-23 0-64,0 23-32,0 0-32,0 25 0,23-2 0,1 25 0,23-1 0,23-23 0,1 23-160,-24-23 96,24 0-320,-1-23 224,1-1-576,23 24 416,-24-47-128,24-24 256,-23 1 192,-1 0 0,-23-48 160,24 24-96,-24 0 192,0 0-160,-24 0 384,1 1-256,-1-25 384,-23 48-352,0 0 32,24-1-192,-48 24-64,24 24 0,0-1-32,23 0 0,1 1-96,23 0 64,0 21-32,0-21-64,0 0-256,23-1 192,25 1-544,-2-24 416,-22 0-288,23 0 352,-23-47 96,-1 47 64,1-48 384,-1 48-192,-23-45 352,0 21-256,0 0 160,0 1-192,-23 23 128,-1 0-160,1 0-128,-1 23-32,1 1-32,23 0 0,0-1-160,0-1 128,23-22-384,1 24 256,-1-24-160,24 0 224,0 0-192,0-24 192,-23 2-64,23 22 128,0-23 128,-24-1 0,-23 0 128,24 1-96,-24 23 128,0-23-128,-24 23 256,24 0-192,-23 0-32,0 23-64,23-23-32,-24 0 0,24 0 0,0 23 0,-24-23-160,24 0 96,0 0 96,0 0 0,0 0 192,24 0-128,-24 0-96,24 0-32,-24 0-128,23 0 96,-23 0 32,23 0 32,-23 0 64,0 0-32,0 0 128,0 0-96,0 0-32,0 0 0,0 0-192,24-23 96,0 23 160,-24 0-32,23-23-96,0 23 0,-23-24 32,0 24 0,24-24 352,0 1-192,-1 0-64,0 23-64,25-24-128,-2 24 64,1 0 96,23 0-32,1 0 64,-24 24-64,0-24-32,0 23 32,0 0-128,-24-23 64,25 24-32,-25-24-1120,0 24-479,1-24-1121,-24 0-2464,0-24 2816</inkml:trace>
  <inkml:trace contextRef="#ctx0" brushRef="#br0" timeOffset="3">10726 8961 4736,'-24'0'1760,"24"0"-960,0 24-224,0-24 1120,0 0-928,0 0 416,24 0-704,-24 0 352,23 0-480,1 0 544,-1 0-512,-23-24 224,24 1-352,-1 0 128,1 23-224,0-24 0,22 0-96,-22 24 32,23-23-64,-24 23-32,25 0 32,-1 0 32,0 23-32,0-23 191,0 24-127,-24-24-96,1 24-32,0-1-831,-1-23 479,0 23-2368,-23 1 1504</inkml:trace>
  <inkml:trace contextRef="#ctx0" brushRef="#br0" timeOffset="4">9173 9008 4736,'-23'0'1824,"23"0"-960,23 0-384,1 0 992,-24 0-800,0 0 736,0 0-832,0 0 768,0 0-768,0 0 480,0 0-608,0 0 192,0 0-384,0-23 479,0 23-415,-24 0 352,24 0-384,-23 0 192,23 0-256,-23-24 416,-1 24-352,0 0 288,-22 0-320,-1 0 128,23 0-224,-23 0 128,24 0-160,-25-24-64,25 24-32,-24-23-32,23 23 0,-22 0-96,22 0 64,1 0-608,-1 0 352,1 0-1792,23 0 1152,-24 0-4447,24 0 3007</inkml:trace>
  <inkml:trace contextRef="#ctx0" brushRef="#br0" timeOffset="5">9221 8727 4352,'-23'0'1664,"23"0"-896,-24 23-256,0-23 928,24 24-768,-23-24 288,23 23-576,0 1 160,0-1-320,0 0 128,0 1-192,23 0 224,1-1-256,-24 0 256,24-23-256,-1 0 160,0 0-160,1 0-64,0-23-32,-24 0-32,0 23 0,0-48 64,0 25 96,-24 0 352,24-1-288,-24 1 352,1-1-352,0 1 96,-1 23-192,0 0 160,24 0-192,-23 23-32,23 24-32,23-23-128,1-1 64,0 0 32,22 1 0,-22 0-224,0-1 128,22-46-160,2 23 128,-25-24 128,0 0 32,-23 1 320,24 0-160,-24-24 383,0 23-319,-24 1 224,24-1-256,-23 24 64,0 0-160,-1 24 64,0-24-32,24 0-352,0 23 96,-23 1-960,46-1 576,-23-23-2047,0 24 1407</inkml:trace>
  <inkml:trace contextRef="#ctx0" brushRef="#br0" timeOffset="6">9644 9078 4736,'-23'0'1824,"23"0"-960,23 0-576,-23 0 736,0 0-608,0 0 256,0 0-416,24 0 0,-24 0-160,0-24 224,23 24-192,-23-22 320,24-1-256,-48-1 448,24 0-352,0 1 96,-23 0-256,23 23 0,0 0-64,0 0 224,0 0-160,0 0 32,0 0-96,0 0-64,0 0 32,0 0-32,0 0 0,0 0 0,23 23 0,1-46 0,-24 23 0,0-23 0,24-1 0,-24 0 64,23 1-32,-46 23-32,23-24 32,0 24 96,0 0-64,0 0 128,23 24-128,-23-1-32,0 1 0,24 0-32,-24-24 0,0 0-640,24 0 352,-24 0-1440,23 0 960</inkml:trace>
  <inkml:trace contextRef="#ctx0" brushRef="#br0" timeOffset="7">9880 8821 3584,'0'-24'1408,"0"24"-768,0-24-256,0 24 1280,0 0-928,0 0 800,0 0-896,0-23 352,0 46-544,0-23 288,0 0-416,0 24 192,0 0-288,0-24 64,23 0-160,-23 23 64,24-23-96,-1 0 0,23-23-32,-23 23 32,25 0-64,-25 0-32,24 0 32,0 0-32,0 23 0,0 1 0,0-24 0,0 24 0,-23-24 0,22 23 128,-22-23-64,0 0 32,-1 0-32,0 0-128,1 24 32,-24-24 160,0 0-64,0 0 128,0 0-128,0 23 32,0-23-32,0 0-128,0 0 32,0 0-32,0 0 96,-24 0-32,24 0 0,-23-23 32,23 23-32,-23 0 128,23 0-64,-24-24 32,24 24-32,-24 0 160,1 0-128,0-23 32,-1-1-65,-23 0 33,24 24-64,-1-23 64,1 23-64,-24-24 64,23 24-64,-23-24 64,23 24-64,1 0 64,-24 0-64,0 0-32,25 0 32,-2 0-32,1 0 0,-1 0 0,1 24 0,-1-24 0,1 47 0,-1-47 0,24 24 0,-23 0-576,-1-1 321,24-23-1665,0 24 1088,0-24-3808,0 0 2592</inkml:trace>
  <inkml:trace contextRef="#ctx0" brushRef="#br0" timeOffset="8">10419 8821 3072,'-23'0'1216,"23"0"-640,23-24-480,-23 24 800,0 0-512,0-23 608,0 23-576,0 0 288,0 0-416,0-24 192,0 24-256,0 0 352,0 0-320,0 0 288,0 0-288,-23-23 192,23 46-224,0-23 288,0 0-288,-24 0 384,24 24-352,-23-24 224,23 23-256,-24 24 128,1-23-192,23-1 288,-24 24-256,24-24 320,24 1-288,-24 23 224,23-25-225,-23 26 1,24-25-128,-24 1 0,23 23-32,-23-24 32,24 1-64,-24-1 64,23 0-64,-23 1 128,23-24-96,1 24 32,0-1-32,-24-23-128,23 23 32,-23-23 96,23 24-32,1-24 64,-24 0-64,24 0-32,-1 0 32,1 0-128,-1 0 64,-23-24 32,24 1 0,-24 23 0,23-23 0,1 23 0,-24-24 0,23 24 0,-23-24 0,23 1-96,-23 23 64,0-23 160,0 23-64,0-24 128,0 24-128,0-23-32,0-1 0,0 24 32,0-23-32,0-1 64,0 24-64,0-23-224,0 23 96,0-48-96,0 48 96,0-45 64,0 21 32,0 0 64,0 1-32,-23 0 64,23-1-64,-23 24-96,23-23 32,0-1 96,0 24-32,0-23 128,0 23-96,0-24-160,0 24 32,0 0-96,0 0 64,-24-23 64,48 23 32,-24 0 64,0 0-32,-24 0 64,24 0-64,0 0-32,0 0 32,0 0-32,0 0 0,0 0-96,0 0 64,0 0 32,0 0 0,0-24 64,0 24-32,0 0 64,-23 0-64,23 0-32,-24 0 32,24 0-256,0 0 128,-23-23 192,23 23-64,0 0 64,0 0-32,-24 0-192,24 0 64,-23-24 32,23 48 32,-24-24 64,24 0-32,-24 0 64,24 0-64,-23 0 64,0 23-64,-1 24-96,24-47-32,-24 24-32,24-1 96,-23 1 64,23-1 0,0 24 128,0-24-96,0 1 128,0 0-128,0 21-96,0-45 0,0 48-32,23-48 0,-23 47 192,24-24-64,-24 1 32,24-1-32,-24 1-64,23-1 32,-23 0 96,23 1-64,1-24-32,-24 24 0,0-24-32,24 0 0,-24 23 0,23-23 0,-23 0 64,0 0-32,24 23 64,-1-23-64,-23 0-32,24 0-64,-1 0 32,1 0 32,-24 0 0,23 0 128,0 0-64,-23 0 32,24 0-32,-24-23 32,24 0-64,-24-1 64,0 24-64,23 0-96,-23 0 32,0-24-32,23 24 0,-23-23 64,0 0 0,24-1 64,-24 24-32,0-23-32,0-1 32,0 1-128,0-1 64,0 1 96,0-1-32,0 0 64,0 24-64,0-45-32,-24 45 32,24-24 32,0 0-32,-23 1 64,23 0-64,-23-1-32,23 1 32,0-1-128,0 24 64,-24-23-32,24-1 0,-24 24 64,24 0 0,-23 0 0,23 0 0,-23-23 64,23 23-32,-24 0-32,1 0 32,23 0-128,-24 0 64,24 0 96,0-24-32,-23 24-96,23 0 32,-24-23-32,24 23 0,-23 0 64,23 0 0,-24 0 0,24 0 0,0 0-352,0 0 192,-24 0-1152,24 0 736,0 0-2335,0 0 1599,-23 0-3488,23 0 2720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09.44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03A20F0-8E2F-47E8-98DB-8034AE8086DA}" emma:medium="tactile" emma:mode="ink">
          <msink:context xmlns:msink="http://schemas.microsoft.com/ink/2010/main" type="inkDrawing" rotatedBoundingBox="3940,2577 29879,2170 30090,15588 4151,15995" hotPoints="29441,4248 29188,17111 4298,16621 4551,3759" semanticType="underline" shapeName="Rectangle">
            <msink:sourceLink direction="with" ref="{C0D6305D-1D54-46FF-B77D-28806CE38E26}"/>
            <msink:destinationLink direction="with" ref="{4F2C33EA-371F-49D3-A8CF-1ED6BE850CCE}"/>
            <msink:destinationLink direction="with" ref="{58515D0E-100B-4421-8003-4A5A87BC29DB}"/>
            <msink:destinationLink direction="with" ref="{D69A326F-20CC-413B-A479-CC06B9930AE7}"/>
            <msink:destinationLink direction="with" ref="{EF05C194-11A4-417C-9D41-8508CFEA825B}"/>
            <msink:destinationLink direction="with" ref="{3DF783B2-DA30-4A25-942E-67D29DE38A89}"/>
            <msink:destinationLink direction="with" ref="{4DC5A387-3CC1-44C6-B179-0A609F9C7A7F}"/>
            <msink:destinationLink direction="with" ref="{63AD9F7F-CFF2-4E8A-9F4E-C341C729F46A}"/>
            <msink:destinationLink direction="with" ref="{AFF37119-D401-44B7-8D35-EBF85336B335}"/>
            <msink:destinationLink direction="with" ref="{BB5BC47F-5747-4E17-9C53-FF1DBDDB3DB2}"/>
            <msink:destinationLink direction="with" ref="{07B8C84B-BAE5-469C-AD0F-5B9B77FCDBF2}"/>
            <msink:destinationLink direction="with" ref="{35F1DB45-A09D-45B6-9C94-CD1ADF5786D9}"/>
            <msink:destinationLink direction="with" ref="{0E944806-8E13-4DB2-A985-3FD6A30B9DCC}"/>
            <msink:destinationLink direction="with" ref="{297F1FB8-E089-4B80-8380-C9E4164B2D47}"/>
            <msink:destinationLink direction="with" ref="{19E2CB02-4A13-4909-843D-21B4876CA85B}"/>
            <msink:destinationLink direction="with" ref="{2165A02F-2EAE-40E7-84D1-BB60D6FB1DAD}"/>
            <msink:destinationLink direction="with" ref="{B4322590-3C48-460C-9916-487431545C52}"/>
            <msink:destinationLink direction="with" ref="{57C09496-E42B-4224-AB50-8353B54E9C32}"/>
            <msink:destinationLink direction="with" ref="{94C5D85B-B252-40BF-AD47-9982EA8CDB88}"/>
            <msink:destinationLink direction="with" ref="{BC53FCBD-F593-4E7F-BBBA-29D77862E8AF}"/>
            <msink:destinationLink direction="with" ref="{CAEB6E89-80AB-4A07-B17E-844238C16CEB}"/>
          </msink:context>
        </emma:interpretation>
      </emma:emma>
    </inkml:annotationXML>
    <inkml:trace contextRef="#ctx0" brushRef="#br0">118 471 3456,'0'0'1408,"0"0"-768,-24 0-320,24 0 448,0 0 128,0 0 96,0 0 192,0 0 32,-23 23-640,23-23 224,0 0 160,0 23-32,0-23 32,0 0-288,0 0-1,0 24 97,-24 0-288,24-1 128,0 24-160,0-23 32,0-1 96,0 24-128,0-23 0,0-1-192,24 24 0,-24-23-96,0-1 64,23 24 0,-23 0 96,0 0-96,0-23-64,24 23 64,-24 0 64,0-23-64,23 22 32,-23 2-224,0 22-96,0-23 224,24 0 192,-24 24-160,0-1-32,23-23-32,-23 24 0,0-24-64,0 0 32,0 0-64,0 23-32,0-22 32,24-2 32,-24 2 96,23-2 64,-23 25-96,0-24-96,0 0 64,24 0 0,-24 1-32,0-2 32,0 25 0,23-24 32,-23 0-64,0 24-64,0-25 96,0 2 64,0-1-64,0-24-64,24 24 0,-24 0-32,0 0 0,0 0 0,0 24 64,0-24 32,0 0 96,0 24-96,0-25 0,0 2-32,0-2-64,0 2 32,0-1-32,0 0 0,0 0 0,0 0 0,0 0 64,0 0 32,0-23 32,0 22-160,0 2-32,0-25 32,0 24 0,0 0 32,0 0 0,0-23 64,0 23 32,0 0-32,0 0-64,0-24-64,0 24 32,0 0 32,0-23 64,0 23-32,0-24-32,0 25-64,0-2-32,0-22 64,0 46 64,0-22 0,0 22-32,-24-23 32,24 0 32,0 0-32,0 0 64,0 1-128,0-2 0,0 25 32,0-24 0,0 0 0,0 0 0,0 23-96,0-22 64,0-1 32,0 23 0,0-23 0,0 0 64,0 24-32,0-24-32,0 0 32,0 0-32,0 0 0,0 0 0,0 0 0,0 0 64,0 0-96,0 0 0,0 0 32,0 0 0,0-23 0,0 23 0,0-23 0,0 22 0,0 2 0,0-2 0,0-22 0,0 23 64,0 0-96,0 0 0,0 0 32,0 0 64,0 0-32,0 24-32,0-24 32,0-24-128,0 24 64,0 1 32,0-25 0,0 24 64,0-23 32,0 22-128,0 2 32,0-2 0,0-22 0,0 23-96,0 24 64,0-24 32,0 0 0,24 0 0,-24 0 64,0 0-32,23 0-32,-23 0-64,0 24 32,0-25 96,24 25-96,-24-24 0,0-23-32,0 23 0,0 23 64,0-23 64,0 0-96,0 0 0,0 1 32,0-2 64,0 2-32,0-2-32,24 2 32,-24-2-32,0 2-96,0-2 64,0 2 96,0-1 96,0 0-224,0 23-96,0-22 96,0-25 0,0 24 64,0 0 64,0 0-32,0 0 64,0 0-128,0 23 0,0-22 32,0-25 64,-24 24-32,24 0-32,0 0-64,0 0 32,0 0 32,0 1 0,-24-2 0,24 2 0,0-2 0,0 25 0,0-24 0,0 0 64,0 0-96,0 0 0,-23 0 32,23 0 0,0 24-96,0-24 0,0 24 128,-24-25 96,24 2-96,0 22-32,0-23-64,-23 24 0,23-24 64,0 0 0,-24 23 64,24-23 32,0 24-32,-23-24-64,-1 0-64,24 0 32,-23 0 32,23 0 0,-24-24 0,24 48 0,-23-24-96,23 0 0,0 0 64,-24 0 64,24-23 0,-23 23 64,23 0-64,-24 0 64,24 0-64,0 0-32,0 0-64,-24-24 32,24 25-32,0 22 0,-23-23 64,23 0 64,0 0-32,0 0-32,0-23 32,0 23-32,0-24 0,0 25 0,0-25 0,0 24 0,0 0-96,0 0 64,0 0 32,0-24 64,0 25-256,0-25-32,0 24 192,0 0 64,0-23-64,0 23-32,0-24 32,0 1 0,0-1 32,0 1 0,0 0-96,0-1 64,0 0 32,0-23 0,0 0 0,0 48 0,0-25-96,0 0 64,0 25 32,0-25 64,0-23-96,0 23-64,0-23-32,0 0 96,0 0-64,0 0 32,0 0 64,0 0 0,0 0 0,0 0 0,0 24-96,0-24 64,0 0-32,0 0 0,0 0 64,0 0 0,0 0 0,0 0 0,0 0-96,0 0 64,0 0 32,0 0 0,0 0 0,0 0 0,23 0 0,-23 0 0,24 0-224,-24 0 0,24 0 32,-1 0 32,-23 0-64,24 0 64,-1-24 32,24 24-32,-23 0 32,-1 0 96,1 0-160,-1 0 64,24-23 0,-23 23-32,0 0 128,22 0 0,-22-23-64,23 23 0,-24 0 64,25 0 64,-25 0-64,0-24 0,25 48-32,-25-48 0,0 24 0,25 0 0,-25 0 64,24 0 0,-23 0 0,23 0 64,0 0-32,-23 0 64,22 0-128,2 0-64,-2 0 64,2 0 0,22 0 32,-23-24 0,0 24-96,24 0 64,-24 0 96,23 0 32,-23 0-128,0 0 32,1 0 0,-2 0 0,25 0 0,0 0 0,-25 0-96,25-23 0,0 23 64,-1 0 0,-23-23 32,24 23 64,-1 0-96,1 0-64,0 23 64,-1-23 0,0 0-64,-22 0 64,22 0 32,-23 0 0,24-23 0,-24 23 0,0 0 0,23-24 0,-22 24-96,22 0 64,-23 0 96,24 0 96,-25 0-224,25 0 0,0 24 0,-1-24 96,1 0 0,0-24-32,-25 24 32,2 0-32,22 0 0,-23 0 0,0-24 0,0 24 64,0 0-32,0 0 64,0 0-128,0 24 0,0-24-32,1 0 0,-2 0 64,2 0 0,-2 0 0,25 0 0,0 24 64,-25-24 32,2 0-128,22-24-32,-23 24 32,0 0 0,1 0 96,22 0 32,-23 0-128,0 0-32,23 0 32,-22 0 0,-2 0 32,25 0 64,-24 0-96,0 0 0,24 0-32,-1 0 0,-22 0 64,46 0 64,-48 0-96,2 0 0,-2 24 96,2-24 96,-2 23-64,2-23 0,-1 0-192,-24 0 0,24 23 96,0-23 64,-23 0-96,23 0-32,-24 0 96,25 0 32,-25 0 0,24 0-64,0 0 32,0 0-32,0 0-96,0 0 0,24 0 128,-24 0 96,23 0-192,-23 0 0,24 0 0,-24 0 32,0 0 32,23 0 64,-22 24-32,22 0 64,-23-24-64,24 23-32,-24-23-64,23 0-32,1 0 64,-1 23 64,1-23 0,23 0-32,-23 0-64,-1 0 32,-23 0 96,24 0 96,-1 0-128,1 24-32,0-24-64,-25 0 0,25 0 0,-24 24 0,23-24 64,1 0 64,0 0-32,-1 0 64,1 0-64,0 0-32,-25 0-64,25 0 32,0 0-32,-25 23 0,25-23 64,0 0 64,-1 23-96,1-23 0,-24 0 96,23 0 32,1 0-32,0 0-64,-1 0-64,24 0-32,-24 0 128,25 0 32,-48 0-96,23 24 32,1-24 0,0 0 0,-1 0 0,-23 0 64,0 0-32,0 24-32,24-24-64,-24 0-32,0 23 128,23-23 32,-23 0 0,0 24-64,1-24-64,22 0 32,0 23 32,-22-23 0,22 24 0,0-24 64,-22 0-96,-1 0 0,0 23 32,23-23 0,-22 0 0,-2 0 64,2 0-32,22 0-32,0 0 32,1 0-32,0 0-96,23 0 64,-24 0 32,1 24 0,0-24 0,-1 0 0,24 0 64,-24-24 32,24 24-128,-23 0-32,0 0 96,23 0 96,-24 0-96,48 0-32,-24 0-160,0 0 32,-23 0 128,23 0 128,-24 0-192,24 0 0,-24 0 64,25 0 64,-25 0-96,24 0-32,1 0 32,-1 0 64,0 0-64,0 0 0,-24 0 32,24 0 64,0 0-32,0 0-32,0 0 32,-23 0 32,23 0-96,0 24 0,0-24 32,0 0 0,-23 0 0,23 23 64,-24 1-96,1-24 0,0 23 32,-1-23 0,1 24 0,23-1 0,-23-23 0,-1 24 64,24-24 32,0 0 32,0 0-224,0 0 0,-23 0 32,-1 0 96,1 24 0,23-24-32,-24 0 32,1 0-32,0 0 0,23 0 0,-24 0-96,1 0 64,46 0-32,-46-24 0,23 24 128,-23 0 32,-1 0-128,1 0-32,-1 24 96,24-24 32,-47 0 0,24 0-64,0 0 32,-1 0-32,0 0 0,-22 0 0,46 0-96,0 0 64,-24 0 32,1 0 64,-24 23-32,23-23-32,1 0 96,0 0 0,-1 0-128,1 0-32,-1 0 32,1 0 0,-1 0-64,1 0 64,0 0 32,23 0 0,-24 0-96,0 0 64,1 0 32,0 0 64,-1 0 32,-22 0 32,22 0-64,0 0-64,-22 0-64,22 0 32,0 0 96,1 23 32,-24-23-128,24 0-32,23 0 32,-23 0 0,-1 0 32,0 0 0,-22 0-96,22 0 64,-23 0 96,24 0 96,-24 0-128,0 0-96,23 0 32,-22 0 0,22 0 32,-23 0 0,24 0 0,-1 0 0,-23 0-96,47 0 64,-23 0 96,-1 0 32,1 0-128,-24 0-32,23 0 32,24 0 64,-23-23 0,0 23-32,-1 0-64,24 0-32,-23-23 128,0 23 32,23 0-96,-24 0-32,0-24 96,24 24 32,-46-24-96,22 24 32,1 0 64,-1 0 32,25 0-32,-49 0-64,25 0-64,0-23 32,23 23-32,-48 0 0,25 0 64,0-24 0,-1 24 0,1 0 64,0-23 32,-25 23 32,2 23-160,22-46-32,-23 46 96,24-23 32,-24-23-96,0 23 32,23 0-64,-23 0 0,0 0 64,1 0 0,-2 0 64,2-24 32,-2 48-128,2-24-32,22 0 32,-23 0 64,0-24 0,0 24 64,0 0-128,0 0-64,0 0 64,-23 0 0,23-23 32,-24 23 64,25 0-96,-2 0 0,2 0 96,-2 0 32,-22 0-128,0 0-32,22 0 96,-22-24 32,0 24-96,-24 0 32,23 0 0,1 0 64,-24 0-32,23 0-32,-23 0 96,0 0 0,24 0-128,-24 0 32,0 0-64,23 0 0,1 0 64,-24 0 0,0 0 64,23 0 32,-23-23-32,24 23-64,-24 0-64,0 0-32,0 0 64,0 0 0,0 0 96,23 0 32,-23 0-32,0 0-64,0 0 32,0 0-32,24-24 0,-24 24 0,0 0 0,0 0 64,0-23-96,0 23 0,0-24 32,0 24 0,0-23 0,0 23 64,0-24-96,0 24 0,23-24 96,-23 1 32,0 0-32,0-1 32,0 0-64,0-22-32,0-2 96,0 25 64,0-24-64,0 23 0,0-22 32,0-2 0,0 1-64,0 24 32,0-24-64,0 0 64,0-1 0,0 2 96,0-2-160,0-22-32,24 23-64,-24 0-64,0 0 160,0 24 32,24-25 0,-24 1-64,0-23 32,0 23-32,23-24-96,-23 24 64,0-23 32,0 22 64,0 2-32,0-2-32,0 2 32,0-2-32,0 2 0,0-2 0,0-22 0,0 23 64,0 0-32,0-1-32,0 2-64,0-2 32,0 2 96,0-25 32,0 0-128,0 25-32,0-25 32,0 0 64,0 1 0,0 23-32,0 0-64,0-24 32,0 0 32,0 25 0,0-2 0,0-22 64,0 0-32,0 22-32,0-46 32,0 24-32,0-1 0,0 0 0,0-23 0,0 24 0,0 0-96,0 22 64,0-22 32,0-1 0,0 1 64,0-1 32,23 1-128,1-1-32,-24-23 32,24 23 0,-24 1 32,23-1 64,-23-23-32,0 23-32,23 1-64,1 0 32,-24-1 32,0 0 64,24 1-32,-24-1-32,23 1 32,0-1-32,-23-23-96,24 24 64,-24-24 32,24 23 64,-24 0-32,0 1-32,0-1 32,23-23-32,-23 23-96,23 1 64,-23 0-32,24-1 0,-24-23 64,0 0 64,24 23-32,-24 1 64,0-24-128,0 23 0,23 0 32,-23 1 0,0-24 0,24 24 64,-24-1-32,0 0-32,0 1 32,23 22-32,-23-46 0,24 24 64,-24 0-96,0-1 0,23 0 96,1 1 32,-1-1 32,-23 1 0,24-1-160,0 1-32,-1-1 32,-23 0 64,23 1 0,1 0 64,-24-25-64,0 25-32,0-1-64,24-23-32,-24 24 64,0-1 64,0-23 0,23 23 64,-23 1-128,0-1-64,0 1 64,23-1 64,-23-23 64,0 24 32,0-1-224,0-23 0,0 23-32,-23 1-32,23-1 128,0 0 0,0 1 96,0 0 32,0-1-128,0 24 32,0-23 0,0 22 64,0 1-192,0 0 32,-23-23 32,23-1 32,0 24-64,0 0 0,-24 0-32,24 0 0,0 0 96,0-23 0,-24 22 32,1 25 64,23-24-96,0 0-64,0 0 64,0 0 0,0 0 32,0-1 0,0 2 0,0 22 0,23-23-96,-23 24 64,0-25-32,0 25 0,0-24 128,0 0 32,0 24-128,24-48 32,-24 24-64,0 0-64,0 23 224,24-23 96,-24 0-256,23 0 0,-23 23-160,0-22 0,0 22 320,23 0 224,-23-22-192,0 22-64,0 0-128,0-22 0,0 22 64,24 0-96,-24-22 64,0 22-32,0 0-64,24 1 0,-24-1 96,0 1 64,0-1 128,0 1-64,0 23-64,0-24 0,0 24-32,0-23 0,0 23 64,0-24-96,0 24 0,0-24 32,0 1 0,0 23 0,0-23 64,0 23-32,23-24-32,-23 24 96,0-24 0,0 1 32,0 0-160,0-25 32,0 25 0,0 23 0,0-23-96,0-1 0,0 24 128,0 0 96,0-24-32,0 24 0,0 0-96,0 0-96,0-23 64,0 23 0,0 0 32,0 0 0,23-23 0,-23 23 0,0 0 64,0 0 96,0 0-128,0 0-32,0 0 64,0 0 32,0 0-32,0 0-64,0 0 32,0 0 32,0 0 32,0-24 32,-23 24-160,23 0 32,0 0 64,0 0 96,-23 0-64,23 0-64,-24 0 0,24-24-32,-24 24 0,1 0 0,23 0-96,-47 0 64,23 0 96,1 0 32,-24 0 32,0 0-160,0 0-32,23-23 32,-23 23 0,0 0 32,23 0 0,-22 0-96,-25 0 64,24 0 32,0 0 64,-24 0 32,1 0 32,23 0-160,-24 0-32,24 0 96,-23 0 32,-1 0 0,1 0-64,22 0 32,2 0 32,-2 0-96,-22 0-64,23-24 64,-24 24 64,1 0 0,-1 0-32,24 0-64,-47-23-32,24 23 128,-1 0 32,24 0 0,-23 0-64,-1-24-64,0 24 32,1 0 96,23-23 32,-24 23-32,24-24-64,-24 24-64,1 0 32,0-23 32,-1 23 0,0 0 0,1 0 0,23 0 0,-24-24 0,1 24 0,-1 0 64,0 0-96,1 0-64,0 0 128,22 0 32,-22 0-96,23 0 32,-24 0-64,1 0-64,-1 0 96,0 24 64,25-24 0,-25 0 64,0 0-64,1 23-32,-1-23 32,1 0-32,-1 24 0,1-24 64,22 0-96,-22 0-64,0 23 64,-1-23 64,0 0-64,1 0 0,-1 0 96,1 0 32,-1 0-128,1 0 32,22 0 0,-22 0 0,23 0 0,-24 0 0,1 0 0,23 0 0,0-23-96,-24 23 64,24 0 32,-23 0 64,-1 0-32,0 0-32,1 0-64,23 0-32,-24 0 128,1 0 32,23 0-96,-24 0 32,24 0 64,0 0 32,-23 0-128,22 0 32,2 0 0,-2 0 0,2 0-96,-2 0 0,2 0 128,-2 0 32,1 0-96,-23 0-32,23 0 96,-1-24 32,2 24-96,-25 0-32,24 0 32,0 0 0,0 0 32,0 0 64,0 0-32,-24 0-32,1 0 32,23 0-32,0 0-160,0 0 32,-1 0 192,2 0 128,-2 0-192,2-23-32,-2 23 64,-22 0 32,23 0 0,-24 0-64,24 0-64,-23 0-32,23 0 64,-24 0 64,24 0 0,0 0 64,0 0-128,-23 0 0,-1-24 32,24 24 0,0 0-96,-24-23 64,24 23 96,0 0 32,0 0-32,-47 0-64,47 0-64,-23-24 32,-1 24-32,0 0-64,25 0 160,-25 0 32,24 0-96,-24 0 32,0 0 0,1-23 64,23 23-96,0 0 0,-23 0 32,22-24 64,-22 24-96,-1 0 0,1 0 32,-1 0 0,1 0 0,-1 0 0,0 0 0,1 24 0,23-24 0,-24 0 64,1 0-96,-1 0-64,24-24 64,-23 24 0,22 0 96,-22 0 96,0 0-128,-1 0-96,0 0 32,25 0 0,-25 0 32,-23 0 64,47 0-192,-24 0 32,0 0 32,-23 0 96,24 0 0,0 0 64,22 0-64,2 0-32,-25-24 32,0 48-32,1-24 0,-1 0 64,0 0-96,1 0-64,23 0 128,0 0 32,-23 0 0,22 0 32,1 0-64,0 0-32,-23 0-64,23 0 32,0 0-32,-1 0 0,2 0 64,-25 0 0,24 0 0,-23 0 64,-1 0 32,1 0-128,22 0 32,-22 0-64,23 0 0,-24 0 64,25 0 0,-25 0 0,24 0 0,-24 0-96,1 0 64,23 0 32,-1 0 64,-22 0 32,23 0 32,0 0-160,-23 0-32,-1 0 32,0 0 0,1 0 32,23 0 0,-24 0 64,1 0 32,-1 0-128,24 0-32,0 0 32,-24 0 64,25 0 0,-25 0-32,24 0 32,-24 0 32,24-24-32,-23 24-32,-1 0-64,0 0 32,1 0-32,0 0 0,-1 0 64,0 0 64,24 0-96,-23 0 0,-1-23 96,24 23 32,-24 0-128,1 0 32,23-23-64,0 23 0,-23 0 0,-1 0 0,0 0 64,1 0 0,23 23 0,-24-23 64,1 0-32,-1 0-32,24 0 32,-23-23-32,22 23 64,-22 0 32,-1 0-192,24 0 0,-23-24-32,23 24-32,-24 0 32,24-24 0,-24 24 96,25 0 64,-25-23 0,0 23-32,1 0 32,-1 0 32,24 0-96,-23 0-64,-1 0 64,0 23 0,1-23 32,23 0 64,-24 0-32,25 0 64,-25 0-128,0 0-64,1 0 64,-1 0 0,0 0 32,1 0 64,23 24-96,-24-24-64,1 0-32,23 0 96,-24 0 0,24 0 32,-23-24-96,23 24 0,-24 0 64,24 0 0,-23 0 32,22 0 0,-22 0 0,0 24 64,-1-24-96,0 0 0,1 0 32,-1 0 0,0 0-96,25 24 64,-25-24 32,0 0 0,1 0-96,0 0 64,-1 0 160,0 0 64,24 0-160,-24 23-64,1-23 0,0 23 0,-1-23 32,0 0 0,1 24 64,-1-24 32,1 0-192,23 24 0,-24-24 32,24 0 32,-23 0 96,-1 0 32,24 0-128,-23 0-32,22 0 32,-22 0 64,-1 0-64,1 0 0,-1 0-32,24 0 0,-24 23 64,25-23 0,-25 0 0,24 0 64,0 0-96,-24 0-64,24 0 64,-23 0 0,23 24 32,0-24 64,0 0-192,-24 0 32,0 0 96,1 23 128,0-23-96,22 24-96,-22-24-64,-1 23 0,24 1 160,-23-24 32,22 0 0,2 0-64,-25 23 32,24-23-32,0 0 64,0 0 32,0 24-32,0-24-64,0 0 32,0 0-32,0 0 0,0 0 64,0 0-96,-24 0-64,24 0 64,0 0 64,0 0 0,0-24-32,0 24 32,-24 0-32,25 0 0,-2 0 64,1 0-96,0 0 0,0 0 32,0 0 0,0 0-96,0 0 0,0 0 64,24 0 0,-25 0 32,2 0 0,-2 0-96,25 0 0,-24 0 192,0 0 96,0 0-192,0 0 32,23 24-96,-23-24-64,0 0 96,24 0 0,-25 23 32,2-23 0,22 0 0,-23 0 64,24 24-96,-25-24-64,25 0 64,0 0 0,-1 0 160,0 0 64,-22 0-160,-2 0 0,25 0-96,-1 0-64,1 23 96,-1-23 64,1 0 0,-1 0-32,1 0 32,-1 0-32,0 0 0,24 0 64,-23 24-192,0-24 32,23 0 32,-24 0 96,24 0 0,-24 0-32,1 0 32,23 0 32,-47 0-192,23 0 160,1 0 32,0 24-96,-25-24-32,25 0 32,0 0 64,23 0 0,-24 0-32,0 0 96,24 0 64,-23 0 0,-1 0 0,24 0-96,-23 23 32,23-23-64,0 0-32,-24 0-64,24 0 32,0 0 32,0 0 0,0 0-96,0 0 64,0 0 32,0 0 64,0 0-32,0 0-32,0 0-192,0 0-128,0 0-608,24 23-192,-24-46-704,23 23-288,1-23-415,-1-1-193,25 0-1408</inkml:trace>
  </inkml:traceGroup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19.06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31976FE-B023-4347-AD80-4672DF85B6EF}" emma:medium="tactile" emma:mode="ink">
          <msink:context xmlns:msink="http://schemas.microsoft.com/ink/2010/main" type="inkDrawing" rotatedBoundingBox="4173,13932 16805,9083 16873,9260 4242,14109" semanticType="callout" shapeName="Other">
            <msink:destinationLink direction="with" ref="{023803D3-8B8D-4BA9-82E6-BCCC119622B1}"/>
            <msink:destinationLink direction="with" ref="{677254BC-E6AD-4F8C-919E-46607AFC1D8F}"/>
            <msink:destinationLink direction="with" ref="{7643EF8A-9464-4460-958D-EB35BE300F47}"/>
            <msink:destinationLink direction="with" ref="{07B577DA-EAF6-4E9F-87CC-5468B572EB99}"/>
            <msink:destinationLink direction="from" ref="{C09E4221-7EBC-4689-B581-F9C7A17E5BE1}"/>
          </msink:context>
        </emma:interpretation>
      </emma:emma>
    </inkml:annotationXML>
    <inkml:trace contextRef="#ctx0" brushRef="#br0">0 4915 5248,'0'0'2016,"0"0"-1088,24 0-736,-24 0 608,0 0-352,0 0 0,0 0 32,23 0-288,-23 0 96,24 0 128,-1-24 192,-23 1 96,47 23-352,-47 0-224,24-23-64,-1 23-64,24-24-96,-23 24 0,23 0 128,-24-24 32,25 1 64,-2 0 64,2-1-32,22 0 0,-23 1-96,0-24-64,24 23 32,-24 1-32,23-1 0,-22-23 64,22 0-32,0 0 64,1 23-64,0-22-32,-1-2 32,24 25-32,-23-24-160,-1 23 32,25-22 128,-1 22 128,-24-23 32,24 24 0,24-25-96,-1 1 32,-22 0-224,22 0 32,0 0 160,1 0 192,0 0-192,-1 0-32,1 1-32,-24 22 64,47-23 32,-23 0 32,-1 23-64,24-23-64,-47 0 32,24 23-32,0-22 0,-24 22 0,0 0 64,24-22 32,-1 22 32,-23 0 64,0-22-96,0 22-64,0 0 0,1-22 32,-1-2-96,-24 1 0,24 24 32,0-24 64,-23 23-32,23-23 64,0 24 0,-23-24 32,23 23-160,-24 0 32,0 1 64,1-24 96,0 23-128,-1 1-32,1 0-64,0-1 0,-1 0 128,0 1 95,-22 0-63,22-1 0,0 0-96,1-22-32,0 22 32,-24 0 0,23 1 64,-22 23 32,-1-24-32,23 1-64,-23-1 96,24 1 0,-24-1 160,0 1 96,0 23-128,23-24-64,-22 0-64,22 24-96,1-46 32,23 22-32,-24 0 0,25 1 0,-25-24 0,0 23 64,1 1 32,0-24 32,-1 23-64,1 1 32,-24 0-128,23-1-64,1-23 128,0 23 96,-1 1-96,0-1-96,24-23 32,-23 24 64,0-1-64,-1 1 0,1-1 96,0 1 32,-1-1-128,-23 0 32,24 1 0,-1 0 64,-23-1-96,24 0-64,-1 1 64,1 0 64,0-25 0,-1 25 64,24 0-224,-24-1 32,1 1 96,23-24 64,-23 23 0,-1 24-64,1-23 32,0-1-32,-1-23 0,0 0 0,24 23-96,-23-22 64,23 22 32,-23 0 64,23-22-96,-24 22 0,1 0 32,-24 1 0,0 0 0,0-1 64,23 24-32,-22-24 64,-1 1-128,-24-1-64,24 24 64,0-23 64,-23-1 64,23 24 32,-24-23-160,1 23-32,23-24 32,-24 24 64,1-23 0,23 23-32,-24 0-64,1-24 32,23 24 32,-24-24 0,25 1 64,-2 23 32,2-23-32,-25-1-64,1 24-64,23-24-32,-24 1 128,24 23 32,-23-23-160,0 23-64,-1-24 128,0 24 64,1-24 32,0 24-64,-1 0 32,0 0-32,1-23 64,0 23 32,-1 0-128,0-23 32,1 23-64,0 0 0,-1-24 128,-23 24 32,23 0-128,1 0 32,-24-24 0,24 24 64,-24 0-32,0 0-32,0 0-64,23 0-32,-23 0-864,0 0-320,0-23-351,24 23-33,-1-23 32,1 23 160,-1-24 640,1 0 416,23 24 128,-24-47 64,24 47-1792,1 0-1088,-2 0 1248</inkml:trace>
  </inkml:traceGroup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21.42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F7FEAA5-A4A3-4B36-9F97-F35C5908E968}" emma:medium="tactile" emma:mode="ink">
          <msink:context xmlns:msink="http://schemas.microsoft.com/ink/2010/main" type="inkDrawing" rotatedBoundingBox="6073,14641 18930,9940 19013,10169 6157,14869" semanticType="callout" shapeName="Other">
            <msink:destinationLink direction="with" ref="{35F1DB45-A09D-45B6-9C94-CD1ADF5786D9}"/>
            <msink:destinationLink direction="with" ref="{0E944806-8E13-4DB2-A985-3FD6A30B9DCC}"/>
            <msink:destinationLink direction="with" ref="{297F1FB8-E089-4B80-8380-C9E4164B2D47}"/>
            <msink:destinationLink direction="with" ref="{19E2CB02-4A13-4909-843D-21B4876CA85B}"/>
          </msink:context>
        </emma:interpretation>
      </emma:emma>
    </inkml:annotationXML>
    <inkml:trace contextRef="#ctx0" brushRef="#br0">23 4657 2816,'-23'23'1120,"23"-23"-576,0 0-576,0 0 224,0 0-64,0 0 64,0 0 672,0 0 384,0 0 64,0 0 0,0 0-160,23 0-64,-23 0-608,0 0-64,24 0 0,-24 0 64,24 0 0,-24 0-160,23 0-128,-23 0 32,23 0 0,1-23 160,0 23 96,-1 0-65,0 0 1,-23-23-224,48 23-64,-25-24 0,0 24 0,25-24-64,-2 1-64,25 23 96,0-24 0,-24 1-32,24-1 32,-1 1-64,-23-1-32,24 1-64,-1-24 32,0 23 32,1-23 64,0 23-32,23-22-32,0-2 160,24 2 32,-24-2-64,0 2-96,0-2-96,23 2 32,-22-25-32,22 24 0,24-24 64,-23 24 64,-1 0 32,24 0 32,1 0-64,-25-24-64,24 25-64,0-25 32,24 24-32,-24 0 0,0 0 64,0 0 64,0 0-32,1-24-32,-2 24 32,2-23-32,-1 22 0,-24 2 0,25-2 0,-25 2 0,24-2 0,-23 2 64,23-2-32,0 1-32,-23 0 96,-1 0 0,1 0-32,-1 23 32,1-22-64,-24-2 64,24 25-64,-24-24-32,0 23 32,0 1-32,-1-25 0,-22 25 0,23-24 0,-23 23 64,23-22-96,0-2 0,0 25 32,-24-24 0,24 23 0,-23-22 64,23 22-96,1 0 0,-1 1 32,-24-1 0,0 1 0,1-24 64,0 47-32,-1-24-32,-23 1 32,24-1 32,-1 0-96,-22 1-64,22 23 64,0-23 64,1-1-64,0 0-64,-1 1 64,24 0 0,-23-1 32,0 0 64,23 1-32,-24 0 64,24-1-128,-24 0 0,1 1 32,0 0 0,-1-1 0,1 0 0,0 24-96,-1-23 64,0-1 32,1 1 64,0-1-32,-1 1-32,1-1 32,-1 1-32,1-1-96,-1-23 64,1 24 32,-24-25 64,23 25 32,-22 23 32,-2-23-224,25-1-64,-24 0 128,0 1 64,0 23-64,24-47 32,0 47 64,-1-47 32,-23 47-32,0-23-64,0-1-64,0 0 32,0 24 32,-24-23 0,25 0 0,-1 23 64,-24-24-96,24 24 0,0-24 32,-23 24 64,23-23-96,-24 23 0,25-24 32,-25 24 64,24-23-96,-23-1 0,22 24-32,2-23 0,-25 23 64,24-24 0,0 1 0,-23-1 0,23 24-96,0 0 64,0 0 32,0-24 64,0 24-96,0 0 0,0-23-32,-23 0 0,22 23 64,2 0 0,-2-24-288,2 0-64,-2 24 320,-22 0 224,23-23 0,0 0-32,0 23-160,-23 0-64,23-24-128,-23 24-32,22 0 192,-22 0 160,0-24-128,-1 24 0,0 0-64,1-23 0,0 23 0,22-23-64,-22 23-256,-24 0-160,47-24-511,-47 24-129,23-24-768,1 24-352,-24-23-1184</inkml:trace>
  </inkml:traceGroup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23.50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F2C33EA-371F-49D3-A8CF-1ED6BE850CCE}" emma:medium="tactile" emma:mode="ink">
          <msink:context xmlns:msink="http://schemas.microsoft.com/ink/2010/main" type="inkDrawing" rotatedBoundingBox="18781,8188 28746,2960 28929,3308 18964,8537" semanticType="callout" shapeName="Other">
            <msink:sourceLink direction="with" ref="{503A20F0-8E2F-47E8-98DB-8034AE8086DA}"/>
            <msink:sourceLink direction="with" ref="{9B66D860-7543-4B82-9B62-0E936CE3171E}"/>
          </msink:context>
        </emma:interpretation>
      </emma:emma>
    </inkml:annotationXML>
    <inkml:trace contextRef="#ctx0" brushRef="#br0">0 5127 4352,'0'0'1664,"0"0"-896,0-23-544,0 23 480,0 0-288,0 0-64,0 0 0,23 0 96,-23 0-256,24 0 96,-24 0 128,24 0 128,-1 0 64,-23-23-192,24 23-96,-1 0-32,1 0 32,-1 0-160,1-24-32,-1 0 0,1 24 64,23 0-32,-24-23 64,1-1-64,0 24 64,-1-23-128,24-1 0,0 24-96,0-23-32,-23 23 96,22-24 32,-22 24 32,23-23 0,-23 23 0,23-24 0,-24 24-160,24-24 32,0 1 0,0 0 0,-23 23 0,23-24 64,24 0 96,-25 1 128,2 0-128,-25-1-96,24 0-32,0 1-32,0 23 0,0-23 0,0-1 64,0-23 96,24 24-224,-24-25 0,0 25 0,23-24 96,1 23-64,-1 1 0,24-24 32,0 0 0,0 0 0,24-1 64,0-22-96,-1 23 0,1 0 32,-1-23 64,25 22-96,-25-23 0,1 25 32,23-2 0,0 2 0,-24-2 0,1-22 0,23 23 64,-47 0-96,24 0-64,-1 0 128,1-1 32,-24 2 0,0 22-64,0-23-64,0-24 32,0 25 96,0 22 32,-23-23-32,0 0-64,23 23-64,-1-23 32,-22 24 32,0-24 0,-25 0 0,25 23 0,-24 0 0,0-22 0,0 22 0,0 0 0,0 1 64,1 0 32,-25 23-128,24-24 32,-23-23 0,22 24 64,-22-25 96,23 25 128,-24 0-129,25-25-31,-2 25 0,2-1 0,-1-23-160,0 24 32,0-1-64,24-23-64,-25 24 96,2-24 64,22-1 0,-23 2 64,0-2-128,0 25-64,24-24 128,-24 0 32,23 24-96,-23-25 32,0 25-64,0-24 0,24 0 64,-24 23 0,0 1 64,0-1 32,23-23-128,1 24-32,-24-25 96,0 25 32,24-24 0,-24 23-64,0 1 32,0 0-32,24-1-96,-1 0 0,0 1 64,-22-1 64,22-23-64,-23 24 0,24-25 32,-24 2 64,23-2-32,-23 25 64,1-24-64,22 23-32,0 1 32,-23-24-32,24 23 0,-24-23 0,0 24-96,24-1 0,-1-23 64,0 24 0,-22-1 32,-2 0 0,25 1 0,-24 0 64,0-1-32,-23 0 64,23 1-64,-24-24-32,24 23-64,-23 1 32,23 23-32,-24-23 0,1-1 64,0 24 0,22-24 0,-22 24 64,23-23-32,-24 23 64,25-23-64,-25 23-32,0 0-64,1-24-32,0 24 64,-1-24 0,1 24-767,-1-23-321,1 23-64,-1-24 32,1 1 448,23-1 192,0 24-192,24-23 0,-25-24-1280,25 23-1440,-24 1 960</inkml:trace>
  </inkml:traceGroup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25.08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8515D0E-100B-4421-8003-4A5A87BC29DB}" emma:medium="tactile" emma:mode="ink">
          <msink:context xmlns:msink="http://schemas.microsoft.com/ink/2010/main" type="inkDrawing" rotatedBoundingBox="20155,8818 29778,4379 30000,4862 20377,9300" semanticType="callout" shapeName="Other">
            <msink:sourceLink direction="with" ref="{503A20F0-8E2F-47E8-98DB-8034AE8086DA}"/>
            <msink:sourceLink direction="with" ref="{9B66D860-7543-4B82-9B62-0E936CE3171E}"/>
          </msink:context>
        </emma:interpretation>
      </emma:emma>
    </inkml:annotationXML>
    <inkml:trace contextRef="#ctx0" brushRef="#br0">9642 0 4352,'0'0'1664,"0"0"-896,0 0-704,0 0 384,0 0-32,0 0 160,-23 0-32,23 0-32,0 0-256,0 0 192,0 0 96,0 0-160,-23 0-64,23 24 32,-24-1-128,0-23-64,1 24 192,-24-1-128,23 1-32,1-1-32,-1 1 32,1-24-32,-1 47 0,1-24-96,-24 1-64,47 0 96,-48-1 64,25 0 128,0 1 64,-1 0-160,-23-1-64,24 0-64,-1 1 32,-23 23-128,24-24 0,-25 25 160,2-1 160,-2 0-96,1 0-32,0-24-160,0 25 0,0-25 0,-23 24 64,22-23-32,-46 22-32,24 2 32,-24-2 32,0 2 32,0-2 32,-24 1 0,24 1 64,0-2-97,-24 2 1,24-2-32,0-22-64,0 46 32,-24-22-32,1 22 0,23-23 0,-23 0 0,22 0 64,-22 0-96,23 0 0,-24 0 32,24-23 64,0 23-32,-24 0-32,24 0 32,24 0-32,-24-23 0,0 22 0,23-22-96,0 23 64,1-24 32,-24 25 0,23-1 0,0-24 64,25 24-96,-25-23 0,0 23 32,1 0 0,0 0 0,-25 23 0,25-22 64,-1-2 32,1-22-128,-1 23 32,-23 0-64,24 0-64,-1-23 160,-23 23 32,23 0 0,-46 0-64,23 0 32,0-24 32,-24 25-32,24-2-32,-23 2 32,-1-25-32,24 24 0,-24 0 0,1 0-96,23-24 64,-24 24 96,1 0 32,23 1-192,-24-2 0,0 2 32,0-25 32,1 24 32,0 0 64,-1-24-32,24 25 64,-24-25-64,24 0-32,0 1 32,0 0 32,0 23-96,0 0 0,23-24-32,1 1 0,-1-1 64,1 25 64,-1-48-32,0 23-32,-23 0 32,24 1-32,-1 0 0,1-24 64,23 23-32,-24 0 64,0 1-128,1 0 0,0-24 32,22 23 0,2 0-160,-2-23 32,2 24-223,22-24-33,-23 0-480,23-24-256,1 24-384,23 0-192,-24 0-128,1 0-96,-1 0-480</inkml:trace>
  </inkml:traceGroup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0:38.36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1893 4105 4224,'0'-24'1664,"0"24"-896,-23 0-192,23 0 992,0 0-864,0 0 352,0 0-608,0 0 576,0 0-576,0 0 544,0 0-544,0 0 192,0 24-384,0-24 416,0 0-384,0 0 352,0 23-353,0-23 193,0 24-256,0-24 288,0 24-288,0-1 160,0-23-224,0 23 288,0 1-256,-24 0 256,24-1-256,0 24 96,0-23-160,0 22 224,0-22-224,-23 23 256,23-24-256,0 25 160,0-25-160,0 1 64,0 23-96,-24 0 96,48-24-128,-24 1 32,0 23-32,0-24 32,0 25-64,0-25 64,0 0-64,0 25-32,0-25 32,0 24-32,0-23 0,0 22 0,0 2 0,0-2 64,23 2-32,-23-1-32,0 0 32,0-24-32,0 24 0,0 1 0,0-25 0,0 0 128,0 25-64,0-25-96,0 24 0,0-23-32,0-1 0,0 0 64,0 25 0,0-25 64,0 0-32,0 1-32,0 0 32,0-1-32,0 1 0,0-1 0,0 24 0,0-23-96,0-1 64,0 1 32,0-1 0,0 1 64,0 23-32,0-23-32,24-1 32,-24 0-128,0 1 64,0 0 32,0 22 0,0-22-96,0 0 64,0-1 32,0 0 0,0 25 64,0-25-32,0 24 64,0-23-64,0-1-96,0 1 32,0-1-32,0 1 0,0-1 192,0 24-64,0-23-32,0 0 0,0-1-32,0 24 0,23-23-96,-23-1 64,0 0 96,0 25-32,0-25-32,23 0 32,-23 1-128,0 0 64,0-1 96,0 24-32,0-23-32,0-1 32,0 1-32,0-1 0,0 1 0,0 23 0,0-24-96,0 1 64,0-1 32,0 1 0,0-1 64,24 1-32,-24 23-32,0-24 32,0 1-32,0 23 0,0-24 64,0 25-32,0-25-32,0 0 32,0 1-128,0 0 64,0-1 32,0 24 0,0-23 0,0 23 0,0-24 0,0 1 0,0 23 64,0-24-32,0 24-32,0 0 96,0-24 0,0 25-32,0-2-64,-24-22 96,24 23 64,0 0 64,0-23-192,0 23 0,0 0 96,0-23 64,0 22-64,0-22-96,0 23-96,0-24 32,0 25 32,0-25 64,0 24-32,0 0 64,0-24 0,0 25 32,0-25-64,0 24 32,0-23 0,0 23-32,0-24 32,0 1-64,0-1 64,0 1-64,0 23-96,0-23 32,0-1-32,0 24 0,0-23 64,0 22 0,0-22 0,0 0 0,0 22 0,0-22 0,0 23 64,0-24-32,0 25-32,0-25 32,0 1 32,24 23-32,-24-24-32,0 1 32,0 23-128,0-23 64,0-1 96,0 24-32,0-23 128,0 22-96,0-22-32,0 0 0,0 22-32,0-22 0,0 0 64,0 22-32,0 2 128,0-25-96,0 24-96,0-23 0,0 23 32,0-24 0,0 24 128,0-23-64,0 23-32,0-23 0,0 22 32,0-22-32,0 23-32,0 0 32,-24 0-32,24 0 0,0-23 0,0 22 0,-23 2-96,23-1 64,-23 0 96,23 0-32,0 24 64,0-25-64,-24 2-32,24-2 32,-23 2-32,23-2 0,0 2 64,0-25-32,0 48 64,0-24-64,-24 0-32,48-24 32,-24 24 32,0 0-32,0 0-32,0-23 32,0 23 32,0 0-32,0 0-32,0-24 32,0 25-32,0-2 0,0-22 128,0 23-64,0 0 32,0-23-32,0 23 32,0-24-64,0 24-32,0-23 32,0-1 32,0 25-32,0-25-32,0 0 32,0 1-32,0 23 0,0-24 0,0 1 0,0 0 0,0 22 0,0-22 0,0 0 0,0-1 0,0 24 0,0-23 0,0 23 0,0-24 0,0 24 0,0-23 0,0 23 0,0 0 0,0-24 0,0 25 0,0-25 0,0 24 0,0 0 0,0 0 64,0-23-32,0 22-96,0 2 32,0-25 32,0 24 0,0-23 64,0 23-32,0 0-32,0-24 32,0 24-128,0 1 64,0-25 32,0 24 0,0-23 0,0 22 0,0-22 0,0 23 0,0 0 0,0-23 0,0 22 0,0-22 0,0 23 0,0-23 0,0 23 0,0-24 0,0 24 64,0 0-32,0 0-32,0-23 32,-24 23-128,48 0 64,-24-23 32,0 22 0,-24-22 0,24 23 0,0 0 0,0-23 0,0 22 0,0 2 0,-23-1 0,23 0 0,0 0 0,0-24 0,0 25-96,0-2 64,-24 2 96,24-25-32,-23 24-32,23 0 32,-23 0-32,23 0 0,-24 0 0,24 0 0,0 0 64,0 0-32,-24-23-32,24 23 32,0-24-128,0 24 64,0 1 32,-23-25 0,23 24 0,0 0 0,0-24 0,0 24 0,-23 0-96,23-23 64,0 23 96,0 0-32,0-24 64,0 25-64,0-25 64,0 24-64,0-23-32,0 22 32,0-22-128,0 23 64,0-24 32,0 25 0,-24-25 0,48 0 0,-48 25 64,24-25-32,0 1-96,0 23 32,0-24 96,0 24-32,0 1 64,0-25-64,0 0-32,0 25 32,0-25-32,0 0 0,0 1 64,0 0-32,0 22-32,0-22-64,0 23-32,0 0 128,0-23 32,0 23 0,0 0-128,0-24 32,-23 24 32,23-23 0,0 23 0,0-24 0,0 25 0,0-25 64,0 24-96,0-23 0,0-1 32,0 24 64,0-23-96,0-1 0,0 24 32,0-23 0,0 22 0,0-22 0,0 0 0,0 23 64,-24-24-96,24 1 0,0-1-32,0 1 0,0 23 128,0-23-32,0 22 64,0 2-64,0-25-96,0 24 32,-23-23 96,23-1-32,0 24-32,0-23 32,-24 22-128,24-22 64,0 0 32,0 23 0,0-24 0,0 24 0,0-23 0,0-1 0,0 1 0,0-1 0,0 1 0,0-24 64,0 23 32,24 1-128,-24 0 32,0-1 64,0 24-32,23-23-32,-23-1 32,0 0-32,0 1 0,0-24 64,0 24-32,0-1-32,24 0 32,-24 1-32,0 0 0,0-1 64,0-23-32,0 23-32,0 1 32,0 0-32,0-24 0,0 23-96,0 24 64,0-23-32,23-1 0,-23 1 128,0-1-32,0 1 64,0-24-64,0 24-32,0-1 32,0-23 32,0 23-32,0 1-32,0-24 32,24 47-128,-24-47 64,0 47 96,23-23-96,-23-1 0,0 24-256,0-23-128,0-1 224,23 0-992,-23-23-352,0 24-1632,24-24-704,-24 0-2047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2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12443 8794 2048,'-14'45'864,"14"-16"-448,0 0-288,0-14 256,0 15-320,0 14 0,0 15-64,0 0 0,0-14 64,0 14 32,0-15-32,0 0-64,0 16 32,0-31-32,0 0-96,0 1 0,0-15-992,0 14-480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0:50.98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15970 4224,'0'0'1568,"0"0"-832,0 0-512,0 0 416,0 0-32,24 0 96,-24 0-96,23 0 0,-23-24-320,24 24 96,-24 0 128,0 0 32,0-24 32,23 24-96,-23 0 32,24 0-288,-24 0-128,0 0 0,23 0 64,1 0 128,-24 0 160,24 0 32,-24 0 0,23 0-32,-23 0-32,23 0-161,1 24 1,-24-24-160,24 24-64,-1-24 0,0 0-32,1 0 0,0 23 64,-1-23 96,0 0 64,1 0 96,0 0 32,-1 0-32,0 23 32,1-23-128,23 24-64,-23-24-160,-1 24 0,1-24 64,-1 23 32,1 0 32,-1-23 0,1 0-160,0 24-32,-1-24-64,24 0 96,-23 0 64,22 0 64,-22 0-32,23 0-64,-24 0-64,1 0 32,0 0-32,-1 0 0,0 0 64,1 24 64,23-24-32,-23 0-32,-1 0 32,1 0-32,-1 23 0,1-23 64,-1 0-32,24 0-32,-47 0 32,24 0-32,-1 0 0,1 0 64,0 23-96,-1-23-64,0 0 64,1 0 0,0 0 32,-1 0 64,0 0-96,25 0-64,-25 0 64,24 0 64,-23 0 0,22 0 64,-22 0-64,23 0-32,0 0 32,-23 0-32,23 0-96,0 0 64,0 0 32,0 0 0,0 0 0,0 0 0,0 0 0,0 0 0,0 0 0,0 0 64,0 0-32,0 0 64,0 0-64,24 0-32,-24 0-64,0-23 32,23 23 96,1 0 32,-24 0-32,23 0 32,-22-23-64,-2 23-32,25 0-64,-24 0 32,24 0-32,-24 0 0,23 0 128,-22 0 32,-2-24-128,25 24-32,0 0-64,-25 0 96,25 0 0,-24 0 96,47 0-32,-47 0 64,24 0-64,-1 0 64,1 0-64,0 0 64,-25 0-128,25 0 0,0 0 32,-24 0 0,23 0 0,-23 0 0,24 0 0,0-24 64,-1 24-32,0 0 64,1-23-64,0 23 64,23 0-64,-24 0-32,1 0-64,0 0 32,-1-23 96,-23 23 32,24 0-32,-1 0-64,-23-24-64,24 24-32,-24 0 64,23 0 0,25-24 160,-25 24 64,0 0-64,1 0-96,0 0 0,-25 24 32,2-24-32,-1-24-32,23 24 32,-23 24-32,0-48 0,-23 48 64,23-24-32,0 24-32,-24-24-64,25 0 32,-2-24 96,-22 24 96,23 0-128,0 0-96,0 0 96,-24 0 96,48 0-96,-24 0-32,24 0-64,-24 0 0,0 0 64,0 0 0,0-24 64,0 24 32,0 0-192,0-23 0,-23 23-32,22-23 64,2 23 32,-1-24 96,0 24 32,0 0 32,23 0-64,-23 0-64,1 0 32,22 0 32,-23 0-192,24 0 32,-25 0 32,2 0 96,22 0 0,-23 0-32,0 0 32,0 0-32,0 0 0,24 0 0,-24 0 64,0 0 96,0 0-64,23 0-64,-22 0 0,-2 0-32,25 0 64,0 0 32,-24 0-128,23 24 32,1-24 0,-1 0 64,1 0-96,0 23-64,-25-23 64,25 0 0,0 0 32,-1 0 64,-23 0-32,24 0-32,-1 0 32,1-23-32,0 23 0,-1 0 64,0 0-96,25 0 0,-25 23 32,1-23 64,-1 0-96,-22 0-64,22 23 64,0-23 0,1 0 96,0 0 32,-1 0-32,1 0-64,-1 0-64,1 0 32,-1 0-32,24 0-64,-23 0 160,23 0 32,-47 0-96,47 24 32,-23-24 0,-1 24 0,1-24 64,-1 0 32,1 0-128,23 0 32,-23 0 0,23 0 0,23 0 0,-22 0 0,-1-24 0,0 24 64,0 0-32,-24 0-32,1-24 32,23 24-32,0 0 0,-23 0 64,23 0-96,0 0 0,0 0 96,0 0 32,-24 0-32,24 0-64,-23-23-64,23 23 32,-23 0 32,-1 0 64,0 0-96,25-23-64,-25 46 128,24-23 32,1 0 0,-25 0-64,24 0 32,-24 0-32,1 0 64,0 0 32,-1 0-128,1 0-32,0 0-64,-1 0 96,0 23 0,1-23 32,0 0 64,-1 0 32,1 0-128,23 0 32,-24 0 64,1 24 32,-1-24-128,1-24-32,0 24 32,-1 0 0,0 0-64,25 0 64,-25 0 32,25 0 0,-1 0 0,0 0 0,-24 24 0,24-24 64,-23 0 32,-1 0 32,24 24-224,-23-48 0,23 24 32,-24 0 96,24 0 0,0-24 64,24 24-224,-24 24 32,0-48 96,0 48 64,0-48-96,0 24 32,1 0 0,-25 0 64,24 0-32,1 0-32,-25 0 32,48 0-32,-24 0 0,0-23 0,-24 23 64,1 0 32,23 0-32,-23-23-64,-1 23-64,0-24-32,1 24 64,0 0 64,-1 0 0,1-24 64,-1 24-128,25 0 0,-25 0 32,0 0 64,-22 0-32,22-23-32,-23 23 32,24 0 32,-1-24-96,-23 24 0,24 0 32,-24-23 0,0 23 64,0 0 32,24 0-32,-25-24-64,2 24-64,22 0 32,-23 0 32,24 0 0,-1 0 0,1-23 0,-24 23 0,0 0 64,0 0-32,0 0-32,24 0-64,-1 0 32,-23 0 32,0 0 64,24-24-96,-24 24-64,23 0 64,-22 0 64,22 0 0,0 0 64,24 0-128,-46 0 0,22 0 32,-23 0 0,24 0 64,-24 0 32,0 0-128,23-23-32,-22 23-64,-2 0 96,25 0 0,-24 0 96,0 0-32,24 0 64,-25 0-128,2 0 0,22 0 32,1 0 0,0 0 0,-25 0 0,25 0 0,-24 0 0,23 0 0,-22 0 0,-2 0 0,2 0 64,22 0-96,-23 0 0,0 0 96,-23 23 32,46-23-128,-22 0-32,-2 0 96,2 0 32,22 0 0,-23 0-64,0 0 32,23 0-32,-22 0-96,-1 0 0,0 0 64,23 0 64,-46 0 0,23 0-32,0 0-64,23 0 32,-22 0 96,-2 0 32,2 0-128,22 0-32,-23 0 96,0 0 32,0 0 0,24 0-64,-24 0 32,24 0-32,-25 24-96,25-24 64,-24 0-32,23 0 0,-22 0 64,-2 0 64,2 0-96,-1 0 0,0 0 96,23 0 32,-22 0-32,-2 0-64,-22 23-64,23-23-32,0 0 128,0 0 32,0 0 0,0 0-64,0 24-64,0-24-32,0 0 64,0 0 0,24 0 32,-24 0 64,0 0 32,0 0 32,24 0-160,-25 0 32,2 23 0,-2-23 0,2 0 0,-2 0 0,2 0-96,-1 0 64,0 0 32,23 0 64,-22 0-96,-2 0 0,2 0 32,22 0 0,0 0 0,-22 0 64,22 0-32,1 0-32,-24 0 32,0 0-32,0 0 0,0 0 0,24 0 0,-48 0 0,24 0 0,0 0 0,0 0 0,-23 0 0,22 0 0,2 0 0,-25 0 0,0 0 0,25 0 0,-1 0 0,-24 24 0,24-24 0,-23 0 64,23 0 32,-23 0-128,46 0-32,-46 0 32,22 0 0,-22 0 160,23 0 160,-24 0-32,1 0 96,0 0-192,-1 0-96,24 0-32,-23 0-32,-1 0 0,1 0 0,23 0 0,-24 0 0,1 0-96,23 0 64,-24 0 32,1 0 64,-1 0-32,1 0-32,23 0 32,-24 0-32,1 0 0,0 0 0,-1 0 0,0 0 64,1 0-96,23 0 0,-24 0 32,1 0 64,0 0-96,-1 0 0,0 0 32,1 0 0,0 0 0,-24 0 0,23 0 64,1 0-32,-1 23 64,1-23-64,-1 0-32,1 0 96,-24 0-64,23 0-32,-23 0 32,0 0 32,0 0-32,0 0-32,24 0 32,-24 0-32,0-23 0,0 23 64,0 0-32,0 0 64,24-24-64,-24 24 64,0-23-128,0 23-64,0-24 64,0 24 0,0-23 32,0-1 0,0 1 0,0 23 0,0-24 64,23 0 96,-23 1 0,0 0 0,0-1-96,0 0-64,0 1 32,0 23-32,0-23 0,0-1 0,0 0 64,0 1 32,0 23-32,0-23-64,0-25 96,0 25 64,0 0-64,0-1-64,23 0 0,-23 1-32,0-1-96,0-23 64,0 24 96,0-1 96,0-23-128,0 24-32,0-24 0,0-1 64,0 2-32,0 22-32,0-23 32,0 0-32,24 0-96,-24 0 64,0 0 96,0 0 32,0 0-128,0 0 32,0 0 64,0 0 32,0-1-128,0 2-32,0-25 32,0 24 0,0 0 32,0 0 64,0 0-32,0 0-32,0-24-64,0 24 32,0-23 32,0 23 64,0 0-32,0-1 64,0 2-128,0-2 0,0 2-32,0-2 0,0-22 64,0 23 0,0 0-96,0-24 64,0 24 32,0 0 64,24-24 32,-24 1 32,0 0-160,0-1 32,0 24-64,0-23 0,0-1 64,0 0 64,0 24-96,0-23 0,0-1 32,0 1 0,0 22 0,0-22 64,23 23-32,-23-24-32,0 1-64,0-1 32,23 1 32,-23-1 64,0 1-32,0-1-32,0 24 32,0-23-32,24 22 0,-24-22 0,0 23 0,0-24 0,0 24 0,24-23 64,-24 23-32,0-24-32,0 0 32,0 1-32,0 0-96,0 22 64,23-22 32,-23 23 64,0-24-96,0 24-64,23 0 128,-23 0 32,0-24-96,0 25 32,0-2-64,0-22 0,0 23 64,0 0 64,24 0-96,-24 0 0,0 0 96,0-24 32,0 24-32,0 0-64,0 0 32,0 0 32,0 0-96,0 0-64,24 0 64,-24 0 0,23 0 32,-23 24 64,0-25-96,0 1-64,0 0 128,0 0 32,23 24 0,-23-25-64,0 2 32,0 22-32,24 0-96,-48-22 64,48-2-32,-24 25 0,0-24 64,0-23 64,0 22-32,0 1-32,0 0 32,0-23 32,0 23-96,0 0-64,0-1 128,0 2 32,0 22 0,0-23-64,0 0 96,0 0 64,0 0-224,0 0 0,0 24 0,0-25 32,0 25 32,0-24 0,0 23-96,0-23 64,0 0 32,0 0 64,0 0-32,0 0-32,0 0-64,0 0-32,0-1 64,0 2 64,0-2 0,0 25 64,0-24-128,0 23 0,0-22-32,24-2 0,-24 2 64,23-2 0,-23 1 0,0 0 64,0 0-32,24 24 64,-24-25-64,0 2-32,0-2-64,0 2 32,0-2 32,23-22 0,-23 23 0,0 0 64,0 0-96,0 0 0,24 0 32,-24 0 64,0 23-32,23-23-32,-23 24 32,0-48-32,0 24 0,24 0 0,-24 0 0,23 23 64,-23-22-96,0-2 0,0 25 32,0-24 0,24 0 0,-24-24 0,0 24-96,0 0 64,0 0 32,0 0 64,0 0-96,0 0-64,23-23 64,-23 22 64,0 25 0,0-24 64,24 0-128,-24 0 0,0 0 32,0 0 64,23 0-32,-23 23-32,0-23-64,0 0 32,0 0 32,0 0 0,0-24 0,0 25 64,0-2-32,0 2-32,0-25 32,0 24-32,0 0 0,0-24 0,0 24-96,0 0 64,-23 0 32,23-24 0,0 25 0,0-2 64,-24 2-32,24-2-32,0 1 32,0 0 32,-23-23-96,23-1 0,-24 24 32,24-23 64,-23-1-96,-1 24 0,24 0 32,0 0 0,-23-23-96,23 22 64,0 1 32,-24-23 0,24 23 0,0-1 64,0 2-96,-23-2-64,23 2 128,-24-2 32,24 2-96,0-25 32,0-23 64,0 47-96,0-24 0,0 1 32,0 23 64,0-1-96,0 2 0,0-2 32,0 2 64,0-2-96,0 2-64,0-2 64,-23 2 64,23-2 0,0 1 64,0 24-128,0-24 0,0 0 32,0-1 0,0 2-96,0-2 64,-24 2 96,24-2 32,0 2-128,0 22 32,0-23 0,0 24 64,0-25-192,0 1 32,0 24 160,0-24 192,0 23-288,0 1-96,0-1 64,0 1 0,0-24 64,0 23 64,0 0-32,0 1-32,0-24 32,0 23 32,0 1-32,0 0-32,0-1 32,0 0-32,24 1-96,-24 0 0,0-25 128,0 48 32,0-23-96,0 0-32,0-25 96,0 25 32,0-1-96,0-23 32,0 24-64,0-24 0,0 23 64,0 0 64,23 1-96,-23 23 0,0-23 96,0-1 32,0 0-128,0 24 32,0 0-64,0-23 0,0 0 64,0 23 0,0-24 64,0 24 32,24-24-32,-24 24-64,0-23-64,0 23 32,0-23 32,0 23 0,0-24 0,0 24 64,0 0-96,0-24-64,0 24 128,0 0 32,-24-23 0,24 0-128,-23 23 32,23 0 96,0-24 32,-24 24-32,24 0 32,-24-24-64,1 24-96,0-23-32,-1 23 64,24 0 0,-24 0 32,1-24 0,0 24-96,-1 0 64,0-23-32,1 23 0,0 0 64,-1-24 64,0 24-96,-22-23 0,-2 23 32,1-24 0,0 24 64,0 0 32,0-23-128,-23 23 32,22 0 0,2-24 0,-25 24 0,0 0 0,25 0 0,-2 0 64,-22 0-96,23 0-64,-24-23 64,24 23 0,-24 0 32,1-24 0,0 24 0,-1 0 0,24 0 0,-23 0 0,-25 0-96,48 0 0,-23-23 64,-24 23 0,23 0 32,-23 0 0,23 0 64,-23 0 32,0 0-32,24 0-64,-1 0 32,-23 0-32,0 0 0,23 0 0,-23 0 0,0 0 0,24 0 0,-24 0 64,23 0-96,0 0 0,-23 0 32,0 0 0,0 0 0,0 0 0,24 0 64,-24 0 32,0 0-128,23-24-32,-23 24 32,0 0 64,23 0 0,1 0-32,-24 0-64,0 0 32,0 0 32,23 0 64,-23 0-96,23 0 0,-23 0 32,0 0 0,0 0 0,24 0 0,-24 24 0,23-24 0,-23 0 64,0 0 32,0 0-128,-1 0-32,25 23 32,-24-23 64,0 0-64,0 0 0,0 0 32,23 0 0,1 24 0,-25-24 64,1 0-96,0 0-64,0 23 128,0-46 96,24 23-96,-24 0-96,0 0 32,23 0 0,0 0 32,-23 0 0,24 0 0,-1-24 0,-23 24 0,0 0 64,23 0-96,-23-23 0,0 23 32,0 0 0,0 0 0,24 0 0,-1 0 0,-23-24 64,23 24-32,1 0-32,-24 0 32,0 0-32,23 0 0,-23-24 64,24 24-32,-25 0-32,25 0-64,-24 0-32,24 0 128,-1-23 32,0 23-96,1 0-32,-24 0 32,23 0 64,-23 0 0,23-23 64,-23 23-128,24 0-64,-24 0 64,23 0 0,-23 0 32,0-24 64,23 24-32,-23 0-32,0 0-64,0 0 32,0 0 32,0 0 0,0 0 0,0 0 64,-24 0-96,24 0 0,0 0 32,0 0 0,-24 0 64,24 0 32,-23 0-128,0 0 32,22 0 0,-22 0 64,-1 0-96,24 0-64,-24 0 64,24 0 0,-23 0 96,-1 0 32,24 0-128,-23 0 32,-1-24 0,0 24 0,1 0 0,-1-23 64,24 23-32,-23 0-32,-1 0-64,0 0-32,1 0 128,-1-23 32,1 23-96,-1-24 32,0 24 0,1 0 64,-1-24-32,1 24-32,-1-23-64,0 23 32,1 0 32,-1 0 64,24 0-96,0 0 0,0 0-32,-23 0 0,-1 0 64,0 0 0,24 0 64,0 23 32,0-23-128,-24 0 32,24 24 0,0-24 64,24 0-32,-48 24 64,0-24-224,1 0 32,23 23 96,0-23 64,-1 23-96,1-23 32,0 0 0,0 0 0,0 0 0,24 0 64,-48 0-32,24 24-32,0-24-64,0 0 32,24 0 32,-24 24 0,-1-24 0,25-24 0,-25 24 64,25 0 32,-24 0-128,24 24-32,-24-24 32,23 0 64,-23 0 0,23 0-32,1 0 32,-1 0 32,0 0-96,-23 0 0,24 0 96,0-24 32,22 24-32,-22 0-64,23 0-64,-24 0-32,24 0 64,-24 0 0,1 0 96,0 0 32,-1-24-128,0 24-32,24 0 32,-23 0 0,23 0 32,-24 0 0,0 0 0,1 0 0,0 0 0,22-23 0,-22 23-96,23 0 64,-24 0 32,1 23 0,23-23 0,-24 0 0,1 0 64,-1 0 96,0 0-128,1 24-96,23-24 32,-24 0 0,1 0 32,-1 0 64,1 0 32,23 0 32,-24 0-160,24 0-32,-23 0 32,-1 0 64,0 24-64,1-24-64,-24 0 128,23 0 32,0 0 0,25 0-64,-25 0-64,0 0 32,25 0 32,-25 0 64,0 0-96,1 0-64,-1 0 64,1 0 0,-1 0 96,-23 0 32,24 0-32,-1 23 32,-23-23-128,23 0 0,1 0 32,-1 0 0,0 0 0,1 0 0,0 0 0,-1 0 64,0 23-32,1-23-32,-24 0-64,23 24-32,-23-24 64,0 0 64,23 0 0,1 0-32,-24 24-64,24-24 32,-1 23 96,0-23 32,1 0-32,-1 24-64,-23-24 32,23 0-32,-23 23-96,24-23 64,-24 0 32,23 0 0,-23 0 0,23 24 64,1-1-32,-24-23-32,24 0 32,-1 24 32,-23-24-96,0 23 0,23 1 32,1-24 0,22 0 0,-46 0 0,48 0 0,-25 0 0,0 23 0,1-46 0,-1 23 0,1 0 64,23 23-32,-24-23-32,0 0-64,25 0 32,-2 0 32,-22 0 64,0 0-96,-1 24 0,24-24 32,0 0 64,-24 0-96,24 0 0,0 0 32,0 0 0,-24 0 0,25 23 64,22-23-96,-23 0 0,-24 0 32,24 0 64,0 0-32,0 0-32,0 0-64,0 0 32,0 0 32,-23 24 64,22-24-32,-22 0 64,23 0-128,0 0 0,0 24-32,0-24 0,0 0 64,23 0 64,-23 0-32,24 0-32,-24 23 32,23-23 32,0 0-32,1 0-32,0 0-64,-1 0 32,0 0 32,-22 0 0,22 0 0,0 0 64,-22 0-96,22 0-64,0 0 64,-22 0-64,22 0-32,0 0-64,1 0 32,-1 0-544,1 0-192,-1-23-288,1 23-160,23 0-64,0 0 0,0-24-256,0 24-159,23 0-1825,1 24-576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48.62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023803D3-8B8D-4BA9-82E6-BCCC119622B1}" emma:medium="tactile" emma:mode="ink">
          <msink:context xmlns:msink="http://schemas.microsoft.com/ink/2010/main" type="inkDrawing" rotatedBoundingBox="10205,6581 10337,11757 10244,11759 10112,6583" semanticType="callout" shapeName="Other">
            <msink:sourceLink direction="with" ref="{531976FE-B023-4347-AD80-4672DF85B6EF}"/>
            <msink:sourceLink direction="with" ref="{62818ADE-6127-4088-A932-BC34EC579DFD}"/>
          </msink:context>
        </emma:interpretation>
      </emma:emma>
    </inkml:annotationXML>
    <inkml:trace contextRef="#ctx0" brushRef="#br0">0 0 3072,'0'0'1120,"23"23"-576,-23-46-224,0 46 384,0-23-128,0 0 0,0 0-64,0 0 96,24 0-224,-24 0 32,0 0-256,0 0 32,0 0 128,24 24-64,-24 23 96,0-24-64,0 48 64,0 23-64,0 0 64,0 0-64,23 24 64,-23-1-128,0 25-64,24-25-64,-24 24-96,0 1-64,0 22 32,0-23 160,0 0 64,0 1 128,0 22 32,0-23-96,0 0-96,0 1 0,23-2 32,-23 2-96,0-25 0,0 25-32,0-1-64,0-24-64,0 25 32,0-25 96,0 0 96,0 1 0,0-24 64,0 24-128,24-24 0,-24 24-96,0-1-32,0-23 32,0 0 64,0-23-32,23 23 64,-23 0-128,0-47 0,0 24 32,0-1 64,0-23 32,0 0 32,0 0-64,0-23-64,0 23-192,0-24-128,0-23-384,0 24-128,0-1-608,0-23-224,0 0-1632</inkml:trace>
  </inkml:traceGroup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49.63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77254BC-E6AD-4F8C-919E-46607AFC1D8F}" emma:medium="tactile" emma:mode="ink">
          <msink:context xmlns:msink="http://schemas.microsoft.com/ink/2010/main" type="inkDrawing" rotatedBoundingBox="12176,7241 12254,11098 12166,11100 12088,7243" semanticType="callout" shapeName="Other">
            <msink:sourceLink direction="with" ref="{531976FE-B023-4347-AD80-4672DF85B6EF}"/>
            <msink:sourceLink direction="with" ref="{62818ADE-6127-4088-A932-BC34EC579DFD}"/>
          </msink:context>
        </emma:interpretation>
      </emma:emma>
    </inkml:annotationXML>
    <inkml:trace contextRef="#ctx0" brushRef="#br0">0 0 2688,'23'0'1056,"-23"0"-576,0 0 288,0 23 512,0 1-384,0-24-96,0 24-192,0-1-96,0 24-256,0-23 32,0 22 64,0 2-64,0-2 64,0 25-64,24 23 64,-24 0-64,0 24 64,0-24 0,24 47 32,-1-23-128,-23-1-96,0 1 0,23 23-32,-23 0 64,0-23 96,-23 23-64,23 0-64,0-23 0,-23 0 32,23-1-96,0 24-64,0-23 64,0-24 0,0 23-128,0 1-32,23-24 32,-23 0 0,0-23 32,23 23 64,-23-23-96,0-1 0,0-23 96,0 24 32,0-48-256,0 24-64,-23-23-640,23-1-256,0 1 0,0-1 32,0 1 128,0 23 32,0-24 384,0 1 160,0 23-192,23-24 0</inkml:trace>
  </inkml:traceGroup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0.61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643EF8A-9464-4460-958D-EB35BE300F47}" emma:medium="tactile" emma:mode="ink">
          <msink:context xmlns:msink="http://schemas.microsoft.com/ink/2010/main" type="inkDrawing" rotatedBoundingBox="14116,10416 14134,7924 14181,7925 14164,10417" semanticType="callout" shapeName="Other">
            <msink:sourceLink direction="with" ref="{531976FE-B023-4347-AD80-4672DF85B6EF}"/>
            <msink:sourceLink direction="with" ref="{62818ADE-6127-4088-A932-BC34EC579DFD}"/>
          </msink:context>
        </emma:interpretation>
      </emma:emma>
    </inkml:annotationXML>
    <inkml:trace contextRef="#ctx0" brushRef="#br0">0 71 3840,'0'-48'1472,"0"48"-768,0 0-480,0 0 480,0 0-224,0 0 0,23 0-224,-23 0-96,0-23-64,0 23 0,24 0 0,-24 0 160,0 0 96,0 0 64,0 0 160,0 23-128,0 1 64,0 0-160,0 22 32,-24 2-32,24 22 32,0-23-64,0 24 32,0-1 0,0 1 32,0 23-128,0 0 0,0 0-160,0 0 0,0 23 32,0-22 0,0-1 0,-23 23 0,23-23 0,0-23 64,0 23-96,0-24 0,0 24-32,0-23-64,0-24 96,0 23 0,23 1-128,-23 0 32,0-25 0,0 2 64,0-1-96,0 0 0,0 0-32,0-24 0,0 25-160,0-25-96,0 24-448,-23-23-224,23-1-288,0 0 0</inkml:trace>
  </inkml:traceGroup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1.24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BC28CD08-6127-4CC9-8AC3-6E3F5A3D6D8D}" emma:medium="tactile" emma:mode="ink">
          <msink:context xmlns:msink="http://schemas.microsoft.com/ink/2010/main" type="inkDrawing" rotatedBoundingBox="16227,8747 16262,8784 16243,8801 16209,8764" shapeName="Other">
            <msink:destinationLink direction="with" ref="{07B577DA-EAF6-4E9F-87CC-5468B572EB99}"/>
          </msink:context>
        </emma:interpretation>
      </emma:emma>
    </inkml:annotationXML>
    <inkml:trace contextRef="#ctx0" brushRef="#br0">0 36 2944,'0'-36'1120,"0"36"-576,0 0-352,0 0 864,35 36-96</inkml:trace>
  </inkml:traceGroup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1.39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07B577DA-EAF6-4E9F-87CC-5468B572EB99}" emma:medium="tactile" emma:mode="ink">
          <msink:context xmlns:msink="http://schemas.microsoft.com/ink/2010/main" type="inkDrawing" rotatedBoundingBox="16215,9358 16258,8793 16284,8795 16242,9360" semanticType="callout" shapeName="Other">
            <msink:sourceLink direction="with" ref="{BC28CD08-6127-4CC9-8AC3-6E3F5A3D6D8D}"/>
            <msink:sourceLink direction="with" ref="{531976FE-B023-4347-AD80-4672DF85B6EF}"/>
          </msink:context>
        </emma:interpretation>
      </emma:emma>
    </inkml:annotationXML>
    <inkml:trace contextRef="#ctx0" brushRef="#br0">47 0 8480,'0'23'1184,"0"25"-640,-23-25-96,23 48-32,0-1-160,0-23-64,0 0-32,0 0 32,0 0-256,0-24 0,-24 25-512,24-25-96,0 0-576,0-23-224,0 24-1088</inkml:trace>
  </inkml:traceGroup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2.28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52260E8-C7AB-490B-A3E3-404F25B66687}" emma:medium="tactile" emma:mode="ink">
          <msink:context xmlns:msink="http://schemas.microsoft.com/ink/2010/main" type="inkDrawing" rotatedBoundingBox="21178,9500 21258,8630 21286,8633 21207,9502" semanticType="callout" shapeName="Other">
            <msink:sourceLink direction="with" ref="{8BEAACCF-65AF-4799-8E43-29967E2A2A78}"/>
            <msink:sourceLink direction="with" ref="{9B66D860-7543-4B82-9B62-0E936CE3171E}"/>
          </msink:context>
        </emma:interpretation>
      </emma:emma>
    </inkml:annotationXML>
    <inkml:trace contextRef="#ctx0" brushRef="#br0">70 0 4224,'0'0'1568,"0"0"-832,0 0-448,0 0 448,0 0-288,0 0-96,0 0 64,0 23 64,0 1-256,0-24 224,0 47 160,0-24 32,0 25 0,0 22-256,0 1-96,-23 23-160,23-23-96,0-1 0,-24 1-32,24-1-96,-23 1 0,23-24-1088,0-23-384,0 22-1568</inkml:trace>
  </inkml:traceGroup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4.63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55B8C7E-58F2-4768-9A97-5DD3273F26E8}" emma:medium="tactile" emma:mode="ink">
          <msink:context xmlns:msink="http://schemas.microsoft.com/ink/2010/main" type="inkDrawing" rotatedBoundingBox="16285,2770 16547,7545 16479,7549 16217,2774" semanticType="callout" shapeName="Other"/>
        </emma:interpretation>
      </emma:emma>
    </inkml:annotationXML>
    <inkml:trace contextRef="#ctx0" brushRef="#br0">0 94 3456,'0'0'1312,"0"0"-704,0 0-640,0 0 224,0 0 0,0 0 32,0 0 32,0 0 0,0 0 0,0 0 64,0 0-32,0 0-160,0-23 0,0-1 64,0 24-32,0-24 0,0 24-32,0 0 64,0-23-96,0 23-64,0 0 0,0 0 32,0 23 32,0-23 96,0 48-32,0-2 64,0 2-64,23 46 0,-23-24 32,0 48 96,24 0 0,-24-1 64,24 48 0,-1-1 32,0 1-128,-23 0 0,24-1-32,-24 1 32,0 23-64,0-23-32,24-1 32,-24 1 32,0-24-96,23 0-32,-23 47 32,24-46 0,-24-1-64,0 0-64,0 0 32,0-24 32,0 1 160,0-24 128,0 0-128,0-23 32,0 23-96,0-23 0,24 23-96,-24-24-128,0-23 32,23 24 96,-23-24 32,0 0-128,0 0 32,0 0 64,0 0 32,0 0-32,0-23-64,0 22-64,0-22-32,0 0-736,0-1-320,23 0-896,-23-23-288,0-23-768</inkml:trace>
  </inkml:traceGroup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5.83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D69A326F-20CC-413B-A479-CC06B9930AE7}" emma:medium="tactile" emma:mode="ink">
          <msink:context xmlns:msink="http://schemas.microsoft.com/ink/2010/main" type="inkDrawing" rotatedBoundingBox="18179,8133 18312,2537 18405,2539 18273,8136" semanticType="callout" shapeName="Other">
            <msink:sourceLink direction="with" ref="{503A20F0-8E2F-47E8-98DB-8034AE8086DA}"/>
            <msink:sourceLink direction="with" ref="{9B66D860-7543-4B82-9B62-0E936CE3171E}"/>
          </msink:context>
        </emma:interpretation>
      </emma:emma>
    </inkml:annotationXML>
    <inkml:trace contextRef="#ctx0" brushRef="#br0">94 71 2560,'24'-24'1056,"-1"24"-576,-23-24-160,0 1 448,0 23 0,0 0 96,0 23-192,0-23-96,0 24-64,0-24 0,0 24-256,0 23 32,0 0 128,0 47-96,0 0 64,0 24-160,0-1 32,0 48-96,0-24 64,0 47 0,0-23 96,-23 23 32,23-24 96,-24 1-160,24 23-32,0 0-64,-24-23-32,24 23-32,0-23 64,-23-1-160,23 25-32,0-25 128,-24 1 64,24 0-64,-23-25-32,23 25 32,0-24 0,0 0-64,0-23-64,0 23 32,0-23 32,0-1 32,0 1 96,23-24-96,-23 23-64,0-23 0,0 0 32,0 1-32,0-25-32,24 1 32,-24-1-32,0-22-96,0-2 64,0-22-672,0 23-256,0-47-640,0 23-224,0-23-1536</inkml:trace>
  </inkml:traceGroup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7.04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F05C194-11A4-417C-9D41-8508CFEA825B}" emma:medium="tactile" emma:mode="ink">
          <msink:context xmlns:msink="http://schemas.microsoft.com/ink/2010/main" type="inkDrawing" rotatedBoundingBox="20021,7782 20141,2656 20228,2658 20107,7784" semanticType="callout" shapeName="Other">
            <msink:sourceLink direction="with" ref="{503A20F0-8E2F-47E8-98DB-8034AE8086DA}"/>
            <msink:sourceLink direction="with" ref="{667B8810-99EF-46A8-9D6B-0B29AB0A050D}"/>
          </msink:context>
        </emma:interpretation>
      </emma:emma>
    </inkml:annotationXML>
    <inkml:trace contextRef="#ctx0" brushRef="#br0">117 0 3328,'0'0'1216,"0"0"-640,0 0-256,0 0 384,0 23-128,0 1 0,0-1-64,0 1 0,0 23-256,0 0 32,0 24 128,0 23-96,0 0 0,0 0-64,0 23 0,0 24-64,0 1 32,0 22 0,0 1 96,0 23 32,-24-23 32,24 0-64,0 23-32,-23 0-96,23-24 32,0 24-64,-23 0 64,23 1-64,-24-1 0,24 0-32,-23-23 0,23-1-64,0-22-64,0-1 96,0 0 64,0-24 0,0 1 64,0-24-192,0 0-32,23 0 128,-23-23 160,0 0-320,0-1-32,0 0 96,0-22 32,0 22 0,0-23-64,0 0-192,0 1-128,0-25-1088,0 0-512,24-23-1760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3"/>
    </inkml:context>
    <inkml:brush xml:id="br0">
      <inkml:brushProperty name="width" value="0.02333" units="cm"/>
      <inkml:brushProperty name="height" value="0.02333" units="cm"/>
      <inkml:brushProperty name="color" value="#808080"/>
    </inkml:brush>
  </inkml:definitions>
  <inkml:trace contextRef="#ctx0" brushRef="#br0">14052 8456 1920,'0'-15'768,"0"15"-384,0 0-608,0 0 160,0 0 0,0 0 32,0 15 32,15-1 64,-15 1-32,0 0-32,14 0 288,-14 0 128,0-1-128,0 1-32,0 0-128,0 14-32,0-14-192,15 15 0,-15-1 32,0 30 96,0 0 0,15-14-32,-1-1 32,-14 0-32,0 0 0,16 16 64,-16-31-32,14 16-32,-14-16-1120,0 0-512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8.05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DF783B2-DA30-4A25-942E-67D29DE38A89}" emma:medium="tactile" emma:mode="ink">
          <msink:context xmlns:msink="http://schemas.microsoft.com/ink/2010/main" type="inkDrawing" rotatedBoundingBox="21331,7358 21718,2746 21790,2752 21403,7364" semanticType="callout" shapeName="Other">
            <msink:sourceLink direction="with" ref="{503A20F0-8E2F-47E8-98DB-8034AE8086DA}"/>
            <msink:sourceLink direction="with" ref="{8BEAACCF-65AF-4799-8E43-29967E2A2A78}"/>
          </msink:context>
        </emma:interpretation>
      </emma:emma>
    </inkml:annotationXML>
    <inkml:trace contextRef="#ctx0" brushRef="#br0">423 0 3072,'0'0'1216,"0"0"-640,0 0-192,0 0 416,0 0 128,0 0 64,0 23-512,0-23-224,0 24-160,0-1 64,-23 24 128,23 1 32,0 22 64,-23 24 0,23 0 0,0 0 0,-24 0 0,0 0-64,24 24-32,-23 0-96,23 22 32,-23 2-64,23-1 0,-24 0-32,0-23 0,24 22 0,-23 25 64,23 0 96,-23-24 160,23 0-192,-24 0 0,0 0-128,24 24-32,-23-24-32,23 0 32,0 0 0,-23-23 96,23 23-96,0-24 0,0 1-32,0-24-64,0 24 96,0 0 64,-24-1-64,24-23 0,-24 0-96,24-23-96,0-24-384,-23 0-64,23-23-864,0-1-320,-24 0-1952</inkml:trace>
  </inkml:traceGroup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1:59.22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DC5A387-3CC1-44C6-B179-0A609F9C7A7F}" emma:medium="tactile" emma:mode="ink">
          <msink:context xmlns:msink="http://schemas.microsoft.com/ink/2010/main" type="inkDrawing" rotatedBoundingBox="23017,6579 23321,2746 23397,2752 23093,6585" semanticType="callout" shapeName="Other">
            <msink:sourceLink direction="with" ref="{503A20F0-8E2F-47E8-98DB-8034AE8086DA}"/>
            <msink:sourceLink direction="with" ref="{667B8810-99EF-46A8-9D6B-0B29AB0A050D}"/>
          </msink:context>
        </emma:interpretation>
      </emma:emma>
    </inkml:annotationXML>
    <inkml:trace contextRef="#ctx0" brushRef="#br0">329 0 4096,'0'0'1568,"0"0"-832,0 0-576,0 0 416,0 23-32,-23 1 32,23 23-224,0 0-64,-23 0-160,23 24 64,-24-1 0,24 0 192,0 24 96,-24 1-128,24-1 32,-23 23-96,23 25 0,-23 22-160,23-23-96,0 24 192,-24-24 96,24 24-32,0-1 0,-24 1-96,24 0-32,-23-25 32,23 2 32,0 22-192,-23-22 0,-1-25 32,24 0 96,-24 1-128,24-47-32,-23 0 0,23-1 64,0-23-32,-24 0-32,24 0-64,0 0 32,0 0-32,0 0 0,0 0-96,0 0 32,0-23-576,0-1-192,24 1-32,-24-1 0,23-23-1568</inkml:trace>
  </inkml:traceGroup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0.17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3AD9F7F-CFF2-4E8A-9F4E-C341C729F46A}" emma:medium="tactile" emma:mode="ink">
          <msink:context xmlns:msink="http://schemas.microsoft.com/ink/2010/main" type="inkDrawing" rotatedBoundingBox="24393,5381 24717,2818 24794,2827 24470,5391" semanticType="callout" shapeName="Other">
            <msink:sourceLink direction="with" ref="{503A20F0-8E2F-47E8-98DB-8034AE8086DA}"/>
            <msink:sourceLink direction="with" ref="{667B8810-99EF-46A8-9D6B-0B29AB0A050D}"/>
          </msink:context>
        </emma:interpretation>
      </emma:emma>
    </inkml:annotationXML>
    <inkml:trace contextRef="#ctx0" brushRef="#br0">306 0 2560,'0'0'1056,"0"0"-576,23 0-288,-23 0 352,0 0 128,0 0 128,0 0-64,0 24 0,0-1-256,0-23-64,-23 24-224,23 23 96,0 0 96,0 0 0,0 0 96,-23 0-192,23 24-32,0-1-64,0 24-32,-24-23-96,24 23 32,0-24 128,-24 71 128,24-23-128,0-24 32,-23 23-96,23 1 64,-24 0-128,1-1 0,23-23-96,-24 24-32,1-24-32,-1 23 0,0-23 128,1-23 32,23-1 32,-24 1 0,24-24-224,0 0 0,-23 0-384,23 0-192,0-24-1248,0 1-576,0-48-288</inkml:trace>
  </inkml:traceGroup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1.03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FF37119-D401-44B7-8D35-EBF85336B335}" emma:medium="tactile" emma:mode="ink">
          <msink:context xmlns:msink="http://schemas.microsoft.com/ink/2010/main" type="inkDrawing" rotatedBoundingBox="25796,4522 26064,2874 26223,2899 25955,4548" semanticType="callout" shapeName="Other">
            <msink:sourceLink direction="with" ref="{503A20F0-8E2F-47E8-98DB-8034AE8086DA}"/>
            <msink:sourceLink direction="with" ref="{667B8810-99EF-46A8-9D6B-0B29AB0A050D}"/>
          </msink:context>
        </emma:interpretation>
      </emma:emma>
    </inkml:annotationXML>
    <inkml:trace contextRef="#ctx0" brushRef="#br0">188 24 1920,'0'0'768,"-23"0"-384,46 0-32,-23 0 384,0 0-32,0 0 256,24-24-192,0 24-384,-24 0-224,23 0-128,0 0 32,-23 0-32,0 0 320,0 0 256,0 0-128,0 24 64,0-24-128,0 23 0,0 1-160,0 23-96,0-24 128,0 25 128,0 22-32,0-23 32,-23 24-160,23-1 0,-23 0-32,-1 25 96,0-1-96,1 0 32,-1 46-96,0-45 0,1-1-96,0 0-64,-1 23-64,0-46 32,1 0-192,23-1 0,0-23-1120,0-24-448,0 1-1472</inkml:trace>
  </inkml:traceGroup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1.86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BB5BC47F-5747-4E17-9C53-FF1DBDDB3DB2}" emma:medium="tactile" emma:mode="ink">
          <msink:context xmlns:msink="http://schemas.microsoft.com/ink/2010/main" type="inkDrawing" rotatedBoundingBox="27483,3642 27647,2819 27674,2824 27510,3647" semanticType="callout" shapeName="Other">
            <msink:sourceLink direction="with" ref="{503A20F0-8E2F-47E8-98DB-8034AE8086DA}"/>
            <msink:sourceLink direction="with" ref="{667B8810-99EF-46A8-9D6B-0B29AB0A050D}"/>
          </msink:context>
        </emma:interpretation>
      </emma:emma>
    </inkml:annotationXML>
    <inkml:trace contextRef="#ctx0" brushRef="#br0">164 0 3712,'0'0'1408,"0"24"-768,0-1-480,0-23 352,-23 24-96,23 0 64,0-1 160,0 24 64,-24 0-352,24 0 0,0 0 64,-23 0-160,23 23 0,-23 1-128,23 0-32,-24-24-32,0 24 32,24-25-416,-23 2-96,23-2-2432</inkml:trace>
  </inkml:traceGroup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5.11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F002382-6828-4FC8-BFB7-5B7BCFC28E15}" emma:medium="tactile" emma:mode="ink">
          <msink:context xmlns:msink="http://schemas.microsoft.com/ink/2010/main" type="inkDrawing" rotatedBoundingBox="24245,10203 24402,7427 24458,7430 24301,10206" semanticType="callout" shapeName="Other">
            <msink:sourceLink direction="with" ref="{8BEAACCF-65AF-4799-8E43-29967E2A2A78}"/>
            <msink:sourceLink direction="with" ref="{9B66D860-7543-4B82-9B62-0E936CE3171E}"/>
          </msink:context>
        </emma:interpretation>
      </emma:emma>
    </inkml:annotationXML>
    <inkml:trace contextRef="#ctx0" brushRef="#br0">188 0 4480,'0'0'1664,"-23"0"-896,23 0-608,0 0 416,0 23-192,0-23 32,0 24-64,0 0 32,0-1-192,0 0 0,0 1 128,0 23-64,-23 0 96,23 0-64,0 0 64,0 24-64,0-1 64,-24 25-64,24-25 64,0 24-64,0 24 0,-24-24-32,24 0 64,-23 24-96,23-1 32,0 0-32,-24 1 32,24 0-224,0-24 0,0 24-32,0-1 64,0 0-96,0-23 0,0 24 32,0-24 64,-24 0-32,24 0 64,0-23-128,-23-24 0,23 0-1088,23-24-480,-23 1-1088,0-24-1440,0-24 1152</inkml:trace>
  </inkml:traceGroup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5.87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E2D054B-350F-4B77-9225-9718A35C4196}" emma:medium="tactile" emma:mode="ink">
          <msink:context xmlns:msink="http://schemas.microsoft.com/ink/2010/main" type="inkDrawing" rotatedBoundingBox="22780,10218 23001,8076 23118,8089 22897,10230" semanticType="callout" shapeName="Other"/>
        </emma:interpretation>
      </emma:emma>
    </inkml:annotationXML>
    <inkml:trace contextRef="#ctx0" brushRef="#br0">235 0 3712,'-23'23'1472,"23"1"-768,0-24-832,0 24 1152,0-24-320,0 23-32,-23 0-128,23 1-288,0 0-32,0-1 96,-25 24 0,2-23 64,0 46 0,23-23 64,-24 0-96,24 24 32,-24 23 64,1 0 32,23 0-192,0 0-96,0 23-32,-24-22-32,24 23 0,0-24 64,-23 0-96,23 0 0,0 0-96,0 0-32,0 0 32,0 0 0,0-24 0,0 1 64,0-24-608,0 0-256,0-23-1440,0-1-608,0-23-32</inkml:trace>
  </inkml:traceGroup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07.43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07B8C84B-BAE5-469C-AD0F-5B9B77FCDBF2}" emma:medium="tactile" emma:mode="ink">
          <msink:context xmlns:msink="http://schemas.microsoft.com/ink/2010/main" type="inkDrawing" rotatedBoundingBox="27067,14884 27091,15354 27058,15356 27034,14886" semanticType="callout" shapeName="Other">
            <msink:sourceLink direction="with" ref="{503A20F0-8E2F-47E8-98DB-8034AE8086DA}"/>
            <msink:sourceLink direction="with" ref="{667B8810-99EF-46A8-9D6B-0B29AB0A050D}"/>
          </msink:context>
        </emma:interpretation>
      </emma:emma>
    </inkml:annotationXML>
    <inkml:trace contextRef="#ctx0" brushRef="#br0">23 0 3456,'-23'0'1312,"23"0"-704,0 0-288,0 0 448,0 0-128,0 23-64,0-23-64,0 24 0,0-24-256,0 47-32,0-24 96,0 25 0,0-2 64,23 1-128,-23-23-96,0 23-160,0 0 0,0-23 0,0 22 0,0-22-1344,0-24-2144</inkml:trace>
  </inkml:traceGroup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3.72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DD37C381-A6A5-4457-B574-EDBF9FC1D517}" emma:medium="tactile" emma:mode="ink">
          <msink:context xmlns:msink="http://schemas.microsoft.com/ink/2010/main" type="inkDrawing" rotatedBoundingBox="17626,15302 17896,10603 18119,10616 17850,15315" semanticType="callout" shapeName="Other"/>
        </emma:interpretation>
      </emma:emma>
    </inkml:annotationXML>
    <inkml:trace contextRef="#ctx0" brushRef="#br0">141 0 4352,'0'0'1664,"0"0"-896,0 0-832,0 0 288,0 0-32,24 0 32,-1 0 96,-23 0 32,24 24-160,-24-24 160,24 23 128,-24 1-32,23 0 64,-23 22-96,23 2 64,-23-2-128,0 2-32,24 22 0,-24 0 128,0 1 224,0 0-352,0-1 128,0 24-288,0 0 224,0 0-256,0 24 256,-24 0-256,24 23 96,0-24-128,-23 25 160,23-25-160,0 24 96,-23-23-96,-1 23 96,24-24-128,-24 25 32,24-1-32,-23 0-64,-1 0 32,0 1 31,24-25-31,-23 24 64,23-23-64,-23-24 128,23 24-96,0-24 32,0-24-32,-24 24-64,24-24 32,0 25-128,0-25 64,0 1 32,0-1 0,0-22 0,0-2 0,0 2 0,0 22 0,0-23 64,0 24-256,0-25-96,0 2-415,0-1-193,-24 0 480,24 0-640,0-24-224,0-23-2240,-23 0-1120,23-23 2272</inkml:trace>
  </inkml:traceGroup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4.75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5F1DB45-A09D-45B6-9C94-CD1ADF5786D9}" emma:medium="tactile" emma:mode="ink">
          <msink:context xmlns:msink="http://schemas.microsoft.com/ink/2010/main" type="inkDrawing" rotatedBoundingBox="15930,15138 16221,11188 16329,11196 16038,15146" semanticType="callout" shapeName="Other">
            <msink:sourceLink direction="with" ref="{503A20F0-8E2F-47E8-98DB-8034AE8086DA}"/>
            <msink:sourceLink direction="with" ref="{7F7FEAA5-A4A3-4B36-9F97-F35C5908E968}"/>
          </msink:context>
        </emma:interpretation>
      </emma:emma>
    </inkml:annotationXML>
    <inkml:trace contextRef="#ctx0" brushRef="#br0">236 47 3456,'0'0'1312,"0"0"-704,0 0-640,23-23 352,-23 46-192,23-46 0,-23 23-64,24 0 96,-24 0-96,0 0 608,0 0-384,0-24 608,0 48-512,0-24 288,0 0-384,0 23 256,0 1-288,-24 23 352,24 0-352,-23 23 448,23 24-416,-23 0 288,23 0-320,0 48 128,0-1-224,-24 0 224,24 0-256,-24 24 160,24-1-160,-23-22 224,-1 22-224,1 1 160,23 0-160,-24-1 64,1-23-96,-1 24-64,24-24 0,-24 0-32,24-23 0,0-1 64,0 1-32,0-24-32,0 0 32,0 0 32,0-23-32,0 23-32,0-24 32,-23 1-128,46-24 64,-23 0-32,0-24 0,0 1-96,0 23 96,0-47-448,0 23 256,0-23-1152,0 0 800,0 0-2400,24 0 1664,-24 0-2272,0 0 2048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74 3736 2176,'0'0'864,"0"0"-448,0 0 224,0 0 512,0 0-64,0 0 32,0 0-384,0 0-32,0 0-128,0 0-64,0 0 352,0-15-448,0 0-32,0-14 352,0 14-160,0 1-64,0-16-64,0 15-128,0 0 32,0 1-64,0-16 64,0 16-128,0-16-64,0-14-64,-15 14 0,15-14 0,0 0 96,0-1 32,0 16 95,0-31-223,0 16-64,-14-15 32,14 15 32,-16-15-128,16 15 32,0-1 64,0 1 32,-14-1-32,14 1 32,0-15-64,-15 15-32,15-1 32,0-13 32,0 13-32,0-14 64,0 15-64,0-15 64,0 14-64,0-13 64,0 13 0,0-14 96,0 0-96,15 14-64,-15-13 64,0-2 64,0-13-128,14 14-32,-14-15 0,16-15 64,-16 15 96,0 1 64,14 14-32,-14-1 32,0 2-128,0-2 0,15 2-32,-15-16-64,15 0 96,-15 15 0,14-15-128,1 0 32,0 0 0,15 15 0,-16 0 64,16 0 32,14 15-32,0-16-64,-14 2-128,14 13 0,0-14 64,-14 0 32,14 0 32,1 15 0,-1 0 64,0 14 32,1 0-32,-16 1 32,30 14-64,-15 0-32,1 15 32,13 0-32,2 0 0,-2 0 64,-13 0-96,-1 15-64,1-15 128,-1 15 32,0 14 0,-14-14-64,14 14 160,-14 16 32,-1-1 0,0 1-32,1-16-96,0 16-64,-1-16 32,1 0-32,-15-14 0,-1 30 0,1-16 0,-15 16 64,29-16-32,-29 15 64,0-14 0,0-1 32,16 15-160,-16-14 32,14 0 0,-28-1 64,14-14-32,0 15 64,-16-1-64,16 0 64,-14-14-64,-1 0 64,0 15 0,1-16 32,-1 1-160,0 0-32,0 15 160,-14-16 96,14 1-96,0 14-64,1-14 0,-2 15 32,-13-1 32,14-14 32,-14-15-64,-1 15-64,15-1 160,-14-14 128,0 16-224,-1-16-32,0 0-32,1 14 64,-16-14-32,16 15-32,0-15 96,-1 15 0,0-15-128,1 14-32,14-14 32,-15 15 0,16-15 32,-1 15 0,-14 0 0,14-15 0,0 15 0,0-1 0,1 16 0,-1-16 0,0 2 0,15 13 0,-14 0-96,-2 1 64,16 0 32,-14 14 64,-1-14-32,15-1-32,-15 15-64,1 1-32,14-16 64,-15 16 64,0-1 0,15 0 64,-15 0-64,0 0-32,15 1 32,-14 13-32,14 2-96,0-1 64,-15 0 32,15 0 64,0 0-32,-15 0-32,15-15 96,0 15 0,0 1-128,0-16 32,0 15 0,0-15 64,0 15 32,0 0 32,0-14-160,0 13-32,0-13 96,0 14 96,0 0-96,0-14-32,0-1 0,0 0 64,0 15-192,0-30 32,0 16 32,0-16 96,0 16 64,0-16 32,0 1-160,0 0 32,0-1 64,0 0 96,0-14-576,0 15-256,-14-30-448,14 15-96,-15-30-2880,0-15-1439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5.78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0E944806-8E13-4DB2-A985-3FD6A30B9DCC}" emma:medium="tactile" emma:mode="ink">
          <msink:context xmlns:msink="http://schemas.microsoft.com/ink/2010/main" type="inkDrawing" rotatedBoundingBox="13834,15093 14243,11684 14379,11700 13970,15109" semanticType="callout" shapeName="Other">
            <msink:sourceLink direction="with" ref="{503A20F0-8E2F-47E8-98DB-8034AE8086DA}"/>
            <msink:sourceLink direction="with" ref="{7F7FEAA5-A4A3-4B36-9F97-F35C5908E968}"/>
          </msink:context>
        </emma:interpretation>
      </emma:emma>
    </inkml:annotationXML>
    <inkml:trace contextRef="#ctx0" brushRef="#br0">423 0 3328,'0'23'1312,"0"-23"-704,0 0-352,0 0 416,0 24 96,0 0 96,0-1-96,0 1-32,0-1-384,0 24-64,0 0-64,0 1 608,0 22-480,-23 0 352,23 1-416,0 23 352,0-23-384,-24 23 224,1 0-256,23 24 128,0-1-192,-24 0 224,24 1-256,-24 23 256,24-23-256,0-1 160,0 2-160,-23 21 0,23-22-64,-23 0 96,-1-24-96,0 24 32,24-24-33,-23 0-63,0-24 32,-1 0-32,24 1 0,-24 0 0,1-1-703,0 1-257,-1 0-288,0-1-64,24 0 736,-23-22-320,46-2-96,-23 2-1312,0-2-1216</inkml:trace>
  </inkml:traceGroup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7.49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97F1FB8-E089-4B80-8380-C9E4164B2D47}" emma:medium="tactile" emma:mode="ink">
          <msink:context xmlns:msink="http://schemas.microsoft.com/ink/2010/main" type="inkDrawing" rotatedBoundingBox="10362,14768 10460,13192 10502,13195 10404,14771" semanticType="callout" shapeName="Other">
            <msink:sourceLink direction="with" ref="{503A20F0-8E2F-47E8-98DB-8034AE8086DA}"/>
            <msink:sourceLink direction="with" ref="{7F7FEAA5-A4A3-4B36-9F97-F35C5908E968}"/>
          </msink:context>
        </emma:interpretation>
      </emma:emma>
    </inkml:annotationXML>
    <inkml:trace contextRef="#ctx0" brushRef="#br0">94 0 4992,'0'0'1824,"0"0"-960,0 0-736,0 0 704,0 0-512,0 23 448,0 1-480,0 0 512,0-1-480,0 24 576,0 0-512,0 24 416,0-1-448,0 24 192,0 0-320,0 0 0,-23 0-128,23 1-64,0-1 0,-24 0-32,24-24 0,0 25 64,0-25-32,-24 25-576,24-25 288,-23-23-1664,23 0 1088,0 0-3104,0 0 2208</inkml:trace>
  </inkml:traceGroup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6.70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19E2CB02-4A13-4909-843D-21B4876CA85B}" emma:medium="tactile" emma:mode="ink">
          <msink:context xmlns:msink="http://schemas.microsoft.com/ink/2010/main" type="inkDrawing" rotatedBoundingBox="12205,15075 12405,12438 12457,12442 12256,15078" semanticType="callout" shapeName="Other">
            <msink:sourceLink direction="with" ref="{503A20F0-8E2F-47E8-98DB-8034AE8086DA}"/>
            <msink:sourceLink direction="with" ref="{7F7FEAA5-A4A3-4B36-9F97-F35C5908E968}"/>
          </msink:context>
        </emma:interpretation>
      </emma:emma>
    </inkml:annotationXML>
    <inkml:trace contextRef="#ctx0" brushRef="#br0">235 0 1664,'0'0'704,"0"0"-384,0 0 256,-23 0 1088,46 0-864,-23 0 448,0 0-736,0 0 128,0 23-352,0-23 160,0 24-224,0 0 128,0-24-192,0 23 288,0 0-256,-23 1 32,23 23 96,0-23 96,-23 23 64,23 0 96,0 47-320,0-23 64,-24 23 32,24 0-64,0 23 64,-24 1 0,24-1 32,0 1 0,0-24 64,-23 24-160,23-1-32,0 1-128,0 0-32,-23-24-32,23 0-64,0 0 32,0 0 32,-24-24-96,24 1 0,-24-24 32,24 0 0,0 0 0,0 24 0,0-24-800,-23 0-256,23 0-800,0-23-288,-24 22-1248</inkml:trace>
  </inkml:traceGroup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8.36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A519E88-15BE-4C77-B4B8-82B22ED1991D}" emma:medium="tactile" emma:mode="ink">
          <msink:context xmlns:msink="http://schemas.microsoft.com/ink/2010/main" type="inkDrawing" rotatedBoundingBox="8409,14923 8537,13837 8666,13852 8538,14938" shapeName="Other"/>
        </emma:interpretation>
      </emma:emma>
    </inkml:annotationXML>
    <inkml:trace contextRef="#ctx0" brushRef="#br0">47 23 2560,'0'-23'960,"0"23"-512,23 0-448,-23 0 160,0 0-96,0 0 32,24 0 64,0 0 64,-24 0 320,23 0 192,0 0 32,-23 23 32,0-23 32,0 24 32,0 0-448,0-1 32,0 0 64,-23 25-64,23 22 0,-23-23 96,23 24 96,-24-1-320,24 24-96,-24-23-160,24 23 32,-23-23 0,-1 23 32,24-23-160,-23-1 32,23-23-1056,0 0-480</inkml:trace>
  </inkml:traceGroup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19.00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A74410A-8D00-42A1-92A9-671A6142F2C7}" emma:medium="tactile" emma:mode="ink">
          <msink:context xmlns:msink="http://schemas.microsoft.com/ink/2010/main" type="inkDrawing" rotatedBoundingBox="6835,15237 6867,14673 6899,14675 6867,15239" shapeName="Other"/>
        </emma:interpretation>
      </emma:emma>
    </inkml:annotationXML>
    <inkml:trace contextRef="#ctx0" brushRef="#br0">47 0 2432,'0'0'960,"0"0"-512,0 24 256,-24-24 1056,48 0-960,-24 23 416,0-23-736,0 24 288,0 0-448,0 22 192,0-22-288,-24 46-64,24-23-96,0 24 32,0-24-64,0 23-1856,0-22 992,-23-25-2688,46 0 1984</inkml:trace>
  </inkml:traceGroup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0.05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868714A-651B-4C7D-A47D-88EC651AE6AA}" emma:medium="tactile" emma:mode="ink">
          <msink:context xmlns:msink="http://schemas.microsoft.com/ink/2010/main" type="inkDrawing" rotatedBoundingBox="6495,2962 6537,3363 6484,3368 6443,2967" shapeName="Other"/>
        </emma:interpretation>
      </emma:emma>
    </inkml:annotationXML>
    <inkml:trace contextRef="#ctx0" brushRef="#br0">70 400 3968,'-23'0'1472,"23"0"-768,0 0-128,0 0 640,0 0-256,0 0-64,0 0-320,0 0-96,-24-23-288,24-1 0,0 1 32,0-25-96,-23 2-32,23-2-96,0 1-96,0 0-736,0 0-224,23 0-1888</inkml:trace>
  </inkml:traceGroup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0.96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165A02F-2EAE-40E7-84D1-BB60D6FB1DAD}" emma:medium="tactile" emma:mode="ink">
          <msink:context xmlns:msink="http://schemas.microsoft.com/ink/2010/main" type="inkDrawing" rotatedBoundingBox="8467,2844 8526,3949 8499,3950 8441,2846" semanticType="callout" shapeName="Other">
            <msink:sourceLink direction="with" ref="{503A20F0-8E2F-47E8-98DB-8034AE8086DA}"/>
            <msink:sourceLink direction="with" ref="{9B66D860-7543-4B82-9B62-0E936CE3171E}"/>
          </msink:context>
        </emma:interpretation>
      </emma:emma>
    </inkml:annotationXML>
    <inkml:trace contextRef="#ctx0" brushRef="#br0">47 1105 3968,'0'0'1472,"0"0"-768,0 0-416,0 0 448,0 0 0,0-23 32,0 23-288,0-24-128,0 1-192,0-1-64,0-23 96,0 24-32,0-25 64,0 2 64,-23-25 64,23 0-96,0 1-96,0-1-64,-24-23-96,24 0-64,0 0 32,0 0-128,0 47-32,0-23-832,0 46-352,0-23-1344</inkml:trace>
  </inkml:traceGroup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1.79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B4322590-3C48-460C-9916-487431545C52}" emma:medium="tactile" emma:mode="ink">
          <msink:context xmlns:msink="http://schemas.microsoft.com/ink/2010/main" type="inkDrawing" rotatedBoundingBox="10183,2892 10351,4582 10286,4588 10118,2898" semanticType="callout" shapeName="Other">
            <msink:sourceLink direction="with" ref="{503A20F0-8E2F-47E8-98DB-8034AE8086DA}"/>
            <msink:sourceLink direction="with" ref="{9B66D860-7543-4B82-9B62-0E936CE3171E}"/>
          </msink:context>
        </emma:interpretation>
      </emma:emma>
    </inkml:annotationXML>
    <inkml:trace contextRef="#ctx0" brushRef="#br0">141 1693 3712,'0'0'1408,"0"0"-768,0 0-480,0 0 416,0 0 160,0 0 192,0 0-96,0 0 64,0 0-512,0-23 64,0 0 160,0-25-224,0 2-32,0-2 0,0 2-128,-23-25 32,23-23-32,-24-1 96,24 1-160,-24 0-32,1-23-64,-1-1 32,1 1-128,23 23 0,0-24-32,0 24-64,0 24 0,0-24 0,0 46-192,0 1-128,0 0-736,0 24-288,0-1-1632</inkml:trace>
  </inkml:traceGroup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2.77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7C09496-E42B-4224-AB50-8353B54E9C32}" emma:medium="tactile" emma:mode="ink">
          <msink:context xmlns:msink="http://schemas.microsoft.com/ink/2010/main" type="inkDrawing" rotatedBoundingBox="12017,2680 12213,5353 12059,5364 11863,2691" semanticType="callout" shapeName="Other">
            <msink:sourceLink direction="with" ref="{503A20F0-8E2F-47E8-98DB-8034AE8086DA}"/>
            <msink:sourceLink direction="with" ref="{9B66D860-7543-4B82-9B62-0E936CE3171E}"/>
          </msink:context>
        </emma:interpretation>
      </emma:emma>
    </inkml:annotationXML>
    <inkml:trace contextRef="#ctx0" brushRef="#br0">188 2681 2048,'-23'0'864,"23"-23"-448,23 23-416,-23 0 160,0 0 32,0-23 32,0 23 448,24 0 288,-24-24-32,0 24 96,0 0-224,0 0-32,0-24-128,0 24-96,0-23-288,0-24-32,0 23 0,0-22-32,23-2 32,-23 2-64,0-2 64,0 1 64,-23-23 160,23-1-256,0 1-32,-24-25-96,1 1 32,-1-24 64,0 1 128,1-24-288,0 0-128,-1 23 64,24 24 0,-24-23 64,24 23 0,-23 0 64,23 23 32,0-23-128,0-1 32,0 25 0,0-1 64,23 1-192,-23-1 32,24 0 32,-24 25 32,24 22-480,-24-23-128,0 24-448,23-1-128,-23 0-1120,0 1-1120,0 23 1248</inkml:trace>
  </inkml:traceGroup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00:32:23.88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4C5D85B-B252-40BF-AD47-9982EA8CDB88}" emma:medium="tactile" emma:mode="ink">
          <msink:context xmlns:msink="http://schemas.microsoft.com/ink/2010/main" type="inkDrawing" rotatedBoundingBox="14322,2515 14546,6296 14360,6307 14135,2526" semanticType="callout" shapeName="Other">
            <msink:sourceLink direction="with" ref="{503A20F0-8E2F-47E8-98DB-8034AE8086DA}"/>
            <msink:sourceLink direction="with" ref="{9B66D860-7543-4B82-9B62-0E936CE3171E}"/>
          </msink:context>
        </emma:interpretation>
      </emma:emma>
    </inkml:annotationXML>
    <inkml:trace contextRef="#ctx0" brushRef="#br0">306 3762 2304,'0'0'960,"0"0"-512,0 24 160,0-24 576,0 0-160,0-24 32,-23 24-288,23 0-96,0 0-192,0-23 32,-23 0-288,23-1 0,0 0 0,-24-22-32,24-2-32,0 25-32,0-24 0,-24-24 0,24 24 64,0 0-32,-23-24 64,23 1-64,0 0 0,0-24-192,0 23 32,-24-47 64,24 1 32,0-1-32,-24 24-64,24-47-64,0 24 32,0-1 32,0 0 0,-23 0 64,23 1 32,0 0-128,-23-1 32,23 1-64,0-1 0,0 0 128,-24 1 32,24-1-128,0 1 32,-24 23 0,24 0 0,0 23-96,-23 0 64,23 24 32,0 0 0,-24 0-96,24 0 64,24 0-320,-24 0-96,23 0-192,1 0-32,0 0-608,22 0-288,-22 0-864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560 207 3712,'0'0'1408,"0"-16"-768,0 2-320,0-1 448,0 15-128,0 0-64,0 0-128,0-15 32,0 15-256,0-14 64,0 14 128,15-15 64,-15 0 96,0 0-320,0-14-64,0-1-128,15 0-64,-15 1 160,0 0 32,0-1 64,0 0 64,0 1-96,0 12 32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22.09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09E4221-7EBC-4689-B581-F9C7A17E5BE1}" emma:medium="tactile" emma:mode="ink">
          <msink:context xmlns:msink="http://schemas.microsoft.com/ink/2010/main" type="inkDrawing" rotatedBoundingBox="5926,12781 6438,5165 8343,5293 7832,12909" semanticType="callout" shapeName="Other">
            <msink:sourceLink direction="from" ref="{531976FE-B023-4347-AD80-4672DF85B6EF}"/>
            <msink:sourceLink direction="to" ref="{62818ADE-6127-4088-A932-BC34EC579DFD}"/>
          </msink:context>
        </emma:interpretation>
      </emma:emma>
    </inkml:annotationXML>
    <inkml:trace contextRef="#ctx0" brushRef="#br0">34 330 2560,'0'0'1056,"0"0"-576,-17 0-576,17 0 736,17 0-448,-17 0 0,16-17-64,1 1-224,-17-17 0,16 16-128,1-15 64,-1-2 160,0 2 128,1 15-192,-1-16 0,-16 17 64,17-18 64,-1 18 192,-16 16 96,17-16 160,-17-1 128,0 17-192,16 0-32,-16 0-160,0 0-96,0 0-64,0 17 0,0-1 64,0-16-64,0 33 0,0-16-32,0 15 32,0 18 0,0-17 96,0 16-32,0 17 0,0 0-32,0 0 64,0 0 32,-16 33 32,16-16-64,0 0 32,-17-17-128,17 32-64,0-15-224,0 0-32,-16-1-832,16-16-256,0 16-1088</inkml:trace>
    <inkml:trace contextRef="#ctx0" brushRef="#br0" timeOffset="716">1880 941 3456,'0'0'1408,"0"0"-768,0 0-480,0 0 416,0 0-128,0 0 64,-16 0-160,16 0-32,0 0-192,-17 0 128,17 0 64,0 0-96,0 17 32,-16-1-32,16 17 32,0 0-128,0 33-32,0-16-96,0 16-32,0 16 96,0 0 32,16-16-672,-16 0-256,0 0-1696</inkml:trace>
    <inkml:trace contextRef="#ctx0" brushRef="#br0" timeOffset="1616">165 6697 3712,'-16'0'1408,"-1"0"-768,17 0-320,-16 0 448,16 0-128,-17 0-64,0 0-320,1 0-96,-17 0-96,33 0-64,-17 0 96,1-16-416,16 16-96,0-17-96,0 0 0,0 1 0,16 0 0,1-1 288,0 0 96,-1 1 128,0 0 64,1 16 320,-17-17 128,0 17 192,0 0 32,17 17-128,-17-1-32,0 0-320,16 1-160,-16 16-64,0 17-32,0 16 64,17-17 96,-1 34-128,-16-1-96,17 17 32,-17 16 0,16 1-256,1-17-128,0 0-928,-17-17-1568,32 0 320</inkml:trace>
  </inkml:traceGroup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03.48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8D0AD5B-469B-41A2-A7AE-B18F5265E532}" emma:medium="tactile" emma:mode="ink">
          <msink:context xmlns:msink="http://schemas.microsoft.com/ink/2010/main" type="inkDrawing" rotatedBoundingBox="8332,5303 11124,10934 6406,13273 3614,7642" hotPoints="9454,6940 9466,11286 5120,11298 5108,6952" semanticType="enclosure" shapeName="Square"/>
        </emma:interpretation>
      </emma:emma>
    </inkml:annotationXML>
    <inkml:trace contextRef="#ctx0" brushRef="#br0">181 775 2560,'-16'16'960,"16"-16"-512,0 0-320,0 0 320,0 0 96,0 0 128,0 0-160,0 0-32,0 0-160,0 0 32,0 17 96,0-17 32,0 17-256,-16-1 64,16 0 64,0 1 0,0 0 96,0 15-32,0 2 64,0-2-320,0 2-96,-17 15 64,17-16 160,0 17-96,0-1-32,-17 0 64,17 1 64,0-1-128,0 17-32,0-33-64,0 50 32,0-17-64,0-17-32,0 17 32,17 0-32,-17 16 0,0-16 64,0 0 32,17 0 32,-17 0-64,16 17-64,0-17 32,1 17-32,0-17 64,-1 0 32,0-1-32,-16 18-64,17-17 32,0 0-32,-1 33 0,0-33 64,1 0-96,-17 16-64,16-16 192,-16 0 96,17 0-192,-17 0 32,0-16 32,16 16 32,-16 0 32,0 0 0,-16 16-160,16-16 32,0 0 0,-17 0 0,1 16 0,16-32 0,-17 16 0,17-16 0,-16-1 0,16 0 64,0 1-96,0-17-64,-16 0 128,16 33-32,0-16-64,0-1 32,0-16 96,0 17-32,0-34-32,0 17 32,0 0 32,0-17-32,0 17 64,0-16 0,0-17 96,0 16 32,0 1 32,0-17-64,0 16-32,0-16-96,0 17-64,0-17 32,0 0-32,0 16 0,0-16-96,0 0 0,16 17-32,-16-34 0,16 34 96,1-34 64,16 34-64,0-17 0,0 0 32,0 0 0,16 0-96,17 0 0,0 0 64,0 16 64,0-16 0,16 0-32,18 0 32,-18 17 32,17-1-96,0-16-64,0 17-32,0-17 96,33 16 0,-33-16 96,16 17 32,1-17 32,-1 0-224,-16 16 0,17-16-128,-1 0 0,-16 0 128,17 0 32,-18 0 128,2 0 32,-18 0-128,17 0 32,0 0 0,0 0 64,-17 0-32,-16 0-32,17 0 32,-1 0-32,0-16 0,-16 16 0,0 0 64,0 0 32,-16 0 32,16-17 0,0 17-160,-16 0-32,-1 0 96,0 0 96,-15 0-96,15 0-96,-33 0 32,17 0 0,0 0 96,-16-16 96,-1 16-64,17 0 0,-33 0 32,17-17 0,-1 17-64,-16 0 32,0-16 0,-16 16-128,16-17-32,0 1 32,0-1 0,0 1 32,0-1 64,-17 1-32,17-1-32,0 1 32,0-17-32,0 0-96,-16-33 64,16 16 32,0 1 64,-17-17 32,17-17 32,0 17-64,0 0-64,0-16 32,0 0-32,0-1 0,-16 0 0,16 1 0,-17-17 0,17 0-96,0 17 64,0-34 32,-16 18 64,16-18-32,0 0 64,-17 1-128,17 0 0,0-17 96,0 16 32,0 1-128,-16-17-32,16 32 32,0 2 64,-17-2 0,17 2 64,-16-2-64,16 2-32,0-18-64,-17 17-32,17 17 128,0-17 32,0 0 0,0 16 32,-16 1-224,16 0 32,-16 16 160,-1 16 128,17-16-192,-17 16-32,1-16 0,0 34 64,16-18-64,-17 17 0,0 0 32,17 0 64,0 16 32,0-15 31,0 15 65,0 0-160,-16 1-32,16 16 0,0-16 0,0 16 0,0-17 64,0 17-32,0 0-32,-16-16 32,16 16 32,0 0-32,0 0 64,-17 0-64,0-17 64,1 17 0,0-16 32,-1 16-160,-16-17 32,17 17-64,-34-16 0,17 16 128,-16-17 32,-1 17-128,0-16-32,18 16 32,-34-17 0,0 1-64,-17 16 64,17-17 32,-16 17 0,-1-16 0,17 16 64,-16-17-32,-17 17 64,0 0-128,0-16 0,16 16-32,-15-17 0,-2 17 64,18 0 64,-34 0-96,18-16 0,-18 16 32,17-17 64,0 17 32,0 0 32,0-16 0,17 16 0,-17-17-64,0 17 32,0-16-64,16 16 64,1-17 128,0 17 128,16-16-288,-17 16 0,17-17-128,17 17-64,-17-16 0,0 16 96,0 0-64,16-17-32,1 17 160,-1 0 96,1 0-192,16-16-96,0 16 0,17 0 32,-34 0 64,34 0 96,-18 0-64,18 0 0,0 0-32,-1 0 0,17 16 128,-17-16-32,1 17-32,16-17 96,-16 16-128,16-16-64,-17 17-32,17-1 96,0 1 0,0-1 32,0 17 0,0-16 0,0 16-96,0-17 64,17 34 32,-17-17 0,16 0 0,0 0 0,1 0 0,-17 0 64,17-17-320,-1 34-128,-16-34-447,0 17-193,0-16-160,16 15-864,-16 2 416,17-18-704,-17 0-1088,17 1 1024</inkml:trace>
    <inkml:trace contextRef="#ctx0" brushRef="#br0" timeOffset="20657">2820 5097 2560,'0'0'960,"0"0"-512,0 0-320,0 0 320,0 0 96,0 0 128,0 0-64,0 17-64,0-17 192,0 33 160,0-17-288,-16 17-96,16 17-288,0-1-160,0-16-32,-17 33-32,17 0 64,-16 0-896,16 0-352,0 16-1344</inkml:trace>
  </inkml:traceGroup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7.34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2818ADE-6127-4088-A932-BC34EC579DFD}" emma:medium="tactile" emma:mode="ink">
          <msink:context xmlns:msink="http://schemas.microsoft.com/ink/2010/main" type="inkDrawing" rotatedBoundingBox="4769,4435 21664,10720 21508,11139 4613,4853" shapeName="Other">
            <msink:destinationLink direction="with" ref="{7643EF8A-9464-4460-958D-EB35BE300F47}"/>
            <msink:destinationLink direction="with" ref="{023803D3-8B8D-4BA9-82E6-BCCC119622B1}"/>
            <msink:destinationLink direction="with" ref="{677254BC-E6AD-4F8C-919E-46607AFC1D8F}"/>
            <msink:destinationLink direction="to" ref="{C09E4221-7EBC-4689-B581-F9C7A17E5BE1}"/>
          </msink:context>
        </emma:interpretation>
      </emma:emma>
    </inkml:annotationXML>
    <inkml:trace contextRef="#ctx0" brushRef="#br0">0 24 3328,'0'-24'1216,"0"24"-640,0 0 32,0 0 512,0 0-64,0 0 96,0 0-160,0 0 32,0 0-576,0 0 96,0 0 32,0 0-128,0 0 64,0 0-160,23 0-32,-23 24-128,24-24-32,-1 0 32,-23 23 96,24-23 0,-1 0 64,1 24-64,-1-24 0,-23 0-97,24 24 33,23-1-64,-23-23 0,-1 23-96,24-23-64,-23 24 96,22-24 64,-22 24-128,23-24-96,0 23 160,0-23 96,0 23-192,0-23 32,0 24-32,0-24 64,0 24-32,24-24 64,-24 23 0,23 0 96,-22 1-96,22 0 0,-23-1 32,24 0 64,-1 1-160,1 0-32,-24-1 0,23 1 0,1-1 64,0 1 32,-1-1 160,24 1 96,-24-1-128,25 1-64,-25-1-64,1 24-96,23-23 32,-24 23-32,1 0 64,0-23 96,23-1-64,0 24-64,0-23-96,24 22 32,-1-22 32,-23 23 64,0-24-32,24 25-32,-24-1 32,23 0-32,-23 0 0,24 0 0,0 0 0,-1-24 0,1 25-96,-1-2 64,-23-22 32,24 23 64,-24-24-32,24 1-32,-24 23-64,24-24 32,-1 1 96,-23 23 96,24 0-64,-24-23-64,0-1 0,0 1 32,-47-1-32,47 1 64,0-1-64,0 1-32,0-1 32,0 1-32,0 23 64,-23-24 32,0 1-128,23 0-32,-24 22 32,24-22 64,0 23 0,0-24 64,0 25-128,24-25 0,-24 24 32,0-23 0,0 23 0,0-24 64,0 1-96,24 23-64,-24-24 64,0 1 0,0 23 96,0-24 96,0 1-224,24 23 0,-24-24 0,0 25 32,-24-25 32,25 0 0,-1 1 64,-23 0 96,23 22-64,-24-46 0,24 48-32,0-25 32,-23 1-64,46 23 64,-46-24-128,23 1-64,-23-1 64,23 1 64,-24-1-64,0 24 0,1-23 32,0 23 0,23-24 0,-24 25 0,1-25 0,23 24 0,-23-47 0,23 47 64,0-24-32,-24 1 64,24 0-128,-23-1-64,0 0 64,-1 1 0,0 0 224,1-1 192,0 24-128,-1 0 0,24-23-128,0-1-32,0 1-32,-23 0 32,0 22-64,-1-22-32,24 23-64,-23-24 32,-1 25 32,1-25 64,0 24-32,23-23-32,-24 22 32,24 2-32,24-1 0,-48 0 64,25 0-96,-25 0 0,24 0 96,1 0 32,-25-23-128,24 22-32,-24-22 32,24 23 64,1 0 0,-1 0-32,0 0 32,0-23-32,0 22 0,-23 2 0,23-25 0,0 24 0,0 0 0,0-23 64,0 23-96,0-23-64,0 22 64,0 1 0,0 0 96,0 0 32,-23-23-128,23 23 32,0-24 0,-23 24 64,23-23-96,0 23 0,-24-23 32,24-1 0,24 24 0,-24 0 0,-24-24 0,24 25 64,1-2-96,-25 2 0,25-25 32,-25 24 0,24-23 0,0 23 64,-24 0-96,48-24 0,-24 24 32,0 0 64,0-23-96,-23 23 0,23 23 96,0-22 32,-23-2-128,23-22 32,-78-14 0</inkml:trace>
  </inkml:traceGroup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40.55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0D6305D-1D54-46FF-B77D-28806CE38E26}" emma:medium="tactile" emma:mode="ink">
          <msink:context xmlns:msink="http://schemas.microsoft.com/ink/2010/main" type="writingRegion" rotatedBoundingBox="28548,12650 22500,17566 20375,14951 26423,10036">
            <msink:destinationLink direction="with" ref="{503A20F0-8E2F-47E8-98DB-8034AE8086DA}"/>
          </msink:context>
        </emma:interpretation>
      </emma:emma>
    </inkml:annotationXML>
    <inkml:traceGroup>
      <inkml:annotationXML>
        <emma:emma xmlns:emma="http://www.w3.org/2003/04/emma" version="1.0">
          <emma:interpretation id="{ED7CAF3A-C44A-4546-876E-82F76AD660AE}" emma:medium="tactile" emma:mode="ink">
            <msink:context xmlns:msink="http://schemas.microsoft.com/ink/2010/main" type="paragraph" rotatedBoundingBox="26230,14771 24270,15790 23724,14739 25684,137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239C37C-AB24-44F5-98A2-0FDB77853ED7}" emma:medium="tactile" emma:mode="ink">
              <msink:context xmlns:msink="http://schemas.microsoft.com/ink/2010/main" type="line" rotatedBoundingBox="26230,14771 24270,15790 23724,14739 25684,13720"/>
            </emma:interpretation>
          </emma:emma>
        </inkml:annotationXML>
        <inkml:traceGroup>
          <inkml:annotationXML>
            <emma:emma xmlns:emma="http://www.w3.org/2003/04/emma" version="1.0">
              <emma:interpretation id="{667B8810-99EF-46A8-9D6B-0B29AB0A050D}" emma:medium="tactile" emma:mode="ink">
                <msink:context xmlns:msink="http://schemas.microsoft.com/ink/2010/main" type="inkWord" rotatedBoundingBox="23725,14741 25683,13719 26231,14769 24272,15791">
                  <msink:destinationLink direction="with" ref="{EF05C194-11A4-417C-9D41-8508CFEA825B}"/>
                  <msink:destinationLink direction="with" ref="{07B8C84B-BAE5-469C-AD0F-5B9B77FCDBF2}"/>
                  <msink:destinationLink direction="with" ref="{63AD9F7F-CFF2-4E8A-9F4E-C341C729F46A}"/>
                  <msink:destinationLink direction="with" ref="{AFF37119-D401-44B7-8D35-EBF85336B335}"/>
                  <msink:destinationLink direction="with" ref="{BB5BC47F-5747-4E17-9C53-FF1DBDDB3DB2}"/>
                  <msink:destinationLink direction="with" ref="{4DC5A387-3CC1-44C6-B179-0A609F9C7A7F}"/>
                  <msink:destinationLink direction="with" ref="{CAEB6E89-80AB-4A07-B17E-844238C16CEB}"/>
                </msink:context>
              </emma:interpretation>
              <emma:one-of disjunction-type="recognition" id="oneOf0">
                <emma:interpretation id="interp0" emma:lang="en-US" emma:confidence="0">
                  <emma:literal>ST</emma:literal>
                </emma:interpretation>
                <emma:interpretation id="interp1" emma:lang="en-US" emma:confidence="0">
                  <emma:literal>II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is</emma:literal>
                </emma:interpretation>
              </emma:one-of>
            </emma:emma>
          </inkml:annotationXML>
          <inkml:trace contextRef="#ctx0" brushRef="#br0">2861 3905 16000,'151'18'128,"-1"-18"64,0 0-224,1 0-32,-38 0 0,19 0 96,-1 0 0,-37 0-32,20 0 32,-20-18 32,0-1-32,-19 0-32,0-19 32,-19 20 31,-23 7-31</inkml:trace>
          <inkml:trace contextRef="#ctx0" brushRef="#br0" timeOffset="1">4474 3800 16447,'24'-8'32,"14"-11"-32,-1 19 32,-18-19 32,0 0-32,19 1-32,-38 18 96,18-20 64,1 2-64,-19-1 0,0 0 32,0-19 64,0 20-96,0-20 0,-19 0-32,19-18 32,0 0-64,0-1-32,0-18-64,19-19 32,-19 0 96,0-19 32,19 19-128,-19-20-32,12 44 96</inkml:trace>
          <inkml:trace contextRef="#ctx0" brushRef="#br0" timeOffset="-1">4456 3747 14432,'0'81'0,"-24"13"-128,24 0 0,0-23-1504,0-25-640,24-22-1184</inkml:trace>
        </inkml:traceGroup>
      </inkml:traceGroup>
    </inkml:traceGroup>
    <inkml:traceGroup>
      <inkml:annotationXML>
        <emma:emma xmlns:emma="http://www.w3.org/2003/04/emma" version="1.0">
          <emma:interpretation id="{6777C74A-203C-4BA5-A328-C09FD4836BD1}" emma:medium="tactile" emma:mode="ink">
            <msink:context xmlns:msink="http://schemas.microsoft.com/ink/2010/main" type="paragraph" rotatedBoundingBox="28082,12078 22034,16993 20375,14951 26423,10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A3FB85-D177-4877-A1A2-69444835761D}" emma:medium="tactile" emma:mode="ink">
              <msink:context xmlns:msink="http://schemas.microsoft.com/ink/2010/main" type="line" rotatedBoundingBox="28082,12078 22034,16993 20375,14951 26423,10036"/>
            </emma:interpretation>
          </emma:emma>
        </inkml:annotationXML>
        <inkml:traceGroup>
          <inkml:annotationXML>
            <emma:emma xmlns:emma="http://www.w3.org/2003/04/emma" version="1.0">
              <emma:interpretation id="{8BEAACCF-65AF-4799-8E43-29967E2A2A78}" emma:medium="tactile" emma:mode="ink">
                <msink:context xmlns:msink="http://schemas.microsoft.com/ink/2010/main" type="inkWord" rotatedBoundingBox="28025,12008 26621,13149 25094,11270 26498,10128">
                  <msink:destinationLink direction="with" ref="{3DF783B2-DA30-4A25-942E-67D29DE38A89}"/>
                  <msink:destinationLink direction="with" ref="{352260E8-C7AB-490B-A3E3-404F25B66687}"/>
                  <msink:destinationLink direction="with" ref="{CF002382-6828-4FC8-BFB7-5B7BCFC28E15}"/>
                  <msink:destinationLink direction="with" ref="{D47CA91F-7ABC-4B64-8977-E5C661181761}"/>
                  <msink:destinationLink direction="with" ref="{2A3D55A2-F741-49A7-9F7D-7AB5F4A71F8C}"/>
                  <msink:destinationLink direction="with" ref="{43A78EEA-7B1A-4D01-AAD4-0CD8744F391F}"/>
                </msink:context>
              </emma:interpretation>
              <emma:one-of disjunction-type="recognition" id="oneOf1">
                <emma:interpretation id="interp5" emma:lang="en-US" emma:confidence="0">
                  <emma:literal>i,</emma:literal>
                </emma:interpretation>
                <emma:interpretation id="interp6" emma:lang="en-US" emma:confidence="0">
                  <emma:literal>t,</emma:literal>
                </emma:interpretation>
                <emma:interpretation id="interp7" emma:lang="en-US" emma:confidence="0">
                  <emma:literal>I,</emma:literal>
                </emma:interpretation>
                <emma:interpretation id="interp8" emma:lang="en-US" emma:confidence="0">
                  <emma:literal>T,</emma:literal>
                </emma:interpretation>
                <emma:interpretation id="interp9" emma:lang="en-US" emma:confidence="0">
                  <emma:literal>i.</emma:literal>
                </emma:interpretation>
              </emma:one-of>
            </emma:emma>
          </inkml:annotationXML>
          <inkml:trace contextRef="#ctx0" brushRef="#br0" timeOffset="-369293.2446">6378 148 4864,'0'0'1824,"0"0"-960,0 0-1088,0 0 320,0 0-32,0 17 96,16-17 0,-16 0 64,17 16-128,0 1 160,-17 16 128,0 0 0,16 0 32,-16 16 32,0 17 128,0 0-32,0 0 32,0 49-224,0-16-128,-16 17-480,-1-1-256,0 17-288,-15 0-64,-17 0-1312,15-1-1280,-15 1 1024</inkml:trace>
          <inkml:trace contextRef="#ctx0" brushRef="#br0" timeOffset="-369816.2446">5323-215 3456,'-16'0'1408,"16"0"-768,-16 0-416,16 0 480,0 0-128,-17 0-32,0 17-288,17-17-96,-16 0 96,-1 16-128,1-16-192,-1 16 160,17 1 192,0 0-64,17 15-32,-17-15-192,0 16-64,16 0-64,1 16 96,-17 18-512,16-1-160,1 0-1568,-17 0-672,0 16 1536</inkml:trace>
          <inkml:trace contextRef="#ctx0" brushRef="#br0" timeOffset="-1251.4168">4837 635 17151,'0'-24'0,"-19"-13"0,19 18-160,-19-19 32,19 20 128,-19 18 128,19-20-96,-19 2-96,1 18 96,18-19 32,-19 19-96,19-19 32,-19 19 64,0-18 32,19-2-32,-19 20-64,1-18 96,-20 18 0,19-19 32,-18 19 0,18-19-64,-19 19-64,1-19 32,-1 19-32,-18-19 64,18 19 32,-38-18-128,20-1-32,-14 1 32</inkml:trace>
        </inkml:traceGroup>
        <inkml:traceGroup>
          <inkml:annotationXML>
            <emma:emma xmlns:emma="http://www.w3.org/2003/04/emma" version="1.0">
              <emma:interpretation id="{36334126-F089-448F-BC7F-57FFF64CA1E0}" emma:medium="tactile" emma:mode="ink">
                <msink:context xmlns:msink="http://schemas.microsoft.com/ink/2010/main" type="inkWord" rotatedBoundingBox="24155,15270 22034,16993 20375,14951 22495,13228">
                  <msink:destinationLink direction="with" ref="{97D27985-E1A0-4972-9859-F268A80E92C8}"/>
                  <msink:destinationLink direction="with" ref="{48A8DC2C-9E72-435B-BFBF-AFD28DEA77B1}"/>
                </msink:context>
              </emma:interpretation>
              <emma:one-of disjunction-type="recognition" id="oneOf2">
                <emma:interpretation id="interp10" emma:lang="en-US" emma:confidence="0">
                  <emma:literal>or</emma:literal>
                </emma:interpretation>
                <emma:interpretation id="interp11" emma:lang="en-US" emma:confidence="0">
                  <emma:literal>"I</emma:literal>
                </emma:interpretation>
                <emma:interpretation id="interp12" emma:lang="en-US" emma:confidence="0">
                  <emma:literal>or.</emma:literal>
                </emma:interpretation>
                <emma:interpretation id="interp13" emma:lang="en-US" emma:confidence="0">
                  <emma:literal>or,</emma:literal>
                </emma:interpretation>
                <emma:interpretation id="interp14" emma:lang="en-US" emma:confidence="0">
                  <emma:literal>r.</emma:literal>
                </emma:interpretation>
              </emma:one-of>
            </emma:emma>
          </inkml:annotationXML>
          <inkml:trace contextRef="#ctx0" brushRef="#br0" timeOffset="-8336.4426">2883 3861 15232,'-3'15'-96,"3"103"64,0-24 32,-23 23 64,23-46-32,0 0-576,0-1-192,0-23-992,23-24-416</inkml:trace>
          <inkml:trace contextRef="#ctx0" brushRef="#br0" timeOffset="-4481.643">1488 3735 16192,'169'38'-32,"19"0"0,-19-20 32,1 1 0,18 0-96,-19 0 64,-18-19 32,18 19 0</inkml:trace>
          <inkml:trace contextRef="#ctx0" brushRef="#br0" timeOffset="-4485.643">1516 3699 16352,'0'35'32,"-23"82"-128,-1-23 64,0 0-832,24-23 480,-23 0-1600,23-1 1120,0-23-2080,0 24 1664,0-48-2016,0 24 1888</inkml:trace>
          <inkml:trace contextRef="#ctx0" brushRef="#br0" timeOffset="-4082.6672">-112 3528 17151,'150'0'-96,"-18"19"0,19-19 64,-1 19 0,0 0-64,39-1 0,-39 20-32,19-19 0,20 18 1,-19 1-1</inkml:trace>
          <inkml:trace contextRef="#ctx0" brushRef="#br0" timeOffset="-4088.6672">-60 3487 14336,'0'59'0,"0"82"0,0-24 0,-23-22 0,23-1 64,0 0-608,-23-23-256,23-1-160,0 0-64,0 1-1888,-24-24-1248,24 23 1824</inkml:trace>
        </inkml:traceGroup>
      </inkml:traceGroup>
    </inkml:traceGroup>
  </inkml:traceGroup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28.67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650A4CA1-CAB0-4377-BD57-F3700EE466D8}" emma:medium="tactile" emma:mode="ink">
          <msink:context xmlns:msink="http://schemas.microsoft.com/ink/2010/main" type="inkDrawing" rotatedBoundingBox="28153,6178 28920,10999 25700,11512 24933,6690" hotPoints="28549,7395 28104,11160 25286,10827 25731,7062" semanticType="enclosure" shapeName="Rectangle">
            <msink:destinationLink direction="with" ref="{43A78EEA-7B1A-4D01-AAD4-0CD8744F391F}"/>
          </msink:context>
        </emma:interpretation>
      </emma:emma>
    </inkml:annotationXML>
    <inkml:trace contextRef="#ctx0" brushRef="#br0">0 1599 8416,'0'17'416,"-17"-17"-224,17 0-160,-17 0 64,17 16-64,0-16 64,0 17 128,-16-1 192,16 1-96,0 32 64,0 1-96,-16-1 0,16 0-32,-17 17 64,34 0-32,-17 0 64,0 17-192,0 0-32,0 15-64,0 2-64,16-2 96,-16 1 0,0 17 160,0-17 96,16 16-64,-16-16 64,17 0-64,-17 0 64,0-17-192,17 1-32,-17 0 64,0-1 96,0-16-128,16 16-96,-16-16-32,0-16-32,0 16 64,0-17 32,0 1-128,16-1 32,-16 17 0,0-16 0,0-1 0,0 0 0,17-15 0,-17 15 64,0-16 160,16 0 191,-16 0-223,0-17-32,0 18-96,0-2-64,0 18 160,0-17-96,0 0 32,0-17 32,0 18 0,0-18 0,0 0 0,0 1-64,0-17-64,0 17 96,0-1 64,0-16-64,0 16 0,0-16-32,0 0-64,17 0 32,-17 17 32,16-17-96,1 17 0,-1-17-128,17 16 32,17 0 64,-1-16 32,1 17-64,16 0 64,16 15 32,1-15 0,15 16-160,2-17 32,-2 1 64,2 0 32,15 15 32,0-15 0,-15-1-96,15 17 64,0-33 32,-16 33 0,16-33-96,-15 17 0,15-1-224,-32-16-128,15 0 97,-15 0 127,0 0 64,-17 0 0,-17 0 128,0 0 0,-15 0 32,-2-16 64,2 16 32,-18 0 32,0 0-160,1-17-32,-1 17 96,-16 0 96,17 0-32,-17-16 0,0 16-96,0-17-32,16 17 32,-16-16 0,0 16-96,17-17 64,-17 17 96,0-16 32,16 16-32,-16-17-64,17 1 96,-17-17 63,16 16 1,-16-15 0,17 15-32,-17 0 0,0-15 64,16-2 96,-16-15-128,17-17-96,-1-17 96,-16 1 32,17-17 0,-17 0 32,0-17-64,0-15 64,16 15-128,-16-16 0,17-16-32,-1-1 32,1 1-128,-17-17 0,16 16 32,-16 1 64,17 0-192,-17 16 32,0 0 32,16 16 32,-16 1 32,0 32 0,0-15 0,0 15 64,0 0-96,-16 17-64,16 17 64,0 0 0,0-1 32,-17 17 0,17 0 64,-16 0 32,16 0-32,-33 17-64,16-1 96,1 1 0,-17-1 32,16 17-160,1-16 32,-1 16 0,1-17 0,-17 1 64,16-1 32,-16 1 32,-16-1 64,16 1-96,-16-1-64,-17 1 0,16-1-32,-32 1 64,16-1 32,-17 1-128,0-1-32,-15 1 160,-2 16 96,2-17-96,-18 1 0,1-17-96,-1 33-32,-15-33 96,15 17 32,-16-1-32,16 0 32,1 1 0,0 16 32,15-16-352,-15-1-96,33 17-192,-17 0-96,16 0-352,17 17-192,0-17-543,1 16-193,15 0-2368</inkml:trace>
    <inkml:trace contextRef="#ctx0" brushRef="#br0" timeOffset="576">428 593 4096,'0'0'1568,"0"0"-832,0 16-384,0-16 480,0 17-96,0-1 0,0 1-320,0 16-96,0 16-192,0 1-160,0-1 0,16 17-384,-16 0-160,0 0-2016</inkml:trace>
  </inkml:traceGroup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6.87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7D27985-E1A0-4972-9859-F268A80E92C8}" emma:medium="tactile" emma:mode="ink">
          <msink:context xmlns:msink="http://schemas.microsoft.com/ink/2010/main" type="inkDrawing" rotatedBoundingBox="19480,14317 20859,14531 20840,14656 19461,14443" semanticType="callout" shapeName="Other">
            <msink:sourceLink direction="with" ref="{36334126-F089-448F-BC7F-57FFF64CA1E0}"/>
          </msink:context>
        </emma:interpretation>
      </emma:emma>
    </inkml:annotationXML>
    <inkml:trace contextRef="#ctx0" brushRef="#br0">395 3350 16032,'0'19'192,"19"-1"-32,-19 1-1,19-19 33,-19 19-32,18 0 0,1 0-96,-19-19-64,19 0 96,0 18 64,0-18-128,-1 0-96,1 0 32,19 0 0,-1 19 32,1-19 0,18 19-96,-18-19 64,19 19 32,18 0 64,0-19-32,0 18-32,39-18 32,-1 0-32,-1 0-96,20 19 64,-19-19 32,19 0 0</inkml:trace>
  </inkml:traceGroup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9.29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BC53FCBD-F593-4E7F-BBBA-29D77862E8AF}" emma:medium="tactile" emma:mode="ink">
          <msink:context xmlns:msink="http://schemas.microsoft.com/ink/2010/main" type="inkDrawing" rotatedBoundingBox="25876,11480 29145,13828 29009,14016 25741,11668" semanticType="callout" shapeName="Other">
            <msink:sourceLink direction="with" ref="{503A20F0-8E2F-47E8-98DB-8034AE8086DA}"/>
            <msink:sourceLink direction="with" ref="{2A3D55A2-F741-49A7-9F7D-7AB5F4A71F8C}"/>
          </msink:context>
        </emma:interpretation>
      </emma:emma>
    </inkml:annotationXML>
    <inkml:trace contextRef="#ctx0" brushRef="#br0">3303 2300 6144,'0'0'2368,"0"0"-1280,0 0-1280,0 0 384,0 0-192,0 0 64,0 0-32,0 0-32,0 0 32,0 0 160,0 0 128,0 0 320,0 0 224,0-23-96,-23 23 0,0 0-128,23 0-96,-24-23-160,0 23-64,24 0-128,-23-24-32,0 24-32,-1-24 64,0 1 32,1 23 96,0-24-97,23 1-63,-24-1 64,0 1 64,-23-1 0,24-23 0,-1 0-96,-23 24 32,24-25-64,-25 2 64,25-2-64,0 25 0,-25-24-32,25 23 0,-24-22 0,0 22 64,0-23-96,0 0-64,-24 0 0,24 23 32,0-23-32,-23 0 64,23 0 0,0 0 96,-1 0 32,-22 23 32,23-22-128,-24-2-32,25 25 96,-25-24 32,24 23-96,0-22-32,0 22 32,-24-23 0,0 0 64,25 23 96,-25-23-64,0 24-64,25-24 0,-25 23-32,0 1-64,24-25 32,-23 25-64,-1-24-32,24 0 32,-24 0-32,1 0 64,23 24 32,-24-25-32,1 25-64,0-24 32,22 23 32,-46-23-32,24 24 64,-1-24 0,24 0 96,-23 23-96,-1-23-64,13 28 0</inkml:trace>
  </inkml:traceGroup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9.29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D47CA91F-7ABC-4B64-8977-E5C661181761}" emma:medium="tactile" emma:mode="ink">
          <msink:context xmlns:msink="http://schemas.microsoft.com/ink/2010/main" type="inkDrawing" rotatedBoundingBox="21515,11028 25097,11192 25093,11270 21511,11105" semanticType="underline" shapeName="Other">
            <msink:sourceLink direction="with" ref="{8BEAACCF-65AF-4799-8E43-29967E2A2A78}"/>
          </msink:context>
        </emma:interpretation>
      </emma:emma>
    </inkml:annotationXML>
    <inkml:trace contextRef="#ctx0" brushRef="#br0">3581 189 17855,'-5'-1'-32,"-52"-18"0,-18 0 32,-19 19 0,19 0-96,-19-18 0,-1-1 128,-17 0 32,-2 19-96,2-19 32,-1 19 0,-19 0 0,0-19-96,1 19 0,-1 0-32,0 0 96,0 0 64,-18-18 64,18 18-32,-18 0-64,18 0 32,0 0-32,-18 0-96,18-19 64,0 19 32,-19 0 64,39 0-32,-1-19-32,-19 19 32,19 0 32,0 0-96</inkml:trace>
  </inkml:traceGroup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9.29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B66D860-7543-4B82-9B62-0E936CE3171E}" emma:medium="tactile" emma:mode="ink">
          <msink:context xmlns:msink="http://schemas.microsoft.com/ink/2010/main" type="inkDrawing" rotatedBoundingBox="6037,2636 25281,10849 25052,11387 5807,3173" shapeName="Other">
            <msink:destinationLink direction="with" ref="{2165A02F-2EAE-40E7-84D1-BB60D6FB1DAD}"/>
            <msink:destinationLink direction="with" ref="{B4322590-3C48-460C-9916-487431545C52}"/>
            <msink:destinationLink direction="with" ref="{4F2C33EA-371F-49D3-A8CF-1ED6BE850CCE}"/>
            <msink:destinationLink direction="with" ref="{57C09496-E42B-4224-AB50-8353B54E9C32}"/>
            <msink:destinationLink direction="with" ref="{58515D0E-100B-4421-8003-4A5A87BC29DB}"/>
            <msink:destinationLink direction="with" ref="{352260E8-C7AB-490B-A3E3-404F25B66687}"/>
            <msink:destinationLink direction="with" ref="{94C5D85B-B252-40BF-AD47-9982EA8CDB88}"/>
            <msink:destinationLink direction="with" ref="{CF002382-6828-4FC8-BFB7-5B7BCFC28E15}"/>
            <msink:destinationLink direction="with" ref="{D69A326F-20CC-413B-A479-CC06B9930AE7}"/>
          </msink:context>
        </emma:interpretation>
      </emma:emma>
    </inkml:annotationXML>
    <inkml:trace contextRef="#ctx0" brushRef="#br0">19271 8151 23839,'-56'-37'32,"-15"13"64,1-22-32,-1-2-64,-23 25 32,23-24 32,25 23-32,-25-23 64,0 24-64,1-24-32,-1 0 32,1-1-32,-1 25 0,-23-24 0,24 23 64,22-22 96,-22 22-64,0 0 0,-24-46-32,23 23-64,0 0-64,1 23-32,-1-23 64,24 0 0,-23 24 32,22-1 0,-22-23 64,0 24 32,-1-1-32,0-23 32,1 23-128,-1-22 0,0-2 32,25 2 64,-25 22-32,0 0-32,1 1 32,0-24-32,22 23 0,-22-22 64,23 22-96,-24 0 0,1-23 32,-1 24 0,0-1 64,1 1 96,0-1-64,-1-23 0,0 0-32,24 24-64,-23-25 96,-1 25 0,24 0-128,-24-25-32,1 25 32,0 0 0,-1-1 32,0 0 0,1 1 0,-1 0 0,-23-1 0,47-23 0,-23 0 64,-1 0 32,0 0-128,1 23-32,-1 1 32,1-24 64,23 23-64,-24 0 0,0-22 32,25 22 0,-25 0-96,0-22 64,1 22 32,23 0 64,-24 1-32,1 0-32,23-25 96,-24 25 0,24-24-128,-24 0-32,1 23 32,0-23 64,22 24-64,-22-1 0,23 1 32,-24-1 0,1-23 0,-1 24 0,0-1 0,1 0 0,23 1-96,-24 0 64,1-1 96,0-23 32,-1 24-128,0-25 32,1 25-64,-1 0 0,24-1 128,-23 0 96,22 1-128,-22-1-96,0-23 32,-1 24 64,0-1-64,1 1 0,-1-1 32,0 1 0,1-1 0,0 1 64,22-25-96,-23 25 0,1 0 96,0-1 32,22 0-128,-22-22-32,-1 22 96,1 0 32,-1 1-96,-23 0 32,24-1-64,-1 0 0,-23 1 128,47 0 32,-23-1-128,-1-23 32,0 0 0,1 23 0,22 1 0,-22-24 0,23-1 64,-24 25 32,1 0-128,0-25-32,-1 25 96,0 0 32,1-25-96,23 2 32,-24 22 0,1 0 64,22-22-96,-22 22 0,23 0 32,-24-23 64,25 24-32,-25-1-32,24-23 32,0 24-32,-24-1 0,1-23 64,-1 24-32,0-1 64,1 0-64,0 1-32,22 0 96,-22-1 0,23 0-128,-24 1 32,1-24 64,-1 47 96,24-47-64,-23 24-64,22-1 0,-46-23 32,24 24-32,-24-1 64,23 0-64,-23 1 64,0-24-64,23 23-32,-23 1-64,24-1 32,-24-23 96,23 23 96,1-23-64,-1 24 0,1-1-32,-1 1-64,0-24 32,-23 23-32,24-23-160,-24 0 32,23 24 128,0-1 64,1-23-96,-24 24-32,47-1 96,-24-23 32,1 24-96,-24-1 32,23 0-64,1 1 0,-25 0 128,25-25 32,0 1-128,-1 24 32,0-1 0,-23-23 0,24 24 0,-1-1 0,0 0 0,1-22 0,0 22-96,22 0 64,-46 1 32,24-24 0,-1 23-96,1 1 64,-1 0 32,1-1 64,-1 0-32,0 1 64,1 0-128,0-25 0,-1 25 32,0-1 0,24 1 0,-23-1 0,23-23 0,-47 24 0,23-1-96,0 1 64,1 23 32,0-24 64,-1 1-32,0-1-32,24 0-64,-23 1 32,-1 0 32,24-1 64,-24 0 32,25-22 32,-25 22-224,24 0 0,0 1-32,-47 0-32,47-1 192,-24 0 32,0 1 0,1 0 32,0-1-128,22 0 0,2 1-32,-25-1 0,24 1 64,-24-1 0,24 1 0,-23-24 0,23 23-96,-24 24 64,24-47 32,-24 47 64,1-23-96,0 23 0,22-24 32,-22 0 0,23 1 0,-24 0 64,24-1-96,0 0-64,-23 1 64,22 23 64,2-23-64,-2-1 0,25 24 96,-24 0 32,0-24-128,0 1 32,0 23 0,0-23 0,0 23 0,23-24 0,-46 24 0,23-24 0,-24 24 0,24 0 0,0-23 0,0 23 0,0 0 0,0 0 0,0-24 0,0 24 0,23 0-96,-23 0 0,24-23 64,-24 23 64,23 0-64,1 0 0,-25-24-32,2 24 0,22 0 0,0 0-64,1 0 0,-24 0 0,23-23 96,24 23 64,-23 0-224,0 0-32,-1 0-224,24 0-64,-24 0-640,24 0-224,-23 0-960,23 0-448,0 0-2527</inkml:trace>
  </inkml:traceGroup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40.53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AEB6E89-80AB-4A07-B17E-844238C16CEB}" emma:medium="tactile" emma:mode="ink">
          <msink:context xmlns:msink="http://schemas.microsoft.com/ink/2010/main" type="inkDrawing" rotatedBoundingBox="25676,13658 27727,15214 27651,15314 25601,13757" semanticType="callout" shapeName="Other">
            <msink:sourceLink direction="with" ref="{503A20F0-8E2F-47E8-98DB-8034AE8086DA}"/>
            <msink:sourceLink direction="with" ref="{667B8810-99EF-46A8-9D6B-0B29AB0A050D}"/>
          </msink:context>
        </emma:interpretation>
      </emma:emma>
    </inkml:annotationXML>
    <inkml:trace contextRef="#ctx0" brushRef="#br0">248 174 23231,'21'21'-96,"50"27"32,0-2 96,-24-22 0,0 23 64,23 0-128,1 0 0,-24 0 32,0 24 64,24-24-96,-25-23 0,2 22 32,-2 2 0,2-2 0,-2-22 0,2 0 0,-1 22 64,0 2-32,0-1-32,0 0 32,0 0-32,0-24 0,23 24 0,-22-23-96,-2 23 64,2-23 32,-2 22 0,2-22 0,-1 23 64,-24-24-96,24 1 0,0 0 96,-23-1 32,23 0-128,-24 1 32,1 0 128,0-1 160,-1 0-320,0-23-32,1 24-32,-24-24 32,24 24 32,-24-24 96,0 0-32,23 0-32,0 0 32,1 23-32,0-23 0,-24 0 64,23 24 32,-23-24-128,23 0 32,-23 0-64,24 23 0,0-23 0,-24 0 0,0 0-352,0 0-224,0 0-352,0 0-128,0 0 192,0 0 128,0 0-32,23 0 0,-23 0-607,23 0-225,1 0-2560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6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14948 7050 4992,'-17'-16'1920,"17"0"-1024,0 0-352,0 16 704,0 0 0,-16-16 128,16 16-288,-16 0-96,0 0-544,0-17 64,-17 17 128,0 0-65,1 0-31,-33 17 64,15-1 0,-14 0-64,-2 16 64,-15 18-128,16-2 32,-17 18-224,1 15-32,0-16-64,15 0-32,1 16-32,16 17 64,1 0 32,31 0 96,1 16-32,16 0 0,16-17-160,17 17-32,15-33 96,34 1 96,0 0-64,32-50-64,0-16-64,32-16-96,-16-16 32,1-33-32,15 0 64,-16 1 96,-16-18-64,-16 1-64,0 0 64,-33-17 64,0 18 0,-16-18 0,-16 0-96,-1-15 32,-32-1-128,-16 1 0,0-1 96,-17 16 96,-32 1-64,-17 32 0,-15 1-192,-1 31-64,1 1-800,-1 16-256,0 0-1184,33 16-576,0 1-2367,16-1-1249,33 16 3168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40.53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A3D55A2-F741-49A7-9F7D-7AB5F4A71F8C}" emma:medium="tactile" emma:mode="ink">
          <msink:context xmlns:msink="http://schemas.microsoft.com/ink/2010/main" type="inkDrawing" rotatedBoundingBox="25676,13719 25804,11669 25870,11673 25743,13723" semanticType="strikethrough" shapeName="Other">
            <msink:sourceLink direction="with" ref="{8BEAACCF-65AF-4799-8E43-29967E2A2A78}"/>
            <msink:destinationLink direction="with" ref="{BC53FCBD-F593-4E7F-BBBA-29D77862E8AF}"/>
          </msink:context>
        </emma:interpretation>
      </emma:emma>
    </inkml:annotationXML>
    <inkml:trace contextRef="#ctx0" brushRef="#br0">1856 2051 17727,'7'-42'32,"-7"-90"96,19 19-192,-1 0 0,1 0 64,0 0 128,-19 1-96,19 18-96,-19-38 32,19 38 64,-19 0-64,18-19 0,-18 0-32,0 37-64,0-18 0,0 38 96,0-19-64,0 18 32,0 0 0,0 1 0,0 18 64,-18-18 0,18 0 0,0 18 0,0 24 0</inkml:trace>
  </inkml:traceGroup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6.86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C9D67AE0-E8AB-4753-B170-AD0557397C51}" emma:medium="tactile" emma:mode="ink">
          <msink:context xmlns:msink="http://schemas.microsoft.com/ink/2010/main" type="inkDrawing" rotatedBoundingBox="19520,14338 19520,15427 19505,15427 19505,14338" shapeName="Other"/>
        </emma:interpretation>
      </emma:emma>
    </inkml:annotationXML>
    <inkml:trace contextRef="#ctx0" brushRef="#br0">-1447 3304 16799,'0'31'-96,"0"63"0,0-23 32,0 0 96,0 23-64,0-24 0,0 0 32,0 25 64,0-48 32,0 23 32,0-23-160,0 0 32,0-23-351,0 23-97,0-24-544,0 1-192,0 0-480,0-1-256,0 0-1152,0 25-704,0-2 1760</inkml:trace>
  </inkml:traceGroup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6.87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8A8DC2C-9E72-435B-BFBF-AFD28DEA77B1}" emma:medium="tactile" emma:mode="ink">
          <msink:context xmlns:msink="http://schemas.microsoft.com/ink/2010/main" type="inkDrawing" rotatedBoundingBox="19349,11130 19481,14317 19289,14325 19158,11138" semanticType="callout" shapeName="Other">
            <msink:sourceLink direction="with" ref="{36334126-F089-448F-BC7F-57FFF64CA1E0}"/>
            <msink:sourceLink direction="with" ref="{3D290912-C358-4EEE-861A-DAF3066EAAB6}"/>
          </msink:context>
        </emma:interpretation>
      </emma:emma>
    </inkml:annotationXML>
    <inkml:trace contextRef="#ctx0" brushRef="#br0">-1768 103 3712,'0'0'1408,"0"0"-768,0 0-192,0 0 480,0 0-256,0 0 32,18 0-288,-18 19 0,0 0-256,20-19 32,-20 19 32,0 0 32,18-1 0,-18 1 64,0 19 32,19-19-96,-19-1 0,19 20-96,-1 0 0,-18 18 96,20 0 160,-20 20-160,0-20 0,0 20-64,-20 18 32,20-19-192,0 19-32,-18 0 0,18 19 64,0-18-96,0-1 0,0 18 32,-19 1 64,19-19-32,0 19-32,-19 0 32,19 0 32,0-19 96,0 0 64,0 0-32,0 0-32,0-18-96,19-1 32,0-19 0,-1 19 96,2-18-96,-2 18 0,1 1 32,-19-20 64,19 1-96,0-1-64,-19-18 0,19 0 32,-19 18-32,18-38 64,-18 20-64,19-19 64,0 19 0</inkml:trace>
  </inkml:traceGroup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7.35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D3680419-C5A7-49B1-A2A4-15C310E3350E}" emma:medium="tactile" emma:mode="ink">
          <msink:context xmlns:msink="http://schemas.microsoft.com/ink/2010/main" type="inkDrawing" rotatedBoundingBox="20967,11029 21513,11070 21512,11085 20966,11044" shapeName="Other"/>
        </emma:interpretation>
      </emma:emma>
    </inkml:annotationXML>
    <inkml:trace contextRef="#ctx0" brushRef="#br0">546 47 17567,'-113'-19'-32,"1"19"96,18 0 32,0-19-32,-1 19-64,57-9 96</inkml:trace>
  </inkml:traceGroup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6.46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D4A551C-5ECC-4360-9486-0CE6C16F7B12}" emma:medium="tactile" emma:mode="ink">
          <msink:context xmlns:msink="http://schemas.microsoft.com/ink/2010/main" type="inkDrawing" rotatedBoundingBox="20930,10864 20984,11077 20935,11089 20881,10876" semanticType="callout" shapeName="Other"/>
        </emma:interpretation>
      </emma:emma>
    </inkml:annotationXML>
    <inkml:trace contextRef="#ctx0" brushRef="#br0">-37-170 3840,'-46'24'1472,"69"-24"-768,-23 23-672,0-23 352,0 24 32,0-24 64,23 47 0,1 0 32,-24 0-256,0-38 128</inkml:trace>
  </inkml:traceGroup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6.87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8161E8A0-49B5-467F-87FB-F64C5B0C04F1}" emma:medium="tactile" emma:mode="ink">
          <msink:context xmlns:msink="http://schemas.microsoft.com/ink/2010/main" type="inkDrawing" rotatedBoundingBox="19756,10935 20968,11011 20966,11043 19754,10968" shapeName="Other"/>
        </emma:interpretation>
      </emma:emma>
    </inkml:annotationXML>
    <inkml:trace contextRef="#ctx0" brushRef="#br0">0 0 17759,'-37'-9'96,"-57"9"0,0 0-128,18 0-32,2-20 32,-21 20 64,39-18 0,-38 18 64,19-19-64,-1 19-32,19 0 32,1 0-32,-19 0-96,0 0 64,-1 0-32,20 0 0,10 0 64</inkml:trace>
  </inkml:traceGroup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6.87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D290912-C358-4EEE-861A-DAF3066EAAB6}" emma:medium="tactile" emma:mode="ink">
          <msink:context xmlns:msink="http://schemas.microsoft.com/ink/2010/main" type="inkDrawing" rotatedBoundingBox="19082,10983 19751,10929 19755,10974 19086,11027" shapeName="Other">
            <msink:destinationLink direction="with" ref="{48A8DC2C-9E72-435B-BFBF-AFD28DEA77B1}"/>
          </msink:context>
        </emma:interpretation>
      </emma:emma>
    </inkml:annotationXML>
    <inkml:trace contextRef="#ctx0" brushRef="#br0">-1212-66 17791,'-10'0'0,"-66"0"64,38 0 32,-18 0 32,0 0-64,-1 0-64,1 0-64,18 0-32,-19 0-96,20 0 32,0 19-192,17-19-96,-17 18-191,18-18-65,0 0-608,0 20-288,1-20-2048,18 0-1120,-19 0 2272</inkml:trace>
  </inkml:traceGroup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3:03:36.86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D32F2F4-C83B-4C0E-A1A2-BDD9C0988949}" emma:medium="tactile" emma:mode="ink">
          <msink:context xmlns:msink="http://schemas.microsoft.com/ink/2010/main" type="inkDrawing" rotatedBoundingBox="19750,11022 19755,10134 19778,10135 19773,11023" shapeName="Other"/>
        </emma:interpretation>
      </emma:emma>
    </inkml:annotationXML>
    <inkml:trace contextRef="#ctx0" brushRef="#br0">-1189-899 5632,'-23'0'2112,"23"0"-1152,0 23-832,0-23 480,0 24-224,0 0 32,0-1-128,0 0 64,0 1-192,0 23-32,0 24 64,0-25 32,0 25 32,0 23 128,0-23 96,0 70-256,0-24-64,0-28 32</inkml:trace>
  </inkml:traceGroup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30.05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3A78EEA-7B1A-4D01-AAD4-0CD8744F391F}" emma:medium="tactile" emma:mode="ink">
          <msink:context xmlns:msink="http://schemas.microsoft.com/ink/2010/main" type="inkDrawing" rotatedBoundingBox="27508,7467 27659,5933 27695,5937 27544,7471" semanticType="callout" shapeName="Other">
            <msink:sourceLink direction="with" ref="{650A4CA1-CAB0-4377-BD57-F3700EE466D8}"/>
            <msink:sourceLink direction="with" ref="{8BEAACCF-65AF-4799-8E43-29967E2A2A78}"/>
          </msink:context>
        </emma:interpretation>
      </emma:emma>
    </inkml:annotationXML>
    <inkml:trace contextRef="#ctx0" brushRef="#br0">2176 33 2688,'0'-33'1056,"0"33"-576,0 0-160,0 0 384,0 0-128,0 0 64,0 0 0,0 0 0,0 17-352,0 15-160,-16 2 32,0 15 32,16 0-64,-17 34-96,0 0 64,17 32 64,-16 0 0,-1 34 0,17-17-256,-16 33 0,-1 0-1440,17 16-1568,-16-16 608</inkml:trace>
  </inkml:traceGroup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27.10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2716058-600A-4601-A99E-08E84BB2EABB}" emma:medium="tactile" emma:mode="ink">
          <msink:context xmlns:msink="http://schemas.microsoft.com/ink/2010/main" type="inkDrawing" rotatedBoundingBox="25515,7520 25515,7545 25500,7545 25500,7520" shapeName="Other"/>
        </emma:interpretation>
      </emma:emma>
    </inkml:annotationXML>
    <inkml:trace contextRef="#ctx0" brushRef="#br0">0 1583 4224,'0'25'1664,"0"-25"-896,0 0-480,0 0 448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7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14101 7792 1920,'0'0'768,"24"0"-384,-24 0-448,0 0 192,0 0 256,25 0 128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12:57:29.76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6DABED3-3284-4472-82A9-1F7B848639B5}" emma:medium="tactile" emma:mode="ink">
          <msink:context xmlns:msink="http://schemas.microsoft.com/ink/2010/main" type="inkDrawing" rotatedBoundingBox="27692,6118 27707,6118 27707,6133 27692,6133" shapeName="Other"/>
        </emma:interpretation>
      </emma:emma>
    </inkml:annotationXML>
    <inkml:trace contextRef="#ctx0" brushRef="#br0">2177 181 2560,'0'0'960,"0"0"-512,0 0-544,0 0 192,0 0-608,0 0-192,0 0-224,0 0-64</inkml:trace>
  </inkml:traceGroup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1:26.543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AE86B7E6-1E00-4BB9-A36D-94B1A86679EF}" emma:medium="tactile" emma:mode="ink">
          <msink:context xmlns:msink="http://schemas.microsoft.com/ink/2010/main" type="inkDrawing" rotatedBoundingBox="3156,13871 3180,13895 3170,13906 3146,13882" shapeName="Other">
            <msink:destinationLink direction="to" ref="{7599FEAD-91A9-426B-B96D-7706EC4E15BD}"/>
          </msink:context>
        </emma:interpretation>
      </emma:emma>
    </inkml:annotationXML>
    <inkml:trace contextRef="#ctx0" brushRef="#br0">3595 8044 3456,'-24'-24'1312,"24"24"-704,0 0-512,0 0 320</inkml:trace>
  </inkml:traceGroup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3:02.142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7599FEAD-91A9-426B-B96D-7706EC4E15BD}" emma:medium="tactile" emma:mode="ink">
          <msink:context xmlns:msink="http://schemas.microsoft.com/ink/2010/main" type="inkDrawing" rotatedBoundingBox="991,6782 22826,9698 21894,16679 59,13763" semanticType="callout" shapeName="Other">
            <msink:sourceLink direction="to" ref="{AE86B7E6-1E00-4BB9-A36D-94B1A86679EF}"/>
            <msink:sourceLink direction="from" ref="{44E0FE9B-6C01-49B7-8455-5B87D42F541F}"/>
          </msink:context>
        </emma:interpretation>
      </emma:emma>
    </inkml:annotationXML>
    <inkml:trace contextRef="#ctx0" brushRef="#br0">5512 7573 5632,'0'16'2112,"0"-16"-1152,0 0-992,16 16 480,0-16-320,0 15-64,0-15 32,16 16 64,-16-16-64,16 0 0,16 0 32,-17 0 64,33 0 32,-16 0-32,16 0 32,0 0 160,0 16 128,16-16-128,16 0 32,16 0-192,0 16-64,0 0-160,31 0 0,1 0-64,15 0 0,1 0 64,16 0 64,16 0-96,0-16 0,15 0 160,1 0 64,15 0-160,1-16-64,0 16 64,16-16 32,15 16 0,16-16 32,-15 16-64,32 0-32,-17 0 160,33 0 32,15 0 64,-15 0 64,16 0-224,15-16-128,-16 16 64,33-16 32,-33 16-96,17-16-32,64 0 32,-17 16 0,-32-16 96,-15 16 32,-1-16-32,1 0-64,-1-15 96,-15 15 0,-17-16-32,1 0 32,-33 16-224,1 0 32,-16 0 96,-1 16 128,0 0-32,-15 0-64,-16 0 128,-16 0 32,-1 0-64,-31-16-32,-16 16-32,-1-16 32,-15 16 0,-16 0 32,-32 0-160,0 0 32,0 0 128,-16 0 64,-16 0 0,-1 0-32,1 0-97,-16 0-63,0 0 96,0 0 0,-16 0-32,16 0-64,-16 16-64,0-16 32,-1 0 96,1 16 96,-16-16 0,16 0 0,-16 0-192,0 0 32,16 0 64,-16 0 96,0 0-64,-16 0 0,16 0-32,0 0-64,0 0-64,-16 0 32,16 0 32,-16 0 0,0 0-96,16 0 160,0 0 0,0 0-96,0-16-32,0 16 32,0 0 64,0-16-64,-16 16-64,16 0-32,-16 0 96,16 0 64,-16-16 64,0 16-128,0 0 32,0 0 64,0 0 32,0 0-32,0 0-64,0 16-128,-16-16 0,0 16 64,-16 0 32,16 16 32,0 0 0,0 0-96,0-16 0,0 16 64,0-1 0,16 17 32,-16-16 0,16 32 0,-16-16 0,0 0-160,16 16-32,-16 16 1,0 0 127,0 0-192,0 0 32,16 0-192,-16 0-64,0-1-64,-16 1 0,16 0 0,-16 16 32,17-16-160,-17-1 32,16 1-224,-16 0 0,0 0-2016</inkml:trace>
    <inkml:trace contextRef="#ctx0" brushRef="#br0" timeOffset="2387">1391 7637 4992,'0'0'1824,"-16"0"-960,16-16-320,0 16 704,0 0-640,0-15-160,0-17-224,0 16 0,0-16-128,0 16-64,16 0 0,-16 0-128,0 0 0,0 16-640,0 0-256,0 0 288,0 16 512,0 0 512,-16-16 352,16 16 128,-16-16 448,0 16-320,-16-16-96,16 16-320,0-16-160,-16 0-288,16 16-32,-16-16-32,16 0 64,-32 0-32,16 16-32,-16-16 32,17-16 32,-17 16 32,0-32 32,0 16 64,-16 0 32,16-16-96,-16 16-96,-15-16 64,-1 16 0,-16-16-32,16 16-64,-16 0 32,0 0-32,0 0 64,-16 0 32,16 0-128,-15 16 32,15-16-64,0 16 0,16 0 0,-16 16-64,16-16 96,-16 0 0,16 16 32,0-16 0,16 16 0,16-16 64,-15 16-96,31 0-64,-16 0-32,32-16 96,-16 16-64,16 0 32,0 0 0,0-16 0,16 16 128,-16 32-32,16-16-32,-16 0-64,16 32-32,0-1-32,0 17 96,0 0-160,0 33 0,0-1-64,16-17 0,-16 1-352,16-16-96,-16 16-320,0-33-96,0 1-1920</inkml:trace>
    <inkml:trace contextRef="#ctx0" brushRef="#br0" timeOffset="-94381">1630 8612 6112,'0'-32'160,"0"16"480,0-16 288,0 0-192,0-15-32,0-17-416,-16 0-96,16-16-128,0 0-64,-16-16 96,16 0-64,-16-16 64,0-16 128,0 1 128,0-17-192,0 16-96,0-31 32,-15-1 0,15 0 96,0-16 32,0 0-96,-16 1-96,16-1 64,-16 0 64,16-16-64,0 0-64,0 1 0,0 15-32,0-15-96,0 15 0,16 16-32,-16 0 0,0 16 0,16 16 96,-16 17 0,16-1 32,0 16 0,0 16 64,0 1 32,0 31 32,0-16-160,0 16-32,16 16-64,-16-16 96,16 16 0,0 0 96,-16 0-32,16 16-32,-16 0 32,16 0-32,0 0-96,0 0 64,0 0 96,0 0 96,0 0 0,16 0 0,-16 0 32,16-16 96,0 16-128,15-16-96,1 16-32,32 0-32,-16-16-96,16 16 64,16 0 32,16-16 64,16 0-32,0-16 64,-1 16 0,17-15 32,0 15-64,15 0 32,17 0-64,-16 32 64,32 0-128,-17 32 0,33-16-128,-32 16-32,15-16 160,-15 0 160,-17 0 0,1-1 32,-16-15 32,0 0 96,0 0 0,-32-15 0,-16 15-96,-1 0-32,-15 0-96,-16-16-64,0 16 96,-16 0 0,0 0 32,-16 0 64,0 0-96,-1 16-64,-15-16 64,0 0 0,-16 0 32,16 0 0,-16 0 0,0 15 64,0 1-256,-16-16 0,16 16-64,0 16 64,-16 16 32,16-16-64,0 16 64,-16 0 32,16 0 0,0 16 0,16-16 0,-16 32 0,16-16 0,-16 32-96,16 0 0,0 0 128,-16 15 32,0 17 0,0 16-64,0-17-64,0 33 32,16 0 32,-16 32 64,0-16-32,-16 15 64,16 17 0,-16-17 32,0 1-160,-16 16 32,16 0 0,-15-17 64,15 17 96,-16-16 64,0-16-33,32 0 33,-32-1-128,32 1-64,0-17 64,0-15 0,0 16-192,0-32-64,16 0-32,-16 0 128,16-1-191,0-15-65,0 0-32,-16 0-32,16-32-64,0-1 32,-16 1-544,0-48-256,0-16-2464</inkml:trace>
    <inkml:trace contextRef="#ctx0" brushRef="#br0" timeOffset="1718">1342 7638 512,'0'0'256,"24"0"-128,0 0-384,-24 0-32</inkml:trace>
    <inkml:trace contextRef="#ctx0" brushRef="#br0" timeOffset="188314">3276 2909 4224,'0'0'1664,"0"0"-896,0 0-416,0 0 576,0 0-256,0 0 0,0-16-96,0 16 0,0 0-288,0-16 96,0 16 128,0-16-128,0 0 32,0 0-128,0 1 64,0-1 0,0 0 96,0 0-160,0-16-96,0 16 32,0-16 64,0 16-128,0 0-32,0-16-64,0 16 32,0 0 0,0 0 32,0 0 0,0 16 0,0-16-160,0 16 32,0 16 0,0-16 0,0 16 0,0 16 64,0-16 32,0 0 96,-16 16 32,16-16-97,0 0-31,-16 0 96,16 0 32,0 0-32,0 0 32,0 0-128,0 0-64,0-16 0,0 0-32,0 0 0,0 0 0,0-16 64,0 16 32,16-16-128,-16 0 32,16 0 0,-16-16 64,0 16-96,0 0-64,16 0 64,-16 0 0,0 0 32,16 16 0,-16-16 64,0 16 32,0-16-32,0 16-64,-16 0-128,16 0 0,0 0-640,0 0-287,0 0-1377,0 16-512,0-16-640</inkml:trace>
    <inkml:trace contextRef="#ctx0" brushRef="#br0" timeOffset="79769">4617 2287 4864,'-16'0'1824,"16"0"-960,0 0-736,0 0 480,0 0-288,0 0-32,0 0 128,0-16 32,0 16-224,0 0 160,0 0 32,-16-16-128,16 16-32,-16 0 0,16 0 64,-16 0-96,0 0 32,16 0-96,0 0 64,-16 16 352,0 0-288,0 0-160,0 16-64,16 16-64,-16 0 0,0 0 0,16 15 0,-15 1 0,15-16-288,-16 0-64,16 0-448,-16 0-192,0-1-480,16-15-192,-16 0-1024</inkml:trace>
    <inkml:trace contextRef="#ctx0" brushRef="#br0" timeOffset="80870">4650 2223 5632,'0'0'2112,"0"0"-1152,16 0-832,-16 0 416,0 0-128,16 16 64,-16-16-320,16 16-192,0-16 32,16 16 32,16-16 64,-16 16 96,15 16 96,1 0-64,16 0-64,0 16 0,0-16-32,0 16-64,0-17-64,16 1 160,-16 16 32,0-16 0,0 16 32,0-16 0,-16 0 96,0 0-96,-1 0 32,1 0-96,-16 0 0,0 0-32,0-16 64,0 15-32,-16-15 0,0 0-32,-16 0 0,16 0-64,-16-16 32,16 16-64,-16-16 64,0 0 0,0 0 96,0 0-160,0 0-32,0 0 64,0 0 96,16 16-128,0-16-32,-16 0 128,32 0-128,-16 0 0,0 0 0,16 0 0,15 0 128,1-16 64,0 16-64,0 0-96,16 0 0,16 0 32,-16 0-32,16 0-32,0 0-64,0 0 32,-16 0-192,16 0 0,0 0 32,15 0 96,-31 0 64,16 0 96,-32 0-192,16 0 32,-32 0-320,16 16-128,-32 0-224,15 0-64,1 0-704,-16 16-256,16-16-1280</inkml:trace>
  </inkml:traceGroup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4:20.939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99D0F3DF-52E6-40BA-8C17-C55E3B0BB62F}" emma:medium="tactile" emma:mode="ink">
          <msink:context xmlns:msink="http://schemas.microsoft.com/ink/2010/main" type="inkDrawing" rotatedBoundingBox="6244,5278 7430,6692 6083,7822 4897,6408" semanticType="enclosure" shapeName="Other"/>
        </emma:interpretation>
      </emma:emma>
    </inkml:annotationXML>
    <inkml:trace contextRef="#ctx0" brushRef="#br0">5384 4026 4736,'-16'-16'1760,"16"16"-960,0 0-928,-16 0 1152,16 0-448,-16 0-192,0 0-160,16 0-160,-16-16-128,0 16-32,16 0 64,-16-16 0,16 16 288,-16-16 160,0 0 0,0 16 64,0 0-64,0 0 0,0 0-160,0 0 0,0 0-160,-16 0-64,0 16 0,16-16-32,-16 16 0,0 16 0,0-16-160,0 16 32,0 16 128,1-16 128,-17 32-32,16-16 0,-16 0 32,16 15 64,16 17 96,-16-16 64,16-16-32,0 16-32,16 16-160,0 0-32,0 0-32,32 16-64,0 16 32,16-17-32,16 1 0,0 0 0,15-16 0,1-16 64,16-16 320,0-1 128,16-15-32,0-16-32,-16 0-192,16-16-97,15-32 65,-15 0 0,-16-15-32,0-1 32,-17-32-192,1 0-32,-16-16 64,-16 1 32,0-17 96,-16 32 32,-16-16 96,0 0 32,-32 0-160,0 16-64,-16 0 0,-16-16 0,0 16 64,-32 17 32,16-17-32,-31 32-32,15 0-96,-16 0 32,16 0-224,-15 48 32,-1 0-384,-16 16-96,0 32-704,0 16-223,0 32-1025,0 15-480,16 17-672</inkml:trace>
  </inkml:traceGroup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08.552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B3769C09-CCAC-410D-A16C-0DCBA2C52C56}" emma:medium="tactile" emma:mode="ink">
          <msink:context xmlns:msink="http://schemas.microsoft.com/ink/2010/main" type="inkDrawing" rotatedBoundingBox="15582,18071 15908,16240 17367,16499 17042,18330" hotPoints="17280,17306 16431,18155 15582,17306 16431,16457" semanticType="enclosure" shapeName="Circle"/>
        </emma:interpretation>
      </emma:emma>
    </inkml:annotationXML>
    <inkml:trace contextRef="#ctx0" brushRef="#br0">10408 9394 5120,'-16'-32'1920,"16"32"-1024,0-16-896,0 16 320,0 0 160,-16-16 128,16 16 64,0-16-32,-16 16-320,0 0-64,0 0-32,-16 0 32,16 0 64,-15 32-96,-17 0 32,16 16 32,0 16 160,-16 0-64,0 31 32,0 1-96,0 16-32,16 16-32,0-16 0,16 16-64,0 0 32,16-1-64,16 1 0,32-16-96,0-16 32,0-1-128,16-31 0,16-16-128,31-32-32,-15 0 96,0-32 32,16-16 64,-16 0 64,15-32 160,-15 0 128,32-31-128,-32 15 31,-17-32-95,1 0 0,-16-15-32,-16-17 0,-16 0-64,-32-16 32,0 16-224,-16 16 32,-16 17 32,-32 31 96,-32 16 0,-15 16-32,-17 32-128,-16 16-64,17 16-1119,-17 0-417,32 32-2496</inkml:trace>
  </inkml:traceGroup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15.399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5557D82D-4081-4CA7-82CB-AA0C5415A199}" emma:medium="tactile" emma:mode="ink">
          <msink:context xmlns:msink="http://schemas.microsoft.com/ink/2010/main" type="inkDrawing" rotatedBoundingBox="21023,17518 22112,15889 23221,16630 22133,18259" hotPoints="22968,16340 22658,17492 21490,17733 21800,16581" semanticType="enclosure" shapeName="Ellipse"/>
        </emma:interpretation>
      </emma:emma>
    </inkml:annotationXML>
    <inkml:trace contextRef="#ctx0" brushRef="#br0">13539 9402 4608,'0'-32'1760,"0"32"-960,0 0-448,0 0 480,0 0-32,0-16 0,0 16-96,-16 0-64,16-16-320,0 16 64,0 0 128,-16 0-192,16-16-96,0 16 0,-16 0 64,16 0-64,0-16 32,-32 16-32,0 0 32,16 0-64,-16 16 32,-16 0-64,16 0 64,0 0-64,0 32 64,-16 0-64,0 0 64,0 0-64,0 32 0,0-16-33,1 0 1,-1 16-64,0 16 32,-16-16-128,32-1-64,-16 17 128,16-16 32,0-16 64,16 16 64,16-16-32,0-1 0,32-15-96,0 0 32,0 0-64,0 0 64,32-16-64,0-16-32,0 0 32,15 0 32,1-16-32,0 0-32,0 0 96,0-16 64,0-16-64,16 0 0,0 0-96,-16-32-96,32 16 64,-17-32 64,-15 17-224,0-17-32,-16 0 64,-16 0 0,0 0 224,-17 1 128,-15 15-256,0-16 0,-16-16-64,0 0 64,-16 0 96,0 16 128,-15-16-128,-17 16-96,0 16-64,-32 16 0,0 1 96,-16 31 0,17 0-192,-33 32 0,0 0-479,0 0-97,16-1-1216,0 17-448,16 0-1184</inkml:trace>
  </inkml:traceGroup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15.814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90AFED42-33EC-4887-BCEC-754B8873FFDD}" emma:medium="tactile" emma:mode="ink">
          <msink:context xmlns:msink="http://schemas.microsoft.com/ink/2010/main" type="inkDrawing" rotatedBoundingBox="21638,17993 21688,17924 21711,17940 21661,18009" shapeName="Other">
            <msink:destinationLink direction="with" ref="{757F880D-E0E7-4A22-9C02-28935C298299}"/>
          </msink:context>
        </emma:interpretation>
      </emma:emma>
    </inkml:annotationXML>
    <inkml:trace contextRef="#ctx0" brushRef="#br0">12878 10049 5376,'-50'23'2016,"50"1"-1088,0-24-800,0 24 416</inkml:trace>
  </inkml:traceGroup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20.083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6D61A8B9-3721-431B-9B0E-212BC55FFAA0}" emma:medium="tactile" emma:mode="ink">
          <msink:context xmlns:msink="http://schemas.microsoft.com/ink/2010/main" type="inkDrawing" rotatedBoundingBox="18993,18903 19069,18114 19177,18124 19101,18914" rotationAngle="-314579760" semanticType="callout">
            <msink:sourceLink direction="with" ref="{0CB926A7-49E8-44F5-99A0-54B87648E63A}"/>
          </msink:context>
        </emma:interpretation>
      </emma:emma>
    </inkml:annotationXML>
    <inkml:trace contextRef="#ctx0" brushRef="#br0">11822 11160 3072,'0'-16'1120,"0"16"-576,0-16-928,0 16 128,0-16-128,0-16 64,0 16 32,16 0 96,-16-16 608,0 16 288,0 0 544,0 0 256,0 16-288,0-16-160,0 16-352,0 0-96,0 0-352,0-16 128,0 16 32,0 0 64,0 16 32,0 0 0,0 16 96,0 0-160,0 0 64,0 16-96,16 16 64,-16 15-128,0-15-32,16 16-416,-16-16-96,0 16-768,0-16-256,0-17-1184,0 1-480,-16-16-192</inkml:trace>
  </inkml:traceGroup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15.998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757F880D-E0E7-4A22-9C02-28935C298299}" emma:medium="tactile" emma:mode="ink">
          <msink:context xmlns:msink="http://schemas.microsoft.com/ink/2010/main" type="inkDrawing" rotatedBoundingBox="21533,18846 21605,17982 21662,17987 21590,18851" semanticType="callout" shapeName="Other">
            <msink:sourceLink direction="with" ref="{90AFED42-33EC-4887-BCEC-754B8873FFDD}"/>
          </msink:context>
        </emma:interpretation>
      </emma:emma>
    </inkml:annotationXML>
    <inkml:trace contextRef="#ctx0" brushRef="#br0">13027 10968 10112,'0'16'960,"-16"0"-512,0 0 96,16 0 96,-15 0-64,15 32-32,-17 0 64,17 0 0,-16 16-128,16 0 32,0 15-352,0 1-192,0-16-192,0 0-32,0 0-576,0-16-192,0 0-1088,-16-17-416,16 1-640</inkml:trace>
  </inkml:traceGroup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02.342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BCB0A0D6-16D0-4816-9341-CF8F9FAA064C}" emma:medium="tactile" emma:mode="ink">
          <msink:context xmlns:msink="http://schemas.microsoft.com/ink/2010/main" type="inkDrawing" rotatedBoundingBox="2774,16079 3088,18187 1233,18463 918,16355" hotPoints="3064,17328 2057,18336 1050,17328 2057,16321" semanticType="enclosure" shapeName="Circle">
            <msink:destinationLink direction="with" ref="{050F0912-5613-4F6E-8783-7DFC0AF1EE5E}"/>
          </msink:context>
        </emma:interpretation>
      </emma:emma>
    </inkml:annotationXML>
    <inkml:trace contextRef="#ctx0" brushRef="#br0">2245 9113 4096,'0'0'1568,"0"0"-832,-16 0-288,16 0 480,0 16 32,0 0 64,-16-16-352,16 16-96,-32 16 32,16-16 64,0 0-64,-16 0-64,16 16 128,-16-16 32,16 0-224,0 16-128,-16 0-64,16-16 32,0 16-33,-16 0 1,17-16-160,-17 16-32,16 0 32,-16 0 64,0 16-96,16-16 0,0 16 32,0 15 64,-16-15-96,32 16 0,-16 0 32,16 0 64,0 0-160,0 0-32,16-1 0,0 17 64,16 0-192,0 0 32,0 0 32,0 0 96,16-1-64,-1-15-64,1 16 64,16-32 0,0 0 32,32 0 64,-16-16-32,16-16-32,0-16-64,0-16 32,0 16-32,-17-32 0,33 0 64,-32 0 64,16-16-32,-16 0 64,-17-32 64,17 16 128,-16-15-128,-16-17-32,0 0 0,0-16 0,-16-15-64,-16-1 32,-16-16 0,0 1 32,-32-17 0,0 32 64,-16 0-96,0 0-64,-16 48 0,-32 0-32,17 16 64,-17 16 96,0 17-416,-32 15-224,17 0-384,-1 32-192,0-16 0,0 32 65,32-1-705,0 17-256,16 32-1792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2:49.47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6B2C409A-0795-470D-B2BF-EB1E9ABA7968}" emma:medium="tactile" emma:mode="ink">
          <msink:context xmlns:msink="http://schemas.microsoft.com/ink/2010/main" type="inkDrawing" rotatedBoundingBox="4547,12239 5778,13659 5571,13839 4339,12419" semanticType="callout" shapeName="Other"/>
        </emma:interpretation>
      </emma:emma>
    </inkml:annotationXML>
    <inkml:trace contextRef="#ctx0" brushRef="#br0">2476 7393 3072,'0'-16'1120,"0"16"-576,0-16 0,0 16 512,0 0-192,0-17-32,0 17 0,0 0 96,0 0-480,-17-16 96,17 16 96,0 0 0,0 0 96,0 0 0,-16 0 32,16 16-160,0-16-32,0 17-128,0-1 32,0 16 31,0-16-31,16 17-32,1 16 32,-1 0-192,0 0-32,0-1 64,17 18 32,0-18-32,-1 18 32,17-1-128,-16-16-64,-1-1-64,17 34 0,0-17 0,-1 1 32,18-18 0,-18 1 0,2 0 64,15 0 32,0 0-96,0-17-32,0 1 32,-16 0 0,0-1-160,0-16-32,-1 17 96,2-17 96,-18 0-672,0 1-256,1-1-896,-16 0-288,-1-16-1343,0 16-513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14141 7727 4864,'0'0'1824,"-16"0"-960,16 0-384,0 16 576,0-16-320,0 16 0,0-16-256,0 0-32,0 17-256,0-17 0,0 0 128,0 0 96,0 0 128,16 0-224,-16 0-32,17 0 32,-1 0 128,0 0-64,0 16 96,1-16-192,15 0-96,1 0 32,-1 0 0,1 0-97,0 0-31,-1 0-32,0 0-64,1 0 96,0 0 0,32 0-32,-32 17-64,31-1-64,-14 0 32,-2 0 32,18 0 0,-2 1 0,-15-1 64,16 1 32,-16-17 96,0 16-32,-16-16 64,-1 16 0,0-16 32,1 0-128,0 0-32,-1 0-96,1 17-32,0-17-32,-1 16 0,0-16 192,1 16 160,0 1-224,-1-17-96,1 16-160,0 0 32,-17-16 96,16 0 96,-16 16 64,1-16 32,-1 0-416,1 0-224,-1 0-64,0 0-63,0 0-801,-16 0-320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03.897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387226BE-D447-41E4-BFE5-FF81CFD19799}" emma:medium="tactile" emma:mode="ink">
          <msink:context xmlns:msink="http://schemas.microsoft.com/ink/2010/main" type="inkDrawing" rotatedBoundingBox="5708,16324 5877,19019 4296,19117 4128,16423" hotPoints="4242,16980 4640,16383 5584,16651 5749,17364 5043,19006 4235,17162" semanticType="enclosure" shapeName="Hexagon"/>
        </emma:interpretation>
      </emma:emma>
    </inkml:annotationXML>
    <inkml:trace contextRef="#ctx0" brushRef="#br0">5375 9034 5888,'-16'0'2176,"16"0"-1152,0 0-576,0 0 640,0 0-352,-16 0 0,0 0-320,-16 0 0,16 16-256,-16 0 128,0 0 32,0 16 32,0 16 32,0 0 0,0-16 64,0 16-96,0 15 32,0 1-160,0 16 31,0 16-31,0 0 96,17 0-224,-1 16-64,0-16-32,0 16 64,16-1 96,16 1 128,0-16 0,15 0 64,1-17-256,16 1-64,32-16-96,0-16-64,0 0-128,32-32-64,-16-32 0,32 0 32,-16-16 96,-1 0 128,17-48 224,-32 16 160,0-15 32,-17-17 96,1 0-32,-32 0 0,0-31-160,-16 15 0,-16-32-96,-32 32 64,-16-32 64,-16 16 64,-16 32 32,-31-15 0,-1 31-192,-16 32-64,0 0-352,17 16-96,-17 16-608,16 0-224,0 16-1088,16 0-479</inkml:trace>
    <inkml:trace contextRef="#ctx0" brushRef="#br0" timeOffset="1986">5615 10807 6144,'-32'16'2368,"32"0"-1280,0 0-928,0-16 960,0 16-256,0 16 128,-16 0 96,16 0-608,-16 16 160,16 15 96,0 1-320,0 16-65,0-16-287,0 16-128,16-1-543,-16 1-161,16-32-480,0 16-96,0-32-1024,0 0-1888,0-16 928</inkml:trace>
  </inkml:traceGroup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05.214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E3E03BA2-4808-4C77-BAD9-F1FAA0FF76EA}" emma:medium="tactile" emma:mode="ink">
          <msink:context xmlns:msink="http://schemas.microsoft.com/ink/2010/main" type="inkDrawing" rotatedBoundingBox="7186,17940 7224,16259 8835,16295 8797,17977" hotPoints="8844,17171 8026,17989 7209,17171 8026,16353" semanticType="enclosure" shapeName="Circle">
            <msink:destinationLink direction="with" ref="{A55F7187-A0F1-46DC-9DAC-68E1FA2B0E08}"/>
          </msink:context>
        </emma:interpretation>
      </emma:emma>
    </inkml:annotationXML>
    <inkml:trace contextRef="#ctx0" brushRef="#br0">8299 9194 4480,'-16'-16'1760,"16"16"-960,0 0-512,-16 0 448,16 0 0,0 16 96,-16 0-160,0 0-32,0 0-352,0 0 96,-16 16 128,0-16 96,0 31 32,-16-15 0,0 16 64,16-16-96,0 32 0,0 0-33,0 16 1,1-16-224,15 16-128,16 0 128,0 16 160,16-16-256,-1 16-128,33-1-96,16 1 32,0-16-96,16-16 0,16-16-32,16-16-64,0-17 160,16-30 96,0-17 96,-17-16 32,-15 0 128,16-16 96,-16 0-64,-17 0 0,1-31-32,-16 15 0,-16-32-192,0 16-64,-32-16 0,-16 16 64,-32-32 256,0 0 96,-32 17 0,0 15 0,-16 16-160,1 16-64,-17 0-352,-32 16-32,32 32-416,-15 0-192,-1 16-960,16 0-416,-16 32-1440,16 16-607,0 32-513</inkml:trace>
  </inkml:traceGroup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00.578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050F0912-5613-4F6E-8783-7DFC0AF1EE5E}" emma:medium="tactile" emma:mode="ink">
          <msink:context xmlns:msink="http://schemas.microsoft.com/ink/2010/main" type="inkDrawing" rotatedBoundingBox="1664,19119 1757,18448 1792,18453 1699,19124" semanticType="callout" shapeName="Other">
            <msink:sourceLink direction="with" ref="{BCB0A0D6-16D0-4816-9341-CF8F9FAA064C}"/>
          </msink:context>
        </emma:interpretation>
      </emma:emma>
    </inkml:annotationXML>
    <inkml:trace contextRef="#ctx0" brushRef="#br0">2309 11749 5888,'0'0'2176,"0"16"-1152,0-16-768,0 0 576,0 0 0,0 0 128,0 0-384,0 0-160,0 0-256,0 0 160,0-16 96,16 16 64,-16-16 32,0 0-192,0-16-64,16 1-128,-16-1-32,0-16-32,16 16-64,-16-16-64,16 16 32,-16-31 32,16 15 0,-16 16 0,0-16 64,0 0-32,16 16-32,-16 0-128,0 16-64,0-16-608,0 32-224,0-16-1792,-16 16-1920,16 0 1280</inkml:trace>
  </inkml:traceGroup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06.545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A55F7187-A0F1-46DC-9DAC-68E1FA2B0E08}" emma:medium="tactile" emma:mode="ink">
          <msink:context xmlns:msink="http://schemas.microsoft.com/ink/2010/main" type="inkDrawing" rotatedBoundingBox="7873,18096 7922,19041 7859,19044 7810,18099" semanticType="callout" shapeName="Other">
            <msink:sourceLink direction="with" ref="{E3E03BA2-4808-4C77-BAD9-F1FAA0FF76EA}"/>
          </msink:context>
        </emma:interpretation>
      </emma:emma>
    </inkml:annotationXML>
    <inkml:trace contextRef="#ctx0" brushRef="#br0">8459 10759 7040,'-16'0'2624,"16"0"-1408,16-16-1632,-16 16 384,0 0-32,0 0 96,0 0 384,16 16 96,-16-16-224,16 16 256,0 16 96,-16 16 32,0 16-32,0 16-64,0 15 32,0 1-128,-16 0-32,16-16-768,0 15-320,16-31-672,-16 0-224,16-16-2016,0-16-1184,0-16 2272</inkml:trace>
  </inkml:traceGroup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3:33.401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DDDD35D7-B778-4471-9069-92FA3C4175E7}" emma:medium="tactile" emma:mode="ink">
          <msink:context xmlns:msink="http://schemas.microsoft.com/ink/2010/main" type="inkDrawing" rotatedBoundingBox="4638,19123 4686,19147 4680,19161 4632,19137" shapeName="Other"/>
        </emma:interpretation>
      </emma:emma>
    </inkml:annotationXML>
    <inkml:trace contextRef="#ctx0" brushRef="#br0">5312 11805 5120,'-48'-24'1920,"48"24"-1024,0 0-640,0 0 512</inkml:trace>
  </inkml:traceGroup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58.783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AF310F3A-BA00-4747-A578-BA2C9D304D91}" emma:medium="tactile" emma:mode="ink">
          <msink:context xmlns:msink="http://schemas.microsoft.com/ink/2010/main" type="inkDrawing" rotatedBoundingBox="5060,8173 6066,7480 6092,7519 5087,8212" semanticType="callout" shapeName="Other">
            <msink:sourceLink direction="with" ref="{82448F4B-B71E-4ECA-9C1F-DDB009CAAC0A}"/>
          </msink:context>
        </emma:interpretation>
      </emma:emma>
    </inkml:annotationXML>
    <inkml:trace contextRef="#ctx0" brushRef="#br0">5552 4833 3328,'0'0'1216,"0"0"-640,0 0-320,0 0 416,0 0 32,0 0 64,0 0-160,0 0-32,0 0-320,0 0 128,0 0 96,0 0 192,-16 0-288,0 0-64,16 0-64,-16 16 128,0-16-128,0 16-64,0-16 32,0 16-128,0 0 0,-15 0 96,15-16 32,-16 32 32,16 0 0,-16-16 0,0 16 64,0 0-224,0 0-64,0-16 32,0 15 32,0-15-32,0 0 32,-16 16-64,16-16 64,-16 16-64,0-16-32,16 16 96,-32 0 0,16 0 32,0 0 64,16-1 32,-16 1 32,16-16-224,16 0-64,1 0-864,-1-16-352,0 0-1760,16 0-1856</inkml:trace>
  </inkml:traceGroup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6:15.147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99CB96B3-A1C9-476C-9B2D-77F874C5DD37}" emma:medium="tactile" emma:mode="ink">
          <msink:context xmlns:msink="http://schemas.microsoft.com/ink/2010/main" type="writingRegion" rotatedBoundingBox="5401,7393 4750,8171 4472,7939 5122,7160"/>
        </emma:interpretation>
      </emma:emma>
    </inkml:annotationXML>
    <inkml:traceGroup>
      <inkml:annotationXML>
        <emma:emma xmlns:emma="http://www.w3.org/2003/04/emma" version="1.0">
          <emma:interpretation id="{0437EF29-DCF5-49B8-8F91-E1DD5882F32F}" emma:medium="tactile" emma:mode="ink">
            <msink:context xmlns:msink="http://schemas.microsoft.com/ink/2010/main" type="paragraph" rotatedBoundingBox="5401,7393 4750,8171 4472,7939 5122,7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A247FD-AD2D-46DE-92AA-7F65422F0DAC}" emma:medium="tactile" emma:mode="ink">
              <msink:context xmlns:msink="http://schemas.microsoft.com/ink/2010/main" type="line" rotatedBoundingBox="5401,7393 4750,8171 4472,7939 5122,7160"/>
            </emma:interpretation>
          </emma:emma>
        </inkml:annotationXML>
        <inkml:traceGroup>
          <inkml:annotationXML>
            <emma:emma xmlns:emma="http://www.w3.org/2003/04/emma" version="1.0">
              <emma:interpretation id="{82448F4B-B71E-4ECA-9C1F-DDB009CAAC0A}" emma:medium="tactile" emma:mode="ink">
                <msink:context xmlns:msink="http://schemas.microsoft.com/ink/2010/main" type="inkWord" rotatedBoundingBox="5401,7393 4750,8171 4472,7939 5122,7160">
                  <msink:destinationLink direction="with" ref="{AF310F3A-BA00-4747-A578-BA2C9D304D91}"/>
                </msink:context>
              </emma:interpretation>
              <emma:one-of disjunction-type="recognition" id="oneOf0">
                <emma:interpretation id="interp0" emma:lang="en-US" emma:confidence="0">
                  <emma:literal>*to</emma:literal>
                </emma:interpretation>
                <emma:interpretation id="interp1" emma:lang="en-US" emma:confidence="0">
                  <emma:literal>*too</emma:literal>
                </emma:interpretation>
                <emma:interpretation id="interp2" emma:lang="en-US" emma:confidence="0">
                  <emma:literal>*It</emma:literal>
                </emma:interpretation>
                <emma:interpretation id="interp3" emma:lang="en-US" emma:confidence="0">
                  <emma:literal>*t</emma:literal>
                </emma:interpretation>
                <emma:interpretation id="interp4" emma:lang="en-US" emma:confidence="0">
                  <emma:literal>*To</emma:literal>
                </emma:interpretation>
              </emma:one-of>
            </emma:emma>
          </inkml:annotationXML>
          <inkml:trace contextRef="#ctx0" brushRef="#br0">4697 4778 3456,'0'0'1312,"0"0"-704,-16 0-96,16 0 512,0 16-192,0-16-32,-16 16-384,16-1-96,-16-15-192,16 16-32,0 0 96,0 0-32,0 0 64,0 0-64,16 0 0,0 0 96,0-16 96,-16 0 0,16 0 96,0 0-224,16-16-64,-16 16-96,0-16 32,-16 0 0,16 0 32,-16 0 64,0 16 96,0-32-64,-16 32-64,16-15 0,-16 15 32,0-16-32,0 16 64,-16 16-192,16-16-96,-16 0-64,16 15 96,0 1 0,0 0 96,16 0-32,-16 0-32,16 0 32,0 0-32,0 0 0,16 0 0,0-16 64,-16 0 32,32 0-32,-16-16-64,0 16 32,0-16 32,0-16-32,16 16-32,-32 0 32,16-16-32,-16 17 64,-16-17 96,16 16 128,0 0 64,-16 0-256,-16 16-96,16 0-32,0 0 0,-16 16 32,16 0 64,0 0-96,0 16 0,-15-17 96,31 1 32,-16 16-128,16-16 32,-16 0 0,16 16 64,16-16-96,-16-16 0,16 16 32,0-16 64,-1 0-32,1 0 64,0-16 0,0 0 32,0 16-160,0-16 32,0-16 0,-16 32 0,0-32 64,0 16 32,0 0 32,0-15 64,-16 15-97,0 0-63,16 0-95,-16 0 31,0 0-32,16 16 0,-16 0 64,0 0 0,16 16-96,-15 0 0,-1 0 64,16 16 0,-16-1 96,16 1 32,0-16-128,0 0-32,0 16 32,0-16 64,16-16 0,0 16 64,-1-32-64,17 16-32,0-16 96,-16-16 0,16 16-33,0 0-63,-16-16-63,0 17 31,-16-17 32,0 16 63,0 0-31,-16 0-32,0 16 32,0-16-32,-16 16-95,16 0 63,0 16 32,-16 0 0,16 0 0,-15 0 63,15 0-94,0 15-65,0 1-32,0-16 96,16 0 0,-16 16 96,16-16-32,0 0-32,16 0 32,-16 0-32,16-16 0,0 0 0,16-16 0,-17 0 0,17 0 0,-16 0 0,0 0 64,0-16 32,0 16-33,-16-16 33,0 17-64,0-1-32,-16-16 32,0 32-32,0-16-96,0 16 64,0 0-32,0 16-63,1-16 159,-1 16 32,0 0-96,0 0 32,0-1-64,16 17 0,-16-16 64,16 0 0,0 0-96,16 0 64,-16 0 32,16 0 64,0-16-96,0-16 0,0 16 96,-1-16 96,-15 0-65,16 0-63,-16 0 0,0 0 32,0 0-32,0 0 64,-16 16-128,16-15 0,-15 15-319,15 0-161,0 0-800,-16 0-352,16 15-1760</inkml:trace>
          <inkml:trace contextRef="#ctx0" brushRef="#br0" timeOffset="-2938">4027 5337 3456,'-16'0'1408,"16"0"-768,0 0-320,0 0 448,0 0-288,0 16-32,-16-16-128,16 0 32,0 0-192,-16 16 256,16-16 192,0 0-192,0 0 0,-16 16-96,16-16-32,0 0-32,0 0 0,0 0 0,16 0 0,-16-16-64,16 16 32,0 0-64,16-16 64,0 0-64,0 0 64,16-16-64,-17 0 0,1 1-96,0-1 32,16 0-64,-16 0 64,0 0 64,0 16 64,0 0-32,-16-16 32,16 16-128,-16 0-64,16 0 0,-16 0-32,16-16-96,-1 16 64,-15 0 96,16 0 32,-16 16-32,16-16-64,-16 0 32,0 16-32,-16 0 128,16 0 160,-16-16 32,0 16 64,0 0-192,0 0-64,0 0-64,0 0-64,-16 0 32,16 0 32,-16 16-32,0-16 63,0 0 1,0 16 96,0 0-96,-16 0 0,16 0-32,-15 0-64,15 0 96,-16 16 64,0-16-64,0 0 0,0 16-96,0 0-96,0-16-32,-16 16 96,16 0 0,0-16 96,-16 16 32,17-1 32,15-15-160,-16 0-32,16 0 32,0 0 64,0 0 0,16-16-32,-16 0-64,16 16 32,0-16 32,0 0 64,0-16-32,16 16 64,16 0-64,-16-16-32,0 16 32,16-16-32,-1 0 0,-15 0 0,16-15-96,0-1 64,0 0 96,0 0 32,0 16-32,0-16-64,-16 0 32,0 0-32,16 16 0,-16-16 0,0 16-96,-16 0 64,16 16 32,0-16 0,0 0 0,-16 16 0,16-16 64,-16 16 32,16-16-128,-1 16 32,-15-16 0,0 16 64,0 0-96,0 0-64,0 0 64,0 0 64,0 0 0,0 0-32,0 0 32,-15 0 32,15 16-96,-16-16 0,16 16 96,-16 0 96,0 0 0,0 16 0,-16-16-32,16 0 64,-16 16-160,0 0-96,0 0 96,16 0 32,-16 0 0,0 0-64,0 0 32,0-16-32,0 15 0,1-15 0,-1 0 0,16 0 0,0 0 0,-16 0 64,32-16-32,-16 16-32,0-16-64,16 0 32,-16 0 32,16 0 0,0 0 0,0 0 0,0 0 0,0 0 64,0 0-192,16 0-32,-16-16 192,32 0 128,0 0-64,0 0 0,15-32-192,1 1-64,0-1 64,0 16 96,-16-16 32,16 16 64,-16 0-128,-16 0-64,16 16 128,-16 0 32,0 0 0,0 16-64,-16-16-480,16 0-224,-16 16-575,16 0-225,0-16-768,-1 16-224,17-16-864</inkml:trace>
          <inkml:trace contextRef="#ctx0" brushRef="#br0" timeOffset="-2020">4379 5225 4352,'0'-16'1664,"0"16"-896,0 0-608,0 0 416,0 0-32,0 0 32,0 0-96,-16 16 32,16-16-288,0 0 0,-16 15 96,16-15 96,0 0 64,0 16-192,-16-16-32,16 16 0,0 0 0,0-16-64,0 16-32,0 0 32,0 0 96,0 0-64,0 0 32,0 0-160,0 16-64,-16-16 64,16 0 0,0 0-128,0 0 32,0 0 64,0 0 32,-16 0-128,16-16 32,0 0 128,0 16 64,0-16-64,0 0-32,0-16 32,16 16 0,-16 0-64,0-16 32,0 0 64,16 0 64,-16 0-192,0 0-64,0-16-96,0 16 96,16 0 64,-16-16 64,0 16-128,0 0 32,0 0 0,0 0 0,0 0 0,0 16 0,0-16-96,0 16 0,0 0 64,0 0 0,0 0 32,-16 0 0,16 16 0,0-16 64,-16 16-32,16 0-32,0 0 32,0 0 32,-16 0-96,16 0-64,0 0 128,0 16 32,0-16-96,0 0-32,0 0 96,-16-16 32,16 16-448,0 0-128,0-16-800,16 16-352,-16-16-1888</inkml:trace>
          <inkml:trace contextRef="#ctx0" brushRef="#br0" timeOffset="864">4378 5256 2048,'0'-16'768,"0"16"-384,0 0 256,0 0 448,0-15 32,0 15 64,0 0-224,0-16-128,0 16-320,0-16-160,-16 0-64,16 16-160,0-16 64,0 16 0,0 0-64,0-16-96,0 32 64,0 0 64,0-16 64,-16 16 96,16 16 32,0-17 32,0 17 64,-16 0 64,16 0-224,0 0-96,0 0-96,0-16 0,0 16-64,0-16 64,0 0-64,0 0 64,0 0-64,0-16 64,0 0-64,0 0-32,0 0 96,0-16 0,0 16-32,16-32-64,-16 16 32,0-16-32,16 0 0,-16 0 0,0-16 0,0 0 64,0 1-96,0 15 0,0 0 32,0 0 0,-16 16-96,16 16 64,0-16-32,0 16 0,-16 16 64,16 0 64,-16 16-32,16 16-32,0-16-128,0-1 0,0 1 128,-16 0 64,16 0-96,0 0 32,0 0-288,0-16-128,0 0-1056,0 0-416,0-16-1408</inkml:trace>
        </inkml:traceGroup>
      </inkml:traceGroup>
    </inkml:traceGroup>
  </inkml:traceGroup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19.448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0CB926A7-49E8-44F5-99A0-54B87648E63A}" emma:medium="tactile" emma:mode="ink">
          <msink:context xmlns:msink="http://schemas.microsoft.com/ink/2010/main" type="inkDrawing" rotatedBoundingBox="18255,17991 18783,16291 20223,16738 19696,18438" hotPoints="20020,17295 19199,18116 18378,17295 19199,16474" semanticType="enclosure" shapeName="Circle">
            <msink:destinationLink direction="with" ref="{6D61A8B9-3721-431B-9B0E-212BC55FFAA0}"/>
          </msink:context>
        </emma:interpretation>
      </emma:emma>
    </inkml:annotationXML>
    <inkml:trace contextRef="#ctx0" brushRef="#br0">11838 9434 3584,'0'0'1408,"0"-32"-768,-16 16-768,16 32 1856,0 0-288,-16-16-256,16 16-160,0-32-480,0 16-160,-16-16-96,16 16 32,0-16-32,-16 16 64,16 0-192,-16 0-32,-16 16-64,0-16 32,0 16-64,0 16 64,-16 0 0,16-1 96,-16 17 32,0 0 96,1 16-160,15 0-96,-16 32-128,16 0-32,0 16 64,16 16 0,0 0 32,16-1 0,16 1 64,0-16 96,32-1 64,0-31 32,31-16-64,1-16-32,32-32-32,16-16 64,0-32-32,0-16 0,0-16-32,-1-15 0,-15-1-65,0 0-63,-16 0 96,-32-16 64,-1 1-64,1-1-64,-32-16 64,-16 0 64,0 0 0,-32 16 64,-16-16 160,-16 32 128,-15 0-128,-1 17 32,-32 15-416,0 16-128,-16 0-640,1 16-256,-1 32-1279,-16 0-545,32 16-1248</inkml:trace>
  </inkml:traceGroup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9:27.719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44E0FE9B-6C01-49B7-8455-5B87D42F541F}" emma:medium="tactile" emma:mode="ink">
          <msink:context xmlns:msink="http://schemas.microsoft.com/ink/2010/main" type="inkDrawing" rotatedBoundingBox="10108,3197 22376,3085 22446,10714 10178,10826" semanticType="enclosure" shapeName="Other">
            <msink:destinationLink direction="from" ref="{7599FEAD-91A9-426B-B96D-7706EC4E15BD}"/>
          </msink:context>
        </emma:interpretation>
      </emma:emma>
    </inkml:annotationXML>
    <inkml:trace contextRef="#ctx0" brushRef="#br0">7181 2844 3072,'16'-16'1120,"-32"32"-576,16-16-160,0 0 416,0 16-64,-16 16-64,16-16-160,0 16-64,0 0-256,0 0 0,0 16 32,0-17 96,0 17 32,0 0 32,0 0 0,0 16-192,0 0-128,0 16 160,0 16 96,0 0-96,0 0-64,0 0 0,0-1 32,0 1-96,16 16 0,0 0 32,-16-1 0,16 1 64,-16 16 32,16-16 32,-16 16 0,0 0-64,0 0-32,16 15-96,-16 1 32,0 0-128,16-1-64,-16 17 64,0-16 0,0 16 96,16-16 96,-16 0 64,16-1 32,-16-15-128,16 16-96,-16 0 64,16 0 64,-16 0-224,0-1 0,16 49 64,-16-17 64,16 1 0,-16-16-64,0 0 32,0-32 32,0 32-32,0-33 64,0 1 64,0-16 128,0-1-128,0 17-32,0-16-64,0-16-64,0 16 160,0-32 32,0 0 0,16 0-32,-16-16-33,0-1 65,0 1-32,0-32 0,0 16-96,0-16-64,0 0 32,0 0-32,0-16 64,0 16 32,0-16-32,-16 0 32,16 0-128,0-16-64,0 16 64,0-16 64,0 0-64,0 0 0,0 16 96,0-16 32,0 0-128,0 16 32,16-16 0,-16 16 0,16-16-96,-16 16 64,32-16 32,-16 15 0,16 1 0,0-16 0,0 0 0,16 0 0,0 0-96,32 0 64,-16-16 32,16 16 64,0 0-32,15-15-32,-15-1-64,16 0 32,16 0-32,-1 0 0,-15 16 64,16-16 64,16 16-96,0 0-64,0 0 64,16 0 64,-1 0 0,17 0 64,0 16-128,-17-16 0,17-16-32,0 16 0,16 0 0,-16 16-64,15-16 96,-15 16 0,16 0 96,-17 0 32,1 0-192,16-1 0,0-15 96,0 16 64,-1-16-96,1-16-32,-1 16 32,1-15 64,0-17 0,-16 16 64,32-16-128,-33 16-64,17 0 128,-1-16 32,17 16-96,-16-16-32,-1 16 32,1 0 0,0 0 32,0 0 64,-1 0-32,-15 0-32,16 0-64,-17 16 32,17-16 32,0 16 64,0 0-32,-16 0 64,-1-16-128,1 16 0,0 0 32,-17 0 0,1 16 0,0 0 0,0 0 0,-16-16 0,0 16 0,-1-16 0,-15 0 0,0-16 0,-16 32 0,-1-32 0,1 0 0,-16 16 0,16-16 64,0 16 96,-16 0-64,-16 0 0,16 0-96,-16 0-96,16 0 128,-17 0 32,1 0 0,0-16-64,0 16 32,0 0-32,-16-16 0,16 16 64,-33-16-96,17 16 0,-16 0 32,0 0 64,0 0-32,-16 16-32,16-16 32,16 0-32,-16 16 64,-16-16 32,16 0-32,-16 0-64,0 0 32,0 0 32,-16 0 32,16 0 32,-16 0-160,0 0 32,0 0 0,0 0 64,0-32-256,0 0 128,0 1 0,-16-17 64,16-16 64,-16 0-96,0-16 0,0-32 32,0 0 0,0 0 0,0-32 0,0 1-96,16-17 0,-16 16 64,16 1 0,0-17 32,-16 0 0,16 0 0,0-16 64,0-15-96,-16-1 0,16 1 32,0-1 0,0 0-160,0 16 32,0-16 128,0 33 64,0-17-96,16 16-32,-16 0-64,16 0 96,0-15 0,0-1 32,-16-15-224,0 15 1,0-16 31,0 32 96,0 0 128,-16 17 128,16-1-64,-16 16 0,16 16-33,-16 17 33,0-1-128,16 0 0,-16 16-32,16 0-63,-16 0-1,0 0 0,16 0 96,-16 0 0,16 32 32,-16 0 0,16 1 128,-16 15 64,0 16-65,16 0-31,0 0 32,-16 16 0,16-16-160,0 16 32,0 0-224,0-16 1,0 16-65,0 0 96,0 0 64,0-16-32,0 16 128,0 0 64,0-16 0,0 16 64,16-16-128,-16 16 0,0-16 32,0 0 64,0 16-32,16-16-32,-16 16-64,0-16 32,0 16-32,0-16-64,0 0-64,-16 0 96,16 0 128,-16 0 64,16 16 32,-16-16 0,0 16 0,0 0 0,-16 0 0,1-16-64,-1 16-64,0 16-64,0 0-32,0-32 64,0 32 0,0-32-64,-32 32 64,16-16-32,-16 0 0,17 0 64,-33 16 64,0-16-32,0 0 64,0 0-128,0 16 0,-16 0 32,0-16 64,16 0-32,-32 16-32,17-16-64,-17 16-32,16-16 128,0 0 32,-15 0-96,15 0 32,-16 0-64,16 0-64,-16 0 0,0 0 96,16-16 64,0 16 128,-15 0-128,-1-16-32,0 16 0,0 0 0,1-16 0,-1 16 64,16 0 32,-16 0 96,0-16-32,16 16 0,-32 0-192,32 0 32,1 0-64,-17-16 0,16 0 128,-16 16 32,17-16-128,-17 0-32,16 16 160,-16 0 96,0 0-192,0 0 32,0-16-96,0 16 0,1 0 64,15 0 0,-16 0 0,0 0 0,1 0 0,15 0 64,-16-16-32,16 16 63,-15 0-126,-1 0-1,16 0-32,-16 0 0,0 16 64,16-16 64,0 16-96,-32-16 0,17 16 32,15 0 0,-16 0 0,16-16 0,-15 0 0,31 16 64,-16-16-32,0 0 63,0 0-126,0 16-1,-16-16-32,16 16-64,16-16 0,-31 0 96,15 16 0,0-16 32,0 0 0,-15 0 64,15-16-32,16 16 64,-32-16-64,16 16-32,0 0 32,0 0-32,-16 0-96,16 0 0,17 16 64,-1-32 0,0 32-64,-16-16 64,16 0-32,17-16-64,-17 16 96,16 0 64,0 0-64,-16-16 0,16 16 32,0 0 64,0 0-32,0 0-32,0 0 32,0 16-32,0 0 0,16-16 64,-15 0 32,-1 0 32,16 0-64,-16 0-64,16 16-128,16-16 0,-16 0 0,0 16 64,-15-16-32,15 16-32,0-16 96,0 16 64,0-16-64,0 16 0,0-16-32,16 0 0,-16 0-160,16-16 0,-16 16-256,16 0-96,-16 0-480,0 0-128,0 0-128,-16 32-96,-16-16-960,17 16-832,15-16 1344</inkml:trace>
    <inkml:trace contextRef="#ctx0" brushRef="#br0" timeOffset="4077">13588 10064 2688,'0'0'1056,"0"0"-576,16 16-352,-16-16 320,0 0-128,0 16 64,0-16-96,0 16 0,0 0-32,0-16 64,0 16 32,0 0 32</inkml:trace>
  </inkml:traceGroup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5:09.337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22EE65B1-3AFD-47FF-B0AD-3BCE3A402F48}" emma:medium="tactile" emma:mode="ink">
          <msink:context xmlns:msink="http://schemas.microsoft.com/ink/2010/main" type="inkDrawing" rotatedBoundingBox="15773,19003 15993,18112 16209,18165 15988,19057" shapeName="Other"/>
        </emma:interpretation>
      </emma:emma>
    </inkml:annotationXML>
    <inkml:trace contextRef="#ctx0" brushRef="#br0">10280 11023 6784,'-31'0'2528,"31"16"-1344,-32-16-1248,15 0 544,1 0-352,16-16-64,-16 16-128,16 0-32,-16 0 64,16 0 128,0 0 96,-16 0 288,16 0 64,0 16-64,-16 16 32,16 16-96,0 0 64,0 32 32,0-1 64,0 17-320,0 0-64,0-16-704,0 15-224,16-15-1024,-16 0-480,0 0-1216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79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15151 7971 2816,'0'-17'1056,"-16"34"-576,32-17-64,-16 0 352,0 0-32,0 0-64,0 0-288,0 0-96,0 0 192,0 0 128,0 0-288,0 0 96,0 0 32,0 0-96,0 0 32,0 0-96,0 0 64,0 0 96,16 16-192,-16-16-64,0-16-32,0 32 32,17-16 32,-17 0 32,16 16 0,-16-32 64,16 16-96,-16 0-64,16 0-64,0 0 0,-16 0 0,17 0 96,-1 0-160,1 0-32,-1 0-64,0 0 0,16 0 128,-15 0 32,-1 0-128,1 0 32,15 0-64,-16 0 0,17 0 64,-17 0 64,1 0 32,15 0-32,-16 0-64,0 16-64,1-16 32,-1 0 32,17 0 0,-33 16 64,32-16-32,-16 0-32,1 0 32,-1 16-32,1-16 0,-1 0 64,-16 0-96,32 0 64,-32 0 64,16 0-128,1 0-32,-1 0 32,-16 0 64,17 0 0,-17 0-32,16 0 32,-16 0-32,16 0 0,-16 0 0,0 0 0,0 0 64,0 0-32,0 0-32,0 0 32,0 0 32,0 0-32,0 0 64,0 0 128,0 17 128,0-17-288,0 16 0,0 1-64,0-1 0,0-16 0,0 16 64,16 0-32,-16 0-32,0 1 32,0-17-32,0 16 0,0 1 64,16-1-32,-16-16-32,0 16 160,0 0 32,0 0-1,0 1 33,0-1-288,17 1 0,-17-1 128,0 16 192,0-16-128,0 1 0,16 16-128,-16-1-96,0-15 128,0 15 96,0 1-32,17-1 0,-17 1-32,0-17-64,16 17-64,-16-1 32,0 1 96,0-1 32,16 1-32,-16 0-64,0-17-832,16 16-383,-16-16-961,0-16-320,0 0-1120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6T15:49:44.523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2626D650-A984-4637-8250-11EE0CE018EC}" emma:medium="tactile" emma:mode="ink">
          <msink:context xmlns:msink="http://schemas.microsoft.com/ink/2010/main" type="inkDrawing" rotatedBoundingBox="16229,10621 16257,12969 16183,12970 16156,10622" semanticType="callout" shapeName="Other"/>
        </emma:interpretation>
      </emma:emma>
    </inkml:annotationXML>
    <inkml:trace contextRef="#ctx0" brushRef="#br0">10143 6391 1536,'0'0'608,"0"0"-320,0 0 0,0 0 352,0 0-288,0 0-96,0 0 32,0 0 128,0 0 128,-16 0 128,16 0-64,0 0 0,-15 0-32,15 0-64,0 16-128,0-16-64,-16 16-192,16-16 64,0 16 96,-16 16-160,16-16 0,0 16 0,0-17 64,0 17-96,0 0-64,0 0 128,0 0 128,0 16 32,0 0 128,0 16-160,0-16-96,0 0-32,0 0-32,0 0-64,0 16 32,0-16 0,0-16 96,0 16-96,16 0 0,-16-16 32,0 16 0,0-1-64,16 1 32,-16 16 0,0-32 96,0 32-96,0-32 0,0 16-32,0 0-64,0-16 32,0 16-32,0-16 0,0 16 64,0-16-96,0 0 0,0 0 32,0 16 0,0-16 0,0 16 0,0-16 64,0 16 32,0-1-32,0-15 32,0 0-64,0 0-32,0 0 96,0 16 64,0 0 0,0-16 64,0 0-128,0 0-64,0 0 0,0 0 32,0-16 32,0 15 32,0-15-64,0 0-64,0 0-256,0 0-96,0-16-320,0 16-128,0-16-544,0 0-192,0 0-1728</inkml:trace>
  </inkml:traceGroup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3T22:56:51.15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8932 4137 16895,'0'0'0,"21"10"160,-32 1 0,22-11 320,-11 10 128,0 1-224,10-1-64,-10 0 0,10 1 256,1-1-320,-11 11 160,10 0-256,0 0 352,-10 10-288,11 0 160,-11 1-128,0-1 64,10 0-192,-10 0 224,0 11-224,11-1 256,-11-10-256,0 21 160,0 1-160,0-1 0,10 0-64,-10 0-64,0 0 32,0 10 160,0-9-96,0 20 96,0-11-96,0 11-64,0 0 0,0 20 32,0-9-32,0-1 64,-10 11-64,10-11 128,0 1-96,0 9-32,0-10 0,0 22-128,0-12 64,0 1 96,0-11-32,-11 21 64,11-20-64,0 20-96,0-11 32,0 12 32,0-22 0,0 31-96,0-19 64,-10 19 32,10-10 0,-11 11 64,1-11-32,0 0-32,-1-11 32,1 12-128,0-11 64,-1 9 96,1-9-32,-11 0-32,11-11 32,-1 11-128,1-21 64,-1 10 96,1-10-32,-1 11-32,1-12 32,10 11-32,-10-9 0,10-1 0,-11-11 0,11 0 0,0 1 0,0-11-96,0 0 64,0 0 32,0-21 0,0 11-96,11-11 64,-11 1-128,0-1 96,10-10 32,-10-1 32,0 1 0,10-11 0,-10 1-96,11 10 64,-11-11-32,10 1 0,1 10 0,-1-11 0,1 1-96,-1-11 96,0 0-192,11 10 160,-10-10-96,-1 10 96,31-10 0,-9 0 32,10 0 0,-1 0 0,12 0 0,-1 0 0,20-10 0,1 0 0,21-11 0,0 21 0,9-21 0,2 10 0,9-10 0,-9 21 0,20-10-96,-1 10 96,12-11 32,-11 11 32,32-10 0,-22 10 0,21-10-96,-10 10 64,31 0 32,-11 0 0,22-11 0,10 11-160,-31 0-32,-1 0 96,22 0-192,-22 0 192,53-10-96,-21 10 96,0 0 64,-1 0-64,-61 0 0,82 0 64,-19-10 0,-12 20 96,1-10-32,-11 0-32,-10 10-128,-1-10 0,1 0 0,-11 0-32,-11 11 32,-9-11 0,-1 10 96,-20-10 64,10 0 64,-21 0 32,1 10-160,-12-10-32,1 11 96,-31-1 96,-1-10-96,0 0-96,-20 0 96,10 0 96,-21 11-448,11-11-256,-10-11-704,-1 11-256,-10-10-799,-11 10-353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3T22:58:37.085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CDEAAE42-8219-435F-BF59-4DF61A239ED3}" emma:medium="tactile" emma:mode="ink">
          <msink:context xmlns:msink="http://schemas.microsoft.com/ink/2010/main" type="inkDrawing" rotatedBoundingBox="20443,7522 20586,4531 20651,4534 20508,7525" semanticType="callout" shapeName="Other">
            <msink:sourceLink direction="with" ref="{1E4FEA6D-BAA0-4684-A6EA-D6880CBF5E5B}"/>
            <msink:sourceLink direction="with" ref="{6E144568-0CE6-4DD1-8DE5-1F7AC0B033D0}"/>
            <msink:sourceLink direction="with" ref="{D5E54576-D713-4259-8AA4-122BB5ECDDA9}"/>
            <msink:sourceLink direction="with" ref="{36BF16DE-3B27-4093-A5F5-A07B28CBB043}"/>
            <msink:sourceLink direction="with" ref="{3C2DA812-8330-4ED1-B592-0B2A6D60B822}"/>
            <msink:sourceLink direction="with" ref="{B37B3DA1-35C9-492B-AB1D-5D6165748135}"/>
          </msink:context>
        </emma:interpretation>
      </emma:emma>
    </inkml:annotationXML>
    <inkml:trace contextRef="#ctx0" brushRef="#br0">10527 3895 5888,'0'0'2176,"0"0"-1152,0 0-704,0 0 896,0 0-672,0 19 416,0-19-544,0 0 256,0 0-384,-18 0 352,18 0-384,0 0 160,18 0-256,-18 18 224,0-18-256,0 20 320,0-20-256,0 37 159,0-18-191,0 0 0,0 18-96,0-18 96,0 0-96,-18 19 192,36-20-160,-36 20 192,18 0-192,0-1 192,0 1-192,-20-1 32,20 20-64,0-20 32,0 20-64,0-19 64,0-1-64,0 20 64,0-20-64,-18 1 64,18 0-64,-19 18 64,19-18-64,0 0-32,0 18 32,-18-18-32,18-1 0,0 1 0,0-1 0,-19 20 0,19-20 0,0 20 0,0-1 0,0-18 0,0 19 0,0-20 0,0 0 0,0 1 0,0 0 0,0 18 64,0-18-32,0 0-32,0-1 32,0 1-32,0-1 0,0 1-96,0 0 64,0 0 32,0-1 0,0 0 0,0 1 0,0 0 0,0 0 0,0-1 0,0-18 0,0 19 0,0-20 0,0 1 64,0 19-32,0-19-96,0 18 32,0-18 32,0 0 0,0 0 64,0-1-32,0 2-32,0-2 32,0 20-32,0-20 0,-19 2 0,19 17 0,0-18 64,0 0-32,0 0 192,0 18-128,-19-18 96,19 0-96,0 0-64,0 18 0,0 1-32,0-19 0,0 18 0,0-18 0,0 0-864,0 0 480,0-19-2239,0 18 1471,0-36-4160,0 18 2976</inkml:trace>
  </inkml:traceGroup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3T22:58:35.887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9FE852E4-91F6-4C72-896D-325756D623B8}" emma:medium="tactile" emma:mode="ink">
          <msink:context xmlns:msink="http://schemas.microsoft.com/ink/2010/main" type="writingRegion" rotatedBoundingBox="17357,4501 23077,4453 23105,7773 17385,7821"/>
        </emma:interpretation>
      </emma:emma>
    </inkml:annotationXML>
    <inkml:traceGroup>
      <inkml:annotationXML>
        <emma:emma xmlns:emma="http://www.w3.org/2003/04/emma" version="1.0">
          <emma:interpretation id="{32DC5BFB-CC96-461E-87A1-D6D667B64CA3}" emma:medium="tactile" emma:mode="ink">
            <msink:context xmlns:msink="http://schemas.microsoft.com/ink/2010/main" type="paragraph" rotatedBoundingBox="20263,4477 20846,4477 20846,4533 20263,45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930F8B7-25CE-4A88-8CB0-667CF7FE5705}" emma:medium="tactile" emma:mode="ink">
              <msink:context xmlns:msink="http://schemas.microsoft.com/ink/2010/main" type="inkBullet" rotatedBoundingBox="20264,4474 20847,4516 20844,4555 20261,4513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11741 2277 4480,'0'0'1760,"0"0"-960,-19 19-448,19-19 576,0 0 160,0 0 896,0 19-1056,0-38 864,0 19-1056,0 0 991,0 0-1023,-19 0 736,38 0-832,-19-19 288,0 19-512,0 0 160,0 0-320,0 0-128,0 0-64,0 0 160,19 19-96,-19-19 96,19 19-96,-1-19 96,-18 0-128,20 0 192,-2 0-160,20 0 96,-20 0-96,2 0 224,17 0-192,-18 0 96,0 0-128,18 0-64,-18 18 0,0-18 96,19 0-64,-20 0-160,1 0 32,19 0 32,-19 0 32,-1 0-96,1 0 64,0 0-384,0 0 192,0 0-864,-1 0 608,-18 0-2176,0 0 1472,0 0-4607,0 0 3231,0 0-2560,0 0 2944</inkml:trace>
      </inkml:traceGroup>
    </inkml:traceGroup>
    <inkml:traceGroup>
      <inkml:annotationXML>
        <emma:emma xmlns:emma="http://www.w3.org/2003/04/emma" version="1.0">
          <emma:interpretation id="{17F0701E-0D76-4B9E-AE31-4E3931BEDBBE}" emma:medium="tactile" emma:mode="ink">
            <msink:context xmlns:msink="http://schemas.microsoft.com/ink/2010/main" type="paragraph" rotatedBoundingBox="17382,7528 23102,7480 23105,7773 17385,7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FBDD9B-0CDB-4065-9CB4-9CC68DFB7BC5}" emma:medium="tactile" emma:mode="ink">
              <msink:context xmlns:msink="http://schemas.microsoft.com/ink/2010/main" type="inkBullet" rotatedBoundingBox="17384,7656 17721,7654 17722,7712 17384,7715"/>
            </emma:interpretation>
            <emma:one-of disjunction-type="recognition" id="oneOf1">
              <emma:interpretation id="interp1" emma:lang="en-US" emma:confidence="0">
                <emma:literal>-</emma:literal>
              </emma:interpretation>
            </emma:one-of>
          </emma:emma>
        </inkml:annotationXML>
        <inkml:trace contextRef="#ctx0" brushRef="#br0" timeOffset="1925">8824 5457 5760,'0'0'2176,"0"0"-1152,0 0-480,0 0 1120,0 0-928,0 0 512,0 0-768,0 0 448,19 0-512,0 0 32,-19 19-256,19-19-160,-1 18-64,2-18-128,-2 19 96,1-19-960,18 0 576,1 0-1664,-1 0 1184,1-19-2880,18 19 2144</inkml:trace>
      </inkml:traceGroup>
      <inkml:traceGroup>
        <inkml:annotationXML>
          <emma:emma xmlns:emma="http://www.w3.org/2003/04/emma" version="1.0">
            <emma:interpretation id="{22E9B36F-F06B-4D65-8D6D-E9FA02C37E9C}" emma:medium="tactile" emma:mode="ink">
              <msink:context xmlns:msink="http://schemas.microsoft.com/ink/2010/main" type="line" rotatedBoundingBox="18191,7521 23102,7480 23105,7773 18193,7814"/>
            </emma:interpretation>
          </emma:emma>
        </inkml:annotationXML>
        <inkml:traceGroup>
          <inkml:annotationXML>
            <emma:emma xmlns:emma="http://www.w3.org/2003/04/emma" version="1.0">
              <emma:interpretation id="{1E4FEA6D-BAA0-4684-A6EA-D6880CBF5E5B}" emma:medium="tactile" emma:mode="ink">
                <msink:context xmlns:msink="http://schemas.microsoft.com/ink/2010/main" type="inkWord" rotatedBoundingBox="18194,7709 18362,7716 18361,7748 18193,7741">
                  <msink:destinationLink direction="with" ref="{CDEAAE42-8219-435F-BF59-4DF61A239ED3}"/>
                  <msink:destinationLink direction="with" ref="{C4BCB3D1-590E-4BC7-BC25-0CD64CED220C}"/>
                </msink:context>
              </emma:interpretation>
              <emma:one-of disjunction-type="recognition" id="oneOf2">
                <emma:interpretation id="interp2" emma:lang="en-US" emma:confidence="0.5">
                  <emma:literal>-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_</emma:literal>
                </emma:interpretation>
                <emma:interpretation id="interp5" emma:lang="en-US" emma:confidence="0">
                  <emma:literal>^</emma:literal>
                </emma:interpretation>
                <emma:interpretation id="interp6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2133">9633 5542 5120,'0'0'2016,"0"0"-1088,28 0-512,-28-28 608,28 28-576,-28 0-160,57 0-192,-29 28-96,0-28-416</inkml:trace>
        </inkml:traceGroup>
        <inkml:traceGroup>
          <inkml:annotationXML>
            <emma:emma xmlns:emma="http://www.w3.org/2003/04/emma" version="1.0">
              <emma:interpretation id="{6E144568-0CE6-4DD1-8DE5-1F7AC0B033D0}" emma:medium="tactile" emma:mode="ink">
                <msink:context xmlns:msink="http://schemas.microsoft.com/ink/2010/main" type="inkWord" rotatedBoundingBox="18772,7718 18914,7697 18918,7721 18776,7742">
                  <msink:destinationLink direction="with" ref="{CDEAAE42-8219-435F-BF59-4DF61A239ED3}"/>
                  <msink:destinationLink direction="with" ref="{C4BCB3D1-590E-4BC7-BC25-0CD64CED220C}"/>
                </msink:context>
              </emma:interpretation>
              <emma:one-of disjunction-type="recognition" id="oneOf3">
                <emma:interpretation id="interp7" emma:lang="en-US" emma:confidence="0.5">
                  <emma:literal>-</emma:literal>
                </emma:interpretation>
                <emma:interpretation id="interp8" emma:lang="en-US" emma:confidence="0">
                  <emma:literal>_</emma:literal>
                </emma:interpretation>
                <emma:interpretation id="interp9" emma:lang="en-US" emma:confidence="0">
                  <emma:literal>.</emma:literal>
                </emma:interpretation>
                <emma:interpretation id="interp10" emma:lang="en-US" emma:confidence="0">
                  <emma:literal>r</emma:literal>
                </emma:interpretation>
                <emma:interpretation id="interp11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2310">10216 5542 6528,'0'0'2464,"0"0"-1344,28-28-1312,-28 28 512,28 0-256,-28 0-96,29 0 0,-1 0-1088,0 0 576</inkml:trace>
        </inkml:traceGroup>
        <inkml:traceGroup>
          <inkml:annotationXML>
            <emma:emma xmlns:emma="http://www.w3.org/2003/04/emma" version="1.0">
              <emma:interpretation id="{D5E54576-D713-4259-8AA4-122BB5ECDDA9}" emma:medium="tactile" emma:mode="ink">
                <msink:context xmlns:msink="http://schemas.microsoft.com/ink/2010/main" type="inkWord" rotatedBoundingBox="19287,7495 21403,7520 21400,7787 19283,7762">
                  <msink:destinationLink direction="with" ref="{CDEAAE42-8219-435F-BF59-4DF61A239ED3}"/>
                  <msink:destinationLink direction="with" ref="{C4BCB3D1-590E-4BC7-BC25-0CD64CED220C}"/>
                </msink:context>
              </emma:interpretation>
              <emma:one-of disjunction-type="recognition" id="oneOf4">
                <emma:interpretation id="interp12" emma:lang="en-US" emma:confidence="0.5">
                  <emma:literal>-a mar-a</emma:literal>
                </emma:interpretation>
                <emma:interpretation id="interp13" emma:lang="en-US" emma:confidence="0">
                  <emma:literal>-ahata-a</emma:literal>
                </emma:interpretation>
                <emma:interpretation id="interp14" emma:lang="en-US" emma:confidence="0">
                  <emma:literal>-amah-a</emma:literal>
                </emma:interpretation>
                <emma:interpretation id="interp15" emma:lang="en-US" emma:confidence="0">
                  <emma:literal>-amass-a</emma:literal>
                </emma:interpretation>
                <emma:interpretation id="interp16" emma:lang="en-US" emma:confidence="0">
                  <emma:literal>-amahs-a</emma:literal>
                </emma:interpretation>
              </emma:one-of>
            </emma:emma>
          </inkml:annotationXML>
          <inkml:trace contextRef="#ctx0" brushRef="#br0" timeOffset="2457">10724 5551 6784,'19'0'2624,"-19"0"-1408,38 0-1056,-20 0 544,1 0-448,0-18-416,0 18 64,19-19-256,-20 19-1280,1-19-2080,0 19 1920</inkml:trace>
          <inkml:trace contextRef="#ctx0" brushRef="#br0" timeOffset="2617">11213 5476 5888,'0'-19'2176,"0"19"-1152,37 0-928,-37 0 640,19 19-480,0-19-32,0 0-160,0 0-64,0 0-256,-1 18-160,20-18-2400</inkml:trace>
          <inkml:trace contextRef="#ctx0" brushRef="#br0" timeOffset="2793">11778 5476 6784,'29'28'2624,"-29"-28"-1408,0 0-1216,28 0 512,-28 29-352,0-29-320,28 0 96,0 0-288,0-29-704,1 29-288,-1 0-1280</inkml:trace>
          <inkml:trace contextRef="#ctx0" brushRef="#br0" timeOffset="2908">12229 5532 6528,'19'0'2464,"-19"0"-1344,37 0-1024,-37 0 480,19 0-352,-19 0-352,19-18 64,0 18-1600,0 0 896,-19 0-2560,18 0 1856</inkml:trace>
          <inkml:trace contextRef="#ctx0" brushRef="#br0" timeOffset="3072">12643 5532 7296,'0'0'2816,"0"0"-1536,28 0-1344,-28 0 544,0 28-352,28-28-704,0 0 320,0 0-3168,1 0 1888,27 28-2016</inkml:trace>
          <inkml:trace contextRef="#ctx0" brushRef="#br0" timeOffset="5344">11439 5438 4736,'0'-19'1760,"0"19"-960,0 19-224,0-19 1344,0 0-1056,0-19 1088,0 0-1152,19 0 800,-19 1-928,19-1 767,0 19-799,-19-19 800,18 19-832,1-19 384,0 19-544,0 0 224,0 0-384,19 19 256,-20-19-288,20 19 288,0 0-320,-1-19 32,1 18-160,-1-18 96,20 0-128,-20 19 192,20-19-160,-20 19 32,1-19-64,18 19 96,-18-19-96,-1 0 192,1 19-160,0-38 96,0 19-96,-1 0 0,20 0-32,-20 0 160,-18 19-128,19-38-32,-20 19-32,1 0 32,0 0-32,0-19 64,-19 19-64,19 0 64,-19 0-64,0-19-96,0 19 32,0 0 32,18 0 0,-18 0 128,0 0-64,0 0 32,0 0-32,0 0-128,0 0 32,-18 0 32,18 19 0,-19-19 64,0 0-32,-19 19 64,20-19-64,-20 19 64,19-19-64,-18 0-160,-1 0 64,0 0 32,0 0 32,1 18 128,-20-36-192,20 18-32,-1-19 32,1 19 96,-1-19 0,-18 19 64,18 0-64,-18 0-96,-1 0 32,1 0-256,18 0 160,0 0-1088,1-19 672,0 0-1312,17 19 1056,2-18-1792,-1 18 1440,0 0-3583,0 0 2655,19 18-3200,-19 1 3008,19 0-192</inkml:trace>
        </inkml:traceGroup>
        <inkml:traceGroup>
          <inkml:annotationXML>
            <emma:emma xmlns:emma="http://www.w3.org/2003/04/emma" version="1.0">
              <emma:interpretation id="{36BF16DE-3B27-4093-A5F5-A07B28CBB043}" emma:medium="tactile" emma:mode="ink">
                <msink:context xmlns:msink="http://schemas.microsoft.com/ink/2010/main" type="inkWord" rotatedBoundingBox="21841,7733 22038,7699 22042,7722 21845,7756">
                  <msink:destinationLink direction="with" ref="{CDEAAE42-8219-435F-BF59-4DF61A239ED3}"/>
                  <msink:destinationLink direction="with" ref="{C4BCB3D1-590E-4BC7-BC25-0CD64CED220C}"/>
                </msink:context>
              </emma:interpretation>
              <emma:one-of disjunction-type="recognition" id="oneOf5">
                <emma:interpretation id="interp17" emma:lang="en-US" emma:confidence="0.5">
                  <emma:literal>-</emma:literal>
                </emma:interpretation>
                <emma:interpretation id="interp18" emma:lang="en-US" emma:confidence="0">
                  <emma:literal>_</emma:literal>
                </emma:interpretation>
                <emma:interpretation id="interp19" emma:lang="en-US" emma:confidence="0">
                  <emma:literal>~</emma:literal>
                </emma:interpretation>
                <emma:interpretation id="interp20" emma:lang="en-US" emma:confidence="0">
                  <emma:literal>r</emma:literal>
                </emma:interpretation>
                <emma:interpretation id="interp21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257">13283 5542 5632,'85'0'2176,"-85"0"-1152,28-28-1120,0 28-1344,-28 0 736,28 0-2208,1 0 1664</inkml:trace>
        </inkml:traceGroup>
        <inkml:traceGroup>
          <inkml:annotationXML>
            <emma:emma xmlns:emma="http://www.w3.org/2003/04/emma" version="1.0">
              <emma:interpretation id="{3C2DA812-8330-4ED1-B592-0B2A6D60B822}" emma:medium="tactile" emma:mode="ink">
                <msink:context xmlns:msink="http://schemas.microsoft.com/ink/2010/main" type="inkWord" rotatedBoundingBox="22366,7655 22478,7622 22483,7641 22372,7673">
                  <msink:destinationLink direction="with" ref="{CDEAAE42-8219-435F-BF59-4DF61A239ED3}"/>
                  <msink:destinationLink direction="with" ref="{C4BCB3D1-590E-4BC7-BC25-0CD64CED220C}"/>
                </msink:context>
              </emma:interpretation>
              <emma:one-of disjunction-type="recognition" id="oneOf6">
                <emma:interpretation id="interp22" emma:lang="en-US" emma:confidence="0.5">
                  <emma:literal>-</emma:literal>
                </emma:interpretation>
                <emma:interpretation id="interp23" emma:lang="en-US" emma:confidence="0">
                  <emma:literal>_</emma:literal>
                </emma:interpretation>
                <emma:interpretation id="interp24" emma:lang="en-US" emma:confidence="0">
                  <emma:literal>~</emma:literal>
                </emma:interpretation>
                <emma:interpretation id="interp25" emma:lang="en-US" emma:confidence="0">
                  <emma:literal>s</emma:literal>
                </emma:interpretation>
                <emma:interpretation id="interp26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3378">13810 5466 7040,'0'0'2624,"0"0"-1408,29 0-1504,-29 0 448,28-28-800,-28 28-2624,56 0 1760</inkml:trace>
        </inkml:traceGroup>
        <inkml:traceGroup>
          <inkml:annotationXML>
            <emma:emma xmlns:emma="http://www.w3.org/2003/04/emma" version="1.0">
              <emma:interpretation id="{B37B3DA1-35C9-492B-AB1D-5D6165748135}" emma:medium="tactile" emma:mode="ink">
                <msink:context xmlns:msink="http://schemas.microsoft.com/ink/2010/main" type="inkWord" rotatedBoundingBox="22821,7616 23104,7622 23103,7680 22819,7674">
                  <msink:destinationLink direction="with" ref="{CDEAAE42-8219-435F-BF59-4DF61A239ED3}"/>
                  <msink:destinationLink direction="with" ref="{C4BCB3D1-590E-4BC7-BC25-0CD64CED220C}"/>
                </msink:context>
              </emma:interpretation>
              <emma:one-of disjunction-type="recognition" id="oneOf7">
                <emma:interpretation id="interp27" emma:lang="en-US" emma:confidence="0.5">
                  <emma:literal>n.</emma:literal>
                </emma:interpretation>
                <emma:interpretation id="interp28" emma:lang="en-US" emma:confidence="0">
                  <emma:literal>r.</emma:literal>
                </emma:interpretation>
                <emma:interpretation id="interp29" emma:lang="en-US" emma:confidence="0">
                  <emma:literal>re.</emma:literal>
                </emma:interpretation>
                <emma:interpretation id="interp30" emma:lang="en-US" emma:confidence="0">
                  <emma:literal>we.</emma:literal>
                </emma:interpretation>
                <emma:interpretation id="interp31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3546">14261 5419 6400,'28'0'2368,"-28"0"-1280,28 29-1344,-28-29 320,28 28-96,-28-56-64,29-1-864,-29 58-320,28-29-1056</inkml:trace>
          <inkml:trace contextRef="#ctx0" brushRef="#br0" timeOffset="3678">14487 5438 5632,'0'0'2112,"0"0"-1152,0 0-1120,0 0-384,29 0 224,-1 0-2272,-28 0 1440</inkml:trace>
        </inkml:traceGroup>
      </inkml:traceGroup>
    </inkml:traceGroup>
  </inkml:traceGroup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3T22:58:51.436"/>
    </inkml:context>
    <inkml:brush xml:id="br0">
      <inkml:brushProperty name="width" value="0.03333" units="cm"/>
      <inkml:brushProperty name="height" value="0.03333" units="cm"/>
      <inkml:brushProperty name="color" value="#177D36"/>
    </inkml:brush>
  </inkml:definitions>
  <inkml:traceGroup>
    <inkml:annotationXML>
      <emma:emma xmlns:emma="http://www.w3.org/2003/04/emma" version="1.0">
        <emma:interpretation id="{C4BCB3D1-590E-4BC7-BC25-0CD64CED220C}" emma:medium="tactile" emma:mode="ink">
          <msink:context xmlns:msink="http://schemas.microsoft.com/ink/2010/main" type="inkDrawing" rotatedBoundingBox="17354,4525 23367,4505 23380,8128 17366,8148" semanticType="callout" shapeName="Other">
            <msink:sourceLink direction="with" ref="{1E4FEA6D-BAA0-4684-A6EA-D6880CBF5E5B}"/>
            <msink:sourceLink direction="with" ref="{6E144568-0CE6-4DD1-8DE5-1F7AC0B033D0}"/>
            <msink:sourceLink direction="with" ref="{D5E54576-D713-4259-8AA4-122BB5ECDDA9}"/>
            <msink:sourceLink direction="with" ref="{36BF16DE-3B27-4093-A5F5-A07B28CBB043}"/>
            <msink:sourceLink direction="with" ref="{3C2DA812-8330-4ED1-B592-0B2A6D60B822}"/>
            <msink:sourceLink direction="with" ref="{B37B3DA1-35C9-492B-AB1D-5D6165748135}"/>
          </msink:context>
        </emma:interpretation>
      </emma:emma>
    </inkml:annotationXML>
    <inkml:trace contextRef="#ctx0" brushRef="#br0">8834 7141 4096,'-19'-19'1568,"38"38"-832,-19-19-384,0 0 992,0 0-768,0-19 576,0 19-672,0-18 512,0 18-544,0-19 608,0 19-608,0 0 480,19 0-512,-19-19 256,0 0-384,0 0 256,19 1-288,-1-20 127,1 19-223,0-38 224,0 20-256,18-20 160,1-37-224,0 19 320,0 19-224,18-19 352,0-1-288,1-18 96,-20 19-192,20-38 160,-1 19-192,1-19 96,-1 19 32,20-19 96,-20 0-96,0 19 160,20 0-224,-1-19 128,19 19-160,0-1-64,0-17-128,0-1 32,19 0 32,-19 0 64,19 0-32,0 38-32,0-19 32,-19 19-128,0-19 64,0 37 32,19 0 0,-19 20 0,0-20 64,0 39-32,0-20-32,-18 19-64,18 0 32,0 1 32,0 18 0,-19 0 64,0-19-32,19 19 64,0 0 0,-19 19 32,1-1 0,-1 1 64,-19 19-96,1-19 96,18 19-128,-19-1-32,19 0 0,1 1-32,-1 0 0,0 0 64,1 37 96,-1-19 0,-19-18-96,19 18 192,-18 1-160,0-1 256,-1 0-224,-18 20 32,18-1-96,-18-18 32,18-1 0,-18 0 32,-1 20-64,1-20 32,-1 20-64,1-1-32,0 0 32,0-19 32,-1 38-32,1-18-32,-1-1 96,1 0-64,0 1-32,-20-1 32,20 0 32,0 19-32,-20-18 128,20 18-96,-19-19 32,0 19-32,-1-18 32,2-20-64,-2 0 64,1 20-64,0-20 64,-1-18-64,2 18 64,-2 0-64,20-18 128,-19 18-96,0-18-32,-1 18 0,-18-18-32,38 0 0,-19 0 64,0-1-32,-1 20-96,1-20 32,0 1 96,0-19-32,0 18 64,-1 1-64,20-1-96,-19 1 32,0 0-32,-6-19 0</inkml:trace>
  </inkml:traceGroup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8:40.96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0 86 4352,'0'0'1664,"0"15"-896,14-15-704,-14 0 448,0-15-320,0 15-32,0 0-96,15 0 32,-15 0-64,0 0 64,0 0 0,0 0 224,0-14 128,0 14 128,14 0 32,-14 0-192,0 0 0,14 0-64,0 0 96,1 0-96,14 0 32,14-15-160,-14 15 32,-1 0-32,15 0 32,0 0-128,15 0-32,-16 0 96,16 0 96,0 0 0,-16 0 0,16 0-320,-1-14-32,1 14 64,0-14 64,-1 14-96,1 0-32,-1 0 32,0 0 0,-13 0 32,-2 0 0,-13 0 0,14 14 64,-14-14 32,-15 0 32,15-14-64,-15 14-64,15 0 32,0 0 160,-15-14 64,0 14-160,15 0 32,-14 0 0,-15-15 0,14 15 0,0 0 64,-14 0-32,14 0-96,1 0-32,-15 0 63,0 0-63,0 0-32,0 0 96,0 0 64,0 0 0,0 15 0,0-1-96,0-14 32,0 14-64,0 0 128,0 15-32,0 14-128,0-14 0,-15 14-64,30-14 0,-30 13-96,30 16-32,-15-1-416,14-14-159,-14-14-641,15 14-256,-15-14-2144,14-15-1024,0 0 2432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03:03.71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6169 7003 5120,'0'0'1920,"0"0"-1024,0 14-416,0-14 1152,0 0-928,0 0 736,14 0-832,-14-14 448,0 14-608,0-14 544,0 0-576,0-14 479,0 0-479,0 0 256,0 0-384,0-28 192,0 14-256,0-14 64,0-1-160,-14 1 0,14 0-64,-15-14 160,15 14-128,0-15 192,0 15-192,-14 0 96,14-42-32,0 14 64,-14 14-128,14 0 160,0 14-160,0-1 96,0 29-96,0-42 160,0 28-160,-14 0 32,14 0-64,0 14-192,0 14 64,0-14-32,0 28 32,0-14 128,0 0-32,0 14-32,0 0 32,0-14 32,0 14-32,0 0-32,0 0 32,0 0-128,0 0 64,0 0 32,0 0 0,0 0 0,0 0 0,0 0 0,0 0 0,0 0 64,0 0-32,0 0-32,0 0 32,0 0-128,0 0 64,0-14 32,0 14 0,0 0 64,0 0-32,0 0-96,0 0 32,0 0 32,0 0 0,0 0 0,0 0 0,0 0 0,0 0 0,0 0-96,0 0 64,0 0 32,0 0 0,14-14 0,-14 14 0,0 0 0,0 0 0,14-14 128,-14 14-64,14 0-32,-14 0 0,15-14-32,-15 0 0,14 0 0,0 0 0,0-14-96,0 14 64,14-29 32,0 15 0,14-28 0,-14 14 0,28-28 128,0 28-64,0-43 32,0 29-32,14-28-64,-14 14 32,29-14-32,-15 14 0,0 0 0,0 0 0,1-15 0,-1 29 0,0-28 0,14 14-96,-28 13 160,14 1-64,-14-14 96,0 28-64,1 0-32,-15 0 32,0 0-32,0 14 0,0 0-160,-14 0 96,14 0 160,-14 14-32,1-28-32,-15 14 0,14-1-128,0 15 64,0-14 32,-14 14 0,0-14 64,14 14-32,-14 0 64,0 14-64,-14-14-32,14 0 32,0 14-32,-14-14 0,14 14 64,0 0 32,-14 0 32,0-14-160,14 14 96,-14 0-32,0 0 192,14 0-128,-14-14 32,0 14-64,0 0-64,0 0 32,0 0-128,14 0 64,-14 0 320,0-14-192,0 14 64,0 0-96,0 0-128,0 0 32,0 0 224,14 0-96,-14-14-32,0 14-192,14 0 0,-14 0 64,0 0 32,0 0 32,0 0-96,14 0 64,-14 0 32,0 0 0,14 0 0,0 14 0,-14-14 64,14 0-32,-14 0 64,14 0-64,-14 0-32,14 0 32,0 0-128,0-14 64,0 14 32,0 0-96,0 0 0,14 0 64,0-14 0,1 14 32,13 0 0,-14 0 0,42-14 0,-14 14 192,14 0 192,1 0-480,-15 14-224,0-14 160,14 14 256,0-14-32,0 14 64,0-14-64,14 14-256,1-14 96,-1-14 320,-14 14-128,15 0-64,-2 0-64,1-14-192,-14 14 128,29 0 32,-29 0 64,0-14-96,15 14 64,-15 0 32,0 0 0,0-14 256,0 14-128,0 0-32,0 0-64,-14-14-256,0 14 128,-13 0 96,13 0 32,-28 0 64,14 0 0,-14 0 96,14 14-96,-28-14-64,14 0 0,-14 0-192,1 0 96,-1 0 96,0 0 0,0 0 192,0 0-320,-14 0-96,14 0 32,-14 0 0,14 0 96,-14 0 32,14 0 32,-14 0 64,0 0-32,0 0-32,14 0 32,-14 0 32,0 0 96,0 0 128,14 0-128,-14 0-320,0 14 96,14-14-192,-14 0 128,0 0 288,14 14-96,-14-14 0,14 14-32,-14-14-128,14 14 64,0 0 32,0 0 0,0 0 0,14 14 0,0 0 0,0 0 0,0 14-96,14-13 160,-14 13 64,14-14-32,0 14 0,0 0-32,1 14-64,-1-14 32,14 14-256,0-14 128,0 28 96,0-14 32,15 0 128,-29-13-96,28 13-32,-14 0 0,0 0-192,0 0 96,0 1-32,14-1 32,-14-14 192,1 14-64,-15-14-96,0 0 0,0 0-128,-14-14 96,14 14 96,-28-14 64,14-14 32,-14 14-64,15 0-64,-15-14 32,14 14-32,0-14 0,-14 0 0,0 14 0,0-13 64,0-1-32,0 0-32,0-14 32,0 14-32,0-14 0,-14 14 0,14 0 0,0-14 192,-14 0-96,14 14 32,-14 0-64,14-14-64,0 0 32,-14 14-128,14 0 64,0-14-32,-14 14 0,0-14 0,14 14 0,-14-14-224,14 14 160,-14-14 128,0 14 0,0-14 448,14 0-256,-14 0-96,0 14-32,0-14 0,0 0-32,0 0 64,0 0-64,0 14-32,0-14 32,0 0-32,0 14 0,0-14 64,0 0-32,0 14-96,0-14 32,0 14-544,0 0 320,-14 1-320,14 13 320,0 0 576,0 0-160,0 14 448,0 0-352,0 14-192,14 0-64,-14 14-64,0-14 0,14 14 64,-14 0 0,0 1 0,14-1 0,-14 0 64,14-28-32,-14 14-96,0 0 32,0 14-32,0 0 0,14-14 128,-14 1-32,0-1 64,0-28-224,0 0-32,0 0 64,0 0 32,14-14 64,-28 14 0,14 1 0,0-29 0,0 14 0,0 0-288,0 0 160,0 0 128,14 0 0,-14-14 224,0 14-128,0-14-256,-14 0 96,14 14 0,0-14 64,0 0 128,0 0-64,0 14-32,0-14 0,0 0 96,0 14-64,0-14-32,0 14 0,-14 0-320,28-14 160,-14 0-160,0 14 384,0-14 224,0 0-160,-14 14-64,14-14-64,0 14-128,0-14 64,0 0-128,0 14 96,0-14-192,0 14 160,-14-14 192,14 0-64,0 0-64,0 14 0,-14-14-192,14 14 128,-28 0 320,14 0-128,0 14 128,-14 0-128,0 0-64,14 0 0,-28 0-192,14 0 96,-28 28-32,14 0 32,-29 15 64,15-15 0,0 14 64,14-14-32,-14 1-32,14-1 32,-43 42 32,15 0-32,-14 0 128,14-28-96,-14 14-160,28-13 32,-14-1-96,28-14 64,-15 0 64,15-14 32,0-13 0,14 13 0,-14 0-96,14 0 64,0-14-32,0 0 0,14-14 64,-1 14 0,1-28 64,14 28-32,-14-28-96,0 14 32,0-14-32,14 14 0,0-14 128,0 0-32,-14 0 64,14 14-64,0-14 192,0 0-128,0 0 32,0 0-64,0 0-64,0 0 32,0 0-128,0 0 64,0 14-32,0-14 0,0 0 0,0 0 0,0 0 128,0 14-32,0-14-32,0 0 32,-14 14 96,14-14-64,0 0 128,0 0-128,-14 0-32,0 0 0,14 0-32,-14 0 0,-14 0-96,14 14 64,-28-14-32,14 0 0,-28-14 0,14 14 0,0 0 64,0 0 0,0 0 0,0 0 0,-43 0 0,1-14 0,-14 14-160,27 0 96,-27-14 96,14 14 0,-14-14-32,14 14 32,-14 0 32,14 0-32,-1-14 256,1 14-160,0 0-96,13-14-64,-13 14-32,28 0 0,-27-14 128,12 28-32,1-14 64,14 0-64,-14 0-32,13 0 32,1-14-32,14 14 0,0 0 64,14 0-32,-28 0-96,14 0 32,-14 0-320,28 0 192,0 0 128,0 0 32,0 0 512,0 0-288,14-14-32,-14 14-96,14 0-96,-14-14 32,13 14-32,1 0 0,0-14 0,14 14 0,-14-14 0,14 14 0,-14 0 0,14 0 0,-14 0 0,14 0 0,-14 0 0,14 0 0,0 0 0,0 14 0,-14-28 0,14 14 0,-14 0 0,14-14 0,0 0 64,-14 14-32,0-14-32,0 14 32,-14-14 32,14 14-32,-28-28-32,14 14 32,-15 0-128,1 0 64,-14-14-32,28 14 0,-28-14 64,14-1 0,-42-27 64,14 0-32,-14 0-32,13 14 32,1-15-32,0 1 0,-14 14 0,13 0 0,-13-14-96,0 14 64,0-14-32,14 14 0,-14-14 64,0 14 0,-1-14 64,29 14-32,-28-29 64,28 29-64,-15 0-96,15 0 32,0 14 32,0 0 0,0 0 64,14-1-32,-14 15-96,14-14 32,14 0-128,-14 14 96,14 0-96,0 0 64,14 0-352,-14 0 224,14-14-864,-1 14 608,15 0-2176,-14 0 1472,14 0-5023,0 0 3455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2:45.63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5427 14763 4352,'0'15'1664,"0"-15"-896,0 14-352,0-14 544,0 0-288,0 15 32,0-15-224,0 14-32,0-14-256,0 0-192,0 0-32,0 0 96,0 0 32,14-14 96,1-1 32,-15-14 96,14-28-32,-14 0 64,14-15-192,-14 0-32,15-28 64,-1-1 32,1-14-32,-1-14 32,-14 0 0,14-15 32,0 1-64,1-29 32,-1-1-128,1-13 0,-15-15 96,14-14 96,-14-15-128,0 1-96,0-1-32,0-14 32,0 0-96,0 0 0,0-14 32,-14 14 64,14-15-32,0 1-32,0 0 32,0 0-32,0-15 0,0 0 64,14 0-96,-14 15-64,0 0 64,0-15 0,0 29-64,0 0 0,14 15-32,-14 13 96,0-42 64,0 14 64,14 43-128,-14 0 32,0 1 0,0 13 0,15 0-96,-15 1 64,14 14-32,-14 14-64,15 14-64,-15 1 32,28 14 96,-13-1 32,14 16-64,-15 28 0,0-15 64,0 15 64,1 14 0,-1 1 64,1-15-128,-1 14 0,0 14 32,-14 1 0,14 14 128,1 0 64,-1 0-160,1 14-64,-15 0 64,14 1 32,-14-1 0,14 0-64,-14 15-64,14-15-32,1 15 128,-15-1 32,14 15 0,-14-14-64,15 0-64,-15 0-32,14 14 192,0-15 96,-14 15-96,15 0 0,14-15-32,-1 15 32,-14 0 0,15-14-32,0 14-64,14 0 32,14 0-32,-13 0 0,27-14 0,1 14-96,29-14 64,-1 14 32,14 0 64,16 0-32,13 0-32,1 0-64,13 0-32,1-15 128,14-14 32,15-13 0,0 13 32,14 0 0,-15 15 32,15-15-64,0 15-64,0-1-64,0 1-32,0 0 128,-15-1 96,15 15-32,0-14-64,-14 14 0,-1 0-32,16 14 0,-30 1 0,14-1 0,1 0 64,-1 44-96,-28-30 0,15 16 32,-16-16 64,16 15-32,-30-14-32,0-1 32,15 16-32,-14-16 0,-1 1 64,1 0-96,-1-1 0,1-13 32,-1-1 64,-14 1-256,1-1-96,-16 14 160,-13-13 32,-1-1 0,-13 1 0,-1-1 64,0-14 0,-14 14 32,-1-14 64,1 15 32,-15-15 32,1 0-160,-1 0 32,-14 0-64,-14 0 0,0 0 128,-1 14 32,-14-14-128,1 0 32,-1 0 64,1 15 32,-1-15-32,-14 0-64,0 0 32,0 14 32,14-14-96,-14 0 0,0 14 32,0-14 64,0 43-192,0-14 32,0-15 32,-14 15 32,14 0 96,0 13-96,0-12 0,-14 12 32,-1 2 0,1 13 0,-1 14 64,15 1-32,-28 0 64,14 14 0,-1 14 96,1 1-96,-15 0-64,1 13 0,-1 16 32,0-1 96,0 14 64,0 1 95,1 28 129,-1-28 96,-14 13 64,15 1-128,-16-29-32,16 15-192,14-15 0,-15 0-224,14-14-32,1 14 0,0 0 0,-1 0 0,1 29 0,14-29 0,0 29 64,-15-29 96,15 29 64,15-29-32,-15 15-32,14-15-96,-14 0 32,15 14-64,-15-13-32,14 13-128,-14 1 0,14-1 64,-14 1 32,-14 14 32,14-15 64,-14 15-32,14-14 64,-15-30 0,1 59 96,-1-1-96,1-14-64,0 0 64,0-1 64,-1 1 0,1-14 0,14 14-192,-15 0 32,1 14 0,14-14 0,0 14 0,-14-14 0,14 14 64,0-14 32,-14 0-32,14-29-64,0 14-64,0-13 32,0 13 32,0 0 64,14-13-96,-14-1-64,0 0 64,14 0 64,-14 0 0,0-28-32,0 14 32,0-29-32,0 0-96,0-14 0,0 14-32,0-14 0,0-1-64,0-14-32,0 1 128,0-1 96,14 1 32,-14 13-32,0-27-192,0 13-128,0-14-32,0 15 32,0-1-32,0-14 0,0 0-160,0 14-96,0-14-160,0-14 1,0 0-97,0 0 64,0-15-416,0 0-160,0 0-2240</inkml:trace>
  <inkml:trace contextRef="#ctx0" brushRef="#br0" timeOffset="1">5614 9611 4352,'0'0'1664,"0"15"-896,14-15-704,-14 0 448,0-15-320,0 15-32,0 0-96,15 0 32,-15 0-64,0 0 64,0 0 0,0 0 224,0-14 128,0 14 128,14 0 32,-14 0-192,0 0 0,14 0-64,0 0 96,1 0-96,14 0 32,14-15-160,-14 15 32,-1 0-32,15 0 32,0 0-128,15 0-32,-16 0 96,16 0 96,0 0 0,-16 0 0,16 0-320,-1-14-32,1 14 64,-1-14 64,0 14-96,1 0-32,-1 0 32,0 0 0,-13 0 32,-2 0 0,-13 0 0,14 14 64,-14-14 32,-15 0 32,15-14-64,-15 14-64,15 0 32,0 0 160,-15-14 64,0 14-160,15 0 32,-14 0 0,-15-15 0,14 15 0,0 0 64,-14 0-32,14 0-96,1 0-32,-15 0 63,0 0-63,0 0-32,0 0 96,0 0 64,0 0 0,0 15 0,0-1-96,0-14 32,0 14-64,0 0 128,0 15-32,0 14-128,0-14 0,-15 14-64,30-14 0,-30 13-96,30 16-32,-15-1-416,14-14-159,-14-14-641,15 14-256,-15-14-2144,14-15-1024,0 0 2432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7:05.30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2122E4A-1FCF-42DD-A419-732362FE15DE}" emma:medium="tactile" emma:mode="ink">
          <msink:context xmlns:msink="http://schemas.microsoft.com/ink/2010/main" type="inkDrawing" rotatedBoundingBox="19229,1970 23257,15147 11636,18699 7609,5522" semanticType="callout" shapeName="Other">
            <msink:sourceLink direction="with" ref="{FC62A9B4-3AF4-4525-860D-8096174F09A5}"/>
            <msink:sourceLink direction="with" ref="{01924C4B-43B9-4906-9AB8-9D9C0D31DE70}"/>
          </msink:context>
        </emma:interpretation>
      </emma:emma>
    </inkml:annotationXML>
    <inkml:trace contextRef="#ctx0" brushRef="#br0">0 11638 4352,'0'15'1664,"0"-15"-896,0 14-352,0-14 544,0 0-288,0 15 32,0-15-224,0 14-32,0-14-256,0 0-192,0 0-32,0 0 96,0 0 32,14-14 96,1-1 32,-15-14 96,14-28-32,-14 0 64,14-15-192,-14 0-32,15-28 64,-1-1 32,1-14-32,-1-14 32,-14 0 0,14-15 32,0 1-64,1-29 32,-1-1-128,1-13 0,-15-15 96,14-14 96,-14-15-128,0 1-96,0-1-32,0-14 32,0 0-96,0 0 0,0-14 32,-14 14 64,14-15-32,0 1-32,0 0 32,0 0-32,0-15 0,0 0 64,14 0-96,-14 15-64,0 0 64,0-15 0,0 29-64,0 0 0,14 15-32,-14 13 96,0-42 64,0 14 64,14 43-128,-14 0 32,0 1 0,0 13 0,15 0-96,-15 1 64,14 14-32,-14 14-64,15 14-64,-15 1 32,28 14 96,-13-1 32,14 16-64,-15 28 0,0-15 64,0 15 64,1 14 0,-1 1 64,1-15-128,-1 14 0,0 14 32,-14 1 0,14 14 128,1 0 64,-1 0-160,1 14-64,-15 0 64,14 1 32,-14-1 0,14 0-64,-14 15-64,14-15-32,1 15 128,-15-1 32,14 15 0,-14-14-64,15 0-64,-15 0-32,14 14 192,0-15 96,-14 15-96,15 0 0,14-15-32,-1 15 32,-14 0 0,15-14-32,0 14-64,14 0 32,14 0-32,-13 0 0,27-14 0,1 14-96,29-14 64,-1 14 32,14 0 64,16 0-32,13 0-32,1 0-64,13 0-32,1-15 128,14-14 32,15-13 0,0 13 32,14 0 0,-15 15 32,15-15-64,0 15-64,0-1-64,0 1-32,0 0 128,-15-1 96,15 15-32,0-14-64,-15 14 0,0 0-32,16 14 0,-30 1 0,14-1 0,1 0 64,-1 44-96,-28-30 0,15 16 32,-16-16 64,16 15-32,-30-14-32,0-1 32,15 16-32,-14-16 0,-1 1 64,1 0-96,-1-1 0,1-13 32,-1-1 64,-14 1-256,1-1-96,-16 14 160,-13-13 32,-1-1 0,-13 1 0,-1-1 64,0-14 0,-14 14 32,-1-14 64,1 15 32,-15-15 32,1 0-160,-1 0 32,-14 0-64,-14 0 0,0 0 128,-1 14 32,-14-14-128,1 0 32,-1 0 64,1 15 32,-1-15-32,-14 0-64,0 0 32,0 14 32,14-14-96,-14 0 0,0 14 32,0-14 64,0 43-192,0-14 32,0-15 32,-14 15 32,14 0 96,0 13-96,0-12 0,-14 12 32,-1 2 0,1 13 0,-1 14 64,15 1-32,-28 0 64,14 14 0,-1 14 96,1 1-96,-15 0-64,1 13 0,-1 16 32,0-1 96,0 14 64,0 1 95,1 28 129,-1-28 96,-14 13 64,15 1-128,-16-29-32,16 15-192,14-15 0,-15 0-224,14-14-32,1 14 0,0 0 0,-1 0 0,1 29 0,14-29 0,0 29 64,-15-29 96,15 29 64,15-29-32,-15 15-32,14-15-96,-14 0 32,15 14-64,-15-13-32,14 13-128,-14 1 0,14-1 64,-14 1 32,-14 14 32,14-15 64,-14 15-32,14-14 64,-15-30 0,1 59 96,-1-1-96,1-14-64,0 0 64,0-1 64,-1 1 0,1-14 0,14 14-192,-15 0 32,1 14 0,14-14 0,0 14 0,-14-14 0,14 14 64,0-14 32,-14 0-32,14-29-64,0 14-64,0-13 32,0 13 32,0 0 64,14-13-96,-14-1-64,0 0 64,14 0 64,-14 0 0,0-28-32,0 14 32,0-29-32,0 0-96,0-14 0,0 14-32,0-14 0,0-1-64,0-14-32,0 1 128,0-1 96,14 1 32,-14 13-32,0-27-192,0 13-128,0-14-32,0 15 32,0-1-32,0-14 0,0 0-160,0 14-96,0-14-160,0-14 1,0 0-97,0 0 64,0-15-416,0 0-160,0 0-2240</inkml:trace>
  </inkml:traceGroup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7:33.46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14 83 1408,'-14'0'512,"14"0"-256,0-9-32,0 9 288,0 0 224,0 0 96,0 0-160,0 0-64,0 0-96,0 0 0,0 0-192,0 0-128,0 0-32,0 9 32,0-9-96,0 9 0,0 0 32,0 0 64,0 10 32,0-1 32,0 1 64,0 8-96,0 10-64,0-9-64,14 17 0,-14-8 64,0 19 64,12-10-32,-12 9-32,0 0-96,0 0 32,0 10 0,0-10 96,0 9-96,0 1-64,0-1 64,0 0 0,0-8-32,14 8-64,-1-18-64,-13 9-32,0 1 192,14-10 96,-14-1-32,0-8 0,12-9-96,-12 0 32,0-1 64,0-9 128,14 1-128,-14-10-96,13 10 160,-13-10 96,0-9-160,14 9-160,-14 0-96,0-9-32,12 0 96,-12 0 0,0 0 96,0 9-96,0-9 0,0 0 160,14 0 160,-1 0-224,0 0-32,0 0 32,0 0 32,28 0 32,-15 9 0,13-9-160,2 0-32,11 0 32,1 0 64,13 10 0,14-1-32,-1 0 32,13 1 32,1-1-96,13 0 0,-13-9 96,26 0 32,-13 9 96,0-9 32,0 0-32,-1 0-32,-12 0-96,13 0 32,0 0-64,-27 0 64,1 0 0,-1 0 32,1 0-64,-28 0 32,14 0-64,-13 0-32,-13 0 32,0 0-32,0 0 64,0 0 32,13 0-128,-28 0-32,16 0 32,-15-9 64,0 9 0,0 0 64,0-9-64,-11 9 64,11-9-64,-13 9 64,0-10-128,1 1 0,-1 9 32,0 0 64,-13 0-96,13-9 0,1 9 32,-14-10 0,0 1-160,12 0 96,2 0 96,-14 0 0,13-10-32,-13 10 32,0-9-32,14 0 0,-14-1 64,0-9-32,0 1-32,0-1 96,12 10 64,-12-10-128,0-9-32,0-8-64,0 7 0,0 2 64,0-10 64,0-9-32,-12 9-32,12-10-64,-14 1-32,1 0 64,13 0 64,0-1-160,-14 1 32,14 0 32,-12 9 96,12-9 0,0 18-32,-14-9-128,14 9 0,-13 0 64,13 10 32,-13-1-128,0 0 32,13 1 0,-14-1 64,14 10 32,-13 0 32,13-1 0,-13 10 0,13-9-96,-13 8 64,13 1 32,0 0 64,-13 0-32,13 9 64,-15-9-128,15-1 0,-11 10-32,11-9-64,-15 9 224,2-9-64,0 0 0,-13 9 0,13-9 32,-13 9-32,11-9 64,-10-1-64,-2 10 64,1-9-64,-14 9 64,13-9-64,-26 0-32,14 9 32,-1 0 32,-26 0 32,13 0 96,-14 0-96,2-10-64,12 10 128,-27 0 32,14 0-160,0 0 0,-14 0-96,1 0 0,12 0 64,-11 0 0,11 0 0,-12 0 0,12-9 0,2 9 0,-1-9 64,-14 9 32,14 0-128,0 18-32,12-8 96,-12-1 32,1 0-96,11 0-32,2 1 96,-1-1 32,0 0-96,0-9-32,0 0 96,13 9 32,-13-9-224,26 0-64,-13 0-384,14 0-160,0 0-288,0 0-160,13 0-736,-2 0-288,15 0-512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800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15339 9600 5632,'16'-33'2112,"-16"33"-1152,0 0-480,0 0 640,0 0-192,0-16-64,-16 16 0,16 0 0,0 0-448,-16-17 32,16 17 64,-16 0 32,0-16-32,-17 0-65,16 16 33,-15-16-64,-17-17 0,0 17-32,-16-17 0,-16 1-128,16-1-96,-17-16-64,17 17 0,-16-17-64,-1 0 64,17 0-128,0 16 0,-17-15 32,1 15 64,16 0-96,16 1 0,0 0 32,0 15 64,0-16-96,17 17-64,-1 0 64,1 16 0,15-16 32,1 0 0,0 16-96,0-17 64,-1 17 32,1-16 64,0 16-32,16 0-32,-17 0 32,17 0 32,-16 0-32,16 0 64,-16 0 64,0 0 64,16 0-192,-33 16 64,17-16 0,-17 0 160,1 0 96,-1 17-192,-16-17-96,17 16-32,-34-16-32,17 16 64,-16 0 96,16 0 64,-16 1 96,0 16-32,-16-17 0,-1 16-96,1-16-32,-1 17-96,1-16-64,16 15 32,-17-16-32,18 17-96,-18 0 64,17-17 32,0 16 64,16 1-96,0 0 0,-16-17 32,16 16 0,16-16-160,-16 17 32,0-17 64,17 1 96,-17 15-64,0-16 0,17 1-128,-1 15-32,0-15-256,1-1-64,16 16 128,0 1 160,-17-17-32,16 17 96,1-17-480,0-16-192,-16 0-1088,15 0-351,1-16-2273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8:40.96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195F6AB3-B3B8-4E86-B143-C93682D78FD2}" emma:medium="tactile" emma:mode="ink">
          <msink:context xmlns:msink="http://schemas.microsoft.com/ink/2010/main" type="inkDrawing" rotatedBoundingBox="10937,10324 12472,10454 12426,11005 10890,10874" semanticType="callout" shapeName="Other">
            <msink:sourceLink direction="to" ref="{01924C4B-43B9-4906-9AB8-9D9C0D31DE70}"/>
          </msink:context>
        </emma:interpretation>
      </emma:emma>
    </inkml:annotationXML>
    <inkml:trace contextRef="#ctx0" brushRef="#br0">5583 5798 4352,'0'0'1664,"0"15"-896,14-15-704,-14 0 448,0-15-320,0 15-32,0 0-96,15 0 32,-15 0-64,0 0 64,0 0 0,0 0 224,0-14 128,0 14 128,14 0 32,-14 0-192,0 0 0,14 0-64,0 0 96,1 0-96,14 0 32,14-15-160,-14 15 32,-1 0-32,15 0 32,0 0-128,15 0-32,-16 0 96,16 0 96,0 0 0,-16 0 0,16 0-320,-1-14-32,1 14 64,0-14 64,-1 14-96,1 0-32,-1 0 32,0 0 0,-13 0 32,-2 0 0,-13 0 0,14 14 64,-14-14 32,-15 0 32,15-14-64,-15 14-64,15 0 32,0 0 160,-15-14 64,0 14-160,15 0 32,-14 0 0,-15-15 0,14 15 0,0 0 64,-14 0-32,14 0-96,1 0-32,-15 0 63,0 0-63,0 0-32,0 0 96,0 0 64,0 0 0,0 15 0,0-1-96,0-14 32,0 14-64,0 0 128,0 15-32,0 14-128,0-14 0,-15 14-64,30-14 0,-30 13-96,30 16-32,-15-1-416,14-14-159,-14-14-641,15 14-256,-15-14-2144,14-15-1024,0 0 2432</inkml:trace>
  </inkml:traceGroup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03:03.71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Group>
    <inkml:annotationXML>
      <emma:emma xmlns:emma="http://www.w3.org/2003/04/emma" version="1.0">
        <emma:interpretation id="{7F195FA4-3B3D-497F-8D7A-1CCD093A9E0F}" emma:medium="tactile" emma:mode="ink">
          <msink:context xmlns:msink="http://schemas.microsoft.com/ink/2010/main" type="inkDrawing" rotatedBoundingBox="12033,5748 19030,5986 18847,11381 11850,11143" hotPoints="18448,8614 15260,11801 12072,8614 15260,5426" semanticType="enclosure" shapeName="Circle"/>
        </emma:interpretation>
      </emma:emma>
    </inkml:annotationXML>
    <inkml:trace contextRef="#ctx0" brushRef="#br0">6169 7003 5120,'0'0'1920,"0"0"-1024,0 14-416,0-14 1152,0 0-928,0 0 736,14 0-832,-14-14 448,0 14-608,0-14 544,0 0-576,0-14 479,0 0-479,0 0 256,0 0-384,0-28 192,0 14-256,0-14 64,0-1-160,-14 1 0,14 0-64,-15-14 160,15 14-128,0-15 192,0 15-192,-14 0 96,14-42-32,0 14 64,-14 14-128,14 0 160,0 14-160,0-1 96,0 29-96,0-42 160,0 28-160,-14 0 32,14 0-64,0 14-192,0 14 64,0-14-32,0 28 32,0-14 128,0 0-32,0 14-32,0 0 32,0-14 32,0 14-32,0 0-32,0 0 32,0 0-128,0 0 64,0 0 32,0 0 0,0 0 0,0 0 0,0 0 0,0 0 0,0 0 64,0 0-32,0 0-32,0 0 32,0 0-128,0 0 64,0-14 32,0 14 0,0 0 64,0 0-32,0 0-96,0 0 32,0 0 32,0 0 0,0 0 0,0 0 0,0 0 0,0 0 0,0 0-96,0 0 64,0 0 32,0 0 0,14-14 0,-14 14 0,0 0 0,0 0 0,14-14 128,-14 14-64,14 0-32,-14 0 0,15-14-32,-15 0 0,14 0 0,0 0 0,0-14-96,0 14 64,14-29 32,0 15 0,14-28 0,-14 14 0,28-28 128,0 28-64,0-43 32,0 29-32,14-28-64,-14 14 32,29-14-32,-15 14 0,0 0 0,0 0 0,1-15 0,-1 29 0,0-28 0,14 14-96,-28 13 160,14 1-64,-14-14 96,0 28-64,1 0-32,-15 0 32,0 0-32,0 14 0,0 0-160,-14 0 96,14 0 160,-14 14-32,1-28-32,-15 14 0,14-1-128,0 15 64,0-14 32,-14 14 0,0-14 64,14 14-32,-14 0 64,0 14-64,-14-14-32,14 0 32,0 14-32,-14-14 0,14 14 64,0 0 32,-14 0 32,0-14-160,14 14 96,-14 0-32,0 0 192,14 0-128,-14-14 32,0 14-64,0 0-64,0 0 32,0 0-128,14 0 64,-14 0 320,0-14-192,0 14 64,0 0-96,0 0-128,0 0 32,0 0 224,14 0-96,-14-14-32,0 14-192,14 0 0,-14 0 64,0 0 32,0 0 32,0 0-96,14 0 64,-14 0 32,0 0 0,14 0 0,0 14 0,-14-14 64,14 0-32,-14 0 64,14 0-64,-14 0-32,14 0 32,0 0-128,0-14 64,0 14 32,0 0-96,0 0 0,14 0 64,0-14 0,1 14 32,13 0 0,-14 0 0,42-14 0,-14 14 192,14 0 192,1 0-480,-15 14-224,0-14 160,14 14 256,0-14-32,0 14 64,0-14-64,14 14-256,1-14 96,-1-14 320,-14 14-128,15 0-64,-2 0-64,1-14-192,-14 14 128,29 0 32,-29 0 64,0-14-96,15 14 64,-15 0 32,0 0 0,0-14 256,0 14-128,0 0-32,0 0-64,-14-14-256,0 14 128,-13 0 96,13 0 32,-28 0 64,14 0 0,-14 0 96,14 14-96,-28-14-64,14 0 0,-14 0-192,1 0 96,-1 0 96,0 0 0,0 0 192,0 0-320,-14 0-96,14 0 32,-14 0 0,14 0 96,-14 0 32,14 0 32,-14 0 64,0 0-32,0 0-32,14 0 32,-14 0 32,0 0 96,0 0 128,14 0-128,-14 0-320,0 14 96,14-14-192,-14 0 128,0 0 288,14 14-96,-14-14 0,14 14-32,-14-14-128,14 14 64,0 0 32,0 0 0,0 0 0,14 14 0,0 0 0,0 0 0,0 14-96,14-13 160,-14 13 64,14-14-32,0 14 0,0 0-32,1 14-64,-1-14 32,14 14-256,0-14 128,0 28 96,0-14 32,15 0 128,-29-13-96,28 13-32,-14 0 0,0 0-192,0 0 96,0 1-32,14-1 32,-14-14 192,1 14-64,-15-14-96,0 0 0,0 0-128,-14-14 96,14 14 96,-28-14 64,14-14 32,-14 14-64,15 0-64,-15-14 32,14 14-32,0-14 0,-14 0 0,0 14 0,0-13 64,0-1-32,0 0-32,0-14 32,0 14-32,0-14 0,-14 14 0,14 0 0,0-14 192,-14 0-96,14 14 32,-14 0-64,14-14-64,0 0 32,-14 14-128,14 0 64,0-14-32,-14 14 0,0-14 0,14 14 0,-14-14-224,14 14 160,-14-14 128,0 14 0,0-14 448,14 0-256,-14 0-96,0 14-32,0-14 0,0 0-32,0 0 64,0 0-64,0 14-32,0-14 32,0 0-32,0 14 0,0-14 64,0 0-32,0 14-96,0-14 32,0 14-544,0 0 320,-14 1-320,14 13 320,0 0 576,0 0-160,0 14 448,0 0-352,0 14-192,14 0-64,-14 14-64,0-14 0,14 14 64,-14 0 0,0 1 0,14-1 0,-14 0 64,14-28-32,-14 14-96,0 0 32,0 14-32,0 0 0,14-14 128,-14 1-32,0-1 64,0-28-224,0 0-32,0 0 64,0 0 32,14-14 64,-28 14 0,14 1 0,0-29 0,0 14 0,0 0-288,0 0 160,0 0 128,14 0 0,-14-14 224,0 14-128,0-14-256,-14 0 96,14 14 0,0-14 64,0 0 128,0 0-64,0 14-32,0-14 0,0 0 96,0 14-64,0-14-32,0 14 0,-14 0-320,28-14 160,-14 0-160,0 14 384,0-14 224,0 0-160,-14 14-64,14-14-64,0 14-128,0-14 64,0 0-128,0 14 96,0-14-192,0 14 160,-14-14 192,14 0-64,0 0-64,0 14 0,-14-14-192,14 14 128,-28 0 320,14 0-128,0 14 128,-14 0-128,0 0-64,14 0 0,-28 0-192,14 0 96,-28 28-32,14 0 32,-29 15 64,15-15 0,0 14 64,14-14-32,-14 1-32,14-1 32,-43 42 32,15 0-32,-14 0 128,14-28-96,-14 14-160,28-13 32,-14-1-96,28-14 64,-15 0 64,15-14 32,0-13 0,14 13 0,-14 0-96,14 0 64,0-14-32,0 0 0,14-14 64,-1 14 0,1-28 64,14 28-32,-14-28-96,0 14 32,0-14-32,14 14 0,0-14 128,0 0-32,-14 0 64,14 14-64,0-14 192,0 0-128,0 0 32,0 0-64,0 0-64,0 0 32,0 0-128,0 0 64,0 14-32,0-14 0,0 0 0,0 0 0,0 0 128,0 14-32,0-14-32,0 0 32,-14 14 96,14-14-64,0 0 128,0 0-128,-14 0-32,0 0 0,14 0-32,-14 0 0,-14 0-96,14 14 64,-28-14-32,14 0 0,-28-14 0,14 14 0,0 0 64,0 0 0,0 0 0,0 0 0,-43 0 0,1-14 0,-14 14-160,27 0 96,-27-14 96,14 14 0,-14-14-32,14 14 32,-14 0 32,14 0-32,-1-14 256,1 14-160,0 0-96,13-14-64,-13 14-32,28 0 0,-27-14 128,12 28-32,1-14 64,14 0-64,-14 0-32,13 0 32,1-14-32,14 14 0,0 0 64,14 0-32,-28 0-96,14 0 32,-14 0-320,28 0 192,0 0 128,0 0 32,0 0 512,0 0-288,14-14-32,-14 14-96,14 0-96,-14-14 32,13 14-32,1 0 0,0-14 0,14 14 0,-14-14 0,14 14 0,-14 0 0,14 0 0,-14 0 0,14 0 0,-14 0 0,14 0 0,0 0 0,0 14 0,-14-28 0,14 14 0,-14 0 0,14-14 0,0 0 64,-14 14-32,0-14-32,0 14 32,-14-14 32,14 14-32,-28-28-32,14 14 32,-15 0-128,1 0 64,-14-14-32,28 14 0,-28-14 64,14-1 0,-42-27 64,14 0-32,-14 0-32,13 14 32,1-15-32,0 1 0,-14 14 0,13 0 0,-13-14-96,0 14 64,0-14-32,14 14 0,-14-14 64,0 14 0,-1-14 64,29 14-32,-28-29 64,28 29-64,-15 0-96,15 0 32,0 14 32,0 0 0,0 0 64,14-1-32,-14 15-96,14-14 32,14 0-128,-14 14 96,14 0-96,0 0 64,14 0-352,-14 0 224,14-14-864,-1 14 608,15 0-2176,-14 0 1472,14 0-5023,0 0 3455</inkml:trace>
  </inkml:traceGroup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4:46.68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C62A9B4-3AF4-4525-860D-8096174F09A5}" emma:medium="tactile" emma:mode="ink">
          <msink:context xmlns:msink="http://schemas.microsoft.com/ink/2010/main" type="inkDrawing" rotatedBoundingBox="2701,14578 6272,8751 11027,11666 7456,17493" hotPoints="9435,15014 2591,14432 6517,8795" semanticType="enclosure" shapeName="EquilateralTriangle">
            <msink:sourceLink direction="with" ref="{F561C18D-107C-41BF-BA4C-A288C887C58F}"/>
            <msink:destinationLink direction="with" ref="{A2122E4A-1FCF-42DD-A419-732362FE15DE}"/>
            <msink:destinationLink direction="with" ref="{9A5D8725-7496-433B-AFE7-988ED8D345C3}"/>
          </msink:context>
        </emma:interpretation>
      </emma:emma>
    </inkml:annotationXML>
    <inkml:trace contextRef="#ctx0" brushRef="#br0">201 5726 3968,'0'14'1568,"0"-14"-832,0 0-160,0 0 640,0 0-480,0 0-64,0 0-224,0-14-32,0 14-224,0 0-128,0-43-32,14 14 96,-14 1 64,15-1 0,-1-28 32,1 13-64,-1-27 0,14-1-192,1 1 32,0-30 64,14 0 96,0-13-224,0 13 0,14-28 0,-13 0 96,27-14 0,-14 13 64,15-28-128,0 15 0,0-29 32,43-58 64,-15 1-32,1 42 64,-1 0-128,-14 15 0,0 14-32,-14 15 0,14-15 64,0 14 0,-14 15 0,14 0 0,0-1 0,-14 2 0,0-2 0,0 16 0,14-16 64,-15 1 32,1 29-128,14-15 32,-14 0 0,-1 15 0,1 13 64,0 1 32,14 0-32,-14 15 32,-15 13 64,15 1 64,-15 14-192,-14 0-64,15 0 128,-1 0 96,0 14-192,-13-14 32,-16 14-32,15 0 64,-14 1 32,0 14 96,0-1-32,-1 15 64,15 0-64,-14 0-96,14 29-32,-14-1 64,13 16 64,2 13-64,13 0-64,-14 29-96,29 15-32,-15 14 128,1 14 32,13 14 64,-13 1 0,14 0-64,-15-16-64,0 16 96,15 0 0,0-1 32,-15 0 0,15 30-64,-15-1 32,15 0-128,0 1-64,0 13 128,-15 0 32,0 1-96,1 0 32,-1 0 288,-14-15 96,1 0-32,-2 0 31,-13-14-159,14 0 32,-14-15-160,0-14-64,-1 29 0,16-28 32,-2-30-96,-13 15 0,0 0 96,-1-15 32,1-14-128,-14 0-32,13 0 32,1-28 64,-15-1 64,1-14 32,-1 0-160,0-14-32,1-1 96,-1 1 32,1-14-160,-1-1 0,0 14-32,-14-13 64,14 0 96,-14-1 64,29 0-256,-14 0 96,-1 1 0,-14-1-32,14 1 0,0-15 64,-14 14 0,0 0 32,0-14 0,0 14 0,0-14 64,0 0-32,-14 15-32,0-15 32,14 14-32,-29-14-96,0 15 160,15-15 0,-14 14-160,13-14 0,-14 0 96,1 0 128,-1 14-96,0-14-96,-14 0-64,0 0 96,0 14-64,0-14 33,-14 0-97,28 0 32,-29 0 64,1 0 32,0 0 96,-1 0 96,15-14-224,-14 14 0,-15-14 64,15 0 64,0 14 0,-1-15-64,15 15 32,-29 0-32,15-14 128,-1 14 159,-14 0-223,15-15-32,-14 1-32,13 14 0,0-14-96,1 0 64,0-15 32,-1 29 0,1-15 0,0 15 64,-1 0-32,1-14 64,-15 14-64,15 0-32,-1 0 224,15-14 96,-14 28-96,14-14-64,-14 0 64,-1 0 0,0 14-32,1-14-32,0 0-192,-15 0-32,0 0 32,15 0 0,0 15-128,-1-15-32,-13 0 0,-1 0 128,14 0-32,-13 0 32,14 0 128,-30 0 32,30-15-32,-1 15-64,1 0 160,0 0 32,-15 0-160,14-14-64,-13 14 64,14 0 32,-1 0-160,15 0-64,-29 0 128,15-14 160,14 14-128,0 0-64,-1 0 32,2 0 0,-30-14-128,29 28 32,-15 0 64,15-14 96,0 14 192,0-14 128,-14 0-352,14 15-128,0-30-32,0 15 96,-1 0 32,16 0 32,-1 0 128,-14-14 64,15 14 0,-16-14-32,1 14-32,14-14 0,-13 14-64,13-15-64,0 15 32,1-15 32,-1 15-32,0 0-32,1 0-64,13 0 32,-14-14 32,-14 14 64,14 0-384,1 0-192,-1 0 288,0 0 96,15 0 96,-14 14 96,13-28-96,1 14-64,-15 0 256,15 0 192,-15 0-384,14 0-160,-13 0-224,-1 0 0,0 0-288,-13 0 1,13-14-1,0 14 96,1-14 192,-2 14 128,2 0-288,14-15 0,-1 15-1408,-28-14-608,0 14-288</inkml:trace>
  </inkml:traceGroup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6:53.231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9A5D8725-7496-433B-AFE7-988ED8D345C3}" emma:medium="tactile" emma:mode="ink">
          <msink:context xmlns:msink="http://schemas.microsoft.com/ink/2010/main" type="inkDrawing" rotatedBoundingBox="3318,12461 3836,12891 3791,12946 3273,12516" semanticType="callout" shapeName="Other">
            <msink:sourceLink direction="with" ref="{FC62A9B4-3AF4-4525-860D-8096174F09A5}"/>
          </msink:context>
        </emma:interpretation>
      </emma:emma>
    </inkml:annotationXML>
    <inkml:trace contextRef="#ctx0" brushRef="#br0">2261 7190 896,'0'-14'352,"0"14"-192,14 0 0,-14 0 192,0 0 224,0-14 96,0 14 224,14 0 96,-14 0-288,0 0 0,14-15-64,-14 15 0,0 0-96,0-14 0,0 14-288,0 0-32,0 0 96,0 0 0,0 0 128,-14 0 64,14 0-32,-14 0-32,14 0 32,-14 0 32,-1-15 64,1 15-32,-1-14 32,-13 0-224,-1-15-128,0 0-128,1 1 0,-16-1-128,2-14-64,-1 14-512,-15-14-160,15 0-1024,-14 0-448,14 0-1024</inkml:trace>
  </inkml:traceGroup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6:56.77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F75A86F8-7DA0-481D-B0AB-A117E9F0BBDC}" emma:medium="tactile" emma:mode="ink">
          <msink:context xmlns:msink="http://schemas.microsoft.com/ink/2010/main" type="writingRegion" rotatedBoundingBox="7777,14966 7863,14966 7863,15511 7777,15511"/>
        </emma:interpretation>
      </emma:emma>
    </inkml:annotationXML>
    <inkml:traceGroup>
      <inkml:annotationXML>
        <emma:emma xmlns:emma="http://www.w3.org/2003/04/emma" version="1.0">
          <emma:interpretation id="{BACE1A64-C7FF-4E1E-94E2-186F8AE9FA4C}" emma:medium="tactile" emma:mode="ink">
            <msink:context xmlns:msink="http://schemas.microsoft.com/ink/2010/main" type="paragraph" rotatedBoundingBox="7777,14966 7863,14966 7863,15511 7777,155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14015A-D5A1-4EC8-A44C-74972BB88283}" emma:medium="tactile" emma:mode="ink">
              <msink:context xmlns:msink="http://schemas.microsoft.com/ink/2010/main" type="line" rotatedBoundingBox="7777,14966 7863,14966 7863,15511 7777,15511"/>
            </emma:interpretation>
          </emma:emma>
        </inkml:annotationXML>
        <inkml:traceGroup>
          <inkml:annotationXML>
            <emma:emma xmlns:emma="http://www.w3.org/2003/04/emma" version="1.0">
              <emma:interpretation id="{569B9BEA-3B29-44FF-B703-30FE8C06B7A4}" emma:medium="tactile" emma:mode="ink">
                <msink:context xmlns:msink="http://schemas.microsoft.com/ink/2010/main" type="inkWord" rotatedBoundingBox="7777,14966 7863,14966 7863,15511 7777,15511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|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5828 8078 2176,'0'-14'864,"0"14"-448,0-14-576,0 14 192,0 0-32,0-14 0,14 14-224,-14 0 0,0-15 160,0 15 192,0 0 352,0 0 256,0-14-32,0 14-32,0 0-96,0 0-32,0 0-96,0 0 32,0 0 32,0 0 64,0 0-320,0 0 128,0 0 64,0 14-160,0-14-32,0 15 0,0-1 0,0 14 0,0-13 0,0 14 0,15 14 0,-15 0-224,0 0 0,0-14-96,14 13 0,-14 16-512,15-15-256,-15 14-960,14-13-1664,0-16 576</inkml:trace>
        </inkml:traceGroup>
      </inkml:traceGroup>
    </inkml:traceGroup>
  </inkml:traceGroup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6:54.469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414575AE-43B7-4D04-B310-E7235053B2F3}" emma:medium="tactile" emma:mode="ink">
          <msink:context xmlns:msink="http://schemas.microsoft.com/ink/2010/main" type="writingRegion" rotatedBoundingBox="8322,12742 9111,12742 9111,13115 8322,13115"/>
        </emma:interpretation>
      </emma:emma>
    </inkml:annotationXML>
    <inkml:traceGroup>
      <inkml:annotationXML>
        <emma:emma xmlns:emma="http://www.w3.org/2003/04/emma" version="1.0">
          <emma:interpretation id="{B32AE2D1-07F1-42CD-9257-BB186823D799}" emma:medium="tactile" emma:mode="ink">
            <msink:context xmlns:msink="http://schemas.microsoft.com/ink/2010/main" type="paragraph" rotatedBoundingBox="8322,12742 9111,12742 9111,13115 8322,131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638D2E-D81B-456A-81AA-0244EE01783B}" emma:medium="tactile" emma:mode="ink">
              <msink:context xmlns:msink="http://schemas.microsoft.com/ink/2010/main" type="line" rotatedBoundingBox="8322,12742 9111,12742 9111,13115 8322,13115"/>
            </emma:interpretation>
          </emma:emma>
        </inkml:annotationXML>
        <inkml:traceGroup>
          <inkml:annotationXML>
            <emma:emma xmlns:emma="http://www.w3.org/2003/04/emma" version="1.0">
              <emma:interpretation id="{01924C4B-43B9-4906-9AB8-9D9C0D31DE70}" emma:medium="tactile" emma:mode="ink">
                <msink:context xmlns:msink="http://schemas.microsoft.com/ink/2010/main" type="inkWord" rotatedBoundingBox="8322,12742 9111,12742 9111,13115 8322,13115">
                  <msink:destinationLink direction="to" ref="{195F6AB3-B3B8-4E86-B143-C93682D78FD2}"/>
                  <msink:destinationLink direction="with" ref="{A2122E4A-1FCF-42DD-A419-732362FE15DE}"/>
                </msink:context>
              </emma:interpretation>
              <emma:one-of disjunction-type="recognition" id="oneOf0">
                <emma:interpretation id="interp0" emma:lang="en-US" emma:confidence="0">
                  <emma:literal>~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43 316 3456,'0'0'1312,"0"14"-704,0 1-448,0-15 352,0 0-288,-14 14-128,14-14 416,-15 0 192,15 0 96,-14 14 352,14-14-288,0 0-480,0 0 0,14 0-32,-14 0 64,15 0 96,-1 0-32,0-14 32,0 14-128,1-14 0,-1-1-288,15 1-128,-1-1-96,2 1 96,-2 0 0,15-15 96,0 15-96,0-1 0,0 1-32,15-14-64,-1-1-256,-14 0-96,15 15-320,-16-15-128,2 0-704,-2 1-320,16 13-640</inkml:trace>
        </inkml:traceGroup>
      </inkml:traceGroup>
    </inkml:traceGroup>
  </inkml:traceGroup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6:47.850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F561C18D-107C-41BF-BA4C-A288C887C58F}" emma:medium="tactile" emma:mode="ink">
          <msink:context xmlns:msink="http://schemas.microsoft.com/ink/2010/main" type="writingRegion" rotatedBoundingBox="5639,12326 6844,12326 6844,12842 5639,12842">
            <msink:destinationLink direction="with" ref="{FC62A9B4-3AF4-4525-860D-8096174F09A5}"/>
          </msink:context>
        </emma:interpretation>
      </emma:emma>
    </inkml:annotationXML>
    <inkml:traceGroup>
      <inkml:annotationXML>
        <emma:emma xmlns:emma="http://www.w3.org/2003/04/emma" version="1.0">
          <emma:interpretation id="{0F8BC090-ACFC-4C92-8128-89DE661D377C}" emma:medium="tactile" emma:mode="ink">
            <msink:context xmlns:msink="http://schemas.microsoft.com/ink/2010/main" type="paragraph" rotatedBoundingBox="5639,12326 6844,12326 6844,12842 5639,12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0EDE77-440A-49A4-B809-D91DCDA1FECF}" emma:medium="tactile" emma:mode="ink">
              <msink:context xmlns:msink="http://schemas.microsoft.com/ink/2010/main" type="line" rotatedBoundingBox="5639,12326 6844,12326 6844,12842 5639,12842"/>
            </emma:interpretation>
          </emma:emma>
        </inkml:annotationXML>
        <inkml:traceGroup>
          <inkml:annotationXML>
            <emma:emma xmlns:emma="http://www.w3.org/2003/04/emma" version="1.0">
              <emma:interpretation id="{B748050E-297D-49C3-B4CE-59BAE38B5EEF}" emma:medium="tactile" emma:mode="ink">
                <msink:context xmlns:msink="http://schemas.microsoft.com/ink/2010/main" type="inkWord" rotatedBoundingBox="5639,12326 6844,12326 6844,12842 5639,12842"/>
              </emma:interpretation>
              <emma:one-of disjunction-type="recognition" id="oneOf0">
                <emma:interpretation id="interp0" emma:lang="en-US" emma:confidence="1">
                  <emma:literal>~</emma:literal>
                </emma:interpretation>
                <emma:interpretation id="interp1" emma:lang="en-US" emma:confidence="0">
                  <emma:literal>u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w</emma:literal>
                </emma:interpretation>
              </emma:one-of>
            </emma:emma>
          </inkml:annotationXML>
          <inkml:trace contextRef="#ctx0" brushRef="#br0">2942 6652 3584,'0'0'1408,"0"0"-768,0 0-480,0 0 416,0 0-32,0 0 32,0 0-96,0 0 32,0 0-288,0 0 64,0 0 128,15 15-96,-15-15 64,14 14-224,-14 14-32,14 1 128,1 0 160,14-15-160,-15 15-64,14 0-32,1-15-32,0 14 0,-1 1 64,1 14-32,0-14 64,14 14-128,0 0 0,0-15-32,0 1 32,14 0 128,1-15 128,-1-14-64,15 0 64,-15-14-64,15-15 64,0-14-128,-15 0-64,0 0-416,0-14-256,1-1-864,-15 16-320,0-2-1856</inkml:trace>
        </inkml:traceGroup>
      </inkml:traceGroup>
    </inkml:traceGroup>
  </inkml:traceGroup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6:55.625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61CC148C-F44A-4891-A1DF-E8218E29D7F9}" emma:medium="tactile" emma:mode="ink">
          <msink:context xmlns:msink="http://schemas.microsoft.com/ink/2010/main" type="writingRegion" rotatedBoundingBox="4146,14895 4390,14895 4390,15612 4146,15612"/>
        </emma:interpretation>
      </emma:emma>
    </inkml:annotationXML>
    <inkml:traceGroup>
      <inkml:annotationXML>
        <emma:emma xmlns:emma="http://www.w3.org/2003/04/emma" version="1.0">
          <emma:interpretation id="{6DEED6BD-531A-4B27-870D-4F3B888184DD}" emma:medium="tactile" emma:mode="ink">
            <msink:context xmlns:msink="http://schemas.microsoft.com/ink/2010/main" type="paragraph" rotatedBoundingBox="4146,14895 4390,14895 4390,15612 4146,156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B81998-B4A9-4325-B4DD-862F2EE63955}" emma:medium="tactile" emma:mode="ink">
              <msink:context xmlns:msink="http://schemas.microsoft.com/ink/2010/main" type="line" rotatedBoundingBox="4146,14895 4390,14895 4390,15612 4146,15612"/>
            </emma:interpretation>
          </emma:emma>
        </inkml:annotationXML>
        <inkml:traceGroup>
          <inkml:annotationXML>
            <emma:emma xmlns:emma="http://www.w3.org/2003/04/emma" version="1.0">
              <emma:interpretation id="{B6558565-EFCB-418B-B542-A53E006C1FBD}" emma:medium="tactile" emma:mode="ink">
                <msink:context xmlns:msink="http://schemas.microsoft.com/ink/2010/main" type="inkWord" rotatedBoundingBox="4146,14895 4390,14895 4390,15612 4146,15612"/>
              </emma:interpretation>
              <emma:one-of disjunction-type="recognition" id="oneOf0">
                <emma:interpretation id="interp0" emma:lang="en-US" emma:confidence="0">
                  <emma:literal>l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|</emma:literal>
                </emma:interpretation>
              </emma:one-of>
            </emma:emma>
          </inkml:annotationXML>
          <inkml:trace contextRef="#ctx0" brushRef="#br0">2441 7951 2816,'0'-15'1120,"0"15"-576,0 0-160,0 0 416,0 0 0,0 0 64,0 0-288,0 0-96,-14 0-64,14 15 32,0-15-288,0 0-96,0 0 128,0 0 192,0 14-128,-14-14-64,14 0 32,0 0 0,0 14-32,-15-14 32,15 14 0,-14 1 32,14-1-64,-15 1 32,15 13 0,-14 1 96,0 0-160,0 14-32,-1 0-64,0 0 32,1 14 0,-1-14 32,-13 14-288,14 1-64,-1-15-448,15 0-192,-14 0-2176,14 0-1312,0-29 1920</inkml:trace>
        </inkml:traceGroup>
      </inkml:traceGroup>
    </inkml:traceGroup>
  </inkml:traceGroup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3:52.450"/>
    </inkml:context>
    <inkml:brush xml:id="br0">
      <inkml:brushProperty name="width" value="0.03333" units="cm"/>
      <inkml:brushProperty name="height" value="0.03333" units="cm"/>
    </inkml:brush>
    <inkml:brush xml:id="br1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B71AAB20-9C1E-4490-AC2A-D6183C6F05F1}" emma:medium="tactile" emma:mode="ink">
          <msink:context xmlns:msink="http://schemas.microsoft.com/ink/2010/main" type="writingRegion" rotatedBoundingBox="11540,10936 13082,9946 14511,12170 12969,13160"/>
        </emma:interpretation>
      </emma:emma>
    </inkml:annotationXML>
    <inkml:traceGroup>
      <inkml:annotationXML>
        <emma:emma xmlns:emma="http://www.w3.org/2003/04/emma" version="1.0">
          <emma:interpretation id="{07A2530F-B1C3-4747-896D-6165686B7E18}" emma:medium="tactile" emma:mode="ink">
            <msink:context xmlns:msink="http://schemas.microsoft.com/ink/2010/main" type="paragraph" rotatedBoundingBox="11541,10936 13001,10018 13355,10582 11896,115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854E00-1D82-412B-9615-EF328D8650F9}" emma:medium="tactile" emma:mode="ink">
              <msink:context xmlns:msink="http://schemas.microsoft.com/ink/2010/main" type="line" rotatedBoundingBox="11541,10936 13001,10018 13355,10582 11896,11500"/>
            </emma:interpretation>
          </emma:emma>
        </inkml:annotationXML>
        <inkml:traceGroup>
          <inkml:annotationXML>
            <emma:emma xmlns:emma="http://www.w3.org/2003/04/emma" version="1.0">
              <emma:interpretation id="{FA2B1FBB-AC63-4D92-89C4-541A544D1652}" emma:medium="tactile" emma:mode="ink">
                <msink:context xmlns:msink="http://schemas.microsoft.com/ink/2010/main" type="inkWord" rotatedBoundingBox="11541,10936 11888,10717 12243,11281 11896,11500"/>
              </emma:interpretation>
              <emma:one-of disjunction-type="recognition" id="oneOf0">
                <emma:interpretation id="interp0" emma:lang="en-US" emma:confidence="0">
                  <emma:literal>Yore.</emma:literal>
                </emma:interpretation>
                <emma:interpretation id="interp1" emma:lang="en-US" emma:confidence="0">
                  <emma:literal>Yoke.</emma:literal>
                </emma:interpretation>
                <emma:interpretation id="interp2" emma:lang="en-US" emma:confidence="0">
                  <emma:literal>Yom.</emma:literal>
                </emma:interpretation>
                <emma:interpretation id="interp3" emma:lang="en-US" emma:confidence="0">
                  <emma:literal>You.</emma:literal>
                </emma:interpretation>
                <emma:interpretation id="interp4" emma:lang="en-US" emma:confidence="0">
                  <emma:literal>Yogh.</emma:literal>
                </emma:interpretation>
              </emma:one-of>
            </emma:emma>
          </inkml:annotationXML>
          <inkml:trace contextRef="#ctx0" brushRef="#br0">6228 6514 4224,'16'0'1664,"-16"0"-896,0-16-480,0 16 864,0 0-640,0 0 160,0 0-96,-16 0 352,16 0-480,0 0 480,0 16-544,-16-16 288,16 16-384,-16 1 128,16 15-256,0-16-64,0 17-64,-17-17-32,17 1 0,0-1 0,17 0 0,-17 0 0,0-16 0,16 0 64,0-16-32,0 0-32,0 16 32,-16-33 32,17 33-32,-17-32-96,0 32 32,0-33 32,0 33 0,-17-16 64,17 0-32,0-1 64,0 17-64,-16 0-96,0 0 32,16 0 96,0 17-32,-16-17-32,16 16 32,0 0-128,0-16 64,16 16-128,-16 1 96,16-17-32,0 0 32,-16-17 0,17 17 0,-1-16-96,-16 16 96,17-16-32,-17 0 32,0-1 128,16 17-32,-32-16 192,16 16-128,0 0 192,-17 0-192,1 0 32,16 16-64,-17 1 32,17-1-64,0 16-96,0-15 32,0-1-32,0 0 0,0-16 0,17 0 0,-1 0 0,1 0 0,-17-16 64,16 16 0,0-16 64,-16-1-32,0 1-32,0 16 32,0-16 32,-16 16-32,0 0 64,16 0-64,-17 0 128,17 0-96,-16 16-96,16 0 0,-17 1-32,17-1 0,17 0 64,-17 1 0,16-34-224,1 17 128,-17 0-448,16-16 288,0 0-288,0-1 288,-16 1-64,16 0 192,-32 16 128,16-16 32,-16 16 128,0-17-96,0 17 320,-1 17-192,1-17 96,-1 16-160,17 0-128,0 0-32,-16 17-672,16-17 384,16 1-1920,-16-1 1248,17 0-2592,-1-16 2016</inkml:trace>
          <inkml:trace contextRef="#ctx0" brushRef="#br0" timeOffset="18870">5739 6254 5120,'0'0'2016,"0"0"-1088,0 33-608,0-33 1056,0 0-800,16 16 640,-16-16-704,0 16 320,17 0-512,-17-16 256,16 17-320,-16-1 192,16 1-224,0-17 64,0 16-160,-16-16 288,17 16-224,-1-16 160,0 16-192,1-16 63,16-16-63,-17 0-96,16-17-32,-16 17 0,1-17 96,-1 1-64,1-17-160,-1 16 32,-16 0-895,0 1 543,16 16-1888,-16-1 1312,0 1-3456,16 16 2528</inkml:trace>
        </inkml:traceGroup>
        <inkml:traceGroup>
          <inkml:annotationXML>
            <emma:emma xmlns:emma="http://www.w3.org/2003/04/emma" version="1.0">
              <emma:interpretation id="{8ABDBF6E-132A-4ED0-B2FF-E88B0B6AA329}" emma:medium="tactile" emma:mode="ink">
                <msink:context xmlns:msink="http://schemas.microsoft.com/ink/2010/main" type="inkWord" rotatedBoundingBox="12660,10243 13006,10025 13351,10575 13006,10793"/>
              </emma:interpretation>
              <emma:one-of disjunction-type="recognition" id="oneOf1">
                <emma:interpretation id="interp5" emma:lang="en-US" emma:confidence="0">
                  <emma:literal>one</emma:literal>
                </emma:interpretation>
                <emma:interpretation id="interp6" emma:lang="en-US" emma:confidence="0">
                  <emma:literal>ode</emma:literal>
                </emma:interpretation>
                <emma:interpretation id="interp7" emma:lang="en-US" emma:confidence="0">
                  <emma:literal>owe</emma:literal>
                </emma:interpretation>
                <emma:interpretation id="interp8" emma:lang="en-US" emma:confidence="0">
                  <emma:literal>ore</emma:literal>
                </emma:interpretation>
                <emma:interpretation id="interp9" emma:lang="en-US" emma:confidence="0">
                  <emma:literal>oat</emma:literal>
                </emma:interpretation>
              </emma:one-of>
            </emma:emma>
          </inkml:annotationXML>
          <inkml:trace contextRef="#ctx0" brushRef="#br0" timeOffset="19764">6911 5538 3328,'-16'0'1216,"16"0"-640,0 16 160,0-16 1280,0 16-1056,0-16 576,0 16-896,0-16 416,0 33-608,0-17 320,16 1-448,-16-17 256,0 16-320,0 0 288,17 0-320,-1-16 224,0 0-224,1 0 64,-1 0-160,0-16 63,0 0-95,1-17 0,-1 17-32,0-17 32,1 17-64,-1-16-32,-16-1 32,17 0-32,-1 17-160,0-17-447,-16 17 287,16 0-1184,-16-1 864,16 1-3392,-16 16 2240,0 0-2368,0 0 2400</inkml:trace>
          <inkml:trace contextRef="#ctx0" brushRef="#br0" timeOffset="1616">7221 5944 4736,'-16'0'1760,"16"0"-960,0 33-512,0-33 928,0 16-672,0-16 320,0 17-544,0-17 64,0 16-256,16 1-128,-16-17-32,17 16 32,-1-16 0,-16 0 64,16 0-32,1-16 64,-17 16-64,16-17 64,-16 1-64,0-1 192,0 1-128,0 0 320,0-1-224,0 1 320,-16 0-288,-1 16 160,17 0-224,-16 0 0,16 16-96,-16 0-192,16 1 64,0-17 32,0 16 32,0 0 64,0 1-32,16-17-96,0 0 32,-16 0-32,17-17 0,-1 1 64,0 0 0,-16-1-96,16 1 64,-16-16 96,0 32-32,-16-16 128,0-1-96,0 17 480,-1 0-320,1 0 320,0 17-288,-17-1-64,17 16-128,0 1-64,16-17 32,0 17-32,0-17 0,0 17-96,0-17 64,16-16 32,0 0 0,0 0-96,1 0 64,-1-32-32,0 15 0,1-16 128,-17 1-32,0 15 128,0 1-96,0 0 256,-17 0-192,1 0 320,0 16-257,-1 0 33,1 16-128,0 0-64,0 16 0,0-15-192,16-1 96,-17 0-32,17 1 32,0-17 64,0 16 0,0-16 0,17 17 0,-17-34-95,16 17 63,0 0-32,0 0 0,0-16 0,1-1 0,-17 1 128,16 0-32,-16-1 64,0 17-64,0-16 63,-16 16-63,16 0 128,-17 16-96,1-16 128,0 17-128,0-1-32,16 0 0,-16 1-128,16-1 64,0 1-32,0-1 0,16 0 0,0-16 0,0 0-159,0 0 127,1 0-384,-1 0 256,0-16-448,1 16 384,-17-16-1120,0 16 768,-17 0-3584,17 0 2368</inkml:trace>
        </inkml:traceGroup>
      </inkml:traceGroup>
    </inkml:traceGroup>
    <inkml:traceGroup>
      <inkml:annotationXML>
        <emma:emma xmlns:emma="http://www.w3.org/2003/04/emma" version="1.0">
          <emma:interpretation id="{D4B18071-5FAB-4BB7-A681-6C3A4D62D136}" emma:medium="tactile" emma:mode="ink">
            <msink:context xmlns:msink="http://schemas.microsoft.com/ink/2010/main" type="paragraph" rotatedBoundingBox="12344,12083 13838,11123 14511,12170 13017,131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126CD5-F053-4048-B30F-3C07B831941B}" emma:medium="tactile" emma:mode="ink">
              <msink:context xmlns:msink="http://schemas.microsoft.com/ink/2010/main" type="line" rotatedBoundingBox="12344,12083 13838,11123 14373,11956 12879,12916"/>
            </emma:interpretation>
          </emma:emma>
        </inkml:annotationXML>
        <inkml:traceGroup>
          <inkml:annotationXML>
            <emma:emma xmlns:emma="http://www.w3.org/2003/04/emma" version="1.0">
              <emma:interpretation id="{97347632-74F4-4553-B86F-7D918F0BF748}" emma:medium="tactile" emma:mode="ink">
                <msink:context xmlns:msink="http://schemas.microsoft.com/ink/2010/main" type="inkWord" rotatedBoundingBox="12344,12083 13838,11123 14373,11956 12879,12916"/>
              </emma:interpretation>
              <emma:one-of disjunction-type="recognition" id="oneOf2">
                <emma:interpretation id="interp10" emma:lang="en-US" emma:confidence="0.5">
                  <emma:literal>@</emma:literal>
                </emma:interpretation>
                <emma:interpretation id="interp11" emma:lang="en-US" emma:confidence="0">
                  <emma:literal>•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q</emma:literal>
                </emma:interpretation>
                <emma:interpretation id="interp14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36841">7954 7524 4096,'17'0'1568,"-17"0"-832,0 0-160,0 0 992,16 0-864,-16-16 352,16 16-608,-16-17 224,0 17-384,16-16 64,0 16-224,-16-32 64,17 32-96,-17-33 160,16 33-160,-16-33-32,17 17-32,-17 0-32,0 0 0,-17-1 352,17 17-192,0-16 128,-16 16-160,-1 16 0,17-16-64,-16 17-64,16-1 32,-16 0-128,16 0 64,0-16 96,16 17-32,0-17 64,-16 0-64,17-17-32,-1 17 32,1-16-32,-1-16 0,-16 15 0,16 1 0,-16 0 256,16 0-128,-32-1 320,16 17-256,-16 0 96,16 0-160,-33 0 160,33 17-192,-16-1 32,16 0-64,-17 0 32,17 17-64,0-17-96,17-16 32,-1 0 32,1 0 0,15-32-96,-16 32 64,17-33 96,-17 17-32,17 0 64,-17-1-64,0-16 127,-16 17-95,0 0 192,-16 16-160,0 0 32,0 0-64,-17 0-64,16 0 32,1 16-32,0-16 0,0 0-224,16 16 128,0-16-32,16 0 64,0 0 128,0-16-32,1 0 128,-1 0-96,1-17 32,15 17-32,-32-1-64,16 1 32,0-16 320,-16 16-192,0-1 128,0 17-160,-16-16-192,0 16 0,0-17 32,0 17 32,-1 0-96,1 17 64,-1-17-32,17 0 0,-16 0 64,16-17 0,16 17-96,1-16 64,-1 16 32,1-16 0,-1 0 64,0 0-32,-16-17 64,16 16-64,0 1 128,-16 0-96,-16 0 256,16 0-192,-32-1 256,16 17-256,-17 0 32,0 0-96,1 0-128,-1 0 32,0 0 96,33 17-32,-16-17-32,0 16 32,16-16-192,0 16 96,16-16-96,0 0 64,1-16 128,-1 16 0,1-16 64,-1-1-64,0 17 64,0 0-64,-16-16 192,0-1-128,-16 17 192,0 0-192,-17-16 192,17 16-192,-1 0 32,-15 16-64,0-16-64,15 0 32,1 17-192,-1-17 96,17 16-32,-16-16 32,16 0 0,16 0 0,-16 0 64,17 0 0,-1 0 0,1 0 0,-17-16 64,16-1-32,-16 17 128,16 0-96,-32-16 192,16 16-160,-16-16 256,-17 16-224,16 0-32,1 0-64,-16 0-32,-1 16 0,0-16-96,17 16 64,0-16-128,0 17 96,0-1 32,16-16 32,0 0-96,16 17 64,-16-17 32,16 0 0,0-17 0,-16 17 0,16-16-96,17-1 64,-33 1 160,17 0-64,-17 16 192,0-16-160,0 0 96,-17-1-96,1 17-128,-1 0 0,1 0-32,0 0 0,-16 17 0,15-1 0,-16 0 0,17 0 0,0 0 0,16-16 0,0 17 64,0-1 0,16-16 0,0 0 0,1 0 0,-1 0 0,1 0 0,-1 0 0,0 0 64,-16-16-32,0 16 128,0-17-96,-16 17 32,16 0-32,-33 0 96,17 0-96,-1 0-32,-15 17 0,0-1-128,15 1 64,1 15-32,-17-16 0,33 0-96,-16 1 96,0-1-32,16 17 32,0-33 64,16 16 0,0-32 0,-16 16 0,16 0 0,1-16 0,-17 16 0,0 0 0,0-17 64,16 1-32,-32 16 64,16-17-64,-33 17-32,17 17 32,-16-17-128,15 16 64,-15 1-32,15-1 0,1 0 0,-1 16 0,1-15 0,16 16 0,16-33 64,1 0 0,-17 0-96,16 0 64,1 0 32,-1-17 0,0 1 64,-16 16-32,17-17 128,-17 1-96,0 0 32,0 16-32,-17 0-64,17 0 32,-32 0-32,-1 0 0,0 16 0,17-16 0,0 16-160,0 1 96,-1-1-32,17 1 32,0 15 0,0-16 0,0-16 64,17 0 0,-1 0 0,0 0 0,0-16 64,0 16-32,-16-16 128,17 16-96,-34-16 128,17 16-128,-16 0-96,16 0 0,-32 0 32,-1 16 0,-16 0-96,17 0 64,-1 0-32,17 1 0,-1-1-96,1-16 96,16 0 32,0 0 32,16 0 64,1 0-32,-17-16 128,16 16-96,1 0 32,-17-17-32,-17 1-64,17 0 32,-16 16-32,-1 0 0,-15 0-96,16 16 64,-17 0 32,0 1 0,1-1 0,16 1 0,0-17-96,-1 16 64,1 0-192,16 0 128,-17 0 32,17-16 64,17 0 0,-17 0 0,16 0 64,1-16-32,-1 16 64,0-16-64,0 16 128,-16 0-96,-16-16 32,16 16-32,-16 0-64,0 16 32,-17-16-128,0 16 64,1-16 32,-1 16 0,0-16-96,1 17 64,0-1-32,15 1 0,1-1-96,-1 0 96,17 0 96,17-16 0,-17 17-96,16-17 32,1 0-32,-17 0 0,16-17 128,0 17-32,-16 0 64,16 0-64,-16 0 64,16 0-64,-32 0-32,0 0 32,0 17-32,-17-17 0,17 16 64,-17 0-32,17-16-96,0 33 32,0-33-32,16 16 0,-17 1-96,17 15 96,0-32-32,17 16 32,-1 0 64,0-16 0,16 0 0,-15 0 0,-1 0 128,1 0-64,-1 0 128,-16-16-128,0 16 128,0 0-128,-16 0-96,16 0 0,-33 0-32,16 16 0,-15 1 64,16-1 0,0 1-96,16-1 64,-17 0-32,17 0 0,17 0 64,-1 1 0,16-17 0,-16 16 0,17-16 0,0 0 0,-17-16-96,16 16 64,-15 0 160,-1 0-64,-16-17 192,0 17-160,0 0 32,-16 0-64,-1 17-128,1-17 32,-16 16-32,16 1 0,-1-17 0,1 16 0,-1 0-96,17 16 96,0-15-32,17-1 32,-1 1 0,17-1 0,-17-16 128,16 16-32,-15-16 64,16 0-64,-17-16 64,16 16-64,-32 0 128,16 0-96,-16 0 128,17 0-128,-34 0-32,1 0 0,0 0-128,16 0 64,-16 16-32,0-16 0,-1 16 0,17 0 0,0 1 0,0-1 0,17-16 64,-1 17 0,0-17-160,0 0 96,0 0 96,17 0 0,-16-17 64,-1 17-64,0 0 64,0 0-64,-16-16 64,16 16-64,-16 0 64,0 0-64,0 16-32,-16-16 32,16 0-128,0 17 64,-16-17-128,16 16 96,0 0-32,16-16 32,0 0 64,1 16 0,-1-32 0,1 16 0,-1 0 0,16-16 0,-16 16 0,1 0 0,-1-16 0,1 16 0,-17 0 0,16 0 0,-16 0 64,0 0-32,0 0 128,0 0-96,0 16-96,-16-16 0,16 16-192,0 0 128,0-16-96,16 16 96,-16-16 0,16-16 32,0 16 0,0-16 0,1 16-160,-1 0 128,1-16 32,-1 0 64,-16-1 192,16 1-96,0 16 32,-16 0-64,0 0-128,0 0 32,-16 16 32,16 1 0,-16-17-160,16 16 96,0-16-96,0 0 64,0 0-160,16 16 160,0-32-320,-16 16 256,33 0-160,-17-16 192,1 16-64,-1-17 96,0 17 0,-16-16 32,17 16 128,-1-17 32,-16 17-32,0 0-64,-16 17 32,16-17-32,-17 0 0,17 16 0,0-16 0,0 0 0,0 17-96,17-17 64,-17 0-32,16 0 0,-16-17 0,16 17 0,0-16 64,0-1 0,1 17 128,-1-16-64,-16 16 128,17 0-128,-17 0-32,0 0 0,0 0-32,0 0 0,-17 16 192,17-16-96,-16 17-32,16-17-32,0 16-256,0-16 128,16 0 32,-16 0 64,17 0-96,-17 0 64,16-16-128,0-1 96,0 1-384,0 16 224,1 0-1215,-1 0 799,-16 0-4096,0 0 2624</inkml:trace>
        </inkml:traceGroup>
      </inkml:traceGroup>
      <inkml:traceGroup>
        <inkml:annotationXML>
          <emma:emma xmlns:emma="http://www.w3.org/2003/04/emma" version="1.0">
            <emma:interpretation id="{9F28F32C-C477-46F0-8D7A-CB956AD8B03C}" emma:medium="tactile" emma:mode="ink">
              <msink:context xmlns:msink="http://schemas.microsoft.com/ink/2010/main" type="line" rotatedBoundingBox="13404,12400 13821,12093 14068,12428 13651,12735"/>
            </emma:interpretation>
          </emma:emma>
        </inkml:annotationXML>
        <inkml:traceGroup>
          <inkml:annotationXML>
            <emma:emma xmlns:emma="http://www.w3.org/2003/04/emma" version="1.0">
              <emma:interpretation id="{EBDA403F-E656-468A-9538-B9D2267E754E}" emma:medium="tactile" emma:mode="ink">
                <msink:context xmlns:msink="http://schemas.microsoft.com/ink/2010/main" type="inkWord" rotatedBoundingBox="13404,12400 13821,12093 14068,12428 13651,12735"/>
              </emma:interpretation>
              <emma:one-of disjunction-type="recognition" id="oneOf3">
                <emma:interpretation id="interp15" emma:lang="en-US" emma:confidence="0.5">
                  <emma:literal>*angst</emma:literal>
                </emma:interpretation>
                <emma:interpretation id="interp16" emma:lang="en-US" emma:confidence="0">
                  <emma:literal>angst</emma:literal>
                </emma:interpretation>
                <emma:interpretation id="interp17" emma:lang="en-US" emma:confidence="0">
                  <emma:literal>*angst'</emma:literal>
                </emma:interpretation>
                <emma:interpretation id="interp18" emma:lang="en-US" emma:confidence="0">
                  <emma:literal>angst'</emma:literal>
                </emma:interpretation>
                <emma:interpretation id="interp19" emma:lang="en-US" emma:confidence="0">
                  <emma:literal>*angst*</emma:literal>
                </emma:interpretation>
              </emma:one-of>
            </emma:emma>
          </inkml:annotationXML>
          <inkml:trace contextRef="#ctx0" brushRef="#br1" timeOffset="32353">7661 7686 2816,'-17'16'1120,"17"-16"-576,0-16-224,0 16 736,0 0-576,17 0 320,-17 0-480,0 0 480,0 0-480,0 0 640,0 0-544,0 0 288,0 0-416,0 0 256,16 16-288,-16-16 192,16 16-224,-16-16 128,16 17-192,-16-17 352,16 0-288,1 16 160,-1 0-224,1 0 224,-1 0-256,0 1 256,-16-1-256,16-16 160,0 17-160,-16-17 0,17 16-64,-1-16 32,0 16-64,0-16-32,-16 0 32,0 0-128,16 16 64,-16-16 160,0 0-64,0 0 32,17 0-32,-17 0-64,0 0 32,0 0 32,0 0-32,0 0 63,0 0-63,0 0 64,0 0-64,0-16-96,0 16 32,0 0 32,0-16 0,0 0-95,0 16 63,0-33 95,0 16-31,0 1-32,0 0 32,16-16-32,-16 32 0,0-33 0,17 17 0,-17-16 64,16 15-32,-16 1-32,16-1 32,-16 1 32,0 0-32,0 0 64,16 16-64,-16-16-96,0 16 32,0-17 32,0 17 0,0 0 64,0 0-32,0 0-96,0 0 32,-16 0 32,16 17 0,0-17 64,0 0-32,-16 0-32,16 0 32,-16 0-32,16 16 0,-17-16 192,1 0-96,16 16-32,-17-16-32,1 0 224,0 16-128,0-16 256,0 0-256,-1 0-32,17 16-64,-32-16-128,32 17 64,-16-17-128,0 33 96,-1-17 32,1 0 32,-1 16 0,1-15 0,0-1 0,16 0 0,0-16 0,0 0 0,-16 0 64,32 16-32,-16-16-32,0 0 32,0-16-192,0 16 96,0-16 96,0 16 0,16-16 128,0 16-96,-16-17-32,17 1 0,-1 0-128,-16 16 64,17 0-32,-17 0 0,0-16 64,0 16 0,16-16 0,-16 16 0,0 0 64,0 16-32,16 0-32,-16 0 32,0 0 32,16-16-32,-16 0-32,16 0 32,-16 17-192,17-17 96,-1 16 160,-16-16-32,0 0-32,16 0 0,-16 0-256,0-16 128,0 16 32,0 0 64,0 0 0,0 0 0,-16-17 256,16 17-128,-16 0 160,-1-16-160,1 0-192,0 0 0,0 0-32,0 16 32,-1 16 64,17 0 0,-16-16 0,16 16 0,0 0-160,16 1 96,-16-1 32,17 0 32,-17 0 192,16 0-96,0-16 32,0 0-64,-16 0-64,16 0 32,1-16 32,-17 16-32,16 0 128,-16 16-96,16-32-32,-16 16 0,0 0-32,0 0 0,-16 0 0,16 0 0,-16 0 0,-1 0 0,1 0 0,16 16 0,-16-16-96,16 0 64,-16 0-32,16 0 0,0 0-160,16 17 128,-16-1-256,0-16 224,16 17 192,0-17-32,1 0 288,-1 0-192,0-17 96,16 17-128,-15-16 0,-1 16-32,1-33-128,-1 17 32,0-16 32,-16 15 0,0 1 128,0 0-64,0 0-32,-16 0 0,0-1 32,16 17-32,-17-16-32,1 16 32,16 0-32,-17 16 0,17 1 0,0-17 0,-16 16 0,16 0 0,0-16-160,16 16 96,-16-16-96,0 0 64,0-16-160,17 32 160,-17-32 96,16 16 32,1-16 416,-17 16-256,0-16 0,16-1-128,-16 1-128,0 16 32,0 0-192,-16-17 128,16 17 96,-17 0 32,1 0 64,-1 0-64,1 0-96,0 17 32,0-17-32,16 16 0,-16-16 64,16 17 0,-17-17-96,17 16 64,0 0-32,17-16 0,-17 0 192,16 16-64,-16-16 128,16 16-128,-16-16-32,16 0 0,-16-16-128,0 16 64,0-16 96,0 16-32,0-16 128,0 16-96,-16-16-96,16 16 0,-16 0 32,-17 0 0,17 16 0,0 0 0,-16-16-96,15 32 64,1-15-32,16-1 0,0-16 64,0 16 0,0 0 0,0-16 0,0 16 0,0-16 0,16 0-96,-16 17 64,17-34 32,-17 1 0,16 0 0,-16 0 0,16 0 64,-16 16-32,0-17 128,0 17-96,0-16-32,0 0 0,-16 16-128,0 0 64,-1 0-32,1 16 0,-1 0 128,1 1-32,0-17-32,0 0 32,0 16-128,-1-16 64,1 0-32,16 16 0,0-32 64,0 16 0,0 0 0,16 16 0,-16-16 64,17 16-32,-1 0-32,0-16 32,0 0-128,0 17 64,1-17 32,-1 0 0,1 0 64,-1 0-32,-16 0-32,16 0 32,-16-17-480,16 34 256,-16-34 160,16 17 32,-16 0 512,0 0-288,0 0-96,0 0-64,-16 0-64,16 0 0,0-16 64,-16 16-32,16-32-96,0 16 32,-16-1 32,16 17 0,-16-16 0,-1 0 0,1 16 0,16 0 0,-17 0-96,17 0 64,-16 0-32,16 0 0,0 16 64,0 0 0,16 1 0,-16-1 0,17-16 0,-1 16 0,-16-16 0,17 0 0,-17 0 0,16 0 0,-16 0 0,16 16 0,-16-16-640,0 0 352,0 0-1791,0 0 1151,-16 0-4160,16 0 2848</inkml:trace>
          <inkml:trace contextRef="#ctx0" brushRef="#br1" timeOffset="42597">7692 7800 4352,'0'17'1664,"0"-17"-896,0 0-480,0 16 864,0-16-640,0 16 512,0-16-576,0 0 256,0 16-416,0-16 0,17 0-192,-17 0 0,16 17-32,0-17 96,0 16-96,1-16 256,-1 16-192,0-16 32,1 0-96,-17 0-64,16 17 32,0-17 160,0 0-96,-16 0 96,17 0-96,-17 0 0,0 0-32,0 0-64,0 0 32,0 0 32,0 0-32,-17-17 192,17 17-128,-16 0 96,16 0-96,-16 0 0,0 0-32,-1 0 32,1 0-64,0 0 192,-1-16-128,1 0 32,0 16-64,0-17 32,-1 1-64,1 16 128,16-16-96,-16 16 128,32-16-128,-16 16-32,16 0 0,1 16-32,-1-16 0,0 16 0,0-16 0,1 16 64,-1-16-32,0 17-32,1-17 32,-1 16 32,0-16-32,-16 16 128,16-16-96,-16 17 32,17-17-32,-17 0-64,0 0 32,0 0-128,-17 0 64,17 0 96,-16-17-32,16 17 128,-16 0-97,16-16 33,-16 16-32,-1 0 32,1 0-64,16 0-32,0 0 32,0 0 32,0 0-32,0 0-32,16 0 32,-16 16 96,17-16-64,-1 17 128,-16-17-128,16 0 128,0 0-128,1 0-96,-1 0 0,0 16-32,1-16 0,-17 0 192,16 16-64,-16-16 256,16 0-192,-32 0-32,16 0-64,0 0-192,0 0 96,-16-16 32,-1 16 32,1 0 0,16 0 0,-16 0 0,-1 0 0,17 0 64,-16 0-32,16-16-32,0 16 32,0 0-32,0 0 0,0 0 128,0 0-64,0 0-160,16 0 32,-16 0 96,17 0 0,-17 0 128,16 0-96,-16 0-224,16 0 64,1-17 32,-17 17 64,0 0 0,16-16 0,-16 0-224,16 16 128,-16-17 32,0 1 64,16 16 352,-16-16-192,17 16 64,-17 0-128,0-16-256,16-1 64,0-15 32,-16-1 64,17 1 128,-17 16-64,16-17-32,-16 33 0,0-32 96,16 32-64,-16-33-32,0 33 0,0-16-320,0-1 160,0 17-160,0 0 160,0-16 64,0 16 64,0 0 256,0 0-128,0 0 160,0 0-160,0 0-128,0 16-32,0-16 32,0 17 0,0-17 0,0 16 0,0-16-96,0 16 64,0 1 32,0-1 0,0 0 0,0-16 0,0 16 64,0 1-32,-16 15 64,16-16-64,0 0-96,0 1 32,0-1-256,0-16 160,0 16-160,0 1 160,0-17 128,0 0 32,0 0 192,0 0-128,0 0 96,0-17-96,-16 1-64,32 0 0,-32-17 32,16 1-32,0-1-96,0 17 32,0-33 32,0 33 0,0 0 64,0-1-32,0-15-32,0 32 32,-17-16-32,34-1 0,-17 17 0,0 0 0,-17 0-96,17 0 64,0 17 32,0-1 0,0 0 64,0 0-32,0 1 128,0 15-96,0 1 32,0-17-32,0 17 32,0 15-64,0-15 192,0-17-128,0 17 32,0-17-64,0-16-192,0 16 64,0 0 96,0-16 0,0 17 64,0-17-64,0 0-160,0 0 64,0 0-192,0 0 160,0-17-160,0 17 128,0-16-128,0 0 128,0 16-64,0-16 96,0 16 64,0-17 32,0 1 0,0 0 0,0-1-352,0 1 192,0 0-640,0 0 449,-16 0-833,16 16 672,0 0-2304,0 0 1568,0 0-3008,0 0 2368</inkml:trace>
        </inkml:traceGroup>
      </inkml:traceGroup>
    </inkml:traceGroup>
  </inkml:traceGroup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4:58.841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23016F0C-7F9D-492A-9BE3-FB9DE5B7F3FA}" emma:medium="tactile" emma:mode="ink">
          <msink:context xmlns:msink="http://schemas.microsoft.com/ink/2010/main" type="writingRegion" rotatedBoundingBox="13187,10638 12100,11449 12001,11317 13088,10505"/>
        </emma:interpretation>
      </emma:emma>
    </inkml:annotationXML>
    <inkml:traceGroup>
      <inkml:annotationXML>
        <emma:emma xmlns:emma="http://www.w3.org/2003/04/emma" version="1.0">
          <emma:interpretation id="{AA901ABB-B599-4B14-BBE1-57B4DC965419}" emma:medium="tactile" emma:mode="ink">
            <msink:context xmlns:msink="http://schemas.microsoft.com/ink/2010/main" type="paragraph" rotatedBoundingBox="13187,10638 12100,11449 12001,11317 13088,10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728523-C7F3-4925-BA5A-D5EF3B820A12}" emma:medium="tactile" emma:mode="ink">
              <msink:context xmlns:msink="http://schemas.microsoft.com/ink/2010/main" type="line" rotatedBoundingBox="13187,10638 12100,11449 12001,11317 13088,10505"/>
            </emma:interpretation>
          </emma:emma>
        </inkml:annotationXML>
        <inkml:traceGroup>
          <inkml:annotationXML>
            <emma:emma xmlns:emma="http://www.w3.org/2003/04/emma" version="1.0">
              <emma:interpretation id="{650A1D62-07E5-4019-9DDB-A453730D66F5}" emma:medium="tactile" emma:mode="ink">
                <msink:context xmlns:msink="http://schemas.microsoft.com/ink/2010/main" type="inkWord" rotatedBoundingBox="13167,10610 13031,10711 12953,10606 13088,1050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0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7246 5812 5760,'-16'0'2176,"16"0"-1152,0 16-768,-16 1 800,32-17-640,-16 16 256,0 0-416,0-16 64,0 17-192,0-1-64,16 0-32,-16-16-128,0 0 64,16 0 96,-16 0-32,16-16 64,-16 16-64,0-16-32,0-1 32,0 17 32,0-16-32,0 16 128,0-16-96,-16 16 192,0 0-160,0 0 320,0 16-224,-1 0 96,17 1-160,-16-1 0,16 0-64,-17 0-128,17 1 32,0-17-128,17 16 96,-17-16 32,16 16 32,1-32 64,-1 16-32,0-16 64,-16 16-64,16-17 64,-16 1-64,0-16 128,0 15-96,0 17 192,-16-16-160,0 16 192,0-16-192,-1 16 32,17 16-64,-16-16 32,-1 16-64,17 1-32,-16-1 32,16 0-32,0 0 0,0-16 0,16 17 0,-16-17 0,17 16 0,-1-16 0,1 0 0,-17-16 0,16 16 0,-16 0 64,16-17-32,-16 17 128,0-16-96,-16 16 32,16 0-32,-16 0 96,-1 0-96,1 0 32,16 16-32,0-16-192,-17 17 64,17-17-320,0 16 224,0-16-1568,17 0 960</inkml:trace>
        </inkml:traceGroup>
        <inkml:traceGroup>
          <inkml:annotationXML>
            <emma:emma xmlns:emma="http://www.w3.org/2003/04/emma" version="1.0">
              <emma:interpretation id="{E7025321-2121-410B-9DA0-B48746483EAA}" emma:medium="tactile" emma:mode="ink">
                <msink:context xmlns:msink="http://schemas.microsoft.com/ink/2010/main" type="inkWord" rotatedBoundingBox="12248,11339 12100,11449 12001,11317 12149,11206"/>
              </emma:interpretation>
              <emma:one-of disjunction-type="recognition" id="oneOf1">
                <emma:interpretation id="interp5" emma:lang="en-US" emma:confidence="0">
                  <emma:literal>add</emma:literal>
                </emma:interpretation>
                <emma:interpretation id="interp6" emma:lang="en-US" emma:confidence="0">
                  <emma:literal>odd</emma:literal>
                </emma:interpretation>
                <emma:interpretation id="interp7" emma:lang="en-US" emma:confidence="0">
                  <emma:literal>Odd</emma:literal>
                </emma:interpretation>
                <emma:interpretation id="interp8" emma:lang="en-US" emma:confidence="0">
                  <emma:literal>ad</emma:literal>
                </emma:interpretation>
                <emma:interpretation id="interp9" emma:lang="en-US" emma:confidence="0">
                  <emma:literal>adds</emma:literal>
                </emma:interpretation>
              </emma:one-of>
            </emma:emma>
          </inkml:annotationXML>
          <inkml:trace contextRef="#ctx0" brushRef="#br0" timeOffset="-1285">6302 6594 3712,'0'0'1408,"0"0"-768,0-33-416,0 33 672,0 0-512,0-15 384,0 15-448,0 0 256,0 0-320,0 0 128,0 0-224,0 0 288,-16 0-256,16 15 32,-17-15-128,17 0 0,0 0-32,0 0-64,0 17 32,-16-17-32,32 16 0,-16-16 64,0 16-32,0-16 64,17 0-64,-17 0-32,0 0 32,16-16 32,0 0-32,-16 16-32,0-17 32,0 2 224,0 15-128,-16 0 384,16 0-288,-16-17-32,16 34-128,-17-17 96,17 0-96,0 0 192,-16 0-160,16 15 32,0 2-64,-16-17-64,16 16 32,0 0-32,16 0 0,0 0 0,1 1 0,-17-1 0,16-16 0,0 16 0,-16-16 0,16-16 64,0 16-32,-16-16 128,0 16-96,0-17-32,0 1 0,0 0-32,0 0 0,-16 16 128,0-16-64,0 16 128,0 0-128,-1 0 32,17 0-32,0 0-128,-16 16 32,16 0-32,0-16 0,0 0 0,0 16 0,16-16 64,-16 0 0,17 0 0,-1 0 0,0-16 64,-16 16-32,16-16 128,-16 0-96,0-1 128,16 17-128,-32-15-32,16 15 0,-16-17 32,16 17-32,-32 0 192,32 0-128,-17 0 32,1 17-64,0-2-64,16 2 32,-16-1-32,-1 0 0,17 0 0,0 0 0,0 1-96,0-1 64,17-16 96,-1 16-32,0-16-32,0 0 32,1-16-32,-17 16 0,16-16 128,-16-1-64,0 1 32,0 16-32,-16-16-64,16 0 32,-17 16 32,17-16-32,-16 16-160,16 0 64,-16 0-192,16 0 160,0 0 96,0 0 32,0 16-32,0 0 32,0-16-32,0 16 0,0 0-96,16-16 64,0 0 32,1 0 0,-1 0 128,0-16-64,-16 0 32,16 16-32,0-32 32,-16 32-64,0-17-32,-16 2 32,0 15-32,16 0 0,-16 0 0,0 15 0,-1-15-96,17 17 0,-16-1 64,0 0 0,16-16 32,0 16 0,0-16 0,0 16 0,0-16-288,16 0 160,-16 0-1152,16 0 704,-16 0-3680,17 0 2336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801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14833 7718 3840,'0'0'1472,"0"0"-768,0 0-320,0 0 416,0 0 64,0 0 32,0 0-64,0 0-32,0 0-448,0 0 0,-16 16 64,16 1-96,0-17 64,-16 16-32,16 0 96,-16 17-32,16-1 64,-17 1-128,-15-1 32,15 1-96,-15 0 0,16 32-96,-17-33 32,0 17-64,1 16 64,-17 0-128,16 1-64,-15 15 63,-1-16 1,0 17 96,0-1 96,0 0 0,1 17 64,-18-16-64,18 15 0,-1 17-96,0-16-32,0 16-192,17-16-32,-17 16 160,16-16 160,-15-1-64,15 1 64,0-17-160,1 17 0,-1-17 32,0 1 0,17-1-64,-16-16-64,-1 0 32,17 1-32,-1-2-352,-15 2-160,32-18-448,-16-15-192,0 0-1087,-1-1-417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40:09.81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5494A438-5AFD-492E-9F09-803EC2BEC19C}" emma:medium="tactile" emma:mode="ink">
          <msink:context xmlns:msink="http://schemas.microsoft.com/ink/2010/main" type="inkDrawing" rotatedBoundingBox="8589,12324 12330,12401 12314,13174 8573,13097" semanticType="callout" shapeName="Other"/>
        </emma:interpretation>
      </emma:emma>
    </inkml:annotationXML>
    <inkml:trace contextRef="#ctx0" brushRef="#br0">4470 7481 6016,'17'0'2272,"-17"0"-1216,32 0-1248,-32 0 384,16 0-192,0 0 64,1 0 160,-1 0 128,17 0-192,-17 0 192,33-16 128,-16 16 128,31-16 96,-14 16-256,14-16-32,18 32-96,0-32-32,15-1-160,1 1-32,-1 16-32,-16 0 32,-15 0-64,31-16-32,-15 16-64,15 0-32,66 0 64,-32-17 0,15 17 32,-32 0 64,-1 0-32,1 0-32,-32 17 32,16-1-32,-17-16 64,0 16 32,-15 1 32,-1-17 0,-16 16 0,16 0 0,-16-16-160,16 16 32,-16-16 0,-1 0 0,1 0 0,0 17 0,-16-17 0,16 0 64,-17 0-32,1 0 64,-1 0-64,17 0-32,-17 16 96,-15-16-224,-1 0 32,0 0 96,0 0 128,-16 0-96,17 0-96,-1 0-64,-16 16 96,16-16 0,1 0 96,-17 0-32,0 0 64,16 0-64,-16 0-32,16 0 32,-16 0-32,16 0 0,1 0 64,-17 0-32,16-16-32,-16 16 32,0 0-32,0 0 0,16-16 64,-16 16 32,0 0 96,17-17-32,-1 1 0,0 16 32,0-32-96,1 15-64,15 1 64,-32 16-64,17-16-32,-17-1-64,16 17 32,-16 0 96,0-16 32,16 16 32,-16 0 63,0 0-95,0 0 0,0-16 32,0 16 0,0 0-64,0 0 32,0 0-64,0 0 64,0 0-64,0 0 64,0 0-64,0 16 64,0 0 128,0 1-160,0-1-96,0-16 64,0 16-32,-16 1 96,16-17-64,-16 16-32,16 0 32,-17-16 96,34 0 0,-1 16-128,-16-16 0,0 0 0,0 0 64,0 17-96,0-17 0,-16 16 32,16 0 64,0 17-32,-17-1 64,17 1 64,0 0 128,0-1-288,0 0-64,0 1 32,0-1 0,-16 1 96,16-17 96,0 1-64,0-1-64,0-16-96,0 16 32,0-16 32,0 0 64,0 0 32,0 0 32,-16 0-64,32-16-64,-16 16-64,0 0 32,16 0-32,-16-16 0,0-17 128,0 0 32,17 1-128,-17-1 32,0 17-160,16-32 32,-16 15 64,16 0 96,-16 1 0,16 16-32,-16-17-64,0 17 32,16-1-32,-16 1-64,17 0 160,-17 16 32,16-16-96,-16 16 32,17 0 64,-17-17 32,16 17-32,-16 0-64,0 0-128,16 0 64,-16-16 96,0 16 0,0 0 64,0 0 64,-16-16-128,16 32-96,-16-16 96,16 0 96,-17 0-96,1-16-32,16 16 0,-17-17 64,1 17 32,0 0 32,0 0 0,-17-16 64,1 16-32,-1-16 64,17 0-64,-33-1 64,16 1 0,-15 0 32,15 0-128,0 0-96,1-17-96,-1 16 32,17 1-128,0 0-32,16 0-832,-17 0-352,1 16-352,16 0-95,0-17-801,-16 50-2304</inkml:trace>
  </inkml:traceGroup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7:05.30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3D185492-ED41-4763-AFDF-69D15E7378F1}" emma:medium="tactile" emma:mode="ink">
          <msink:context xmlns:msink="http://schemas.microsoft.com/ink/2010/main" type="inkDrawing"/>
        </emma:interpretation>
      </emma:emma>
    </inkml:annotationXML>
    <inkml:trace contextRef="#ctx0" brushRef="#br0">0 11638 4352,'0'15'1664,"0"-15"-896,0 14-352,0-14 544,0 0-288,0 15 32,0-15-224,0 14-32,0-14-256,0 0-192,0 0-32,0 0 96,0 0 32,14-14 96,1-1 32,-15-14 96,14-28-32,-14 0 64,14-15-192,-14 0-32,15-28 64,-1-1 32,1-14-32,-1-14 32,-14 0 0,14-15 32,0 1-64,1-29 32,-1-1-128,1-13 0,-15-15 96,14-14 96,-14-15-128,0 1-96,0-1-32,0-14 32,0 0-96,0 0 0,0-14 32,-14 14 64,14-15-32,0 1-32,0 0 32,0 0-32,0-15 0,0 0 64,14 0-96,-14 15-64,0 0 64,0-15 0,0 29-64,0 0 0,14 15-32,-14 13 96,0-42 64,0 14 64,14 43-128,-14 0 32,0 1 0,0 13 0,15 0-96,-15 1 64,14 14-32,-14 14-64,15 14-64,-15 1 32,28 14 96,-13-1 32,14 16-64,-15 28 0,0-15 64,0 15 64,1 14 0,-1 1 64,1-15-128,-1 14 0,0 14 32,-14 1 0,14 14 128,1 0 64,-1 0-160,1 14-64,-15 0 64,14 1 32,-14-1 0,14 0-64,-14 15-64,14-15-32,1 15 128,-15-1 32,14 15 0,-14-14-64,15 0-64,-15 0-32,14 14 192,0-15 96,-14 15-96,15 0 0,14-15-32,-1 15 32,-14 0 0,15-14-32,0 14-64,14 0 32,14 0-32,-13 0 0,27-14 0,1 14-96,29-14 64,-1 14 32,14 0 64,16 0-32,13 0-32,1 0-64,13 0-32,1-15 128,14-14 32,15-13 0,0 13 32,14 0 0,-15 15 32,15-15-64,0 15-64,0-1-64,0 1-32,0 0 128,-15-1 96,15 15-32,0-14-64,-15 14 0,0 0-32,16 14 0,-30 1 0,14-1 0,1 0 64,-1 44-96,-28-30 0,15 16 32,-16-16 64,16 15-32,-30-14-32,0-1 32,15 16-32,-14-16 0,-1 1 64,1 0-96,-1-1 0,1-13 32,-1-1 64,-14 1-256,1-1-96,-16 14 160,-13-13 32,-1-1 0,-13 1 0,-1-1 64,0-14 0,-14 14 32,-1-14 64,1 15 32,-15-15 32,1 0-160,-1 0 32,-14 0-64,-14 0 0,0 0 128,-1 14 32,-14-14-128,1 0 32,-1 0 64,1 15 32,-1-15-32,-14 0-64,0 0 32,0 14 32,14-14-96,-14 0 0,0 14 32,0-14 64,0 43-192,0-14 32,0-15 32,-14 15 32,14 0 96,0 13-96,0-12 0,-14 12 32,-1 2 0,1 13 0,-1 14 64,15 1-32,-28 0 64,14 14 0,-1 14 96,1 1-96,-15 0-64,1 13 0,-1 16 32,0-1 96,0 14 64,0 1 95,1 28 129,-1-28 96,-14 13 64,15 1-128,-16-29-32,16 15-192,14-15 0,-15 0-224,14-14-32,1 14 0,0 0 0,-1 0 0,1 29 0,14-29 0,0 29 64,-15-29 96,15 29 64,15-29-32,-15 15-32,14-15-96,-14 0 32,15 14-64,-15-13-32,14 13-128,-14 1 0,14-1 64,-14 1 32,-14 14 32,14-15 64,-14 15-32,14-14 64,-15-30 0,1 59 96,-1-1-96,1-14-64,0 0 64,0-1 64,-1 1 0,1-14 0,14 14-192,-15 0 32,1 14 0,14-14 0,0 14 0,-14-14 0,14 14 64,0-14 32,-14 0-32,14-29-64,0 14-64,0-13 32,0 13 32,0 0 64,14-13-96,-14-1-64,0 0 64,14 0 64,-14 0 0,0-28-32,0 14 32,0-29-32,0 0-96,0-14 0,0 14-32,0-14 0,0-1-64,0-14-32,0 1 128,0-1 96,14 1 32,-14 13-32,0-27-192,0 13-128,0-14-32,0 15 32,0-1-32,0-14 0,0 0-160,0 14-96,0-14-160,0-14 1,0 0-97,0 0 64,0-15-416,0 0-160,0 0-2240</inkml:trace>
  </inkml:traceGroup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8:40.96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476ADE0B-7FC0-440B-A9E0-4A6DFD501DF9}" emma:medium="tactile" emma:mode="ink">
          <msink:context xmlns:msink="http://schemas.microsoft.com/ink/2010/main" type="inkDrawing"/>
        </emma:interpretation>
      </emma:emma>
    </inkml:annotationXML>
    <inkml:trace contextRef="#ctx0" brushRef="#br0">5583 5798 4352,'0'0'1664,"0"15"-896,14-15-704,-14 0 448,0-15-320,0 15-32,0 0-96,15 0 32,-15 0-64,0 0 64,0 0 0,0 0 224,0-14 128,0 14 128,14 0 32,-14 0-192,0 0 0,14 0-64,0 0 96,1 0-96,14 0 32,14-15-160,-14 15 32,-1 0-32,15 0 32,0 0-128,15 0-32,-16 0 96,16 0 96,0 0 0,-16 0 0,16 0-320,-1-14-32,1 14 64,0-14 64,-1 14-96,1 0-32,-1 0 32,0 0 0,-13 0 32,-2 0 0,-13 0 0,14 14 64,-14-14 32,-15 0 32,15-14-64,-15 14-64,15 0 32,0 0 160,-15-14 64,0 14-160,15 0 32,-14 0 0,-15-15 0,14 15 0,0 0 64,-14 0-32,14 0-96,1 0-32,-15 0 63,0 0-63,0 0-32,0 0 96,0 0 64,0 0 0,0 15 0,0-1-96,0-14 32,0 14-64,0 0 128,0 15-32,0 14-128,0-14 0,-15 14-64,30-14 0,-30 13-96,30 16-32,-15-1-416,14-14-159,-14-14-641,15 14-256,-15-14-2144,14-15-1024,0 0 2432</inkml:trace>
  </inkml:traceGroup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03:03.71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6169 7003 5120,'0'0'1920,"0"0"-1024,0 14-416,0-14 1152,0 0-928,0 0 736,14 0-832,-14-14 448,0 14-608,0-14 544,0 0-576,0-14 479,0 0-479,0 0 256,0 0-384,0-28 192,0 14-256,0-14 64,0-1-160,-14 1 0,14 0-64,-15-14 160,15 14-128,0-15 192,0 15-192,-14 0 96,14-42-32,0 14 64,-14 14-128,14 0 160,0 14-160,0-1 96,0 29-96,0-42 160,0 28-160,-14 0 32,14 0-64,0 14-192,0 14 64,0-14-32,0 28 32,0-14 128,0 0-32,0 14-32,0 0 32,0-14 32,0 14-32,0 0-32,0 0 32,0 0-128,0 0 64,0 0 32,0 0 0,0 0 0,0 0 0,0 0 0,0 0 0,0 0 64,0 0-32,0 0-32,0 0 32,0 0-128,0 0 64,0-14 32,0 14 0,0 0 64,0 0-32,0 0-96,0 0 32,0 0 32,0 0 0,0 0 0,0 0 0,0 0 0,0 0 0,0 0-96,0 0 64,0 0 32,0 0 0,14-14 0,-14 14 0,0 0 0,0 0 0,14-14 128,-14 14-64,14 0-32,-14 0 0,15-14-32,-15 0 0,14 0 0,0 0 0,0-14-96,0 14 64,14-29 32,0 15 0,14-28 0,-14 14 0,28-28 128,0 28-64,0-43 32,0 29-32,14-28-64,-14 14 32,29-14-32,-15 14 0,0 0 0,0 0 0,1-15 0,-1 29 0,0-28 0,14 14-96,-28 13 160,14 1-64,-14-14 96,0 28-64,1 0-32,-15 0 32,0 0-32,0 14 0,0 0-160,-14 0 96,14 0 160,-14 14-32,1-28-32,-15 14 0,14-1-128,0 15 64,0-14 32,-14 14 0,0-14 64,14 14-32,-14 0 64,0 14-64,-14-14-32,14 0 32,0 14-32,-14-14 0,14 14 64,0 0 32,-14 0 32,0-14-160,14 14 96,-14 0-32,0 0 192,14 0-128,-14-14 32,0 14-64,0 0-64,0 0 32,0 0-128,14 0 64,-14 0 320,0-14-192,0 14 64,0 0-96,0 0-128,0 0 32,0 0 224,14 0-96,-14-14-32,0 14-192,14 0 0,-14 0 64,0 0 32,0 0 32,0 0-96,14 0 64,-14 0 32,0 0 0,14 0 0,0 14 0,-14-14 64,14 0-32,-14 0 64,14 0-64,-14 0-32,14 0 32,0 0-128,0-14 64,0 14 32,0 0-96,0 0 0,14 0 64,0-14 0,1 14 32,13 0 0,-14 0 0,42-14 0,-14 14 192,14 0 192,1 0-480,-15 14-224,0-14 160,14 14 256,0-14-32,0 14 64,0-14-64,14 14-256,1-14 96,-1-14 320,-14 14-128,15 0-64,-2 0-64,1-14-192,-14 14 128,29 0 32,-29 0 64,0-14-96,15 14 64,-15 0 32,0 0 0,0-14 256,0 14-128,0 0-32,0 0-64,-14-14-256,0 14 128,-13 0 96,13 0 32,-28 0 64,14 0 0,-14 0 96,14 14-96,-28-14-64,14 0 0,-14 0-192,1 0 96,-1 0 96,0 0 0,0 0 192,0 0-320,-14 0-96,14 0 32,-14 0 0,14 0 96,-14 0 32,14 0 32,-14 0 64,0 0-32,0 0-32,14 0 32,-14 0 32,0 0 96,0 0 128,14 0-128,-14 0-320,0 14 96,14-14-192,-14 0 128,0 0 288,14 14-96,-14-14 0,14 14-32,-14-14-128,14 14 64,0 0 32,0 0 0,0 0 0,14 14 0,0 0 0,0 0 0,0 14-96,14-13 160,-14 13 64,14-14-32,0 14 0,0 0-32,1 14-64,-1-14 32,14 14-256,0-14 128,0 28 96,0-14 32,15 0 128,-29-13-96,28 13-32,-14 0 0,0 0-192,0 0 96,0 1-32,14-1 32,-14-14 192,1 14-64,-15-14-96,0 0 0,0 0-128,-14-14 96,14 14 96,-28-14 64,14-14 32,-14 14-64,15 0-64,-15-14 32,14 14-32,0-14 0,-14 0 0,0 14 0,0-13 64,0-1-32,0 0-32,0-14 32,0 14-32,0-14 0,-14 14 0,14 0 0,0-14 192,-14 0-96,14 14 32,-14 0-64,14-14-64,0 0 32,-14 14-128,14 0 64,0-14-32,-14 14 0,0-14 0,14 14 0,-14-14-224,14 14 160,-14-14 128,0 14 0,0-14 448,14 0-256,-14 0-96,0 14-32,0-14 0,0 0-32,0 0 64,0 0-64,0 14-32,0-14 32,0 0-32,0 14 0,0-14 64,0 0-32,0 14-96,0-14 32,0 14-544,0 0 320,-14 1-320,14 13 320,0 0 576,0 0-160,0 14 448,0 0-352,0 14-192,14 0-64,-14 14-64,0-14 0,14 14 64,-14 0 0,0 1 0,14-1 0,-14 0 64,14-28-32,-14 14-96,0 0 32,0 14-32,0 0 0,14-14 128,-14 1-32,0-1 64,0-28-224,0 0-32,0 0 64,0 0 32,14-14 64,-28 14 0,14 1 0,0-29 0,0 14 0,0 0-288,0 0 160,0 0 128,14 0 0,-14-14 224,0 14-128,0-14-256,-14 0 96,14 14 0,0-14 64,0 0 128,0 0-64,0 14-32,0-14 0,0 0 96,0 14-64,0-14-32,0 14 0,-14 0-320,28-14 160,-14 0-160,0 14 384,0-14 224,0 0-160,-14 14-64,14-14-64,0 14-128,0-14 64,0 0-128,0 14 96,0-14-192,0 14 160,-14-14 192,14 0-64,0 0-64,0 14 0,-14-14-192,14 14 128,-28 0 320,14 0-128,0 14 128,-14 0-128,0 0-64,14 0 0,-28 0-192,14 0 96,-28 28-32,14 0 32,-29 15 64,15-15 0,0 14 64,14-14-32,-14 1-32,14-1 32,-43 42 32,15 0-32,-14 0 128,14-28-96,-14 14-160,28-13 32,-14-1-96,28-14 64,-15 0 64,15-14 32,0-13 0,14 13 0,-14 0-96,14 0 64,0-14-32,0 0 0,14-14 64,-1 14 0,1-28 64,14 28-32,-14-28-96,0 14 32,0-14-32,14 14 0,0-14 128,0 0-32,-14 0 64,14 14-64,0-14 192,0 0-128,0 0 32,0 0-64,0 0-64,0 0 32,0 0-128,0 0 64,0 14-32,0-14 0,0 0 0,0 0 0,0 0 128,0 14-32,0-14-32,0 0 32,-14 14 96,14-14-64,0 0 128,0 0-128,-14 0-32,0 0 0,14 0-32,-14 0 0,-14 0-96,14 14 64,-28-14-32,14 0 0,-28-14 0,14 14 0,0 0 64,0 0 0,0 0 0,0 0 0,-43 0 0,1-14 0,-14 14-160,27 0 96,-27-14 96,14 14 0,-14-14-32,14 14 32,-14 0 32,14 0-32,-1-14 256,1 14-160,0 0-96,13-14-64,-13 14-32,28 0 0,-27-14 128,12 28-32,1-14 64,14 0-64,-14 0-32,13 0 32,1-14-32,14 14 0,0 0 64,14 0-32,-28 0-96,14 0 32,-14 0-320,28 0 192,0 0 128,0 0 32,0 0 512,0 0-288,14-14-32,-14 14-96,14 0-96,-14-14 32,13 14-32,1 0 0,0-14 0,14 14 0,-14-14 0,14 14 0,-14 0 0,14 0 0,-14 0 0,14 0 0,-14 0 0,14 0 0,0 0 0,0 14 0,-14-28 0,14 14 0,-14 0 0,14-14 0,0 0 64,-14 14-32,0-14-32,0 14 32,-14-14 32,14 14-32,-28-28-32,14 14 32,-15 0-128,1 0 64,-14-14-32,28 14 0,-28-14 64,14-1 0,-42-27 64,14 0-32,-14 0-32,13 14 32,1-15-32,0 1 0,-14 14 0,13 0 0,-13-14-96,0 14 64,0-14-32,14 14 0,-14-14 64,0 14 0,-1-14 64,29 14-32,-28-29 64,28 29-64,-15 0-96,15 0 32,0 14 32,0 0 0,0 0 64,14-1-32,-14 15-96,14-14 32,14 0-128,-14 14 96,14 0-96,0 0 64,14 0-352,-14 0 224,14-14-864,-1 14 608,15 0-2176,-14 0 1472,14 0-5023,0 0 3455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9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201 5726 3968,'0'14'1568,"0"-14"-832,0 0-160,0 0 640,0 0-480,0 0-64,0 0-224,0-14-32,0 14-224,0 0-128,0-43-32,14 14 96,-14 1 64,15-1 0,-1-28 32,1 13-64,-1-27 0,14-1-192,1 1 32,0-30 64,14 0 96,0-13-224,0 13 0,14-28 0,-13 0 96,27-14 0,-14 13 64,15-28-128,0 15 0,0-29 32,43-58 64,-15 1-32,1 42 64,-1 0-128,-14 15 0,0 14-32,-14 15 0,14-15 64,0 14 0,-14 15 0,14 0 0,0-1 0,-14 2 0,0-2 0,0 16 0,14-16 64,-15 1 32,1 29-128,14-15 32,-14 0 0,-1 15 0,1 13 64,0 1 32,14 0-32,-14 15 32,-15 13 64,15 1 64,-15 14-192,-14 0-64,15 0 128,-1 0 96,0 14-192,-13-14 32,-16 14-32,15 0 64,-14 1 32,0 14 96,0-1-32,-1 15 64,15 0-64,-14 0-96,14 29-32,-14-1 64,13 16 64,2 13-64,13 0-64,-14 29-96,29 15-32,-15 14 128,1 14 32,13 14 64,-13 1 0,14 0-64,-15-16-64,0 16 96,15 0 0,0-1 32,-15 0 0,15 30-64,-15-1 32,15 0-128,0 1-64,0 13 128,-15 0 32,0 1-96,1 0 32,-1 0 288,-14-15 96,1 0-32,-2 0 31,-13-14-159,14 0 32,-14-15-160,0-14-64,-1 29 0,16-28 32,-2-30-96,-13 15 0,0 0 96,-1-15 32,1-14-128,-14 0-32,13 0 32,1-28 64,-15-1 64,1-14 32,-1 0-160,0-14-32,1-1 96,-1 1 32,1-14-160,-1-1 0,0 14-32,-14-13 64,14 0 96,-14-1 64,29 0-256,-14 0 96,-1 1 0,-14-1-32,14 1 0,0-15 64,-14 14 0,0 0 32,0-14 0,0 14 0,0-14 64,0 0-32,-14 15-32,0-15 32,14 14-32,-29-14-96,0 15 160,15-15 0,-14 14-160,13-14 0,-14 0 96,1 0 128,-1 14-96,0-14-96,-14 0-64,0 0 96,0 14-64,0-14 33,-14 0-97,28 0 32,-29 0 64,1 0 32,0 0 96,-1 0 96,15-14-224,-14 14 0,-15-14 64,15 0 64,0 14 0,-1-15-64,15 15 32,-29 0-32,15-14 128,-1 14 159,-14 0-223,15-15-32,-14 1-32,13 14 0,0-14-96,1 0 64,0-15 32,-1 29 0,1-15 0,0 15 64,-1 0-32,1-14 64,-15 14-64,15 0-32,-1 0 224,15-14 96,-14 28-96,14-14-64,-14 0 64,-1 0 0,0 14-32,1-14-32,0 0-192,-15 0-32,0 0 32,15 0 0,0 15-128,-1-15-32,-13 0 0,-1 0 128,14 0-32,-13 0 32,14 0 128,-30 0 32,30-15-32,-1 15-64,1 0 160,0 0 32,-15 0-160,14-14-64,-13 14 64,14 0 32,-1 0-160,15 0-64,-29 0 128,15-14 160,14 14-128,0 0-64,-1 0 32,2 0 0,-30-14-128,29 28 32,-15 0 64,15-14 96,0 14 192,0-14 128,-14 0-352,14 15-128,0-30-32,0 15 96,-1 0 32,16 0 32,-1 0 128,-14-14 64,15 14 0,-16-14-32,1 14-32,14-14 0,-13 14-64,13-15-64,0 15 32,1-15 32,-1 15-32,0 0-32,1 0-64,13 0 32,-14-14 32,-14 14 64,14 0-384,1 0-192,-1 0 288,0 0 96,15 0 96,-14 14 96,13-28-96,1 14-64,-15 0 256,15 0 192,-15 0-384,14 0-160,-13 0-224,-1 0 0,0 0-288,-13 0 1,13-14-1,0 14 96,1-14 192,-2 14 128,2 0-288,14-15 0,-1 15-1408,-28-14-608,0 14-288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9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2261 7190 896,'0'-14'352,"0"14"-192,14 0 0,-14 0 192,0 0 224,0-14 96,0 14 224,14 0 96,-14 0-288,0 0 0,14-15-64,-14 15 0,0 0-96,0-14 0,0 14-288,0 0-32,0 0 96,0 0 0,0 0 128,-14 0 64,14 0-32,-14 0-32,14 0 32,-14 0 32,-1-15 64,1 15-32,-1-14 32,-13 0-224,-1-15-128,0 0-128,1 1 0,-16-1-128,2-14-64,-1 14-512,-15-14-160,15 0-1024,-14 0-448,14 0-1024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96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5828 8078 2176,'0'-14'864,"0"14"-448,0-14-576,0 14 192,0 0-32,0-14 0,14 14-224,-14 0 0,0-15 160,0 15 192,0 0 352,0 0 256,0-14-32,0 14-32,0 0-96,0 0-32,0 0-96,0 0 32,0 0 32,0 0 64,0 0-320,0 0 128,0 0 64,0 14-160,0-14-32,0 15 0,0-1 0,0 14 0,0-13 0,0 14 0,15 14 0,-15 0-224,0 0 0,0-14-96,14 13 0,-14 16-512,15-15-256,-15 14-960,14-13-1664,0-16 576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97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43 316 3456,'0'0'1312,"0"14"-704,0 1-448,0-15 352,0 0-288,-14 14-128,14-14 416,-15 0 192,15 0 96,-14 14 352,14-14-288,0 0-480,0 0 0,14 0-32,-14 0 64,15 0 96,-1 0-32,0-14 32,0 14-128,1-14 0,-1-1-288,15 1-128,-1-1-96,2 1 96,-2 0 0,15-15 96,0 15-96,0-1 0,0 1-32,15-14-64,-1-1-256,-14 0-96,15 15-320,-16-15-128,2 0-704,-2 1-320,16 13-640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9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2942 6652 3584,'0'0'1408,"0"0"-768,0 0-480,0 0 416,0 0-32,0 0 32,0 0-96,0 0 32,0 0-288,0 0 64,0 0 128,15 15-96,-15-15 64,14 14-224,-14 14-32,14 1 128,1 0 160,14-15-160,-15 15-64,14 0-32,1-15-32,0 14 0,-1 1 64,1 14-32,0-14 64,14 14-128,0 0 0,0-15-32,0 1 32,14 0 128,1-15 128,-1-14-64,15 0 64,-15-14-64,15-15 64,0-14-128,-15 0-64,0 0-416,0-14-256,1-1-864,-15 16-320,0-2-1856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9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2441 7951 2816,'0'-15'1120,"0"15"-576,0 0-160,0 0 416,0 0 0,0 0 64,0 0-288,0 0-96,-14 0-64,14 15 32,0-15-288,0 0-96,0 0 128,0 0 192,0 14-128,-14-14-64,14 0 32,0 0 0,0 14-32,-15-14 32,15 14 0,-14 1 32,14-1-64,-15 1 32,15 13 0,-14 1 96,0 0-160,0 14-32,-1 0-64,0 0 32,1 14 0,-1-14 32,-13 14-288,14 1-64,-1-15-448,15 0-192,-14 0-2176,14 0-1312,0-29 1920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802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13474 9183 2048,'0'0'768,"0"0"-384,0 0 96,0 0 416,0 0-288,0 0-96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87"/>
    </inkml:context>
    <inkml:brush xml:id="br0">
      <inkml:brushProperty name="width" value="0.03333" units="cm"/>
      <inkml:brushProperty name="height" value="0.03333" units="cm"/>
    </inkml:brush>
    <inkml:brush xml:id="br1">
      <inkml:brushProperty name="width" value="0.07056" units="cm"/>
      <inkml:brushProperty name="height" value="0.07056" units="cm"/>
    </inkml:brush>
  </inkml:definitions>
  <inkml:trace contextRef="#ctx0" brushRef="#br0">6228 6514 4224,'16'0'1664,"-16"0"-896,0-16-480,0 16 864,0 0-640,0 0 160,0 0-96,-16 0 352,16 0-480,0 0 480,0 16-544,-16-16 288,16 16-384,-16 1 128,16 15-256,0-16-64,0 17-64,-17-17-32,17 1 0,0-1 0,17 0 0,-17 0 0,0-16 0,16 0 64,0-16-32,0 0-32,0 16 32,-16-33 32,17 33-32,-17-32-96,0 32 32,0-33 32,0 33 0,-17-16 64,17 0-32,0-1 64,0 17-64,-16 0-96,0 0 32,16 0 96,0 17-32,-16-17-32,16 16 32,0 0-128,0-16 64,16 16-128,-16 1 96,16-17-32,0 0 32,-16-17 0,17 17 0,-1-16-96,-16 16 96,17-16-32,-17 0 32,0-1 128,16 17-32,-32-16 192,16 16-128,0 0 192,-17 0-192,1 0 32,16 16-64,-17 1 32,17-1-64,0 16-96,0-15 32,0-1-32,0 0 0,0-16 0,17 0 0,-1 0 0,1 0 0,-17-16 64,16 16 0,0-16 64,-16-1-32,0 1-32,0 16 32,0-16 32,-16 16-32,0 0 64,16 0-64,-17 0 128,17 0-96,-16 16-96,16 0 0,-17 1-32,17-1 0,17 0 64,-17 1 0,16-34-224,1 17 128,-17 0-448,16-16 288,0 0-288,0-1 288,-16 1-64,16 0 192,-32 16 128,16-16 32,-16 16 128,0-17-96,0 17 320,-1 17-192,1-17 96,-1 16-160,17 0-128,0 0-32,-16 17-672,16-17 384,16 1-1920,-16-1 1248,17 0-2592,-1-16 2016</inkml:trace>
  <inkml:trace contextRef="#ctx0" brushRef="#br0" timeOffset="1">7221 5944 4736,'-16'0'1760,"16"0"-960,0 33-512,0-33 928,0 16-672,0-16 320,0 17-544,0-17 64,0 16-256,16 1-128,-16-17-32,17 16 32,-1-16 0,-16 0 64,16 0-32,1-16 64,-17 16-64,16-17 64,-16 1-64,0-1 192,0 1-128,0 0 320,0-1-224,0 1 320,-16 0-288,-1 16 160,17 0-224,-16 0 0,16 16-96,-16 0-192,16 1 64,0-17 32,0 16 32,0 0 64,0 1-32,16-17-96,0 0 32,-16 0-32,17-17 0,-1 1 64,0 0 0,-16-1-96,16 1 64,-16-16 96,0 32-32,-16-16 128,0-1-96,0 17 480,-1 0-320,1 0 320,0 17-288,-17-1-64,17 16-128,0 1-64,16-17 32,0 17-32,0-17 0,0 17-96,0-17 64,16-16 32,0 0 0,0 0-96,1 0 64,-1-32-32,0 15 0,1-16 128,-17 1-32,0 15 128,0 1-96,0 0 256,-17 0-192,1 0 320,0 16-257,-1 0 33,1 16-128,0 0-64,0 16 0,0-15-192,16-1 96,-17 0-32,17 1 32,0-17 64,0 16 0,0-16 0,17 17 0,-17-34-95,16 17 63,0 0-32,0 0 0,0-16 0,1-1 0,-17 1 128,16 0-32,-16-1 64,0 17-64,0-16 63,-16 16-63,16 0 128,-17 16-96,1-16 128,0 17-128,0-1-32,16 0 0,-16 1-128,16-1 64,0 1-32,0-1 0,16 0 0,0-16 0,0 0-159,0 0 127,1 0-384,-1 0 256,0-16-448,1 16 384,-17-16-1120,0 16 768,-17 0-3584,17 0 2368</inkml:trace>
  <inkml:trace contextRef="#ctx0" brushRef="#br0" timeOffset="2">5739 6254 5120,'0'0'2016,"0"0"-1088,0 33-608,0-33 1056,0 0-800,16 16 640,-16-16-704,0 16 320,17 0-512,-17-16 256,16 17-320,-16-1 192,16 1-224,0-17 64,0 16-160,-16-16 288,17 16-224,-1-16 160,0 16-192,1-16 63,16-16-63,-17 0-96,16-17-32,-16 17 0,1-17 96,-1 1-64,1-17-160,-1 16 32,-16 0-895,0 1 543,16 16-1888,-16-1 1312,0 1-3456,16 16 2528</inkml:trace>
  <inkml:trace contextRef="#ctx0" brushRef="#br0" timeOffset="3">6911 5538 3328,'-16'0'1216,"16"0"-640,0 16 160,0-16 1280,0 16-1056,0-16 576,0 16-896,0-16 416,0 33-608,0-17 320,16 1-448,-16-17 256,0 16-320,0 0 288,17 0-320,-1-16 224,0 0-224,1 0 64,-1 0-160,0-16 63,0 0-95,1-17 0,-1 17-32,0-17 32,1 17-64,-1-16-32,-16-1 32,17 0-32,-1 17-160,0-17-447,-16 17 287,16 0-1184,-16-1 864,16 1-3392,-16 16 2240,0 0-2368,0 0 2400</inkml:trace>
  <inkml:trace contextRef="#ctx0" brushRef="#br1" timeOffset="4">7661 7686 2816,'-17'16'1120,"17"-16"-576,0-16-224,0 16 736,0 0-576,17 0 320,-17 0-480,0 0 480,0 0-480,0 0 640,0 0-544,0 0 288,0 0-416,0 0 256,16 16-288,-16-16 192,16 16-224,-16-16 128,16 17-192,-16-17 352,16 0-288,1 16 160,-1 0-224,1 0 224,-1 0-256,0 1 256,-16-1-256,16-16 160,0 17-160,-16-17 0,17 16-64,-1-16 32,0 16-64,0-16-32,-16 0 32,0 0-128,16 16 64,-16-16 160,0 0-64,0 0 32,17 0-32,-17 0-64,0 0 32,0 0 32,0 0-32,0 0 63,0 0-63,0 0 64,0 0-64,0-16-96,0 16 32,0 0 32,0-16 0,0 0-95,0 16 63,0-33 95,0 16-31,0 1-32,0 0 32,16-16-32,-16 32 0,0-33 0,17 17 0,-17-16 64,16 15-32,-16 1-32,16-1 32,-16 1 32,0 0-32,0 0 64,16 16-64,-16-16-96,0 16 32,0-17 32,0 17 0,0 0 64,0 0-32,0 0-96,0 0 32,-16 0 32,16 17 0,0-17 64,0 0-32,-16 0-32,16 0 32,-16 0-32,16 16 0,-17-16 192,1 0-96,16 16-32,-17-16-32,1 0 224,0 16-128,0-16 256,0 0-256,-1 0-32,17 16-64,-32-16-128,32 17 64,-16-17-128,0 33 96,-1-17 32,1 0 32,-1 16 0,1-15 0,0-1 0,16 0 0,0-16 0,0 0 0,-16 0 64,32 16-32,-16-16-32,0 0 32,0-16-192,0 16 96,0-16 96,0 16 0,16-16 128,0 16-96,-16-17-32,17 1 0,-1 0-128,-16 16 64,17 0-32,-17 0 0,0-16 64,0 16 0,16-16 0,-16 16 0,0 0 64,0 16-32,16 0-32,-16 0 32,0 0 32,16-16-32,-16 0-32,16 0 32,-16 17-192,17-17 96,-1 16 160,-16-16-32,0 0-32,16 0 0,-16 0-256,0-16 128,0 16 32,0 0 64,0 0 0,0 0 0,-16-17 256,16 17-128,-16 0 160,-1-16-160,1 0-192,0 0 0,0 0-32,0 16 32,-1 16 64,17 0 0,-16-16 0,16 16 0,0 0-160,16 1 96,-16-1 32,17 0 32,-17 0 192,16 0-96,0-16 32,0 0-64,-16 0-64,16 0 32,1-16 32,-17 16-32,16 0 128,-16 16-96,16-32-32,-16 16 0,0 0-32,0 0 0,-16 0 0,16 0 0,-16 0 0,-1 0 0,1 0 0,16 16 0,-16-16-96,16 0 64,-16 0-32,16 0 0,0 0-160,16 17 128,-16-1-256,0-16 224,16 17 192,0-17-32,1 0 288,-1 0-192,0-17 96,16 17-128,-15-16 0,-1 16-32,1-33-128,-1 17 32,0-16 32,-16 15 0,0 1 128,0 0-64,0 0-32,-16 0 0,0-1 32,16 17-32,-17-16-32,1 16 32,16 0-32,-17 16 0,17 1 0,0-17 0,-16 16 0,16 0 0,0-16-160,16 16 96,-16-16-96,0 0 64,0-16-160,17 32 160,-17-32 96,16 16 32,1-16 416,-17 16-256,0-16 0,16-1-128,-16 1-128,0 16 32,0 0-192,-16-17 128,16 17 96,-17 0 32,1 0 64,-1 0-64,1 0-96,0 17 32,0-17-32,16 16 0,-16-16 64,16 17 0,-17-17-96,17 16 64,0 0-32,17-16 0,-17 0 192,16 16-64,-16-16 128,16 16-128,-16-16-32,16 0 0,-16-16-128,0 16 64,0-16 96,0 16-32,0-16 128,0 16-96,-16-16-96,16 16 0,-16 0 32,-17 0 0,17 16 0,0 0 0,-16-16-96,15 32 64,1-15-32,16-1 0,0-16 64,0 16 0,0 0 0,0-16 0,0 16 0,0-16 0,16 0-96,-16 17 64,17-34 32,-17 1 0,16 0 0,-16 0 0,16 0 64,-16 16-32,0-17 128,0 17-96,0-16-32,0 0 0,-16 16-128,0 0 64,-1 0-32,1 16 0,-1 0 128,1 1-32,0-17-32,0 0 32,0 16-128,-1-16 64,1 0-32,16 16 0,0-32 64,0 16 0,0 0 0,16 16 0,-16-16 64,17 16-32,-1 0-32,0-16 32,0 0-128,0 17 64,1-17 32,-1 0 0,1 0 64,-1 0-32,-16 0-32,16 0 32,-16-17-480,16 34 256,-16-34 160,16 17 32,-16 0 512,0 0-288,0 0-96,0 0-64,-16 0-64,16 0 0,0-16 64,-16 16-32,16-32-96,0 16 32,-16-1 32,16 17 0,-16-16 0,-1 0 0,1 16 0,16 0 0,-17 0-96,17 0 64,-16 0-32,16 0 0,0 16 64,0 0 0,16 1 0,-16-1 0,17-16 0,-1 16 0,-16-16 0,17 0 0,-17 0 0,16 0 0,-16 0 0,16 16 0,-16-16-640,0 0 352,0 0-1791,0 0 1151,-16 0-4160,16 0 2848</inkml:trace>
  <inkml:trace contextRef="#ctx0" brushRef="#br1" timeOffset="5">7954 7524 4096,'17'0'1568,"-17"0"-832,0 0-160,0 0 992,16 0-864,-16-16 352,16 16-608,-16-17 224,0 17-384,16-16 64,0 16-224,-16-32 64,17 32-96,-17-33 160,16 33-160,-16-33-32,17 17-32,-17 0-32,0 0 0,-17-1 352,17 17-192,0-16 128,-16 16-160,-1 16 0,17-16-64,-16 17-64,16-1 32,-16 0-128,16 0 64,0-16 96,16 17-32,0-17 64,-16 0-64,17-17-32,-1 17 32,1-16-32,-1-16 0,-16 15 0,16 1 0,-16 0 256,16 0-128,-32-1 320,16 17-256,-16 0 96,16 0-160,-33 0 160,33 17-192,-16-1 32,16 0-64,-17 0 32,17 17-64,0-17-96,17-16 32,-1 0 32,1 0 0,15-32-96,-16 32 64,17-33 96,-17 17-32,17 0 64,-17-1-64,0-16 127,-16 17-95,0 0 192,-16 16-160,0 0 32,0 0-64,-17 0-64,16 0 32,1 16-32,0-16 0,0 0-224,16 16 128,0-16-32,16 0 64,0 0 128,0-16-32,1 0 128,-1 0-96,1-17 32,15 17-32,-32-1-64,16 1 32,0-16 320,-16 16-192,0-1 128,0 17-160,-16-16-192,0 16 0,0-17 32,0 17 32,-1 0-96,1 17 64,-1-17-32,17 0 0,-16 0 64,16-17 0,16 17-96,1-16 64,-1 16 32,1-16 0,-1 0 64,0 0-32,-16-17 64,16 16-64,0 1 128,-16 0-96,-16 0 256,16 0-192,-32-1 256,16 17-256,-17 0 32,0 0-96,1 0-128,-1 0 32,0 0 96,33 17-32,-16-17-32,0 16 32,16-16-192,0 16 96,16-16-96,0 0 64,1-16 128,-1 16 0,1-16 64,-1-1-64,0 17 64,0 0-64,-16-16 192,0-1-128,-16 17 192,0 0-192,-17-16 192,17 16-192,-1 0 32,-15 16-64,0-16-64,15 0 32,1 17-192,-1-17 96,17 16-32,-16-16 32,16 0 0,16 0 0,-16 0 64,17 0 0,-1 0 0,1 0 0,-17-16 64,16-1-32,-16 17 128,16 0-96,-32-16 192,16 16-160,-16-16 256,-17 16-224,16 0-32,1 0-64,-16 0-32,-1 16 0,0-16-96,17 16 64,0-16-128,0 17 96,0-1 32,16-16 32,0 0-96,16 17 64,-16-17 32,16 0 0,0-17 0,-16 17 0,16-16-96,17-1 64,-33 1 160,17 0-64,-17 16 192,0-16-160,0 0 96,-17-1-96,1 17-128,-1 0 0,1 0-32,0 0 0,-16 17 0,15-1 0,-16 0 0,17 0 0,0 0 0,16-16 0,0 17 64,0-1 0,16-16 0,0 0 0,1 0 0,-1 0 0,1 0 0,-1 0 0,0 0 64,-16-16-32,0 16 128,0-17-96,-16 17 32,16 0-32,-33 0 96,17 0-96,-1 0-32,-15 17 0,0-1-128,15 1 64,1 15-32,-17-16 0,33 0-96,-16 1 96,0-1-32,16 17 32,0-33 64,16 16 0,0-32 0,-16 16 0,16 0 0,1-16 0,-17 16 0,0 0 0,0-17 64,16 1-32,-32 16 64,16-17-64,-33 17-32,17 17 32,-16-17-128,15 16 64,-15 1-32,15-1 0,1 0 0,-1 16 0,1-15 0,16 16 0,16-33 64,1 0 0,-17 0-96,16 0 64,1 0 32,-1-17 0,0 1 64,-16 16-32,17-17 128,-17 1-96,0 0 32,0 16-32,-17 0-64,17 0 32,-32 0-32,-1 0 0,0 16 0,17-16 0,0 16-160,0 1 96,-1-1-32,17 1 32,0 15 0,0-16 0,0-16 64,17 0 0,-1 0 0,0 0 0,0-16 64,0 16-32,-16-16 128,17 16-96,-34-16 128,17 16-128,-16 0-96,16 0 0,-32 0 32,-1 16 0,-16 0-96,17 0 64,-1 0-32,17 1 0,-1-1-96,1-16 96,16 0 32,0 0 32,16 0 64,1 0-32,-17-16 128,16 16-96,1 0 32,-17-17-32,-17 1-64,17 0 32,-16 16-32,-1 0 0,-15 0-96,16 16 64,-17 0 32,0 1 0,1-1 0,16 1 0,0-17-96,-1 16 64,1 0-192,16 0 128,-17 0 32,17-16 64,17 0 0,-17 0 0,16 0 64,1-16-32,-1 16 64,0-16-64,0 16 128,-16 0-96,-16-16 32,16 16-32,-16 0-64,0 16 32,-17-16-128,0 16 64,1-16 32,-1 16 0,0-16-96,1 17 64,0-1-32,15 1 0,1-1-96,-1 0 96,17 0 96,17-16 0,-17 17-96,16-17 32,1 0-32,-17 0 0,16-17 128,0 17-32,-16 0 64,16 0-64,-16 0 64,16 0-64,-32 0-32,0 0 32,0 17-32,-17-17 0,17 16 64,-17 0-32,17-16-96,0 33 32,0-33-32,16 16 0,-17 1-96,17 15 96,0-32-32,17 16 32,-1 0 64,0-16 0,16 0 0,-15 0 0,-1 0 128,1 0-64,-1 0 128,-16-16-128,0 16 128,0 0-128,-16 0-96,16 0 0,-33 0-32,16 16 0,-15 1 64,16-1 0,0 1-96,16-1 64,-17 0-32,17 0 0,17 0 64,-1 1 0,16-17 0,-16 16 0,17-16 0,0 0 0,-17-16-96,16 16 64,-15 0 160,-1 0-64,-16-17 192,0 17-160,0 0 32,-16 0-64,-1 17-128,1-17 32,-16 16-32,16 1 0,-1-17 0,1 16 0,-1 0-96,17 16 96,0-15-32,17-1 32,-1 1 0,17-1 0,-17-16 128,16 16-32,-15-16 64,16 0-64,-17-16 64,16 16-64,-32 0 128,16 0-96,-16 0 128,17 0-128,-34 0-32,1 0 0,0 0-128,16 0 64,-16 16-32,0-16 0,-1 16 0,17 0 0,0 1 0,0-1 0,17-16 64,-1 17 0,0-17-160,0 0 96,0 0 96,17 0 0,-16-17 64,-1 17-64,0 0 64,0 0-64,-16-16 64,16 16-64,-16 0 64,0 0-64,0 16-32,-16-16 32,16 0-128,0 17 64,-16-17-128,16 16 96,0 0-32,16-16 32,0 0 64,1 16 0,-1-32 0,1 16 0,-1 0 0,16-16 0,-16 16 0,1 0 0,-1-16 0,1 16 0,-17 0 0,16 0 0,-16 0 64,0 0-32,0 0 128,0 0-96,0 16-96,-16-16 0,16 16-192,0 0 128,0-16-96,16 16 96,-16-16 0,16-16 32,0 16 0,0-16 0,1 16-160,-1 0 128,1-16 32,-1 0 64,-16-1 192,16 1-96,0 16 32,-16 0-64,0 0-128,0 0 32,-16 16 32,16 1 0,-16-17-160,16 16 96,0-16-96,0 0 64,0 0-160,16 16 160,0-32-320,-16 16 256,33 0-160,-17-16 192,1 16-64,-1-17 96,0 17 0,-16-16 32,17 16 128,-1-17 32,-16 17-32,0 0-64,-16 17 32,16-17-32,-17 0 0,17 16 0,0-16 0,0 0 0,0 17-96,17-17 64,-17 0-32,16 0 0,-16-17 0,16 17 0,0-16 64,0-1 0,1 17 128,-1-16-64,-16 16 128,17 0-128,-17 0-32,0 0 0,0 0-32,0 0 0,-17 16 192,17-16-96,-16 17-32,16-17-32,0 16-256,0-16 128,16 0 32,-16 0 64,17 0-96,-17 0 64,16-16-128,0-1 96,0 1-384,0 16 224,1 0-1215,-1 0 799,-16 0-4096,0 0 2624</inkml:trace>
  <inkml:trace contextRef="#ctx0" brushRef="#br1" timeOffset="6">7692 7800 4352,'0'17'1664,"0"-17"-896,0 0-480,0 16 864,0-16-640,0 16 512,0-16-576,0 0 256,0 16-416,0-16 0,17 0-192,-17 0 0,16 17-32,0-17 96,0 16-96,1-16 256,-1 16-192,0-16 32,1 0-96,-17 0-64,16 17 32,0-17 160,0 0-96,-16 0 96,17 0-96,-17 0 0,0 0-32,0 0-64,0 0 32,0 0 32,0 0-32,-17-17 192,17 17-128,-16 0 96,16 0-96,-16 0 0,0 0-32,-1 0 32,1 0-64,0 0 192,-1-16-128,1 0 32,0 16-64,0-17 32,-1 1-64,1 16 128,16-16-96,-16 16 128,32-16-128,-16 16-32,16 0 0,1 16-32,-1-16 0,0 16 0,0-16 0,1 16 64,-1-16-32,0 17-32,1-17 32,-1 16 32,0-16-32,-16 16 128,16-16-96,-16 17 32,17-17-32,-17 0-64,0 0 32,0 0-128,-17 0 64,17 0 96,-16-17-32,16 17 128,-16 0-97,16-16 33,-16 16-32,-1 0 32,1 0-64,16 0-32,0 0 32,0 0 32,0 0-32,0 0-32,16 0 32,-16 16 96,17-16-64,-1 17 128,-16-17-128,16 0 128,0 0-128,1 0-96,-1 0 0,0 16-32,1-16 0,-17 0 192,16 16-64,-16-16 256,16 0-192,-32 0-32,16 0-64,0 0-192,0 0 96,-16-16 32,-1 16 32,1 0 0,16 0 0,-16 0 0,-1 0 0,17 0 64,-16 0-32,16-16-32,0 16 32,0 0-32,0 0 0,0 0 128,0 0-64,0 0-160,16 0 32,-16 0 96,17 0 0,-17 0 128,16 0-96,-16 0-224,16 0 64,1-17 32,-17 17 64,0 0 0,16-16 0,-16 0-224,16 16 128,-16-17 32,0 1 64,16 16 352,-16-16-192,17 16 64,-17 0-128,0-16-256,16-1 64,0-15 32,-16-1 64,17 1 128,-17 16-64,16-17-32,-16 33 0,0-32 96,16 32-64,-16-33-32,0 33 0,0-16-320,0-1 160,0 17-160,0 0 160,0-16 64,0 16 64,0 0 256,0 0-128,0 0 160,0 0-160,0 0-128,0 16-32,0-16 32,0 17 0,0-17 0,0 16 0,0-16-96,0 16 64,0 1 32,0-1 0,0 0 0,0-16 0,0 16 64,0 1-32,-16 15 64,16-16-64,0 0-96,0 1 32,0-1-256,0-16 160,0 16-160,0 1 160,0-17 128,0 0 32,0 0 192,0 0-128,0 0 96,0-17-96,-16 1-64,32 0 0,-32-17 32,16 1-32,0-1-96,0 17 32,0-33 32,0 33 0,0 0 64,0-1-32,0-15-32,0 32 32,-17-16-32,34-1 0,-17 17 0,0 0 0,-17 0-96,17 0 64,0 17 32,0-1 0,0 0 64,0 0-32,0 1 128,0 15-96,0 1 32,0-17-32,0 17 32,0 15-64,0-15 192,0-17-128,0 17 32,0-17-64,0-16-192,0 16 64,0 0 96,0-16 0,0 17 64,0-17-64,0 0-160,0 0 64,0 0-192,0 0 160,0-17-160,0 17 128,0-16-128,0 0 128,0 16-64,0-16 96,0 16 64,0-17 32,0 1 0,0 0 0,0-1-352,0 1 192,0 0-640,0 0 449,-16 0-833,16 16 672,0 0-2304,0 0 1568,0 0-3008,0 0 2368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5:13.48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6302 6594 3712,'0'0'1408,"0"0"-768,0-33-416,0 33 672,0 0-512,0-15 384,0 15-448,0 0 256,0 0-320,0 0 128,0 0-224,0 0 288,-16 0-256,16 15 32,-17-15-128,17 0 0,0 0-32,0 0-64,0 17 32,-16-17-32,32 16 0,-16-16 64,0 16-32,0-16 64,17 0-64,-17 0-32,0 0 32,16-16 32,0 0-32,-16 16-32,0-17 32,0 2 224,0 15-128,-16 0 384,16 0-288,-16-17-32,16 34-128,-17-17 96,17 0-96,0 0 192,-16 0-160,16 15 32,0 2-64,-16-17-64,16 16 32,0 0-32,16 0 0,0 0 0,1 1 0,-17-1 0,16-16 0,0 16 0,-16-16 0,16-16 64,0 16-32,-16-16 128,0 16-96,0-17-32,0 1 0,0 0-32,0 0 0,-16 16 128,0-16-64,0 16 128,0 0-128,-1 0 32,17 0-32,0 0-128,-16 16 32,16 0-32,0-16 0,0 0 0,0 16 0,16-16 64,-16 0 0,17 0 0,-1 0 0,0-16 64,-16 16-32,16-16 128,-16 0-96,0-1 128,16 17-128,-32-15-32,16 15 0,-16-17 32,16 17-32,-32 0 192,32 0-128,-17 0 32,1 17-64,0-2-64,16 2 32,-16-1-32,-1 0 0,17 0 0,0 0 0,0 1-96,0-1 64,17-16 96,-1 16-32,0-16-32,0 0 32,1-16-32,-17 16 0,16-16 128,-16-1-64,0 1 32,0 16-32,-16-16-64,16 0 32,-17 16 32,17-16-32,-16 16-160,16 0 64,-16 0-192,16 0 160,0 0 96,0 0 32,0 16-32,0 0 32,0-16-32,0 16 0,0 0-96,16-16 64,0 0 32,1 0 0,-1 0 128,0-16-64,-16 0 32,16 16-32,0-32 32,-16 32-64,0-17-32,-16 2 32,0 15-32,16 0 0,-16 0 0,0 15 0,-1-15-96,17 17 0,-16-1 64,0 0 0,16-16 32,0 16 0,0-16 0,0 16 0,0-16-288,16 0 160,-16 0-1152,16 0 704,-16 0-3680,17 0 2336</inkml:trace>
  <inkml:trace contextRef="#ctx0" brushRef="#br0" timeOffset="1">7246 5812 5760,'-16'0'2176,"16"0"-1152,0 16-768,-16 1 800,32-17-640,-16 16 256,0 0-416,0-16 64,0 17-192,0-1-64,16 0-32,-16-16-128,0 0 64,16 0 96,-16 0-32,16-16 64,-16 16-64,0-16-32,0-1 32,0 17 32,0-16-32,0 16 128,0-16-96,-16 16 192,0 0-160,0 0 320,0 16-224,-1 0 96,17 1-160,-16-1 0,16 0-64,-17 0-128,17 1 32,0-17-128,17 16 96,-17-16 32,16 16 32,1-32 64,-1 16-32,0-16 64,-16 16-64,16-17 64,-16 1-64,0-16 128,0 15-96,0 17 192,-16-16-160,0 16 192,0-16-192,-1 16 32,17 16-64,-16-16 32,-1 16-64,17 1-32,-16-1 32,16 0-32,0 0 0,0-16 0,16 17 0,-16-17 0,17 16 0,-1-16 0,1 0 0,-17-16 0,16 16 0,-16 0 64,16-17-32,-16 17 128,0-16-96,-16 16 32,16 0-32,-16 0 96,-1 0-96,1 0 32,16 16-32,0-16-192,-17 17 64,17-17-320,0 16 224,0-16-1568,17 0 960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4T21:00:15.83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14 83 1408,'-14'0'512,"14"0"-256,0-9-32,0 9 288,0 0 224,0 0 96,0 0-160,0 0-64,0 0-96,0 0 0,0 0-192,0 0-128,0 0-32,0 9 32,0-9-96,0 9 0,0 0 32,0 0 64,0 10 32,0-1 32,0 1 64,0 8-96,0 10-64,0-9-64,14 17 0,-14-8 64,0 19 64,12-10-32,-12 9-32,0 0-96,0 0 32,0 10 0,0-10 96,0 9-96,0 1-64,0-1 64,0 0 0,0-8-32,14 8-64,-1-18-64,-13 9-32,0 1 192,14-11 96,-14 0-32,0-8 0,12-9-96,-12 0 32,0-1 64,0-9 128,14 1-128,-14-10-96,13 10 160,-13-10 96,0-9-160,14 9-160,-14 0-96,0-9-32,12 0 96,-12 0 0,0 0 96,0 9-96,0-9 0,0 0 160,14 0 160,-1 0-224,0 0-32,0 0 32,0 0 32,28 0 32,-15 9 0,13-9-160,2 0-32,11 0 32,1 0 64,13 10 0,13-1-32,1 0 32,12 1 32,1-1-96,13 0 0,-14-9 96,27 0 32,-13 9 96,0-9 32,1 0-32,-2 0-32,-12 0-96,13 0 32,0 0-64,-27 0 64,1 0 0,-2 0 32,2 0-64,-27 0 32,13 0-64,-13 0-32,-13 0 32,-1 0-32,2 0 64,-2 0 32,15 0-128,-29 0-32,15 0 32,-14-9 64,1 9 0,-1 0 64,0-9-64,-12 9 64,13-9-64,-14 9 64,0-10-128,1 1 0,-2 9 32,1 0 64,-13 0-96,13-9 0,2 9 32,-15-10 0,0 1-160,11 0 96,4 0 96,-15 0 0,13-10-32,-13 10 32,0-9-32,13 0 0,-13-1 64,0-9-32,0 1-32,0-1 96,13 10 64,-13-10-128,0-8-32,0-9-64,0 7 0,0 2 64,0-10 64,0-9-32,-13 9-32,13-10-64,-13 1-32,0 0 64,13 0 64,0-1-160,-15 1 32,15 0 32,-11 9 96,11-9 0,0 18-32,-15-9-128,15 9 0,-13 0 64,13 10 32,-13-1-128,1 0 32,12 1 0,-14-1 64,14 10 32,-13 0 32,13-1 0,-13 10 0,13-9-96,-13 8 64,13 1 32,0 0 64,-14 0-32,14 9 64,-14-9-128,14-1 0,-12 10-32,12-9-64,-14 9 224,1-9-64,0 0 0,-14 9 0,14-9 32,-13 9-32,12-9 64,-11-1-64,-3 10 64,2-9-64,-13 9 64,11-9-64,-24 0-32,13 9 32,-1 0 32,-26 0 32,12 0 96,-12 0-96,0-10-64,14 10 128,-28 0 32,14 0-160,0 0 0,-14 0-96,1 0 0,12 0 64,-11 0 0,11 0 0,-12 0 0,12-9 0,1 9 0,1-9 64,-15 9 32,13 0-128,2 18-32,11-8 96,-12-1 32,0 0-96,13 0-32,0 1 96,1-1 32,-2 0-96,2-9-32,-1 0 96,13 9 32,-13-9-224,26 0-64,-13 0-384,14 0-160,0 0-288,0 0-160,13 0-736,-2 0-288,15 0-512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0:57.78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14 83 1408,'-14'0'512,"14"0"-256,0-9-32,0 9 288,0 0 224,0 0 96,0 0-160,0 0-64,0 0-96,0 0 0,0 0-192,0 0-128,0 0-32,0 9 32,0-9-96,0 9 0,0 0 32,0 0 64,0 10 32,0-1 32,0 1 64,0 8-96,0 10-64,0-9-64,14 17 0,-14-8 64,0 19 64,11-10-32,-11 9-32,0 0-96,0 0 32,0 10 0,0-10 96,0 9-96,0 1-64,0-1 64,0 0 0,0-8-32,13 8-64,0-18-64,-13 9-32,0 1 192,13-10 96,-13-1-32,0-8 0,12-9-96,-12 0 32,0-1 64,0-9 128,13 1-128,-13-10-96,12 10 160,-12-10 96,0-9-160,14 9-160,-14 0-96,0-9-32,11 0 96,-11 0 0,0 0 96,0 9-96,0-9 0,0 0 160,13 0 160,0 0-224,0 0-32,0 0 32,0 0 32,25 0 32,-13 9 0,13-9-160,0 0-32,13 0 32,0 0 64,12 10 0,13-1-32,0 0 32,13 1 32,0-1-96,13 0 0,-13-9 96,25 0 32,-13 9 96,0-9 32,2 0-32,-2 0-32,-13 0-96,14 0 32,0 0-64,-26 0 64,1 0 0,-2 0 32,1 0-64,-25 0 32,12 0-64,-12 0-32,-13 0 32,0 0-32,1 0 64,-1 0 32,13 0-128,-26 0-32,13 0 32,-13-9 64,1 9 0,-1 0 64,0-9-64,-12 9 64,13-9-64,-13 9 64,-1-10-128,1 1 0,0 9 32,-1 0 64,-12 0-96,12-9 0,2 9 32,-14-10 0,0 1-160,11 0 96,3 0 96,-14 0 0,12-10-32,-12 10 32,0-9-32,14 0 0,-14-1 64,0-9-32,0 1-32,0-1 96,11 10 64,-11-10-128,0-9-32,0-8-64,0 7 0,0 2 64,0-10 64,0-9-32,-11 9-32,11-10-64,-14 1-32,2 0 64,12 0 64,0-1-160,-14 1 32,14 0 32,-11 9 96,11-9 0,0 18-32,-14-9-128,14 9 0,-12 0 64,12 10 32,-12-1-128,-1 0 32,13 1 0,-13-1 64,13 10 32,-12 0 32,12-1 0,-13 10 0,13-9-96,-13 8 64,13 1 32,0 0 64,-13 0-32,13 9 64,-13-9-128,13-1 0,-12 10-32,12-9-64,-13 9 224,0-9-64,1 0 0</inkml:trace>
  <inkml:trace contextRef="#ctx0" brushRef="#br0" timeOffset="1">2615 83 14688,'-26'0'32,"13"-9"32,-11 9-32,10-9 64,-10-1-64,-2 10 64,0-9-64,-12 9 64,13-9-64,-27 0-32,16 9 32,-3 0 32,-24 0 32,12 0 96,-13 0-96,1-10-64,13 10 128,-27 0 32,13 0-160,2 0 0,-15 0-96,0 0 0,14 0 64,-12 0 0,10 0 0,-10 0 0,10-9 0,3 9 0,-2-9 64,-13 9 32,15 0-128,-2 18-32,13-8 96,-13-1 32,1 0-96,13 0-32,-1 1 96,0-1 32,0 0-96,1-9-32,-1 0 96,13 9 32,-13-9-224,25 0-64,-12 0-384,13 0-160,-1 0-288,1 0-160,13 0-736,-2 0-288,14 0-512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43.18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201 3185 3968,'0'13'1568,"0"-13"-832,0 0-160,0 0 640,0 0-480,0 0-64,0 0-224,0-13-32,0 13-224,0 0-128,0-41-32,14 14 96,-14 0 64,15 0 0,-1-27 32,1 12-64,-1-25 0,14-1-192,1 1 32,0-29 64,14 1 96,0-13-224,0 13 0,14-27 0,-13 0 96,27-14 0,-14 13 64,15-26-128,0 14 0,-16 7 32</inkml:trace>
  <inkml:trace contextRef="#ctx0" brushRef="#br0" timeOffset="1">917 1456 11776,'15'-33'0</inkml:trace>
  <inkml:trace contextRef="#ctx0" brushRef="#br0" timeOffset="-17232.7382">4876 0 15136,'46'105'-96,"26"71"128,-15 0 32,0 0-96,1 1 32,-1 0 288,-14-14 96,1-1-32,-2 1 31,-13-14-159</inkml:trace>
  <inkml:trace contextRef="#ctx0" brushRef="#br0" timeOffset="-45409.8736">5381 1624 16735,'43'150'256,"-14"-15"-160,0-13-64,-1 27 0,16-26 32,-2-28-96,-13 14 0,0-1 96,-1-13 32,1-14-128,-14 1-32,13-1 32,1-26 64,-15-1 64,1-14 32,-1 1-160,0-14-32,1 0 96,-1 0 32,1-12-160,-1-2 0,0 13-32,-14-12 64,14 1 96,-14-2 64,29 0-256,-14 0 96,-1 2 0,-14-2-32,14 1 0,0-14 64,-14 13 0,0 0 32,0-13 0,0 14 0,0-14 64,0 0-32,-14 14-32,0-14 32,14 13-32,-29-13-96,0 14 160,15-14 0,-14 14-160,13-14 0,-14 0 96,1 0 128,-1 13-96,0-13-96,-14 0-64,0 0 96,0 13-64,0-13 33,-14 0-97,28 0 32,-29 0 64,1 0 32,0 0 96,-1 0 96,15-13-224,-14 13 0,-15-13 64,15-1 64,0 14 0,-1-14-64,15 14 32,-29 0-32,15-13 128,-1 13 159,-14 0-223,15-14-32,-14 0-32,13 14 0,0-13-96,1 0 64,0-14 32,-1 27 0,1-15 0,0 15 64,-1 0-32,1-13 64,-15 13-64,15 0-32,-1 0 224,15-13 96,-14 26-96,14-13-64,-14 0 64,-1 0 0,0 13-32,1-13-32,0 0-192,-15 0-32,0 0 32,15 0 0,0 15-128,-1-15-32,-13 0 0,-1 0 128,14 0-32,-13 0 32,14 0 128,-30 0 32,30-15-32,-1 15-64,1 0 160,0 0 32,-15 0-160,14-13-64,-13 13 64,14 0 32,-1 0-160,15 0-64,-29 0 128,15-13 160,14 13-128,0 0-64,-1 0 32,2 0 0,-30-13-128,29 26 32,-15 0 64,15-13 96,0 13 192,0-13 128,-14 0-352,14 15-128,0-30-32,0 15 96,-1 0 32,16 0 32,-1 0 128,-14-13 64,15 13 0,-16-13-32,1 13-32,14-13 0,-13 13-64,13-15-64,0 15 32,1-14 32,-1 14-32,0 0-32,1 0-64,13 0 32,-14-13 32,-14 13 64,14 0-384,1 0-192,-1 0 288,0 0 96,15 0 96,-14 13 96,13-26-96,1 13-64,-15 0 256,15 0 192,-15 0-384,14 0-160,-13 0-224,-1 0 0,0 0-288,-13 0 1,13-13-1,0 13 96,1-13 192,-2 13 128,2 0-288,14-15 0,-1 15-1408,-28-13-608,0 13-288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6:56.778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0 67 2176,'0'-13'864,"0"13"-448,0-13-576,0 13 192,0 0-32,0-14 0,14 14-224,-14 0 0,0-14 160,0 14 192,0 0 352,0 0 256,0-13-32,0 13-32,0 0-96,0 0-32,0 0-96,0 0 32,0 0 32,0 0 64,0 0-320,0 0 128,0 0 64,0 13-160,0-13-32,0 14 0,0 0 0,0 12 0,0-12 0,0 14 0,15 12 0,-15 1-224,0 0 0,0-14-96,14 13 0,-14 15-512,15-15-256,-15 14-960,14-12-1664,0-16 576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0:57.776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43 0 3456,'0'0'1312,"0"13"-704,0 2-448,0-15 352,0 0-288,-14 13-128,14-13 416,-15 0 192,15 0 96,-14 13 352,14-13-288,0 0-480,0 0 0,14 0-32,-14 0 64,1 0 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6:55.625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244 14 2816,'0'-14'1120,"0"14"-576,0 0-160,0 0 416,0 0 0,0 0 64,0 0-288,0 0-96,-14 0-64,14 14 32,0-14-288,0 0-96,0 0 128,0 0 192,0 13-128,-14-13-64,14 0 32,0 0 0,0 14-32,-15-14 32,15 13 0,-14 1 32,14-1-64,-15 2 32,15 11 0,-14 1 96,0 1-160,0 13-32,-1-1-64,0 1 32,1 13 0,-1-14 32,-13 14-288,14 1-64,-1-14-448,15-1-192,-14 1-2176,14 0-1312,0-28 1920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8T02:38:40.962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367C5EF1-98AB-4C6C-ACDD-345648A01E99}" emma:medium="tactile" emma:mode="ink">
          <msink:context xmlns:msink="http://schemas.microsoft.com/ink/2010/main" type="inkDrawing" rotatedBoundingBox="10937,10324 12472,10454 12426,11005 10890,10874" semanticType="callout" shapeName="Other"/>
        </emma:interpretation>
      </emma:emma>
    </inkml:annotationXML>
    <inkml:trace contextRef="#ctx0" brushRef="#br0">0 86 4352,'0'0'1664,"0"15"-896,14-15-704,-14 0 448,0-15-320,0 15-32,0 0-96,15 0 32,-15 0-64,0 0 64,0 0 0,0 0 224,0-14 128,0 14 128,14 0 32,-14 0-192,0 0 0,14 0-64,0 0 96,1 0-96,14 0 32,14-15-160,-14 15 32,-1 0-32,15 0 32,0 0-128,15 0-32,-16 0 96,16 0 96,0 0 0,-16 0 0,16 0-320,-1-14-32,1 14 64,0-14 64,-1 14-96,1 0-32,-1 0 32,0 0 0,-13 0 32,-2 0 0,-13 0 0,14 14 64,-14-14 32,-15 0 32,15-14-64,-15 14-64,15 0 32,0 0 160,-15-14 64,0 14-160,15 0 32,-14 0 0,-15-15 0,14 15 0,0 0 64,-14 0-32,14 0-96,1 0-32,-15 0 63,0 0-63,0 0-32,0 0 96,0 0 64,0 0 0,0 15 0,0-1-96,0-14 32,0 14-64,0 0 128,0 15-32,0 14-128,0-14 0,-15 14-64,30-14 0,-30 13-96,30 16-32,-15-1-416,14-14-159,-14-14-641,15 14-256,-15-14-2144,14-15-1024,0 0 2432</inkml:trace>
  </inkml:traceGroup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03:03.716"/>
    </inkml:context>
    <inkml:brush xml:id="br0">
      <inkml:brushProperty name="width" value="0.10583" units="cm"/>
      <inkml:brushProperty name="height" value="0.10583" units="cm"/>
      <inkml:brushProperty name="color" value="#ED1C24"/>
    </inkml:brush>
  </inkml:definitions>
  <inkml:trace contextRef="#ctx0" brushRef="#br0">6169 7003 5120,'0'0'1920,"0"0"-1024,0 14-416,0-14 1152,0 0-928,0 0 736,14 0-832,-14-14 448,0 14-608,0-14 544,0 0-576,0-14 479,0 0-479,0 0 256,0 0-384,0-28 192,0 14-256,0-14 64,0-1-160,-14 1 0,14 0-64,-15-14 160,15 14-128,0-15 192,0 15-192,-14 0 96,14-42-32,0 14 64,-14 14-128,14 0 160,0 14-160,0-1 96,0 29-96,0-42 160,0 28-160,-14 0 32,14 0-64,0 14-192,0 14 64,0-14-32,0 28 32,0-14 128,0 0-32,0 14-32,0 0 32,0-14 32,0 14-32,0 0-32,0 0 32,0 0-128,0 0 64,0 0 32,0 0 0,0 0 0,0 0 0,0 0 0,0 0 0,0 0 64,0 0-32,0 0-32,0 0 32,0 0-128,0 0 64,0-14 32,0 14 0,0 0 64,0 0-32,0 0-96,0 0 32,0 0 32,0 0 0,0 0 0,0 0 0,0 0 0,0 0 0,0 0-96,0 0 64,0 0 32,0 0 0,14-14 0,-14 14 0,0 0 0,0 0 0,14-14 128,-14 14-64,14 0-32,-14 0 0,15-14-32,-15 0 0,14 0 0,0 0 0,0-14-96,0 14 64,14-29 32,0 15 0,14-28 0,-14 14 0,28-28 128,0 28-64,0-43 32,0 29-32,14-28-64,-14 14 32,29-14-32,-15 14 0,0 0 0,0 0 0,1-15 0,-1 29 0,0-28 0,14 14-96,-28 13 160,14 1-64,-14-14 96,0 28-64,1 0-32,-15 0 32,0 0-32,0 14 0,0 0-160,-14 0 96,14 0 160,-14 14-32,1-28-32,-15 14 0,14-1-128,0 15 64,0-14 32,-14 14 0,0-14 64,14 14-32,-14 0 64,0 14-64,-14-14-32,14 0 32,0 14-32,-14-14 0,14 14 64,0 0 32,-14 0 32,0-14-160,14 14 96,-14 0-32,0 0 192,14 0-128,-14-14 32,0 14-64,0 0-64,0 0 32,0 0-128,14 0 64,-14 0 320,0-14-192,0 14 64,0 0-96,0 0-128,0 0 32,0 0 224,14 0-96,-14-14-32,0 14-192,14 0 0,-14 0 64,0 0 32,0 0 32,0 0-96,14 0 64,-14 0 32,0 0 0,14 0 0,0 14 0,-14-14 64,14 0-32,-14 0 64,14 0-64,-14 0-32,14 0 32,0 0-128,0-14 64,0 14 32,0 0-96,0 0 0,14 0 64,0-14 0,1 14 32,13 0 0,-14 0 0,42-14 0,-14 14 192,14 0 192,1 0-480,-15 14-224,0-14 160,14 14 256,0-14-32,0 14 64,0-14-64,14 14-256,1-14 96,-1-14 320,-14 14-128,15 0-64,-2 0-64,1-14-192,-14 14 128,29 0 32,-29 0 64,0-14-96,15 14 64,-15 0 32,0 0 0,0-14 256,0 14-128,0 0-32,0 0-64,-14-14-256,0 14 128,-13 0 96,13 0 32,-28 0 64,14 0 0,-14 0 96,14 14-96,-28-14-64,14 0 0,-14 0-192,1 0 96,-1 0 96,0 0 0,0 0 192,0 0-320,-14 0-96,14 0 32,-14 0 0,14 0 96,-14 0 32,14 0 32,-14 0 64,0 0-32,0 0-32,14 0 32,-14 0 32,0 0 96,0 0 128,14 0-128,-14 0-320,0 14 96,14-14-192,-14 0 128,0 0 288,14 14-96,-14-14 0,14 14-32,-14-14-128,14 14 64,0 0 32,0 0 0,0 0 0,14 14 0,0 0 0,0 0 0,0 14-96,14-13 160,-14 13 64,14-14-32,0 14 0,0 0-32,1 14-64,-1-14 32,14 14-256,0-14 128,0 28 96,0-14 32,15 0 128,-29-13-96,28 13-32,-14 0 0,0 0-192,0 0 96,0 1-32,14-1 32,-14-14 192,1 14-64,-15-14-96,0 0 0,0 0-128,-14-14 96,14 14 96,-28-14 64,14-14 32,-14 14-64,15 0-64,-15-14 32,14 14-32,0-14 0,-14 0 0,0 14 0,0-13 64,0-1-32,0 0-32,0-14 32,0 14-32,0-14 0,-14 14 0,14 0 0,0-14 192,-14 0-96,14 14 32,-14 0-64,14-14-64,0 0 32,-14 14-128,14 0 64,0-14-32,-14 14 0,0-14 0,14 14 0,-14-14-224,14 14 160,-14-14 128,0 14 0,0-14 448,14 0-256,-14 0-96,0 14-32,0-14 0,0 0-32,0 0 64,0 0-64,0 14-32,0-14 32,0 0-32,0 14 0,0-14 64,0 0-32,0 14-96,0-14 32,0 14-544,0 0 320,-14 1-320,14 13 320,0 0 576,0 0-160,0 14 448,0 0-352,0 14-192,14 0-64,-14 14-64,0-14 0,14 14 64,-14 0 0,0 1 0,14-1 0,-14 0 64,14-28-32,-14 14-96,0 0 32,0 14-32,0 0 0,14-14 128,-14 1-32,0-1 64,0-28-224,0 0-32,0 0 64,0 0 32,14-14 64,-28 14 0,14 1 0,0-29 0,0 14 0,0 0-288,0 0 160,0 0 128,14 0 0,-14-14 224,0 14-128,0-14-256,-14 0 96,14 14 0,0-14 64,0 0 128,0 0-64,0 14-32,0-14 0,0 0 96,0 14-64,0-14-32,0 14 0,-14 0-320,28-14 160,-14 0-160,0 14 384,0-14 224,0 0-160,-14 14-64,14-14-64,0 14-128,0-14 64,0 0-128,0 14 96,0-14-192,0 14 160,-14-14 192,14 0-64,0 0-64,0 14 0,-14-14-192,14 14 128,-28 0 320,14 0-128,0 14 128,-14 0-128,0 0-64,14 0 0,-28 0-192,14 0 96,-28 28-32,14 0 32,-29 15 64,15-15 0,0 14 64,14-14-32,-14 1-32,14-1 32,-43 42 32,15 0-32,-14 0 128,14-28-96,-14 14-160,28-13 32,-14-1-96,28-14 64,-15 0 64,15-14 32,0-13 0,14 13 0,-14 0-96,14 0 64,0-14-32,0 0 0,14-14 64,-1 14 0,1-28 64,14 28-32,-14-28-96,0 14 32,0-14-32,14 14 0,0-14 128,0 0-32,-14 0 64,14 14-64,0-14 192,0 0-128,0 0 32,0 0-64,0 0-64,0 0 32,0 0-128,0 0 64,0 14-32,0-14 0,0 0 0,0 0 0,0 0 128,0 14-32,0-14-32,0 0 32,-14 14 96,14-14-64,0 0 128,0 0-128,-14 0-32,0 0 0,14 0-32,-14 0 0,-14 0-96,14 14 64,-28-14-32,14 0 0,-28-14 0,14 14 0,0 0 64,0 0 0,0 0 0,0 0 0,-43 0 0,1-14 0,-14 14-160,27 0 96,-27-14 96,14 14 0,-14-14-32,14 14 32,-14 0 32,14 0-32,-1-14 256,1 14-160,0 0-96,13-14-64,-13 14-32,28 0 0,-27-14 128,12 28-32,1-14 64,14 0-64,-14 0-32,13 0 32,1-14-32,14 14 0,0 0 64,14 0-32,-28 0-96,14 0 32,-14 0-320,28 0 192,0 0 128,0 0 32,0 0 512,0 0-288,14-14-32,-14 14-96,14 0-96,-14-14 32,13 14-32,1 0 0,0-14 0,14 14 0,-14-14 0,14 14 0,-14 0 0,14 0 0,-14 0 0,14 0 0,-14 0 0,14 0 0,0 0 0,0 14 0,-14-28 0,14 14 0,-14 0 0,14-14 0,0 0 64,-14 14-32,0-14-32,0 14 32,-14-14 32,14 14-32,-28-28-32,14 14 32,-15 0-128,1 0 64,-14-14-32,28 14 0,-28-14 64,14-1 0,-42-27 64,14 0-32,-14 0-32,13 14 32,1-15-32,0 1 0,-14 14 0,13 0 0,-13-14-96,0 14 64,0-14-32,14 14 0,-14-14 64,0 14 0,-1-14 64,29 14-32,-28-29 64,28 29-64,-15 0-96,15 0 32,0 14 32,0 0 0,0 0 64,14-1-32,-14 15-96,14-14 32,14 0-128,-14 14 96,14 0-96,0 0 64,14 0-352,-14 0 224,14-14-864,-1 14 608,15 0-2176,-14 0 1472,14 0-5023,0 0 3455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803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15355 7718 5888,'0'0'2176,"0"0"-1152,-16 0-704,16 0 544,0 16-128,0-16 0,0 0-192,0 0-64,0 0-288,0 0 0,0 0 32,0 0 96,0 0 128,0 0-64,0 0 32,-16 0-96,16 0-32,-16 0-96,16 0-32,-17 17 32,1-17 32,16 0 31,-33 0 65,17 16-96,0-16 32,-17 0-160,0 0-64,17 16 64,-16-16 0,-1 16 32,-16-16 0,17 0 0,-1 17 0,-16-17 64,1 0 96,15 0 0,-16 16 0,0 0-32,0 1 0,-16-1 0,16 0 64,-16 17-320,16-17-128,-15 0 128,-2 0 128,18-16 0,-18 33 96,-15-33-128,15 16-64,1-16 64,0 17 0,0-17 96,0 16 96,0-16-64,-17 16 32,17 0-224,0-16-32,-16 33 0,15-17 0,18 0-96,-18 1 64,18-1 32,-1 0 64,0-16-256,0 16-96,16-32-992,1 16-416,0 0-1183,15-16-513,1 0-864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0:59.729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8BA9BE81-1767-47EB-A1A6-005CD21BC955}" emma:medium="tactile" emma:mode="ink">
          <msink:context xmlns:msink="http://schemas.microsoft.com/ink/2010/main" type="inkDrawing" rotatedBoundingBox="8788,14691 8797,13933 8825,13934 8816,14692" shapeName="Other"/>
        </emma:interpretation>
      </emma:emma>
    </inkml:annotationXML>
    <inkml:trace contextRef="#ctx0" brushRef="#br0">4547 3045 3072,'-15'0'1216,"15"0"-640,-14 0-256,14 0 672,0 0-576,0 0 448,0 0-512,0 0 320,0 0-384,0 0 416,0 0-416,0 0 288,0 0-320,0 0 128,0 0-224,0 0 480,14 14-352,-14-14 224,0 14-288,0 0-64,0 0-96,-14 0 32,28 0-64,-14 0 192,0 0-128,0 15 192,0-1-192,0 0 256,0 0-224,-14 14 96,14-14-128,0 0 96,0 14-128,0-14 128,0 1-128,0 13 32,0-14-32,0 14 32,0-14-64,0 0 64,0-14-64,0 14-32,14 0 32,-14-14-32,0 14 0,0 0-800,0-28-1440,0 14 1152,-14 0-2944,14-14 2304</inkml:trace>
  </inkml:traceGroup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01.210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B1628626-4657-42B1-86AC-2D481504DF9C}" emma:medium="tactile" emma:mode="ink">
          <msink:context xmlns:msink="http://schemas.microsoft.com/ink/2010/main" type="inkDrawing" rotatedBoundingBox="5864,13589 6956,13419 6985,13612 5894,13781" semanticType="underline" shapeName="Other"/>
        </emma:interpretation>
      </emma:emma>
    </inkml:annotationXML>
    <inkml:trace contextRef="#ctx0" brushRef="#br0">1613 2876 3072,'0'0'1216,"0"0"-640,14-14 160,-14 14 1088,0 0-992,0 0 448,14-14-768,-14 14 288,0-14-480,14 0 320,0 14-352,0-14 128,14 0-256,0 0 224,0 0-256,15 0 320,13-13-256,-14 13 256,14-14-256,0 0 32,0 14-128,0 0 0,0-1-32,14 1 32,-14 14-64,-13 0 192,13 0-128,-14 14 32,-14 1-64,14-1 32,0 14-64,-14-14-992,0 0 512,0 0-3552,0 0 2208,-14-14-2528,0 0 2464</inkml:trace>
  </inkml:traceGroup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25.95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70DF3027-B0CB-4DE7-8D3A-A1E11ECD7BFA}" emma:medium="tactile" emma:mode="ink">
          <msink:context xmlns:msink="http://schemas.microsoft.com/ink/2010/main" type="inkDrawing" rotatedBoundingBox="4795,11325 7940,10690 8264,12293 5119,12928" semanticType="callout" shapeName="Other">
            <msink:sourceLink direction="with" ref="{9B39A6FC-D3A5-4DAA-B7E4-38A367F75EB0}"/>
          </msink:context>
        </emma:interpretation>
      </emma:emma>
    </inkml:annotationXML>
    <inkml:trace contextRef="#ctx0" brushRef="#br0">771 1628 2304,'-14'0'864,"14"0"-448,14 0-224,-14 0 512,0 0-416,0 0 288,0 0-320,0 0 192,0 0-224,0 0-64,0 0-96,0 0 96,0 0-96,0-14 320,0 14-192,0-14 96,0 14-160,0-14 0,0 14-64,0-14 96,0 14-96,14 0-32,-14-14 0,0 14 32,14-14-32,-14 14 192,14-14-128,0 0 384,-14 0-256,14 0 320,-14 0-320,14-14 96,-14 14-192,0 14 64,14-14-96,-14 0 0,0 0-32,14 0-64,-14 14 32,0-14 96,0 14-64,14-14 32,-14 0-32,14 0 96,0 14-96,-14-28 128,15 28-128,-1-28 128,0 14-128,-14 0 128,14-15-128,0 15 128,0 0-128,0-14 32,0 28-32,0-28 32,14 0 64,0 14 64,0-14-192,-14 14 0,14-14-32,-14 14 64,14 0-32,-14-14 128,14 14-96,0 0 128,0-1-128,-14-13 32,14 0-32,0 14-64,0-14 32,-14 0 96,14 14-64,0-28 32,1 14 32,13-14 0,-14 13-64,0-13-64,14 14-128,-14 0 64,0 0 32,0 14 96,0-14-32,1 0-32,13 14 32,-14 0-32,0 0 0,0 0 64,-14-14-32,14 14-96,0 0 32,0-14 96,0 14-32,-14 0 64,14 0-128,-14 0 0,0 14 32,14-14 0,-14 14 0,0-14 0,14 14 0,-14-14 64,0 0-32,14 14 64,-14-14-128,14 14-64,-14-14 64,15 14 64,-15-14 64,0 14 32,0 0-64,14-14 32,-14 0-128,14 14 0,-14-14-32,0 14-64,0-14 96,0 14 0,14 0 160,-14-15-64,0 1-32,-14 14 0,14 0 32,0 0-32,-14-14 64,0 0-224,14 28 32,1-28 96,-1 14 64,-14 0 0,14 0-64,-14 0 32,14 0-128,0-14 64,-14 14 32,0-14 64,14 28-32,-14-28-96,14 14-32,-14 0 128,0 0 32,0 0-160,0 28 0,0-28 32,0 0 96,0 0 64,14 14-32,-14 0-64,14-14-64,-14 14 32,0-14-32,14 15 0,0-1 64,0 0 64,0 0 32,14 0-128,0 14-32,-14-14 32,14 0 0,1 14 32,-1-14 0,0 14 0,0 0 0,14-14 0,-14 28 0,14-14 0,-14-14 64,0 14-32,0-14 64,0 14-64,0-14-96,-14 14 32,14-14-32,0 14 0,0 0 192,0 0-64,0 0 192,-14 1-160,14-1 32,1-14-64,-15 14-64,0-14 32,14 14 96,-14-14-64,14 0 32,-14 14-32,14-14-128,0 14 32,-14-14 96,0 0-32,14 0 64,-14 15-64,0-15-32,15 14 32,-15 0-32,0-14 0,0 14 0,0 0 0,0 0 128,0 0-64,0 0-32,14 0 0,-28 1-32,14-1 0,0-14 0,0 0 0,-14 14 63,14-14-31,-14 0-32,14 0 32,-14 0-32,14 0 0,-14 0 0,14 0 0</inkml:trace>
  </inkml:traceGroup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25.95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0E188D5D-0A29-462B-9482-6D882504F985}" emma:medium="tactile" emma:mode="ink">
          <msink:context xmlns:msink="http://schemas.microsoft.com/ink/2010/main" type="inkDrawing" rotatedBoundingBox="8266,12290 8390,12405 8371,12425 8247,12310" semanticType="callout" shapeName="Other"/>
        </emma:interpretation>
      </emma:emma>
    </inkml:annotationXML>
    <inkml:trace contextRef="#ctx0" brushRef="#br0">3985 1404 16511,'0'14'-223,"14"0"127,-14-14-160,14 14 128,0 0 64,-14 0 64,14-14-96,-14 14 64,14-14-128,-14 14 96,14-14 32,0 0 32,-14 0 128,0 0-64,0 0-32,0 14 0,0-14-32,14 0 0,-14 0-640,0 0 352,0 0-1216,0 0 832,14 0-2592,-14 0 1824</inkml:trace>
  </inkml:traceGroup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46.646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9B39A6FC-D3A5-4DAA-B7E4-38A367F75EB0}" emma:medium="tactile" emma:mode="ink">
          <msink:context xmlns:msink="http://schemas.microsoft.com/ink/2010/main" type="inkDrawing" rotatedBoundingBox="4177,13754 5066,12383 5169,12450 4280,13821" shapeName="Other">
            <msink:destinationLink direction="with" ref="{70DF3027-B0CB-4DE7-8D3A-A1E11ECD7BFA}"/>
            <msink:destinationLink direction="with" ref="{483DBE7C-0100-43BE-88A4-B5621CA419A2}"/>
            <msink:destinationLink direction="with" ref="{A6F19ED5-F882-456F-A623-E845B60254BA}"/>
          </msink:context>
        </emma:interpretation>
      </emma:emma>
    </inkml:annotationXML>
    <inkml:trace contextRef="#ctx0" brushRef="#br0">772 1683 2048,'0'0'864,"0"0"-448,0 0-128,0 0 640,0 0-512,0 0 352,0 0-448,0 0 128,0 0-288,0 0 64,0 0-128,0 0-64,0 0 0,0 0 160,0 0-96,0 0 384,0 0-256,0 0 160,0 0-224,0 0 224,0 0-256,0 0 160,0 0-160,0 0 64,0 0-96,0 14 0,0-14-32,0 0 160,0 0-128,-14 14 256,14-14-224,-14 14 96,14-14-128,-14 14-64,14-14 0,-14 14 32,14-14-32,-14 14 64,14 1-64,-14-15 128,14 14-96,-14 0 192,14 14-160,-28-14 192,28 0-192,-14 0-32,0 0-32,0-14 160,0 14-96,0 0 32,14 0-64,-14-14 32,0 14-64,0 0-96,0-14 32,0 14 32,14 0 0,-14-14 128,0 14-64,14 0-32,-14 0 0,0 0-32,14 0 0,-14 0 64,0 0-32,-1 0 64,15 0-64,-14 0-32,0 0 32,0-14-32,14 14 0,-14 0 0,14 14 0,-14-28 128,14 28-64,-14-14 32,0 0-32,14 0 32,-14 0-64,14 14 128,-14-14-96,14 15 32,-14-15-32,0 0-64,0 0 32,0 0 96,14 0-64,-14 0 192,0 0-160,14 14 32,-14-14-64,0 0-128,14 0 32,-14 0 96,14 0-32,0 0 64,-14 0-64,14 0-32,0 15 32,-14-15-32,14 0 0,-14 0 64,14 0-32,-14-14 64,14 14-64,-14 0-32,14 0 32,0 0 32,0-14-32,-15 14-32,15 0 32,-14-14 32,14 14-32,0 0-32,-14 0 32,14-14-32,0 14 0,-14 0 64,14-14-32,0 14 64,0-14-64,-14 0-96,14 14 32,0-14-32,-14 14 0,14-14 128,0 0-32,-14 14 192,14-14-128,-14 0 191,14 0-191,0 14 32,0-14-64,0 0 224,0 0-160,0 0 96,0 0-128,0 0-128,0 0 0,0 0-32,0 0 0,-14 0 128,14 0-32,0 0 64,0 0-64,0 0-32,0 0 32,0-14-32,14 14 0,-14 0 0,14 0 0,-14-14-96,14 0 64,-14 0 32,14 14 0,0-14 64,-14 0-32,14 0-96,-14 14 32,14-14 96,-14 0-32,14 0-32,1 0 32,-15 0-32,14 0 0,-14 0-96,14 0 64,0-14 32,0 14 0,-14 0 0,14-15 0,0 15 0,0 0 0,0-14 0,0 14 0,-14-14 64,14 0-32,0 0-32,0 0 32,-14 0-256,14 0 128,0 0-96,0-1 96,0 1 64,0 0 32,0 0 0,0 14 0,0-14 64,0 14-32,0-14 64,0 14-64,1-14-96,13 14 32,-14-14-128,0 14 96,14-14 96,0 14 0,0-14 64,-14 14-64,0-14-96,14 0 32,-14 0-32,0 14 0,14-14-160,-14 0 128,0 0-159,0 13 127,0-13 0,0 14 64,0-14-96,0 14 96,0-14-32,14 14 32,-14-14 0,0 28 0,0-14-352,0 0 192,-14 0-864,14 14 608,-14 0-2528,0-14 1664</inkml:trace>
  </inkml:traceGroup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43.175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483DBE7C-0100-43BE-88A4-B5621CA419A2}" emma:medium="tactile" emma:mode="ink">
          <msink:context xmlns:msink="http://schemas.microsoft.com/ink/2010/main" type="inkDrawing" rotatedBoundingBox="5068,12641 5080,12486 5140,12490 5129,12645" semanticType="callout" shapeName="Other">
            <msink:sourceLink direction="with" ref="{9B39A6FC-D3A5-4DAA-B7E4-38A367F75EB0}"/>
          </msink:context>
        </emma:interpretation>
      </emma:emma>
    </inkml:annotationXML>
    <inkml:trace contextRef="#ctx0" brushRef="#br0">801 1753 12000,'13'-14'32,"-13"0"32,14 0-32,-14 0 192,14 14-128,-14-14-32,14 14-32,-14-14-32,0 14-96,0-14 64,0 0 96,0 14 32,0 0-128,0 0-32,0 0 32,0-14 64,0 14 0,0 0-32,0 0 32,0 0 32,0 0-32,0 0-96,0 0-32,0 0 128,0 0-32,-14 0 0,14-14 32,0 14-32,0 0 64,0 0-32,0 0-32,0 0 32,-14 0-32,14 0-96,0 0 64,0-14 96,0 14-544,-14 0-192,14 14-544,0-14-192,0 0-1344,-14 0-640</inkml:trace>
  </inkml:traceGroup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43.178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72EDDC31-8E1B-4DA4-863B-AC9839050943}" emma:medium="tactile" emma:mode="ink">
          <msink:context xmlns:msink="http://schemas.microsoft.com/ink/2010/main" type="inkDrawing" rotatedBoundingBox="4321,13724 4321,13779 4306,13779 4306,13724" shapeName="Other"/>
        </emma:interpretation>
      </emma:emma>
    </inkml:annotationXML>
    <inkml:trace contextRef="#ctx0" brushRef="#br0">42 2835 11264,'0'14'672,"0"0"-384,0 0 256,0-1-288</inkml:trace>
  </inkml:traceGroup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26.073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F47756EE-B5DA-4038-A923-A6FE24CD3BAE}" emma:medium="tactile" emma:mode="ink">
          <msink:context xmlns:msink="http://schemas.microsoft.com/ink/2010/main" type="inkDrawing" rotatedBoundingBox="4310,13713 4324,13699 4335,13710 4321,13724" shapeName="Other"/>
        </emma:interpretation>
      </emma:emma>
    </inkml:annotationXML>
    <inkml:trace contextRef="#ctx0" brushRef="#br0">56 2821 4480,'0'0'1664,"0"0"-896,0 0-544,0 0 896,0 0-640,0 0 480,0 0-544,-14 14 384,14-14-448</inkml:trace>
  </inkml:traceGroup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43.179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A6F19ED5-F882-456F-A623-E845B60254BA}" emma:medium="tactile" emma:mode="ink">
          <msink:context xmlns:msink="http://schemas.microsoft.com/ink/2010/main" type="inkDrawing" rotatedBoundingBox="4266,14537 4308,13778 4328,13779 4286,14538" semanticType="callout" shapeName="Other">
            <msink:sourceLink direction="with" ref="{9B39A6FC-D3A5-4DAA-B7E4-38A367F75EB0}"/>
            <msink:sourceLink direction="with" ref="{6E8BEF9E-5F3E-4AA1-A604-71CB4C8F3B0C}"/>
          </msink:context>
        </emma:interpretation>
      </emma:emma>
    </inkml:annotationXML>
    <inkml:trace contextRef="#ctx0" brushRef="#br0">42 2890 12768,'0'1'256,"-14"28"192,28-1-224,-28 0 288,14 14-288,0 14 320,0-14-320,0 14-32,0 0-128,0 1-64,-14-1 32,14 0 32,-14 0-32,14-14-288,0 14 128,0-28-1504,0 0 896,0 0-3616,0-14 2400</inkml:trace>
  </inkml:traceGroup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1:43.176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6E8BEF9E-5F3E-4AA1-A604-71CB4C8F3B0C}" emma:medium="tactile" emma:mode="ink">
          <msink:context xmlns:msink="http://schemas.microsoft.com/ink/2010/main" type="inkDrawing" rotatedBoundingBox="4307,13779 4321,13779 4321,13794 4307,13794" shapeName="Other">
            <msink:destinationLink direction="with" ref="{A6F19ED5-F882-456F-A623-E845B60254BA}"/>
          </msink:context>
        </emma:interpretation>
      </emma:emma>
    </inkml:annotationXML>
    <inkml:trace contextRef="#ctx0" brushRef="#br0">28 2890 1536,'0'0'608,"0"0"-320,14 0 0,-14 0 896,0 0-640,0 0 832,0 0-800,0 0 320,0 0-512,0 0 96,0 0-320,0 0 224,0 0-256,0 0 96,0 0-128,0 0 96,0 0-128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22:52.804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14719 9282 4352,'0'-17'1664,"0"34"-896,0-17-256,0 0 576,0 0-224,0 0-32,0 0-192,0 0-32,0 0-320,0 0-32,0 0 64,0 0-64,0 0 96,0 0 0,0 0 32,-16 0-128,16 0 0,0 0 32,-16 0 160,16-17-128,-17 17 64,1 0-32,16 0 32,-17-16-129,17 16 1,-16 0-96,0 0 0,0 0-32,0 0 64,-17 0-32,16 0 0,-15-17-96,16 17-64,-17 0 96,17 0 0,-17-16 32,1 0 64,-1 16-32,1-16 0,-1 0-96,1 16 32,-1-17-64,0 17-32,1-16 32,-17 16-32,16-17 0,1 17 64,-17 0-32,0-16 64,17 16-64,-17-16-32,0 16 32,17-16-32,-34 16 0,18-16 0,-2 16 64,2-17 32,-1 17-128,0 0 32,0 0-64,1 0 0,15 0 64,0 0 0,1 0 0,16-16 0,-17 16 0,17 0 0,-1 0 64,1 0 32,0 0-128,16 0 32,-16 0-64,0 0 0,16 0 128,-17 0-96,17 0 0,-16 0 96,16 0 32,0 0-32,-17 0-64,17 0-64,0 16-32,0-16 64,0 0 64,-16 0 0,16 17 64,0-17-128,-16 16-64,16-16 64,0 16 0,-16 0 96,16 0 32,-16 17-128,-1 0-32,1-1 32,-1 17 64,1 0 64,-16 0 96,-1 0-160,0 16-32,1 0-64,0 0 0,-1 16 128,-16 1 32,17-1-32,-1 17 32,0-17-128,1 1-64,-1-1 64,1 17 0,-1-16 32,1-1 64,-1 17-32,0-17-32,17 1-64,-16-1 32,15 0 32,-15-15 64,15-2-32,1 2-32,-16-1-192,16-16-32,-1-17-1120,17-32-3455,0 0-1473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2:45.631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B11FD225-963D-4E79-8874-6592E1E6CC35}" emma:medium="tactile" emma:mode="ink">
          <msink:context xmlns:msink="http://schemas.microsoft.com/ink/2010/main" type="inkDrawing" rotatedBoundingBox="13098,15330 15849,2850 26055,5100 23303,17580" shapeName="Other"/>
        </emma:interpretation>
      </emma:emma>
    </inkml:annotationXML>
    <inkml:trace contextRef="#ctx0" brushRef="#br0">5427 14763 4352,'0'15'1664,"0"-15"-896,0 14-352,0-14 544,0 0-288,0 15 32,0-15-224,0 14-32,0-14-256,0 0-192,0 0-32,0 0 96,0 0 32,14-14 96,1-1 32,-15-14 96,14-28-32,-14 0 64,14-15-192,-14 0-32,15-28 64,-1-1 32,1-14-32,-1-14 32,-14 0 0,14-15 32,0 1-64,1-29 32,-1-1-128,1-13 0,-15-15 96,14-14 96,-14-15-128,0 1-96,0-1-32,0-14 32,0 0-96,0 0 0,0-14 32,-14 14 64,14-15-32,0 1-32,0 0 32,0 0-32,0-15 0,0 0 64,14 0-96,-14 15-64,0 0 64,0-15 0,0 29-64,0 0 0,14 15-32,-14 13 96,0-42 64,0 14 64,14 43-128,-14 0 32,0 1 0,0 13 0,15 0-96,-15 1 64,14 14-32,-14 14-64,15 14-64,-15 1 32,28 14 96,-13-1 32,14 16-64,-15 28 0,0-15 64,0 15 64,1 14 0,-1 1 64,1-15-128,-1 14 0,0 14 32,-14 1 0,14 14 128,1 0 64,-1 0-160,1 14-64,-15 0 64,14 1 32,-14-1 0,14 0-64,-14 15-64,14-15-32,1 15 128,-15-1 32,14 15 0,-14-14-64,15 0-64,-15 0-32,14 14 192,0-15 96,-14 15-96,15 0 0,14-15-32,-1 15 32,-14 0 0,15-14-32,0 14-64,14 0 32,14 0-32,-13 0 0,27-14 0,1 14-96,29-14 64,-1 14 32,14 0 64,16 0-32,13 0-32,1 0-64,13 0-32,1-15 128,14-14 32,15-13 0,0 13 32,14 0 0,-15 15 32,15-15-64,0 15-64,0-1-64,0 1-32,0 0 128,-15-1 96,15 15-32,0-14-64,-14 14 0,-1 0-32,16 14 0,-30 1 0,14-1 0,1 0 64,-1 44-96,-28-30 0,15 16 32,-16-16 64,16 15-32,-30-14-32,0-1 32,15 16-32,-14-16 0,-1 1 64,1 0-96,-1-1 0,1-13 32,-1-1 64,-14 1-256,1-1-96,-16 14 160,-13-13 32,-1-1 0,-13 1 0,-1-1 64,0-14 0,-14 14 32,-1-14 64,1 15 32,-15-15 32,1 0-160,-1 0 32,-14 0-64,-14 0 0,0 0 128,-1 14 32,-14-14-128,1 0 32,-1 0 64,1 15 32,-1-15-32,-14 0-64,0 0 32,0 14 32,14-14-96,-14 0 0,0 14 32,0-14 64,0 43-192,0-14 32,0-15 32,-14 15 32,14 0 96,0 13-96,0-12 0,-14 12 32,-1 2 0,1 13 0,-1 14 64,15 1-32,-28 0 64,14 14 0,-1 14 96,1 1-96,-15 0-64,1 13 0,-1 16 32,0-1 96,0 14 64,0 1 95,1 28 129,-1-28 96,-14 13 64,15 1-128,-16-29-32,16 15-192,14-15 0,-15 0-224,14-14-32,1 14 0,0 0 0,-1 0 0,1 29 0,14-29 0,0 29 64,-15-29 96,15 29 64,15-29-32,-15 15-32,14-15-96,-14 0 32,15 14-64,-15-13-32,14 13-128,-14 1 0,14-1 64,-14 1 32,-14 14 32,14-15 64,-14 15-32,14-14 64,-15-30 0,1 59 96,-1-1-96,1-14-64,0 0 64,0-1 64,-1 1 0,1-14 0,14 14-192,-15 0 32,1 14 0,14-14 0,0 14 0,-14-14 0,14 14 64,0-14 32,-14 0-32,14-29-64,0 14-64,0-13 32,0 13 32,0 0 64,14-13-96,-14-1-64,0 0 64,14 0 64,-14 0 0,0-28-32,0 14 32,0-29-32,0 0-96,0-14 0,0 14-32,0-14 0,0-1-64,0-14-32,0 1 128,0-1 96,14 1 32,-14 13-32,0-27-192,0 13-128,0-14-32,0 15 32,0-1-32,0-14 0,0 0-160,0 14-96,0-14-160,0-14 1,0 0-97,0 0 64,0-15-416,0 0-160,0 0-2240</inkml:trace>
    <inkml:trace contextRef="#ctx0" brushRef="#br0" timeOffset="1">5614 9611 4352,'0'0'1664,"0"15"-896,14-15-704,-14 0 448,0-15-320,0 15-32,0 0-96,15 0 32,-15 0-64,0 0 64,0 0 0,0 0 224,0-14 128,0 14 128,14 0 32,-14 0-192,0 0 0,14 0-64,0 0 96,1 0-96,14 0 32,14-15-160,-14 15 32,-1 0-32,15 0 32,0 0-128,15 0-32,-16 0 96,16 0 96,0 0 0,-16 0 0,16 0-320,-1-14-32,1 14 64,-1-14 64,0 14-96,1 0-32,-1 0 32,0 0 0,-13 0 32,-2 0 0,-13 0 0,14 14 64,-14-14 32,-15 0 32,15-14-64,-15 14-64,15 0 32,0 0 160,-15-14 64,0 14-160,15 0 32,-14 0 0,-15-15 0,14 15 0,0 0 64,-14 0-32,14 0-96,1 0-32,-15 0 63,0 0-63,0 0-32,0 0 96,0 0 64,0 0 0,0 15 0,0-1-96,0-14 32,0 14-64,0 0 128,0 15-32,0 14-128,0-14 0,-15 14-64,30-14 0,-30 13-96,30 16-32,-15-1-416,14-14-159,-14-14-641,15 14-256,-15-14-2144,14-15-1024,0 0 2432</inkml:trace>
  </inkml:traceGroup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1.844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D6781E7F-CB30-466B-8C68-057E49CEB581}" emma:medium="tactile" emma:mode="ink">
          <msink:context xmlns:msink="http://schemas.microsoft.com/ink/2010/main" type="inkDrawing"/>
        </emma:interpretation>
      </emma:emma>
    </inkml:annotationXML>
    <inkml:trace contextRef="#ctx0" brushRef="#br0">7115 3396 3200,'0'0'1216,"0"0"-640,0 0-256,0 0 960,0 0-736,0 0 768,0 0-800,0 0 480,0 0-576,0 0 128,0-14-320,0 0-64,0 0-96,0-14-64,0 0 32,0-14 32,14 0-32,1-14 64,13 0-64,0-14 256,0 14-160,28-43 320,-14 1-256,14-29 96,0 29-160,14-42 64,0 42-96,14-28-64,1 13 0,-1 1-32,-14 14 0,14 14-96,-14 14 64,28 0 32,-28 14 0,29-1 352,-15 29-192,0-14 288,0 28-256,14 0-32,0 14-96,-13 0 32,-1 14-64,0 0 64,0 0-64,-13 14 128,-1-14-96,0 15 384,0 13-224,-14 14 320,14-14-321,-14 14 161,-14 0-224,0 14 64,1 0-128,-1 0 160,0 0-160,-14 1 32,14 13-64,-28-14 96,14 0-96,-14 14 256,0-14-192,0 0 32,0 1-96,-14 13 32,14-14-64,-14 0 64,14-13-64,-14-1 64,0 0-64,0-28-32,0 14 32,0-14-544,0 0 288,0 0-1024,-14 14 672,0-14-1823,14 0 1343,-28-14-3616,28 0 2624</inkml:trace>
  </inkml:traceGroup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2.649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46CF0BCD-E297-48C1-9A52-CAB338453E32}" emma:medium="tactile" emma:mode="ink">
          <msink:context xmlns:msink="http://schemas.microsoft.com/ink/2010/main" type="inkDrawing"/>
        </emma:interpretation>
      </emma:emma>
    </inkml:annotationXML>
    <inkml:trace contextRef="#ctx0" brushRef="#br0">7844 2350 7552,'-14'0'2880,"14"0"-1536,-28 14-864,14-14 1312,0 14-1024,-28-14 640,0 14-865,-14-14 577,14 0-640,-42 0 256,14 0-448,-29-14 128,1 0-256,-14 0 224,-1-14-256,-26 0-32,26 14-64,-27-13-32,28-2 0,-14 15-992,42 0 544,-1 0-2367,15 0 1567,14-14-4064,14 14 2944</inkml:trace>
  </inkml:traceGroup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3.072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74614F15-18B8-4410-929D-EB4C23B793E9}" emma:medium="tactile" emma:mode="ink">
          <msink:context xmlns:msink="http://schemas.microsoft.com/ink/2010/main" type="inkDrawing"/>
        </emma:interpretation>
      </emma:emma>
    </inkml:annotationXML>
    <inkml:trace contextRef="#ctx0" brushRef="#br0">8168 2435 8192,'-56'-14'3072,"56"14"-1664,-42-28-672,14 14 1856,14 0-1473,-42 0 897,14-14-1184,-43 0 160,1 0-576,-14-28-96,0 14-192,-42-14-96,28 14 0,-43-42-128,14 14 64,-13-1-32,28 1 0,-1 0-864,29 14 512,-14-1-1728,28 15 1184,0-14-2655,28 14 2047,27-14-3232,1 28 2720</inkml:trace>
  </inkml:traceGroup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3.450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4061CCBC-BAA2-4827-A921-4B4574ED27DA}" emma:medium="tactile" emma:mode="ink">
          <msink:context xmlns:msink="http://schemas.microsoft.com/ink/2010/main" type="inkDrawing"/>
        </emma:interpretation>
      </emma:emma>
    </inkml:annotationXML>
    <inkml:trace contextRef="#ctx0" brushRef="#br0">7899 2247 9216,'-28'-28'3424,"28"28"-1856,-56-28-1280,28 14 1440,14 0-1057,-42-42 577,14 0-768,-28-15 32,0 1-320,-15-42-96,1 0-64,-27-28-32,13-1-96,0 29 0,14-14-160,28 13-928,13 15 640,1 13-543,14 15-897,28 14-416,-14 14-1504,28 14-576</inkml:trace>
  </inkml:traceGroup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3.870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8B12C77D-4E5F-45D9-8926-7557B29B3DB6}" emma:medium="tactile" emma:mode="ink">
          <msink:context xmlns:msink="http://schemas.microsoft.com/ink/2010/main" type="inkDrawing"/>
        </emma:interpretation>
      </emma:emma>
    </inkml:annotationXML>
    <inkml:trace contextRef="#ctx0" brushRef="#br0">7768 2176 7680,'0'14'2880,"0"-14"-1536,0 0-992,0 0 1376,14 0-992,-14-28 576,14 14-801,-14-42-31,14 14-320,-14-42-32,0 14-64,0-42-64,0 13 32,0-55 32,0 13-32,-14-41-32,14 13-256,0 15-160,0 14-479,0 28-257,-14 13 640,14 43-1152,0 0-448</inkml:trace>
  </inkml:traceGroup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4.250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349240E4-AABB-44A6-8BCD-FC32AC606952}" emma:medium="tactile" emma:mode="ink">
          <msink:context xmlns:msink="http://schemas.microsoft.com/ink/2010/main" type="inkDrawing"/>
        </emma:interpretation>
      </emma:emma>
    </inkml:annotationXML>
    <inkml:trace contextRef="#ctx0" brushRef="#br0">8217 2049 7552,'-28'0'2816,"28"0"-1536,28 0-800,-28-14 960,14 0-832,0-28 128,0-14-448,14-28-32,0 0-160,1-29-64,-1 15 0,14-42-32,-14 13 0,28-13 0,-14-1-160,0 1-32,0 28-416,0 0-96,0 27 384,-14 29-1120,0 0-352</inkml:trace>
  </inkml:traceGroup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4.582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13F55262-924C-4635-B91D-D3B293247834}" emma:medium="tactile" emma:mode="ink">
          <msink:context xmlns:msink="http://schemas.microsoft.com/ink/2010/main" type="inkDrawing"/>
        </emma:interpretation>
      </emma:emma>
    </inkml:annotationXML>
    <inkml:trace contextRef="#ctx0" brushRef="#br0">8442 1853 7936,'0'0'2976,"0"0"-1600,28-28-1248,-14 14 960,0-14-672,28-14 224,0 0-384,29-28 0,-1 0-160,14-28 0,28 0-32,-14 27 32,14 1-64,15-28 64,-1 28-128,-13 13-64,-15 1-928,-28 0-384,14 0-2496,-28 14-1152</inkml:trace>
  </inkml:traceGroup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4.899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2FC55C2E-458A-4B8E-9861-45729456CB0B}" emma:medium="tactile" emma:mode="ink">
          <msink:context xmlns:msink="http://schemas.microsoft.com/ink/2010/main" type="inkDrawing"/>
        </emma:interpretation>
      </emma:emma>
    </inkml:annotationXML>
    <inkml:trace contextRef="#ctx0" brushRef="#br0">8659 1712 7040,'0'0'2720,"0"0"-1472,71-14-1120,-43 14 1088,0 0-736,28-14 480,14 0-544,14-14-32,14 0-224,42-14-32,1 15-64,13-16-64,-14 15 32,14 14-960,-27 0 512,-1 0-4000,-28 14 2464</inkml:trace>
  </inkml:traceGroup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5.220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29C40D7F-25D5-4F6A-BE2B-49F430F25809}" emma:medium="tactile" emma:mode="ink">
          <msink:context xmlns:msink="http://schemas.microsoft.com/ink/2010/main" type="inkDrawing"/>
        </emma:interpretation>
      </emma:emma>
    </inkml:annotationXML>
    <inkml:trace contextRef="#ctx0" brushRef="#br0">8953 1811 6144,'14'0'2368,"-14"0"-1280,85 14-576,-43-14 1120,-14 0-928,42 14 352,0 0-608,14-14 0,14 14-256,29 0-32,-1 0-96,14 14-1024,-14-14 512,0 0-3360,-13 14 2144,-1-14-2336,-14 14 2304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6:21.780"/>
    </inkml:context>
    <inkml:brush xml:id="br0">
      <inkml:brushProperty name="width" value="0.10583" units="cm"/>
      <inkml:brushProperty name="height" value="0.10583" units="cm"/>
    </inkml:brush>
    <inkml:brush xml:id="br1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639D25FD-FE37-4100-9EBE-FBFC23B291CB}" emma:medium="tactile" emma:mode="ink">
          <msink:context xmlns:msink="http://schemas.microsoft.com/ink/2010/main" type="inkDrawing" rotatedBoundingBox="1614,5510 23066,5292 23139,12494 1687,12712" semanticType="callout" shapeName="Other"/>
        </emma:interpretation>
      </emma:emma>
    </inkml:annotationXML>
    <inkml:trace contextRef="#ctx0" brushRef="#br0">21442 4451 12960,'-26'14'-32,"-1"-14"32,0 13 0,1-13 64,-1 13 32,-13 1-32,13-1-64,-27 0 96,28 14 64,-28-14-64,14 1-64,-13-14-96,13 13-32,-14 0 64,1-13 0,-14 14 32,14 0 64,-15-1 32,2 0 96,-1 1-256,0-1 0,-13 14 0,13-27 32,-13 26 96,-14-12 32,14-1-128,0 14 32,-14-1-64,1 1 0,-1 0 64,-13 0 64,0 13-96,0-13 0,0-1 32,1 1 64,-15 0-96,1-1 0,13 1 32,-13 0 64,-1 0 32,1 0 96,-1 13-160,1 0-32,0 0 0,0 0 0,-1 14 0,1-1 64,-1-13-96,15 0 0,-14-13 32,12 13 0,2 0 0,-2-13 0,15 0 0,-14-1 0,0 14 0,0-13 0,0 13 64,14 0 32,-15-13-128,15 27 32,-14-14 0,0 0 0,0 0-96,13-14 64,-12 1 32,12 0 64,-26 0-32,26 13-32,-13-13 32,0-14 32,1 14-96,-28-1 0,14 1 32,-1 0 0,1-1 0,-1 2 0,1-2 0,0 1 0,-14 0 0,0 13 0,1 0 0,-1-14 64,14 14-32,-27-12-32,13-2-64,0 14 32,0-13 96,1 0 32,12-1-32,-12-12-64,12-1 32,1 14-32,0-14 64,0-13 32,0 27-128,12-13-32,2-1 96,12 0 32,-13 14 0,14-14-64,-1 1 32,14-1-32,-14 0 64,14 1 32,0-1-128,13 0-32,0 1 32,-13-1 0,26 0 32,-12 14 0,12-14 0,14 15 64,0-15-32,0-13 64,27 13-128,-14-13 0,14 0 32,-1 0 64,14 0-32,-13 0-32,13 0 32,0 0-32,0 0-96,0 0 64,0 0-32,0 0 0,0 0 0,0 0 0,0 0 64,0 0 64,0 0-32,0 0-32,0 0 32,0 0-32,0 0 64,0 0 32,-13 0-32,13 0-64,-14 0-64,0 0 32,1 0 32,-14 0 64,14 0-32,-14 0-32,-13 0 32,14 0 32,-14-13 32,0 0 96,-1-1 32,-12 0 32,-1 1-128,1 0-96,0-1 0,-15-12 32,15-1-32,-27 0-32,13 1-64,-27 12 32,28-12 160,-28-1 64,14 0-64,-27 0-96,13 0 0,-13 1 32,1-14-96,-2 13 0,-12-13 32,13 0 0,-13-14 0,-1 27 0,15-13 0,-15 0 64,1 0-96,-1 0 0,1 14 32,-14-2 0,14 2 0,-14 12 64,14-12-96,0 12 0,-14-12 32,0-1 64,1 0-32,12 14-32,-12-14-64,-1 1 32,1 12 32,-1-13 0,14 0 0,-14 1 0,0-14 0,14 26 0,0-12 0,-1 12 0,1-12 0,-1 12 0,1 1-96,14 0 0,-2-15 128,15 15 96,-14-14-96,0 14-32,14-14 0,-1 14 0,0 0 0,0-14 64,-12 0-96,12 1 0,0 12 32,1-12 0,0 12 64,12-13 32,-12 14-128,-1-14-32,14 0 32,-14-13 0,14 0 32,-14 14 64,14-14-32,-14-1-32,14 1-64,-13 13 32,12 1 32,1-1 64,0 0-96,0 1 0,0-1 32,0-14 0,0 15 0,-1-1 64,1 0-32,0 1-32,-1-1 32,1-26 31,0 26-94,0-14-65,-14 15 64,28-14 0,-2 13 32,-12 0 64,0 1-96,0-1 0,13 0 32,-13 14 0,0 0 0,26-1 0,-13 0 0,1 1 0,-1-14 0,0 14 64,0-14-96,0 14 0,-13 0 32,26-14 64,-12 14-96,26-1 0,0-12 32,-14 12 0,27 1-352,0-14-160,1 0-896,12 14-352,1-14-2048</inkml:trace>
    <inkml:trace contextRef="#ctx0" brushRef="#br1" timeOffset="10008.7396">80 4386 3456,'0'0'1312,"0"0"-704,0 0-448,0 0 352,0 0-160,0 0 32,0 0-32,0 0 32,0 0 0,0 0 64,0 0-224,0 0 0,0 0 0,0 0 32,0 0 0,0 0-128,0 0-32,0 0-32,0 0 32,0 0 64,0-14 64,13 14-192,-13 0-64,14-14 64,0 1 32,-1 0 0,0-1-64,1 1 32,12 13-32,1-13 0,0-1 0,13-12 0,-14 12 64,14-12-32,1 12 64,12-12-128,-13 12-64,14-12 64,-14 12 0,14-13-64,12 0 64,1-13 32,0 14 64,27-14-32,-28 13-32,14-13 96,1-14 0,12 14-192,1 0 0,0 0 32,-1 0 96,0 0 64,15-1 32,-2 1-224,15 0 0,-14 0 96,13-13 128,-13 13-192,14-14 0,-1 1 64,0-1 64,14-12 0,0 12 32,12 0-64,-12 1-32,0 0-64,0-1-32,39-13 128,-12-13 32,-1 13-96,-13 1-32,0-2 32,0 15 0,-13 0 96,27-1 32,-28-13-128,14 27-32,-13-27 96,0 0 32,-1 13-96,14 1-32,-27-14 32,14 14 0,0 0 32,0 12 0,-14-12 0,14-1 64,-1 14-32,-12-13-32,12-1 32,-12 1 32,-15-1-96,15 1 0,-1 13 32,1-1 64,-15 1-32,2 0-32,-2-13-64,14 13 32,-12 0 96,-2 13 32,2-27-32,-2 1-64,-12 13-128,13 0 0,-14 13 64,1-13 96,-14 0 64,14 13 32,-14 0-64,0-13-64,14 14 32,-14 12 32,0-12-96,0-1 0,-12 0 96,12 0 32,-14 0-32,1 14-64,14-14 32,-15 1-32,1 12 0,0 1 0,-13 0 0,-1-14 0,0 0 0,1 1 64,0 12-96,-1-13 0,-13 14 32,13-1 64,-13-12-32,14 12 64,-14 1-128,-13 0-64,13-1 64,-13 1 64,13 0 0,-14 13 64,1-14-128,-14 1 0,15 0 32,-15-1 64,0 14-96,1 0 0,-14-13 32,13 0 64,0 13-32,-13 0 64,14-14-64,-1 14-32,-13-14 32,0 14-32,0 0 0,13 0 0,-13-13 0,14 13 0,-14 0 0,13 0 0,0 0-96,-13 0 64,14 0 32,-1-13 64,0 13-32,-13 0-32,13-14 96,1 14 0,-14 0-32,13 0-64,0 0 32,-13 0 32,14 0-192,0 0 160,-1-13 128,0 13-96,1 0-32,-1 0 64,0 0 0,-13 0-32,14 0-64,-14 0 32,13 0 32,-13 0 32,0 0 32,0 0-64,13 0-64,-13 0-64,14 0-32,-14 0 128,13 0 96,-13 13-96,13-13-32,-13 0 64,14 14 32,-1-14-32,0 0-64,1 0 32,-14 13-32,13-13-96,14 13 0,-13-13 128,12 14 32,-12 0-96,-1-14 32,14 13 0,-1 0 64,1-13-96,13 14-64,-13 12 128,13-12 32,0-1 0,14 14 32,-1-1-224,0 1 32,1 13 96,0-13 64,-1 0-96,14 13-32,-14-13-64,14-1 96,13 1 0,0 0 96,-12-1-32,-2 1-32,14 0 32,-13 0-32,14 0 0,-1 13 0,0-14 0,0 14 64,0-13-96,-13 13 0,14 1 32,-1-1 0,13 0 0,-12 0 0,12-14-96,-13 14 64,-13 0 32,13 1 0,0-14 0,0-1 64,1 1-32,-1 13 64,13-13-128,-12 13 0,-1-14 32,0 15 0,14 12 0,-1-13 0,-13 0 0,14-13 0,0 13 0,-14 1 0,27-15 0,0 14 0,-13-13 0,-14 13 0,26-13 0,-25-1 0,26 1-96,-13 14 64,-1-15 32,0 14 64,1 14-96,0-14-64,-1-14 64,1 14 0,-1 1 96,1-14 32,-14 13-128,14 0 32,0-13 0,-1-14 64,0 14-32,1-1-32,-14 2 32,0-2-32,1 1 0,-1-14 0,0 14 0,1 13 0,-1-13-96,0 13 64,-14-14 96,2 15 32,-2-14-128,1-1-32,14 1 32,-15 0 0,1-14 96,0 14 96,0-1-128,-14 1-32,14-14 0,-14 15 0,15-15 0,-15 0 0,14 1 0,-14-1 0,0 14 0,15-14 64,-15 0-32,14 14-32,-14-14-64,14 1 32,-13-1 32,12 0 64,-12 1-32,13-1-32,-14 14 32,14 0-32,-14 0 0,1-1 0,0-12 0,-1 12 0,0-12 0,1 12 0,0-12-96,-1-1 64,0 14 32,1-14 0,-14 0 64,14 15 32,-14-15-128,0 0 32,-14 14 0,14-14 0,0 1-96,-13 12 64,14-12 32,-1-1 0,-14 14 0,14-14 64,0 14-96,-13-14 0,13 14 32,-13 0 64,0-14 32,0 27 96,13-13-96,-14-14-64,14 14 0,-13 0 32,13-14-32,-13 0 64,0 14-128,13-14-64,-13 1 64,-1 13 0,14 0 32,-13-14 64,13 0-32,-13 14 64,0-14-64,0 1 64,-1-1-128,1 0-64,0 1 64,-1-1 0,-12 0-64,12 14 64,1-14 32,0 1 64,0 0-32,-14-1-32,1 0 32,12 1 32,1-1-32,-14-13-32,1 13 32,12 1-32,1-1 0,-14-13 0,1 13 0,12 14 0,-12-14-96,13 1 0,-14 12 128,1-12 32,12-1-96,-12 0 32,12 1 0,-12 0 64,-1-14-32,0 13 64,14 0-128,-27 1 0,13-14 96,1 13 32,-1 0-128,-13-13-32,13 0 96,-13 0 32,14 0 0,-14 0-64,0 0 96,0 0 0,0 0-544,0 0-160,0 0-832,0 0-288,-14 0-1440</inkml:trace>
  </inkml:traceGroup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0T01:13:35.608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Group>
    <inkml:annotationXML>
      <emma:emma xmlns:emma="http://www.w3.org/2003/04/emma" version="1.0">
        <emma:interpretation id="{F6C7B4BC-9063-423C-8F98-8CC91B8C49CF}" emma:medium="tactile" emma:mode="ink">
          <msink:context xmlns:msink="http://schemas.microsoft.com/ink/2010/main" type="inkDrawing"/>
        </emma:interpretation>
      </emma:emma>
    </inkml:annotationXML>
    <inkml:trace contextRef="#ctx0" brushRef="#br0">8856 2316 9216,'42'29'3424,"-42"-29"-1856,98 14-1056,-56 0 1343,1 0-1055,41 0 96,-14 13-544,42-13-64,-13 14-192,41-14-192,-12 0 32,12-14-1152,-14 14 640,0-14-3135,-13 0 2079,-15 0-3296,0 0 2784</inkml:trace>
  </inkml:traceGroup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7:18.497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FA26D7FD-795F-4F81-8AE4-9988ED236028}" emma:medium="tactile" emma:mode="ink">
          <msink:context xmlns:msink="http://schemas.microsoft.com/ink/2010/main" type="writingRegion" rotatedBoundingBox="11912,12935 10849,14472 9819,13760 10882,12223"/>
        </emma:interpretation>
      </emma:emma>
    </inkml:annotationXML>
    <inkml:traceGroup>
      <inkml:annotationXML>
        <emma:emma xmlns:emma="http://www.w3.org/2003/04/emma" version="1.0">
          <emma:interpretation id="{B7AB53BC-8808-411F-856D-5DF9A04B84C5}" emma:medium="tactile" emma:mode="ink">
            <msink:context xmlns:msink="http://schemas.microsoft.com/ink/2010/main" type="paragraph" rotatedBoundingBox="11719,13974 9947,14175 9796,12848 11568,126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631BED-54D3-410E-9275-900CE8442302}" emma:medium="tactile" emma:mode="ink">
              <msink:context xmlns:msink="http://schemas.microsoft.com/ink/2010/main" type="inkBullet" rotatedBoundingBox="11625,12737 11525,12881 11376,12778 11476,12634"/>
            </emma:interpretation>
            <emma:one-of disjunction-type="recognition" id="oneOf0">
              <emma:interpretation id="interp0" emma:lang="en-US" emma:confidence="0">
                <emma:literal>•</emma:literal>
              </emma:interpretation>
            </emma:one-of>
          </emma:emma>
        </inkml:annotationXML>
        <inkml:trace contextRef="#ctx0" brushRef="#br0">6685 7687 5120,'-16'17'1920,"16"-17"-1024,0-33-480,-16 33 832,16 0-736,0 0 416,0 0-576,-16 16 320,16 1-384,0 15-96,0-16-96,0 1-96,0-1 32,0 0 96,16 0-64,-16-16 192,16 0-160,0 0 96,1-16-96,-17 0 0,16 0-32,0-1 32,-16 1-64,0-16 64,0 15-64,-16 1 192,16-1-128,-16 1 32,-1 16-64,1-17 96,16 17-96,-32 0-32,32 17 0,-17-17-32,1 16 0,16 1-96,0-1 64,0 1 32,16-1 0,1 0 64,-17-16-32,16 16-32,0-16 32,0 0-32,1-16 0,-17 16 0,0-16 0,0 0 64,16 16-32,-32-17-32,16 17 32,0-16-128,-17 16 64,1 0-32,16 16 0,-16 1 64,16-1 0,0 0-96,0 0 64,0-16-32,0 17 0,16-1 64,-16-16 0,16 16 128,1-16-64,-1-16 32,0 16-32,-16-16 32,16-1-64,-16 1-32,0 16 32,-16-32-32,16 32 0,-16 0 0,16 0 0,-16 0-704,16 16 384,-17 0-2496,1 0 1568,16 1-2752,0-1 2240</inkml:trace>
      </inkml:traceGroup>
      <inkml:traceGroup>
        <inkml:annotationXML>
          <emma:emma xmlns:emma="http://www.w3.org/2003/04/emma" version="1.0">
            <emma:interpretation id="{81C3A0E8-C740-4924-A7C6-60744AF74163}" emma:medium="tactile" emma:mode="ink">
              <msink:context xmlns:msink="http://schemas.microsoft.com/ink/2010/main" type="line" rotatedBoundingBox="11060,13730 10795,14113 10494,13905 10759,13522"/>
            </emma:interpretation>
          </emma:emma>
        </inkml:annotationXML>
        <inkml:traceGroup>
          <inkml:annotationXML>
            <emma:emma xmlns:emma="http://www.w3.org/2003/04/emma" version="1.0">
              <emma:interpretation id="{D47A1F29-6019-478F-A0CC-773A85829474}" emma:medium="tactile" emma:mode="ink">
                <msink:context xmlns:msink="http://schemas.microsoft.com/ink/2010/main" type="inkWord" rotatedBoundingBox="11060,13730 10795,14113 10494,13905 10759,13522"/>
              </emma:interpretation>
              <emma:one-of disjunction-type="recognition" id="oneOf1">
                <emma:interpretation id="interp1" emma:lang="en-US" emma:confidence="0">
                  <emma:literal>deed*</emma:literal>
                </emma:interpretation>
                <emma:interpretation id="interp2" emma:lang="en-US" emma:confidence="0">
                  <emma:literal>deed*"</emma:literal>
                </emma:interpretation>
                <emma:interpretation id="interp3" emma:lang="en-US" emma:confidence="0">
                  <emma:literal>dead*</emma:literal>
                </emma:interpretation>
                <emma:interpretation id="interp4" emma:lang="en-US" emma:confidence="0">
                  <emma:literal>de*</emma:literal>
                </emma:interpretation>
                <emma:interpretation id="interp5" emma:lang="en-US" emma:confidence="0">
                  <emma:literal>*ed*</emma:literal>
                </emma:interpretation>
              </emma:one-of>
            </emma:emma>
          </inkml:annotationXML>
          <inkml:trace contextRef="#ctx0" brushRef="#br0" timeOffset="8660">5830 8704 3456,'0'-49'1312,"0"49"-704,0 0-352,-16 0 544,16 0-448,0 0 256,0 0-352,0 17 352,0-17-352,0 0 448,0 0-416,0 0 352,16 0-352,-16 0 256,0 0-288,0 0 192,0 0-224,0 16 128,0-16-192,0 16 128,0-16-160,0 16 160,16 0-192,-16 1 192,16-1-192,-16 1 96,17-1-96,-17 0 160,0 1-160,16-1 96,-16 0-96,0-16 0,17 16-32,-17 1-64,0-17 32,16 0-32,-16 16 0,0-16 0,0 0 0,0 0 128,0 16-64,0-16 32,0 0-32,0 0 32,0 0-64,0-16-32,0 16 32,0 0-32,0 0 0,0 0 64,16 0-32,-16-16 64,0 32-64,0-16 128,0 0-96,0-16-32,0 16 0,0 0 32,0 0-32,0 0-32,16 0 32,-16 0-128,0 0 64,0-17 96,16 17-32,-16-16-32,17 16 32,-1-16-32,-16 16 0,17-16-96,-17-1 64,16-15 96,0 15-32,-16 1 64,16-1-64,-16 1-96,16 0 32,-16 0 32,17 16 0,-17-16 64,16 16-32,-16 0 64,0 0-64,0-17-32,0 17 32,0 0-128,0 0 64,-16 0 32,16 0 0,0 0 64,0 0-32,-17 0 64,17 0-64,-16 0-32,16 0 32,-16 0-128,16 0 64,-16 0 32,0 0 0,16-16 64,-17 16-32,1 0 64,16 0-64,-17 0-96,1 0 32,0 0 32,0 0 0,0 0-96,-1 0 64,1 16 32,16-16 0,-17 0 0,17 0 0,0 0-160,17 0 96,-17 0 32,0 0 32,0 17 0,16-17 0,-16 0 0,17 16 0,-1-16 0,-16 0 0,0 16 64,16-16-32,-16 0-32,0 16 32,0-16-32,0 16 0,0-16-96,0 17 64,0-1 96,16 1-32,-16-1-32,0 0 32,0 1-128,0-17 64,0 16 32,16 0 0,-16-16 0,17 0 0,-17 0 0,16 0 0,-16-16-96,0 0 64,0 16-32,0 0 0,0-17 0,0 17 0,-16 0 64,16-16 0,-17 16 64,17-16-32,-16 16-32,16 0 32,-16 0-32,16 16 0,-16-16-96,16 16 64,0-16-32,0 17 0,0-17 64,0 16 0,16 0 0,-16-16 0,0 16 64,16-16-32,-16 0-32,0 0 32,0 0-256,16-16 128,-16 16-32,17-16 64,-17 0 128,0-1-32,-17-15-32,17-1 32,-16 16-128,16 1 64,-32 0 32,16 0 0,-1 0 64,1 16-32,-1 0-96,17 16 32,-16-16-32,0 16 0,16 0 64,0 0 0,-16 1-96,32-1 64,-16 1-32,16-1 0,0-16 128,-16 16-32,17-16 64,-1 0-64,-16 0 64,17-16-64,-34 0-32,17-1 32,0 1-128,0-1 64,-16 1 32,-1 0 0,1 0 0,16 16 0,-16-16 0,0 16 0,16 0 0,-16 16 0,16-16 128,0 16-64,0 0-32,0 17 0,0-17-32,0 1 0,16-1 128,0 0-64,0 1 32,0-1-32,1 0 96,-1 0-96,1-16-32,-1 17 0,-16-34-32,16 17 0,-16 0 0,0 0 0,0-16-160,0 16 96,-16-16-96,16 16 64,-16-16 0,-1-1 32,1 1 64,-1 16 0,1-16 0,0-1 0,0 1-96,16 16 64,-16-17 32,16 17 0,-17 0 0,17 17 0,-16-1 0,16 1 0,0-1 0,16 0 0,-16-16 0,0 17 0,0 15 192,17-16-96,-17 1 32,16-17-64,-16 16 32,0-16-64,0 0-32,0 0 32,0 0 32,16 0-32,-16 0-32,0 0 32,0 0-128,0 0 64,0-16-32,0 16 0,0-17 64,0 1 0,0 16 0,0-16 0,0 0 64,-16 16-32,16-17-32,-16 1 32,16 0-32,0-1 0,-17 1-96,17 16 64,0-17 32,0 17 0,0 0 0,0 17 0,-16-17 64,16 0-32,0 16 128,16 1-96,-16-1 128,17 0-128,-17-16 32,16 17 32,0-1 0,0 0-65,0 0-63,1 1 32,-1-17-32,1 16 0,-17-16 64,16 0-32,-16 0-32,16 0 32,-16 0-32,0 0 0,0 0-96,0 0 64,-16-16-191,16 16 127,-16-17-160,-1 1 128,1 0 0,-1 0 64,1-1 64,16 1 0,-16 0 0,0-1 0,0 1-96,16 16 64,0-17 32,-17 17 0,17 0 0,-16 0 0,16 0 0,0 0 0,0 0 0,0 0 0,0 0 0,0 17 0,16-1 0,1 1 0,-17-1 128,0 0-64,16 1 192,0-1-160,0 0-32,0-16-32,1 16-32,-1 1 0,1-17 128,-1 16-64,-16 0 32,16-16-33,-16 0-126,0 17 31,16-17 32,-16 0 0,0 0 127,0 0-63,0 0-32,0 0 0,0-17-128,0 17 64,0 0 32,0 0 0,0 0 64,0 0-32,0-16 64,0 16-64,0 0-32,0 0 32,-16-16-32,16 16 0,-16 0-96,16 0 64,0-17-32,0 17 0,-16 0 128,16 0-32,0 0-32,0 0 32,0 0-128,0 17 64,0-17-32,0 16 1,16-16 63,-16 16 0,0-16 63,16 0-31,-16 0-32,0 0 32,16 0-32,-16 0 0,16-16 0,-16 16 0,17-16-95,-1-1 63,1 1 95,-1 0-31,0-17-32,-16 17 32,16 0-32,0-1 0,-16 1 0,17-1 0,-17 1-159,16 16 95,-16-16 32,16 0 32,-16 16 64,17 0-32,-17 0-32,0 0 32,0 0-32,16 0 0,-16-16 0,0 16 0,0 0 63,0 0-31,0 0-32,0 0 32,0-17-127,0 17 63,0 0-32,0 0 0,0 0 0,0 0 0,-16 0 128,16 0-32,-17 0 128,17 17-97,-16-17 33,16 0-32,-16 0-192,-1 16 65,17-16-33,-16 16 32,0 0 64,16 17 0,-16-17 0,16 1 0,-16-1 0,16 17 0,0-17 64,-17 0-32,17 0 63,0 1-63,-16-1 64,16 0-64,-17-16-96,17 17 32,0-17 32,0 0 0,-16-17-95,16 17 63,0 0-32,0 0 0,0-16 0,0 16 0,0 0 64,16-16 0,-16 16-96,0 0 64,0-17-128,17 1 96,-17 16-96,0-16 64,0 0 64,0-1 32,-17 1 0,17 16 0,0-16 0,0 16 0,0-17-96,-16 17 64,16-16-32,0 16 0,-16 0 0,16 0 0,0 0 0,-16 16 0,16 1 64,-16-17 0,-1 0 0,17 16 0,-16-16-96,16 16 64,-17-16 32,17 17 0,-16-1 64,16-16-32,0 16 64,0-16-64,0 16 64,0 1-64,0-17-32,0 16 32,0-16-32,0 16 0,0 1 64,16-1-32,-16 1 64,17-1-64,-1 0 64,-16 0-64,17-16-32,-1 16 32,-16-16-32,0 0 0,0-16 0,0 16 0,0-16 64,16 16-32,-16-16-32,0 16 32,-16-16-32,16 16 0,0-17 0,-16 1 0,-1-1 0,17 17 0,-16-16 0,-1 16 0,1-16-160,16-1 96,-16 1 32,16 16 32,-16 0 0,16-16 0,0 16-96,0-16 64,-16 16 32,32 0 0,-16 0 64,0 16-32,0 0-32,16-16 32,-16 0-128,0 16 64,0 1 96,16-17-32,0 16 64,1-16-64,-1 0 64,-16 16-64,17-16-96,-1 0 32,-16 17 32,16-1 0,-16-16 128,0 0-64,0 0-32,0 0 0,0 0-128,16 0 64,-16-16-32,0 16 0,0-17 64,0 17 0,0-16 0,0 0 0,0-1-96,0 1 64,16 16-32,-16-16 0,0 0 0,17 16 0,-17-17 64,16 1 0,-16 0 0,17-1 0,-1 1 0,0-1 0,0 1 64,0 16-32,1-16 64,-1 16-64,-16-16-32,16 16 32,1 0-128,-17 0 64,16 0 32,-16 0 0,0 0 64,16 0-32,-16-16 64,0 16-64,0 0-32,0 0 32,0 0-32,0 0 0,-16 0 0,16 0 0,0 0-96,0 0 64,-16 0 32,16 0 0,0 0-96,0 16 64,0 0 32,-17 0 128,17 0-64,-16 1 32,16-1-32,-16 1 96,16-1-96,-17 0 32,17 1-32,-16-1-64,0 0 32,16-16 32,0 16-32,-16 1 64,16-1-64,-16-16-32,16 16 32,0-16-32,0 17 0,0-17-96,0 0 64,0-17 32,0 17 0,0 0 64,0-16-192,0 16 32,16 0 32,0-16 32,-16 16 32,0 0 0,16 0 0,-16-17 0,16 17 0,-16-16 64,17 16-96,-17-16-64,16 0 64,-16-1-160,0 17 128,0-16-96,16 0 64,-16-1 0,0 1 32,-16-1 64,16 1 0,0 0 0,0 16 0,-16-16-96,16 16 64,-17 0 32,17 0 0,0-16 0,0 32 0,-16-16 0,16 0 0,-16 0 0,16 0 0,0 16 0,0-16 0,-16 16 0,16 0 0,-16-16-96,16 17 64,0-34-128,0 17 96,-17 0-96,17-16 64,0 16 0,0-16 32,-16 16 128,16-16-32,0 16 128,0 0-96,0-16-32,-17 16 0,17 0-128,-16 0 64,16-17 32,-16 17 0,0 0 128,16 0-64,-16-16-160,-1 32 32,17-16 32,-16 0 32,-1 0 0,17 0 0,-16 0 0,16 0 0,0 0 0,0 0 0,-16 0 0,32 0 0,-32 0 0,16 0 0,0 0 64,0 17-32,0-17-32,0 0 32,-16 0-128,16 0 64,-16 0 32,16 0 0,0 0 64,0 0-32,0 0-96,0 0 32,0 0-32,0 0 0,0 0 128,0 0-32,16 0-32,-16 16 32,0-16-32,16 16 0,-16-16 0,32 0 0,-15 0 0,-1 16 0,1-32 64,-1 16-32,-16 0-96,16 0 32,0-16 96,0 16-32,1 0 64,-17 16-64,16-16-96,-16 0 32,0 0-192,0 0 128,0 0-3968,0 0 2208</inkml:trace>
        </inkml:traceGroup>
      </inkml:traceGroup>
      <inkml:traceGroup>
        <inkml:annotationXML>
          <emma:emma xmlns:emma="http://www.w3.org/2003/04/emma" version="1.0">
            <emma:interpretation id="{4D3894E0-0BEE-4AF2-94FA-DF54326BDDC3}" emma:medium="tactile" emma:mode="ink">
              <msink:context xmlns:msink="http://schemas.microsoft.com/ink/2010/main" type="line" rotatedBoundingBox="11515,13798 9925,13979 9852,13338 11442,13157"/>
            </emma:interpretation>
          </emma:emma>
        </inkml:annotationXML>
        <inkml:traceGroup>
          <inkml:annotationXML>
            <emma:emma xmlns:emma="http://www.w3.org/2003/04/emma" version="1.0">
              <emma:interpretation id="{3662B275-8399-4D37-A85E-B353AECD3FF9}" emma:medium="tactile" emma:mode="ink">
                <msink:context xmlns:msink="http://schemas.microsoft.com/ink/2010/main" type="inkWord" rotatedBoundingBox="11515,13798 9925,13979 9852,13338 11442,13157"/>
              </emma:interpretation>
              <emma:one-of disjunction-type="recognition" id="oneOf2">
                <emma:interpretation id="interp6" emma:lang="en-US" emma:confidence="0">
                  <emma:literal>Eve</emma:literal>
                </emma:interpretation>
                <emma:interpretation id="interp7" emma:lang="en-US" emma:confidence="0">
                  <emma:literal>Ewe</emma:literal>
                </emma:interpretation>
                <emma:interpretation id="interp8" emma:lang="en-US" emma:confidence="0">
                  <emma:literal>Ere</emma:literal>
                </emma:interpretation>
                <emma:interpretation id="interp9" emma:lang="en-US" emma:confidence="0">
                  <emma:literal>Eye</emma:literal>
                </emma:interpretation>
                <emma:interpretation id="interp10" emma:lang="en-US" emma:confidence="0">
                  <emma:literal>Ewes</emma:literal>
                </emma:interpretation>
              </emma:one-of>
            </emma:emma>
          </inkml:annotationXML>
          <inkml:trace contextRef="#ctx0" brushRef="#br0" timeOffset="14303">6156 8654 4224,'-17'0'1664,"17"0"-896,0 0-544,0 17 416,0-1 224,0-16 480,0 16-736,-16-16 192,16 17-480,0-17 96,16 16-256,-16-16 64,0 16-128,17 0 224,-17-16-192,16 17-32,0-17-64,-16 0 32,16 0-32,-16-17-32,17 1 32,-17 0-128,0 0 64,0 16 32,0-17 0,0 17 0,0 0 0,0 0 0,-17 0 0,17 0-96,-16 0 64,16 0 160,0 17-64,0-17-32,0 16 0,0 0-192,0-16 96,16 16 32,1-16 32,-17 0 64,16 0-32,0-16 64,1 16-64,-17-16 64,16 16-64,-16-16 128,-16 16-96,16-17 128,-17 17-128,17 17 128,-16-17-128,0 0 32,16 16-32,0-16-64,0 16 32,0 0-32,16 1 0,0-17 0,1 16 0,-1-16 0,0 0 0,0 0 64,1 0-32,-1-16-32,0 16 32,1-17 96,-17 1-64,16 16-32,-16 0 0,0 0-32,0-16 64,-16 0 32,16 16-32,0 0-128,0 0 32,-17 0-32,17 0 0,0 16 64,17-16 0,-1 0 64,-16 0-32,16-16-32,0 16 32,-16-17 32,17 17-32,-1-16 64,-16 16-64,16-16 128,-16 16-96,0-17-32,0 17 0,0 17 32,0-17-32,-16 16 64,16-16-64,-16 16-32,16-16 32,-17 17-128,34-17 64,-17 0 32,16 16 0,-16-32 0,16 16 0,1-17 64,-1 1-32,0 0 128,-16 16-96,16-17-32,-16 1 0,0 16-32,0-16 0,-16 16 0,16 0 0,-16 0 0,16 0 0,-16 0-96,16 0 64,-17 16-32,17-16 0,0 0 64,0 0 0,0 0-96,17 0 64,-17 0-32,0 0 0,16 0 0,0 0 0,0 0 64,0-16 0,-16 16 0,17 0 0,-17-16 64,0 16-32,-17 0 64,17 0-64,-16 0 64,16 0-64,-16 0-96,16 0 32,-16 16-32,16-16 0,0 0 64,0 16 0,0-16 0,0 0 0,16 0 0,-16 0 0,32-16 0,-15 16 0,-17-16 0,16 0 0,1-1 64,-17 17-32,0-16 192,16-1-128,-32 17 192,-1-16-192,1 16 192,-1 0-192,1-16-32,16 32-32,-16-16-128,0 0 64,0 0-32,16 16 0,0-16-96,0 0 96,16 0 96,-16 17 0,16-34 64,-16 17-64,16 0-32,0 0 32,1-16 32,-17 16-32,16-16-32,-16 16 32,0-16 32,0 0-32,0 16 63,-16-17-63,-1 1 64,17-1-64,-16 17-96,16-16 32,-16 16-32,16 0 1,-16 0-97,16 16 96,0-16-32,0 17 32,16-17 64,-16 16 0,16-16 0,0 0 0,1 0 64,-1 0-32,1 0 64,-1 0-64,-16-16 64,16 16-64,-16-17-32,0 17 32,-16-16-32,0 0 0,-1 0 63,1 16-31,-1-16-32,1-1 32,0 17-32,0 0 0,0 0-95,-1 0 63,1 0-128,16 17 96,0-17-32,0 0 32,0 0 64,0 16 0,16-16 0,1 0 0,-17 0 64,16 0-32,0-16-32,-16 16 32,0 0 32,0 0-32,0-17-32,0 17 32,0-16-32,-16 16 0,0-17 64,16 17-32,-33-16-32,33 16 32,-33 0-192,33 0 96,-16 0-96,16 16 64,-16-16 64,16 17 32,0-17 0,16 16 0,-16-16-96,16 0 64,-16 17-32,0-17 0,0 0 64,17 0 0,-17-17-96,16 17 64,-16-16-32,0 16 0,0-17 128,0 17-32,-16-16 128,16 16-96,-17 0-96,1 0 0,0-16-32,16 16 0,-33 0 0,33 0 0,-16 0 64,0 16 0,-1-16-160,1 0 96,16 0 32,16 0 32,-16 0 0,17 0 0,-17 0 0,16 0 0,0-16 128,-16 16-64,0-16 32,0 16-32,0 0-64,-16 0 32,0 0 32,-1 0-32,-15-16-32,16 32 32,-1-16-128,-15 0 64,15 0 32,1 0 0,-16 0-96,32 0 64,-17 0-32,17 0 0,0 0 0,0 0 0,0 0 64,0 0 0,17 0 64,-17 0-32,16 0-32,-16-16 32,16 16-32,-16 0 0,0-17 64,0 17-32,-16 0-32,0-16 96,-1 16-64,1 0-32,0 0 32,-17 0-32,17 0 0,0 16-96,16-16 64,-16 0 32,16 17 0,-17-17 0,17 16 0,0-16-96,17 0 64,-17 0 32,16 16 0,0-16 64,0 0-32,0 0-32,-16 0 32,17-16 32,-17 16-32,0 0 64,0 0-64,0-16-96,-17 16 32,1-17 32,0 17 0,0 0 64,-17 0-32,0 0-32,17 0-64,0 0-32,16 0 64,-16 17-64,16-1 32,0-16 0,0 0 96,16 16-32,-16-16 0,16 0-64,-16 0 32,16 0 96,1 0-32,-17 0 128,16-16-96,-16 16-32,0 0 0,0-16 32,-16 16-32,-1-17-32,1 17 32,-16-16-128,16 16 64,-1 0 96,1 16-32,-17-16-160,17 0 64,16 17-96,-16-1 64,0-16 64,16 0 32,0 0 0,0 16 0,0-16 0,16 0 0,-16 0-96,0 0 64,16-16 32,-16 16 0,16 0 0,0 0 0,-16-16 0,0 16 0,-16-17 64,16 17-32,-16-16 64,0 16-64,-17 0-96,17 16 32,-1-16-32,1 0 0,0 17-96,0-1 96,0-16-32,16 16 32,-17 0 128,34 0-32,-17-16-32,0 17 32,16-34-128,-16 17 64,16 0 32,0 0 0,-16-16 0,16 16 0,-16 0 0,17 0 0,-34-16 128,17 16-64,-16 0-32,0 0 0,-16 0-32,15 0 0,-16 0-96,1 16 64,16-16-128,0 0 96,-1 16-32,1 1 32,-1-1 128,17 1-32,0-17-96,17 16 32,-17-16 32,16 0 0,-16 0 0,17 0 0,-1 0 64,0 0-32,-16-16-96,0 16 32,-16 0 96,16-17-32,-33 1 64,17 16-64,-1 0-96,1 0 32,-16 0 96,-1 0-32,17 16-32,-1 1 32,1-1-128,0-16 64,0 16-32,16 0 0,0-16-96,0 0 96,0 16-32,16-16 32,0 0 128,0 0-32,-16 0 128,17 0-96,-1-16 32,-16 16-32,0 0-64,0 0 32,0 0 32,-16-16-32,-1 16 64,1 0-64,0 0 64,0 16-64,-17-16-160,17 16 64,-1-16-96,1 17 64,16-17 0,-16 16 32,16-16 128,0 17-32,0-17-32,0 16 32,0-16-128,0 0 64,16 0 96,-16 0-32,0 0 64,16 0-64,-16 0 64,0 0-64,0 0 64,0 0-64,-16-16-32,16 16 32,-16 0 32,0 0-32,-17 0 128,17 16-224,-17 0-32,17-16-32,0 16-96,16 0 128,-16-16 0,16 17 32,-17-1 128,17-16-32,0 17-32,17-17 32,-17 0-32,0 16 0,0-16 128,16 0-64,-16 0 32,0 0-32,-16 0 32,16 16-64,0-16-32,-17 16 32,17-16-32,0 16 0,-16 1-96,16-1 64,-16-16 32,16 16 0,16-16 0,-16 17 0,16-1 0,1 0 0,-1 0 0,-16-16 0,16 17 128,0-17-64,-16 0 32,17 0-32,-17 0 32,0 0-64,0 0-32,0 0 32,0 0-128,0 0 64,-17 16 96,17-16-32,-16 16-32,16-16 32,0 17-32,0-17 0,0 0 64,16 0-32,1 0-96,-1 0 32,-16 0-32,16 0 0,1-17 128,-17 17-32,16 0 128,-16 0-96,0 0 32,0 0-32,0 0-128,0 0 32,0 0 32,0 0 0,0 0-96,-16 0 64,16 0-32,0 0 0,0 0 64,0 0 0,0 0 0,16 0 0,-16 0-96,16 17 64,0-17 32,-16 0 0,16 0 64,-16 0-32,0 0 128,17 0-96,-34 0 32,17 0-32,0 0-64,0 0 32,0 0-128,-16 16 64,16-16-128,0 0 96,0 0 32,0 16 32,0-16 0,0 0 0,0 0-96,16 0 64,1 0 32,-17 0 0,16 0 64,1 0-32,-1-16-32,0 16 32,-16 0 96,16 0-64,-16-16 32,0 16-32,0 0-128,-16 0 32,16 0 96,0 0-32,-16 0-32,16 0 32,-16 0-32,16 16 0,0 0 0,0-16 0,0 0-160,16 0 96,0 0 32,0 0 32,0 0 64,1 0-32,-1 0 64,1 0-64,-1-16 64,0 16-64,0-16 64,-16 16-64,0 0-32,0-17 32,0 17 32,0 0-32,0 0-96,0 0 32,-16 0-128,16 17 96,0-17 32,0 0-64,0 0 160,0 16-64,16-16 0,-16 0 32,33 0-32,-17 0 0,1-16 128,15-1-64,-16 1-32,0 0 0,1-1-32,-1 17 0,-16-16 64,17 16-32,-17 0-32,0 0 32,0 0-32,0 0 0,0 16 0,0-16 0,-17 17 0,34-17 0,-17 0-96,0 16 64,0-16 32,0 0 0,16-16 0,-16 16 0,16 0 128,0 0-64,0-17-32,1 17 0,-17-16-128,16 16 64,-16-16 32,0 16 0,17 0 0,-17 0 64,-17 0 32,17 0-32,0 0-64,0 16 32,-16-16-128,16 16 64,0-16-32,0 0 0,0-16 64,0 16 0,16 0 0,-16 0 0,0-16 0,17 16 0,-17 0 0,16 0 0,0-16 64,-16 16-32,16 0 64,0 0-64,-16-17-32,0 17 32,-16 0-32,16 17 0,-16-17-96,16 0 64,0 0-384,0 0 192,0 0-1152,0 0 768,16 0-3392,-16 0 2208</inkml:trace>
        </inkml:traceGroup>
      </inkml:traceGroup>
    </inkml:traceGroup>
  </inkml:traceGroup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2:37:17.159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ED5C3469-0475-4E98-A1BD-D7F531C5E612}" emma:medium="tactile" emma:mode="ink">
          <msink:context xmlns:msink="http://schemas.microsoft.com/ink/2010/main" type="writingRegion" rotatedBoundingBox="9829,12422 11669,12195 11724,12635 9883,12863"/>
        </emma:interpretation>
      </emma:emma>
    </inkml:annotationXML>
    <inkml:traceGroup>
      <inkml:annotationXML>
        <emma:emma xmlns:emma="http://www.w3.org/2003/04/emma" version="1.0">
          <emma:interpretation id="{046241B4-A90F-4F21-8D19-071F9D1064CD}" emma:medium="tactile" emma:mode="ink">
            <msink:context xmlns:msink="http://schemas.microsoft.com/ink/2010/main" type="paragraph" rotatedBoundingBox="9829,12422 11669,12195 11724,12635 9883,128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FAF891-CA9E-4958-9743-CA1CDD10D024}" emma:medium="tactile" emma:mode="ink">
              <msink:context xmlns:msink="http://schemas.microsoft.com/ink/2010/main" type="line" rotatedBoundingBox="9829,12422 11669,12195 11724,12635 9883,12863"/>
            </emma:interpretation>
          </emma:emma>
        </inkml:annotationXML>
        <inkml:traceGroup>
          <inkml:annotationXML>
            <emma:emma xmlns:emma="http://www.w3.org/2003/04/emma" version="1.0">
              <emma:interpretation id="{DFABCE29-2807-4842-AAFA-B608AB3DF33F}" emma:medium="tactile" emma:mode="ink">
                <msink:context xmlns:msink="http://schemas.microsoft.com/ink/2010/main" type="inkWord" rotatedBoundingBox="9829,12422 11669,12195 11724,12635 9883,12863"/>
              </emma:interpretation>
              <emma:one-of disjunction-type="recognition" id="oneOf0">
                <emma:interpretation id="interp0" emma:lang="en-US" emma:confidence="0">
                  <emma:literal>o n</emma:literal>
                </emma:interpretation>
                <emma:interpretation id="interp1" emma:lang="en-US" emma:confidence="0">
                  <emma:literal>o r</emma:literal>
                </emma:interpretation>
                <emma:interpretation id="interp2" emma:lang="en-US" emma:confidence="0">
                  <emma:literal>on n</emma:literal>
                </emma:interpretation>
                <emma:interpretation id="interp3" emma:lang="en-US" emma:confidence="0">
                  <emma:literal>on r</emma:literal>
                </emma:interpretation>
                <emma:interpretation id="interp4" emma:lang="en-US" emma:confidence="0">
                  <emma:literal>or r</emma:literal>
                </emma:interpretation>
              </emma:one-of>
            </emma:emma>
          </inkml:annotationXML>
          <inkml:trace contextRef="#ctx0" brushRef="#br0">5253 7687 3328,'0'-33'1312,"0"33"-704,0 0-288,0 0 864,0 0-640,0 0 224,0 0-448,0 0 96,0 0-256,0 0 288,0 0-256,0 0 160,0 0-192,0 0 288,-17 0-256,17 17 256,0-17-256,-16 16-32,16 1-96,0-1-64,0 0 32,0-16 96,0 0-64,0 0-32,0 0 0,16 0-32,-16 0 0,17 0 64,-17-16-32,16 0 64,1 16-64,-17-17-32,0 1 32,0 16 32,0-17-32,0 1 128,0 16-96,-17-17-32,17 17 0,-16 0 320,16 0-192,-17 0 192,17 17-192,-16-1-64,16 1-64,0-1-128,0 1 64,0 15-32,0-16 0,0-16 64,16 0 0,1 0 128,-17 0-64,16-16 128,1 16-128,-17-16-32,0 0 0,0 16-192,16-17 96,-32 1 32,16 16 32,0 0 128,-17 0-64,1-17 256,16 17-192,-17 17 32,17-1-96,-16 1-128,16 15 32,0-16-32,0 1 0,0-1 64,0 0 0,16-16-96,1 0 64,-1-16 32,1 16 0,-1-16 128,0-1-64,-16 1 32,16-16 32,-16 15-64,0 17-64,-16-16 32,16 16-32,-16-17 192,0 17-96,-1 0 32,17 0-64,-16 17-192,16-17 64,-17 16-32,17 1 32,-16-17-576,16 0 352,0 0-3264,0 0 1952,0 0 6240,16 0-2432</inkml:trace>
          <inkml:trace contextRef="#ctx0" brushRef="#br0" timeOffset="76676">5000 7418 3072,'0'0'1120,"0"0"-576,0 0-352,0 0 448,0 0-384,16 0 96,-16 16-224,0-16 160,17 0-192,-17-16 192,0 16-192,16 0 384,-16 0-256,0 0 160,16 0-224,-16 0 128,16 0-160,0-16 64,-16 32-96,17-16 96,-1 0-128,-16 0 192,17 0-160,-1-16 96,1 16-96,-1-16-128,0 0 0,0 16 96,0 0-32,1-17 256,-1 34-160,-16-17 160,16 0-160,1 0 0,-1 16-64,1-16 32,-17 0-64,16 16 64,-16-16-64,16 0-928,-16 0 480,16-16-2944,0 16 1888</inkml:trace>
          <inkml:trace contextRef="#ctx0" brushRef="#br0" timeOffset="77946">6547 7467 3840,'0'0'1472,"0"0"-768,0-16-416,0 16 672,0 0-576,0 0 256,16 0-384,-16 0 192,0 0-224,17-17 64,-1 17-160,-16 0 0,16-16-64,-16 16 32,16-16-128,1 16 0,-1-17 32,-16 17 192,16-16-96,0 16 192,0 0-192,-16 16 32,17-16-64,-1 17 160,-16-17-128,17 16 96,-1 0-96,-16-16-64,16 0 0,0 0-128,0 17 64,-16-17-32,17 0 0,-1 0 64,0 0-640,-16 0-2688,0 0 1792</inkml:trace>
        </inkml:traceGroup>
      </inkml:traceGroup>
    </inkml:traceGroup>
  </inkml:traceGroup>
</inkml:ink>
</file>

<file path=ppt/ink/ink67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EDCFBB93-3413-43B5-9850-D22EB2C2A37D}" emma:medium="tactile" emma:mode="ink">
          <msink:context xmlns:msink="http://schemas.microsoft.com/ink/2010/main" type="writingRegion" rotatedBoundingBox="11988,5907 12003,5907 12003,6320 11988,6320"/>
        </emma:interpretation>
      </emma:emma>
    </inkml:annotationXML>
    <inkml:traceGroup>
      <inkml:annotationXML>
        <emma:emma xmlns:emma="http://www.w3.org/2003/04/emma" version="1.0">
          <emma:interpretation id="{DF1D2B6E-6185-4EA7-84F3-BCFA9D6854BF}" emma:medium="tactile" emma:mode="ink">
            <msink:context xmlns:msink="http://schemas.microsoft.com/ink/2010/main" type="paragraph" rotatedBoundingBox="11988,5907 12003,5907 12003,6320 11988,63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3CA60B-96A0-4254-A7C8-712D2481F708}" emma:medium="tactile" emma:mode="ink">
              <msink:context xmlns:msink="http://schemas.microsoft.com/ink/2010/main" type="line" rotatedBoundingBox="11988,5907 12003,5907 12003,6320 11988,6320"/>
            </emma:interpretation>
          </emma:emma>
        </inkml:annotationXML>
        <inkml:traceGroup>
          <inkml:annotationXML>
            <emma:emma xmlns:emma="http://www.w3.org/2003/04/emma" version="1.0">
              <emma:interpretation id="{62C317F3-8884-42A6-BD09-6A55BADFD5D1}" emma:medium="tactile" emma:mode="ink">
                <msink:context xmlns:msink="http://schemas.microsoft.com/ink/2010/main" type="inkWord" rotatedBoundingBox="11988,5907 12003,5907 12003,6320 11988,6320"/>
              </emma:interpretation>
              <emma:one-of disjunction-type="recognition" id="oneOf0">
                <emma:interpretation id="interp0" emma:lang="" emma:confidence="0">
                  <emma:literal>!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1</emma:literal>
                </emma:interpretation>
                <emma:interpretation id="interp3" emma:lang="" emma:confidence="0">
                  <emma:literal>|</emma:literal>
                </emma:interpretation>
                <emma:interpretation id="interp4" emma:lang="" emma:confidence="0">
                  <emma:literal>l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38.837"/>
    </inkml:context>
    <inkml:brush xml:id="br0">
      <inkml:brushProperty name="width" value="0.07056" units="cm"/>
      <inkml:brushProperty name="height" value="0.07056" units="cm"/>
      <inkml:brushProperty name="color" value="#177D36"/>
    </inkml:brush>
  </inkml:definitions>
  <inkml:traceGroup>
    <inkml:annotationXML>
      <emma:emma xmlns:emma="http://www.w3.org/2003/04/emma" version="1.0">
        <emma:interpretation id="{7A420DA9-2714-4686-B069-9562E03EBCE6}" emma:medium="tactile" emma:mode="ink">
          <msink:context xmlns:msink="http://schemas.microsoft.com/ink/2010/main" type="inkDrawing" rotatedBoundingBox="12297,11538 21280,13082 21258,13213 12275,11668" shapeName="Other">
            <msink:destinationLink direction="with" ref="{4C7ADA53-FBF4-4146-9555-167468DC86FE}"/>
          </msink:context>
        </emma:interpretation>
      </emma:emma>
    </inkml:annotationXML>
    <inkml:trace contextRef="#ctx0" brushRef="#br0">7536 7583 5376,'-38'19'2112,"38"-19"-1152,0 0-1120,0 0 384,0 0-192,19 0 960,-19 0 160,0 0-544,0 0 32,0 0-416,0 0 128,19 0-192,0 0 352,-1 0-288,-18-19 160,19 19-224,0 0 224,19 0-256,-38 0 256,37 19-256,-18-19 160,0 19-160,18-19 0,1 19-64,18-1-64,-18 1 32,18-19-32,1 19 0,18 0 128,1-19-64,-1 19 32,-19-19-32,19 18 32,-18 1-64,56-19-32,0 38 32,0-19-32,19-1 0,-1 1 64,1 0-32,-1-19-96,1 19 32,19 0 32,-20-1 0,20 20 64,0 0-32,-1 0-32,-18-1 32,18-18-32,-18 0 0,18 0-96,-18 18 64,18-18 32,-36 0 0,36 0 64,-18-1-32,0 20-32,-1 0 32,1-20-32,-1 20 0,20 0 0,-38-20 0,37 20 0,-36-19 0,17 0 128,-18-1-65,19 2 33,-20 17-32,20-18 32,-19 0-64,0 0-32,0-1 32,0 1-32,-19 0 0,0-19 0,19 19 0,-19 0 64,19-1-32,-19 1-32,0 0 32,0-19-32,0 38 0,0-20 0,-18 1 0,18-19 64,0 19-32,-19-19 128,0 19-96,1-19 128,-20 19-128,0-19 128,1 18-128,-1 2 192,-18-20-160,18 18-96,1-18-32,-20 0 32,1 0 0,19 0 64,-20 19-32,0-19-160,1 0 64,19 0 160,-20 0-32,1 0-96,0 19 0,-1-19 160,1 0-64,-19 0 384,18 0-224,1 0-128,19 0-32,-39 0-64,20 0 0,-20 18 64,20-18-32,-19 0 64,19 0-64,-19 0-32,-1 20 32,1-20-32,0 0 0,0 0-640,-19 18 352,19-36 96,-1 18 160,1 0 736,-19 0-384,19 0-64,0 0-160,-19 0-96,19 0 32,-19 0-256,18 0 128,-18 0-384,19 0 256,-19 0-512,0 0 416,19 0-288,-19 0 352,0 0 1,0 0 159,19 0-160,-19 18 160,19-18-320,-19 0 256,0 0-1504,18 0 928,-18 0-3680,0 0 2432</inkml:trace>
  </inkml:traceGroup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5:17.03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Group>
    <inkml:annotationXML>
      <emma:emma xmlns:emma="http://www.w3.org/2003/04/emma" version="1.0">
        <emma:interpretation id="{95C3DEB9-B971-41DA-86E1-C281FC464A34}" emma:medium="tactile" emma:mode="ink">
          <msink:context xmlns:msink="http://schemas.microsoft.com/ink/2010/main" type="inkDrawing" rotatedBoundingBox="17104,11588 18230,11701 18224,11756 17098,11642" shapeName="Other"/>
        </emma:interpretation>
      </emma:emma>
    </inkml:annotationXML>
    <inkml:trace contextRef="#ctx0" brushRef="#br0">9906 7592 5504,'19'0'2112,"-19"0"-1152,0 19-640,0-19 1120,18 0-832,-18 0 800,0 0-832,20 0 320,-20 19-512,18-38 96,39 38-32,-20-19 128,39 0-192,-20 0 31,19 19-255,-18-19 32,18 0 32,-19 0-96,0 19-32,20-19 32,-38 18 0,18-18-160,0 20-32,1-20-128,-1 18 32,-18-18-895,-1 0-417,1-18-1504,0 18-640,-20-20 480</inkml:trace>
  </inkml:traceGroup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17.560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4C7ADA53-FBF4-4146-9555-167468DC86FE}" emma:medium="tactile" emma:mode="ink">
          <msink:context xmlns:msink="http://schemas.microsoft.com/ink/2010/main" type="inkDrawing" rotatedBoundingBox="12689,5247 21542,14975 16532,19533 7680,9805" semanticType="callout" shapeName="Other">
            <msink:sourceLink direction="with" ref="{7A420DA9-2714-4686-B069-9562E03EBCE6}"/>
          </msink:context>
        </emma:interpretation>
      </emma:emma>
    </inkml:annotationXML>
    <inkml:trace contextRef="#ctx0" brushRef="#br0">7357 4799 3840,'18'-38'1472,"-18"38"-768,0 0-256,0-19 896,0 38-736,-18-19 480,18 0-640,0 18 384,0-18-480,0 38 384,0-19-416,0 0 416,0 19-448,0-20 224,0 20-288,-19 0 224,19-20-256,0 39 256,0-1-256,-19-18 160,19 19-192,0-20 128,0 0-160,19 20 0,-38 0-64,0-1-64,19 0 32,0 1-32,19-1 0,-19 1 191,0-1-95,0 0 320,19 20-224,-19-20-32,19 1-96,-19-1 32,18 1-64,-18-20 64,0 20-64,0-19 64,20-1-64,-20 20-32,0-20 32,0 20-128,0-1 64,0-18 32,0 18 0,18 0 64,-18-18-32,0 18-32,19-18 32,-19 18-32,0-18 0,0 19 0,0-20 128,0 1-64,0 0-32,0-1-160,0 20 64,0-1 96,0-18 0,-19 18 192,19 0-128,0 1 32,0-19-64,-18 18-256,18 1 96,0-1 32,0-18 64,0 18 128,0-18-64,0 18-32,0-18 0,0 18-32,0 1 0,0-1 64,0 1-32,0-20-160,0 20 64,0-1-96,0 0 64,0 1 192,0-20-32,0 39 192,18-38-160,-18 18-32,0 0-32,0 1-192,19-1 96,-19 1 96,0-1 0,0 0 64,0 1-64,0 0-96,0 18 32,0-19 32,0 1 0,0 18 0,19-18 0,-19 17 0,0-17 0,0 18 128,0 1-64,0-1 32,0-19-32,0 19-192,0-18 64,0 18-256,0 1 192,0-1 128,18-19 0,-18 19 224,0 1-128,0-1-32,0-18-32,0-1 32,0 19-32,0-18-32,20 18 32,-20 0 32,0-19-32,0 20-32,0-20 32,0 20-128,0-20 64,0 19-128,18-18 96,-18-1 96,0 20 0,0-20-96,19 0 32,-19 1 32,0-1 0,19 19 128,-19-18-64,0-1 32,0 1-32,19-1-480,-19 0 224,0 20 32,0-20 64,0-18 384,0 18-192,0 1 192,19-20-160,-19 20 0,0 0-64,0-20-128,0 20 32,0-1 96,18 0-32,-18-18-32,0 0 32,0-1-128,0 1 64,0 18 32,0 1 0,0-1 64,0 0-32,0 1 64,19 0-64,-19 18 128,0-38-96,0 20 32,0-20-32,0 20 32,19 0-64,-19-20 64,0 0-64,0-17 64,0 17-64,0-18 64,19 0-64,-19 0-32,0 18 32,0-18 32,0 19-32,0-20 128,0 1-96,0-19 32,19 0-32,-19 0 96,0 0-96,0 0-32,0 0 0,0 0-32,0 0 0,0 0 64,0 19-32,18-19-96,-18 19 32,0-19 32,19 0 0,0 0 0,0 19 0,0-19 0,-1 0 0,20 0-96,-19 0 64,0 0 96,-1 18-32,2-18 64,-2 0-64,20 0-32,0 0 32,-1 0-128,1 0 64,-1 0 32,1 0 0,0 0 0,-1 0 0,20 0 0,-1 0 0,20 0 0,-2 0-96,-17 0 0,0 0 64,-1 0 0,0 0 32,1 0 64,-1 0-32,1 19 64,18-19-64,-18 19-32,-1-19 32,19 0-128,19 19 64,-19-19-32,1 19 0,-1-19 128,-18 0-32,18 0 64,0 0-64,-19 0-96,20 18 32,36-18 32,-18 20 0,20-20-96,-20 0 64,18 0 32,-36 18 0,18-36 0,0 18 0,0 0 64,0 0-32,0 0-32,0 0 32,0 0-128,0 0 64,0 0 32,0 0 0,-18 0 64,18 0-32,0 0-96,0 0 32,19 0-128,-19-20 96,0 20-32,0-18 32,0 18 64,0 0 0,20-19 0,-20 19 0,18 0 64,-18 0-32,0 0-32,0 0 32,1 0-128,18 0 64,-1 0-32,-18 0 0,20 0 128,-20 0-32,18 0 128,1 0-160,-18 0-64,-1 0 32,18-19 0,-18 38 32,0-19 64,0 0-32,20 0-32,-39 0 32,38 0-192,-19 0 96,18 0 32,2 0 32,-2 0 0,-18 0 0,19 0-96,-38 0 64,39 0 32,-39 0 0,38 0 64,-19 0-32,0 0 64,-19 0-64,19 0-96,0 0 32,-37 0-32,37 0 96,0 0-32,-19 0 0,-18 0 32,18 0-128,-19 0 64,1 0 32,-1 0 0,-18 0 0,-1 0 0,1 0 64,-19 19-32,-1-19-32,20 0 32,-38 0-128,19 0 64,0 0-192,-19 0 128,0 0-96,0 0-192,0 0-480,0 0 448,0 0-1343,18 0 991,-18 0-3520,0 0 2400,-18-19-2624,18 19 2592</inkml:trace>
  </inkml:traceGroup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6:06.07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Group>
    <inkml:annotationXML>
      <emma:emma xmlns:emma="http://www.w3.org/2003/04/emma" version="1.0">
        <emma:interpretation id="{2135EF2E-7B97-4B19-9FE8-DE406A8F4AA2}" emma:medium="tactile" emma:mode="ink">
          <msink:context xmlns:msink="http://schemas.microsoft.com/ink/2010/main" type="inkDrawing" rotatedBoundingBox="13298,6531 14272,8090 14171,8153 13197,6594" semanticType="callout" shapeName="Other"/>
        </emma:interpretation>
      </emma:emma>
    </inkml:annotationXML>
    <inkml:trace contextRef="#ctx0" brushRef="#br0">8053 5072 4864,'-18'0'1824,"-1"0"-960,19 0-736,0 0 480,-19 0 64,0 0 128,19 0-128,0 0-32,0 0-352,0 0 192,0 0 64,0 0-32,0 0 32,0 0 256,0 19 192,19-19-96,-19 18-65,19 20-191,0-19-64,-1 38-64,2-20 0,17 20-128,-18-1-64,18-18-64,1 18 0,0 0 0,-1 1 0,20 18 64,-20-19 32,20 20-96,-20-20 0,19 20-160,1-1 0,-1 1 32,1-20 0,-20 0-160,-18 1 32,18-20 0,-18 1 64,0 0-32,0 18-32,0-18 32,-1-1-32,-18-18 64,19 19 32,-19-20-256,0 20-64,19-19-640,-19 0-256,0-1-1344,-19-18-543</inkml:trace>
  </inkml:traceGroup>
</inkml:ink>
</file>

<file path=ppt/ink/ink678.xml><?xml version="1.0" encoding="utf-8"?>
<inkml:ink xmlns:inkml="http://www.w3.org/2003/InkML">
  <inkml:definitions/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38.837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7540 7583 5376,'-42'19'2112,"42"-19"-1152,0 0-1120,0 0 384,0 0-192,21 0 960,-21 0 160,0 0-544,0 0 32,0 0-416,0 0 128,21 0-192,0 0 352,0 0-288,-21-19 160,21 19-224,0 0 224,21 0-256,-42 0 256,41 19-256,-19-19 160,-1 20-160,20-20 0,2 19-64,19 0-64,-20 1 32,21-20-32,0 19 0,21 1 128,0-20-64,0 19 32,-22-19-32,22 19 32,-21 0-64,63-19-32,0 39 32,0-19-32,21-1 0,-1 0 64,1 1-32,-1-20-96,1 19 32,21 0 32,-21 1 0,21 19 64,-1-1-32,1 1-32,-21 0 32,21-20-32,-22 1 0,22-1-96,-21 19 64,20-19 32,-41 1 0,42-1 64,-22 1-32,1 19-32,0-1 32,0-19-32,-1 20 0,22 0 0,-42-20 0,41 20 0,-40-20 0,19 1 128,-20-1-65,21 1 33,-22 18-32,22-19 32,-21 1-64,0-1-32,0 0 32,-1 1-32,-20-1 0,0-19 0,21 20 0,-21-1 64,20 0-32,-20 0-32,0 1 32,0-20-32,0 39 0,0-20 0,-21 0 0,20-19 64,1 20-32,-21-20 128,0 19-96,0-19 128,-22 19-128,1-19 128,0 20-128,0-1 192,-21-19-160,21 20-96,0-20-32,-22 0 32,2 0 0,20 0 64,-22 19-32,1-19-160,0 0 64,21 0 160,-21 0-32,0 0-96,0 19 0,0-19 160,0 0-64,-21 0 384,20 0-224,2 0-128,20 0-32,-42 0-64,20 0 0,-20 19 64,21-19-32,-21 0 64,21 0-64,-21 0-32,0 20 32,0-20-32,0 0 0,0 0-640,-21 19 352,21-38 96,0 19 160,0 0 736,-21 0-384,21 0-64,0 0-160,-21 0-96,21 0 32,-21 0-256,21 0 128,-21 0-384,20 0 256,-20 0-512,0 0 416,22 0-288,-22 0 352,0 0 1,0 0 159,21 0-160,-21 19 160,20-19-320,-20 0 256,0 0-1504,21 0 928,-21 0-3680,0 0 2432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6:21.78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FE46813-CEEF-4BBE-866A-3C79A99B8E9E}" emma:medium="tactile" emma:mode="ink">
          <msink:context xmlns:msink="http://schemas.microsoft.com/ink/2010/main" type="inkDrawing" rotatedBoundingBox="23099,9851 23114,9851 23114,9866 23099,9866" shapeName="Other"/>
        </emma:interpretation>
      </emma:emma>
    </inkml:annotationXML>
    <inkml:trace contextRef="#ctx0" brushRef="#br0">21442 4852 11648,'0'0'0</inkml:trace>
  </inkml:traceGroup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5:17.03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9906 7592 5504,'21'0'2112,"-21"0"-1152,0 20-640,0-20 1120,21 0-832,-21 0 800,0 0-832,21 0 320,-21 19-512,21-38 96,42 38-32,-21-19 128,42 0-192,-21 0 31,20 20-255,-20-20 32,21 0 32,-20 0-96,-2 19-32,22-19 32,-42 19 0,21-19-160,0 20-32,0-20-128,-1 19 32,-19-19-895,-2 0-417,2-19-1504,-2 19-640,-20-20 480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17.560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7357 4799 3840,'18'-38'1472,"-18"38"-768,0 0-256,0-19 896,0 38-736,-18-19 480,18 0-640,0 18 384,0-18-480,0 38 384,0-19-416,0 0 416,0 19-448,0-20 224,0 20-288,-19 0 224,19-20-256,0 39 256,0-1-256,-19-18 160,19 19-192,0-20 128,0 0-160,19 20 0,-38 0-64,0-1-64,19 0 32,0 1-32,19-1 0,-19 1 191,0-1-95,0 0 320,19 20-224,-19-20-32,19 1-96,-19-1 32,18 1-64,-18-20 64,0 20-64,0-19 64,20-1-64,-20 20-32,0-20 32,0 20-128,0-1 64,0-18 32,0 18 0,18 0 64,-18-18-32,0 18-32,19-18 32,-19 18-32,0-18 0,0 19 0,0-20 128,0 1-64,0 0-32,0-1-160,0 20 64,0-1 96,0-18 0,-19 18 192,19 0-128,0 1 32,0-19-64,-18 18-256,18 1 96,0-1 32,0-18 64,0 18 128,0-18-64,0 18-32,0-18 0,0 18-32,0 1 0,0-1 64,0 1-32,0-20-160,0 20 64,0-1-96,0 0 64,0 1 192,0-20-32,0 39 192,18-38-160,-18 18-32,0 0-32,0 1-192,19-1 96,-19 1 96,0-1 0,0 0 64,0 1-64,0 0-96,0 18 32,0-19 32,0 1 0,0 18 0,19-18 0,-19 17 0,0-17 0,0 18 128,0 1-64,0-1 32,0-19-32,0 19-192,0-18 64,0 18-256,0 1 192,0-1 128,18-19 0,-18 19 224,0 1-128,0-1-32,0-18-32,0-1 32,0 19-32,0-18-32,20 18 32,-20 0 32,0-19-32,0 20-32,0-20 32,0 20-128,0-20 64,0 19-128,18-18 96,-18-1 96,0 20 0,0-20-96,19 0 32,-19 1 32,0-1 0,19 19 128,-19-18-64,0-1 32,0 1-32,19-1-480,-19 0 224,0 20 32,0-20 64,0-18 384,0 18-192,0 1 192,19-20-160,-19 20 0,0 0-64,0-20-128,0 20 32,0-1 96,18 0-32,-18-18-32,0 0 32,0-1-128,0 1 64,0 18 32,0 1 0,0-1 64,0 0-32,0 1 64,19 0-64,-19 18 128,0-38-96,0 20 32,0-20-32,0 20 32,19 0-64,-19-20 64,0 0-64,0-17 64,0 17-64,0-18 64,19 0-64,-19 0-32,0 18 32,0-18 32,0 19-32,0-20 128,0 1-96,0-19 32,19 0-32,-19 0 96,0 0-96,0 0-32,0 0 0,0 0-32,0 0 0,0 0 64,0 19-32,18-19-96,-18 19 32,0-19 32,19 0 0,0 0 0,0 19 0,0-19 0,-1 0 0,20 0-96,-19 0 64,0 0 96,-1 18-32,2-18 64,-2 0-64,20 0-32,0 0 32,-1 0-128,1 0 64,-1 0 32,1 0 0,0 0 0,-1 0 0,20 0 0,-1 0 0,20 0 0,-2 0-96,-17 0 0,0 0 64,-1 0 0,0 0 32,1 0 64,-1 0-32,1 19 64,18-19-64,-18 19-32,-1-19 32,19 0-128,19 19 64,-19-19-32,1 19 0,-1-19 128,-18 0-32,18 0 64,0 0-64,-19 0-96,20 18 32,36-18 32,-18 20 0,20-20-96,-20 0 64,18 0 32,-36 18 0,18-36 0,0 18 0,0 0 64,0 0-32,0 0-32,0 0 32,0 0-128,0 0 64,0 0 32,0 0 0,-18 0 64,18 0-32,0 0-96,0 0 32,19 0-128,-19-20 96,0 20-32,0-18 32,0 18 64,0 0 0,20-19 0,-20 19 0,18 0 64,-18 0-32,0 0-32,0 0 32,1 0-128,18 0 64,-1 0-32,-18 0 0,20 0 128,-20 0-32,18 0 128,1 0-160,-18 0-64,-1 0 32,18-19 0,-18 38 32,0-19 64,0 0-32,20 0-32,-39 0 32,38 0-192,-19 0 96,18 0 32,2 0 32,-2 0 0,-18 0 0,19 0-96,-38 0 64,39 0 32,-39 0 0,38 0 64,-19 0-32,0 0 64,-19 0-64,19 0-96,0 0 32,-37 0-32,37 0 96,0 0-32,-19 0 0,-18 0 32,18 0-128,-19 0 64,1 0 32,-1 0 0,-18 0 0,-1 0 0,1 0 64,-19 19-32,-1-19-32,20 0 32,-38 0-128,19 0 64,0 0-192,-19 0 128,0 0-96,0 0-192,0 0-480,0 0 448,0 0-1343,18 0 991,-18 0-3520,0 0 2400,-18-19-2624,18 19 2592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6:06.07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8053 5072 4864,'-18'0'1824,"-1"0"-960,19 0-736,0 0 480,-19 0 64,0 0 128,19 0-128,0 0-32,0 0-352,0 0 192,0 0 64,0 0-32,0 0 32,0 0 256,0 19 192,19-19-96,-19 18-65,19 20-191,0-19-64,-1 38-64,2-20 0,17 20-128,-18-1-64,18-18-64,1 18 0,0 0 0,-1 1 0,20 18 64,-20-19 32,20 20-96,-20-20 0,19 20-160,1-1 0,-1 1 32,1-20 0,-20 0-160,-18 1 32,18-20 0,-18 1 64,0 0-32,0 18-32,0-18 32,-1-1-32,-18-18 64,19 19 32,-19-20-256,0 20-64,19-19-640,-19 0-256,0-1-1344,-19-18-543</inkml:trace>
</inkml:ink>
</file>

<file path=ppt/ink/ink683.xml><?xml version="1.0" encoding="utf-8"?>
<inkml:ink xmlns:inkml="http://www.w3.org/2003/InkML">
  <inkml:definitions/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38.837"/>
    </inkml:context>
    <inkml:brush xml:id="br0">
      <inkml:brushProperty name="width" value="0.07056" units="cm"/>
      <inkml:brushProperty name="height" value="0.07056" units="cm"/>
      <inkml:brushProperty name="color" value="#177D36"/>
    </inkml:brush>
  </inkml:definitions>
  <inkml:trace contextRef="#ctx0" brushRef="#br0">7536 7583 5376,'-38'19'2112,"38"-19"-1152,0 0-1120,0 0 384,0 0-192,19 0 960,-19 0 160,0 0-544,0 0 32,0 0-416,0 0 128,19 0-192,0 0 352,-1 0-288,-18-19 160,19 19-224,0 0 224,19 0-256,-38 0 256,37 19-256,-18-19 160,0 19-160,18-19 0,1 19-64,18-1-64,-18 1 32,18-19-32,1 19 0,18 0 128,1-19-64,-1 19 32,-19-19-32,19 18 32,-18 1-64,56-19-32,0 38 32,0-19-32,19-1 0,-1 1 64,1 0-32,-1-19-96,1 19 32,19 0 32,-20-1 0,20 20 64,0 0-32,-1 0-32,-18-1 32,18-18-32,-18 0 0,18 0-96,-18 18 64,18-18 32,-36 0 0,36 0 64,-18-1-32,0 20-32,-1 0 32,1-20-32,-1 20 0,20 0 0,-38-20 0,37 20 0,-36-19 0,17 0 128,-18-1-65,19 2 33,-20 17-32,20-18 32,-19 0-64,0 0-32,0-1 32,0 1-32,-19 0 0,0-19 0,19 19 0,-19 0 64,19-1-32,-19 1-32,0 0 32,0-19-32,0 38 0,0-20 0,-18 1 0,18-19 64,0 19-32,-19-19 128,0 19-96,1-19 128,-20 19-128,0-19 128,1 18-128,-1 2 192,-18-20-160,18 18-96,1-18-32,-20 0 32,1 0 0,19 0 64,-20 19-32,0-19-160,1 0 64,19 0 160,-20 0-32,1 0-96,0 19 0,-1-19 160,1 0-64,-19 0 384,18 0-224,1 0-128,19 0-32,-39 0-64,20 0 0,-20 18 64,20-18-32,-19 0 64,19 0-64,-19 0-32,-1 20 32,1-20-32,0 0 0,0 0-640,-19 18 352,19-36 96,-1 18 160,1 0 736,-19 0-384,19 0-64,0 0-160,-19 0-96,19 0 32,-19 0-256,18 0 128,-18 0-384,19 0 256,-19 0-512,0 0 416,19 0-288,-19 0 352,0 0 1,0 0 159,19 0-160,-19 18 160,19-18-320,-19 0 256,0 0-1504,18 0 928,-18 0-3680,0 0 2432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5:17.03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9906 7592 5504,'19'0'2112,"-19"0"-1152,0 19-640,0-19 1120,18 0-832,-18 0 800,0 0-832,20 0 320,-20 19-512,18-38 96,39 38-32,-20-19 128,39 0-192,-20 0 31,19 19-255,-18-19 32,18 0 32,-19 0-96,0 19-32,20-19 32,-38 18 0,18-18-160,0 20-32,1-20-128,-1 18 32,-18-18-895,-1 0-417,1-18-1504,0 18-640,-20-20 480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17.560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7357 4799 3840,'18'-38'1472,"-18"38"-768,0 0-256,0-19 896,0 38-736,-18-19 480,18 0-640,0 18 384,0-18-480,0 38 384,0-19-416,0 0 416,0 19-448,0-20 224,0 20-288,-19 0 224,19-20-256,0 39 256,0-1-256,-19-18 160,19 19-192,0-20 128,0 0-160,19 20 0,-38 0-64,0-1-64,19 0 32,0 1-32,19-1 0,-19 1 191,0-1-95,0 0 320,19 20-224,-19-20-32,19 1-96,-19-1 32,18 1-64,-18-20 64,0 20-64,0-19 64,20-1-64,-20 20-32,0-20 32,0 20-128,0-1 64,0-18 32,0 18 0,18 0 64,-18-18-32,0 18-32,19-18 32,-19 18-32,0-18 0,0 19 0,0-20 128,0 1-64,0 0-32,0-1-160,0 20 64,0-1 96,0-18 0,-19 18 192,19 0-128,0 1 32,0-19-64,-18 18-256,18 1 96,0-1 32,0-18 64,0 18 128,0-18-64,0 18-32,0-18 0,0 18-32,0 1 0,0-1 64,0 1-32,0-20-160,0 20 64,0-1-96,0 0 64,0 1 192,0-20-32,0 39 192,18-38-160,-18 18-32,0 0-32,0 1-192,19-1 96,-19 1 96,0-1 0,0 0 64,0 1-64,0 0-96,0 18 32,0-19 32,0 1 0,0 18 0,19-18 0,-19 17 0,0-17 0,0 18 128,0 1-64,0-1 32,0-19-32,0 19-192,0-18 64,0 18-256,0 1 192,0-1 128,18-19 0,-18 19 224,0 1-128,0-1-32,0-18-32,0-1 32,0 19-32,0-18-32,20 18 32,-20 0 32,0-19-32,0 20-32,0-20 32,0 20-128,0-20 64,0 19-128,18-18 96,-18-1 96,0 20 0,0-20-96,19 0 32,-19 1 32,0-1 0,19 19 128,-19-18-64,0-1 32,0 1-32,19-1-480,-19 0 224,0 20 32,0-20 64,0-18 384,0 18-192,0 1 192,19-20-160,-19 20 0,0 0-64,0-20-128,0 20 32,0-1 96,18 0-32,-18-18-32,0 0 32,0-1-128,0 1 64,0 18 32,0 1 0,0-1 64,0 0-32,0 1 64,19 0-64,-19 18 128,0-38-96,0 20 32,0-20-32,0 20 32,19 0-64,-19-20 64,0 0-64,0-17 64,0 17-64,0-18 64,19 0-64,-19 0-32,0 18 32,0-18 32,0 19-32,0-20 128,0 1-96,0-19 32,19 0-32,-19 0 96,0 0-96,0 0-32,0 0 0,0 0-32,0 0 0,0 0 64,0 19-32,18-19-96,-18 19 32,0-19 32,19 0 0,0 0 0,0 19 0,0-19 0,-1 0 0,20 0-96,-19 0 64,0 0 96,-1 18-32,2-18 64,-2 0-64,20 0-32,0 0 32,-1 0-128,1 0 64,-1 0 32,1 0 0,0 0 0,-1 0 0,20 0 0,-1 0 0,20 0 0,-2 0-96,-17 0 0,0 0 64,-1 0 0,0 0 32,1 0 64,-1 0-32,1 19 64,18-19-64,-18 19-32,-1-19 32,19 0-128,19 19 64,-19-19-32,1 19 0,-1-19 128,-18 0-32,18 0 64,0 0-64,-19 0-96,20 18 32,36-18 32,-18 20 0,20-20-96,-20 0 64,18 0 32,-36 18 0,18-36 0,0 18 0,0 0 64,0 0-32,0 0-32,0 0 32,0 0-128,0 0 64,0 0 32,0 0 0,-18 0 64,18 0-32,0 0-96,0 0 32,19 0-128,-19-20 96,0 20-32,0-18 32,0 18 64,0 0 0,20-19 0,-20 19 0,18 0 64,-18 0-32,0 0-32,0 0 32,1 0-128,18 0 64,-1 0-32,-18 0 0,20 0 128,-20 0-32,18 0 128,1 0-160,-18 0-64,-1 0 32,18-19 0,-18 38 32,0-19 64,0 0-32,20 0-32,-39 0 32,38 0-192,-19 0 96,18 0 32,2 0 32,-2 0 0,-18 0 0,19 0-96,-38 0 64,39 0 32,-39 0 0,38 0 64,-19 0-32,0 0 64,-19 0-64,19 0-96,0 0 32,-37 0-32,37 0 96,0 0-32,-19 0 0,-18 0 32,18 0-128,-19 0 64,1 0 32,-1 0 0,-18 0 0,-1 0 0,1 0 64,-19 19-32,-1-19-32,20 0 32,-38 0-128,19 0 64,0 0-192,-19 0 128,0 0-96,0 0-192,0 0-480,0 0 448,0 0-1343,18 0 991,-18 0-3520,0 0 2400,-18-19-2624,18 19 2592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6:06.07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8053 5072 4864,'-18'0'1824,"-1"0"-960,19 0-736,0 0 480,-19 0 64,0 0 128,19 0-128,0 0-32,0 0-352,0 0 192,0 0 64,0 0-32,0 0 32,0 0 256,0 19 192,19-19-96,-19 18-65,19 20-191,0-19-64,-1 38-64,2-20 0,17 20-128,-18-1-64,18-18-64,1 18 0,0 0 0,-1 1 0,20 18 64,-20-19 32,20 20-96,-20-20 0,19 20-160,1-1 0,-1 1 32,1-20 0,-20 0-160,-18 1 32,18-20 0,-18 1 64,0 0-32,0 18-32,0-18 32,-1-1-32,-18-18 64,19 19 32,-19-20-256,0 20-64,19-19-640,-19 0-256,0-1-1344,-19-18-543</inkml:trace>
</inkml:ink>
</file>

<file path=ppt/ink/ink688.xml><?xml version="1.0" encoding="utf-8"?>
<inkml:ink xmlns:inkml="http://www.w3.org/2003/InkML">
  <inkml:definitions/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38.837"/>
    </inkml:context>
    <inkml:brush xml:id="br0">
      <inkml:brushProperty name="width" value="0.07056" units="cm"/>
      <inkml:brushProperty name="height" value="0.07056" units="cm"/>
      <inkml:brushProperty name="color" value="#FF0000"/>
    </inkml:brush>
  </inkml:definitions>
  <inkml:trace contextRef="#ctx0" brushRef="#br0">7537 7583 5376,'-39'43'2112,"39"-43"-1152,0 0-1120,0 0 384,0 0-192,19 0 960,-19 0 160,0 0-544,0 0 32,0 0-416,0 0 128,20 0-192,-1 0 352,0 0-288,-19-43 160,20 43-224,-1 0 224,20 0-256,-39 0 256,38 43-256,-18-43 160,-1 45-160,20-45 0,0 44-64,18-1-64,-18 0 32,19-43-32,0 44 0,19 1 128,1-45-64,-1 43 32,-19-43-32,19 44 32,-19-1-64,58-43-32,0 88 32,0-44-32,20-1 0,-1 0 64,0 2-32,0-45-96,1 44 32,18-1 32,-19 0 0,20 46 64,0-2-32,-1 1-32,-18-1 32,18-44-32,-19 2 0,20-2-96,-19 44 64,18-44 32,-38 2 0,39-1 64,-20-1-32,0 45-32,0-1 32,1-43-32,-1 44 0,20-1 0,-40-44 0,40 45 0,-39-44 0,19-1 128,-19 1-65,20 0 33,-21 43-32,21-43 32,-20 1-64,0-2-32,0 0 32,0 1-32,-20-1 0,1-43 0,19 45 0,-19-2 64,19 1-32,-20-1-32,1 2 32,0-45-32,-1 87 0,1-44 0,-20 1 0,20-44 64,0 45-32,-20-45 128,0 43-96,1-43 128,-21 43-128,1-43 128,1 44-128,-2 1 192,-18-45-160,19 43-96,0-43-32,-20 0 32,1 0 0,19 0 64,-19 43-32,-1-43-160,1 0 64,19 0 160,-19 0-32,-1 0-96,1 44 0,0-44 160,0 0-64,-20 0 384,19 0-224,1 0-128,19 0-32,-38 0-64,18 0 0,-19 43 64,20-43-32,-20 0 64,20 0-64,-20 0-32,1 45 32,-1-45-32,0 0 0,1 0-640,-20 43 352,19-86 96,0 43 160,0 0 736,-19 0-384,20 0-64,-1 0-160,-19 0-96,20 0 32,-20 0-256,19 0 128,-19 0-384,19 0 256,-19 0-512,0 0 416,20 0-288,-20 0 352,0 0 1,0 0 159,19 0-160,-19 43 160,19-43-320,-19 0 256,0 0-1504,19 0 928,-19 0-3680,0 0 2432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6:21.78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43D70794-689A-486E-B760-12A8B8738EB6}" emma:medium="tactile" emma:mode="ink">
          <msink:context xmlns:msink="http://schemas.microsoft.com/ink/2010/main" type="inkDrawing" rotatedBoundingBox="23098,9843 23152,9836 23154,9850 23099,9858" shapeName="Other"/>
        </emma:interpretation>
      </emma:emma>
    </inkml:annotationXML>
    <inkml:trace contextRef="#ctx0" brushRef="#br0">21442 4852 11648,'14'0'0,"0"0"0,-1 0 64,-13 0 96,13 0 64,-13 0 96,0 0-96,0 0-64,0 0-64,0 0-96,0-13 96,0 13 0,0 0-128,0 0 32,0 0 0,0 0 0,-13 0 0,13 13 0,-13-13 0,-1 0 0,0 0-96</inkml:trace>
  </inkml:traceGroup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5:17.031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9906 7592 5504,'19'0'2112,"-19"0"-1152,0 45-640,0-45 1120,19 0-832,-19 0 800,0 0-832,20 0 320,-20 44-512,19-88 96,40 88-32,-21-44 128,39 0-192,-18 0 31,17 44-255,-18-44 32,20 0 32,-20 0-96,0 43-32,19-43 32,-38 44 0,18-44-160,2 45-32,-1-45-128,-1 44 32,-18-44-895,0 0-417,0-44-1504,-1 44-640,-19-45 480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3:17.560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7357 4799 3840,'18'-38'1472,"-18"38"-768,0 0-256,0-19 896,0 38-736,-18-19 480,18 0-640,0 18 384,0-18-480,0 38 384,0-19-416,0 0 416,0 19-448,0-20 224,0 20-288,-19 0 224,19-20-256,0 39 256,0-1-256,-19-18 160,19 19-192,0-20 128,0 0-160,19 20 0,-38 0-64,0-1-64,19 0 32,0 1-32,19-1 0,-19 1 191,0-1-95,0 0 320,19 20-224,-19-20-32,19 1-96,-19-1 32,18 1-64,-18-20 64,0 20-64,0-19 64,20-1-64,-20 20-32,0-20 32,0 20-128,0-1 64,0-18 32,0 18 0,18 0 64,-18-18-32,0 18-32,19-18 32,-19 18-32,0-18 0,0 19 0,0-20 128,0 1-64,0 0-32,0-1-160,0 20 64,0-1 96,0-18 0,-19 18 192,19 0-128,0 1 32,0-19-64,-18 18-256,18 1 96,0-1 32,0-18 64,0 18 128,0-18-64,0 18-32,0-18 0,0 18-32,0 1 0,0-1 64,0 1-32,0-20-160,0 20 64,0-1-96,0 0 64,0 1 192,0-20-32,0 39 192,18-38-160,-18 18-32,0 0-32,0 1-192,19-1 96,-19 1 96,0-1 0,0 0 64,0 1-64,0 0-96,0 18 32,0-19 32,0 1 0,0 18 0,19-18 0,-19 17 0,0-17 0,0 18 128,0 1-64,0-1 32,0-19-32,0 19-192,0-18 64,0 18-256,0 1 192,0-1 128,18-19 0,-18 19 224,0 1-128,0-1-32,0-18-32,0-1 32,0 19-32,0-18-32,20 18 32,-20 0 32,0-19-32,0 20-32,0-20 32,0 20-128,0-20 64,0 19-128,18-18 96,-18-1 96,0 20 0,0-20-96,19 0 32,-19 1 32,0-1 0,19 19 128,-19-18-64,0-1 32,0 1-32,19-1-480,-19 0 224,0 20 32,0-20 64,0-18 384,0 18-192,0 1 192,19-20-160,-19 20 0,0 0-64,0-20-128,0 20 32,0-1 96,18 0-32,-18-18-32,0 0 32,0-1-128,0 1 64,0 18 32,0 1 0,0-1 64,0 0-32,0 1 64,19 0-64,-19 18 128,0-38-96,0 20 32,0-20-32,0 20 32,19 0-64,-19-20 64,0 0-64,0-17 64,0 17-64,0-18 64,19 0-64,-19 0-32,0 18 32,0-18 32,0 19-32,0-20 128,0 1-96,0-19 32,19 0-32,-19 0 96,0 0-96,0 0-32,0 0 0,0 0-32,0 0 0,0 0 64,0 19-32,18-19-96,-18 19 32,0-19 32,19 0 0,0 0 0,0 19 0,0-19 0,-1 0 0,20 0-96,-19 0 64,0 0 96,-1 18-32,2-18 64,-2 0-64,20 0-32,0 0 32,-1 0-128,1 0 64,-1 0 32,1 0 0,0 0 0,-1 0 0,20 0 0,-1 0 0,20 0 0,-2 0-96,-17 0 0,0 0 64,-1 0 0,0 0 32,1 0 64,-1 0-32,1 19 64,18-19-64,-18 19-32,-1-19 32,19 0-128,19 19 64,-19-19-32,1 19 0,-1-19 128,-18 0-32,18 0 64,0 0-64,-19 0-96,20 18 32,36-18 32,-18 20 0,20-20-96,-20 0 64,18 0 32,-36 18 0,18-36 0,0 18 0,0 0 64,0 0-32,0 0-32,0 0 32,0 0-128,0 0 64,0 0 32,0 0 0,-18 0 64,18 0-32,0 0-96,0 0 32,19 0-128,-19-20 96,0 20-32,0-18 32,0 18 64,0 0 0,20-19 0,-20 19 0,18 0 64,-18 0-32,0 0-32,0 0 32,1 0-128,18 0 64,-1 0-32,-18 0 0,20 0 128,-20 0-32,18 0 128,1 0-160,-18 0-64,-1 0 32,18-19 0,-18 38 32,0-19 64,0 0-32,20 0-32,-39 0 32,38 0-192,-19 0 96,18 0 32,2 0 32,-2 0 0,-18 0 0,19 0-96,-38 0 64,39 0 32,-39 0 0,38 0 64,-19 0-32,0 0 64,-19 0-64,19 0-96,0 0 32,-37 0-32,37 0 96,0 0-32,-19 0 0,-18 0 32,18 0-128,-19 0 64,1 0 32,-1 0 0,-18 0 0,-1 0 0,1 0 64,-19 19-32,-1-19-32,20 0 32,-38 0-128,19 0 64,0 0-192,-19 0 128,0 0-96,0 0-192,0 0-480,0 0 448,0 0-1343,18 0 991,-18 0-3520,0 0 2400,-18-19-2624,18 19 2592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3:46:06.077"/>
    </inkml:context>
    <inkml:brush xml:id="br0">
      <inkml:brushProperty name="width" value="0.07056" units="cm"/>
      <inkml:brushProperty name="height" value="0.07056" units="cm"/>
      <inkml:brushProperty name="color" value="#FFFFFF"/>
    </inkml:brush>
  </inkml:definitions>
  <inkml:trace contextRef="#ctx0" brushRef="#br0">8053 5072 4864,'-18'0'1824,"-1"0"-960,19 0-736,0 0 480,-19 0 64,0 0 128,19 0-128,0 0-32,0 0-352,0 0 192,0 0 64,0 0-32,0 0 32,0 0 256,0 19 192,19-19-96,-19 18-65,19 20-191,0-19-64,-1 38-64,2-20 0,17 20-128,-18-1-64,18-18-64,1 18 0,0 0 0,-1 1 0,20 18 64,-20-19 32,20 20-96,-20-20 0,19 20-160,1-1 0,-1 1 32,1-20 0,-20 0-160,-18 1 32,18-20 0,-18 1 64,0 0-32,0 18-32,0-18 32,-1-1-32,-18-18 64,19 19 32,-19-20-256,0 20-64,19-19-640,-19 0-256,0-1-1344,-19-18-543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5T01:39:06.075"/>
    </inkml:context>
    <inkml:brush xml:id="br0">
      <inkml:brushProperty name="width" value="0.07056" units="cm"/>
      <inkml:brushProperty name="height" value="0.07056" units="cm"/>
      <inkml:brushProperty name="color" value="#ED1C24"/>
    </inkml:brush>
  </inkml:definitions>
  <inkml:trace contextRef="#ctx0" brushRef="#br0">6283 5120 4224,'0'0'1568,"0"-20"-832,0 0-448,0 1 448,0 19 192,0 0 160,19-20-448,-19 20-192,20-19-288,-20-1 96,20 20 128,0-20 96,-20 20 96,19-20-256,-19 20-32,20 0-32,-1-19 64,21 19-224,-20 0-64,19 19-32,-19-19 64,19 20 32,-19 0 32,0 19 64,19 0 96,-20 21-128,21-21-96,-20 20-32,-1 20-32,1-20 128,19 20 64,-39-20-64,20 19-32,0-18 32,-20-1 0,20 0 64,-1 0 32,1 0-32,-20-20-32,20 1-33,-20-1 1,0-19-64,0 0 32,0-1-64,0 1 64,0-20-64,0 19 64,0-19-128,0 20-64,0-20 64,0 0 64,0 0 128,0 0 64,0 0 160,0-20 160,0 20-288,0-39-128,0 20-96,20-21 32,-20-19-32,19 0-32,-19 0-64,20-40 32,-1 21-32,21-1 0,-20 0 64,19-19 0,0 38 64,1-18 32,-1 38-32,0-18 32,1 18-128,-20 20-64,19 0-512,-19 1-224,-1-1-799,-19 20-225,20 0-2432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3:11.814"/>
    </inkml:context>
    <inkml:brush xml:id="br0">
      <inkml:brushProperty name="width" value="0.07056" units="cm"/>
      <inkml:brushProperty name="height" value="0.07056" units="cm"/>
    </inkml:brush>
  </inkml:definitions>
  <inkml:traceGroup>
    <inkml:annotationXML>
      <emma:emma xmlns:emma="http://www.w3.org/2003/04/emma" version="1.0">
        <emma:interpretation id="{D08975CF-06F8-46B9-AA00-D140D2361BEE}" emma:medium="tactile" emma:mode="ink">
          <msink:context xmlns:msink="http://schemas.microsoft.com/ink/2010/main" type="writingRegion" rotatedBoundingBox="29209,11983 29730,11983 29730,12845 29209,12845"/>
        </emma:interpretation>
      </emma:emma>
    </inkml:annotationXML>
    <inkml:traceGroup>
      <inkml:annotationXML>
        <emma:emma xmlns:emma="http://www.w3.org/2003/04/emma" version="1.0">
          <emma:interpretation id="{C91E24A9-23BC-481B-9630-3B2FBC5E8715}" emma:medium="tactile" emma:mode="ink">
            <msink:context xmlns:msink="http://schemas.microsoft.com/ink/2010/main" type="paragraph" rotatedBoundingBox="29209,11983 29730,11983 29730,12845 29209,12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D4E86F-7FEE-46BE-A143-62F9D8DF8A2C}" emma:medium="tactile" emma:mode="ink">
              <msink:context xmlns:msink="http://schemas.microsoft.com/ink/2010/main" type="line" rotatedBoundingBox="29209,11983 29730,11983 29730,12845 29209,12845"/>
            </emma:interpretation>
          </emma:emma>
        </inkml:annotationXML>
        <inkml:traceGroup>
          <inkml:annotationXML>
            <emma:emma xmlns:emma="http://www.w3.org/2003/04/emma" version="1.0">
              <emma:interpretation id="{DE0EC442-10DF-458C-B671-F4A2942087B2}" emma:medium="tactile" emma:mode="ink">
                <msink:context xmlns:msink="http://schemas.microsoft.com/ink/2010/main" type="inkWord" rotatedBoundingBox="29209,11983 29730,11983 29730,12845 29209,1284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\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15305 8004 4992,'0'16'1920,"-16"-16"-1024,16 0-416,0 0 576,0 0-224,0 0-32,0 0 32,0 16 96,0-16-480,0 0 32,0 16 32,-16-16 32,16 0 32,-16 0-96,16 0 32,-17-16-97,1 16 65,-17-32-64,17 15 0,-16-16-160,15 17-96,-16-16 128,1-1 64,16-16-192,-17 17-96,17-17-32,-17 0-32,17 0 0,0 1 0,0-1 0,-1 0 0,1 0 0,-1 0 64,17 17-96,-16-17-64,16 33 64,0-17 0,0 17-608,-16 0-288,16-1-735,0 1-289,-16 0-2016,16 16-1216,-33 0 2272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5:45.57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2200BC0-FF8E-434C-B22C-4560219C0DE0}" emma:medium="tactile" emma:mode="ink">
          <msink:context xmlns:msink="http://schemas.microsoft.com/ink/2010/main" type="inkDrawing" rotatedBoundingBox="5480,11027 5500,11027 5500,11042 5480,11042" shapeName="Other"/>
        </emma:interpretation>
      </emma:emma>
    </inkml:annotationXML>
    <inkml:trace contextRef="#ctx0" brushRef="#br0">20 0 2688,'0'0'1056,"-20"0"-576,20 0-352,0 0 256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5:51.807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7CBD8088-A6DE-492E-B2BE-52E94FC770B5}" emma:medium="tactile" emma:mode="ink">
          <msink:context xmlns:msink="http://schemas.microsoft.com/ink/2010/main" type="inkDrawing" rotatedBoundingBox="5426,11054 18486,11142 18456,15684 5395,15596" semanticType="callout" shapeName="Other"/>
        </emma:interpretation>
      </emma:emma>
    </inkml:annotationXML>
    <inkml:trace contextRef="#ctx0" brushRef="#br0">0 13 1664,'13'-13'608,"-13"26"-320,0 1 64,0-14 384,0 13-192,0 0 32,0 14-288,14 0-96,-14-1 32,0 14 64,0 0 0,13 14 64,-13 13-128,13 0-64,-13-14 0,14 28 32,-14-15-96,13 28 0,0 0 96,1-14-32,-1 13 0,0 14-96,-13-13 32,14 13-64,0 0 64,-1-1 0,-13 2 32,13-2 0,1 2 0,-1 12-160,0-13 32,1 0 64,-1-1 32,-13 2-32,13-2 32,1 2-64,-1-15 64,14 0-224,-27-12 32,13 26 96,0-14 128,-13 1-32,14-1-64,-14 1 0,13 0-32,-13 12 64,0-12 32,13 0-32,1-14-64,-14 14 32,14-14 32,-1-14-96,-13 2 0,13-15-32,1-13 0,-1 13 128,0-26 32,1 13-32,-1-13 32,0 0 0,1-14 96,-14 14-32,13-14 0,0-13-32,1 14 0,-1-1-160,14-13 32,-1 0 0,15 0 64,-14 0-32,13 0 64,-14-13-64,28 13-32,-14-14-64,0-12-32,14-1 128,-1 14 32,27-14 0,14 13-64,-14 1-64,0-14 32,14 0 32,13-13 64,-1 14-96,2 12 0,-2-12 32,2 12 0,25-12 0,1 12 64,-14-13-32,14 14-32,-1-14 32,15 0-32,-2 1-96,2-1 0,12 0 64,0-13 0,1 0 32,-14 13 0,27 0 0,0 1 64,0 12-96,12-12 0,2 12 96,-14 1 32,26-14-128,0 14-32,-12 0 96,26-1 32,-27 1-96,26 0 32,-12 13-64,0 0 0,12-14 0,-12 28 0,-1-14 64,27 0 0,-13 13 0,0-13 0,0 13 64,0 1 32,0 12-192,-14-12 0,1 12 32,13 14 96,-13-13 0,-1 13-32,-26-13-64,13 13 32,-13 0 32,-1 0 64,-12 0-32,13-13 64,-27 13-64,0-13-32,0 13 32,0 0-32,-14-13-96,-12 13 0,-1 13 128,-13-12 32,0-1-96,0 0-32,-13 0 32,-14-27 64,0 14 0,-13 0 64,0-14-64,-14 0 64,-12 14-64,12-13-32,-13-1 32,0-13 32,0 14-32,-13-1-32,-14-13 32,14 13-32,-13-13 0,-1 0 0,-13 0 64,13 0 96,-13 0 288,0 0 160,0 0-224,0 0-128,0-13-160,0 0 0,0-1-64,0 1 64,14-14-128,-14 0-64,0-13 64,13-13 0,-13 13 32,13-14 64,-13 14-32,14-14 64,-14 1 0,13 0 96,0-14-96,1 0-64,-1-13 0,0-14-32,1 14 64,12-14 32,-12 1-128,12-14-32,-12 13 96,13-13 32,-14 27-96,1-13 32,-1-1 0,0-13 64,1 0-32,12 0-32,-12 0-64,12 13 32,-12-12 32,-1-2 64,0 2-32,1 12 64,-1 0-128,0 14-64,-13 0 128,14 0 32,0 0-96,-14-14 32,26 14 0,-12 13 0,-1-13-96,0 13 0,1 0 128,-1 0 96,-13 1-96,13-2-96,-13 15 32,0 0 64,14-1-64,-14 14-64,13-14 64,-13 14 0,13-13 96,-13 0 32,0-1-32,14 0-64,-14 1 32,0 0-32,0-1-96,0 28 0,0-15-224,0 28-64,0-14-1248,13 14-544,0 13-864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9:11.633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 contextRef="#ctx0" brushRef="#br0">8342 187 21471,'-1'0'224,"-39"13"-96,0-13-96,0 0-96,0 0 32,-14 13 96,-12-13 32,12 14-128,-13-14 32,14 13 0,-14-13 0,0 14 64,0-14 96,-13 13-64,13-13-64,-13 14-96,0-14-32,0 0 64,-1 13 0,14-13 32,-26 13 0,13-13 0,-14 14 64,14-14-96,-14 13-64,14-13 128,-13 13 32,-1-13 0,14 14-64,-14-14 32,0 13-32,14 0 0,-13 1 64,12-14-96,-12 26-64,13-12 64,-14-1 0,1 0 96,13 1 96,-14-1-224,0 1 0,1-1 64,-1 1 64,1-1-96,-1 0 32,0 1-64,-12 12 0,12-12 64,0 12 0,1-12 0,-1 12 0,1-12 0,-1-1 0,-13 14 0,14-14 0,-1 14 0,14-13 0,0 12 0,-27-12 0,27-1 0,-14 0 0,14 1 0,13-1 64,-13 0-96,-1 14 0,15-14 32,-1 1 0,-14 12 0,15-12 0,-1-1 64,0 1 32,-13-1-128,13 1-32,14-1 32,-14 0 0,0 1 32,0-14 0,14 13 0,-14 0 0,13-13 64,1 14 32,-14-1-128,14 0-32,-15-13 96,15 14 32,0-1-96,-1 0-32,1-13-64,-1 14 96,1-1-64,-1 0 32,14 1 64,0-1 64,0 1-32,13-14-32,-26 13-64,26-13-32,-13 14 64,13-14 64,1 0 64,-1 13 32,0-13-160,0 0 32,-13 13-64,13-13 0,1 14 64,-1-1 0,0-13 64,1 0 32,-1 0-128,14 0-32,-15 13 32,15-13 0,0 0 32,-14 14 0,14-14 0,-1 0 0,-12 0 64,26 0 32,-14 13-128,1-13-32,0 0-64,-1 13 0,1-13 288,0 0-160,-1 0-32,1 0 64,-14 0-32,27 0 0,-14 0 32,1 0-32,0 0 0,13 0 0,-14 0 0,1 0 0,0 0 0,13 0 64,-14 0-96,1 14 0,0-14-32,-1 0-64,1 0 96,0 0 0,13 13 32,-27-13 64,14 0 32,-1 0-32,1 0-64,0 0 32,-15 13-128,28-13 0,-13 0 64,0 0 0,-1 14 32,1-14 0,13 0 0,-13 13 0,13-13 0,-14 13 0,14-13-96,-13 14 64,13-14 32,-13 13 64,13 1-96,0 13-64,-14-1 64,14 1 64,-13 0 0,13-1-32,0 1-64,0 26-32,-13-12 64,13-1 64,0 13-64,0 1 0,0-1 96,-14 1 32,14 13-32,0-14-64,0 0-64,0 1 32,0 13 32,0-14 64,0 14-32,0-14-32,0 15-64,0-2 32,0 1 32,-13 13 64,13 1-32,0 12-32,-13-26 32,13 27-32,0-14 0,0 0 0,-14 14 0,14-14 0,0 0-96,-13 14 64,13-14 32,0 13 0,0 1-96,-13 13 64,13-13 96,0 12 32,-14-12-128,14 13-32,0 0 96,0 0 32,0-14-96,0 1 32,0 13-64,0-14 0,0 1 64,0 0 64,0-14-32,0 14 64,0-14-64,0 0-32,-14-13-64,14 13 32,-13 0 32,13-13 0,0-13-96,-13-1 64,13 14 32,0-1 64,0-12-32,0 0 64,0-14-224,0 13 32,0-13 32,0 0 32,0 1 32,-14-1 0,14 13-96,-13-13 0,13 0 64,0-13 0,-13 13-64,13 0 64,0-13 32,-14 13 0,14-13 0,0-1 0,0 1-160,-13 13 32,13-13 64,0 13 32,-13-13-64,13 0 0,0-13 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9:11.632"/>
    </inkml:context>
    <inkml:brush xml:id="br0">
      <inkml:brushProperty name="width" value="0.10583" units="cm"/>
      <inkml:brushProperty name="height" value="0.10583" units="cm"/>
      <inkml:brushProperty name="color" value="#FFF200"/>
    </inkml:brush>
  </inkml:definitions>
  <inkml:trace contextRef="#ctx0" brushRef="#br0">8250 26 12096,'-1'1'320,"1"-1"-96,-13 0-64,13 13 128,-14-13 128,14 0-96,-13 13 64,0-13-160,13 0 32,-14 0-32,-12 0 160,12 14-128,0-14-128,1 0-96,-14 0 0,14 0-32,0 0 0,-1 0 64,1 0-32,0 0 64,-1-14-64,-12 14 64,12 0-64,1 0-32,-14 0-64,14 0 32,-14-13 160,0 13 64,14 0-65,-14 0-31,0 0-32,14 0-64,-14 0 32,1 0-32,-1 0 64,0 0 32,1 0-32,-2 0 32,2 0-128,-14 13 0,13-13 96,-13 0 32,0 0-32,-13 14 32,12-14-64,1 14-32,-13-1-64,13-13 32,0 0 32,0 13 64,-1 1-32,-12-14 64,13 0-64,0 13-32,0 0 32,-14-13 32,0 14-96,14-14 0,-13 13 32,0-13 0,13 0 0,-1 13 64,1 1-32,-13-14-32,13 13-64,0-13-32,13 13 64,-14-13 0,1 0-64,0 0 64,0 0 32,-13 0 64,26 0-32,-13 0-32,0 14 32,0-14 32,13 0-96,-13 0 0,13 0 32,-13 0 64,14 13-96,-2-13 0,-12 0 32,14 0 0,-1 0 0,-13 0 64,13 0-96,-13 13 0,0-13 96,0 14 32,0-14-128,0 13 32,0-13-64,0 13 0,0-13 64,-14 14 0,14-14 64,0 0 96,13 14-128,-13-14-32,0 13 0,-1-13 0,1 13-96,-13-13 64,13 0 32,0 14 64,0-14-96,-1 13 0,1-13-32,14 13 0,-28-13 64,28 14 0,-14-14 64,13 13 32,-14-13-32,1 13-64,0-13 32,0 14-32,-13-1-96,13-13 0,-1 13 128,1 1 32,0-1-96,14 0 32,-14 1 0,0-1 64,0 0-96,-1-13 0,1 14 32,0-14 64,0 14-32,0-14-32,0 13-64,-1 0 32,1 1 32,0-14 0,0 13 0,0 0 0,14-13 0,-14 14 64,-1-1-192,1 0 32,13-13 32,-13 14 96,14-1 0,-14 0-32,13-13 96,-14 0 0,1 14-32,0-14-64,0 0 32,14 0-32,-14 13 0,13-13 0,-14 13-96,15 1 64,-1-14 32,0 13 64,1 0-32,-14-13-32,13 14-64,0 0 32,-13-14-32,13 13 0,-13-13 128,0 0 32,0 13-32,0-13-64,0 14-64,-1-14 32,15 13 32,-14-13 64,13 0-96,0 0-64,-13 13 128,14 1 32,-14-14-96,12 13 32,2-13 0,-1 13 64,-13 1-96,0-14-64,0 13 64,0-13 0,13 13 32,-13-13 64,0 14-32,13-14 64,-13 13-64,13-13-32,1 13-128,-14 1 0,12-1 128,-12-13 128,14 13-96,-1 1-96,-13-14 96,13 14 32,-26-1-96,12-13 32,1 13 0,14-13 0,-14 14 64,0-14 32,13 0-192,0 13 0,-13-13 32,13 13 32,0-13 96,1 0 32,-1 14-128,0-14-32,1 13 32,-1-13 0,0 0 32,1 0 0,-2 13 64,2-13 32,-14 0-32,0 14 32,13-14-128,0 0 0,1 0 32,-1 0 0,0 13-96,0-13 0,0 0 64,14 0 64,-14 0-64,14 0 0,0 0 32,-1 13 64,-12-13-96,12 0-64,1 0 64,0 0 64,-14 0 0,14 0-32,-1 0 32,0 14-32,1-14 64,13 0-96,-13 0 0,-1 0 96,1 0 32,0 0-128,-1 13-32,1-13-64,0 0 96,-1 0 0,14 13 96,-13-13-32,13 0 64,-13 0-128,-1 14 0,1-14 32,-14 0 64,14 0-32,0 13-32,-1-13 32,0 0-32,1 0-96,0 0 64,-1 0 32,1 13 0,13-13 0,-13 0 64,13 0-96,-14 0-64,1 14 64,13-14 0,0 0 32,0 0 64,-13 0-96,13 14 0,-14-1 32,14 0 64,0 1-32,-13-1-96,13 14 32,-13-14 32,13 0 0,0 14 0,0-14 0,0 1 0,0-1 0,0 14 0,0-14 0,0 14 0,0-13 0,0 12 0,0 1 0,0 0 0,0-1 0,0 1 0,0-14 0,0 14 64,0-14-192,0 14 32,0 0 96,-14 0 64,14-1 0,0 1-64,0 0 32,0-1-32,0-12 0,-13 12 0,13-12 0,0 12 0,0 1 0,0 0 64,-13 0-96,13 0 0,0-1 32,-14 1 64,14 0-32,0-1-32,0-12 32,0 12 32,0 1-96,0-13 0,0 13-32,-13-1 0,13 1 64,0 0 0,0-14 0,0 14 0,0-1 0,0 1 64,0 0-32,0 0-32,0 0-64,0 13 32,0-14 32,0 14 0,0-13-96,0 13 64,0-13 32,0 0 0,0 0 64,0-1 32,0 1-32,0 13-64,0-13 32,0 13-32,0-14-96,0 15 64,0-14 32,0 13 0,0 0 0,0-14 0,0 14 0,0 0 0,0-13 0,0 0 0,0 0-96,0 13 64,0-27 32,0 27 64,0-26-32,0 12-32,0 1 32,0 13-32,0-26 0,0 13 0,0-1 0,-13 1 0,13 0 0,0 13 0,0-27 0,0 27 0,0-13-96,0 0 64,0 0 32,0-1 64,0-12-32,0 12 64,0 1-64,0 0-32,0-1 32,0 1-32,0 0 0,0 0 0,0 0-96,0-1 64,0 1 32,0 0 64,0-1-32,0 1-32,0 0 32,0-1-32,0 1-96,0 0 0,0 27 128,0-28 32,0-12-96,0 12 32,0 1 0,0 0 0,0 13 0,0-13 64,0-14-96,0 1 0,0 12 32,0-12 64,0 12-96,0 1 0,0-14-32,0 14 0,0 0 64,0-1 0,0 1 0,0 0 64,0 0-32,0 13-32,0-13 32,0-1 32,0 14-96,0-13 0,0 0 32,0 0 0,0 0-96,0-14 64,0 27 96,0-13 96,0-1-224,0 1 0,0 0 0,13-1 32,-13 15-64,0-1 64,0 0 32,0-13 64,0-14-32,0 14 64,0 13-128,0-27 0,0 0 32,0 14 64,0-13-32,0 12-32,0 14 32,0-26-32,0 12 0,0-12 0,0-1 0,0 0 0,0 14 0,0-14 64,0 14-96,0-14 0,0 15-32,0-2 0,0-12 64,0 12 64,0 14-32,0-26 64,0 12-128,0 1-64,0-14-32,0 14 96,0-14 64,0 1 64,0 13-32,0-14 32,0 1-128,0-1 0,0 0 32,-13 1 64,13 12-96,0-12 0,0-1 32,0 0 0,0 14 0,0-14 0,0 1 0,0-1 64,0-13-96,0 13 0,-14 15 32,14-15 0,0-13-96,0 13 64,0 1-32,0-1 0,-14 0 128,14 1 32,0-1-32,0 14-128,0-14 32,0 0 32,0 1 64,0-1-32,0 0-32,0 1 32,0-1-32,0 28 0,0-28 0,0 0 0,0 1 0,0-1 0,0 0 64,0 1-32,0-1-32,0 0-64,0 1 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46.93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0C571785-71F3-4338-A3AB-0332BBE2ECF5}" emma:medium="tactile" emma:mode="ink">
          <msink:context xmlns:msink="http://schemas.microsoft.com/ink/2010/main" type="inkDrawing" rotatedBoundingBox="4093,16080 4107,16255 4087,16257 4073,16082" semanticType="callout" shapeName="Other"/>
        </emma:interpretation>
      </emma:emma>
    </inkml:annotationXML>
    <inkml:trace contextRef="#ctx0" brushRef="#br0">26 175 10560,'0'-54'-32,"-13"0"128,13 0 96,0 41 896,0 13-288,-13 13-32,13 14-256,13 27-64,-13 13-128,2-53-32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0.27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43D25880-2378-4075-B11C-AF6291099EAF}" emma:medium="tactile" emma:mode="ink">
          <msink:context xmlns:msink="http://schemas.microsoft.com/ink/2010/main" type="inkDrawing" rotatedBoundingBox="3555,17458 4017,16141 4036,16148 3574,17464" semanticType="callout" shapeName="Other"/>
        </emma:interpretation>
      </emma:emma>
    </inkml:annotationXML>
    <inkml:trace contextRef="#ctx0" brushRef="#br0">468 13 1920,'13'-13'768,"-13"13"-384,0 0 96,0 0 480,0 0-96,0 0 32,0 0-288,0 0-32,-13 13-64,13 1 64,-13-1-320,-1 27 64,1 0 32,-14 27-64,1 13 0,-1 14-32,-13 12 64,0 15-160,-1-1-32,1 1-64,0-14 32,0-13 0,13-1 32,0-13-416,14-26-224,-14-1-4576,14-53 2112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46.94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51A2F151-A02F-4144-BBCC-56FCAD5C510E}" emma:medium="tactile" emma:mode="ink">
          <msink:context xmlns:msink="http://schemas.microsoft.com/ink/2010/main" type="inkDrawing" rotatedBoundingBox="4054,16256 4087,16173 4094,16176 4061,16259" shapeName="Other"/>
        </emma:interpretation>
      </emma:emma>
    </inkml:annotationXML>
    <inkml:trace contextRef="#ctx0" brushRef="#br0">8 81 11840,'1'-1'-64,"13"-39"128,-1 13 32,-13 14 384,0 13 160,-13 27-192,-1 13-96,5-26-64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0.74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A1E11C33-B9B3-4438-A280-45DE5D556E51}" emma:medium="tactile" emma:mode="ink">
          <msink:context xmlns:msink="http://schemas.microsoft.com/ink/2010/main" type="inkDrawing" rotatedBoundingBox="3916,17352 4114,16081 4142,16086 3943,17356" semanticType="callout" shapeName="Other"/>
        </emma:interpretation>
      </emma:emma>
    </inkml:annotationXML>
    <inkml:trace contextRef="#ctx0" brushRef="#br0">200 0 2304,'0'0'960,"0"13"-512,0-13-32,0 14 448,0-1-64,0-13 0,0 27 0,0 0 32,0 13-160,-13 13-96,0 14-320,13 14 32,-14 12 64,-13 0-288,14 1 0,-14 13-64,27-13 64,-13 0-32,-14-14-32,27-14 32,-13 2-32,0-15-864,-1 0-352,1-13-1440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1.14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6BF50983-C8DD-4406-99B4-6656E8D291F2}" emma:medium="tactile" emma:mode="ink">
          <msink:context xmlns:msink="http://schemas.microsoft.com/ink/2010/main" type="inkDrawing" rotatedBoundingBox="3987,17308 4042,16145 4104,16148 4049,17311" semanticType="callout" shapeName="Other"/>
        </emma:interpretation>
      </emma:emma>
    </inkml:annotationXML>
    <inkml:trace contextRef="#ctx0" brushRef="#br0">80 0 3840,'-13'27'1472,"13"26"-768,0 14-256,0-41 544,-13 42-192,13-1-64,-14 13-288,1 13-128,-1 1-160,1 13-192,13-27 0,0 14 32,0-27 0,13-1 0,1-12 64,-14 0-1440,13-14-1984,-13-14 448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1.50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EA23D2BB-051B-45BB-8021-417FB8D0B475}" emma:medium="tactile" emma:mode="ink">
          <msink:context xmlns:msink="http://schemas.microsoft.com/ink/2010/main" type="inkDrawing" rotatedBoundingBox="4042,16091 4223,17164 4167,17173 3987,16100" semanticType="callout" shapeName="Other"/>
        </emma:interpretation>
      </emma:emma>
    </inkml:annotationXML>
    <inkml:trace contextRef="#ctx0" brushRef="#br0">0 0 2176,'0'0'864,"0"13"-448,0 15 288,13-2 480,-13 1-64,14 13 0,-14 27-288,14-1-128,-14 15-320,13 12-160,0-13-128,-13 14-160,27-1-32,-14-13 192,0-13 96,14 0-320,-14-14-128,1-13-1856,-1-13-1408,0 0 1248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19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487 3396 2560,'0'0'960,"0"0"-512,0 0 160,0 0 576,15 0-160,-15 0-32,0 0-192,15 0-64,-15 0-384,0 0 128,0 0 96,15 0-64,-15-15 32,0 15-96,0-15-32,0 15-32,0 0 64,0-14-96,0 14 32,0-15-160,14 15-64,-14-15-160,0 1 0,0-2 64,15 2 96,-15-1 0,0 0 64,0 1 0,0-1 32,0 0 0,0 0 64,0 0-97,0-14 33,0 14-160,0 1 0,0-1 32,0-15 0,0 15 0,0-14 64,0 14-160,0-15-32,0 16 0,0-16 0,0 1 64,0-1 32,0 1-128,0-1-32,0 16 32,15-16 64,-15 0-64,0 1-64,0-1 64,0 1 0,15-15 96,-15 14 96,0 0-64,0 1-64,0-1-96,0-14 32,0 15 32,0-1 0,0-14 0,0 14 64,0 0-32,0 16 64,0-16-64,15 0-32,-15 16-64,0-16 32,0 16 32,0-16 64,0 15-32,0 0 64,0-14-128,-15 14 0,15 1 32,0-16 64,0 15-32,0 0-32,0 1 32,0-16 32,0 15-96,0 0-64,-15-14-32,15 14 96,0 1 64,0-1 64,-15-15-128,15 15 32,0-14 64,0-1 32,0 15-128,0-14 32,0 15-64,-15-1 0,15-15 64,0 15 64,0-14-32,0 14 64,-14-14-128,14 14 0,0 0 32,0 0 0,0-14 0,0 14 64,0 0-96,-15 0-64,15 1 128,0-1 32,0 0-96,-15 1-32,15-16 32,-15 15 0,1 0 32,-2 1 64,16-1 256,-14 15 96,-1-15-192,0 0-64,1 0-32,-1 1 64,0 14-96,15-15 0,-15 15 32,0-15 0,1 15-160,-1-14 32,0-1 128,1 15 64,14-15-64,-16 15-32,2-15 32,-1 0 0,0 1-160,-14-1 32,14-14 0,0 13 64,15 2-32,-15-1-32,1-14 32,-1 14-32,0-15 0,1 1 0,-1-1 0,0 16 0,0-16-96,0 0 64,15 1 32,-14-1 0,-1-14 0,15 15 0,0-16-96,0 1 0,0 14 64,0-14 64,0 15 0,15-16-32,-15 16-128,14-1 0,1-14 192,0 14 128,-15 1-192,30-1-32,-16 15-96,1-14 0,0 14 96,14 0 0,1-14-64,14-1 64,-15 16 32,16-1 64,-1 0-32,1 0 64,-16 0-128,16 15 0,-1-14-32,-15 14 0,1 0 64,0-15 64,-1 15-32,1 0-32,-15 0-64,14 15 32,-14-15 96,-1 14 32,1 1-128,0 0 32,15 0 0,-16 0 0,1-1-96,0 16 64,0-16 96,14 1 32,-29 15-32,15-1 32,0-14 0,-1 15 32,1-1 0,-15 1 0,15-1 0,0 16 0,-15-16 0,15 0 0,-15 1-64,14 14-64,1-14 32,0 14 32,-15-14-32,0 0 64,14-1 0,-14 0 96,0 1-96,0 14-64,0-14 0,0 14-32,0-14 0,0 14 64,0 0-32,0 0-32,0 1-64,0-1 32,0 1 96,0-1 32,0-15-128,0 16 32,-14-16 0,14 1 64,0 14-32,-15 0-32,15 1-128,0-16 0,-15 16 128,15-16 128,0 0-96,0 1-32,0 29 0,0-30 64,0 1-96,0-1 0,0 16 32,0-16 64,0 1-32,-14 14-32,14 0 32,0 0-32,-15-14 64,15 29 32,0-29-32,0 14-64,-15 1 32,15-1-32,0 0 64,-15 0 32,15 0-128,0 1 32,0-16 64,-15 16 32,15-16-128,0 15-32,-14-14 96,14 14 32,0-14 64,0 14 0,-15 0-160,15 1-32,0-16 96,-15 16 96,15-16 32,0 1 0,0-1-192,-14 1-32,14-15-64,0 14 96,0 1 0,0-1 96,0 1 32,0-16 32,0 1-64,0 15 32,0-15 0,0-1 32,0 1-64,0 0 32,0-1-128,0 2 0,0-2 32,0 1 64,0-15-384,0 15-96,0-15-512,0 14-128,0-14-320,0 0-64,0 0-224,0 15 1,14-15-1089,-14 0-384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1.84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860FBE6B-D7AC-4585-A746-20A03607907A}" emma:medium="tactile" emma:mode="ink">
          <msink:context xmlns:msink="http://schemas.microsoft.com/ink/2010/main" type="inkDrawing" rotatedBoundingBox="4095,16100 4397,17471 4303,17491 4002,16121" semanticType="callout" shapeName="Other"/>
        </emma:interpretation>
      </emma:emma>
    </inkml:annotationXML>
    <inkml:trace contextRef="#ctx0" brushRef="#br0">0 0 640,'0'13'256,"0"-13"-128,0 28 960,0-2 576,13 1-64,-13 13 0,14 27-352,-14 13-128,13 0-352,0 27-128,14-13-384,-14 26-96,14-13 32,-14 0-160,14-14-32,0 1 0,0-1 64,-1-26-320,2-13-64,-2-14-2016,1-14-1632,-14-26 1344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3.49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5DB9ED2E-342E-408F-96AC-9788B7E099CF}" emma:medium="tactile" emma:mode="ink">
          <msink:context xmlns:msink="http://schemas.microsoft.com/ink/2010/main" type="inkDrawing" rotatedBoundingBox="3808,17258 4087,16118 4105,16122 3826,17262" semanticType="callout" shapeName="Other"/>
        </emma:interpretation>
      </emma:emma>
    </inkml:annotationXML>
    <inkml:trace contextRef="#ctx0" brushRef="#br0">294 0 3072,'-13'14'1120,"13"-14"-576,0 13-64,0 14 416,-13 0-64,-1 13 64,14 13-160,-27 14-64,14 27-352,-14-1 0,0 14 32,0 13-288,1 1 0,-1-15-64,0 1 0,1-26-704,-1-15-256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3.17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C2BCBDA8-47C3-4B4F-950D-7D4F891DA276}" emma:medium="tactile" emma:mode="ink">
          <msink:context xmlns:msink="http://schemas.microsoft.com/ink/2010/main" type="inkDrawing" rotatedBoundingBox="4034,17283 4073,16147 4090,16148 4051,17284" semanticType="callout" shapeName="Other"/>
        </emma:interpretation>
      </emma:emma>
    </inkml:annotationXML>
    <inkml:trace contextRef="#ctx0" brushRef="#br0">53 0 3712,'-13'13'1472,"13"14"-768,0 26-416,0-26 448,0 0-64,0 26 64,0 14-288,-13 0-32,13 13-224,0 14-128,0 13-32,0-14 32,0 1 96,-14 0-480,14-14-192,0-13-1088,-13-14-1408,13-13 608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2.76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C95FF3B9-3E3F-4A24-8282-AD7EA40F32E3}" emma:medium="tactile" emma:mode="ink">
          <msink:context xmlns:msink="http://schemas.microsoft.com/ink/2010/main" type="inkDrawing" rotatedBoundingBox="4089,16102 4596,17298 4567,17310 4059,16115" semanticType="callout" shapeName="Other"/>
        </emma:interpretation>
      </emma:emma>
    </inkml:annotationXML>
    <inkml:trace contextRef="#ctx0" brushRef="#br0">0 0 3968,'0'13'1568,"13"1"-832,1 26-512,-14-13 416,13-14 32,0 27 128,1 0-224,12 0-96,-12 28-256,26-2-32,-14 14 128,14 0-128,1 1 64,-14-1-320,13 0 0,-14 1 64,1-1 64,0-13 64,-1-13 0,1-14-160,0 13 32,-13-13-992,12-27-2496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2.32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717483A6-A51A-4C2D-AC60-6F4AD5FFB4C9}" emma:medium="tactile" emma:mode="ink">
          <msink:context xmlns:msink="http://schemas.microsoft.com/ink/2010/main" type="inkDrawing" rotatedBoundingBox="4095,16066 4473,17280 4433,17293 4055,16078" semanticType="callout" shapeName="Other"/>
        </emma:interpretation>
      </emma:emma>
    </inkml:annotationXML>
    <inkml:trace contextRef="#ctx0" brushRef="#br0">0 0 2816,'0'0'1056,"0"13"-576,13 1-160,-13-14 448,0 26-64,14-12-32,-14 26 0,13 0 32,-13 0-96,13 14 0,1 12-320,-1-12-32,14 13-32,-14 13 32,14-13 0,-1 13-128,1-13-32,1-1-192,-2 2 0,-12-15 96,12 0 128,-12 1-32,-1-14-64,0 0-512,1 0-224,-1-13-1056,-13 0-1600,13-1 704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3.86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0AAC5A4C-F9EC-4834-AE8F-0A71E02C8431}" emma:medium="tactile" emma:mode="ink">
          <msink:context xmlns:msink="http://schemas.microsoft.com/ink/2010/main" type="inkDrawing" rotatedBoundingBox="3901,17175 4006,16134 4022,16136 3916,17177" semanticType="callout" shapeName="Other"/>
        </emma:interpretation>
      </emma:emma>
    </inkml:annotationXML>
    <inkml:trace contextRef="#ctx0" brushRef="#br0">93 0 3072,'0'13'1120,"0"-13"-576,0 14-224,0-1 448,0 14 0,0-1 96,0 14-288,-13 14 0,13 13-64,-13 13 64,-1 13-320,1 1-224,0 13-32,13-1 0,-14-12 64,1-14-672,13-13-288,0 0-1664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4.209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087DF4C5-87E1-45EB-8CFE-97836542019D}" emma:medium="tactile" emma:mode="ink">
          <msink:context xmlns:msink="http://schemas.microsoft.com/ink/2010/main" type="inkDrawing" rotatedBoundingBox="4088,16134 4116,17350 4082,17351 4054,16135" semanticType="callout" shapeName="Other"/>
        </emma:interpretation>
      </emma:emma>
    </inkml:annotationXML>
    <inkml:trace contextRef="#ctx0" brushRef="#br0">0 0 3328,'0'27'1312,"0"26"-704,0 0 0,0-26 512,0 13-64,0 27 32,0 0-480,0 26-128,0 1-288,0 27-128,0-15-32,0-12-32,0 13 0,13-26 64,-13-15 32,14-12-1248,-1-14-480,-13-14-960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4.49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8C2B4DE8-3B69-4F7F-9A72-7F3EF053AF8C}" emma:medium="tactile" emma:mode="ink">
          <msink:context xmlns:msink="http://schemas.microsoft.com/ink/2010/main" type="inkDrawing" rotatedBoundingBox="4115,16431 4358,17305 4277,17328 4034,16453" semanticType="callout" shapeName="Other"/>
        </emma:interpretation>
      </emma:emma>
    </inkml:annotationXML>
    <inkml:trace contextRef="#ctx0" brushRef="#br0">2742 8350 1408,'0'13'512,"0"-13"-256,0 14 320,0-1 384,13 0 288,-13 27 96,14-13-224,-14 13-64,13 14-288,0 13-96,1 13-384,12-1-256,-12 2-32,-1-14 64,13 13 96,-12-13-128,12-27-96,-12 13 96,12-26 32,-12-14-1152,13-13-448,-14-13-1056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4.765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274E8E22-284D-4240-9D8A-D52AAA4E64F0}" emma:medium="tactile" emma:mode="ink">
          <msink:context xmlns:msink="http://schemas.microsoft.com/ink/2010/main" type="inkDrawing" rotatedBoundingBox="4143,16382 4485,17147 4460,17158 4117,16394" semanticType="callout" shapeName="Other"/>
        </emma:interpretation>
      </emma:emma>
    </inkml:annotationXML>
    <inkml:trace contextRef="#ctx0" brushRef="#br0">0 0 2688,'0'13'1056,"13"-13"-576,1 27 128,-1-14 576,-13 27-224,27 0 0,-14 0-192,0 27-96,27-13-352,-13 26-128,0-13-64,13-14-64,-13 15-64,0-2 32,-1-12-32,1-14-576,-14 0-160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5.144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78188F2F-C545-4061-9BCD-83A707001258}" emma:medium="tactile" emma:mode="ink">
          <msink:context xmlns:msink="http://schemas.microsoft.com/ink/2010/main" type="inkDrawing" rotatedBoundingBox="4232,16079 4370,17272 4336,17275 4198,16083" semanticType="callout" shapeName="Other"/>
        </emma:interpretation>
      </emma:emma>
    </inkml:annotationXML>
    <inkml:trace contextRef="#ctx0" brushRef="#br0">0 0 3072,'13'40'1120,"1"14"-576,-14-1 64,13-13 512,-13 0-64,0 27 32,13 0-480,-13 0-192,14 13-256,-14 1 32,0 12 96,13-13-160,0 14-64,1-27-32,-1 13-32,1-27-160,-1 1-32,-13 0-1056,13-28-416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22T20:18:16.820"/>
    </inkml:context>
    <inkml:brush xml:id="br0">
      <inkml:brushProperty name="width" value="0.07056" units="cm"/>
      <inkml:brushProperty name="height" value="0.07056" units="cm"/>
    </inkml:brush>
  </inkml:definitions>
  <inkml:trace contextRef="#ctx0" brushRef="#br0">10988 8816 4608,'0'0'1760,"0"0"-960,0 0-512,0 0 448,0 0-64,0 0 64,15 0-352,-1 0-64,-14 15-192,30-15-32,-15 0 32,0 15 64,-1-15 32,16 0 160,-16 0 160,16 0-224,0 15-96,-1-15-64,1 0-32,-1 14-64,1-14 32,0 0 0,-1 0 32,0 15 0,31-15 0,-16 15-64,0-15 32,0 15-128,1 0 0,14-15 96,-15 14 96,0-14-64,1 15-64,14-15 0,0 14-32,0-14 0,15 0 0,0 0-96,-16 0 0,31 0 128,-30 0 32,15 15 0,0-15-64,14 0-64,1 0 32,0 15 32,-1-15 0,1 0-96,14 0 64,-14 15-32,14-15 0,-14 0 64,29 0 64,-29 0 256,14 15 96,-14-15-192,29 0-128,-15 14-64,0-14 32,1 0-32,-1 0-32,1 15 96,-1-15 0,15 15-32,0-15-64,-14 0-64,-1 0-32,0 0 128,15 0 32,-14 0 0,-1 14-64,-15-14 32,16-14-32,-16 14 128,1 0 64,14-15-64,1 15-32,-16-15 32,16 1 0,-16-1-64,1 15-64,0-15 32,-1 15-32,1-15-96,0 15 0,14-15 128,-29 15 32,15 0-96,-16-14 32,1 14 0,15 0 0,-1 0 0,-14 0 64,0 0-32,0 0-32,0 0 32,-15 0-32,0 0 0,15 0 0,-16 0 0,16 0 0,-14 0 0,-2 0 0,31 0 0,-15-15 0,-15 15 64,0 0 32,0 0-128,-15 0 32,16 0 0,-16 0 0,0 15 0,15-15 0,0 0 0,-14 0 64,-1 14 96,0-14 127,-14 0-127,14 0-96,1 15 32,-16-15 0,0 0-32,1 0-64,14 15 32,-14-15-32,14 0 0,-14 0 64,-1 0-32,1 0-32,14 0 32,1 0-32,-1 15 64,-15-15 32,1 0-32,-1 0-64,1 0 32,0 0-32,-1 0-96,-14 0 0,14 0 64,-14 0 64,0 0 0,14 0 64,-14 0 0,0 0-192,-15 0 0,14 0-832,-14 0-319,-29-15-3681,14 0 928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6.642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F842D379-7D7E-4877-BEEF-00D5E5F59D7A}" emma:medium="tactile" emma:mode="ink">
          <msink:context xmlns:msink="http://schemas.microsoft.com/ink/2010/main" type="inkDrawing" rotatedBoundingBox="4134,15861 4354,16514 4241,16552 4022,15899" semanticType="callout" shapeName="Other"/>
        </emma:interpretation>
      </emma:emma>
    </inkml:annotationXML>
    <inkml:trace contextRef="#ctx0" brushRef="#br0">254 562 2560,'-13'13'1056,"-1"-13"-576,28 0-160,-14 14 448,-14-14-288,14 13-32,0 0-128,0 1-32,0-14 96,0 13 96,-13 0 160,13-13 64,0 0-96,-14-26-320,14 12-32,-13-12 64,13-1-192,-13-13-64,13 13 32,-14 0 0,1-13-32,0 0 32,-1 0-64,-13 0 64,14 13-128,0-27-64,-1 14 64,1 0 0,13 0 32,-13 13 64,-1 0-96,14 14-64,0 0 64,0-1 0,-13 14-128,13-13-32,0 13-64,0 0 64,0 0-32,0 0 64,0 0 96,13 0 32,-13 13-64,0 1 64,14-1-32,-1 14-64,-13-14 224,0 14 96,13-1-192,1 1 32,-14 0-96,13 0 0,-13-1 64,13 15 0,-13-14-96,14-1 64,-1 14 96,-13-13 32,14 13-32,-14 0-64,0-12 32,13-2-32,-13 1-800,0 13-256,0-27-1280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5.81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B9942185-AF2B-40AF-8B70-DD6EB004AF9E}" emma:medium="tactile" emma:mode="ink">
          <msink:context xmlns:msink="http://schemas.microsoft.com/ink/2010/main" type="inkDrawing" rotatedBoundingBox="4089,16309 4255,17176 4237,17179 4072,16312" semanticType="callout" shapeName="Other"/>
        </emma:interpretation>
      </emma:emma>
    </inkml:annotationXML>
    <inkml:trace contextRef="#ctx0" brushRef="#br0">0 0 3456,'0'27'1312,"0"-1"-704,0 15-160,13-14 480,1 26-96,-14 0 64,26 14-384,-12 0-128,-1 13-224,1 0-128,-1 0 64,0 0-352,1-13-64,-1-14-1248,-13-12-1568,13-15 672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5.447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6D35C646-BF67-46F7-BB8A-39267807DAED}" emma:medium="tactile" emma:mode="ink">
          <msink:context xmlns:msink="http://schemas.microsoft.com/ink/2010/main" type="inkDrawing" rotatedBoundingBox="4110,16359 4462,17378 4443,17384 4090,16366" semanticType="callout" shapeName="Other"/>
        </emma:interpretation>
      </emma:emma>
    </inkml:annotationXML>
    <inkml:trace contextRef="#ctx0" brushRef="#br0">0 0 1536,'0'13'608,"0"1"-320,13 13 512,1 0 544,-1 13-224,0 13-64,14 0-192,-14 15-64,14 12-320,0-14-64,-1 29-224,1-15-128,0 0 32,0-14 0,-1 2 32,-12-15-64,12 0 32,-12-13-1408,-1-13-608,0-14-448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7.746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AED96E6B-A7F5-42A2-8379-55C27BE585C8}" emma:medium="tactile" emma:mode="ink">
          <msink:context xmlns:msink="http://schemas.microsoft.com/ink/2010/main" type="inkDrawing" rotatedBoundingBox="3691,17281 3976,16369 4000,16377 3716,17289" semanticType="callout" shapeName="Other"/>
        </emma:interpretation>
      </emma:emma>
    </inkml:annotationXML>
    <inkml:trace contextRef="#ctx0" brushRef="#br0">294 0 3456,'-26'14'1312,"26"-1"-704,0 14-512,-14-14 384,14 14-96,-13 0 96,13 13-128,-13 13 32,-1 1-224,-12 13-32,12-1-64,-12 14-64,-15 1 32,14-14-32,14 13 64,-14 0-544,0-26-192,14 12-1376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7.301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74C01A03-3889-4434-AF2C-294B43CE558E}" emma:medium="tactile" emma:mode="ink">
          <msink:context xmlns:msink="http://schemas.microsoft.com/ink/2010/main" type="inkDrawing" rotatedBoundingBox="3796,17338 4082,16279 4127,16292 3841,17350" semanticType="callout" shapeName="Other"/>
        </emma:interpretation>
      </emma:emma>
    </inkml:annotationXML>
    <inkml:trace contextRef="#ctx0" brushRef="#br0">294 0 2560,'0'0'960,"0"13"-512,0 1-256,0-1 288,0 0 0,0 14 32,-13-14-128,13 15 0,0 12-96,-13 0 64,13-14-128,-14 14 32,0 0-160,1 14 0,0-14 96,-1 14-96,14-14-64,-26 13-96,12 1-32,1 0 128,0 12 96,0-12-96,-1-1-32,1-12 0,-14-1 0,14 0 0,0 0 64,-1-14-800,1-12-320,-1 12-928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7:58.330"/>
    </inkml:context>
    <inkml:brush xml:id="br0">
      <inkml:brushProperty name="width" value="0.06667" units="cm"/>
      <inkml:brushProperty name="height" value="0.06667" units="cm"/>
      <inkml:brushProperty name="color" value="#FFF200"/>
    </inkml:brush>
  </inkml:definitions>
  <inkml:traceGroup>
    <inkml:annotationXML>
      <emma:emma xmlns:emma="http://www.w3.org/2003/04/emma" version="1.0">
        <emma:interpretation id="{BC30C958-84CA-47BD-9383-F5F080552CD1}" emma:medium="tactile" emma:mode="ink">
          <msink:context xmlns:msink="http://schemas.microsoft.com/ink/2010/main" type="inkDrawing" rotatedBoundingBox="3501,17471 4022,16055 4061,16069 3540,17486" semanticType="callout" shapeName="Other"/>
        </emma:interpretation>
      </emma:emma>
    </inkml:annotationXML>
    <inkml:trace contextRef="#ctx0" brushRef="#br0">521 0 2304,'0'0'960,"0"13"-512,0-13-256,0 14 352,-13-1 128,13 0 64,-13 28-384,13-1-128,-14 13-32,1 14 96,-14 0-64,1 13-64,-1 0-64,-13 14 0,0 0 64,-14 12-128,14 2-32,0 12-64,0-13-64,0 0-1184,-14-1-1248,14-12 512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9:37.44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9A31028E-731A-4602-B0A3-794898C849A8}" emma:medium="tactile" emma:mode="ink">
          <msink:context xmlns:msink="http://schemas.microsoft.com/ink/2010/main" type="inkDrawing" rotatedBoundingBox="12322,9265 12926,9236 12947,9688 12344,9717" semanticType="callout" shapeName="Other"/>
        </emma:interpretation>
      </emma:emma>
    </inkml:annotationXML>
    <inkml:trace contextRef="#ctx0" brushRef="#br0">7193 4753 2304,'0'0'960,"0"0"-512,0 0 320,0 0 608,0 0-320,0 0-32,0 0-320,0 0-64,0 0-352,0 0-32,-14 0 64,14 13-64,0-13 32,-13 0-32,13 0 64,-13 14-32,13-14 0,-14 14-32,14-14 64,-13 0-96,0 13 32,13-13-32,-27 13 96,14-13-32,-1 14 0,-12-1-96,12 0-32,-12 1 96,12-1 96,0 0-192,1 1-96,0-1 32,-1 0 0,1 1 32,0-1 0,13 0 0,-14 0 0,14 1 0,-13 13 0,13 0 0,0-14 0,0 0-160,13 14 32,1-14-64,-1 1 0,0-1 64,14 0 0,0 1 0,0-1 0,13 0 0,-13-13 0,-1 0 64,14 0 32,-13 0-128,13-13-32,-13 13 96,0-13 32,13-1-96,-13 1-32,-1 0 32,-12-1 64,12 1 64,-12 13 31,-1-13-63,0-1-64,1 1 32,-1 0-32,-13-14 0,13 13 64,-13 1-32,-13-1-32,13-12 32,-13 13-32,-1-14 0,1 14 64,-14-14 32,14 14 32,-14 13 0,1-14 0,-1 14-160,0-13-32,1 13 32,-2-13 64,15-1-512,0 14-127,-14 0-705,14-13-224,-1 13-1216,1 13-1824,0-13 1152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6:21.780"/>
    </inkml:context>
    <inkml:brush xml:id="br0">
      <inkml:brushProperty name="width" value="0.10583" units="cm"/>
      <inkml:brushProperty name="height" value="0.10583" units="cm"/>
    </inkml:brush>
    <inkml:brush xml:id="br1">
      <inkml:brushProperty name="width" value="0.07056" units="cm"/>
      <inkml:brushProperty name="height" value="0.07056" units="cm"/>
    </inkml:brush>
  </inkml:definitions>
  <inkml:trace contextRef="#ctx0" brushRef="#br0">11148 2314 12960,'-13'7'-32,"-1"-7"32,0 7 0,0-7 64,0 6 32,-7 1-32,7 0-64,-14 0 96,14 7 64,-13-7-64,6 0-64,-7-7-96,7 7-32,-7 0 64,1-7 0,-8 7 32,7 0 64,-7 0 32,1 0 96,-1 0-256,0 0 0,-7 7 0,8-14 32,-8 14 96,-7-8 32,8 1-128,-1 7 32,-7 0-64,1 0 0,-1 0 64,-7 0 64,1 7-96,-1-7 0,1 0 32,-1-1 64,-7 1-96,1 0 0,6 0 32,-6 0 64,-1 0 32,1 0 96,-1 7-160,1 0-32,-1-1 0,1 1 0,-1 7 0,0 0 64,1-7-96,6 0 0,-6-8 32,6 8 0,1 0 0,-1-7 0,7 0 0,-6 0 0,-1 7 0,1-7 0,-1 6 64,7 1 32,-7-7-128,8 14 32,-8-7 0,1 0 0,-1 0-96,7-8 64,-6 1 32,6 0 64,-13 0-32,13 7-32,-7-7 32,1-7 32,-1 7-96,-13 0 0,6 0 32,1-1 0,-1 1 0,1 1 0,-1-2 0,0 1 0,-6 0 0,-1 7 0,1 0 0,-1-7 64,8 6-32,-15-5-32,8-1-64,-1 6 32,1-6 96,0 0 32,6 0-32,-7-7-64,8 0 32,-1 7-32,1-7 64,-1-7 32,1 13-128,6-5-32,1-1 96,6 0 32,-7 6 0,8-6-64,-1 0 32,7 0-32,-6 0 64,6 0 32,0 0-128,8 0-32,-1 0 32,-7 0 0,14 0 32,-6 7 0,6-7 0,6 7 64,1-7-32,0-7 64,14 7-128,-7-7 0,7 0 32,1 0 64,6 0-32,-7 0-32,7 0 32,0 0-32,0 0-96,0 0 64,0 0-32,0 0 0,0 0 0,0 0 0,0 0 64,0 0 64,0 0-32,0 0-32,0 0 32,0 0-32,0 0 64,0 0 32,-7 0-32,7 0-64,-8 0-64,1 0 32,1 0 32,-8 0 64,7 0-32,-7 0-32,-7 0 32,7 0 32,-7-7 32,1 0 96,-2 0 32,-5 0 32,-1 0-128,0 0-96,1 0 0,-8-7 32,7 0-32,-14 0-32,7 0-64,-13 7 32,13-6 160,-14-1 64,8-1-64,-15 2-96,7-1 0,-6 0 32,-1-7-96,1 7 0,-8-7 32,7 1 0,-6-8 0,-1 14 0,8-7 0,-8 0 64,1 0-96,-1 0 0,1 8 32,-8-2 0,8 1 0,-8 8 64,7-8-96,1 7 0,-8-7 32,1 0 64,-1 0-32,8 7-32,-8-7-64,1 1 32,-1 5 32,1-6 0,6 0 0,-6 1 0,-1-8 0,8 14 0,-1-7 0,1 7 0,-1-7 0,0 7 0,1 0-96,7 0 0,-1-7 128,7 7 96,-7-7-96,1 7-32,7-6 0,-1 6 0,0 0 0,0-7 64,-6 0-96,6 0 0,0 7 32,1-7 0,-1 7 64,7-7 32,-6 7-128,-1-7-32,7 1 32,-6-8 0,6 0 32,-7 7 64,8-7-32,-8 0-32,7 0-64,-6 7 32,6 1 32,0-1 64,1 0-96,-1 0 0,0 0 32,1-7 0,-1 7 0,0 0 64,1 0-32,-1 1-32,0-1 32,0-14 31,1 14-94,-1-7-65,-7 7 64,15-7 0,-1 7 32,-7 1 64,1-1-96,-1 0 0,7 0 32,-7 7 0,1 0 0,13 0 0,-7 0 0,0 0 0,1-7 0,-1 7 64,0-7-96,0 7 0,-7 0 32,15-6 64,-8 6-96,14 0 0,1-7 32,-9 7 0,16 0-352,-1-7-160,0 0-896,7 7-352,0-7-2048</inkml:trace>
  <inkml:trace contextRef="#ctx0" brushRef="#br1" timeOffset="10008.7396">42 2279 3456,'0'0'1312,"0"0"-704,0 0-448,0 0 352,0 0-160,0 0 32,0 0-32,0 0 32,0 0 0,0 0 64,0 0-224,0 0 0,0 0 0,0 0 32,0 0 0,0 0-128,0 0-32,0 0-32,0 0 32,0 0 64,0-7 64,7 7-192,-7 0-64,6-7 64,2 0 32,-1 0 0,0 0-64,0 1 32,6 6-32,1-7 0,0 0 0,7-7 0,-7 7 64,7-7-32,0 7 64,6-7-128,-6 7-64,7-7 64,-7 7 0,7-7-64,6 0 64,1-6 32,0 6 64,14-7-32,-15 7-32,8-7 96,0-7 0,6 7-192,1 1 0,0-1 32,-1 0 96,1 0 64,7 1 32,-1-1-224,8 0 0,-8 1 96,8-8 128,-8 7-192,8-7 0,0 0 64,-1 1 64,8-8 0,-1 7 32,7 0-64,-6 0-32,-1 1-64,1-1-32,20-7 128,-6-7 32,-1 8-96,-6-1-32,-1 0 32,0 7 0,-6 0 96,14 1 32,-15-8-128,7 14-32,-6-14 96,-1 1 32,1 5-96,6 2-32,-13-8 32,6 7 0,1 1 32,-1 5 0,-6-5 0,6-1 64,1 7-32,-8-7-32,8 0 32,-7 1 32,-8-1-96,8 0 0,-1 7 32,1 0 64,-8 0-32,1 1-32,0-8-64,6 7 32,-6 0 96,-1 7 32,1-14-32,-1 1-64,-6 6-128,7 0 0,-8 7 64,1-7 96,-7 0 64,6 7 32,-6 0-64,0-6-64,6 6 32,-6 7 32,0-7-96,-1 0 0,-6 0 96,7 0 32,-7 0-32,-1 7-64,8-7 32,-7 0-32,0 8 0,-1-1 0,-6 0 0,0-7 0,0 0 0,-1 0 64,2 7-96,-2-7 0,-6 7 32,7 0 64,-7-7-32,6 7 64,-6 0-128,-7 0-64,7 0 64,-7 0 64,7 1 0,-7 6 64,0-7-128,-8 0 0,9 0 32,-8 0 64,0 7-96,-1 0 0,-6-7 32,7 0 64,0 7-32,-7 0 64,7-7-64,0 7-32,-7-7 32,0 7-32,0 0 0,7 0 0,-7-7 0,7 7 0,-7 0 0,7 0 0,0 0-96,-7 0 64,7 0 32,0-7 64,0 7-32,-7 0-32,8-7 96,-1 7 0,-7 0-32,6 0-64,1 0 32,-7 0 32,8 0-192,-1 0 160,0-7 128,-1 7-96,1 0-32,0 0 64,0 0 0,-7 0-32,7 0-64,-7 0 32,7 0 32,-7 0 32,0 0 32,0 0-64,7 0-64,-7 0-64,7 0-32,-7 0 128,7 0 96,-7 7-96,7-7-32,-7 0 64,7 7 32,0-7-32,0 0-64,0 0 32,-7 7-32,7-7-96,7 7 0,-7-7 128,7 7 32,-8 0-96,1-7 32,7 7 0,0 0 64,0-7-96,7 7-64,-7 7 128,7-7 32,0-1 0,6 8 32,1 0-224,0 0 32,0 7 96,0-7 64,-1 0-96,8 7-32,-7-7-64,7 0 96,6-1 0,1 1 96,-7 0-32,0 0-32,6 0 32,-6 0-32,7 0 0,-1 7 0,1-7 0,0 6 64,-1-6-96,-6 7 0,7 0 32,0 0 0,6 0 0,-6 0 0,7-8-96,-8 8 64,-6 0 32,7 0 0,-1-7 0,1 0 64,0 0-32,-1 7 64,8-8-128,-7 8 0,0-7 32,-1 7 0,8 7 0,-1-7 0,-6 0 0,7-7 0,-1 6 0,-6 1 0,14-7 0,-1 7 0,-6-7 0,-7 7 0,13-7 0,-13 0 0,14-1-96,-8 9 64,1-9 32,0 8 64,-1 7-96,1-7-64,-1-7 64,1 6 0,0 2 96,0-9 32,-8 8-128,8 0 32,0-7 0,-1-7 64,1 7-32,0 0-32,-8 0 32,1 0-32,0 0 0,-1-8 0,1 8 0,0 7 0,-1-7-96,1 7 64,-7-7 96,0 7 32,-1-7-128,1 0-32,7-1 32,-7 1 0,-1-7 96,1 7 96,0 0-128,-7 0-32,6-7 0,-6 7 0,7-7 0,-7 0 0,6 0 0,-6 0 0,0 7 0,7-8 64,-7 1-32,6 7-32,-6-7-64,7 0 32,-7 0 32,6 0 64,-6 0-32,7 0-32,-7 7 32,6 0-32,-6 0 0,0 0 0,0-7 0,0 7 0,-1-8 0,1 8 0,0-7-96,0 0 64,0 7 32,-1-7 0,-6 0 64,7 7 32,-7-7-128,0 0 32,-7 7 0,7-7 0,-1 0-96,-6 7 64,7-7 32,0-1 0,-7 8 0,7-7 64,0 7-96,-8-7 0,8 6 32,-7 1 64,0-7 32,0 14 96,7-7-96,-7-7-64,7 7 0,-8-1 32,8-6-32,-7 0 64,0 7-128,7-7-64,-7 0 64,0 7 0,7 0 32,-7-7 64,6 0-32,-5 7 64,-2-7-64,1 0 64,0 0-128,0 0-64,0 0 64,0-1 0,-7 1-64,6 7 64,1-7 32,1 0 64,-2 0-32,-6 0-32,0 0 32,7 0 32,0 0-32,-7-7-32,0 7 32,7 0-32,0 0 0,-7-7 0,-1 7 0,8 7 0,-6-7-96,5 0 0,-6 6 128,0-6 32,7 0-96,-7 0 32,7 0 0,-7 0 64,0-7-32,0 7 64,7 0-128,-14 0 0,7-7 96,0 7 32,-1 0-128,-6-7-32,7 0 96,-7 0 32,8 0 0,-8 0-64,0 0 96,0 0 0,0 0-544,0 0-160,0 0-832,0 0-288,-8 0-1440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6:21.78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4852 11648,'0'0'0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19T20:56:21.78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21442 4846 11648,'8'0'0,"-2"0"0,1 0 64,-7 0 96,7 0 64,-7 0 96,0 0-96,0 0-64,0 0-64,0 0-96,0-7 96,0 7 0,0 0-128,0 0 32,0 0 0,0 0 0,-7 0 0,7 7 0,-7-7 0,1 0 0,-2 0-96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23D1-A2A8-43FB-9375-E248CC6E995C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72D94-9363-4482-8EDC-4DBC38EBC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7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2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7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70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7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4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2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4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1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2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9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2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03C3-B842-44F0-82F0-BDF032D8C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1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403C3-B842-44F0-82F0-BDF032D8C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2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A2F3-437B-4CD4-9DBD-8713C38CF5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2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4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6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8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7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4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A2F3-437B-4CD4-9DBD-8713C38CF5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79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84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6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7A2F3-437B-4CD4-9DBD-8713C38CF59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9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5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7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90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7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19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02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9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356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437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4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7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2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42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72D94-9363-4482-8EDC-4DBC38EBC1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3D4A-6B0D-4607-BA1B-0DA07D314C54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3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DCE9-7CD6-4848-A16B-F28CD1FC728F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098B-D0FD-4542-9F52-25EFAF93A35D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3535-139E-4851-90C0-7FC5E800388A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2646-E265-428D-8191-25F893FBD539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0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57F8-0CBC-4958-A86F-A6A423D796F6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AB84-A7D3-437B-A8BC-B866D06E8167}" type="datetime1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98B7-AAD2-40C5-9B13-5FFB71F66AB4}" type="datetime1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B0A5-0629-4113-BE4C-352E13755EF7}" type="datetime1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1E39-ECFE-4457-A1B8-9E8D2BCD5697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021A-969C-433E-9E86-770FD3145DB7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D2B5-05A9-4AD8-96B8-C8638C2EEFC3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2AD1-BF5A-4E3C-9478-9A421A786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2.xml"/><Relationship Id="rId18" Type="http://schemas.openxmlformats.org/officeDocument/2006/relationships/image" Target="../media/image3410.png"/><Relationship Id="rId26" Type="http://schemas.openxmlformats.org/officeDocument/2006/relationships/image" Target="../media/image38.png"/><Relationship Id="rId39" Type="http://schemas.openxmlformats.org/officeDocument/2006/relationships/customXml" Target="../ink/ink85.xml"/><Relationship Id="rId21" Type="http://schemas.openxmlformats.org/officeDocument/2006/relationships/customXml" Target="../ink/ink76.xml"/><Relationship Id="rId34" Type="http://schemas.openxmlformats.org/officeDocument/2006/relationships/image" Target="../media/image42.png"/><Relationship Id="rId42" Type="http://schemas.openxmlformats.org/officeDocument/2006/relationships/image" Target="../media/image46.png"/><Relationship Id="rId47" Type="http://schemas.openxmlformats.org/officeDocument/2006/relationships/customXml" Target="../ink/ink89.xml"/><Relationship Id="rId50" Type="http://schemas.openxmlformats.org/officeDocument/2006/relationships/image" Target="../media/image50.png"/><Relationship Id="rId55" Type="http://schemas.openxmlformats.org/officeDocument/2006/relationships/customXml" Target="../ink/ink93.xml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310.png"/><Relationship Id="rId29" Type="http://schemas.openxmlformats.org/officeDocument/2006/relationships/customXml" Target="../ink/ink80.xml"/><Relationship Id="rId11" Type="http://schemas.openxmlformats.org/officeDocument/2006/relationships/customXml" Target="../ink/ink71.xml"/><Relationship Id="rId24" Type="http://schemas.openxmlformats.org/officeDocument/2006/relationships/image" Target="../media/image37.png"/><Relationship Id="rId32" Type="http://schemas.openxmlformats.org/officeDocument/2006/relationships/image" Target="../media/image41.png"/><Relationship Id="rId37" Type="http://schemas.openxmlformats.org/officeDocument/2006/relationships/customXml" Target="../ink/ink84.xml"/><Relationship Id="rId40" Type="http://schemas.openxmlformats.org/officeDocument/2006/relationships/image" Target="../media/image45.png"/><Relationship Id="rId45" Type="http://schemas.openxmlformats.org/officeDocument/2006/relationships/customXml" Target="../ink/ink88.xml"/><Relationship Id="rId53" Type="http://schemas.openxmlformats.org/officeDocument/2006/relationships/customXml" Target="../ink/ink92.xml"/><Relationship Id="rId58" Type="http://schemas.openxmlformats.org/officeDocument/2006/relationships/image" Target="../media/image54.png"/><Relationship Id="rId5" Type="http://schemas.openxmlformats.org/officeDocument/2006/relationships/customXml" Target="../ink/ink68.xml"/><Relationship Id="rId61" Type="http://schemas.openxmlformats.org/officeDocument/2006/relationships/customXml" Target="../ink/ink96.xml"/><Relationship Id="rId19" Type="http://schemas.openxmlformats.org/officeDocument/2006/relationships/customXml" Target="../ink/ink75.xml"/><Relationship Id="rId14" Type="http://schemas.openxmlformats.org/officeDocument/2006/relationships/image" Target="../media/image320.png"/><Relationship Id="rId22" Type="http://schemas.openxmlformats.org/officeDocument/2006/relationships/image" Target="../media/image36.png"/><Relationship Id="rId27" Type="http://schemas.openxmlformats.org/officeDocument/2006/relationships/customXml" Target="../ink/ink79.xml"/><Relationship Id="rId30" Type="http://schemas.openxmlformats.org/officeDocument/2006/relationships/image" Target="../media/image40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49.png"/><Relationship Id="rId56" Type="http://schemas.openxmlformats.org/officeDocument/2006/relationships/image" Target="../media/image53.png"/><Relationship Id="rId8" Type="http://schemas.openxmlformats.org/officeDocument/2006/relationships/image" Target="../media/image2910.png"/><Relationship Id="rId51" Type="http://schemas.openxmlformats.org/officeDocument/2006/relationships/customXml" Target="../ink/ink91.xml"/><Relationship Id="rId3" Type="http://schemas.openxmlformats.org/officeDocument/2006/relationships/customXml" Target="../ink/ink67.xml"/><Relationship Id="rId12" Type="http://schemas.openxmlformats.org/officeDocument/2006/relationships/image" Target="../media/image3110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44.png"/><Relationship Id="rId46" Type="http://schemas.openxmlformats.org/officeDocument/2006/relationships/image" Target="../media/image48.png"/><Relationship Id="rId59" Type="http://schemas.openxmlformats.org/officeDocument/2006/relationships/customXml" Target="../ink/ink95.xml"/><Relationship Id="rId20" Type="http://schemas.openxmlformats.org/officeDocument/2006/relationships/image" Target="../media/image35.png"/><Relationship Id="rId41" Type="http://schemas.openxmlformats.org/officeDocument/2006/relationships/customXml" Target="../ink/ink86.xml"/><Relationship Id="rId54" Type="http://schemas.openxmlformats.org/officeDocument/2006/relationships/image" Target="../media/image52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11.png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3010.png"/><Relationship Id="rId31" Type="http://schemas.openxmlformats.org/officeDocument/2006/relationships/customXml" Target="../ink/ink81.xml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60" Type="http://schemas.openxmlformats.org/officeDocument/2006/relationships/image" Target="../media/image55.png"/><Relationship Id="rId4" Type="http://schemas.openxmlformats.org/officeDocument/2006/relationships/image" Target="../media/image2210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customXml" Target="../ink/ink106.xml"/><Relationship Id="rId34" Type="http://schemas.openxmlformats.org/officeDocument/2006/relationships/image" Target="../media/image67.png"/><Relationship Id="rId42" Type="http://schemas.openxmlformats.org/officeDocument/2006/relationships/image" Target="../media/image71.png"/><Relationship Id="rId47" Type="http://schemas.openxmlformats.org/officeDocument/2006/relationships/customXml" Target="../ink/ink119.xml"/><Relationship Id="rId50" Type="http://schemas.openxmlformats.org/officeDocument/2006/relationships/image" Target="../media/image75.png"/><Relationship Id="rId55" Type="http://schemas.openxmlformats.org/officeDocument/2006/relationships/customXml" Target="../ink/ink123.xml"/><Relationship Id="rId63" Type="http://schemas.openxmlformats.org/officeDocument/2006/relationships/customXml" Target="../ink/ink127.xml"/><Relationship Id="rId7" Type="http://schemas.openxmlformats.org/officeDocument/2006/relationships/customXml" Target="../ink/ink9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29" Type="http://schemas.openxmlformats.org/officeDocument/2006/relationships/customXml" Target="../ink/ink110.xml"/><Relationship Id="rId11" Type="http://schemas.openxmlformats.org/officeDocument/2006/relationships/customXml" Target="../ink/ink101.xml"/><Relationship Id="rId24" Type="http://schemas.openxmlformats.org/officeDocument/2006/relationships/image" Target="../media/image62.png"/><Relationship Id="rId32" Type="http://schemas.openxmlformats.org/officeDocument/2006/relationships/image" Target="../media/image66.png"/><Relationship Id="rId37" Type="http://schemas.openxmlformats.org/officeDocument/2006/relationships/customXml" Target="../ink/ink114.xml"/><Relationship Id="rId40" Type="http://schemas.openxmlformats.org/officeDocument/2006/relationships/image" Target="../media/image70.png"/><Relationship Id="rId45" Type="http://schemas.openxmlformats.org/officeDocument/2006/relationships/customXml" Target="../ink/ink118.xml"/><Relationship Id="rId53" Type="http://schemas.openxmlformats.org/officeDocument/2006/relationships/customXml" Target="../ink/ink122.xml"/><Relationship Id="rId58" Type="http://schemas.openxmlformats.org/officeDocument/2006/relationships/image" Target="../media/image79.png"/><Relationship Id="rId66" Type="http://schemas.openxmlformats.org/officeDocument/2006/relationships/image" Target="../media/image410.png"/><Relationship Id="rId5" Type="http://schemas.openxmlformats.org/officeDocument/2006/relationships/customXml" Target="../ink/ink98.xml"/><Relationship Id="rId61" Type="http://schemas.openxmlformats.org/officeDocument/2006/relationships/customXml" Target="../ink/ink126.xml"/><Relationship Id="rId19" Type="http://schemas.openxmlformats.org/officeDocument/2006/relationships/customXml" Target="../ink/ink105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109.xml"/><Relationship Id="rId30" Type="http://schemas.openxmlformats.org/officeDocument/2006/relationships/image" Target="../media/image65.png"/><Relationship Id="rId35" Type="http://schemas.openxmlformats.org/officeDocument/2006/relationships/customXml" Target="../ink/ink113.xml"/><Relationship Id="rId43" Type="http://schemas.openxmlformats.org/officeDocument/2006/relationships/customXml" Target="../ink/ink117.xml"/><Relationship Id="rId48" Type="http://schemas.openxmlformats.org/officeDocument/2006/relationships/image" Target="../media/image74.png"/><Relationship Id="rId56" Type="http://schemas.openxmlformats.org/officeDocument/2006/relationships/image" Target="../media/image78.png"/><Relationship Id="rId64" Type="http://schemas.openxmlformats.org/officeDocument/2006/relationships/image" Target="../media/image356.png"/><Relationship Id="rId8" Type="http://schemas.openxmlformats.org/officeDocument/2006/relationships/image" Target="../media/image2910.png"/><Relationship Id="rId51" Type="http://schemas.openxmlformats.org/officeDocument/2006/relationships/customXml" Target="../ink/ink121.xml"/><Relationship Id="rId3" Type="http://schemas.openxmlformats.org/officeDocument/2006/relationships/customXml" Target="../ink/ink97.xml"/><Relationship Id="rId12" Type="http://schemas.openxmlformats.org/officeDocument/2006/relationships/image" Target="../media/image3110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33" Type="http://schemas.openxmlformats.org/officeDocument/2006/relationships/customXml" Target="../ink/ink112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125.xml"/><Relationship Id="rId20" Type="http://schemas.openxmlformats.org/officeDocument/2006/relationships/image" Target="../media/image60.png"/><Relationship Id="rId41" Type="http://schemas.openxmlformats.org/officeDocument/2006/relationships/customXml" Target="../ink/ink116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1.png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120.xml"/><Relationship Id="rId57" Type="http://schemas.openxmlformats.org/officeDocument/2006/relationships/customXml" Target="../ink/ink124.xml"/><Relationship Id="rId10" Type="http://schemas.openxmlformats.org/officeDocument/2006/relationships/image" Target="../media/image3010.png"/><Relationship Id="rId31" Type="http://schemas.openxmlformats.org/officeDocument/2006/relationships/customXml" Target="../ink/ink111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128.xml"/><Relationship Id="rId4" Type="http://schemas.openxmlformats.org/officeDocument/2006/relationships/image" Target="../media/image2210.png"/><Relationship Id="rId9" Type="http://schemas.openxmlformats.org/officeDocument/2006/relationships/customXml" Target="../ink/ink100.xml"/><Relationship Id="rId13" Type="http://schemas.openxmlformats.org/officeDocument/2006/relationships/customXml" Target="../ink/ink102.xml"/><Relationship Id="rId18" Type="http://schemas.openxmlformats.org/officeDocument/2006/relationships/image" Target="../media/image59.png"/><Relationship Id="rId39" Type="http://schemas.openxmlformats.org/officeDocument/2006/relationships/customXml" Target="../ink/ink11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customXml" Target="../ink/ink138.xml"/><Relationship Id="rId42" Type="http://schemas.openxmlformats.org/officeDocument/2006/relationships/image" Target="../media/image71.png"/><Relationship Id="rId47" Type="http://schemas.openxmlformats.org/officeDocument/2006/relationships/customXml" Target="../ink/ink151.xml"/><Relationship Id="rId63" Type="http://schemas.openxmlformats.org/officeDocument/2006/relationships/customXml" Target="../ink/ink159.xml"/><Relationship Id="rId68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png"/><Relationship Id="rId29" Type="http://schemas.openxmlformats.org/officeDocument/2006/relationships/customXml" Target="../ink/ink142.xml"/><Relationship Id="rId11" Type="http://schemas.openxmlformats.org/officeDocument/2006/relationships/customXml" Target="../ink/ink133.xml"/><Relationship Id="rId24" Type="http://schemas.openxmlformats.org/officeDocument/2006/relationships/image" Target="../media/image62.png"/><Relationship Id="rId32" Type="http://schemas.openxmlformats.org/officeDocument/2006/relationships/image" Target="../media/image66.png"/><Relationship Id="rId37" Type="http://schemas.openxmlformats.org/officeDocument/2006/relationships/customXml" Target="../ink/ink146.xml"/><Relationship Id="rId40" Type="http://schemas.openxmlformats.org/officeDocument/2006/relationships/image" Target="../media/image70.png"/><Relationship Id="rId45" Type="http://schemas.openxmlformats.org/officeDocument/2006/relationships/customXml" Target="../ink/ink150.xml"/><Relationship Id="rId53" Type="http://schemas.openxmlformats.org/officeDocument/2006/relationships/customXml" Target="../ink/ink154.xml"/><Relationship Id="rId58" Type="http://schemas.openxmlformats.org/officeDocument/2006/relationships/image" Target="../media/image79.png"/><Relationship Id="rId66" Type="http://schemas.openxmlformats.org/officeDocument/2006/relationships/image" Target="../media/image83.png"/><Relationship Id="rId74" Type="http://schemas.openxmlformats.org/officeDocument/2006/relationships/image" Target="../media/image87.png"/><Relationship Id="rId5" Type="http://schemas.openxmlformats.org/officeDocument/2006/relationships/customXml" Target="../ink/ink130.xml"/><Relationship Id="rId61" Type="http://schemas.openxmlformats.org/officeDocument/2006/relationships/customXml" Target="../ink/ink158.xml"/><Relationship Id="rId19" Type="http://schemas.openxmlformats.org/officeDocument/2006/relationships/customXml" Target="../ink/ink137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141.xml"/><Relationship Id="rId30" Type="http://schemas.openxmlformats.org/officeDocument/2006/relationships/image" Target="../media/image65.png"/><Relationship Id="rId35" Type="http://schemas.openxmlformats.org/officeDocument/2006/relationships/customXml" Target="../ink/ink145.xml"/><Relationship Id="rId43" Type="http://schemas.openxmlformats.org/officeDocument/2006/relationships/customXml" Target="../ink/ink149.xml"/><Relationship Id="rId48" Type="http://schemas.openxmlformats.org/officeDocument/2006/relationships/image" Target="../media/image74.png"/><Relationship Id="rId56" Type="http://schemas.openxmlformats.org/officeDocument/2006/relationships/image" Target="../media/image78.png"/><Relationship Id="rId64" Type="http://schemas.openxmlformats.org/officeDocument/2006/relationships/image" Target="../media/image82.png"/><Relationship Id="rId69" Type="http://schemas.openxmlformats.org/officeDocument/2006/relationships/customXml" Target="../ink/ink162.xml"/><Relationship Id="rId8" Type="http://schemas.openxmlformats.org/officeDocument/2006/relationships/image" Target="../media/image2910.png"/><Relationship Id="rId51" Type="http://schemas.openxmlformats.org/officeDocument/2006/relationships/customXml" Target="../ink/ink153.xml"/><Relationship Id="rId72" Type="http://schemas.openxmlformats.org/officeDocument/2006/relationships/image" Target="../media/image86.png"/><Relationship Id="rId3" Type="http://schemas.openxmlformats.org/officeDocument/2006/relationships/customXml" Target="../ink/ink129.xml"/><Relationship Id="rId12" Type="http://schemas.openxmlformats.org/officeDocument/2006/relationships/image" Target="../media/image3110.png"/><Relationship Id="rId17" Type="http://schemas.openxmlformats.org/officeDocument/2006/relationships/customXml" Target="../ink/ink136.xml"/><Relationship Id="rId25" Type="http://schemas.openxmlformats.org/officeDocument/2006/relationships/customXml" Target="../ink/ink140.xml"/><Relationship Id="rId33" Type="http://schemas.openxmlformats.org/officeDocument/2006/relationships/customXml" Target="../ink/ink144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157.xml"/><Relationship Id="rId67" Type="http://schemas.openxmlformats.org/officeDocument/2006/relationships/customXml" Target="../ink/ink161.xml"/><Relationship Id="rId20" Type="http://schemas.openxmlformats.org/officeDocument/2006/relationships/image" Target="../media/image60.png"/><Relationship Id="rId41" Type="http://schemas.openxmlformats.org/officeDocument/2006/relationships/customXml" Target="../ink/ink148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7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1.png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152.xml"/><Relationship Id="rId57" Type="http://schemas.openxmlformats.org/officeDocument/2006/relationships/customXml" Target="../ink/ink156.xml"/><Relationship Id="rId10" Type="http://schemas.openxmlformats.org/officeDocument/2006/relationships/image" Target="../media/image3010.png"/><Relationship Id="rId31" Type="http://schemas.openxmlformats.org/officeDocument/2006/relationships/customXml" Target="../ink/ink143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160.xml"/><Relationship Id="rId73" Type="http://schemas.openxmlformats.org/officeDocument/2006/relationships/customXml" Target="../ink/ink164.xml"/><Relationship Id="rId4" Type="http://schemas.openxmlformats.org/officeDocument/2006/relationships/image" Target="../media/image2210.png"/><Relationship Id="rId9" Type="http://schemas.openxmlformats.org/officeDocument/2006/relationships/customXml" Target="../ink/ink132.xml"/><Relationship Id="rId13" Type="http://schemas.openxmlformats.org/officeDocument/2006/relationships/customXml" Target="../ink/ink134.xml"/><Relationship Id="rId18" Type="http://schemas.openxmlformats.org/officeDocument/2006/relationships/image" Target="../media/image59.png"/><Relationship Id="rId39" Type="http://schemas.openxmlformats.org/officeDocument/2006/relationships/customXml" Target="../ink/ink147.xml"/><Relationship Id="rId34" Type="http://schemas.openxmlformats.org/officeDocument/2006/relationships/image" Target="../media/image67.png"/><Relationship Id="rId50" Type="http://schemas.openxmlformats.org/officeDocument/2006/relationships/image" Target="../media/image75.png"/><Relationship Id="rId55" Type="http://schemas.openxmlformats.org/officeDocument/2006/relationships/customXml" Target="../ink/ink155.xml"/><Relationship Id="rId7" Type="http://schemas.openxmlformats.org/officeDocument/2006/relationships/customXml" Target="../ink/ink131.xml"/><Relationship Id="rId71" Type="http://schemas.openxmlformats.org/officeDocument/2006/relationships/customXml" Target="../ink/ink163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6.xml"/><Relationship Id="rId63" Type="http://schemas.openxmlformats.org/officeDocument/2006/relationships/image" Target="../media/image82.png"/><Relationship Id="rId84" Type="http://schemas.openxmlformats.org/officeDocument/2006/relationships/customXml" Target="../ink/ink178.xml"/><Relationship Id="rId21" Type="http://schemas.openxmlformats.org/officeDocument/2006/relationships/image" Target="../media/image61.png"/><Relationship Id="rId138" Type="http://schemas.openxmlformats.org/officeDocument/2006/relationships/image" Target="../media/image104.png"/><Relationship Id="rId159" Type="http://schemas.openxmlformats.org/officeDocument/2006/relationships/customXml" Target="../ink/ink227.xml"/><Relationship Id="rId170" Type="http://schemas.openxmlformats.org/officeDocument/2006/relationships/image" Target="../media/image120.png"/><Relationship Id="rId191" Type="http://schemas.openxmlformats.org/officeDocument/2006/relationships/customXml" Target="../ink/ink243.xml"/><Relationship Id="rId205" Type="http://schemas.openxmlformats.org/officeDocument/2006/relationships/customXml" Target="../ink/ink250.xml"/><Relationship Id="rId226" Type="http://schemas.openxmlformats.org/officeDocument/2006/relationships/image" Target="../media/image149.png"/><Relationship Id="rId107" Type="http://schemas.openxmlformats.org/officeDocument/2006/relationships/customXml" Target="../ink/ink201.xml"/><Relationship Id="rId74" Type="http://schemas.openxmlformats.org/officeDocument/2006/relationships/customXml" Target="../ink/ink169.xml"/><Relationship Id="rId11" Type="http://schemas.openxmlformats.org/officeDocument/2006/relationships/image" Target="../media/image3110.png"/><Relationship Id="rId53" Type="http://schemas.openxmlformats.org/officeDocument/2006/relationships/image" Target="../media/image77.png"/><Relationship Id="rId128" Type="http://schemas.openxmlformats.org/officeDocument/2006/relationships/image" Target="../media/image99.png"/><Relationship Id="rId149" Type="http://schemas.openxmlformats.org/officeDocument/2006/relationships/customXml" Target="../ink/ink222.xml"/><Relationship Id="rId5" Type="http://schemas.openxmlformats.org/officeDocument/2006/relationships/image" Target="../media/image2811.png"/><Relationship Id="rId95" Type="http://schemas.openxmlformats.org/officeDocument/2006/relationships/customXml" Target="../ink/ink189.xml"/><Relationship Id="rId160" Type="http://schemas.openxmlformats.org/officeDocument/2006/relationships/image" Target="../media/image115.png"/><Relationship Id="rId181" Type="http://schemas.openxmlformats.org/officeDocument/2006/relationships/customXml" Target="../ink/ink238.xml"/><Relationship Id="rId216" Type="http://schemas.openxmlformats.org/officeDocument/2006/relationships/image" Target="../media/image144.png"/><Relationship Id="rId43" Type="http://schemas.openxmlformats.org/officeDocument/2006/relationships/image" Target="../media/image72.png"/><Relationship Id="rId118" Type="http://schemas.openxmlformats.org/officeDocument/2006/relationships/image" Target="../media/image94.png"/><Relationship Id="rId139" Type="http://schemas.openxmlformats.org/officeDocument/2006/relationships/customXml" Target="../ink/ink217.xml"/><Relationship Id="rId85" Type="http://schemas.openxmlformats.org/officeDocument/2006/relationships/customXml" Target="../ink/ink179.xml"/><Relationship Id="rId150" Type="http://schemas.openxmlformats.org/officeDocument/2006/relationships/image" Target="../media/image110.png"/><Relationship Id="rId171" Type="http://schemas.openxmlformats.org/officeDocument/2006/relationships/customXml" Target="../ink/ink233.xml"/><Relationship Id="rId192" Type="http://schemas.openxmlformats.org/officeDocument/2006/relationships/image" Target="../media/image132.png"/><Relationship Id="rId206" Type="http://schemas.openxmlformats.org/officeDocument/2006/relationships/image" Target="../media/image139.png"/><Relationship Id="rId227" Type="http://schemas.openxmlformats.org/officeDocument/2006/relationships/customXml" Target="../ink/ink261.xml"/><Relationship Id="rId33" Type="http://schemas.openxmlformats.org/officeDocument/2006/relationships/image" Target="../media/image67.png"/><Relationship Id="rId108" Type="http://schemas.openxmlformats.org/officeDocument/2006/relationships/image" Target="../media/image89.png"/><Relationship Id="rId129" Type="http://schemas.openxmlformats.org/officeDocument/2006/relationships/customXml" Target="../ink/ink212.xml"/><Relationship Id="rId75" Type="http://schemas.openxmlformats.org/officeDocument/2006/relationships/customXml" Target="../ink/ink170.xml"/><Relationship Id="rId96" Type="http://schemas.openxmlformats.org/officeDocument/2006/relationships/customXml" Target="../ink/ink190.xml"/><Relationship Id="rId140" Type="http://schemas.openxmlformats.org/officeDocument/2006/relationships/image" Target="../media/image105.png"/><Relationship Id="rId161" Type="http://schemas.openxmlformats.org/officeDocument/2006/relationships/customXml" Target="../ink/ink228.xml"/><Relationship Id="rId182" Type="http://schemas.openxmlformats.org/officeDocument/2006/relationships/image" Target="../media/image127.png"/><Relationship Id="rId217" Type="http://schemas.openxmlformats.org/officeDocument/2006/relationships/customXml" Target="../ink/ink256.xml"/><Relationship Id="rId23" Type="http://schemas.openxmlformats.org/officeDocument/2006/relationships/image" Target="../media/image62.png"/><Relationship Id="rId119" Type="http://schemas.openxmlformats.org/officeDocument/2006/relationships/customXml" Target="../ink/ink207.xml"/><Relationship Id="rId65" Type="http://schemas.openxmlformats.org/officeDocument/2006/relationships/image" Target="../media/image83.png"/><Relationship Id="rId86" Type="http://schemas.openxmlformats.org/officeDocument/2006/relationships/customXml" Target="../ink/ink180.xml"/><Relationship Id="rId130" Type="http://schemas.openxmlformats.org/officeDocument/2006/relationships/image" Target="../media/image100.png"/><Relationship Id="rId151" Type="http://schemas.openxmlformats.org/officeDocument/2006/relationships/customXml" Target="../ink/ink223.xml"/><Relationship Id="rId172" Type="http://schemas.openxmlformats.org/officeDocument/2006/relationships/image" Target="../media/image121.png"/><Relationship Id="rId193" Type="http://schemas.openxmlformats.org/officeDocument/2006/relationships/customXml" Target="../ink/ink244.xml"/><Relationship Id="rId207" Type="http://schemas.openxmlformats.org/officeDocument/2006/relationships/customXml" Target="../ink/ink251.xml"/><Relationship Id="rId228" Type="http://schemas.openxmlformats.org/officeDocument/2006/relationships/image" Target="../media/image150.png"/><Relationship Id="rId13" Type="http://schemas.openxmlformats.org/officeDocument/2006/relationships/image" Target="../media/image57.png"/><Relationship Id="rId109" Type="http://schemas.openxmlformats.org/officeDocument/2006/relationships/customXml" Target="../ink/ink202.xml"/><Relationship Id="rId76" Type="http://schemas.openxmlformats.org/officeDocument/2006/relationships/customXml" Target="../ink/ink171.xml"/><Relationship Id="rId97" Type="http://schemas.openxmlformats.org/officeDocument/2006/relationships/customXml" Target="../ink/ink191.xml"/><Relationship Id="rId55" Type="http://schemas.openxmlformats.org/officeDocument/2006/relationships/image" Target="../media/image78.png"/><Relationship Id="rId120" Type="http://schemas.openxmlformats.org/officeDocument/2006/relationships/image" Target="../media/image95.png"/><Relationship Id="rId141" Type="http://schemas.openxmlformats.org/officeDocument/2006/relationships/customXml" Target="../ink/ink218.xml"/><Relationship Id="rId7" Type="http://schemas.openxmlformats.org/officeDocument/2006/relationships/image" Target="../media/image2910.png"/><Relationship Id="rId162" Type="http://schemas.openxmlformats.org/officeDocument/2006/relationships/image" Target="../media/image116.png"/><Relationship Id="rId183" Type="http://schemas.openxmlformats.org/officeDocument/2006/relationships/customXml" Target="../ink/ink239.xml"/><Relationship Id="rId218" Type="http://schemas.openxmlformats.org/officeDocument/2006/relationships/image" Target="../media/image145.png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65.png"/><Relationship Id="rId87" Type="http://schemas.openxmlformats.org/officeDocument/2006/relationships/customXml" Target="../ink/ink181.xml"/><Relationship Id="rId45" Type="http://schemas.openxmlformats.org/officeDocument/2006/relationships/image" Target="../media/image73.png"/><Relationship Id="rId110" Type="http://schemas.openxmlformats.org/officeDocument/2006/relationships/image" Target="../media/image90.png"/><Relationship Id="rId115" Type="http://schemas.openxmlformats.org/officeDocument/2006/relationships/customXml" Target="../ink/ink205.xml"/><Relationship Id="rId131" Type="http://schemas.openxmlformats.org/officeDocument/2006/relationships/customXml" Target="../ink/ink213.xml"/><Relationship Id="rId136" Type="http://schemas.openxmlformats.org/officeDocument/2006/relationships/image" Target="../media/image103.png"/><Relationship Id="rId157" Type="http://schemas.openxmlformats.org/officeDocument/2006/relationships/customXml" Target="../ink/ink226.xml"/><Relationship Id="rId178" Type="http://schemas.openxmlformats.org/officeDocument/2006/relationships/image" Target="../media/image124.png"/><Relationship Id="rId82" Type="http://schemas.openxmlformats.org/officeDocument/2006/relationships/customXml" Target="../ink/ink176.xml"/><Relationship Id="rId61" Type="http://schemas.openxmlformats.org/officeDocument/2006/relationships/image" Target="../media/image81.png"/><Relationship Id="rId152" Type="http://schemas.openxmlformats.org/officeDocument/2006/relationships/image" Target="../media/image111.png"/><Relationship Id="rId173" Type="http://schemas.openxmlformats.org/officeDocument/2006/relationships/customXml" Target="../ink/ink234.xml"/><Relationship Id="rId194" Type="http://schemas.openxmlformats.org/officeDocument/2006/relationships/image" Target="../media/image133.png"/><Relationship Id="rId199" Type="http://schemas.openxmlformats.org/officeDocument/2006/relationships/customXml" Target="../ink/ink247.xml"/><Relationship Id="rId203" Type="http://schemas.openxmlformats.org/officeDocument/2006/relationships/customXml" Target="../ink/ink249.xml"/><Relationship Id="rId208" Type="http://schemas.openxmlformats.org/officeDocument/2006/relationships/image" Target="../media/image140.png"/><Relationship Id="rId229" Type="http://schemas.openxmlformats.org/officeDocument/2006/relationships/customXml" Target="../ink/ink262.xml"/><Relationship Id="rId19" Type="http://schemas.openxmlformats.org/officeDocument/2006/relationships/image" Target="../media/image60.png"/><Relationship Id="rId224" Type="http://schemas.openxmlformats.org/officeDocument/2006/relationships/image" Target="../media/image148.png"/><Relationship Id="rId77" Type="http://schemas.openxmlformats.org/officeDocument/2006/relationships/image" Target="../media/image2210.png"/><Relationship Id="rId35" Type="http://schemas.openxmlformats.org/officeDocument/2006/relationships/image" Target="../media/image68.png"/><Relationship Id="rId100" Type="http://schemas.openxmlformats.org/officeDocument/2006/relationships/customXml" Target="../ink/ink194.xml"/><Relationship Id="rId105" Type="http://schemas.openxmlformats.org/officeDocument/2006/relationships/customXml" Target="../ink/ink199.xml"/><Relationship Id="rId126" Type="http://schemas.openxmlformats.org/officeDocument/2006/relationships/image" Target="../media/image98.png"/><Relationship Id="rId147" Type="http://schemas.openxmlformats.org/officeDocument/2006/relationships/customXml" Target="../ink/ink221.xml"/><Relationship Id="rId168" Type="http://schemas.openxmlformats.org/officeDocument/2006/relationships/image" Target="../media/image119.png"/><Relationship Id="rId72" Type="http://schemas.openxmlformats.org/officeDocument/2006/relationships/customXml" Target="../ink/ink168.xml"/><Relationship Id="rId93" Type="http://schemas.openxmlformats.org/officeDocument/2006/relationships/customXml" Target="../ink/ink187.xml"/><Relationship Id="rId98" Type="http://schemas.openxmlformats.org/officeDocument/2006/relationships/customXml" Target="../ink/ink192.xml"/><Relationship Id="rId51" Type="http://schemas.openxmlformats.org/officeDocument/2006/relationships/image" Target="../media/image76.png"/><Relationship Id="rId121" Type="http://schemas.openxmlformats.org/officeDocument/2006/relationships/customXml" Target="../ink/ink208.xml"/><Relationship Id="rId142" Type="http://schemas.openxmlformats.org/officeDocument/2006/relationships/image" Target="../media/image106.png"/><Relationship Id="rId163" Type="http://schemas.openxmlformats.org/officeDocument/2006/relationships/customXml" Target="../ink/ink229.xml"/><Relationship Id="rId184" Type="http://schemas.openxmlformats.org/officeDocument/2006/relationships/image" Target="../media/image128.png"/><Relationship Id="rId189" Type="http://schemas.openxmlformats.org/officeDocument/2006/relationships/customXml" Target="../ink/ink242.xml"/><Relationship Id="rId219" Type="http://schemas.openxmlformats.org/officeDocument/2006/relationships/customXml" Target="../ink/ink257.xml"/><Relationship Id="rId3" Type="http://schemas.openxmlformats.org/officeDocument/2006/relationships/customXml" Target="../ink/ink165.xml"/><Relationship Id="rId214" Type="http://schemas.openxmlformats.org/officeDocument/2006/relationships/image" Target="../media/image143.png"/><Relationship Id="rId230" Type="http://schemas.openxmlformats.org/officeDocument/2006/relationships/image" Target="../media/image151.png"/><Relationship Id="rId235" Type="http://schemas.openxmlformats.org/officeDocument/2006/relationships/customXml" Target="../ink/ink265.xml"/><Relationship Id="rId67" Type="http://schemas.openxmlformats.org/officeDocument/2006/relationships/image" Target="../media/image84.png"/><Relationship Id="rId25" Type="http://schemas.openxmlformats.org/officeDocument/2006/relationships/image" Target="../media/image63.png"/><Relationship Id="rId116" Type="http://schemas.openxmlformats.org/officeDocument/2006/relationships/image" Target="../media/image93.png"/><Relationship Id="rId137" Type="http://schemas.openxmlformats.org/officeDocument/2006/relationships/customXml" Target="../ink/ink216.xml"/><Relationship Id="rId158" Type="http://schemas.openxmlformats.org/officeDocument/2006/relationships/image" Target="../media/image114.png"/><Relationship Id="rId83" Type="http://schemas.openxmlformats.org/officeDocument/2006/relationships/customXml" Target="../ink/ink177.xml"/><Relationship Id="rId88" Type="http://schemas.openxmlformats.org/officeDocument/2006/relationships/customXml" Target="../ink/ink182.xml"/><Relationship Id="rId41" Type="http://schemas.openxmlformats.org/officeDocument/2006/relationships/image" Target="../media/image71.png"/><Relationship Id="rId111" Type="http://schemas.openxmlformats.org/officeDocument/2006/relationships/customXml" Target="../ink/ink203.xml"/><Relationship Id="rId132" Type="http://schemas.openxmlformats.org/officeDocument/2006/relationships/image" Target="../media/image101.png"/><Relationship Id="rId153" Type="http://schemas.openxmlformats.org/officeDocument/2006/relationships/customXml" Target="../ink/ink224.xml"/><Relationship Id="rId174" Type="http://schemas.openxmlformats.org/officeDocument/2006/relationships/image" Target="../media/image122.png"/><Relationship Id="rId179" Type="http://schemas.openxmlformats.org/officeDocument/2006/relationships/customXml" Target="../ink/ink237.xml"/><Relationship Id="rId195" Type="http://schemas.openxmlformats.org/officeDocument/2006/relationships/customXml" Target="../ink/ink245.xml"/><Relationship Id="rId209" Type="http://schemas.openxmlformats.org/officeDocument/2006/relationships/customXml" Target="../ink/ink252.xml"/><Relationship Id="rId190" Type="http://schemas.openxmlformats.org/officeDocument/2006/relationships/image" Target="../media/image131.png"/><Relationship Id="rId204" Type="http://schemas.openxmlformats.org/officeDocument/2006/relationships/image" Target="../media/image138.png"/><Relationship Id="rId220" Type="http://schemas.openxmlformats.org/officeDocument/2006/relationships/image" Target="../media/image146.png"/><Relationship Id="rId225" Type="http://schemas.openxmlformats.org/officeDocument/2006/relationships/customXml" Target="../ink/ink260.xml"/><Relationship Id="rId15" Type="http://schemas.openxmlformats.org/officeDocument/2006/relationships/image" Target="../media/image58.png"/><Relationship Id="rId57" Type="http://schemas.openxmlformats.org/officeDocument/2006/relationships/image" Target="../media/image79.png"/><Relationship Id="rId106" Type="http://schemas.openxmlformats.org/officeDocument/2006/relationships/customXml" Target="../ink/ink200.xml"/><Relationship Id="rId127" Type="http://schemas.openxmlformats.org/officeDocument/2006/relationships/customXml" Target="../ink/ink211.xml"/><Relationship Id="rId73" Type="http://schemas.openxmlformats.org/officeDocument/2006/relationships/image" Target="../media/image88.png"/><Relationship Id="rId78" Type="http://schemas.openxmlformats.org/officeDocument/2006/relationships/customXml" Target="../ink/ink172.xml"/><Relationship Id="rId31" Type="http://schemas.openxmlformats.org/officeDocument/2006/relationships/image" Target="../media/image66.png"/><Relationship Id="rId94" Type="http://schemas.openxmlformats.org/officeDocument/2006/relationships/customXml" Target="../ink/ink188.xml"/><Relationship Id="rId99" Type="http://schemas.openxmlformats.org/officeDocument/2006/relationships/customXml" Target="../ink/ink193.xml"/><Relationship Id="rId101" Type="http://schemas.openxmlformats.org/officeDocument/2006/relationships/customXml" Target="../ink/ink195.xml"/><Relationship Id="rId122" Type="http://schemas.openxmlformats.org/officeDocument/2006/relationships/image" Target="../media/image96.png"/><Relationship Id="rId143" Type="http://schemas.openxmlformats.org/officeDocument/2006/relationships/customXml" Target="../ink/ink219.xml"/><Relationship Id="rId148" Type="http://schemas.openxmlformats.org/officeDocument/2006/relationships/image" Target="../media/image109.png"/><Relationship Id="rId164" Type="http://schemas.openxmlformats.org/officeDocument/2006/relationships/image" Target="../media/image117.png"/><Relationship Id="rId169" Type="http://schemas.openxmlformats.org/officeDocument/2006/relationships/customXml" Target="../ink/ink232.xml"/><Relationship Id="rId185" Type="http://schemas.openxmlformats.org/officeDocument/2006/relationships/customXml" Target="../ink/ink240.xml"/><Relationship Id="rId9" Type="http://schemas.openxmlformats.org/officeDocument/2006/relationships/image" Target="../media/image3010.png"/><Relationship Id="rId180" Type="http://schemas.openxmlformats.org/officeDocument/2006/relationships/image" Target="../media/image126.png"/><Relationship Id="rId210" Type="http://schemas.openxmlformats.org/officeDocument/2006/relationships/image" Target="../media/image141.png"/><Relationship Id="rId215" Type="http://schemas.openxmlformats.org/officeDocument/2006/relationships/customXml" Target="../ink/ink255.xml"/><Relationship Id="rId236" Type="http://schemas.openxmlformats.org/officeDocument/2006/relationships/image" Target="../media/image154.png"/><Relationship Id="rId231" Type="http://schemas.openxmlformats.org/officeDocument/2006/relationships/customXml" Target="../ink/ink263.xml"/><Relationship Id="rId68" Type="http://schemas.openxmlformats.org/officeDocument/2006/relationships/customXml" Target="../ink/ink166.xml"/><Relationship Id="rId89" Type="http://schemas.openxmlformats.org/officeDocument/2006/relationships/customXml" Target="../ink/ink183.xml"/><Relationship Id="rId47" Type="http://schemas.openxmlformats.org/officeDocument/2006/relationships/image" Target="../media/image74.png"/><Relationship Id="rId112" Type="http://schemas.openxmlformats.org/officeDocument/2006/relationships/image" Target="../media/image91.png"/><Relationship Id="rId133" Type="http://schemas.openxmlformats.org/officeDocument/2006/relationships/customXml" Target="../ink/ink214.xml"/><Relationship Id="rId154" Type="http://schemas.openxmlformats.org/officeDocument/2006/relationships/image" Target="../media/image112.png"/><Relationship Id="rId175" Type="http://schemas.openxmlformats.org/officeDocument/2006/relationships/customXml" Target="../ink/ink235.xml"/><Relationship Id="rId196" Type="http://schemas.openxmlformats.org/officeDocument/2006/relationships/image" Target="../media/image134.png"/><Relationship Id="rId200" Type="http://schemas.openxmlformats.org/officeDocument/2006/relationships/image" Target="../media/image136.png"/><Relationship Id="rId221" Type="http://schemas.openxmlformats.org/officeDocument/2006/relationships/customXml" Target="../ink/ink258.xml"/><Relationship Id="rId79" Type="http://schemas.openxmlformats.org/officeDocument/2006/relationships/customXml" Target="../ink/ink173.xml"/><Relationship Id="rId37" Type="http://schemas.openxmlformats.org/officeDocument/2006/relationships/image" Target="../media/image69.png"/><Relationship Id="rId102" Type="http://schemas.openxmlformats.org/officeDocument/2006/relationships/customXml" Target="../ink/ink196.xml"/><Relationship Id="rId123" Type="http://schemas.openxmlformats.org/officeDocument/2006/relationships/customXml" Target="../ink/ink209.xml"/><Relationship Id="rId144" Type="http://schemas.openxmlformats.org/officeDocument/2006/relationships/image" Target="../media/image107.png"/><Relationship Id="rId90" Type="http://schemas.openxmlformats.org/officeDocument/2006/relationships/customXml" Target="../ink/ink184.xml"/><Relationship Id="rId165" Type="http://schemas.openxmlformats.org/officeDocument/2006/relationships/customXml" Target="../ink/ink230.xml"/><Relationship Id="rId186" Type="http://schemas.openxmlformats.org/officeDocument/2006/relationships/image" Target="../media/image129.png"/><Relationship Id="rId211" Type="http://schemas.openxmlformats.org/officeDocument/2006/relationships/customXml" Target="../ink/ink253.xml"/><Relationship Id="rId232" Type="http://schemas.openxmlformats.org/officeDocument/2006/relationships/image" Target="../media/image152.png"/><Relationship Id="rId69" Type="http://schemas.openxmlformats.org/officeDocument/2006/relationships/image" Target="../media/image85.png"/><Relationship Id="rId27" Type="http://schemas.openxmlformats.org/officeDocument/2006/relationships/image" Target="../media/image64.png"/><Relationship Id="rId113" Type="http://schemas.openxmlformats.org/officeDocument/2006/relationships/customXml" Target="../ink/ink204.xml"/><Relationship Id="rId134" Type="http://schemas.openxmlformats.org/officeDocument/2006/relationships/image" Target="../media/image102.png"/><Relationship Id="rId80" Type="http://schemas.openxmlformats.org/officeDocument/2006/relationships/customXml" Target="../ink/ink174.xml"/><Relationship Id="rId155" Type="http://schemas.openxmlformats.org/officeDocument/2006/relationships/customXml" Target="../ink/ink225.xml"/><Relationship Id="rId176" Type="http://schemas.openxmlformats.org/officeDocument/2006/relationships/image" Target="../media/image123.png"/><Relationship Id="rId197" Type="http://schemas.openxmlformats.org/officeDocument/2006/relationships/customXml" Target="../ink/ink246.xml"/><Relationship Id="rId201" Type="http://schemas.openxmlformats.org/officeDocument/2006/relationships/customXml" Target="../ink/ink248.xml"/><Relationship Id="rId222" Type="http://schemas.openxmlformats.org/officeDocument/2006/relationships/image" Target="../media/image147.png"/><Relationship Id="rId17" Type="http://schemas.openxmlformats.org/officeDocument/2006/relationships/image" Target="../media/image59.png"/><Relationship Id="rId103" Type="http://schemas.openxmlformats.org/officeDocument/2006/relationships/customXml" Target="../ink/ink197.xml"/><Relationship Id="rId59" Type="http://schemas.openxmlformats.org/officeDocument/2006/relationships/image" Target="../media/image80.png"/><Relationship Id="rId124" Type="http://schemas.openxmlformats.org/officeDocument/2006/relationships/image" Target="../media/image97.png"/><Relationship Id="rId70" Type="http://schemas.openxmlformats.org/officeDocument/2006/relationships/customXml" Target="../ink/ink167.xml"/><Relationship Id="rId91" Type="http://schemas.openxmlformats.org/officeDocument/2006/relationships/customXml" Target="../ink/ink185.xml"/><Relationship Id="rId145" Type="http://schemas.openxmlformats.org/officeDocument/2006/relationships/customXml" Target="../ink/ink220.xml"/><Relationship Id="rId166" Type="http://schemas.openxmlformats.org/officeDocument/2006/relationships/image" Target="../media/image118.png"/><Relationship Id="rId187" Type="http://schemas.openxmlformats.org/officeDocument/2006/relationships/customXml" Target="../ink/ink24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42.png"/><Relationship Id="rId233" Type="http://schemas.openxmlformats.org/officeDocument/2006/relationships/customXml" Target="../ink/ink264.xml"/><Relationship Id="rId49" Type="http://schemas.openxmlformats.org/officeDocument/2006/relationships/image" Target="../media/image75.png"/><Relationship Id="rId114" Type="http://schemas.openxmlformats.org/officeDocument/2006/relationships/image" Target="../media/image92.png"/><Relationship Id="rId81" Type="http://schemas.openxmlformats.org/officeDocument/2006/relationships/customXml" Target="../ink/ink175.xml"/><Relationship Id="rId135" Type="http://schemas.openxmlformats.org/officeDocument/2006/relationships/customXml" Target="../ink/ink215.xml"/><Relationship Id="rId156" Type="http://schemas.openxmlformats.org/officeDocument/2006/relationships/image" Target="../media/image113.png"/><Relationship Id="rId177" Type="http://schemas.openxmlformats.org/officeDocument/2006/relationships/customXml" Target="../ink/ink236.xml"/><Relationship Id="rId198" Type="http://schemas.openxmlformats.org/officeDocument/2006/relationships/image" Target="../media/image135.png"/><Relationship Id="rId202" Type="http://schemas.openxmlformats.org/officeDocument/2006/relationships/image" Target="../media/image137.png"/><Relationship Id="rId223" Type="http://schemas.openxmlformats.org/officeDocument/2006/relationships/customXml" Target="../ink/ink259.xml"/><Relationship Id="rId39" Type="http://schemas.openxmlformats.org/officeDocument/2006/relationships/image" Target="../media/image70.png"/><Relationship Id="rId104" Type="http://schemas.openxmlformats.org/officeDocument/2006/relationships/customXml" Target="../ink/ink198.xml"/><Relationship Id="rId125" Type="http://schemas.openxmlformats.org/officeDocument/2006/relationships/customXml" Target="../ink/ink210.xml"/><Relationship Id="rId146" Type="http://schemas.openxmlformats.org/officeDocument/2006/relationships/image" Target="../media/image108.png"/><Relationship Id="rId167" Type="http://schemas.openxmlformats.org/officeDocument/2006/relationships/customXml" Target="../ink/ink231.xml"/><Relationship Id="rId188" Type="http://schemas.openxmlformats.org/officeDocument/2006/relationships/image" Target="../media/image130.png"/><Relationship Id="rId71" Type="http://schemas.openxmlformats.org/officeDocument/2006/relationships/image" Target="../media/image86.png"/><Relationship Id="rId92" Type="http://schemas.openxmlformats.org/officeDocument/2006/relationships/customXml" Target="../ink/ink186.xml"/><Relationship Id="rId213" Type="http://schemas.openxmlformats.org/officeDocument/2006/relationships/customXml" Target="../ink/ink254.xml"/><Relationship Id="rId234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3.xml"/><Relationship Id="rId21" Type="http://schemas.openxmlformats.org/officeDocument/2006/relationships/customXml" Target="../ink/ink275.xml"/><Relationship Id="rId42" Type="http://schemas.openxmlformats.org/officeDocument/2006/relationships/image" Target="../media/image71.png"/><Relationship Id="rId63" Type="http://schemas.openxmlformats.org/officeDocument/2006/relationships/customXml" Target="../ink/ink296.xml"/><Relationship Id="rId84" Type="http://schemas.openxmlformats.org/officeDocument/2006/relationships/image" Target="../media/image93.png"/><Relationship Id="rId138" Type="http://schemas.openxmlformats.org/officeDocument/2006/relationships/image" Target="../media/image120.png"/><Relationship Id="rId159" Type="http://schemas.openxmlformats.org/officeDocument/2006/relationships/customXml" Target="../ink/ink344.xml"/><Relationship Id="rId170" Type="http://schemas.openxmlformats.org/officeDocument/2006/relationships/image" Target="../media/image137.png"/><Relationship Id="rId191" Type="http://schemas.openxmlformats.org/officeDocument/2006/relationships/customXml" Target="../ink/ink360.xml"/><Relationship Id="rId107" Type="http://schemas.openxmlformats.org/officeDocument/2006/relationships/customXml" Target="../ink/ink318.xml"/><Relationship Id="rId11" Type="http://schemas.openxmlformats.org/officeDocument/2006/relationships/customXml" Target="../ink/ink270.xml"/><Relationship Id="rId32" Type="http://schemas.openxmlformats.org/officeDocument/2006/relationships/image" Target="../media/image66.png"/><Relationship Id="rId53" Type="http://schemas.openxmlformats.org/officeDocument/2006/relationships/customXml" Target="../ink/ink291.xml"/><Relationship Id="rId74" Type="http://schemas.openxmlformats.org/officeDocument/2006/relationships/image" Target="../media/image88.png"/><Relationship Id="rId128" Type="http://schemas.openxmlformats.org/officeDocument/2006/relationships/image" Target="../media/image115.png"/><Relationship Id="rId149" Type="http://schemas.openxmlformats.org/officeDocument/2006/relationships/customXml" Target="../ink/ink339.xml"/><Relationship Id="rId5" Type="http://schemas.openxmlformats.org/officeDocument/2006/relationships/customXml" Target="../ink/ink267.xml"/><Relationship Id="rId95" Type="http://schemas.openxmlformats.org/officeDocument/2006/relationships/customXml" Target="../ink/ink312.xml"/><Relationship Id="rId160" Type="http://schemas.openxmlformats.org/officeDocument/2006/relationships/image" Target="../media/image132.png"/><Relationship Id="rId181" Type="http://schemas.openxmlformats.org/officeDocument/2006/relationships/customXml" Target="../ink/ink355.xml"/><Relationship Id="rId22" Type="http://schemas.openxmlformats.org/officeDocument/2006/relationships/image" Target="../media/image61.png"/><Relationship Id="rId43" Type="http://schemas.openxmlformats.org/officeDocument/2006/relationships/customXml" Target="../ink/ink286.xml"/><Relationship Id="rId64" Type="http://schemas.openxmlformats.org/officeDocument/2006/relationships/image" Target="../media/image82.png"/><Relationship Id="rId118" Type="http://schemas.openxmlformats.org/officeDocument/2006/relationships/image" Target="../media/image110.png"/><Relationship Id="rId139" Type="http://schemas.openxmlformats.org/officeDocument/2006/relationships/customXml" Target="../ink/ink334.xml"/><Relationship Id="rId85" Type="http://schemas.openxmlformats.org/officeDocument/2006/relationships/customXml" Target="../ink/ink307.xml"/><Relationship Id="rId150" Type="http://schemas.openxmlformats.org/officeDocument/2006/relationships/image" Target="../media/image127.png"/><Relationship Id="rId171" Type="http://schemas.openxmlformats.org/officeDocument/2006/relationships/customXml" Target="../ink/ink350.xml"/><Relationship Id="rId192" Type="http://schemas.openxmlformats.org/officeDocument/2006/relationships/image" Target="../media/image148.png"/><Relationship Id="rId12" Type="http://schemas.openxmlformats.org/officeDocument/2006/relationships/image" Target="../media/image3110.png"/><Relationship Id="rId33" Type="http://schemas.openxmlformats.org/officeDocument/2006/relationships/customXml" Target="../ink/ink281.xml"/><Relationship Id="rId108" Type="http://schemas.openxmlformats.org/officeDocument/2006/relationships/image" Target="../media/image105.png"/><Relationship Id="rId129" Type="http://schemas.openxmlformats.org/officeDocument/2006/relationships/customXml" Target="../ink/ink329.xml"/><Relationship Id="rId54" Type="http://schemas.openxmlformats.org/officeDocument/2006/relationships/image" Target="../media/image77.png"/><Relationship Id="rId75" Type="http://schemas.openxmlformats.org/officeDocument/2006/relationships/customXml" Target="../ink/ink302.xml"/><Relationship Id="rId96" Type="http://schemas.openxmlformats.org/officeDocument/2006/relationships/image" Target="../media/image99.png"/><Relationship Id="rId140" Type="http://schemas.openxmlformats.org/officeDocument/2006/relationships/image" Target="../media/image121.png"/><Relationship Id="rId161" Type="http://schemas.openxmlformats.org/officeDocument/2006/relationships/customXml" Target="../ink/ink345.xml"/><Relationship Id="rId182" Type="http://schemas.openxmlformats.org/officeDocument/2006/relationships/image" Target="../media/image143.png"/><Relationship Id="rId6" Type="http://schemas.openxmlformats.org/officeDocument/2006/relationships/image" Target="../media/image2811.png"/><Relationship Id="rId23" Type="http://schemas.openxmlformats.org/officeDocument/2006/relationships/customXml" Target="../ink/ink276.xml"/><Relationship Id="rId119" Type="http://schemas.openxmlformats.org/officeDocument/2006/relationships/customXml" Target="../ink/ink324.xml"/><Relationship Id="rId44" Type="http://schemas.openxmlformats.org/officeDocument/2006/relationships/image" Target="../media/image72.png"/><Relationship Id="rId65" Type="http://schemas.openxmlformats.org/officeDocument/2006/relationships/customXml" Target="../ink/ink297.xml"/><Relationship Id="rId86" Type="http://schemas.openxmlformats.org/officeDocument/2006/relationships/image" Target="../media/image94.png"/><Relationship Id="rId130" Type="http://schemas.openxmlformats.org/officeDocument/2006/relationships/image" Target="../media/image116.png"/><Relationship Id="rId151" Type="http://schemas.openxmlformats.org/officeDocument/2006/relationships/customXml" Target="../ink/ink340.xml"/><Relationship Id="rId172" Type="http://schemas.openxmlformats.org/officeDocument/2006/relationships/image" Target="../media/image138.png"/><Relationship Id="rId193" Type="http://schemas.openxmlformats.org/officeDocument/2006/relationships/customXml" Target="../ink/ink361.xml"/><Relationship Id="rId13" Type="http://schemas.openxmlformats.org/officeDocument/2006/relationships/customXml" Target="../ink/ink271.xml"/><Relationship Id="rId109" Type="http://schemas.openxmlformats.org/officeDocument/2006/relationships/customXml" Target="../ink/ink319.xml"/><Relationship Id="rId34" Type="http://schemas.openxmlformats.org/officeDocument/2006/relationships/image" Target="../media/image67.png"/><Relationship Id="rId55" Type="http://schemas.openxmlformats.org/officeDocument/2006/relationships/customXml" Target="../ink/ink292.xml"/><Relationship Id="rId76" Type="http://schemas.openxmlformats.org/officeDocument/2006/relationships/image" Target="../media/image89.png"/><Relationship Id="rId97" Type="http://schemas.openxmlformats.org/officeDocument/2006/relationships/customXml" Target="../ink/ink313.xml"/><Relationship Id="rId120" Type="http://schemas.openxmlformats.org/officeDocument/2006/relationships/image" Target="../media/image111.png"/><Relationship Id="rId141" Type="http://schemas.openxmlformats.org/officeDocument/2006/relationships/customXml" Target="../ink/ink335.xml"/><Relationship Id="rId7" Type="http://schemas.openxmlformats.org/officeDocument/2006/relationships/customXml" Target="../ink/ink268.xml"/><Relationship Id="rId162" Type="http://schemas.openxmlformats.org/officeDocument/2006/relationships/image" Target="../media/image133.png"/><Relationship Id="rId183" Type="http://schemas.openxmlformats.org/officeDocument/2006/relationships/customXml" Target="../ink/ink356.xml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279.xml"/><Relationship Id="rId24" Type="http://schemas.openxmlformats.org/officeDocument/2006/relationships/image" Target="../media/image62.png"/><Relationship Id="rId40" Type="http://schemas.openxmlformats.org/officeDocument/2006/relationships/image" Target="../media/image70.png"/><Relationship Id="rId45" Type="http://schemas.openxmlformats.org/officeDocument/2006/relationships/customXml" Target="../ink/ink287.xml"/><Relationship Id="rId66" Type="http://schemas.openxmlformats.org/officeDocument/2006/relationships/image" Target="../media/image83.png"/><Relationship Id="rId87" Type="http://schemas.openxmlformats.org/officeDocument/2006/relationships/customXml" Target="../ink/ink308.xml"/><Relationship Id="rId110" Type="http://schemas.openxmlformats.org/officeDocument/2006/relationships/image" Target="../media/image106.png"/><Relationship Id="rId115" Type="http://schemas.openxmlformats.org/officeDocument/2006/relationships/customXml" Target="../ink/ink322.xml"/><Relationship Id="rId131" Type="http://schemas.openxmlformats.org/officeDocument/2006/relationships/customXml" Target="../ink/ink330.xml"/><Relationship Id="rId136" Type="http://schemas.openxmlformats.org/officeDocument/2006/relationships/image" Target="../media/image119.png"/><Relationship Id="rId157" Type="http://schemas.openxmlformats.org/officeDocument/2006/relationships/customXml" Target="../ink/ink343.xml"/><Relationship Id="rId178" Type="http://schemas.openxmlformats.org/officeDocument/2006/relationships/image" Target="../media/image141.png"/><Relationship Id="rId61" Type="http://schemas.openxmlformats.org/officeDocument/2006/relationships/customXml" Target="../ink/ink295.xml"/><Relationship Id="rId82" Type="http://schemas.openxmlformats.org/officeDocument/2006/relationships/image" Target="../media/image92.png"/><Relationship Id="rId152" Type="http://schemas.openxmlformats.org/officeDocument/2006/relationships/image" Target="../media/image128.png"/><Relationship Id="rId173" Type="http://schemas.openxmlformats.org/officeDocument/2006/relationships/customXml" Target="../ink/ink351.xml"/><Relationship Id="rId194" Type="http://schemas.openxmlformats.org/officeDocument/2006/relationships/image" Target="../media/image149.png"/><Relationship Id="rId199" Type="http://schemas.openxmlformats.org/officeDocument/2006/relationships/customXml" Target="../ink/ink364.xml"/><Relationship Id="rId203" Type="http://schemas.openxmlformats.org/officeDocument/2006/relationships/customXml" Target="../ink/ink366.xml"/><Relationship Id="rId19" Type="http://schemas.openxmlformats.org/officeDocument/2006/relationships/customXml" Target="../ink/ink274.xml"/><Relationship Id="rId14" Type="http://schemas.openxmlformats.org/officeDocument/2006/relationships/image" Target="../media/image57.png"/><Relationship Id="rId30" Type="http://schemas.openxmlformats.org/officeDocument/2006/relationships/image" Target="../media/image65.png"/><Relationship Id="rId35" Type="http://schemas.openxmlformats.org/officeDocument/2006/relationships/customXml" Target="../ink/ink282.xml"/><Relationship Id="rId56" Type="http://schemas.openxmlformats.org/officeDocument/2006/relationships/image" Target="../media/image78.png"/><Relationship Id="rId77" Type="http://schemas.openxmlformats.org/officeDocument/2006/relationships/customXml" Target="../ink/ink303.xml"/><Relationship Id="rId100" Type="http://schemas.openxmlformats.org/officeDocument/2006/relationships/image" Target="../media/image101.png"/><Relationship Id="rId105" Type="http://schemas.openxmlformats.org/officeDocument/2006/relationships/customXml" Target="../ink/ink317.xml"/><Relationship Id="rId126" Type="http://schemas.openxmlformats.org/officeDocument/2006/relationships/image" Target="../media/image114.png"/><Relationship Id="rId147" Type="http://schemas.openxmlformats.org/officeDocument/2006/relationships/customXml" Target="../ink/ink338.xml"/><Relationship Id="rId168" Type="http://schemas.openxmlformats.org/officeDocument/2006/relationships/image" Target="../media/image136.png"/><Relationship Id="rId8" Type="http://schemas.openxmlformats.org/officeDocument/2006/relationships/image" Target="../media/image2910.png"/><Relationship Id="rId51" Type="http://schemas.openxmlformats.org/officeDocument/2006/relationships/customXml" Target="../ink/ink290.xml"/><Relationship Id="rId72" Type="http://schemas.openxmlformats.org/officeDocument/2006/relationships/image" Target="../media/image86.png"/><Relationship Id="rId93" Type="http://schemas.openxmlformats.org/officeDocument/2006/relationships/customXml" Target="../ink/ink311.xml"/><Relationship Id="rId98" Type="http://schemas.openxmlformats.org/officeDocument/2006/relationships/image" Target="../media/image100.png"/><Relationship Id="rId121" Type="http://schemas.openxmlformats.org/officeDocument/2006/relationships/customXml" Target="../ink/ink325.xml"/><Relationship Id="rId142" Type="http://schemas.openxmlformats.org/officeDocument/2006/relationships/image" Target="../media/image122.png"/><Relationship Id="rId163" Type="http://schemas.openxmlformats.org/officeDocument/2006/relationships/customXml" Target="../ink/ink346.xml"/><Relationship Id="rId184" Type="http://schemas.openxmlformats.org/officeDocument/2006/relationships/image" Target="../media/image144.png"/><Relationship Id="rId189" Type="http://schemas.openxmlformats.org/officeDocument/2006/relationships/customXml" Target="../ink/ink359.xml"/><Relationship Id="rId3" Type="http://schemas.openxmlformats.org/officeDocument/2006/relationships/customXml" Target="../ink/ink266.xml"/><Relationship Id="rId25" Type="http://schemas.openxmlformats.org/officeDocument/2006/relationships/customXml" Target="../ink/ink277.xml"/><Relationship Id="rId46" Type="http://schemas.openxmlformats.org/officeDocument/2006/relationships/image" Target="../media/image73.png"/><Relationship Id="rId67" Type="http://schemas.openxmlformats.org/officeDocument/2006/relationships/customXml" Target="../ink/ink298.xml"/><Relationship Id="rId116" Type="http://schemas.openxmlformats.org/officeDocument/2006/relationships/image" Target="../media/image109.png"/><Relationship Id="rId137" Type="http://schemas.openxmlformats.org/officeDocument/2006/relationships/customXml" Target="../ink/ink333.xml"/><Relationship Id="rId158" Type="http://schemas.openxmlformats.org/officeDocument/2006/relationships/image" Target="../media/image131.png"/><Relationship Id="rId20" Type="http://schemas.openxmlformats.org/officeDocument/2006/relationships/image" Target="../media/image60.png"/><Relationship Id="rId41" Type="http://schemas.openxmlformats.org/officeDocument/2006/relationships/customXml" Target="../ink/ink285.xml"/><Relationship Id="rId62" Type="http://schemas.openxmlformats.org/officeDocument/2006/relationships/image" Target="../media/image81.png"/><Relationship Id="rId83" Type="http://schemas.openxmlformats.org/officeDocument/2006/relationships/customXml" Target="../ink/ink306.xml"/><Relationship Id="rId88" Type="http://schemas.openxmlformats.org/officeDocument/2006/relationships/image" Target="../media/image95.png"/><Relationship Id="rId111" Type="http://schemas.openxmlformats.org/officeDocument/2006/relationships/customXml" Target="../ink/ink320.xml"/><Relationship Id="rId132" Type="http://schemas.openxmlformats.org/officeDocument/2006/relationships/image" Target="../media/image117.png"/><Relationship Id="rId153" Type="http://schemas.openxmlformats.org/officeDocument/2006/relationships/customXml" Target="../ink/ink341.xml"/><Relationship Id="rId174" Type="http://schemas.openxmlformats.org/officeDocument/2006/relationships/image" Target="../media/image139.png"/><Relationship Id="rId179" Type="http://schemas.openxmlformats.org/officeDocument/2006/relationships/customXml" Target="../ink/ink354.xml"/><Relationship Id="rId195" Type="http://schemas.openxmlformats.org/officeDocument/2006/relationships/customXml" Target="../ink/ink362.xml"/><Relationship Id="rId190" Type="http://schemas.openxmlformats.org/officeDocument/2006/relationships/image" Target="../media/image147.png"/><Relationship Id="rId204" Type="http://schemas.openxmlformats.org/officeDocument/2006/relationships/image" Target="../media/image154.png"/><Relationship Id="rId15" Type="http://schemas.openxmlformats.org/officeDocument/2006/relationships/customXml" Target="../ink/ink272.xml"/><Relationship Id="rId36" Type="http://schemas.openxmlformats.org/officeDocument/2006/relationships/image" Target="../media/image68.png"/><Relationship Id="rId57" Type="http://schemas.openxmlformats.org/officeDocument/2006/relationships/customXml" Target="../ink/ink293.xml"/><Relationship Id="rId106" Type="http://schemas.openxmlformats.org/officeDocument/2006/relationships/image" Target="../media/image104.png"/><Relationship Id="rId127" Type="http://schemas.openxmlformats.org/officeDocument/2006/relationships/customXml" Target="../ink/ink328.xml"/><Relationship Id="rId10" Type="http://schemas.openxmlformats.org/officeDocument/2006/relationships/image" Target="../media/image3010.png"/><Relationship Id="rId31" Type="http://schemas.openxmlformats.org/officeDocument/2006/relationships/customXml" Target="../ink/ink280.xml"/><Relationship Id="rId52" Type="http://schemas.openxmlformats.org/officeDocument/2006/relationships/image" Target="../media/image76.png"/><Relationship Id="rId73" Type="http://schemas.openxmlformats.org/officeDocument/2006/relationships/customXml" Target="../ink/ink301.xml"/><Relationship Id="rId78" Type="http://schemas.openxmlformats.org/officeDocument/2006/relationships/image" Target="../media/image90.png"/><Relationship Id="rId94" Type="http://schemas.openxmlformats.org/officeDocument/2006/relationships/image" Target="../media/image98.png"/><Relationship Id="rId99" Type="http://schemas.openxmlformats.org/officeDocument/2006/relationships/customXml" Target="../ink/ink314.xml"/><Relationship Id="rId101" Type="http://schemas.openxmlformats.org/officeDocument/2006/relationships/customXml" Target="../ink/ink315.xml"/><Relationship Id="rId122" Type="http://schemas.openxmlformats.org/officeDocument/2006/relationships/image" Target="../media/image112.png"/><Relationship Id="rId143" Type="http://schemas.openxmlformats.org/officeDocument/2006/relationships/customXml" Target="../ink/ink336.xml"/><Relationship Id="rId148" Type="http://schemas.openxmlformats.org/officeDocument/2006/relationships/image" Target="../media/image126.png"/><Relationship Id="rId164" Type="http://schemas.openxmlformats.org/officeDocument/2006/relationships/image" Target="../media/image134.png"/><Relationship Id="rId169" Type="http://schemas.openxmlformats.org/officeDocument/2006/relationships/customXml" Target="../ink/ink349.xml"/><Relationship Id="rId185" Type="http://schemas.openxmlformats.org/officeDocument/2006/relationships/customXml" Target="../ink/ink357.xml"/><Relationship Id="rId4" Type="http://schemas.openxmlformats.org/officeDocument/2006/relationships/image" Target="../media/image2210.png"/><Relationship Id="rId9" Type="http://schemas.openxmlformats.org/officeDocument/2006/relationships/customXml" Target="../ink/ink269.xml"/><Relationship Id="rId180" Type="http://schemas.openxmlformats.org/officeDocument/2006/relationships/image" Target="../media/image142.png"/><Relationship Id="rId26" Type="http://schemas.openxmlformats.org/officeDocument/2006/relationships/image" Target="../media/image63.png"/><Relationship Id="rId47" Type="http://schemas.openxmlformats.org/officeDocument/2006/relationships/customXml" Target="../ink/ink288.xml"/><Relationship Id="rId68" Type="http://schemas.openxmlformats.org/officeDocument/2006/relationships/image" Target="../media/image84.png"/><Relationship Id="rId89" Type="http://schemas.openxmlformats.org/officeDocument/2006/relationships/customXml" Target="../ink/ink309.xml"/><Relationship Id="rId112" Type="http://schemas.openxmlformats.org/officeDocument/2006/relationships/image" Target="../media/image107.png"/><Relationship Id="rId133" Type="http://schemas.openxmlformats.org/officeDocument/2006/relationships/customXml" Target="../ink/ink331.xml"/><Relationship Id="rId154" Type="http://schemas.openxmlformats.org/officeDocument/2006/relationships/image" Target="../media/image129.png"/><Relationship Id="rId175" Type="http://schemas.openxmlformats.org/officeDocument/2006/relationships/customXml" Target="../ink/ink352.xml"/><Relationship Id="rId196" Type="http://schemas.openxmlformats.org/officeDocument/2006/relationships/image" Target="../media/image150.png"/><Relationship Id="rId200" Type="http://schemas.openxmlformats.org/officeDocument/2006/relationships/image" Target="../media/image152.png"/><Relationship Id="rId16" Type="http://schemas.openxmlformats.org/officeDocument/2006/relationships/image" Target="../media/image58.png"/><Relationship Id="rId37" Type="http://schemas.openxmlformats.org/officeDocument/2006/relationships/customXml" Target="../ink/ink283.xml"/><Relationship Id="rId58" Type="http://schemas.openxmlformats.org/officeDocument/2006/relationships/image" Target="../media/image79.png"/><Relationship Id="rId79" Type="http://schemas.openxmlformats.org/officeDocument/2006/relationships/customXml" Target="../ink/ink304.xml"/><Relationship Id="rId102" Type="http://schemas.openxmlformats.org/officeDocument/2006/relationships/image" Target="../media/image102.png"/><Relationship Id="rId123" Type="http://schemas.openxmlformats.org/officeDocument/2006/relationships/customXml" Target="../ink/ink326.xml"/><Relationship Id="rId144" Type="http://schemas.openxmlformats.org/officeDocument/2006/relationships/image" Target="../media/image123.png"/><Relationship Id="rId90" Type="http://schemas.openxmlformats.org/officeDocument/2006/relationships/image" Target="../media/image96.png"/><Relationship Id="rId165" Type="http://schemas.openxmlformats.org/officeDocument/2006/relationships/customXml" Target="../ink/ink347.xml"/><Relationship Id="rId186" Type="http://schemas.openxmlformats.org/officeDocument/2006/relationships/image" Target="../media/image145.png"/><Relationship Id="rId27" Type="http://schemas.openxmlformats.org/officeDocument/2006/relationships/customXml" Target="../ink/ink278.xml"/><Relationship Id="rId48" Type="http://schemas.openxmlformats.org/officeDocument/2006/relationships/image" Target="../media/image74.png"/><Relationship Id="rId69" Type="http://schemas.openxmlformats.org/officeDocument/2006/relationships/customXml" Target="../ink/ink299.xml"/><Relationship Id="rId113" Type="http://schemas.openxmlformats.org/officeDocument/2006/relationships/customXml" Target="../ink/ink321.xml"/><Relationship Id="rId134" Type="http://schemas.openxmlformats.org/officeDocument/2006/relationships/image" Target="../media/image118.png"/><Relationship Id="rId80" Type="http://schemas.openxmlformats.org/officeDocument/2006/relationships/image" Target="../media/image91.png"/><Relationship Id="rId155" Type="http://schemas.openxmlformats.org/officeDocument/2006/relationships/customXml" Target="../ink/ink342.xml"/><Relationship Id="rId176" Type="http://schemas.openxmlformats.org/officeDocument/2006/relationships/image" Target="../media/image140.png"/><Relationship Id="rId197" Type="http://schemas.openxmlformats.org/officeDocument/2006/relationships/customXml" Target="../ink/ink363.xml"/><Relationship Id="rId201" Type="http://schemas.openxmlformats.org/officeDocument/2006/relationships/customXml" Target="../ink/ink365.xml"/><Relationship Id="rId17" Type="http://schemas.openxmlformats.org/officeDocument/2006/relationships/customXml" Target="../ink/ink273.xml"/><Relationship Id="rId38" Type="http://schemas.openxmlformats.org/officeDocument/2006/relationships/image" Target="../media/image69.png"/><Relationship Id="rId59" Type="http://schemas.openxmlformats.org/officeDocument/2006/relationships/customXml" Target="../ink/ink294.xml"/><Relationship Id="rId103" Type="http://schemas.openxmlformats.org/officeDocument/2006/relationships/customXml" Target="../ink/ink316.xml"/><Relationship Id="rId124" Type="http://schemas.openxmlformats.org/officeDocument/2006/relationships/image" Target="../media/image113.png"/><Relationship Id="rId70" Type="http://schemas.openxmlformats.org/officeDocument/2006/relationships/image" Target="../media/image85.png"/><Relationship Id="rId91" Type="http://schemas.openxmlformats.org/officeDocument/2006/relationships/customXml" Target="../ink/ink310.xml"/><Relationship Id="rId145" Type="http://schemas.openxmlformats.org/officeDocument/2006/relationships/customXml" Target="../ink/ink337.xml"/><Relationship Id="rId166" Type="http://schemas.openxmlformats.org/officeDocument/2006/relationships/image" Target="../media/image135.png"/><Relationship Id="rId187" Type="http://schemas.openxmlformats.org/officeDocument/2006/relationships/customXml" Target="../ink/ink358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4.png"/><Relationship Id="rId49" Type="http://schemas.openxmlformats.org/officeDocument/2006/relationships/customXml" Target="../ink/ink289.xml"/><Relationship Id="rId114" Type="http://schemas.openxmlformats.org/officeDocument/2006/relationships/image" Target="../media/image108.png"/><Relationship Id="rId60" Type="http://schemas.openxmlformats.org/officeDocument/2006/relationships/image" Target="../media/image80.png"/><Relationship Id="rId81" Type="http://schemas.openxmlformats.org/officeDocument/2006/relationships/customXml" Target="../ink/ink305.xml"/><Relationship Id="rId135" Type="http://schemas.openxmlformats.org/officeDocument/2006/relationships/customXml" Target="../ink/ink332.xml"/><Relationship Id="rId156" Type="http://schemas.openxmlformats.org/officeDocument/2006/relationships/image" Target="../media/image130.png"/><Relationship Id="rId177" Type="http://schemas.openxmlformats.org/officeDocument/2006/relationships/customXml" Target="../ink/ink353.xml"/><Relationship Id="rId198" Type="http://schemas.openxmlformats.org/officeDocument/2006/relationships/image" Target="../media/image151.png"/><Relationship Id="rId202" Type="http://schemas.openxmlformats.org/officeDocument/2006/relationships/image" Target="../media/image153.png"/><Relationship Id="rId18" Type="http://schemas.openxmlformats.org/officeDocument/2006/relationships/image" Target="../media/image59.png"/><Relationship Id="rId39" Type="http://schemas.openxmlformats.org/officeDocument/2006/relationships/customXml" Target="../ink/ink284.xml"/><Relationship Id="rId50" Type="http://schemas.openxmlformats.org/officeDocument/2006/relationships/image" Target="../media/image75.png"/><Relationship Id="rId104" Type="http://schemas.openxmlformats.org/officeDocument/2006/relationships/image" Target="../media/image103.png"/><Relationship Id="rId125" Type="http://schemas.openxmlformats.org/officeDocument/2006/relationships/customXml" Target="../ink/ink327.xml"/><Relationship Id="rId146" Type="http://schemas.openxmlformats.org/officeDocument/2006/relationships/image" Target="../media/image124.png"/><Relationship Id="rId167" Type="http://schemas.openxmlformats.org/officeDocument/2006/relationships/customXml" Target="../ink/ink348.xml"/><Relationship Id="rId188" Type="http://schemas.openxmlformats.org/officeDocument/2006/relationships/image" Target="../media/image146.png"/><Relationship Id="rId71" Type="http://schemas.openxmlformats.org/officeDocument/2006/relationships/customXml" Target="../ink/ink300.xml"/><Relationship Id="rId92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2.xml"/><Relationship Id="rId18" Type="http://schemas.openxmlformats.org/officeDocument/2006/relationships/image" Target="../media/image308.png"/><Relationship Id="rId26" Type="http://schemas.openxmlformats.org/officeDocument/2006/relationships/image" Target="../media/image312.png"/><Relationship Id="rId39" Type="http://schemas.openxmlformats.org/officeDocument/2006/relationships/customXml" Target="../ink/ink385.xml"/><Relationship Id="rId21" Type="http://schemas.openxmlformats.org/officeDocument/2006/relationships/customXml" Target="../ink/ink376.xml"/><Relationship Id="rId34" Type="http://schemas.openxmlformats.org/officeDocument/2006/relationships/image" Target="../media/image316.png"/><Relationship Id="rId7" Type="http://schemas.openxmlformats.org/officeDocument/2006/relationships/customXml" Target="../ink/ink369.xml"/><Relationship Id="rId12" Type="http://schemas.openxmlformats.org/officeDocument/2006/relationships/image" Target="../media/image305.png"/><Relationship Id="rId17" Type="http://schemas.openxmlformats.org/officeDocument/2006/relationships/customXml" Target="../ink/ink374.xml"/><Relationship Id="rId25" Type="http://schemas.openxmlformats.org/officeDocument/2006/relationships/customXml" Target="../ink/ink378.xml"/><Relationship Id="rId33" Type="http://schemas.openxmlformats.org/officeDocument/2006/relationships/customXml" Target="../ink/ink382.xml"/><Relationship Id="rId38" Type="http://schemas.openxmlformats.org/officeDocument/2006/relationships/image" Target="../media/image31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7.png"/><Relationship Id="rId20" Type="http://schemas.openxmlformats.org/officeDocument/2006/relationships/image" Target="../media/image309.png"/><Relationship Id="rId29" Type="http://schemas.openxmlformats.org/officeDocument/2006/relationships/customXml" Target="../ink/ink3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2.png"/><Relationship Id="rId11" Type="http://schemas.openxmlformats.org/officeDocument/2006/relationships/customXml" Target="../ink/ink371.xml"/><Relationship Id="rId24" Type="http://schemas.openxmlformats.org/officeDocument/2006/relationships/image" Target="../media/image311.png"/><Relationship Id="rId32" Type="http://schemas.openxmlformats.org/officeDocument/2006/relationships/image" Target="../media/image315.png"/><Relationship Id="rId37" Type="http://schemas.openxmlformats.org/officeDocument/2006/relationships/customXml" Target="../ink/ink384.xml"/><Relationship Id="rId40" Type="http://schemas.openxmlformats.org/officeDocument/2006/relationships/image" Target="../media/image319.png"/><Relationship Id="rId5" Type="http://schemas.openxmlformats.org/officeDocument/2006/relationships/customXml" Target="../ink/ink368.xml"/><Relationship Id="rId15" Type="http://schemas.openxmlformats.org/officeDocument/2006/relationships/customXml" Target="../ink/ink373.xml"/><Relationship Id="rId23" Type="http://schemas.openxmlformats.org/officeDocument/2006/relationships/customXml" Target="../ink/ink377.xml"/><Relationship Id="rId28" Type="http://schemas.openxmlformats.org/officeDocument/2006/relationships/image" Target="../media/image313.png"/><Relationship Id="rId36" Type="http://schemas.openxmlformats.org/officeDocument/2006/relationships/image" Target="../media/image317.png"/><Relationship Id="rId10" Type="http://schemas.openxmlformats.org/officeDocument/2006/relationships/image" Target="../media/image304.png"/><Relationship Id="rId19" Type="http://schemas.openxmlformats.org/officeDocument/2006/relationships/customXml" Target="../ink/ink375.xml"/><Relationship Id="rId31" Type="http://schemas.openxmlformats.org/officeDocument/2006/relationships/customXml" Target="../ink/ink381.xml"/><Relationship Id="rId4" Type="http://schemas.openxmlformats.org/officeDocument/2006/relationships/image" Target="../media/image301.png"/><Relationship Id="rId9" Type="http://schemas.openxmlformats.org/officeDocument/2006/relationships/customXml" Target="../ink/ink370.xml"/><Relationship Id="rId14" Type="http://schemas.openxmlformats.org/officeDocument/2006/relationships/image" Target="../media/image306.png"/><Relationship Id="rId22" Type="http://schemas.openxmlformats.org/officeDocument/2006/relationships/image" Target="../media/image310.png"/><Relationship Id="rId27" Type="http://schemas.openxmlformats.org/officeDocument/2006/relationships/customXml" Target="../ink/ink379.xml"/><Relationship Id="rId30" Type="http://schemas.openxmlformats.org/officeDocument/2006/relationships/image" Target="../media/image314.png"/><Relationship Id="rId35" Type="http://schemas.openxmlformats.org/officeDocument/2006/relationships/customXml" Target="../ink/ink383.xml"/><Relationship Id="rId8" Type="http://schemas.openxmlformats.org/officeDocument/2006/relationships/image" Target="../media/image303.png"/><Relationship Id="rId3" Type="http://schemas.openxmlformats.org/officeDocument/2006/relationships/customXml" Target="../ink/ink36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6.xml"/><Relationship Id="rId47" Type="http://schemas.openxmlformats.org/officeDocument/2006/relationships/image" Target="../media/image731.png"/><Relationship Id="rId55" Type="http://schemas.openxmlformats.org/officeDocument/2006/relationships/image" Target="../media/image155.png"/><Relationship Id="rId46" Type="http://schemas.openxmlformats.org/officeDocument/2006/relationships/customXml" Target="../ink/ink389.xml"/><Relationship Id="rId2" Type="http://schemas.openxmlformats.org/officeDocument/2006/relationships/notesSlide" Target="../notesSlides/notesSlide16.xml"/><Relationship Id="rId54" Type="http://schemas.openxmlformats.org/officeDocument/2006/relationships/customXml" Target="../ink/ink391.xml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21.png"/><Relationship Id="rId53" Type="http://schemas.openxmlformats.org/officeDocument/2006/relationships/image" Target="../media/image761.png"/><Relationship Id="rId5" Type="http://schemas.openxmlformats.org/officeDocument/2006/relationships/customXml" Target="../ink/ink387.xml"/><Relationship Id="rId57" Type="http://schemas.openxmlformats.org/officeDocument/2006/relationships/image" Target="../media/image156.png"/><Relationship Id="rId44" Type="http://schemas.openxmlformats.org/officeDocument/2006/relationships/customXml" Target="../ink/ink388.xml"/><Relationship Id="rId4" Type="http://schemas.openxmlformats.org/officeDocument/2006/relationships/image" Target="../media/image125.png"/><Relationship Id="rId43" Type="http://schemas.openxmlformats.org/officeDocument/2006/relationships/image" Target="../media/image712.png"/><Relationship Id="rId48" Type="http://schemas.openxmlformats.org/officeDocument/2006/relationships/customXml" Target="../ink/ink390.xml"/><Relationship Id="rId56" Type="http://schemas.openxmlformats.org/officeDocument/2006/relationships/customXml" Target="../ink/ink39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3.xml"/><Relationship Id="rId47" Type="http://schemas.openxmlformats.org/officeDocument/2006/relationships/image" Target="../media/image731.png"/><Relationship Id="rId55" Type="http://schemas.openxmlformats.org/officeDocument/2006/relationships/image" Target="../media/image155.png"/><Relationship Id="rId46" Type="http://schemas.openxmlformats.org/officeDocument/2006/relationships/customXml" Target="../ink/ink396.xml"/><Relationship Id="rId2" Type="http://schemas.openxmlformats.org/officeDocument/2006/relationships/notesSlide" Target="../notesSlides/notesSlide17.xml"/><Relationship Id="rId54" Type="http://schemas.openxmlformats.org/officeDocument/2006/relationships/customXml" Target="../ink/ink398.xml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21.png"/><Relationship Id="rId53" Type="http://schemas.openxmlformats.org/officeDocument/2006/relationships/image" Target="../media/image761.png"/><Relationship Id="rId5" Type="http://schemas.openxmlformats.org/officeDocument/2006/relationships/customXml" Target="../ink/ink394.xml"/><Relationship Id="rId57" Type="http://schemas.openxmlformats.org/officeDocument/2006/relationships/image" Target="../media/image156.png"/><Relationship Id="rId44" Type="http://schemas.openxmlformats.org/officeDocument/2006/relationships/customXml" Target="../ink/ink395.xml"/><Relationship Id="rId4" Type="http://schemas.openxmlformats.org/officeDocument/2006/relationships/image" Target="../media/image125.png"/><Relationship Id="rId43" Type="http://schemas.openxmlformats.org/officeDocument/2006/relationships/image" Target="../media/image712.png"/><Relationship Id="rId48" Type="http://schemas.openxmlformats.org/officeDocument/2006/relationships/customXml" Target="../ink/ink397.xml"/><Relationship Id="rId56" Type="http://schemas.openxmlformats.org/officeDocument/2006/relationships/customXml" Target="../ink/ink39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0.xml"/><Relationship Id="rId47" Type="http://schemas.openxmlformats.org/officeDocument/2006/relationships/image" Target="../media/image731.png"/><Relationship Id="rId55" Type="http://schemas.openxmlformats.org/officeDocument/2006/relationships/image" Target="../media/image155.png"/><Relationship Id="rId46" Type="http://schemas.openxmlformats.org/officeDocument/2006/relationships/customXml" Target="../ink/ink403.xml"/><Relationship Id="rId2" Type="http://schemas.openxmlformats.org/officeDocument/2006/relationships/notesSlide" Target="../notesSlides/notesSlide18.xml"/><Relationship Id="rId54" Type="http://schemas.openxmlformats.org/officeDocument/2006/relationships/customXml" Target="../ink/ink405.xml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721.png"/><Relationship Id="rId53" Type="http://schemas.openxmlformats.org/officeDocument/2006/relationships/image" Target="../media/image761.png"/><Relationship Id="rId5" Type="http://schemas.openxmlformats.org/officeDocument/2006/relationships/customXml" Target="../ink/ink401.xml"/><Relationship Id="rId57" Type="http://schemas.openxmlformats.org/officeDocument/2006/relationships/image" Target="../media/image156.png"/><Relationship Id="rId44" Type="http://schemas.openxmlformats.org/officeDocument/2006/relationships/customXml" Target="../ink/ink402.xml"/><Relationship Id="rId4" Type="http://schemas.openxmlformats.org/officeDocument/2006/relationships/image" Target="../media/image157.png"/><Relationship Id="rId43" Type="http://schemas.openxmlformats.org/officeDocument/2006/relationships/image" Target="../media/image712.png"/><Relationship Id="rId48" Type="http://schemas.openxmlformats.org/officeDocument/2006/relationships/customXml" Target="../ink/ink404.xml"/><Relationship Id="rId56" Type="http://schemas.openxmlformats.org/officeDocument/2006/relationships/customXml" Target="../ink/ink40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customXml" Target="../ink/ink33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customXml" Target="../ink/ink32.xml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image" Target="../media/image34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customXml" Target="../ink/ink408.xml"/><Relationship Id="rId4" Type="http://schemas.openxmlformats.org/officeDocument/2006/relationships/image" Target="../media/image1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2.xml"/><Relationship Id="rId3" Type="http://schemas.openxmlformats.org/officeDocument/2006/relationships/image" Target="../media/image161.png"/><Relationship Id="rId7" Type="http://schemas.openxmlformats.org/officeDocument/2006/relationships/image" Target="../media/image171.png"/><Relationship Id="rId2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1.xml"/><Relationship Id="rId11" Type="http://schemas.openxmlformats.org/officeDocument/2006/relationships/image" Target="../media/image173.png"/><Relationship Id="rId5" Type="http://schemas.openxmlformats.org/officeDocument/2006/relationships/image" Target="../media/image162.png"/><Relationship Id="rId10" Type="http://schemas.openxmlformats.org/officeDocument/2006/relationships/customXml" Target="../ink/ink413.xml"/><Relationship Id="rId4" Type="http://schemas.openxmlformats.org/officeDocument/2006/relationships/customXml" Target="../ink/ink410.xml"/><Relationship Id="rId9" Type="http://schemas.openxmlformats.org/officeDocument/2006/relationships/image" Target="../media/image17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9.xml"/><Relationship Id="rId18" Type="http://schemas.openxmlformats.org/officeDocument/2006/relationships/image" Target="../media/image168.png"/><Relationship Id="rId26" Type="http://schemas.openxmlformats.org/officeDocument/2006/relationships/image" Target="../media/image175.png"/><Relationship Id="rId39" Type="http://schemas.openxmlformats.org/officeDocument/2006/relationships/customXml" Target="../ink/ink432.xml"/><Relationship Id="rId21" Type="http://schemas.openxmlformats.org/officeDocument/2006/relationships/customXml" Target="../ink/ink423.xml"/><Relationship Id="rId34" Type="http://schemas.openxmlformats.org/officeDocument/2006/relationships/image" Target="../media/image179.png"/><Relationship Id="rId42" Type="http://schemas.openxmlformats.org/officeDocument/2006/relationships/image" Target="../media/image183.png"/><Relationship Id="rId47" Type="http://schemas.openxmlformats.org/officeDocument/2006/relationships/customXml" Target="../ink/ink436.xml"/><Relationship Id="rId50" Type="http://schemas.openxmlformats.org/officeDocument/2006/relationships/image" Target="../media/image187.png"/><Relationship Id="rId55" Type="http://schemas.openxmlformats.org/officeDocument/2006/relationships/customXml" Target="../ink/ink440.xml"/><Relationship Id="rId7" Type="http://schemas.openxmlformats.org/officeDocument/2006/relationships/customXml" Target="../ink/ink416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67.png"/><Relationship Id="rId29" Type="http://schemas.openxmlformats.org/officeDocument/2006/relationships/customXml" Target="../ink/ink427.xml"/><Relationship Id="rId11" Type="http://schemas.openxmlformats.org/officeDocument/2006/relationships/customXml" Target="../ink/ink418.xml"/><Relationship Id="rId24" Type="http://schemas.openxmlformats.org/officeDocument/2006/relationships/image" Target="../media/image174.png"/><Relationship Id="rId32" Type="http://schemas.openxmlformats.org/officeDocument/2006/relationships/image" Target="../media/image178.png"/><Relationship Id="rId37" Type="http://schemas.openxmlformats.org/officeDocument/2006/relationships/customXml" Target="../ink/ink431.xml"/><Relationship Id="rId40" Type="http://schemas.openxmlformats.org/officeDocument/2006/relationships/image" Target="../media/image182.png"/><Relationship Id="rId45" Type="http://schemas.openxmlformats.org/officeDocument/2006/relationships/customXml" Target="../ink/ink435.xml"/><Relationship Id="rId53" Type="http://schemas.openxmlformats.org/officeDocument/2006/relationships/customXml" Target="../ink/ink439.xml"/><Relationship Id="rId58" Type="http://schemas.openxmlformats.org/officeDocument/2006/relationships/image" Target="../media/image191.png"/><Relationship Id="rId5" Type="http://schemas.openxmlformats.org/officeDocument/2006/relationships/customXml" Target="../ink/ink415.xml"/><Relationship Id="rId19" Type="http://schemas.openxmlformats.org/officeDocument/2006/relationships/customXml" Target="../ink/ink422.xml"/><Relationship Id="rId4" Type="http://schemas.openxmlformats.org/officeDocument/2006/relationships/image" Target="../media/image1590.png"/><Relationship Id="rId9" Type="http://schemas.openxmlformats.org/officeDocument/2006/relationships/customXml" Target="../ink/ink417.xml"/><Relationship Id="rId14" Type="http://schemas.openxmlformats.org/officeDocument/2006/relationships/image" Target="../media/image166.png"/><Relationship Id="rId22" Type="http://schemas.openxmlformats.org/officeDocument/2006/relationships/image" Target="../media/image170.png"/><Relationship Id="rId27" Type="http://schemas.openxmlformats.org/officeDocument/2006/relationships/customXml" Target="../ink/ink426.xml"/><Relationship Id="rId30" Type="http://schemas.openxmlformats.org/officeDocument/2006/relationships/image" Target="../media/image177.png"/><Relationship Id="rId35" Type="http://schemas.openxmlformats.org/officeDocument/2006/relationships/customXml" Target="../ink/ink430.xml"/><Relationship Id="rId43" Type="http://schemas.openxmlformats.org/officeDocument/2006/relationships/customXml" Target="../ink/ink434.xml"/><Relationship Id="rId48" Type="http://schemas.openxmlformats.org/officeDocument/2006/relationships/image" Target="../media/image186.png"/><Relationship Id="rId56" Type="http://schemas.openxmlformats.org/officeDocument/2006/relationships/image" Target="../media/image190.png"/><Relationship Id="rId8" Type="http://schemas.openxmlformats.org/officeDocument/2006/relationships/image" Target="../media/image163.png"/><Relationship Id="rId51" Type="http://schemas.openxmlformats.org/officeDocument/2006/relationships/customXml" Target="../ink/ink438.xml"/><Relationship Id="rId3" Type="http://schemas.openxmlformats.org/officeDocument/2006/relationships/customXml" Target="../ink/ink414.xml"/><Relationship Id="rId12" Type="http://schemas.openxmlformats.org/officeDocument/2006/relationships/image" Target="../media/image165.png"/><Relationship Id="rId17" Type="http://schemas.openxmlformats.org/officeDocument/2006/relationships/customXml" Target="../ink/ink421.xml"/><Relationship Id="rId25" Type="http://schemas.openxmlformats.org/officeDocument/2006/relationships/customXml" Target="../ink/ink425.xml"/><Relationship Id="rId33" Type="http://schemas.openxmlformats.org/officeDocument/2006/relationships/customXml" Target="../ink/ink429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20" Type="http://schemas.openxmlformats.org/officeDocument/2006/relationships/image" Target="../media/image169.png"/><Relationship Id="rId41" Type="http://schemas.openxmlformats.org/officeDocument/2006/relationships/customXml" Target="../ink/ink433.xml"/><Relationship Id="rId54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5" Type="http://schemas.openxmlformats.org/officeDocument/2006/relationships/customXml" Target="../ink/ink420.xml"/><Relationship Id="rId23" Type="http://schemas.openxmlformats.org/officeDocument/2006/relationships/customXml" Target="../ink/ink424.xml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437.xml"/><Relationship Id="rId57" Type="http://schemas.openxmlformats.org/officeDocument/2006/relationships/customXml" Target="../ink/ink441.xml"/><Relationship Id="rId10" Type="http://schemas.openxmlformats.org/officeDocument/2006/relationships/image" Target="../media/image164.png"/><Relationship Id="rId31" Type="http://schemas.openxmlformats.org/officeDocument/2006/relationships/customXml" Target="../ink/ink428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/Relationships>
</file>

<file path=ppt/slides/_rels/slide24.xml.rels><?xml version="1.0" encoding="UTF-8" standalone="yes"?>
<Relationships xmlns="http://schemas.openxmlformats.org/package/2006/relationships"><Relationship Id="rId39" Type="http://schemas.openxmlformats.org/officeDocument/2006/relationships/customXml" Target="../ink/ink450.xml"/><Relationship Id="rId18" Type="http://schemas.openxmlformats.org/officeDocument/2006/relationships/image" Target="../media/image179.png"/><Relationship Id="rId26" Type="http://schemas.openxmlformats.org/officeDocument/2006/relationships/image" Target="../media/image183.png"/><Relationship Id="rId34" Type="http://schemas.openxmlformats.org/officeDocument/2006/relationships/image" Target="../media/image187.png"/><Relationship Id="rId42" Type="http://schemas.openxmlformats.org/officeDocument/2006/relationships/image" Target="../media/image192.png"/><Relationship Id="rId47" Type="http://schemas.openxmlformats.org/officeDocument/2006/relationships/customXml" Target="../ink/ink454.xml"/><Relationship Id="rId50" Type="http://schemas.openxmlformats.org/officeDocument/2006/relationships/image" Target="../media/image196.png"/><Relationship Id="rId55" Type="http://schemas.openxmlformats.org/officeDocument/2006/relationships/customXml" Target="../ink/ink458.xml"/><Relationship Id="rId63" Type="http://schemas.openxmlformats.org/officeDocument/2006/relationships/customXml" Target="../ink/ink465.xml"/><Relationship Id="rId68" Type="http://schemas.openxmlformats.org/officeDocument/2006/relationships/image" Target="../media/image200.png"/><Relationship Id="rId7" Type="http://schemas.openxmlformats.org/officeDocument/2006/relationships/customXml" Target="../ink/ink444.xml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445.xml"/><Relationship Id="rId16" Type="http://schemas.openxmlformats.org/officeDocument/2006/relationships/image" Target="../media/image178.png"/><Relationship Id="rId32" Type="http://schemas.openxmlformats.org/officeDocument/2006/relationships/image" Target="../media/image186.png"/><Relationship Id="rId37" Type="http://schemas.openxmlformats.org/officeDocument/2006/relationships/customXml" Target="../ink/ink449.xml"/><Relationship Id="rId40" Type="http://schemas.openxmlformats.org/officeDocument/2006/relationships/image" Target="../media/image190.png"/><Relationship Id="rId45" Type="http://schemas.openxmlformats.org/officeDocument/2006/relationships/customXml" Target="../ink/ink453.xml"/><Relationship Id="rId53" Type="http://schemas.openxmlformats.org/officeDocument/2006/relationships/customXml" Target="../ink/ink457.xml"/><Relationship Id="rId58" Type="http://schemas.openxmlformats.org/officeDocument/2006/relationships/customXml" Target="../ink/ink460.xml"/><Relationship Id="rId24" Type="http://schemas.openxmlformats.org/officeDocument/2006/relationships/image" Target="../media/image182.png"/><Relationship Id="rId66" Type="http://schemas.openxmlformats.org/officeDocument/2006/relationships/customXml" Target="../ink/ink468.xml"/><Relationship Id="rId5" Type="http://schemas.openxmlformats.org/officeDocument/2006/relationships/customXml" Target="../ink/ink443.xml"/><Relationship Id="rId61" Type="http://schemas.openxmlformats.org/officeDocument/2006/relationships/customXml" Target="../ink/ink463.xml"/><Relationship Id="rId4" Type="http://schemas.openxmlformats.org/officeDocument/2006/relationships/image" Target="../media/image1590.png"/><Relationship Id="rId30" Type="http://schemas.openxmlformats.org/officeDocument/2006/relationships/image" Target="../media/image185.png"/><Relationship Id="rId35" Type="http://schemas.openxmlformats.org/officeDocument/2006/relationships/customXml" Target="../ink/ink448.xml"/><Relationship Id="rId43" Type="http://schemas.openxmlformats.org/officeDocument/2006/relationships/customXml" Target="../ink/ink452.xml"/><Relationship Id="rId48" Type="http://schemas.openxmlformats.org/officeDocument/2006/relationships/image" Target="../media/image195.png"/><Relationship Id="rId56" Type="http://schemas.openxmlformats.org/officeDocument/2006/relationships/image" Target="../media/image199.png"/><Relationship Id="rId14" Type="http://schemas.openxmlformats.org/officeDocument/2006/relationships/image" Target="../media/image177.png"/><Relationship Id="rId64" Type="http://schemas.openxmlformats.org/officeDocument/2006/relationships/customXml" Target="../ink/ink466.xml"/><Relationship Id="rId22" Type="http://schemas.openxmlformats.org/officeDocument/2006/relationships/image" Target="../media/image181.png"/><Relationship Id="rId51" Type="http://schemas.openxmlformats.org/officeDocument/2006/relationships/customXml" Target="../ink/ink456.xml"/><Relationship Id="rId8" Type="http://schemas.openxmlformats.org/officeDocument/2006/relationships/image" Target="../media/image174.png"/><Relationship Id="rId3" Type="http://schemas.openxmlformats.org/officeDocument/2006/relationships/customXml" Target="../ink/ink442.xml"/><Relationship Id="rId33" Type="http://schemas.openxmlformats.org/officeDocument/2006/relationships/customXml" Target="../ink/ink447.xml"/><Relationship Id="rId38" Type="http://schemas.openxmlformats.org/officeDocument/2006/relationships/image" Target="../media/image189.png"/><Relationship Id="rId46" Type="http://schemas.openxmlformats.org/officeDocument/2006/relationships/image" Target="../media/image194.png"/><Relationship Id="rId59" Type="http://schemas.openxmlformats.org/officeDocument/2006/relationships/customXml" Target="../ink/ink461.xml"/><Relationship Id="rId12" Type="http://schemas.openxmlformats.org/officeDocument/2006/relationships/image" Target="../media/image176.png"/><Relationship Id="rId67" Type="http://schemas.openxmlformats.org/officeDocument/2006/relationships/customXml" Target="../ink/ink469.xml"/><Relationship Id="rId41" Type="http://schemas.openxmlformats.org/officeDocument/2006/relationships/customXml" Target="../ink/ink451.xml"/><Relationship Id="rId54" Type="http://schemas.openxmlformats.org/officeDocument/2006/relationships/image" Target="../media/image198.png"/><Relationship Id="rId62" Type="http://schemas.openxmlformats.org/officeDocument/2006/relationships/customXml" Target="../ink/ink464.xml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28" Type="http://schemas.openxmlformats.org/officeDocument/2006/relationships/image" Target="../media/image184.png"/><Relationship Id="rId36" Type="http://schemas.openxmlformats.org/officeDocument/2006/relationships/image" Target="../media/image188.png"/><Relationship Id="rId49" Type="http://schemas.openxmlformats.org/officeDocument/2006/relationships/customXml" Target="../ink/ink455.xml"/><Relationship Id="rId57" Type="http://schemas.openxmlformats.org/officeDocument/2006/relationships/customXml" Target="../ink/ink459.xml"/><Relationship Id="rId31" Type="http://schemas.openxmlformats.org/officeDocument/2006/relationships/customXml" Target="../ink/ink446.xml"/><Relationship Id="rId44" Type="http://schemas.openxmlformats.org/officeDocument/2006/relationships/image" Target="../media/image193.png"/><Relationship Id="rId52" Type="http://schemas.openxmlformats.org/officeDocument/2006/relationships/image" Target="../media/image197.png"/><Relationship Id="rId10" Type="http://schemas.openxmlformats.org/officeDocument/2006/relationships/image" Target="../media/image175.png"/><Relationship Id="rId60" Type="http://schemas.openxmlformats.org/officeDocument/2006/relationships/customXml" Target="../ink/ink462.xml"/><Relationship Id="rId65" Type="http://schemas.openxmlformats.org/officeDocument/2006/relationships/customXml" Target="../ink/ink467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1.xml"/><Relationship Id="rId42" Type="http://schemas.openxmlformats.org/officeDocument/2006/relationships/customXml" Target="../ink/ink489.xml"/><Relationship Id="rId47" Type="http://schemas.openxmlformats.org/officeDocument/2006/relationships/image" Target="../media/image222.png"/><Relationship Id="rId63" Type="http://schemas.openxmlformats.org/officeDocument/2006/relationships/image" Target="../media/image230.png"/><Relationship Id="rId68" Type="http://schemas.openxmlformats.org/officeDocument/2006/relationships/customXml" Target="../ink/ink500.xml"/><Relationship Id="rId84" Type="http://schemas.openxmlformats.org/officeDocument/2006/relationships/customXml" Target="../ink/ink508.xml"/><Relationship Id="rId89" Type="http://schemas.openxmlformats.org/officeDocument/2006/relationships/image" Target="../media/image243.png"/><Relationship Id="rId16" Type="http://schemas.openxmlformats.org/officeDocument/2006/relationships/customXml" Target="../ink/ink477.xml"/><Relationship Id="rId11" Type="http://schemas.openxmlformats.org/officeDocument/2006/relationships/image" Target="../media/image204.png"/><Relationship Id="rId32" Type="http://schemas.openxmlformats.org/officeDocument/2006/relationships/customXml" Target="../ink/ink484.xml"/><Relationship Id="rId37" Type="http://schemas.openxmlformats.org/officeDocument/2006/relationships/image" Target="../media/image217.png"/><Relationship Id="rId53" Type="http://schemas.openxmlformats.org/officeDocument/2006/relationships/image" Target="../media/image225.png"/><Relationship Id="rId58" Type="http://schemas.openxmlformats.org/officeDocument/2006/relationships/customXml" Target="../ink/ink495.xml"/><Relationship Id="rId74" Type="http://schemas.openxmlformats.org/officeDocument/2006/relationships/customXml" Target="../ink/ink503.xml"/><Relationship Id="rId79" Type="http://schemas.openxmlformats.org/officeDocument/2006/relationships/image" Target="../media/image238.png"/><Relationship Id="rId5" Type="http://schemas.openxmlformats.org/officeDocument/2006/relationships/image" Target="../media/image201.png"/><Relationship Id="rId90" Type="http://schemas.openxmlformats.org/officeDocument/2006/relationships/customXml" Target="../ink/ink511.xml"/><Relationship Id="rId95" Type="http://schemas.openxmlformats.org/officeDocument/2006/relationships/image" Target="../media/image209.png"/><Relationship Id="rId27" Type="http://schemas.openxmlformats.org/officeDocument/2006/relationships/image" Target="../media/image212.png"/><Relationship Id="rId43" Type="http://schemas.openxmlformats.org/officeDocument/2006/relationships/image" Target="../media/image220.png"/><Relationship Id="rId48" Type="http://schemas.openxmlformats.org/officeDocument/2006/relationships/customXml" Target="../ink/ink492.xml"/><Relationship Id="rId64" Type="http://schemas.openxmlformats.org/officeDocument/2006/relationships/customXml" Target="../ink/ink498.xml"/><Relationship Id="rId69" Type="http://schemas.openxmlformats.org/officeDocument/2006/relationships/image" Target="../media/image233.png"/><Relationship Id="rId8" Type="http://schemas.openxmlformats.org/officeDocument/2006/relationships/customXml" Target="../ink/ink473.xml"/><Relationship Id="rId72" Type="http://schemas.openxmlformats.org/officeDocument/2006/relationships/customXml" Target="../ink/ink502.xml"/><Relationship Id="rId80" Type="http://schemas.openxmlformats.org/officeDocument/2006/relationships/customXml" Target="../ink/ink506.xml"/><Relationship Id="rId85" Type="http://schemas.openxmlformats.org/officeDocument/2006/relationships/image" Target="../media/image241.png"/><Relationship Id="rId93" Type="http://schemas.openxmlformats.org/officeDocument/2006/relationships/image" Target="../media/image245.png"/><Relationship Id="rId98" Type="http://schemas.openxmlformats.org/officeDocument/2006/relationships/customXml" Target="../ink/ink515.xml"/><Relationship Id="rId3" Type="http://schemas.openxmlformats.org/officeDocument/2006/relationships/image" Target="../media/image2000.png"/><Relationship Id="rId12" Type="http://schemas.openxmlformats.org/officeDocument/2006/relationships/customXml" Target="../ink/ink475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5.png"/><Relationship Id="rId38" Type="http://schemas.openxmlformats.org/officeDocument/2006/relationships/customXml" Target="../ink/ink487.xml"/><Relationship Id="rId46" Type="http://schemas.openxmlformats.org/officeDocument/2006/relationships/customXml" Target="../ink/ink491.xml"/><Relationship Id="rId59" Type="http://schemas.openxmlformats.org/officeDocument/2006/relationships/image" Target="../media/image228.png"/><Relationship Id="rId67" Type="http://schemas.openxmlformats.org/officeDocument/2006/relationships/image" Target="../media/image232.png"/><Relationship Id="rId20" Type="http://schemas.openxmlformats.org/officeDocument/2006/relationships/customXml" Target="../ink/ink479.xml"/><Relationship Id="rId41" Type="http://schemas.openxmlformats.org/officeDocument/2006/relationships/image" Target="../media/image219.png"/><Relationship Id="rId54" Type="http://schemas.openxmlformats.org/officeDocument/2006/relationships/customXml" Target="../ink/ink494.xml"/><Relationship Id="rId62" Type="http://schemas.openxmlformats.org/officeDocument/2006/relationships/customXml" Target="../ink/ink497.xml"/><Relationship Id="rId70" Type="http://schemas.openxmlformats.org/officeDocument/2006/relationships/customXml" Target="../ink/ink501.xml"/><Relationship Id="rId75" Type="http://schemas.openxmlformats.org/officeDocument/2006/relationships/image" Target="../media/image236.png"/><Relationship Id="rId83" Type="http://schemas.openxmlformats.org/officeDocument/2006/relationships/image" Target="../media/image240.png"/><Relationship Id="rId88" Type="http://schemas.openxmlformats.org/officeDocument/2006/relationships/customXml" Target="../ink/ink510.xml"/><Relationship Id="rId91" Type="http://schemas.openxmlformats.org/officeDocument/2006/relationships/image" Target="../media/image244.png"/><Relationship Id="rId96" Type="http://schemas.openxmlformats.org/officeDocument/2006/relationships/customXml" Target="../ink/ink5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2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482.xml"/><Relationship Id="rId36" Type="http://schemas.openxmlformats.org/officeDocument/2006/relationships/customXml" Target="../ink/ink486.xml"/><Relationship Id="rId49" Type="http://schemas.openxmlformats.org/officeDocument/2006/relationships/image" Target="../media/image223.png"/><Relationship Id="rId57" Type="http://schemas.openxmlformats.org/officeDocument/2006/relationships/image" Target="../media/image227.png"/><Relationship Id="rId10" Type="http://schemas.openxmlformats.org/officeDocument/2006/relationships/customXml" Target="../ink/ink474.xml"/><Relationship Id="rId31" Type="http://schemas.openxmlformats.org/officeDocument/2006/relationships/image" Target="../media/image214.png"/><Relationship Id="rId44" Type="http://schemas.openxmlformats.org/officeDocument/2006/relationships/customXml" Target="../ink/ink490.xml"/><Relationship Id="rId60" Type="http://schemas.openxmlformats.org/officeDocument/2006/relationships/customXml" Target="../ink/ink496.xml"/><Relationship Id="rId65" Type="http://schemas.openxmlformats.org/officeDocument/2006/relationships/image" Target="../media/image231.png"/><Relationship Id="rId73" Type="http://schemas.openxmlformats.org/officeDocument/2006/relationships/image" Target="../media/image235.png"/><Relationship Id="rId78" Type="http://schemas.openxmlformats.org/officeDocument/2006/relationships/customXml" Target="../ink/ink505.xml"/><Relationship Id="rId81" Type="http://schemas.openxmlformats.org/officeDocument/2006/relationships/image" Target="../media/image239.png"/><Relationship Id="rId86" Type="http://schemas.openxmlformats.org/officeDocument/2006/relationships/customXml" Target="../ink/ink509.xml"/><Relationship Id="rId94" Type="http://schemas.openxmlformats.org/officeDocument/2006/relationships/customXml" Target="../ink/ink513.xml"/><Relationship Id="rId99" Type="http://schemas.openxmlformats.org/officeDocument/2006/relationships/image" Target="../media/image226.png"/><Relationship Id="rId4" Type="http://schemas.openxmlformats.org/officeDocument/2006/relationships/customXml" Target="../ink/ink471.xml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478.xml"/><Relationship Id="rId39" Type="http://schemas.openxmlformats.org/officeDocument/2006/relationships/image" Target="../media/image218.png"/><Relationship Id="rId34" Type="http://schemas.openxmlformats.org/officeDocument/2006/relationships/customXml" Target="../ink/ink485.xml"/><Relationship Id="rId50" Type="http://schemas.openxmlformats.org/officeDocument/2006/relationships/customXml" Target="../ink/ink493.xml"/><Relationship Id="rId76" Type="http://schemas.openxmlformats.org/officeDocument/2006/relationships/customXml" Target="../ink/ink504.xml"/><Relationship Id="rId97" Type="http://schemas.openxmlformats.org/officeDocument/2006/relationships/image" Target="../media/image224.png"/><Relationship Id="rId7" Type="http://schemas.openxmlformats.org/officeDocument/2006/relationships/image" Target="../media/image202.png"/><Relationship Id="rId71" Type="http://schemas.openxmlformats.org/officeDocument/2006/relationships/image" Target="../media/image234.png"/><Relationship Id="rId92" Type="http://schemas.openxmlformats.org/officeDocument/2006/relationships/customXml" Target="../ink/ink512.xml"/><Relationship Id="rId2" Type="http://schemas.openxmlformats.org/officeDocument/2006/relationships/customXml" Target="../ink/ink470.xml"/><Relationship Id="rId29" Type="http://schemas.openxmlformats.org/officeDocument/2006/relationships/image" Target="../media/image213.png"/><Relationship Id="rId24" Type="http://schemas.openxmlformats.org/officeDocument/2006/relationships/customXml" Target="../ink/ink480.xml"/><Relationship Id="rId40" Type="http://schemas.openxmlformats.org/officeDocument/2006/relationships/customXml" Target="../ink/ink488.xml"/><Relationship Id="rId45" Type="http://schemas.openxmlformats.org/officeDocument/2006/relationships/image" Target="../media/image221.png"/><Relationship Id="rId66" Type="http://schemas.openxmlformats.org/officeDocument/2006/relationships/customXml" Target="../ink/ink499.xml"/><Relationship Id="rId87" Type="http://schemas.openxmlformats.org/officeDocument/2006/relationships/image" Target="../media/image242.png"/><Relationship Id="rId61" Type="http://schemas.openxmlformats.org/officeDocument/2006/relationships/image" Target="../media/image229.png"/><Relationship Id="rId82" Type="http://schemas.openxmlformats.org/officeDocument/2006/relationships/customXml" Target="../ink/ink507.xml"/><Relationship Id="rId19" Type="http://schemas.openxmlformats.org/officeDocument/2006/relationships/image" Target="../media/image208.png"/><Relationship Id="rId14" Type="http://schemas.openxmlformats.org/officeDocument/2006/relationships/customXml" Target="../ink/ink476.xml"/><Relationship Id="rId30" Type="http://schemas.openxmlformats.org/officeDocument/2006/relationships/customXml" Target="../ink/ink483.xml"/><Relationship Id="rId35" Type="http://schemas.openxmlformats.org/officeDocument/2006/relationships/image" Target="../media/image216.png"/><Relationship Id="rId77" Type="http://schemas.openxmlformats.org/officeDocument/2006/relationships/image" Target="../media/image237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9.png"/><Relationship Id="rId26" Type="http://schemas.openxmlformats.org/officeDocument/2006/relationships/image" Target="../media/image183.png"/><Relationship Id="rId42" Type="http://schemas.openxmlformats.org/officeDocument/2006/relationships/image" Target="../media/image192.png"/><Relationship Id="rId47" Type="http://schemas.openxmlformats.org/officeDocument/2006/relationships/customXml" Target="../ink/ink521.xml"/><Relationship Id="rId50" Type="http://schemas.openxmlformats.org/officeDocument/2006/relationships/image" Target="../media/image196.png"/><Relationship Id="rId55" Type="http://schemas.openxmlformats.org/officeDocument/2006/relationships/customXml" Target="../ink/ink527.xml"/><Relationship Id="rId46" Type="http://schemas.openxmlformats.org/officeDocument/2006/relationships/image" Target="../media/image194.png"/><Relationship Id="rId12" Type="http://schemas.openxmlformats.org/officeDocument/2006/relationships/image" Target="../media/image176.png"/><Relationship Id="rId59" Type="http://schemas.openxmlformats.org/officeDocument/2006/relationships/customXml" Target="../ink/ink531.xml"/><Relationship Id="rId2" Type="http://schemas.openxmlformats.org/officeDocument/2006/relationships/customXml" Target="../ink/ink516.xml"/><Relationship Id="rId54" Type="http://schemas.openxmlformats.org/officeDocument/2006/relationships/customXml" Target="../ink/ink526.xml"/><Relationship Id="rId16" Type="http://schemas.openxmlformats.org/officeDocument/2006/relationships/image" Target="../media/image178.png"/><Relationship Id="rId20" Type="http://schemas.openxmlformats.org/officeDocument/2006/relationships/image" Target="../media/image180.png"/><Relationship Id="rId62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8.xml"/><Relationship Id="rId45" Type="http://schemas.openxmlformats.org/officeDocument/2006/relationships/customXml" Target="../ink/ink520.xml"/><Relationship Id="rId53" Type="http://schemas.openxmlformats.org/officeDocument/2006/relationships/customXml" Target="../ink/ink525.xml"/><Relationship Id="rId58" Type="http://schemas.openxmlformats.org/officeDocument/2006/relationships/customXml" Target="../ink/ink530.xml"/><Relationship Id="rId24" Type="http://schemas.openxmlformats.org/officeDocument/2006/relationships/image" Target="../media/image182.png"/><Relationship Id="rId5" Type="http://schemas.openxmlformats.org/officeDocument/2006/relationships/image" Target="../media/image208.png"/><Relationship Id="rId49" Type="http://schemas.openxmlformats.org/officeDocument/2006/relationships/customXml" Target="../ink/ink522.xml"/><Relationship Id="rId57" Type="http://schemas.openxmlformats.org/officeDocument/2006/relationships/customXml" Target="../ink/ink529.xml"/><Relationship Id="rId61" Type="http://schemas.openxmlformats.org/officeDocument/2006/relationships/customXml" Target="../ink/ink533.xml"/><Relationship Id="rId44" Type="http://schemas.openxmlformats.org/officeDocument/2006/relationships/image" Target="../media/image193.png"/><Relationship Id="rId52" Type="http://schemas.openxmlformats.org/officeDocument/2006/relationships/customXml" Target="../ink/ink524.xml"/><Relationship Id="rId10" Type="http://schemas.openxmlformats.org/officeDocument/2006/relationships/image" Target="../media/image175.png"/><Relationship Id="rId60" Type="http://schemas.openxmlformats.org/officeDocument/2006/relationships/customXml" Target="../ink/ink532.xml"/><Relationship Id="rId4" Type="http://schemas.openxmlformats.org/officeDocument/2006/relationships/customXml" Target="../ink/ink517.xml"/><Relationship Id="rId43" Type="http://schemas.openxmlformats.org/officeDocument/2006/relationships/customXml" Target="../ink/ink519.xml"/><Relationship Id="rId48" Type="http://schemas.openxmlformats.org/officeDocument/2006/relationships/image" Target="../media/image195.png"/><Relationship Id="rId14" Type="http://schemas.openxmlformats.org/officeDocument/2006/relationships/image" Target="../media/image177.png"/><Relationship Id="rId56" Type="http://schemas.openxmlformats.org/officeDocument/2006/relationships/customXml" Target="../ink/ink528.xml"/><Relationship Id="rId22" Type="http://schemas.openxmlformats.org/officeDocument/2006/relationships/image" Target="../media/image181.png"/><Relationship Id="rId51" Type="http://schemas.openxmlformats.org/officeDocument/2006/relationships/customXml" Target="../ink/ink523.xml"/><Relationship Id="rId8" Type="http://schemas.openxmlformats.org/officeDocument/2006/relationships/image" Target="../media/image174.png"/><Relationship Id="rId3" Type="http://schemas.openxmlformats.org/officeDocument/2006/relationships/image" Target="../media/image207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3.xml"/><Relationship Id="rId117" Type="http://schemas.openxmlformats.org/officeDocument/2006/relationships/image" Target="../media/image258.png"/><Relationship Id="rId42" Type="http://schemas.openxmlformats.org/officeDocument/2006/relationships/customXml" Target="../ink/ink551.xml"/><Relationship Id="rId47" Type="http://schemas.openxmlformats.org/officeDocument/2006/relationships/image" Target="../media/image222.png"/><Relationship Id="rId84" Type="http://schemas.openxmlformats.org/officeDocument/2006/relationships/customXml" Target="../ink/ink565.xml"/><Relationship Id="rId89" Type="http://schemas.openxmlformats.org/officeDocument/2006/relationships/image" Target="../media/image243.png"/><Relationship Id="rId112" Type="http://schemas.openxmlformats.org/officeDocument/2006/relationships/customXml" Target="../ink/ink579.xml"/><Relationship Id="rId133" Type="http://schemas.openxmlformats.org/officeDocument/2006/relationships/image" Target="../media/image266.png"/><Relationship Id="rId16" Type="http://schemas.openxmlformats.org/officeDocument/2006/relationships/customXml" Target="../ink/ink539.xml"/><Relationship Id="rId107" Type="http://schemas.openxmlformats.org/officeDocument/2006/relationships/image" Target="../media/image253.png"/><Relationship Id="rId11" Type="http://schemas.openxmlformats.org/officeDocument/2006/relationships/image" Target="../media/image204.png"/><Relationship Id="rId32" Type="http://schemas.openxmlformats.org/officeDocument/2006/relationships/customXml" Target="../ink/ink546.xml"/><Relationship Id="rId37" Type="http://schemas.openxmlformats.org/officeDocument/2006/relationships/image" Target="../media/image217.png"/><Relationship Id="rId53" Type="http://schemas.openxmlformats.org/officeDocument/2006/relationships/image" Target="../media/image225.png"/><Relationship Id="rId58" Type="http://schemas.openxmlformats.org/officeDocument/2006/relationships/customXml" Target="../ink/ink557.xml"/><Relationship Id="rId74" Type="http://schemas.openxmlformats.org/officeDocument/2006/relationships/customXml" Target="../ink/ink560.xml"/><Relationship Id="rId79" Type="http://schemas.openxmlformats.org/officeDocument/2006/relationships/image" Target="../media/image238.png"/><Relationship Id="rId102" Type="http://schemas.openxmlformats.org/officeDocument/2006/relationships/customXml" Target="../ink/ink574.xml"/><Relationship Id="rId123" Type="http://schemas.openxmlformats.org/officeDocument/2006/relationships/image" Target="../media/image261.png"/><Relationship Id="rId128" Type="http://schemas.openxmlformats.org/officeDocument/2006/relationships/customXml" Target="../ink/ink587.xml"/><Relationship Id="rId90" Type="http://schemas.openxmlformats.org/officeDocument/2006/relationships/customXml" Target="../ink/ink568.xml"/><Relationship Id="rId95" Type="http://schemas.openxmlformats.org/officeDocument/2006/relationships/image" Target="../media/image247.png"/><Relationship Id="rId27" Type="http://schemas.openxmlformats.org/officeDocument/2006/relationships/image" Target="../media/image212.png"/><Relationship Id="rId43" Type="http://schemas.openxmlformats.org/officeDocument/2006/relationships/image" Target="../media/image220.png"/><Relationship Id="rId48" Type="http://schemas.openxmlformats.org/officeDocument/2006/relationships/customXml" Target="../ink/ink554.xml"/><Relationship Id="rId113" Type="http://schemas.openxmlformats.org/officeDocument/2006/relationships/image" Target="../media/image256.png"/><Relationship Id="rId118" Type="http://schemas.openxmlformats.org/officeDocument/2006/relationships/customXml" Target="../ink/ink582.xml"/><Relationship Id="rId134" Type="http://schemas.openxmlformats.org/officeDocument/2006/relationships/customXml" Target="../ink/ink590.xml"/><Relationship Id="rId80" Type="http://schemas.openxmlformats.org/officeDocument/2006/relationships/customXml" Target="../ink/ink563.xml"/><Relationship Id="rId85" Type="http://schemas.openxmlformats.org/officeDocument/2006/relationships/image" Target="../media/image241.png"/><Relationship Id="rId12" Type="http://schemas.openxmlformats.org/officeDocument/2006/relationships/customXml" Target="../ink/ink537.xml"/><Relationship Id="rId17" Type="http://schemas.openxmlformats.org/officeDocument/2006/relationships/image" Target="../media/image207.png"/><Relationship Id="rId33" Type="http://schemas.openxmlformats.org/officeDocument/2006/relationships/image" Target="../media/image215.png"/><Relationship Id="rId38" Type="http://schemas.openxmlformats.org/officeDocument/2006/relationships/customXml" Target="../ink/ink549.xml"/><Relationship Id="rId103" Type="http://schemas.openxmlformats.org/officeDocument/2006/relationships/image" Target="../media/image251.png"/><Relationship Id="rId108" Type="http://schemas.openxmlformats.org/officeDocument/2006/relationships/customXml" Target="../ink/ink577.xml"/><Relationship Id="rId124" Type="http://schemas.openxmlformats.org/officeDocument/2006/relationships/customXml" Target="../ink/ink585.xml"/><Relationship Id="rId129" Type="http://schemas.openxmlformats.org/officeDocument/2006/relationships/image" Target="../media/image264.png"/><Relationship Id="rId54" Type="http://schemas.openxmlformats.org/officeDocument/2006/relationships/customXml" Target="../ink/ink556.xml"/><Relationship Id="rId75" Type="http://schemas.openxmlformats.org/officeDocument/2006/relationships/image" Target="../media/image236.png"/><Relationship Id="rId91" Type="http://schemas.openxmlformats.org/officeDocument/2006/relationships/image" Target="../media/image244.png"/><Relationship Id="rId96" Type="http://schemas.openxmlformats.org/officeDocument/2006/relationships/customXml" Target="../ink/ink57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544.xml"/><Relationship Id="rId36" Type="http://schemas.openxmlformats.org/officeDocument/2006/relationships/customXml" Target="../ink/ink548.xml"/><Relationship Id="rId49" Type="http://schemas.openxmlformats.org/officeDocument/2006/relationships/image" Target="../media/image223.png"/><Relationship Id="rId57" Type="http://schemas.openxmlformats.org/officeDocument/2006/relationships/image" Target="../media/image227.png"/><Relationship Id="rId106" Type="http://schemas.openxmlformats.org/officeDocument/2006/relationships/customXml" Target="../ink/ink576.xml"/><Relationship Id="rId114" Type="http://schemas.openxmlformats.org/officeDocument/2006/relationships/customXml" Target="../ink/ink580.xml"/><Relationship Id="rId119" Type="http://schemas.openxmlformats.org/officeDocument/2006/relationships/image" Target="../media/image259.png"/><Relationship Id="rId127" Type="http://schemas.openxmlformats.org/officeDocument/2006/relationships/image" Target="../media/image263.png"/><Relationship Id="rId10" Type="http://schemas.openxmlformats.org/officeDocument/2006/relationships/customXml" Target="../ink/ink536.xml"/><Relationship Id="rId31" Type="http://schemas.openxmlformats.org/officeDocument/2006/relationships/image" Target="../media/image214.png"/><Relationship Id="rId44" Type="http://schemas.openxmlformats.org/officeDocument/2006/relationships/customXml" Target="../ink/ink552.xml"/><Relationship Id="rId73" Type="http://schemas.openxmlformats.org/officeDocument/2006/relationships/image" Target="../media/image235.png"/><Relationship Id="rId78" Type="http://schemas.openxmlformats.org/officeDocument/2006/relationships/customXml" Target="../ink/ink562.xml"/><Relationship Id="rId81" Type="http://schemas.openxmlformats.org/officeDocument/2006/relationships/image" Target="../media/image239.png"/><Relationship Id="rId86" Type="http://schemas.openxmlformats.org/officeDocument/2006/relationships/customXml" Target="../ink/ink566.xml"/><Relationship Id="rId94" Type="http://schemas.openxmlformats.org/officeDocument/2006/relationships/customXml" Target="../ink/ink570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584.xml"/><Relationship Id="rId130" Type="http://schemas.openxmlformats.org/officeDocument/2006/relationships/customXml" Target="../ink/ink588.xml"/><Relationship Id="rId135" Type="http://schemas.openxmlformats.org/officeDocument/2006/relationships/image" Target="../media/image267.png"/><Relationship Id="rId4" Type="http://schemas.openxmlformats.org/officeDocument/2006/relationships/customXml" Target="../ink/ink535.xml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540.xml"/><Relationship Id="rId39" Type="http://schemas.openxmlformats.org/officeDocument/2006/relationships/image" Target="../media/image218.png"/><Relationship Id="rId109" Type="http://schemas.openxmlformats.org/officeDocument/2006/relationships/image" Target="../media/image254.png"/><Relationship Id="rId34" Type="http://schemas.openxmlformats.org/officeDocument/2006/relationships/customXml" Target="../ink/ink547.xml"/><Relationship Id="rId50" Type="http://schemas.openxmlformats.org/officeDocument/2006/relationships/customXml" Target="../ink/ink555.xml"/><Relationship Id="rId76" Type="http://schemas.openxmlformats.org/officeDocument/2006/relationships/customXml" Target="../ink/ink561.xml"/><Relationship Id="rId97" Type="http://schemas.openxmlformats.org/officeDocument/2006/relationships/image" Target="../media/image248.png"/><Relationship Id="rId104" Type="http://schemas.openxmlformats.org/officeDocument/2006/relationships/customXml" Target="../ink/ink575.xml"/><Relationship Id="rId120" Type="http://schemas.openxmlformats.org/officeDocument/2006/relationships/customXml" Target="../ink/ink583.xml"/><Relationship Id="rId125" Type="http://schemas.openxmlformats.org/officeDocument/2006/relationships/image" Target="../media/image262.png"/><Relationship Id="rId71" Type="http://schemas.openxmlformats.org/officeDocument/2006/relationships/image" Target="../media/image234.png"/><Relationship Id="rId92" Type="http://schemas.openxmlformats.org/officeDocument/2006/relationships/customXml" Target="../ink/ink569.xml"/><Relationship Id="rId2" Type="http://schemas.openxmlformats.org/officeDocument/2006/relationships/customXml" Target="../ink/ink534.xml"/><Relationship Id="rId29" Type="http://schemas.openxmlformats.org/officeDocument/2006/relationships/image" Target="../media/image213.png"/><Relationship Id="rId24" Type="http://schemas.openxmlformats.org/officeDocument/2006/relationships/customXml" Target="../ink/ink542.xml"/><Relationship Id="rId40" Type="http://schemas.openxmlformats.org/officeDocument/2006/relationships/customXml" Target="../ink/ink550.xml"/><Relationship Id="rId45" Type="http://schemas.openxmlformats.org/officeDocument/2006/relationships/image" Target="../media/image221.png"/><Relationship Id="rId87" Type="http://schemas.openxmlformats.org/officeDocument/2006/relationships/image" Target="../media/image242.png"/><Relationship Id="rId110" Type="http://schemas.openxmlformats.org/officeDocument/2006/relationships/customXml" Target="../ink/ink578.xml"/><Relationship Id="rId115" Type="http://schemas.openxmlformats.org/officeDocument/2006/relationships/image" Target="../media/image257.png"/><Relationship Id="rId131" Type="http://schemas.openxmlformats.org/officeDocument/2006/relationships/image" Target="../media/image265.png"/><Relationship Id="rId61" Type="http://schemas.openxmlformats.org/officeDocument/2006/relationships/image" Target="../media/image229.png"/><Relationship Id="rId82" Type="http://schemas.openxmlformats.org/officeDocument/2006/relationships/customXml" Target="../ink/ink564.xml"/><Relationship Id="rId19" Type="http://schemas.openxmlformats.org/officeDocument/2006/relationships/image" Target="../media/image208.png"/><Relationship Id="rId14" Type="http://schemas.openxmlformats.org/officeDocument/2006/relationships/customXml" Target="../ink/ink538.xml"/><Relationship Id="rId30" Type="http://schemas.openxmlformats.org/officeDocument/2006/relationships/customXml" Target="../ink/ink545.xml"/><Relationship Id="rId35" Type="http://schemas.openxmlformats.org/officeDocument/2006/relationships/image" Target="../media/image216.png"/><Relationship Id="rId77" Type="http://schemas.openxmlformats.org/officeDocument/2006/relationships/image" Target="../media/image237.png"/><Relationship Id="rId100" Type="http://schemas.openxmlformats.org/officeDocument/2006/relationships/customXml" Target="../ink/ink573.xml"/><Relationship Id="rId105" Type="http://schemas.openxmlformats.org/officeDocument/2006/relationships/image" Target="../media/image252.png"/><Relationship Id="rId126" Type="http://schemas.openxmlformats.org/officeDocument/2006/relationships/customXml" Target="../ink/ink586.xml"/><Relationship Id="rId72" Type="http://schemas.openxmlformats.org/officeDocument/2006/relationships/customXml" Target="../ink/ink559.xml"/><Relationship Id="rId93" Type="http://schemas.openxmlformats.org/officeDocument/2006/relationships/image" Target="../media/image245.png"/><Relationship Id="rId98" Type="http://schemas.openxmlformats.org/officeDocument/2006/relationships/customXml" Target="../ink/ink572.xml"/><Relationship Id="rId121" Type="http://schemas.openxmlformats.org/officeDocument/2006/relationships/image" Target="../media/image260.png"/><Relationship Id="rId3" Type="http://schemas.openxmlformats.org/officeDocument/2006/relationships/image" Target="../media/image2000.png"/><Relationship Id="rId25" Type="http://schemas.openxmlformats.org/officeDocument/2006/relationships/image" Target="../media/image211.png"/><Relationship Id="rId46" Type="http://schemas.openxmlformats.org/officeDocument/2006/relationships/customXml" Target="../ink/ink553.xml"/><Relationship Id="rId116" Type="http://schemas.openxmlformats.org/officeDocument/2006/relationships/customXml" Target="../ink/ink581.xml"/><Relationship Id="rId20" Type="http://schemas.openxmlformats.org/officeDocument/2006/relationships/customXml" Target="../ink/ink541.xml"/><Relationship Id="rId41" Type="http://schemas.openxmlformats.org/officeDocument/2006/relationships/image" Target="../media/image219.png"/><Relationship Id="rId62" Type="http://schemas.openxmlformats.org/officeDocument/2006/relationships/customXml" Target="../ink/ink558.xml"/><Relationship Id="rId83" Type="http://schemas.openxmlformats.org/officeDocument/2006/relationships/image" Target="../media/image240.png"/><Relationship Id="rId88" Type="http://schemas.openxmlformats.org/officeDocument/2006/relationships/customXml" Target="../ink/ink567.xml"/><Relationship Id="rId111" Type="http://schemas.openxmlformats.org/officeDocument/2006/relationships/image" Target="../media/image255.png"/><Relationship Id="rId132" Type="http://schemas.openxmlformats.org/officeDocument/2006/relationships/customXml" Target="../ink/ink589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0.png"/><Relationship Id="rId18" Type="http://schemas.openxmlformats.org/officeDocument/2006/relationships/customXml" Target="../ink/ink598.xml"/><Relationship Id="rId26" Type="http://schemas.openxmlformats.org/officeDocument/2006/relationships/customXml" Target="../ink/ink602.xml"/><Relationship Id="rId39" Type="http://schemas.openxmlformats.org/officeDocument/2006/relationships/image" Target="../media/image2411.png"/><Relationship Id="rId21" Type="http://schemas.openxmlformats.org/officeDocument/2006/relationships/image" Target="../media/image1410.png"/><Relationship Id="rId34" Type="http://schemas.openxmlformats.org/officeDocument/2006/relationships/customXml" Target="../ink/ink606.xml"/><Relationship Id="rId42" Type="http://schemas.openxmlformats.org/officeDocument/2006/relationships/customXml" Target="../ink/ink610.xml"/><Relationship Id="rId47" Type="http://schemas.openxmlformats.org/officeDocument/2006/relationships/image" Target="../media/image2491.png"/><Relationship Id="rId50" Type="http://schemas.openxmlformats.org/officeDocument/2006/relationships/customXml" Target="../ink/ink614.xml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23.xml"/><Relationship Id="rId16" Type="http://schemas.openxmlformats.org/officeDocument/2006/relationships/customXml" Target="../ink/ink597.xml"/><Relationship Id="rId29" Type="http://schemas.openxmlformats.org/officeDocument/2006/relationships/image" Target="../media/image1810.png"/><Relationship Id="rId11" Type="http://schemas.openxmlformats.org/officeDocument/2006/relationships/image" Target="../media/image910.png"/><Relationship Id="rId24" Type="http://schemas.openxmlformats.org/officeDocument/2006/relationships/customXml" Target="../ink/ink601.xml"/><Relationship Id="rId32" Type="http://schemas.openxmlformats.org/officeDocument/2006/relationships/customXml" Target="../ink/ink605.xml"/><Relationship Id="rId37" Type="http://schemas.openxmlformats.org/officeDocument/2006/relationships/image" Target="../media/image2310.png"/><Relationship Id="rId40" Type="http://schemas.openxmlformats.org/officeDocument/2006/relationships/customXml" Target="../ink/ink609.xml"/><Relationship Id="rId45" Type="http://schemas.openxmlformats.org/officeDocument/2006/relationships/image" Target="../media/image2480.png"/><Relationship Id="rId5" Type="http://schemas.openxmlformats.org/officeDocument/2006/relationships/image" Target="../media/image268.png"/><Relationship Id="rId15" Type="http://schemas.openxmlformats.org/officeDocument/2006/relationships/image" Target="../media/image1110.png"/><Relationship Id="rId23" Type="http://schemas.openxmlformats.org/officeDocument/2006/relationships/image" Target="../media/image1510.png"/><Relationship Id="rId28" Type="http://schemas.openxmlformats.org/officeDocument/2006/relationships/customXml" Target="../ink/ink603.xml"/><Relationship Id="rId36" Type="http://schemas.openxmlformats.org/officeDocument/2006/relationships/customXml" Target="../ink/ink607.xml"/><Relationship Id="rId49" Type="http://schemas.openxmlformats.org/officeDocument/2006/relationships/image" Target="../media/image2500.png"/><Relationship Id="rId10" Type="http://schemas.openxmlformats.org/officeDocument/2006/relationships/customXml" Target="../ink/ink594.xml"/><Relationship Id="rId19" Type="http://schemas.openxmlformats.org/officeDocument/2006/relationships/image" Target="../media/image1310.png"/><Relationship Id="rId31" Type="http://schemas.openxmlformats.org/officeDocument/2006/relationships/image" Target="../media/image1910.png"/><Relationship Id="rId44" Type="http://schemas.openxmlformats.org/officeDocument/2006/relationships/customXml" Target="../ink/ink611.xml"/><Relationship Id="rId4" Type="http://schemas.openxmlformats.org/officeDocument/2006/relationships/image" Target="../media/image510.png"/><Relationship Id="rId9" Type="http://schemas.openxmlformats.org/officeDocument/2006/relationships/image" Target="../media/image810.png"/><Relationship Id="rId14" Type="http://schemas.openxmlformats.org/officeDocument/2006/relationships/customXml" Target="../ink/ink596.xml"/><Relationship Id="rId22" Type="http://schemas.openxmlformats.org/officeDocument/2006/relationships/customXml" Target="../ink/ink600.xml"/><Relationship Id="rId27" Type="http://schemas.openxmlformats.org/officeDocument/2006/relationships/image" Target="../media/image1710.png"/><Relationship Id="rId30" Type="http://schemas.openxmlformats.org/officeDocument/2006/relationships/customXml" Target="../ink/ink604.xml"/><Relationship Id="rId35" Type="http://schemas.openxmlformats.org/officeDocument/2006/relationships/image" Target="../media/image2110.png"/><Relationship Id="rId43" Type="http://schemas.openxmlformats.org/officeDocument/2006/relationships/image" Target="../media/image2610.png"/><Relationship Id="rId48" Type="http://schemas.openxmlformats.org/officeDocument/2006/relationships/customXml" Target="../ink/ink613.xml"/><Relationship Id="rId8" Type="http://schemas.openxmlformats.org/officeDocument/2006/relationships/customXml" Target="../ink/ink593.xml"/><Relationship Id="rId51" Type="http://schemas.openxmlformats.org/officeDocument/2006/relationships/image" Target="../media/image2511.png"/><Relationship Id="rId3" Type="http://schemas.openxmlformats.org/officeDocument/2006/relationships/customXml" Target="../ink/ink591.xml"/><Relationship Id="rId12" Type="http://schemas.openxmlformats.org/officeDocument/2006/relationships/customXml" Target="../ink/ink595.xml"/><Relationship Id="rId17" Type="http://schemas.openxmlformats.org/officeDocument/2006/relationships/image" Target="../media/image1210.png"/><Relationship Id="rId25" Type="http://schemas.openxmlformats.org/officeDocument/2006/relationships/image" Target="../media/image1610.png"/><Relationship Id="rId33" Type="http://schemas.openxmlformats.org/officeDocument/2006/relationships/image" Target="../media/image2010.png"/><Relationship Id="rId38" Type="http://schemas.openxmlformats.org/officeDocument/2006/relationships/customXml" Target="../ink/ink608.xml"/><Relationship Id="rId46" Type="http://schemas.openxmlformats.org/officeDocument/2006/relationships/customXml" Target="../ink/ink612.xml"/><Relationship Id="rId20" Type="http://schemas.openxmlformats.org/officeDocument/2006/relationships/customXml" Target="../ink/ink599.xml"/><Relationship Id="rId41" Type="http://schemas.openxmlformats.org/officeDocument/2006/relationships/image" Target="../media/image25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9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png"/><Relationship Id="rId3" Type="http://schemas.openxmlformats.org/officeDocument/2006/relationships/image" Target="../media/image912.png"/><Relationship Id="rId7" Type="http://schemas.openxmlformats.org/officeDocument/2006/relationships/image" Target="../media/image3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7.png"/><Relationship Id="rId5" Type="http://schemas.openxmlformats.org/officeDocument/2006/relationships/image" Target="../media/image366.png"/><Relationship Id="rId4" Type="http://schemas.openxmlformats.org/officeDocument/2006/relationships/image" Target="../media/image365.png"/><Relationship Id="rId9" Type="http://schemas.openxmlformats.org/officeDocument/2006/relationships/image" Target="../media/image37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43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56.xml"/><Relationship Id="rId50" Type="http://schemas.openxmlformats.org/officeDocument/2006/relationships/image" Target="../media/image26.png"/><Relationship Id="rId55" Type="http://schemas.openxmlformats.org/officeDocument/2006/relationships/customXml" Target="../ink/ink60.xml"/><Relationship Id="rId63" Type="http://schemas.openxmlformats.org/officeDocument/2006/relationships/customXml" Target="../ink/ink64.xml"/><Relationship Id="rId7" Type="http://schemas.openxmlformats.org/officeDocument/2006/relationships/customXml" Target="../ink/ink36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9" Type="http://schemas.openxmlformats.org/officeDocument/2006/relationships/customXml" Target="../ink/ink47.xml"/><Relationship Id="rId11" Type="http://schemas.openxmlformats.org/officeDocument/2006/relationships/customXml" Target="../ink/ink38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51.xml"/><Relationship Id="rId40" Type="http://schemas.openxmlformats.org/officeDocument/2006/relationships/image" Target="../media/image21.png"/><Relationship Id="rId45" Type="http://schemas.openxmlformats.org/officeDocument/2006/relationships/customXml" Target="../ink/ink55.xml"/><Relationship Id="rId53" Type="http://schemas.openxmlformats.org/officeDocument/2006/relationships/customXml" Target="../ink/ink59.xml"/><Relationship Id="rId58" Type="http://schemas.openxmlformats.org/officeDocument/2006/relationships/image" Target="../media/image30.png"/><Relationship Id="rId66" Type="http://schemas.openxmlformats.org/officeDocument/2006/relationships/customXml" Target="../ink/ink66.xml"/><Relationship Id="rId5" Type="http://schemas.openxmlformats.org/officeDocument/2006/relationships/customXml" Target="../ink/ink35.xml"/><Relationship Id="rId61" Type="http://schemas.openxmlformats.org/officeDocument/2006/relationships/customXml" Target="../ink/ink63.xml"/><Relationship Id="rId19" Type="http://schemas.openxmlformats.org/officeDocument/2006/relationships/customXml" Target="../ink/ink4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6.xml"/><Relationship Id="rId30" Type="http://schemas.openxmlformats.org/officeDocument/2006/relationships/image" Target="../media/image16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customXml" Target="../ink/ink65.xml"/><Relationship Id="rId8" Type="http://schemas.openxmlformats.org/officeDocument/2006/relationships/image" Target="../media/image5.png"/><Relationship Id="rId51" Type="http://schemas.openxmlformats.org/officeDocument/2006/relationships/customXml" Target="../ink/ink58.xml"/><Relationship Id="rId3" Type="http://schemas.openxmlformats.org/officeDocument/2006/relationships/customXml" Target="../ink/ink34.xml"/><Relationship Id="rId12" Type="http://schemas.openxmlformats.org/officeDocument/2006/relationships/image" Target="../media/image7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62.xml"/><Relationship Id="rId67" Type="http://schemas.openxmlformats.org/officeDocument/2006/relationships/image" Target="../media/image34.png"/><Relationship Id="rId20" Type="http://schemas.openxmlformats.org/officeDocument/2006/relationships/image" Target="../media/image11.png"/><Relationship Id="rId41" Type="http://schemas.openxmlformats.org/officeDocument/2006/relationships/customXml" Target="../ink/ink53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57.xml"/><Relationship Id="rId57" Type="http://schemas.openxmlformats.org/officeDocument/2006/relationships/customXml" Target="../ink/ink61.xml"/><Relationship Id="rId10" Type="http://schemas.openxmlformats.org/officeDocument/2006/relationships/image" Target="../media/image6.png"/><Relationship Id="rId31" Type="http://schemas.openxmlformats.org/officeDocument/2006/relationships/customXml" Target="../ink/ink48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image" Target="../media/image10.png"/><Relationship Id="rId39" Type="http://schemas.openxmlformats.org/officeDocument/2006/relationships/customXml" Target="../ink/ink5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378.png"/><Relationship Id="rId18" Type="http://schemas.openxmlformats.org/officeDocument/2006/relationships/image" Target="../media/image367.png"/><Relationship Id="rId3" Type="http://schemas.openxmlformats.org/officeDocument/2006/relationships/image" Target="../media/image1001.png"/><Relationship Id="rId21" Type="http://schemas.openxmlformats.org/officeDocument/2006/relationships/image" Target="../media/image386.png"/><Relationship Id="rId7" Type="http://schemas.openxmlformats.org/officeDocument/2006/relationships/image" Target="../media/image1280.png"/><Relationship Id="rId12" Type="http://schemas.openxmlformats.org/officeDocument/2006/relationships/image" Target="../media/image377.png"/><Relationship Id="rId17" Type="http://schemas.openxmlformats.org/officeDocument/2006/relationships/image" Target="../media/image38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82.png"/><Relationship Id="rId20" Type="http://schemas.openxmlformats.org/officeDocument/2006/relationships/image" Target="../media/image3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70.png"/><Relationship Id="rId11" Type="http://schemas.openxmlformats.org/officeDocument/2006/relationships/image" Target="../media/image366.png"/><Relationship Id="rId5" Type="http://schemas.openxmlformats.org/officeDocument/2006/relationships/image" Target="../media/image1021.png"/><Relationship Id="rId15" Type="http://schemas.openxmlformats.org/officeDocument/2006/relationships/image" Target="../media/image380.png"/><Relationship Id="rId10" Type="http://schemas.openxmlformats.org/officeDocument/2006/relationships/image" Target="../media/image365.png"/><Relationship Id="rId19" Type="http://schemas.openxmlformats.org/officeDocument/2006/relationships/image" Target="../media/image384.png"/><Relationship Id="rId4" Type="http://schemas.openxmlformats.org/officeDocument/2006/relationships/image" Target="../media/image1012.png"/><Relationship Id="rId9" Type="http://schemas.openxmlformats.org/officeDocument/2006/relationships/image" Target="../media/image1290.png"/><Relationship Id="rId14" Type="http://schemas.openxmlformats.org/officeDocument/2006/relationships/image" Target="../media/image3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616.xml"/><Relationship Id="rId3" Type="http://schemas.openxmlformats.org/officeDocument/2006/relationships/customXml" Target="../ink/ink615.xml"/><Relationship Id="rId17" Type="http://schemas.openxmlformats.org/officeDocument/2006/relationships/image" Target="../media/image3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4" Type="http://schemas.openxmlformats.org/officeDocument/2006/relationships/customXml" Target="../ink/ink617.xml"/><Relationship Id="rId65" Type="http://schemas.openxmlformats.org/officeDocument/2006/relationships/image" Target="../media/image337.png"/><Relationship Id="rId43" Type="http://schemas.openxmlformats.org/officeDocument/2006/relationships/image" Target="../media/image2450.png"/></Relationships>
</file>

<file path=ppt/slides/_rels/slide3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450.png"/><Relationship Id="rId39" Type="http://schemas.openxmlformats.org/officeDocument/2006/relationships/image" Target="../media/image2400.png"/><Relationship Id="rId3" Type="http://schemas.openxmlformats.org/officeDocument/2006/relationships/customXml" Target="../ink/ink618.xml"/><Relationship Id="rId50" Type="http://schemas.openxmlformats.org/officeDocument/2006/relationships/customXml" Target="../ink/ink621.xml"/><Relationship Id="rId55" Type="http://schemas.openxmlformats.org/officeDocument/2006/relationships/customXml" Target="../ink/ink625.xml"/><Relationship Id="rId47" Type="http://schemas.openxmlformats.org/officeDocument/2006/relationships/image" Target="../media/image2440.png"/><Relationship Id="rId63" Type="http://schemas.openxmlformats.org/officeDocument/2006/relationships/image" Target="../media/image1650.png"/><Relationship Id="rId33" Type="http://schemas.openxmlformats.org/officeDocument/2006/relationships/image" Target="../media/image2370.png"/><Relationship Id="rId59" Type="http://schemas.openxmlformats.org/officeDocument/2006/relationships/image" Target="../media/image1630.png"/><Relationship Id="rId2" Type="http://schemas.openxmlformats.org/officeDocument/2006/relationships/notesSlide" Target="../notesSlides/notesSlide29.xml"/><Relationship Id="rId54" Type="http://schemas.openxmlformats.org/officeDocument/2006/relationships/customXml" Target="../ink/ink624.xml"/><Relationship Id="rId41" Type="http://schemas.openxmlformats.org/officeDocument/2006/relationships/image" Target="../media/image2410.png"/><Relationship Id="rId62" Type="http://schemas.openxmlformats.org/officeDocument/2006/relationships/customXml" Target="../ink/ink630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620.xml"/><Relationship Id="rId53" Type="http://schemas.openxmlformats.org/officeDocument/2006/relationships/customXml" Target="../ink/ink623.xml"/><Relationship Id="rId45" Type="http://schemas.openxmlformats.org/officeDocument/2006/relationships/image" Target="../media/image2430.png"/><Relationship Id="rId58" Type="http://schemas.openxmlformats.org/officeDocument/2006/relationships/customXml" Target="../ink/ink628.xml"/><Relationship Id="rId5" Type="http://schemas.openxmlformats.org/officeDocument/2006/relationships/customXml" Target="../ink/ink619.xml"/><Relationship Id="rId49" Type="http://schemas.openxmlformats.org/officeDocument/2006/relationships/image" Target="../media/image326.png"/><Relationship Id="rId57" Type="http://schemas.openxmlformats.org/officeDocument/2006/relationships/customXml" Target="../ink/ink627.xml"/><Relationship Id="rId61" Type="http://schemas.openxmlformats.org/officeDocument/2006/relationships/image" Target="../media/image1640.png"/><Relationship Id="rId31" Type="http://schemas.openxmlformats.org/officeDocument/2006/relationships/image" Target="../media/image381.png"/><Relationship Id="rId52" Type="http://schemas.openxmlformats.org/officeDocument/2006/relationships/customXml" Target="../ink/ink622.xml"/><Relationship Id="rId60" Type="http://schemas.openxmlformats.org/officeDocument/2006/relationships/customXml" Target="../ink/ink629.xml"/><Relationship Id="rId4" Type="http://schemas.openxmlformats.org/officeDocument/2006/relationships/image" Target="../media/image325.png"/><Relationship Id="rId43" Type="http://schemas.openxmlformats.org/officeDocument/2006/relationships/image" Target="../media/image2420.png"/><Relationship Id="rId56" Type="http://schemas.openxmlformats.org/officeDocument/2006/relationships/customXml" Target="../ink/ink626.xml"/></Relationships>
</file>

<file path=ppt/slides/_rels/slide35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450.png"/><Relationship Id="rId39" Type="http://schemas.openxmlformats.org/officeDocument/2006/relationships/image" Target="../media/image2400.png"/><Relationship Id="rId3" Type="http://schemas.openxmlformats.org/officeDocument/2006/relationships/image" Target="../media/image325.png"/><Relationship Id="rId50" Type="http://schemas.openxmlformats.org/officeDocument/2006/relationships/customXml" Target="../ink/ink633.xml"/><Relationship Id="rId55" Type="http://schemas.openxmlformats.org/officeDocument/2006/relationships/customXml" Target="../ink/ink637.xml"/><Relationship Id="rId47" Type="http://schemas.openxmlformats.org/officeDocument/2006/relationships/image" Target="../media/image2440.png"/><Relationship Id="rId33" Type="http://schemas.openxmlformats.org/officeDocument/2006/relationships/image" Target="../media/image2370.png"/><Relationship Id="rId59" Type="http://schemas.openxmlformats.org/officeDocument/2006/relationships/image" Target="../media/image1630.png"/><Relationship Id="rId2" Type="http://schemas.openxmlformats.org/officeDocument/2006/relationships/customXml" Target="../ink/ink631.xml"/><Relationship Id="rId54" Type="http://schemas.openxmlformats.org/officeDocument/2006/relationships/customXml" Target="../ink/ink636.xml"/><Relationship Id="rId41" Type="http://schemas.openxmlformats.org/officeDocument/2006/relationships/image" Target="../media/image2410.png"/><Relationship Id="rId62" Type="http://schemas.openxmlformats.org/officeDocument/2006/relationships/customXml" Target="../ink/ink642.xml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635.xml"/><Relationship Id="rId45" Type="http://schemas.openxmlformats.org/officeDocument/2006/relationships/image" Target="../media/image2430.png"/><Relationship Id="rId58" Type="http://schemas.openxmlformats.org/officeDocument/2006/relationships/customXml" Target="../ink/ink640.xml"/><Relationship Id="rId49" Type="http://schemas.openxmlformats.org/officeDocument/2006/relationships/image" Target="../media/image326.png"/><Relationship Id="rId57" Type="http://schemas.openxmlformats.org/officeDocument/2006/relationships/customXml" Target="../ink/ink639.xml"/><Relationship Id="rId61" Type="http://schemas.openxmlformats.org/officeDocument/2006/relationships/image" Target="../media/image1640.png"/><Relationship Id="rId52" Type="http://schemas.openxmlformats.org/officeDocument/2006/relationships/customXml" Target="../ink/ink634.xml"/><Relationship Id="rId60" Type="http://schemas.openxmlformats.org/officeDocument/2006/relationships/customXml" Target="../ink/ink641.xml"/><Relationship Id="rId31" Type="http://schemas.openxmlformats.org/officeDocument/2006/relationships/image" Target="../media/image381.png"/><Relationship Id="rId4" Type="http://schemas.openxmlformats.org/officeDocument/2006/relationships/customXml" Target="../ink/ink632.xml"/><Relationship Id="rId43" Type="http://schemas.openxmlformats.org/officeDocument/2006/relationships/image" Target="../media/image2420.png"/><Relationship Id="rId56" Type="http://schemas.openxmlformats.org/officeDocument/2006/relationships/customXml" Target="../ink/ink638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90.png"/><Relationship Id="rId18" Type="http://schemas.openxmlformats.org/officeDocument/2006/relationships/customXml" Target="../ink/ink649.xml"/><Relationship Id="rId47" Type="http://schemas.openxmlformats.org/officeDocument/2006/relationships/image" Target="../media/image328.png"/><Relationship Id="rId50" Type="http://schemas.openxmlformats.org/officeDocument/2006/relationships/customXml" Target="../ink/ink653.xml"/><Relationship Id="rId55" Type="http://schemas.openxmlformats.org/officeDocument/2006/relationships/image" Target="../media/image332.png"/><Relationship Id="rId63" Type="http://schemas.openxmlformats.org/officeDocument/2006/relationships/image" Target="../media/image336.png"/><Relationship Id="rId68" Type="http://schemas.openxmlformats.org/officeDocument/2006/relationships/customXml" Target="../ink/ink662.xml"/><Relationship Id="rId76" Type="http://schemas.openxmlformats.org/officeDocument/2006/relationships/customXml" Target="../ink/ink666.xml"/><Relationship Id="rId84" Type="http://schemas.openxmlformats.org/officeDocument/2006/relationships/customXml" Target="../ink/ink670.xml"/><Relationship Id="rId89" Type="http://schemas.openxmlformats.org/officeDocument/2006/relationships/image" Target="../media/image1670.png"/><Relationship Id="rId71" Type="http://schemas.openxmlformats.org/officeDocument/2006/relationships/image" Target="../media/image340.png"/><Relationship Id="rId2" Type="http://schemas.openxmlformats.org/officeDocument/2006/relationships/customXml" Target="../ink/ink643.xml"/><Relationship Id="rId16" Type="http://schemas.openxmlformats.org/officeDocument/2006/relationships/customXml" Target="../ink/ink648.xml"/><Relationship Id="rId11" Type="http://schemas.openxmlformats.org/officeDocument/2006/relationships/image" Target="../media/image2410.png"/><Relationship Id="rId45" Type="http://schemas.openxmlformats.org/officeDocument/2006/relationships/image" Target="../media/image327.png"/><Relationship Id="rId53" Type="http://schemas.openxmlformats.org/officeDocument/2006/relationships/image" Target="../media/image331.png"/><Relationship Id="rId58" Type="http://schemas.openxmlformats.org/officeDocument/2006/relationships/customXml" Target="../ink/ink657.xml"/><Relationship Id="rId66" Type="http://schemas.openxmlformats.org/officeDocument/2006/relationships/customXml" Target="../ink/ink661.xml"/><Relationship Id="rId74" Type="http://schemas.openxmlformats.org/officeDocument/2006/relationships/customXml" Target="../ink/ink665.xml"/><Relationship Id="rId79" Type="http://schemas.openxmlformats.org/officeDocument/2006/relationships/image" Target="../media/image344.png"/><Relationship Id="rId87" Type="http://schemas.openxmlformats.org/officeDocument/2006/relationships/image" Target="../media/image1660.png"/><Relationship Id="rId5" Type="http://schemas.openxmlformats.org/officeDocument/2006/relationships/image" Target="../media/image2470.png"/><Relationship Id="rId61" Type="http://schemas.openxmlformats.org/officeDocument/2006/relationships/image" Target="../media/image335.png"/><Relationship Id="rId82" Type="http://schemas.openxmlformats.org/officeDocument/2006/relationships/customXml" Target="../ink/ink669.xml"/><Relationship Id="rId14" Type="http://schemas.openxmlformats.org/officeDocument/2006/relationships/customXml" Target="../ink/ink647.xml"/><Relationship Id="rId43" Type="http://schemas.openxmlformats.org/officeDocument/2006/relationships/image" Target="../media/image2450.png"/><Relationship Id="rId48" Type="http://schemas.openxmlformats.org/officeDocument/2006/relationships/customXml" Target="../ink/ink652.xml"/><Relationship Id="rId56" Type="http://schemas.openxmlformats.org/officeDocument/2006/relationships/customXml" Target="../ink/ink656.xml"/><Relationship Id="rId64" Type="http://schemas.openxmlformats.org/officeDocument/2006/relationships/customXml" Target="../ink/ink660.xml"/><Relationship Id="rId69" Type="http://schemas.openxmlformats.org/officeDocument/2006/relationships/image" Target="../media/image339.png"/><Relationship Id="rId77" Type="http://schemas.openxmlformats.org/officeDocument/2006/relationships/image" Target="../media/image343.png"/><Relationship Id="rId51" Type="http://schemas.openxmlformats.org/officeDocument/2006/relationships/image" Target="../media/image330.png"/><Relationship Id="rId72" Type="http://schemas.openxmlformats.org/officeDocument/2006/relationships/customXml" Target="../ink/ink664.xml"/><Relationship Id="rId80" Type="http://schemas.openxmlformats.org/officeDocument/2006/relationships/customXml" Target="../ink/ink668.xml"/><Relationship Id="rId85" Type="http://schemas.openxmlformats.org/officeDocument/2006/relationships/image" Target="../media/image347.png"/><Relationship Id="rId3" Type="http://schemas.openxmlformats.org/officeDocument/2006/relationships/image" Target="../media/image2460.png"/><Relationship Id="rId12" Type="http://schemas.openxmlformats.org/officeDocument/2006/relationships/customXml" Target="../ink/ink646.xml"/><Relationship Id="rId17" Type="http://schemas.openxmlformats.org/officeDocument/2006/relationships/image" Target="../media/image326.png"/><Relationship Id="rId46" Type="http://schemas.openxmlformats.org/officeDocument/2006/relationships/customXml" Target="../ink/ink651.xml"/><Relationship Id="rId59" Type="http://schemas.openxmlformats.org/officeDocument/2006/relationships/image" Target="../media/image334.png"/><Relationship Id="rId67" Type="http://schemas.openxmlformats.org/officeDocument/2006/relationships/image" Target="../media/image338.png"/><Relationship Id="rId54" Type="http://schemas.openxmlformats.org/officeDocument/2006/relationships/customXml" Target="../ink/ink655.xml"/><Relationship Id="rId62" Type="http://schemas.openxmlformats.org/officeDocument/2006/relationships/customXml" Target="../ink/ink659.xml"/><Relationship Id="rId70" Type="http://schemas.openxmlformats.org/officeDocument/2006/relationships/customXml" Target="../ink/ink663.xml"/><Relationship Id="rId75" Type="http://schemas.openxmlformats.org/officeDocument/2006/relationships/image" Target="../media/image342.png"/><Relationship Id="rId83" Type="http://schemas.openxmlformats.org/officeDocument/2006/relationships/image" Target="../media/image346.png"/><Relationship Id="rId88" Type="http://schemas.openxmlformats.org/officeDocument/2006/relationships/customXml" Target="../ink/ink6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5.xml"/><Relationship Id="rId15" Type="http://schemas.openxmlformats.org/officeDocument/2006/relationships/image" Target="../media/image2440.png"/><Relationship Id="rId49" Type="http://schemas.openxmlformats.org/officeDocument/2006/relationships/image" Target="../media/image329.png"/><Relationship Id="rId57" Type="http://schemas.openxmlformats.org/officeDocument/2006/relationships/image" Target="../media/image333.png"/><Relationship Id="rId44" Type="http://schemas.openxmlformats.org/officeDocument/2006/relationships/customXml" Target="../ink/ink650.xml"/><Relationship Id="rId52" Type="http://schemas.openxmlformats.org/officeDocument/2006/relationships/customXml" Target="../ink/ink654.xml"/><Relationship Id="rId60" Type="http://schemas.openxmlformats.org/officeDocument/2006/relationships/customXml" Target="../ink/ink658.xml"/><Relationship Id="rId65" Type="http://schemas.openxmlformats.org/officeDocument/2006/relationships/image" Target="../media/image337.png"/><Relationship Id="rId73" Type="http://schemas.openxmlformats.org/officeDocument/2006/relationships/image" Target="../media/image341.png"/><Relationship Id="rId78" Type="http://schemas.openxmlformats.org/officeDocument/2006/relationships/customXml" Target="../ink/ink667.xml"/><Relationship Id="rId81" Type="http://schemas.openxmlformats.org/officeDocument/2006/relationships/image" Target="../media/image345.png"/><Relationship Id="rId86" Type="http://schemas.openxmlformats.org/officeDocument/2006/relationships/customXml" Target="../ink/ink671.xml"/><Relationship Id="rId4" Type="http://schemas.openxmlformats.org/officeDocument/2006/relationships/customXml" Target="../ink/ink6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6.xml"/><Relationship Id="rId3" Type="http://schemas.openxmlformats.org/officeDocument/2006/relationships/customXml" Target="../ink/ink673.xml"/><Relationship Id="rId7" Type="http://schemas.openxmlformats.org/officeDocument/2006/relationships/image" Target="../media/image17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5.xml"/><Relationship Id="rId11" Type="http://schemas.openxmlformats.org/officeDocument/2006/relationships/image" Target="../media/image1790.png"/><Relationship Id="rId5" Type="http://schemas.openxmlformats.org/officeDocument/2006/relationships/image" Target="../media/image1760.png"/><Relationship Id="rId10" Type="http://schemas.openxmlformats.org/officeDocument/2006/relationships/customXml" Target="../ink/ink677.xml"/><Relationship Id="rId4" Type="http://schemas.openxmlformats.org/officeDocument/2006/relationships/customXml" Target="../ink/ink674.xml"/><Relationship Id="rId9" Type="http://schemas.openxmlformats.org/officeDocument/2006/relationships/image" Target="../media/image17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1.xml"/><Relationship Id="rId3" Type="http://schemas.openxmlformats.org/officeDocument/2006/relationships/customXml" Target="../ink/ink678.xml"/><Relationship Id="rId7" Type="http://schemas.openxmlformats.org/officeDocument/2006/relationships/image" Target="../media/image18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0.xml"/><Relationship Id="rId11" Type="http://schemas.openxmlformats.org/officeDocument/2006/relationships/image" Target="../media/image1790.png"/><Relationship Id="rId5" Type="http://schemas.openxmlformats.org/officeDocument/2006/relationships/image" Target="../media/image1800.png"/><Relationship Id="rId10" Type="http://schemas.openxmlformats.org/officeDocument/2006/relationships/customXml" Target="../ink/ink682.xml"/><Relationship Id="rId4" Type="http://schemas.openxmlformats.org/officeDocument/2006/relationships/customXml" Target="../ink/ink679.xml"/><Relationship Id="rId9" Type="http://schemas.openxmlformats.org/officeDocument/2006/relationships/image" Target="../media/image17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6.xml"/><Relationship Id="rId3" Type="http://schemas.openxmlformats.org/officeDocument/2006/relationships/customXml" Target="../ink/ink683.xml"/><Relationship Id="rId7" Type="http://schemas.openxmlformats.org/officeDocument/2006/relationships/image" Target="../media/image17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5.xml"/><Relationship Id="rId11" Type="http://schemas.openxmlformats.org/officeDocument/2006/relationships/image" Target="../media/image1790.png"/><Relationship Id="rId5" Type="http://schemas.openxmlformats.org/officeDocument/2006/relationships/image" Target="../media/image1760.png"/><Relationship Id="rId10" Type="http://schemas.openxmlformats.org/officeDocument/2006/relationships/customXml" Target="../ink/ink687.xml"/><Relationship Id="rId4" Type="http://schemas.openxmlformats.org/officeDocument/2006/relationships/customXml" Target="../ink/ink684.xml"/><Relationship Id="rId9" Type="http://schemas.openxmlformats.org/officeDocument/2006/relationships/image" Target="../media/image178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1.xml"/><Relationship Id="rId3" Type="http://schemas.openxmlformats.org/officeDocument/2006/relationships/customXml" Target="../ink/ink688.xml"/><Relationship Id="rId7" Type="http://schemas.openxmlformats.org/officeDocument/2006/relationships/image" Target="../media/image17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0.xml"/><Relationship Id="rId11" Type="http://schemas.openxmlformats.org/officeDocument/2006/relationships/image" Target="../media/image1790.png"/><Relationship Id="rId5" Type="http://schemas.openxmlformats.org/officeDocument/2006/relationships/image" Target="../media/image1760.png"/><Relationship Id="rId10" Type="http://schemas.openxmlformats.org/officeDocument/2006/relationships/customXml" Target="../ink/ink692.xml"/><Relationship Id="rId4" Type="http://schemas.openxmlformats.org/officeDocument/2006/relationships/customXml" Target="../ink/ink689.xml"/><Relationship Id="rId9" Type="http://schemas.openxmlformats.org/officeDocument/2006/relationships/image" Target="../media/image17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chart" Target="../charts/char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Sound Gradual Typing is Nominally Alive and Well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Fabian Muehlboeck </a:t>
            </a:r>
            <a:r>
              <a:rPr lang="en-US" dirty="0"/>
              <a:t>and Ross 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A63-458A-4A41-A0C7-C15705DE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23C4A-FC1C-4F54-BFA6-DE5BDDD802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22" y="4284312"/>
            <a:ext cx="1746515" cy="1737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789860-2C4E-44A7-B923-204458D5B9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53" y="4284312"/>
            <a:ext cx="1746515" cy="173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63067-DDE8-4308-A84C-3FC2DBD55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89" y="4033545"/>
            <a:ext cx="1988127" cy="19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D690F71-46CF-41F8-B03B-A889A918ED64}"/>
              </a:ext>
            </a:extLst>
          </p:cNvPr>
          <p:cNvGrpSpPr/>
          <p:nvPr/>
        </p:nvGrpSpPr>
        <p:grpSpPr>
          <a:xfrm>
            <a:off x="2158461" y="1388058"/>
            <a:ext cx="7738920" cy="4346160"/>
            <a:chOff x="596754" y="1944240"/>
            <a:chExt cx="7738920" cy="434616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862F717-8BE0-4D89-AEEF-A12076CE71E8}"/>
                </a:ext>
              </a:extLst>
            </p:cNvPr>
            <p:cNvGrpSpPr/>
            <p:nvPr/>
          </p:nvGrpSpPr>
          <p:grpSpPr>
            <a:xfrm>
              <a:off x="596754" y="1944240"/>
              <a:ext cx="7738920" cy="4346160"/>
              <a:chOff x="596754" y="1944240"/>
              <a:chExt cx="7738920" cy="434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05A43086-EEEA-4648-8DA1-13E34D77CD36}"/>
                      </a:ext>
                    </a:extLst>
                  </p14:cNvPr>
                  <p14:cNvContentPartPr/>
                  <p14:nvPr/>
                </p14:nvContentPartPr>
                <p14:xfrm>
                  <a:off x="596754" y="1944240"/>
                  <a:ext cx="7724520" cy="2594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5A43086-EEEA-4648-8DA1-13E34D77CD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7674" y="1931640"/>
                    <a:ext cx="7757280" cy="262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78453E3-00D8-41E1-AC37-275D0931294D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6480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78453E3-00D8-41E1-AC37-275D0931294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296794" y="3527400"/>
                    <a:ext cx="381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C0F269E6-C386-49DE-BFDB-E38AF277F143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1800"/>
                  <a:ext cx="19800" cy="50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0F269E6-C386-49DE-BFDB-E38AF277F14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96794" y="3522720"/>
                    <a:ext cx="5760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1E79452-5B56-4179-B0F0-1AEA3C2C1ED4}"/>
                      </a:ext>
                    </a:extLst>
                  </p14:cNvPr>
                  <p14:cNvContentPartPr/>
                  <p14:nvPr/>
                </p14:nvContentPartPr>
                <p14:xfrm>
                  <a:off x="1973034" y="3975240"/>
                  <a:ext cx="768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1E79452-5B56-4179-B0F0-1AEA3C2C1E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53651" y="3956160"/>
                    <a:ext cx="4608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FB1C24B-F485-41B9-9A66-4F29987E36F2}"/>
                      </a:ext>
                    </a:extLst>
                  </p14:cNvPr>
                  <p14:cNvContentPartPr/>
                  <p14:nvPr/>
                </p14:nvContentPartPr>
                <p14:xfrm>
                  <a:off x="1953594" y="3980040"/>
                  <a:ext cx="4701840" cy="16652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FB1C24B-F485-41B9-9A66-4F29987E36F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34514" y="3960961"/>
                    <a:ext cx="4739639" cy="1703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E5CCDA78-6E49-4459-BFEC-7FFBEFB7EEC7}"/>
                      </a:ext>
                    </a:extLst>
                  </p14:cNvPr>
                  <p14:cNvContentPartPr/>
                  <p14:nvPr/>
                </p14:nvContentPartPr>
                <p14:xfrm>
                  <a:off x="1419594" y="3407160"/>
                  <a:ext cx="3003600" cy="24454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E5CCDA78-6E49-4459-BFEC-7FFBEFB7EEC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407714" y="3395280"/>
                    <a:ext cx="3027361" cy="246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929D69BF-CAF0-4DFE-82FD-425F49FC7733}"/>
                      </a:ext>
                    </a:extLst>
                  </p14:cNvPr>
                  <p14:cNvContentPartPr/>
                  <p14:nvPr/>
                </p14:nvContentPartPr>
                <p14:xfrm>
                  <a:off x="1452954" y="3416640"/>
                  <a:ext cx="2970360" cy="24357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929D69BF-CAF0-4DFE-82FD-425F49FC773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33874" y="3397560"/>
                    <a:ext cx="3008160" cy="247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A987BC6-C9CF-4696-A892-AA75D097D17B}"/>
                      </a:ext>
                    </a:extLst>
                  </p14:cNvPr>
                  <p14:cNvContentPartPr/>
                  <p14:nvPr/>
                </p14:nvContentPartPr>
                <p14:xfrm>
                  <a:off x="1467834" y="5789280"/>
                  <a:ext cx="9720" cy="63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A987BC6-C9CF-4696-A892-AA75D097D17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455954" y="5777400"/>
                    <a:ext cx="3348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F294724-F3A3-448B-878D-BD3E8BC68EE2}"/>
                      </a:ext>
                    </a:extLst>
                  </p14:cNvPr>
                  <p14:cNvContentPartPr/>
                  <p14:nvPr/>
                </p14:nvContentPartPr>
                <p14:xfrm>
                  <a:off x="1280034" y="5813520"/>
                  <a:ext cx="173520" cy="47184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F294724-F3A3-448B-878D-BD3E8BC68EE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268154" y="5801643"/>
                    <a:ext cx="197280" cy="4955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80A27467-2CB2-4695-8768-38CA7ED96C38}"/>
                      </a:ext>
                    </a:extLst>
                  </p14:cNvPr>
                  <p14:cNvContentPartPr/>
                  <p14:nvPr/>
                </p14:nvContentPartPr>
                <p14:xfrm>
                  <a:off x="1459554" y="5823120"/>
                  <a:ext cx="13320" cy="295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0A27467-2CB2-4695-8768-38CA7ED96C38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447674" y="5811240"/>
                    <a:ext cx="3708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2D00A32-69D5-4FC9-B5C4-4347B47EFA07}"/>
                      </a:ext>
                    </a:extLst>
                  </p14:cNvPr>
                  <p14:cNvContentPartPr/>
                  <p14:nvPr/>
                </p14:nvContentPartPr>
                <p14:xfrm>
                  <a:off x="1409874" y="5789520"/>
                  <a:ext cx="72480" cy="45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2D00A32-69D5-4FC9-B5C4-4347B47EFA07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397974" y="5777643"/>
                    <a:ext cx="96279" cy="4811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397521E5-EEB8-4223-8418-1FEA8EFE657D}"/>
                      </a:ext>
                    </a:extLst>
                  </p14:cNvPr>
                  <p14:cNvContentPartPr/>
                  <p14:nvPr/>
                </p14:nvContentPartPr>
                <p14:xfrm>
                  <a:off x="1443714" y="5813520"/>
                  <a:ext cx="29040" cy="4190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397521E5-EEB8-4223-8418-1FEA8EFE657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431883" y="5801640"/>
                    <a:ext cx="52702" cy="44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E78D7796-AE83-400C-8BDA-8FF626A645D3}"/>
                      </a:ext>
                    </a:extLst>
                  </p14:cNvPr>
                  <p14:cNvContentPartPr/>
                  <p14:nvPr/>
                </p14:nvContentPartPr>
                <p14:xfrm>
                  <a:off x="1448514" y="5794320"/>
                  <a:ext cx="72480" cy="3852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E78D7796-AE83-400C-8BDA-8FF626A645D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436614" y="5782440"/>
                    <a:ext cx="96279" cy="40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A62C9BB9-DD67-43BD-9C26-7903B26C61C2}"/>
                      </a:ext>
                    </a:extLst>
                  </p14:cNvPr>
                  <p14:cNvContentPartPr/>
                  <p14:nvPr/>
                </p14:nvContentPartPr>
                <p14:xfrm>
                  <a:off x="1462914" y="5799120"/>
                  <a:ext cx="120480" cy="4910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A62C9BB9-DD67-43BD-9C26-7903B26C61C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451046" y="5787240"/>
                    <a:ext cx="144216" cy="51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288DD33C-7349-4A82-9F8B-07A413F130FC}"/>
                      </a:ext>
                    </a:extLst>
                  </p14:cNvPr>
                  <p14:cNvContentPartPr/>
                  <p14:nvPr/>
                </p14:nvContentPartPr>
                <p14:xfrm>
                  <a:off x="1371474" y="5803920"/>
                  <a:ext cx="106080" cy="4092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88DD33C-7349-4A82-9F8B-07A413F130F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359607" y="5792043"/>
                    <a:ext cx="129813" cy="432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A1B15CDB-783B-456C-87BB-2090836325A5}"/>
                      </a:ext>
                    </a:extLst>
                  </p14:cNvPr>
                  <p14:cNvContentPartPr/>
                  <p14:nvPr/>
                </p14:nvContentPartPr>
                <p14:xfrm>
                  <a:off x="1453314" y="5813520"/>
                  <a:ext cx="19440" cy="4092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1B15CDB-783B-456C-87BB-2090836325A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441434" y="5801643"/>
                    <a:ext cx="43200" cy="432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27F673EC-F12A-4591-9555-CF3A91AF15C0}"/>
                      </a:ext>
                    </a:extLst>
                  </p14:cNvPr>
                  <p14:cNvContentPartPr/>
                  <p14:nvPr/>
                </p14:nvContentPartPr>
                <p14:xfrm>
                  <a:off x="1467714" y="5799120"/>
                  <a:ext cx="187920" cy="4286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7F673EC-F12A-4591-9555-CF3A91AF15C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455834" y="5787243"/>
                    <a:ext cx="211680" cy="452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3DE841F9-D9E8-4DE0-BC36-5CC32FE5CD69}"/>
                      </a:ext>
                    </a:extLst>
                  </p14:cNvPr>
                  <p14:cNvContentPartPr/>
                  <p14:nvPr/>
                </p14:nvContentPartPr>
                <p14:xfrm>
                  <a:off x="1472514" y="5784720"/>
                  <a:ext cx="134880" cy="4382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3DE841F9-D9E8-4DE0-BC36-5CC32FE5CD6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460645" y="5772837"/>
                    <a:ext cx="158619" cy="462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1440693C-2379-4991-AC78-57A0CCC8B143}"/>
                      </a:ext>
                    </a:extLst>
                  </p14:cNvPr>
                  <p14:cNvContentPartPr/>
                  <p14:nvPr/>
                </p14:nvContentPartPr>
                <p14:xfrm>
                  <a:off x="1409874" y="5808720"/>
                  <a:ext cx="33840" cy="3756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1440693C-2379-4991-AC78-57A0CCC8B143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397994" y="5796836"/>
                    <a:ext cx="57600" cy="3993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99FB5FDD-A4DB-4BA6-90CF-0AF5FDF77375}"/>
                      </a:ext>
                    </a:extLst>
                  </p14:cNvPr>
                  <p14:cNvContentPartPr/>
                  <p14:nvPr/>
                </p14:nvContentPartPr>
                <p14:xfrm>
                  <a:off x="1467714" y="5808720"/>
                  <a:ext cx="14640" cy="4382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9FB5FDD-A4DB-4BA6-90CF-0AF5FDF7737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455931" y="5796837"/>
                    <a:ext cx="38207" cy="4620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F745D52A-AC5B-4D2C-9E53-3F60D3EE395D}"/>
                      </a:ext>
                    </a:extLst>
                  </p14:cNvPr>
                  <p14:cNvContentPartPr/>
                  <p14:nvPr/>
                </p14:nvContentPartPr>
                <p14:xfrm>
                  <a:off x="1467714" y="5919360"/>
                  <a:ext cx="101280" cy="3129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F745D52A-AC5B-4D2C-9E53-3F60D3EE395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55820" y="5907475"/>
                    <a:ext cx="125068" cy="3367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C080AFFF-CADF-4DEE-968A-D6918F19954F}"/>
                      </a:ext>
                    </a:extLst>
                  </p14:cNvPr>
                  <p14:cNvContentPartPr/>
                  <p14:nvPr/>
                </p14:nvContentPartPr>
                <p14:xfrm>
                  <a:off x="1486914" y="5900160"/>
                  <a:ext cx="125280" cy="2745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C080AFFF-CADF-4DEE-968A-D6918F19954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475034" y="5888285"/>
                    <a:ext cx="149040" cy="2983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D01B963A-A815-4F66-907B-E3CF3B64B790}"/>
                      </a:ext>
                    </a:extLst>
                  </p14:cNvPr>
                  <p14:cNvContentPartPr/>
                  <p14:nvPr/>
                </p14:nvContentPartPr>
                <p14:xfrm>
                  <a:off x="1515954" y="5789520"/>
                  <a:ext cx="58080" cy="4286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D01B963A-A815-4F66-907B-E3CF3B64B79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504049" y="5777643"/>
                    <a:ext cx="81889" cy="452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59415D59-0B7E-4F23-8524-AC2E9108F15E}"/>
                      </a:ext>
                    </a:extLst>
                  </p14:cNvPr>
                  <p14:cNvContentPartPr/>
                  <p14:nvPr/>
                </p14:nvContentPartPr>
                <p14:xfrm>
                  <a:off x="1467714" y="5717280"/>
                  <a:ext cx="91680" cy="2361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59415D59-0B7E-4F23-8524-AC2E9108F15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455850" y="5705400"/>
                    <a:ext cx="115409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F7AC293C-ADED-4FCF-8CA0-AC02732CCABA}"/>
                      </a:ext>
                    </a:extLst>
                  </p14:cNvPr>
                  <p14:cNvContentPartPr/>
                  <p14:nvPr/>
                </p14:nvContentPartPr>
                <p14:xfrm>
                  <a:off x="1472514" y="5871360"/>
                  <a:ext cx="58080" cy="3129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F7AC293C-ADED-4FCF-8CA0-AC02732CCAB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460609" y="5859475"/>
                    <a:ext cx="81889" cy="3367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82822568-6F04-43EB-BB50-E72440E34F53}"/>
                      </a:ext>
                    </a:extLst>
                  </p14:cNvPr>
                  <p14:cNvContentPartPr/>
                  <p14:nvPr/>
                </p14:nvContentPartPr>
                <p14:xfrm>
                  <a:off x="1477314" y="5890560"/>
                  <a:ext cx="130080" cy="3660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2822568-6F04-43EB-BB50-E72440E34F5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465423" y="5878684"/>
                    <a:ext cx="153862" cy="3897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383B844F-B194-4343-9284-33F9BB7C45B9}"/>
                      </a:ext>
                    </a:extLst>
                  </p14:cNvPr>
                  <p14:cNvContentPartPr/>
                  <p14:nvPr/>
                </p14:nvContentPartPr>
                <p14:xfrm>
                  <a:off x="1333074" y="5895360"/>
                  <a:ext cx="106080" cy="32760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383B844F-B194-4343-9284-33F9BB7C45B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321207" y="5883480"/>
                    <a:ext cx="129813" cy="35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A98365DB-13B8-44FA-85B6-C594D5EED59D}"/>
                      </a:ext>
                    </a:extLst>
                  </p14:cNvPr>
                  <p14:cNvContentPartPr/>
                  <p14:nvPr/>
                </p14:nvContentPartPr>
                <p14:xfrm>
                  <a:off x="1366674" y="5861760"/>
                  <a:ext cx="106080" cy="3804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A98365DB-13B8-44FA-85B6-C594D5EED5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354807" y="5849884"/>
                    <a:ext cx="129813" cy="4041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F577598-3B85-4627-B11D-0FD2CC5B5F91}"/>
                      </a:ext>
                    </a:extLst>
                  </p14:cNvPr>
                  <p14:cNvContentPartPr/>
                  <p14:nvPr/>
                </p14:nvContentPartPr>
                <p14:xfrm>
                  <a:off x="1260834" y="5779920"/>
                  <a:ext cx="187920" cy="510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F577598-3B85-4627-B11D-0FD2CC5B5F9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248954" y="5768040"/>
                    <a:ext cx="211680" cy="534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E7E3580-2652-48DF-8B5D-0D4CC4E165B7}"/>
                    </a:ext>
                  </a:extLst>
                </p14:cNvPr>
                <p14:cNvContentPartPr/>
                <p14:nvPr/>
              </p14:nvContentPartPr>
              <p14:xfrm>
                <a:off x="4442034" y="3330240"/>
                <a:ext cx="216720" cy="163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7E3580-2652-48DF-8B5D-0D4CC4E165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22954" y="3311146"/>
                  <a:ext cx="254520" cy="20174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BED649F-D2DD-41E9-AE59-9BEE53D9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06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8D3C6-A377-49DB-A0DF-BBC9401E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309B2F-72FA-4FFA-9D8D-25BCB460994C}"/>
              </a:ext>
            </a:extLst>
          </p:cNvPr>
          <p:cNvSpPr txBox="1"/>
          <p:nvPr/>
        </p:nvSpPr>
        <p:spPr>
          <a:xfrm>
            <a:off x="2403810" y="2856746"/>
            <a:ext cx="17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Education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D690F71-46CF-41F8-B03B-A889A918ED64}"/>
              </a:ext>
            </a:extLst>
          </p:cNvPr>
          <p:cNvGrpSpPr/>
          <p:nvPr/>
        </p:nvGrpSpPr>
        <p:grpSpPr>
          <a:xfrm>
            <a:off x="1342199" y="639967"/>
            <a:ext cx="4023372" cy="2259517"/>
            <a:chOff x="596754" y="1944240"/>
            <a:chExt cx="7738920" cy="4346160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A862F717-8BE0-4D89-AEEF-A12076CE71E8}"/>
                </a:ext>
              </a:extLst>
            </p:cNvPr>
            <p:cNvGrpSpPr/>
            <p:nvPr/>
          </p:nvGrpSpPr>
          <p:grpSpPr>
            <a:xfrm>
              <a:off x="596754" y="1944240"/>
              <a:ext cx="7738920" cy="4346160"/>
              <a:chOff x="596754" y="1944240"/>
              <a:chExt cx="7738920" cy="434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05A43086-EEEA-4648-8DA1-13E34D77CD36}"/>
                      </a:ext>
                    </a:extLst>
                  </p14:cNvPr>
                  <p14:cNvContentPartPr/>
                  <p14:nvPr/>
                </p14:nvContentPartPr>
                <p14:xfrm>
                  <a:off x="596754" y="1944240"/>
                  <a:ext cx="7724520" cy="2594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5A43086-EEEA-4648-8DA1-13E34D77CD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0056" y="1920015"/>
                    <a:ext cx="7791684" cy="26543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78453E3-00D8-41E1-AC37-275D0931294D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6480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78453E3-00D8-41E1-AC37-275D0931294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296794" y="3527400"/>
                    <a:ext cx="381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C0F269E6-C386-49DE-BFDB-E38AF277F143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1800"/>
                  <a:ext cx="19800" cy="50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0F269E6-C386-49DE-BFDB-E38AF277F14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0894" y="3512120"/>
                    <a:ext cx="89100" cy="6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1E79452-5B56-4179-B0F0-1AEA3C2C1ED4}"/>
                      </a:ext>
                    </a:extLst>
                  </p14:cNvPr>
                  <p14:cNvContentPartPr/>
                  <p14:nvPr/>
                </p14:nvContentPartPr>
                <p14:xfrm>
                  <a:off x="1973034" y="3975240"/>
                  <a:ext cx="768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1E79452-5B56-4179-B0F0-1AEA3C2C1E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36030" y="3956160"/>
                    <a:ext cx="80989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FB1C24B-F485-41B9-9A66-4F29987E36F2}"/>
                      </a:ext>
                    </a:extLst>
                  </p14:cNvPr>
                  <p14:cNvContentPartPr/>
                  <p14:nvPr/>
                </p14:nvContentPartPr>
                <p14:xfrm>
                  <a:off x="1953594" y="3980040"/>
                  <a:ext cx="4701840" cy="16652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FB1C24B-F485-41B9-9A66-4F29987E36F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16904" y="3943358"/>
                    <a:ext cx="4774527" cy="17379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E5CCDA78-6E49-4459-BFEC-7FFBEFB7EEC7}"/>
                      </a:ext>
                    </a:extLst>
                  </p14:cNvPr>
                  <p14:cNvContentPartPr/>
                  <p14:nvPr/>
                </p14:nvContentPartPr>
                <p14:xfrm>
                  <a:off x="1419594" y="3407160"/>
                  <a:ext cx="3003600" cy="24454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E5CCDA78-6E49-4459-BFEC-7FFBEFB7EEC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396745" y="3384305"/>
                    <a:ext cx="3049298" cy="24911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929D69BF-CAF0-4DFE-82FD-425F49FC7733}"/>
                      </a:ext>
                    </a:extLst>
                  </p14:cNvPr>
                  <p14:cNvContentPartPr/>
                  <p14:nvPr/>
                </p14:nvContentPartPr>
                <p14:xfrm>
                  <a:off x="1452954" y="3416640"/>
                  <a:ext cx="2970360" cy="24357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929D69BF-CAF0-4DFE-82FD-425F49FC773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16257" y="3379934"/>
                    <a:ext cx="3043061" cy="250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A987BC6-C9CF-4696-A892-AA75D097D17B}"/>
                      </a:ext>
                    </a:extLst>
                  </p14:cNvPr>
                  <p14:cNvContentPartPr/>
                  <p14:nvPr/>
                </p14:nvContentPartPr>
                <p14:xfrm>
                  <a:off x="1467834" y="5789280"/>
                  <a:ext cx="9720" cy="63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A987BC6-C9CF-4696-A892-AA75D097D17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444923" y="5766303"/>
                    <a:ext cx="55543" cy="109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F294724-F3A3-448B-878D-BD3E8BC68EE2}"/>
                      </a:ext>
                    </a:extLst>
                  </p14:cNvPr>
                  <p14:cNvContentPartPr/>
                  <p14:nvPr/>
                </p14:nvContentPartPr>
                <p14:xfrm>
                  <a:off x="1280034" y="5813520"/>
                  <a:ext cx="173520" cy="47184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F294724-F3A3-448B-878D-BD3E8BC68EE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257221" y="5790689"/>
                    <a:ext cx="219147" cy="517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80A27467-2CB2-4695-8768-38CA7ED96C38}"/>
                      </a:ext>
                    </a:extLst>
                  </p14:cNvPr>
                  <p14:cNvContentPartPr/>
                  <p14:nvPr/>
                </p14:nvContentPartPr>
                <p14:xfrm>
                  <a:off x="1459554" y="5823120"/>
                  <a:ext cx="13320" cy="295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0A27467-2CB2-4695-8768-38CA7ED96C38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436419" y="5799926"/>
                    <a:ext cx="59589" cy="759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2D00A32-69D5-4FC9-B5C4-4347B47EFA07}"/>
                      </a:ext>
                    </a:extLst>
                  </p14:cNvPr>
                  <p14:cNvContentPartPr/>
                  <p14:nvPr/>
                </p14:nvContentPartPr>
                <p14:xfrm>
                  <a:off x="1409874" y="5789520"/>
                  <a:ext cx="72480" cy="45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2D00A32-69D5-4FC9-B5C4-4347B47EFA07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387095" y="5766717"/>
                    <a:ext cx="118039" cy="5030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397521E5-EEB8-4223-8418-1FEA8EFE657D}"/>
                      </a:ext>
                    </a:extLst>
                  </p14:cNvPr>
                  <p14:cNvContentPartPr/>
                  <p14:nvPr/>
                </p14:nvContentPartPr>
                <p14:xfrm>
                  <a:off x="1443714" y="5813520"/>
                  <a:ext cx="29040" cy="4190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397521E5-EEB8-4223-8418-1FEA8EFE657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421427" y="5790701"/>
                    <a:ext cx="73613" cy="4646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E78D7796-AE83-400C-8BDA-8FF626A645D3}"/>
                      </a:ext>
                    </a:extLst>
                  </p14:cNvPr>
                  <p14:cNvContentPartPr/>
                  <p14:nvPr/>
                </p14:nvContentPartPr>
                <p14:xfrm>
                  <a:off x="1448514" y="5794320"/>
                  <a:ext cx="72480" cy="3852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E78D7796-AE83-400C-8BDA-8FF626A645D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425949" y="5771539"/>
                    <a:ext cx="117609" cy="430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A62C9BB9-DD67-43BD-9C26-7903B26C61C2}"/>
                      </a:ext>
                    </a:extLst>
                  </p14:cNvPr>
                  <p14:cNvContentPartPr/>
                  <p14:nvPr/>
                </p14:nvContentPartPr>
                <p14:xfrm>
                  <a:off x="1462914" y="5799120"/>
                  <a:ext cx="120480" cy="4910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A62C9BB9-DD67-43BD-9C26-7903B26C61C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440195" y="5776297"/>
                    <a:ext cx="165918" cy="5366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288DD33C-7349-4A82-9F8B-07A413F130FC}"/>
                      </a:ext>
                    </a:extLst>
                  </p14:cNvPr>
                  <p14:cNvContentPartPr/>
                  <p14:nvPr/>
                </p14:nvContentPartPr>
                <p14:xfrm>
                  <a:off x="1371474" y="5803920"/>
                  <a:ext cx="106080" cy="4092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88DD33C-7349-4A82-9F8B-07A413F130F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348743" y="5781110"/>
                    <a:ext cx="15154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A1B15CDB-783B-456C-87BB-2090836325A5}"/>
                      </a:ext>
                    </a:extLst>
                  </p14:cNvPr>
                  <p14:cNvContentPartPr/>
                  <p14:nvPr/>
                </p14:nvContentPartPr>
                <p14:xfrm>
                  <a:off x="1453314" y="5813520"/>
                  <a:ext cx="19440" cy="4092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1B15CDB-783B-456C-87BB-2090836325A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431193" y="5790710"/>
                    <a:ext cx="6368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27F673EC-F12A-4591-9555-CF3A91AF15C0}"/>
                      </a:ext>
                    </a:extLst>
                  </p14:cNvPr>
                  <p14:cNvContentPartPr/>
                  <p14:nvPr/>
                </p14:nvContentPartPr>
                <p14:xfrm>
                  <a:off x="1467714" y="5799120"/>
                  <a:ext cx="187920" cy="4286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7F673EC-F12A-4591-9555-CF3A91AF15C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444915" y="5776305"/>
                    <a:ext cx="233518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3DE841F9-D9E8-4DE0-BC36-5CC32FE5CD69}"/>
                      </a:ext>
                    </a:extLst>
                  </p14:cNvPr>
                  <p14:cNvContentPartPr/>
                  <p14:nvPr/>
                </p14:nvContentPartPr>
                <p14:xfrm>
                  <a:off x="1472514" y="5784720"/>
                  <a:ext cx="134880" cy="4382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3DE841F9-D9E8-4DE0-BC36-5CC32FE5CD6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449805" y="5761909"/>
                    <a:ext cx="180299" cy="4838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1440693C-2379-4991-AC78-57A0CCC8B143}"/>
                      </a:ext>
                    </a:extLst>
                  </p14:cNvPr>
                  <p14:cNvContentPartPr/>
                  <p14:nvPr/>
                </p14:nvContentPartPr>
                <p14:xfrm>
                  <a:off x="1409874" y="5808720"/>
                  <a:ext cx="33840" cy="3756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1440693C-2379-4991-AC78-57A0CCC8B143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387540" y="5785851"/>
                    <a:ext cx="78509" cy="421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99FB5FDD-A4DB-4BA6-90CF-0AF5FDF77375}"/>
                      </a:ext>
                    </a:extLst>
                  </p14:cNvPr>
                  <p14:cNvContentPartPr/>
                  <p14:nvPr/>
                </p14:nvContentPartPr>
                <p14:xfrm>
                  <a:off x="1467714" y="5808720"/>
                  <a:ext cx="14640" cy="4382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9FB5FDD-A4DB-4BA6-90CF-0AF5FDF7737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445754" y="5785873"/>
                    <a:ext cx="58560" cy="483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F745D52A-AC5B-4D2C-9E53-3F60D3EE395D}"/>
                      </a:ext>
                    </a:extLst>
                  </p14:cNvPr>
                  <p14:cNvContentPartPr/>
                  <p14:nvPr/>
                </p14:nvContentPartPr>
                <p14:xfrm>
                  <a:off x="1467714" y="5919360"/>
                  <a:ext cx="101280" cy="3129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F745D52A-AC5B-4D2C-9E53-3F60D3EE395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44978" y="5896562"/>
                    <a:ext cx="146753" cy="358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C080AFFF-CADF-4DEE-968A-D6918F19954F}"/>
                      </a:ext>
                    </a:extLst>
                  </p14:cNvPr>
                  <p14:cNvContentPartPr/>
                  <p14:nvPr/>
                </p14:nvContentPartPr>
                <p14:xfrm>
                  <a:off x="1486914" y="5900160"/>
                  <a:ext cx="125280" cy="2745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C080AFFF-CADF-4DEE-968A-D6918F19954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464073" y="5877395"/>
                    <a:ext cx="170962" cy="320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D01B963A-A815-4F66-907B-E3CF3B64B790}"/>
                      </a:ext>
                    </a:extLst>
                  </p14:cNvPr>
                  <p14:cNvContentPartPr/>
                  <p14:nvPr/>
                </p14:nvContentPartPr>
                <p14:xfrm>
                  <a:off x="1515954" y="5789520"/>
                  <a:ext cx="58080" cy="4286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D01B963A-A815-4F66-907B-E3CF3B64B79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493405" y="5766705"/>
                    <a:ext cx="103177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59415D59-0B7E-4F23-8524-AC2E9108F15E}"/>
                      </a:ext>
                    </a:extLst>
                  </p14:cNvPr>
                  <p14:cNvContentPartPr/>
                  <p14:nvPr/>
                </p14:nvContentPartPr>
                <p14:xfrm>
                  <a:off x="1467714" y="5717280"/>
                  <a:ext cx="91680" cy="2361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59415D59-0B7E-4F23-8524-AC2E9108F15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444966" y="5694493"/>
                    <a:ext cx="137175" cy="281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F7AC293C-ADED-4FCF-8CA0-AC02732CCABA}"/>
                      </a:ext>
                    </a:extLst>
                  </p14:cNvPr>
                  <p14:cNvContentPartPr/>
                  <p14:nvPr/>
                </p14:nvContentPartPr>
                <p14:xfrm>
                  <a:off x="1472514" y="5871360"/>
                  <a:ext cx="58080" cy="3129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F7AC293C-ADED-4FCF-8CA0-AC02732CCAB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449697" y="5848511"/>
                    <a:ext cx="103714" cy="358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82822568-6F04-43EB-BB50-E72440E34F53}"/>
                      </a:ext>
                    </a:extLst>
                  </p14:cNvPr>
                  <p14:cNvContentPartPr/>
                  <p14:nvPr/>
                </p14:nvContentPartPr>
                <p14:xfrm>
                  <a:off x="1477314" y="5890560"/>
                  <a:ext cx="130080" cy="3660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2822568-6F04-43EB-BB50-E72440E34F5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454602" y="5867771"/>
                    <a:ext cx="175505" cy="411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383B844F-B194-4343-9284-33F9BB7C45B9}"/>
                      </a:ext>
                    </a:extLst>
                  </p14:cNvPr>
                  <p14:cNvContentPartPr/>
                  <p14:nvPr/>
                </p14:nvContentPartPr>
                <p14:xfrm>
                  <a:off x="1333074" y="5895360"/>
                  <a:ext cx="106080" cy="32760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383B844F-B194-4343-9284-33F9BB7C45B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310489" y="5872552"/>
                    <a:ext cx="151250" cy="373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A98365DB-13B8-44FA-85B6-C594D5EED59D}"/>
                      </a:ext>
                    </a:extLst>
                  </p14:cNvPr>
                  <p14:cNvContentPartPr/>
                  <p14:nvPr/>
                </p14:nvContentPartPr>
                <p14:xfrm>
                  <a:off x="1366674" y="5861760"/>
                  <a:ext cx="106080" cy="3804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A98365DB-13B8-44FA-85B6-C594D5EED5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343943" y="5838936"/>
                    <a:ext cx="151543" cy="4260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0F577598-3B85-4627-B11D-0FD2CC5B5F91}"/>
                      </a:ext>
                    </a:extLst>
                  </p14:cNvPr>
                  <p14:cNvContentPartPr/>
                  <p14:nvPr/>
                </p14:nvContentPartPr>
                <p14:xfrm>
                  <a:off x="1260834" y="5779920"/>
                  <a:ext cx="187920" cy="510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F577598-3B85-4627-B11D-0FD2CC5B5F9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238035" y="5757125"/>
                    <a:ext cx="233518" cy="55607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E7E3580-2652-48DF-8B5D-0D4CC4E165B7}"/>
                    </a:ext>
                  </a:extLst>
                </p14:cNvPr>
                <p14:cNvContentPartPr/>
                <p14:nvPr/>
              </p14:nvContentPartPr>
              <p14:xfrm>
                <a:off x="4442034" y="3330240"/>
                <a:ext cx="216720" cy="163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7E3580-2652-48DF-8B5D-0D4CC4E165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05454" y="3293583"/>
                  <a:ext cx="289190" cy="2365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06551-4F03-4DA3-87EB-20141B708415}"/>
              </a:ext>
            </a:extLst>
          </p:cNvPr>
          <p:cNvGrpSpPr/>
          <p:nvPr/>
        </p:nvGrpSpPr>
        <p:grpSpPr>
          <a:xfrm>
            <a:off x="2768199" y="639967"/>
            <a:ext cx="6655601" cy="4874997"/>
            <a:chOff x="1222408" y="620829"/>
            <a:chExt cx="6655601" cy="53132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094199-2A7C-4E3C-96DA-C15CADD5C4C8}"/>
                </a:ext>
              </a:extLst>
            </p:cNvPr>
            <p:cNvGrpSpPr/>
            <p:nvPr/>
          </p:nvGrpSpPr>
          <p:grpSpPr>
            <a:xfrm>
              <a:off x="1222408" y="620829"/>
              <a:ext cx="3292254" cy="5313297"/>
              <a:chOff x="1222408" y="620829"/>
              <a:chExt cx="3292254" cy="531329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4AFA84B1-3E81-4480-A219-58F89F4FAACF}"/>
                  </a:ext>
                </a:extLst>
              </p:cNvPr>
              <p:cNvSpPr/>
              <p:nvPr/>
            </p:nvSpPr>
            <p:spPr>
              <a:xfrm>
                <a:off x="1222408" y="620829"/>
                <a:ext cx="3277403" cy="5313146"/>
              </a:xfrm>
              <a:custGeom>
                <a:avLst/>
                <a:gdLst>
                  <a:gd name="connsiteX0" fmla="*/ 33689 w 3277403"/>
                  <a:gd name="connsiteY0" fmla="*/ 192506 h 5313146"/>
                  <a:gd name="connsiteX1" fmla="*/ 0 w 3277403"/>
                  <a:gd name="connsiteY1" fmla="*/ 1621857 h 5313146"/>
                  <a:gd name="connsiteX2" fmla="*/ 62565 w 3277403"/>
                  <a:gd name="connsiteY2" fmla="*/ 2208998 h 5313146"/>
                  <a:gd name="connsiteX3" fmla="*/ 77003 w 3277403"/>
                  <a:gd name="connsiteY3" fmla="*/ 2748013 h 5313146"/>
                  <a:gd name="connsiteX4" fmla="*/ 67377 w 3277403"/>
                  <a:gd name="connsiteY4" fmla="*/ 4052236 h 5313146"/>
                  <a:gd name="connsiteX5" fmla="*/ 57752 w 3277403"/>
                  <a:gd name="connsiteY5" fmla="*/ 4682691 h 5313146"/>
                  <a:gd name="connsiteX6" fmla="*/ 48127 w 3277403"/>
                  <a:gd name="connsiteY6" fmla="*/ 5255394 h 5313146"/>
                  <a:gd name="connsiteX7" fmla="*/ 1617045 w 3277403"/>
                  <a:gd name="connsiteY7" fmla="*/ 5313146 h 5313146"/>
                  <a:gd name="connsiteX8" fmla="*/ 2642135 w 3277403"/>
                  <a:gd name="connsiteY8" fmla="*/ 5289083 h 5313146"/>
                  <a:gd name="connsiteX9" fmla="*/ 2834640 w 3277403"/>
                  <a:gd name="connsiteY9" fmla="*/ 5289083 h 5313146"/>
                  <a:gd name="connsiteX10" fmla="*/ 3210026 w 3277403"/>
                  <a:gd name="connsiteY10" fmla="*/ 5289083 h 5313146"/>
                  <a:gd name="connsiteX11" fmla="*/ 3277403 w 3277403"/>
                  <a:gd name="connsiteY11" fmla="*/ 4870384 h 5313146"/>
                  <a:gd name="connsiteX12" fmla="*/ 3248527 w 3277403"/>
                  <a:gd name="connsiteY12" fmla="*/ 4211053 h 5313146"/>
                  <a:gd name="connsiteX13" fmla="*/ 3277403 w 3277403"/>
                  <a:gd name="connsiteY13" fmla="*/ 3821230 h 5313146"/>
                  <a:gd name="connsiteX14" fmla="*/ 3267777 w 3277403"/>
                  <a:gd name="connsiteY14" fmla="*/ 3527659 h 5313146"/>
                  <a:gd name="connsiteX15" fmla="*/ 2425567 w 3277403"/>
                  <a:gd name="connsiteY15" fmla="*/ 3498784 h 5313146"/>
                  <a:gd name="connsiteX16" fmla="*/ 2435192 w 3277403"/>
                  <a:gd name="connsiteY16" fmla="*/ 3421782 h 5313146"/>
                  <a:gd name="connsiteX17" fmla="*/ 2372628 w 3277403"/>
                  <a:gd name="connsiteY17" fmla="*/ 2921268 h 5313146"/>
                  <a:gd name="connsiteX18" fmla="*/ 2473693 w 3277403"/>
                  <a:gd name="connsiteY18" fmla="*/ 2324502 h 5313146"/>
                  <a:gd name="connsiteX19" fmla="*/ 3210026 w 3277403"/>
                  <a:gd name="connsiteY19" fmla="*/ 2372628 h 5313146"/>
                  <a:gd name="connsiteX20" fmla="*/ 3224464 w 3277403"/>
                  <a:gd name="connsiteY20" fmla="*/ 1361975 h 5313146"/>
                  <a:gd name="connsiteX21" fmla="*/ 3171525 w 3277403"/>
                  <a:gd name="connsiteY21" fmla="*/ 827773 h 5313146"/>
                  <a:gd name="connsiteX22" fmla="*/ 3104148 w 3277403"/>
                  <a:gd name="connsiteY22" fmla="*/ 129942 h 5313146"/>
                  <a:gd name="connsiteX23" fmla="*/ 2613259 w 3277403"/>
                  <a:gd name="connsiteY23" fmla="*/ 0 h 5313146"/>
                  <a:gd name="connsiteX24" fmla="*/ 2218624 w 3277403"/>
                  <a:gd name="connsiteY24" fmla="*/ 4813 h 5313146"/>
                  <a:gd name="connsiteX25" fmla="*/ 1641108 w 3277403"/>
                  <a:gd name="connsiteY25" fmla="*/ 72190 h 5313146"/>
                  <a:gd name="connsiteX26" fmla="*/ 856649 w 3277403"/>
                  <a:gd name="connsiteY26" fmla="*/ 134754 h 5313146"/>
                  <a:gd name="connsiteX27" fmla="*/ 33689 w 3277403"/>
                  <a:gd name="connsiteY27" fmla="*/ 192506 h 531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277403" h="5313146">
                    <a:moveTo>
                      <a:pt x="33689" y="192506"/>
                    </a:moveTo>
                    <a:lnTo>
                      <a:pt x="0" y="1621857"/>
                    </a:lnTo>
                    <a:lnTo>
                      <a:pt x="62565" y="2208998"/>
                    </a:lnTo>
                    <a:lnTo>
                      <a:pt x="77003" y="2748013"/>
                    </a:lnTo>
                    <a:cubicBezTo>
                      <a:pt x="73794" y="3182754"/>
                      <a:pt x="70586" y="3617495"/>
                      <a:pt x="67377" y="4052236"/>
                    </a:cubicBezTo>
                    <a:lnTo>
                      <a:pt x="57752" y="4682691"/>
                    </a:lnTo>
                    <a:lnTo>
                      <a:pt x="48127" y="5255394"/>
                    </a:lnTo>
                    <a:lnTo>
                      <a:pt x="1617045" y="5313146"/>
                    </a:lnTo>
                    <a:lnTo>
                      <a:pt x="2642135" y="5289083"/>
                    </a:lnTo>
                    <a:lnTo>
                      <a:pt x="2834640" y="5289083"/>
                    </a:lnTo>
                    <a:lnTo>
                      <a:pt x="3210026" y="5289083"/>
                    </a:lnTo>
                    <a:lnTo>
                      <a:pt x="3277403" y="4870384"/>
                    </a:lnTo>
                    <a:lnTo>
                      <a:pt x="3248527" y="4211053"/>
                    </a:lnTo>
                    <a:lnTo>
                      <a:pt x="3277403" y="3821230"/>
                    </a:lnTo>
                    <a:lnTo>
                      <a:pt x="3267777" y="3527659"/>
                    </a:lnTo>
                    <a:lnTo>
                      <a:pt x="2425567" y="3498784"/>
                    </a:lnTo>
                    <a:lnTo>
                      <a:pt x="2435192" y="3421782"/>
                    </a:lnTo>
                    <a:lnTo>
                      <a:pt x="2372628" y="2921268"/>
                    </a:lnTo>
                    <a:lnTo>
                      <a:pt x="2473693" y="2324502"/>
                    </a:lnTo>
                    <a:lnTo>
                      <a:pt x="3210026" y="2372628"/>
                    </a:lnTo>
                    <a:lnTo>
                      <a:pt x="3224464" y="1361975"/>
                    </a:lnTo>
                    <a:lnTo>
                      <a:pt x="3171525" y="827773"/>
                    </a:lnTo>
                    <a:lnTo>
                      <a:pt x="3104148" y="129942"/>
                    </a:lnTo>
                    <a:lnTo>
                      <a:pt x="2613259" y="0"/>
                    </a:lnTo>
                    <a:lnTo>
                      <a:pt x="2218624" y="4813"/>
                    </a:lnTo>
                    <a:lnTo>
                      <a:pt x="1641108" y="72190"/>
                    </a:lnTo>
                    <a:lnTo>
                      <a:pt x="856649" y="134754"/>
                    </a:lnTo>
                    <a:lnTo>
                      <a:pt x="33689" y="1925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FD2852B1-17E1-421A-95E4-4692D2BB980B}"/>
                      </a:ext>
                    </a:extLst>
                  </p14:cNvPr>
                  <p14:cNvContentPartPr/>
                  <p14:nvPr/>
                </p14:nvContentPartPr>
                <p14:xfrm>
                  <a:off x="1227382" y="639966"/>
                  <a:ext cx="3287280" cy="52941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FD2852B1-17E1-421A-95E4-4692D2BB980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208301" y="620886"/>
                    <a:ext cx="3325081" cy="533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457ABD-3A68-47DF-AE65-5BBEF8CECCA5}"/>
                    </a:ext>
                  </a:extLst>
                </p14:cNvPr>
                <p14:cNvContentPartPr/>
                <p14:nvPr/>
              </p14:nvContentPartPr>
              <p14:xfrm>
                <a:off x="4532889" y="1657794"/>
                <a:ext cx="3345120" cy="344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457ABD-3A68-47DF-AE65-5BBEF8CECC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13809" y="1638715"/>
                  <a:ext cx="3382920" cy="348395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EB0A7-EF42-4C10-902C-32088100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11</a:t>
            </a:fld>
            <a:endParaRPr lang="en-US"/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0BECFCED-ADED-4B9A-9AA3-CE963BE9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06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208079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5FFEBFFD-BC8E-488A-85A9-986238E168CD}"/>
              </a:ext>
            </a:extLst>
          </p:cNvPr>
          <p:cNvGrpSpPr/>
          <p:nvPr/>
        </p:nvGrpSpPr>
        <p:grpSpPr>
          <a:xfrm>
            <a:off x="1342199" y="639967"/>
            <a:ext cx="4023372" cy="2259517"/>
            <a:chOff x="596754" y="1944240"/>
            <a:chExt cx="7738920" cy="434616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0E2B454-647A-4200-B032-A0F35FBA64C7}"/>
                </a:ext>
              </a:extLst>
            </p:cNvPr>
            <p:cNvGrpSpPr/>
            <p:nvPr/>
          </p:nvGrpSpPr>
          <p:grpSpPr>
            <a:xfrm>
              <a:off x="596754" y="1944240"/>
              <a:ext cx="7738920" cy="4346160"/>
              <a:chOff x="596754" y="1944240"/>
              <a:chExt cx="7738920" cy="434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1F126F42-3F35-4B40-B72F-5BA24A9E8722}"/>
                      </a:ext>
                    </a:extLst>
                  </p14:cNvPr>
                  <p14:cNvContentPartPr/>
                  <p14:nvPr/>
                </p14:nvContentPartPr>
                <p14:xfrm>
                  <a:off x="596754" y="1944240"/>
                  <a:ext cx="7724520" cy="2594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5A43086-EEEA-4648-8DA1-13E34D77CD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0056" y="1920015"/>
                    <a:ext cx="7791684" cy="26543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697B629B-B742-47E2-A83A-687E34C0E71B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6480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78453E3-00D8-41E1-AC37-275D0931294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296794" y="3527400"/>
                    <a:ext cx="381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AD3C91AA-1498-4D89-A9B4-019831D2D1CE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1800"/>
                  <a:ext cx="19800" cy="50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0F269E6-C386-49DE-BFDB-E38AF277F14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0894" y="3512120"/>
                    <a:ext cx="89100" cy="6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B3455032-F036-4122-8251-01FF7D4471C6}"/>
                      </a:ext>
                    </a:extLst>
                  </p14:cNvPr>
                  <p14:cNvContentPartPr/>
                  <p14:nvPr/>
                </p14:nvContentPartPr>
                <p14:xfrm>
                  <a:off x="1973034" y="3975240"/>
                  <a:ext cx="768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1E79452-5B56-4179-B0F0-1AEA3C2C1E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36030" y="3956160"/>
                    <a:ext cx="80989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E8FFE29D-CAB9-4315-9F72-0213B5AF28EE}"/>
                      </a:ext>
                    </a:extLst>
                  </p14:cNvPr>
                  <p14:cNvContentPartPr/>
                  <p14:nvPr/>
                </p14:nvContentPartPr>
                <p14:xfrm>
                  <a:off x="1953594" y="3980040"/>
                  <a:ext cx="4701840" cy="16652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FB1C24B-F485-41B9-9A66-4F29987E36F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16904" y="3943358"/>
                    <a:ext cx="4774527" cy="17379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602D984E-CBB4-400C-AFE5-8AF1390D5CD5}"/>
                      </a:ext>
                    </a:extLst>
                  </p14:cNvPr>
                  <p14:cNvContentPartPr/>
                  <p14:nvPr/>
                </p14:nvContentPartPr>
                <p14:xfrm>
                  <a:off x="1419594" y="3407160"/>
                  <a:ext cx="3003600" cy="24454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E5CCDA78-6E49-4459-BFEC-7FFBEFB7EEC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396745" y="3384305"/>
                    <a:ext cx="3049298" cy="24911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3807865-8505-48E1-AFB1-BE121A1943AB}"/>
                      </a:ext>
                    </a:extLst>
                  </p14:cNvPr>
                  <p14:cNvContentPartPr/>
                  <p14:nvPr/>
                </p14:nvContentPartPr>
                <p14:xfrm>
                  <a:off x="1452954" y="3416640"/>
                  <a:ext cx="2970360" cy="24357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929D69BF-CAF0-4DFE-82FD-425F49FC773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16257" y="3379934"/>
                    <a:ext cx="3043061" cy="250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3DF3F5B-B43D-492F-B1B1-1D54D47C48C7}"/>
                      </a:ext>
                    </a:extLst>
                  </p14:cNvPr>
                  <p14:cNvContentPartPr/>
                  <p14:nvPr/>
                </p14:nvContentPartPr>
                <p14:xfrm>
                  <a:off x="1467834" y="5789280"/>
                  <a:ext cx="9720" cy="63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A987BC6-C9CF-4696-A892-AA75D097D17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444923" y="5766303"/>
                    <a:ext cx="55543" cy="109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5929DB85-9CC7-45CD-AB8C-0784F229BCD4}"/>
                      </a:ext>
                    </a:extLst>
                  </p14:cNvPr>
                  <p14:cNvContentPartPr/>
                  <p14:nvPr/>
                </p14:nvContentPartPr>
                <p14:xfrm>
                  <a:off x="1280034" y="5813520"/>
                  <a:ext cx="173520" cy="47184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F294724-F3A3-448B-878D-BD3E8BC68EE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257221" y="5790689"/>
                    <a:ext cx="219147" cy="517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FDE21EF1-4D2D-49EC-AAD3-150A41B4D9D4}"/>
                      </a:ext>
                    </a:extLst>
                  </p14:cNvPr>
                  <p14:cNvContentPartPr/>
                  <p14:nvPr/>
                </p14:nvContentPartPr>
                <p14:xfrm>
                  <a:off x="1459554" y="5823120"/>
                  <a:ext cx="13320" cy="295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0A27467-2CB2-4695-8768-38CA7ED96C38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436419" y="5799926"/>
                    <a:ext cx="59589" cy="759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85D4B880-87C4-476B-8AFC-5FA0023D5C49}"/>
                      </a:ext>
                    </a:extLst>
                  </p14:cNvPr>
                  <p14:cNvContentPartPr/>
                  <p14:nvPr/>
                </p14:nvContentPartPr>
                <p14:xfrm>
                  <a:off x="1409874" y="5789520"/>
                  <a:ext cx="72480" cy="45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2D00A32-69D5-4FC9-B5C4-4347B47EFA07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387095" y="5766717"/>
                    <a:ext cx="118039" cy="5030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BAED2053-78D4-45E7-82E6-F01425A40B14}"/>
                      </a:ext>
                    </a:extLst>
                  </p14:cNvPr>
                  <p14:cNvContentPartPr/>
                  <p14:nvPr/>
                </p14:nvContentPartPr>
                <p14:xfrm>
                  <a:off x="1443714" y="5813520"/>
                  <a:ext cx="29040" cy="4190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397521E5-EEB8-4223-8418-1FEA8EFE657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421427" y="5790701"/>
                    <a:ext cx="73613" cy="4646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5FDE5D2-CB49-47F9-BAA4-48593177EFB8}"/>
                      </a:ext>
                    </a:extLst>
                  </p14:cNvPr>
                  <p14:cNvContentPartPr/>
                  <p14:nvPr/>
                </p14:nvContentPartPr>
                <p14:xfrm>
                  <a:off x="1448514" y="5794320"/>
                  <a:ext cx="72480" cy="3852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E78D7796-AE83-400C-8BDA-8FF626A645D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425949" y="5771539"/>
                    <a:ext cx="117609" cy="430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CB6384A-42AF-480C-8113-11B2B310C43A}"/>
                      </a:ext>
                    </a:extLst>
                  </p14:cNvPr>
                  <p14:cNvContentPartPr/>
                  <p14:nvPr/>
                </p14:nvContentPartPr>
                <p14:xfrm>
                  <a:off x="1462914" y="5799120"/>
                  <a:ext cx="120480" cy="4910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A62C9BB9-DD67-43BD-9C26-7903B26C61C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440195" y="5776297"/>
                    <a:ext cx="165918" cy="5366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2B9B7383-A993-4803-A5F7-79355F0BD4C5}"/>
                      </a:ext>
                    </a:extLst>
                  </p14:cNvPr>
                  <p14:cNvContentPartPr/>
                  <p14:nvPr/>
                </p14:nvContentPartPr>
                <p14:xfrm>
                  <a:off x="1371474" y="5803920"/>
                  <a:ext cx="106080" cy="4092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88DD33C-7349-4A82-9F8B-07A413F130F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348743" y="5781110"/>
                    <a:ext cx="15154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C5E7247D-4045-4FFC-82AF-9D60B0E44FA8}"/>
                      </a:ext>
                    </a:extLst>
                  </p14:cNvPr>
                  <p14:cNvContentPartPr/>
                  <p14:nvPr/>
                </p14:nvContentPartPr>
                <p14:xfrm>
                  <a:off x="1453314" y="5813520"/>
                  <a:ext cx="19440" cy="4092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1B15CDB-783B-456C-87BB-2090836325A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431193" y="5790710"/>
                    <a:ext cx="6368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BC107151-2161-493E-B502-FFBE6F95637C}"/>
                      </a:ext>
                    </a:extLst>
                  </p14:cNvPr>
                  <p14:cNvContentPartPr/>
                  <p14:nvPr/>
                </p14:nvContentPartPr>
                <p14:xfrm>
                  <a:off x="1467714" y="5799120"/>
                  <a:ext cx="187920" cy="4286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7F673EC-F12A-4591-9555-CF3A91AF15C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444915" y="5776305"/>
                    <a:ext cx="233518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8F6E51C-B5F2-4125-8D33-97FC9625AEA3}"/>
                      </a:ext>
                    </a:extLst>
                  </p14:cNvPr>
                  <p14:cNvContentPartPr/>
                  <p14:nvPr/>
                </p14:nvContentPartPr>
                <p14:xfrm>
                  <a:off x="1472514" y="5784720"/>
                  <a:ext cx="134880" cy="4382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3DE841F9-D9E8-4DE0-BC36-5CC32FE5CD6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449805" y="5761909"/>
                    <a:ext cx="180299" cy="4838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344C43A-D6B4-4178-B9E6-30469669FDAC}"/>
                      </a:ext>
                    </a:extLst>
                  </p14:cNvPr>
                  <p14:cNvContentPartPr/>
                  <p14:nvPr/>
                </p14:nvContentPartPr>
                <p14:xfrm>
                  <a:off x="1409874" y="5808720"/>
                  <a:ext cx="33840" cy="3756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1440693C-2379-4991-AC78-57A0CCC8B143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387540" y="5785851"/>
                    <a:ext cx="78509" cy="421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97AE9BD1-1919-492D-AE1F-325EC76BA219}"/>
                      </a:ext>
                    </a:extLst>
                  </p14:cNvPr>
                  <p14:cNvContentPartPr/>
                  <p14:nvPr/>
                </p14:nvContentPartPr>
                <p14:xfrm>
                  <a:off x="1467714" y="5808720"/>
                  <a:ext cx="14640" cy="4382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9FB5FDD-A4DB-4BA6-90CF-0AF5FDF7737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445754" y="5785873"/>
                    <a:ext cx="58560" cy="483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B62FF229-DDF3-4537-8154-7B7BE712A9F1}"/>
                      </a:ext>
                    </a:extLst>
                  </p14:cNvPr>
                  <p14:cNvContentPartPr/>
                  <p14:nvPr/>
                </p14:nvContentPartPr>
                <p14:xfrm>
                  <a:off x="1467714" y="5919360"/>
                  <a:ext cx="101280" cy="3129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F745D52A-AC5B-4D2C-9E53-3F60D3EE395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44978" y="5896562"/>
                    <a:ext cx="146753" cy="358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F06F89F-F29B-427A-B7C6-2D1A8A4C4B70}"/>
                      </a:ext>
                    </a:extLst>
                  </p14:cNvPr>
                  <p14:cNvContentPartPr/>
                  <p14:nvPr/>
                </p14:nvContentPartPr>
                <p14:xfrm>
                  <a:off x="1486914" y="5900160"/>
                  <a:ext cx="125280" cy="2745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C080AFFF-CADF-4DEE-968A-D6918F19954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464073" y="5877395"/>
                    <a:ext cx="170962" cy="320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BC23E47F-7246-4344-A712-66219B688CE3}"/>
                      </a:ext>
                    </a:extLst>
                  </p14:cNvPr>
                  <p14:cNvContentPartPr/>
                  <p14:nvPr/>
                </p14:nvContentPartPr>
                <p14:xfrm>
                  <a:off x="1515954" y="5789520"/>
                  <a:ext cx="58080" cy="4286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D01B963A-A815-4F66-907B-E3CF3B64B79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493405" y="5766705"/>
                    <a:ext cx="103177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48F6B6FA-5CB1-44F9-9D28-68830FFEA5E2}"/>
                      </a:ext>
                    </a:extLst>
                  </p14:cNvPr>
                  <p14:cNvContentPartPr/>
                  <p14:nvPr/>
                </p14:nvContentPartPr>
                <p14:xfrm>
                  <a:off x="1467714" y="5717280"/>
                  <a:ext cx="91680" cy="2361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59415D59-0B7E-4F23-8524-AC2E9108F15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444966" y="5694493"/>
                    <a:ext cx="137175" cy="281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DDE9F9FF-3123-4BE4-9A22-A9B887DDD793}"/>
                      </a:ext>
                    </a:extLst>
                  </p14:cNvPr>
                  <p14:cNvContentPartPr/>
                  <p14:nvPr/>
                </p14:nvContentPartPr>
                <p14:xfrm>
                  <a:off x="1472514" y="5871360"/>
                  <a:ext cx="58080" cy="3129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F7AC293C-ADED-4FCF-8CA0-AC02732CCAB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449697" y="5848511"/>
                    <a:ext cx="103714" cy="358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CA264162-6404-406A-A76D-FAAB372E3EA4}"/>
                      </a:ext>
                    </a:extLst>
                  </p14:cNvPr>
                  <p14:cNvContentPartPr/>
                  <p14:nvPr/>
                </p14:nvContentPartPr>
                <p14:xfrm>
                  <a:off x="1477314" y="5890560"/>
                  <a:ext cx="130080" cy="3660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2822568-6F04-43EB-BB50-E72440E34F5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454602" y="5867771"/>
                    <a:ext cx="175505" cy="411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9574E3C8-1E6D-4DC7-BD8C-74B5468E80FA}"/>
                      </a:ext>
                    </a:extLst>
                  </p14:cNvPr>
                  <p14:cNvContentPartPr/>
                  <p14:nvPr/>
                </p14:nvContentPartPr>
                <p14:xfrm>
                  <a:off x="1333074" y="5895360"/>
                  <a:ext cx="106080" cy="32760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383B844F-B194-4343-9284-33F9BB7C45B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310489" y="5872552"/>
                    <a:ext cx="151250" cy="373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FC7198F-C1AE-4C76-9B40-F15A20582059}"/>
                      </a:ext>
                    </a:extLst>
                  </p14:cNvPr>
                  <p14:cNvContentPartPr/>
                  <p14:nvPr/>
                </p14:nvContentPartPr>
                <p14:xfrm>
                  <a:off x="1366674" y="5861760"/>
                  <a:ext cx="106080" cy="3804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A98365DB-13B8-44FA-85B6-C594D5EED5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343943" y="5838936"/>
                    <a:ext cx="151543" cy="4260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A48F3CD0-352D-428B-AC02-2F99043701C0}"/>
                      </a:ext>
                    </a:extLst>
                  </p14:cNvPr>
                  <p14:cNvContentPartPr/>
                  <p14:nvPr/>
                </p14:nvContentPartPr>
                <p14:xfrm>
                  <a:off x="1260834" y="5779920"/>
                  <a:ext cx="187920" cy="510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F577598-3B85-4627-B11D-0FD2CC5B5F9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238035" y="5757125"/>
                    <a:ext cx="233518" cy="55607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D5941F-6BDB-4123-9AF2-29021D84BE1E}"/>
                    </a:ext>
                  </a:extLst>
                </p14:cNvPr>
                <p14:cNvContentPartPr/>
                <p14:nvPr/>
              </p14:nvContentPartPr>
              <p14:xfrm>
                <a:off x="4442034" y="3330240"/>
                <a:ext cx="216720" cy="163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7E3580-2652-48DF-8B5D-0D4CC4E165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05454" y="3293583"/>
                  <a:ext cx="289190" cy="2365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5C6AE83-B44B-4A1C-B064-C91E03B895A3}"/>
              </a:ext>
            </a:extLst>
          </p:cNvPr>
          <p:cNvSpPr txBox="1"/>
          <p:nvPr/>
        </p:nvSpPr>
        <p:spPr>
          <a:xfrm>
            <a:off x="2403810" y="2856746"/>
            <a:ext cx="17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Education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06551-4F03-4DA3-87EB-20141B708415}"/>
              </a:ext>
            </a:extLst>
          </p:cNvPr>
          <p:cNvGrpSpPr/>
          <p:nvPr/>
        </p:nvGrpSpPr>
        <p:grpSpPr>
          <a:xfrm>
            <a:off x="7190045" y="302270"/>
            <a:ext cx="3517602" cy="2579621"/>
            <a:chOff x="1222408" y="620829"/>
            <a:chExt cx="6655601" cy="53132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094199-2A7C-4E3C-96DA-C15CADD5C4C8}"/>
                </a:ext>
              </a:extLst>
            </p:cNvPr>
            <p:cNvGrpSpPr/>
            <p:nvPr/>
          </p:nvGrpSpPr>
          <p:grpSpPr>
            <a:xfrm>
              <a:off x="1222408" y="620829"/>
              <a:ext cx="3292254" cy="5313297"/>
              <a:chOff x="1222408" y="620829"/>
              <a:chExt cx="3292254" cy="5313297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4AFA84B1-3E81-4480-A219-58F89F4FAACF}"/>
                  </a:ext>
                </a:extLst>
              </p:cNvPr>
              <p:cNvSpPr/>
              <p:nvPr/>
            </p:nvSpPr>
            <p:spPr>
              <a:xfrm>
                <a:off x="1222408" y="620829"/>
                <a:ext cx="3277403" cy="5313146"/>
              </a:xfrm>
              <a:custGeom>
                <a:avLst/>
                <a:gdLst>
                  <a:gd name="connsiteX0" fmla="*/ 33689 w 3277403"/>
                  <a:gd name="connsiteY0" fmla="*/ 192506 h 5313146"/>
                  <a:gd name="connsiteX1" fmla="*/ 0 w 3277403"/>
                  <a:gd name="connsiteY1" fmla="*/ 1621857 h 5313146"/>
                  <a:gd name="connsiteX2" fmla="*/ 62565 w 3277403"/>
                  <a:gd name="connsiteY2" fmla="*/ 2208998 h 5313146"/>
                  <a:gd name="connsiteX3" fmla="*/ 77003 w 3277403"/>
                  <a:gd name="connsiteY3" fmla="*/ 2748013 h 5313146"/>
                  <a:gd name="connsiteX4" fmla="*/ 67377 w 3277403"/>
                  <a:gd name="connsiteY4" fmla="*/ 4052236 h 5313146"/>
                  <a:gd name="connsiteX5" fmla="*/ 57752 w 3277403"/>
                  <a:gd name="connsiteY5" fmla="*/ 4682691 h 5313146"/>
                  <a:gd name="connsiteX6" fmla="*/ 48127 w 3277403"/>
                  <a:gd name="connsiteY6" fmla="*/ 5255394 h 5313146"/>
                  <a:gd name="connsiteX7" fmla="*/ 1617045 w 3277403"/>
                  <a:gd name="connsiteY7" fmla="*/ 5313146 h 5313146"/>
                  <a:gd name="connsiteX8" fmla="*/ 2642135 w 3277403"/>
                  <a:gd name="connsiteY8" fmla="*/ 5289083 h 5313146"/>
                  <a:gd name="connsiteX9" fmla="*/ 2834640 w 3277403"/>
                  <a:gd name="connsiteY9" fmla="*/ 5289083 h 5313146"/>
                  <a:gd name="connsiteX10" fmla="*/ 3210026 w 3277403"/>
                  <a:gd name="connsiteY10" fmla="*/ 5289083 h 5313146"/>
                  <a:gd name="connsiteX11" fmla="*/ 3277403 w 3277403"/>
                  <a:gd name="connsiteY11" fmla="*/ 4870384 h 5313146"/>
                  <a:gd name="connsiteX12" fmla="*/ 3248527 w 3277403"/>
                  <a:gd name="connsiteY12" fmla="*/ 4211053 h 5313146"/>
                  <a:gd name="connsiteX13" fmla="*/ 3277403 w 3277403"/>
                  <a:gd name="connsiteY13" fmla="*/ 3821230 h 5313146"/>
                  <a:gd name="connsiteX14" fmla="*/ 3267777 w 3277403"/>
                  <a:gd name="connsiteY14" fmla="*/ 3527659 h 5313146"/>
                  <a:gd name="connsiteX15" fmla="*/ 2425567 w 3277403"/>
                  <a:gd name="connsiteY15" fmla="*/ 3498784 h 5313146"/>
                  <a:gd name="connsiteX16" fmla="*/ 2435192 w 3277403"/>
                  <a:gd name="connsiteY16" fmla="*/ 3421782 h 5313146"/>
                  <a:gd name="connsiteX17" fmla="*/ 2372628 w 3277403"/>
                  <a:gd name="connsiteY17" fmla="*/ 2921268 h 5313146"/>
                  <a:gd name="connsiteX18" fmla="*/ 2473693 w 3277403"/>
                  <a:gd name="connsiteY18" fmla="*/ 2324502 h 5313146"/>
                  <a:gd name="connsiteX19" fmla="*/ 3210026 w 3277403"/>
                  <a:gd name="connsiteY19" fmla="*/ 2372628 h 5313146"/>
                  <a:gd name="connsiteX20" fmla="*/ 3224464 w 3277403"/>
                  <a:gd name="connsiteY20" fmla="*/ 1361975 h 5313146"/>
                  <a:gd name="connsiteX21" fmla="*/ 3171525 w 3277403"/>
                  <a:gd name="connsiteY21" fmla="*/ 827773 h 5313146"/>
                  <a:gd name="connsiteX22" fmla="*/ 3104148 w 3277403"/>
                  <a:gd name="connsiteY22" fmla="*/ 129942 h 5313146"/>
                  <a:gd name="connsiteX23" fmla="*/ 2613259 w 3277403"/>
                  <a:gd name="connsiteY23" fmla="*/ 0 h 5313146"/>
                  <a:gd name="connsiteX24" fmla="*/ 2218624 w 3277403"/>
                  <a:gd name="connsiteY24" fmla="*/ 4813 h 5313146"/>
                  <a:gd name="connsiteX25" fmla="*/ 1641108 w 3277403"/>
                  <a:gd name="connsiteY25" fmla="*/ 72190 h 5313146"/>
                  <a:gd name="connsiteX26" fmla="*/ 856649 w 3277403"/>
                  <a:gd name="connsiteY26" fmla="*/ 134754 h 5313146"/>
                  <a:gd name="connsiteX27" fmla="*/ 33689 w 3277403"/>
                  <a:gd name="connsiteY27" fmla="*/ 192506 h 531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277403" h="5313146">
                    <a:moveTo>
                      <a:pt x="33689" y="192506"/>
                    </a:moveTo>
                    <a:lnTo>
                      <a:pt x="0" y="1621857"/>
                    </a:lnTo>
                    <a:lnTo>
                      <a:pt x="62565" y="2208998"/>
                    </a:lnTo>
                    <a:lnTo>
                      <a:pt x="77003" y="2748013"/>
                    </a:lnTo>
                    <a:cubicBezTo>
                      <a:pt x="73794" y="3182754"/>
                      <a:pt x="70586" y="3617495"/>
                      <a:pt x="67377" y="4052236"/>
                    </a:cubicBezTo>
                    <a:lnTo>
                      <a:pt x="57752" y="4682691"/>
                    </a:lnTo>
                    <a:lnTo>
                      <a:pt x="48127" y="5255394"/>
                    </a:lnTo>
                    <a:lnTo>
                      <a:pt x="1617045" y="5313146"/>
                    </a:lnTo>
                    <a:lnTo>
                      <a:pt x="2642135" y="5289083"/>
                    </a:lnTo>
                    <a:lnTo>
                      <a:pt x="2834640" y="5289083"/>
                    </a:lnTo>
                    <a:lnTo>
                      <a:pt x="3210026" y="5289083"/>
                    </a:lnTo>
                    <a:lnTo>
                      <a:pt x="3277403" y="4870384"/>
                    </a:lnTo>
                    <a:lnTo>
                      <a:pt x="3248527" y="4211053"/>
                    </a:lnTo>
                    <a:lnTo>
                      <a:pt x="3277403" y="3821230"/>
                    </a:lnTo>
                    <a:lnTo>
                      <a:pt x="3267777" y="3527659"/>
                    </a:lnTo>
                    <a:lnTo>
                      <a:pt x="2425567" y="3498784"/>
                    </a:lnTo>
                    <a:lnTo>
                      <a:pt x="2435192" y="3421782"/>
                    </a:lnTo>
                    <a:lnTo>
                      <a:pt x="2372628" y="2921268"/>
                    </a:lnTo>
                    <a:lnTo>
                      <a:pt x="2473693" y="2324502"/>
                    </a:lnTo>
                    <a:lnTo>
                      <a:pt x="3210026" y="2372628"/>
                    </a:lnTo>
                    <a:lnTo>
                      <a:pt x="3224464" y="1361975"/>
                    </a:lnTo>
                    <a:lnTo>
                      <a:pt x="3171525" y="827773"/>
                    </a:lnTo>
                    <a:lnTo>
                      <a:pt x="3104148" y="129942"/>
                    </a:lnTo>
                    <a:lnTo>
                      <a:pt x="2613259" y="0"/>
                    </a:lnTo>
                    <a:lnTo>
                      <a:pt x="2218624" y="4813"/>
                    </a:lnTo>
                    <a:lnTo>
                      <a:pt x="1641108" y="72190"/>
                    </a:lnTo>
                    <a:lnTo>
                      <a:pt x="856649" y="134754"/>
                    </a:lnTo>
                    <a:lnTo>
                      <a:pt x="33689" y="1925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FD2852B1-17E1-421A-95E4-4692D2BB980B}"/>
                      </a:ext>
                    </a:extLst>
                  </p14:cNvPr>
                  <p14:cNvContentPartPr/>
                  <p14:nvPr/>
                </p14:nvContentPartPr>
                <p14:xfrm>
                  <a:off x="1227382" y="639966"/>
                  <a:ext cx="3287280" cy="52941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FD2852B1-17E1-421A-95E4-4692D2BB980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191280" y="603868"/>
                    <a:ext cx="3358802" cy="53656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457ABD-3A68-47DF-AE65-5BBEF8CECCA5}"/>
                    </a:ext>
                  </a:extLst>
                </p14:cNvPr>
                <p14:cNvContentPartPr/>
                <p14:nvPr/>
              </p14:nvContentPartPr>
              <p14:xfrm>
                <a:off x="4532889" y="1657794"/>
                <a:ext cx="3345120" cy="344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457ABD-3A68-47DF-AE65-5BBEF8CECC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96788" y="1621691"/>
                  <a:ext cx="3416641" cy="3517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9B73474-8F0A-416E-A410-F270B167ABCE}"/>
              </a:ext>
            </a:extLst>
          </p:cNvPr>
          <p:cNvGrpSpPr/>
          <p:nvPr/>
        </p:nvGrpSpPr>
        <p:grpSpPr>
          <a:xfrm>
            <a:off x="2508869" y="718421"/>
            <a:ext cx="6906126" cy="4784040"/>
            <a:chOff x="957572" y="978634"/>
            <a:chExt cx="6906126" cy="4784040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B6AD1-A3A2-4B14-8D02-86F009C72E6A}"/>
                </a:ext>
              </a:extLst>
            </p:cNvPr>
            <p:cNvGrpSpPr/>
            <p:nvPr/>
          </p:nvGrpSpPr>
          <p:grpSpPr>
            <a:xfrm>
              <a:off x="957572" y="978634"/>
              <a:ext cx="6906126" cy="4784040"/>
              <a:chOff x="1227221" y="582240"/>
              <a:chExt cx="6906126" cy="478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CCC5C04-4B01-491A-B5A3-7C1FA0EAD2D5}"/>
                      </a:ext>
                    </a:extLst>
                  </p14:cNvPr>
                  <p14:cNvContentPartPr/>
                  <p14:nvPr/>
                </p14:nvContentPartPr>
                <p14:xfrm>
                  <a:off x="1621794" y="827760"/>
                  <a:ext cx="6429840" cy="1108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CCC5C04-4B01-491A-B5A3-7C1FA0EAD2D5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602714" y="808680"/>
                    <a:ext cx="6467639" cy="148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1EEFABA-EF8D-498B-8A6B-1092F7F78D54}"/>
                  </a:ext>
                </a:extLst>
              </p:cNvPr>
              <p:cNvGrpSpPr/>
              <p:nvPr/>
            </p:nvGrpSpPr>
            <p:grpSpPr>
              <a:xfrm>
                <a:off x="1227221" y="582240"/>
                <a:ext cx="6906126" cy="4784040"/>
                <a:chOff x="1227221" y="582240"/>
                <a:chExt cx="6906126" cy="4784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F38642CF-5005-4D10-A77C-DB9B41C093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32034" y="582240"/>
                    <a:ext cx="6891840" cy="4784040"/>
                  </p14:xfrm>
                </p:contentPart>
              </mc:Choice>
              <mc:Fallback xmlns=""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F38642CF-5005-4D10-A77C-DB9B41C093FA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1212954" y="563160"/>
                      <a:ext cx="6929640" cy="4821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EC99505D-BA73-44CB-A70C-BE6AB06051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51394" y="591840"/>
                    <a:ext cx="809040" cy="27456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EC99505D-BA73-44CB-A70C-BE6AB0605122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7132320" y="572768"/>
                      <a:ext cx="846829" cy="312343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66B9513-F87C-4B2A-8CBF-62A3F0D3A443}"/>
                    </a:ext>
                  </a:extLst>
                </p:cNvPr>
                <p:cNvSpPr/>
                <p:nvPr/>
              </p:nvSpPr>
              <p:spPr>
                <a:xfrm>
                  <a:off x="1227221" y="813335"/>
                  <a:ext cx="6906126" cy="4547937"/>
                </a:xfrm>
                <a:custGeom>
                  <a:avLst/>
                  <a:gdLst>
                    <a:gd name="connsiteX0" fmla="*/ 399448 w 6906126"/>
                    <a:gd name="connsiteY0" fmla="*/ 105878 h 4547937"/>
                    <a:gd name="connsiteX1" fmla="*/ 279133 w 6906126"/>
                    <a:gd name="connsiteY1" fmla="*/ 1164657 h 4547937"/>
                    <a:gd name="connsiteX2" fmla="*/ 129941 w 6906126"/>
                    <a:gd name="connsiteY2" fmla="*/ 2218623 h 4547937"/>
                    <a:gd name="connsiteX3" fmla="*/ 62564 w 6906126"/>
                    <a:gd name="connsiteY3" fmla="*/ 2829827 h 4547937"/>
                    <a:gd name="connsiteX4" fmla="*/ 91440 w 6906126"/>
                    <a:gd name="connsiteY4" fmla="*/ 3518033 h 4547937"/>
                    <a:gd name="connsiteX5" fmla="*/ 57752 w 6906126"/>
                    <a:gd name="connsiteY5" fmla="*/ 4186989 h 4547937"/>
                    <a:gd name="connsiteX6" fmla="*/ 0 w 6906126"/>
                    <a:gd name="connsiteY6" fmla="*/ 4475747 h 4547937"/>
                    <a:gd name="connsiteX7" fmla="*/ 413886 w 6906126"/>
                    <a:gd name="connsiteY7" fmla="*/ 4494998 h 4547937"/>
                    <a:gd name="connsiteX8" fmla="*/ 644893 w 6906126"/>
                    <a:gd name="connsiteY8" fmla="*/ 4538311 h 4547937"/>
                    <a:gd name="connsiteX9" fmla="*/ 899962 w 6906126"/>
                    <a:gd name="connsiteY9" fmla="*/ 4519061 h 4547937"/>
                    <a:gd name="connsiteX10" fmla="*/ 1130968 w 6906126"/>
                    <a:gd name="connsiteY10" fmla="*/ 4528686 h 4547937"/>
                    <a:gd name="connsiteX11" fmla="*/ 1463040 w 6906126"/>
                    <a:gd name="connsiteY11" fmla="*/ 4514248 h 4547937"/>
                    <a:gd name="connsiteX12" fmla="*/ 1848051 w 6906126"/>
                    <a:gd name="connsiteY12" fmla="*/ 4547937 h 4547937"/>
                    <a:gd name="connsiteX13" fmla="*/ 2642135 w 6906126"/>
                    <a:gd name="connsiteY13" fmla="*/ 4523873 h 4547937"/>
                    <a:gd name="connsiteX14" fmla="*/ 3007895 w 6906126"/>
                    <a:gd name="connsiteY14" fmla="*/ 4543124 h 4547937"/>
                    <a:gd name="connsiteX15" fmla="*/ 3749040 w 6906126"/>
                    <a:gd name="connsiteY15" fmla="*/ 4499810 h 4547937"/>
                    <a:gd name="connsiteX16" fmla="*/ 5452712 w 6906126"/>
                    <a:gd name="connsiteY16" fmla="*/ 4446871 h 4547937"/>
                    <a:gd name="connsiteX17" fmla="*/ 6001352 w 6906126"/>
                    <a:gd name="connsiteY17" fmla="*/ 4432433 h 4547937"/>
                    <a:gd name="connsiteX18" fmla="*/ 6906126 w 6906126"/>
                    <a:gd name="connsiteY18" fmla="*/ 4278429 h 4547937"/>
                    <a:gd name="connsiteX19" fmla="*/ 6853187 w 6906126"/>
                    <a:gd name="connsiteY19" fmla="*/ 3315903 h 4547937"/>
                    <a:gd name="connsiteX20" fmla="*/ 6882063 w 6906126"/>
                    <a:gd name="connsiteY20" fmla="*/ 2646947 h 4547937"/>
                    <a:gd name="connsiteX21" fmla="*/ 6896501 w 6906126"/>
                    <a:gd name="connsiteY21" fmla="*/ 1795111 h 4547937"/>
                    <a:gd name="connsiteX22" fmla="*/ 6829124 w 6906126"/>
                    <a:gd name="connsiteY22" fmla="*/ 1001027 h 4547937"/>
                    <a:gd name="connsiteX23" fmla="*/ 6853187 w 6906126"/>
                    <a:gd name="connsiteY23" fmla="*/ 404261 h 4547937"/>
                    <a:gd name="connsiteX24" fmla="*/ 6848375 w 6906126"/>
                    <a:gd name="connsiteY24" fmla="*/ 24063 h 4547937"/>
                    <a:gd name="connsiteX25" fmla="*/ 5933975 w 6906126"/>
                    <a:gd name="connsiteY25" fmla="*/ 67377 h 4547937"/>
                    <a:gd name="connsiteX26" fmla="*/ 5197642 w 6906126"/>
                    <a:gd name="connsiteY26" fmla="*/ 43313 h 4547937"/>
                    <a:gd name="connsiteX27" fmla="*/ 4446872 w 6906126"/>
                    <a:gd name="connsiteY27" fmla="*/ 33688 h 4547937"/>
                    <a:gd name="connsiteX28" fmla="*/ 3715352 w 6906126"/>
                    <a:gd name="connsiteY28" fmla="*/ 24063 h 4547937"/>
                    <a:gd name="connsiteX29" fmla="*/ 3441032 w 6906126"/>
                    <a:gd name="connsiteY29" fmla="*/ 0 h 4547937"/>
                    <a:gd name="connsiteX30" fmla="*/ 3094522 w 6906126"/>
                    <a:gd name="connsiteY30" fmla="*/ 48126 h 4547937"/>
                    <a:gd name="connsiteX31" fmla="*/ 2189747 w 6906126"/>
                    <a:gd name="connsiteY31" fmla="*/ 43313 h 4547937"/>
                    <a:gd name="connsiteX32" fmla="*/ 1669983 w 6906126"/>
                    <a:gd name="connsiteY32" fmla="*/ 24063 h 4547937"/>
                    <a:gd name="connsiteX33" fmla="*/ 1020278 w 6906126"/>
                    <a:gd name="connsiteY33" fmla="*/ 38501 h 4547937"/>
                    <a:gd name="connsiteX34" fmla="*/ 616017 w 6906126"/>
                    <a:gd name="connsiteY34" fmla="*/ 62564 h 4547937"/>
                    <a:gd name="connsiteX35" fmla="*/ 399448 w 6906126"/>
                    <a:gd name="connsiteY35" fmla="*/ 105878 h 4547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906126" h="4547937">
                      <a:moveTo>
                        <a:pt x="399448" y="105878"/>
                      </a:moveTo>
                      <a:lnTo>
                        <a:pt x="279133" y="1164657"/>
                      </a:lnTo>
                      <a:lnTo>
                        <a:pt x="129941" y="2218623"/>
                      </a:lnTo>
                      <a:lnTo>
                        <a:pt x="62564" y="2829827"/>
                      </a:lnTo>
                      <a:lnTo>
                        <a:pt x="91440" y="3518033"/>
                      </a:lnTo>
                      <a:lnTo>
                        <a:pt x="57752" y="4186989"/>
                      </a:lnTo>
                      <a:lnTo>
                        <a:pt x="0" y="4475747"/>
                      </a:lnTo>
                      <a:lnTo>
                        <a:pt x="413886" y="4494998"/>
                      </a:lnTo>
                      <a:lnTo>
                        <a:pt x="644893" y="4538311"/>
                      </a:lnTo>
                      <a:lnTo>
                        <a:pt x="899962" y="4519061"/>
                      </a:lnTo>
                      <a:lnTo>
                        <a:pt x="1130968" y="4528686"/>
                      </a:lnTo>
                      <a:lnTo>
                        <a:pt x="1463040" y="4514248"/>
                      </a:lnTo>
                      <a:lnTo>
                        <a:pt x="1848051" y="4547937"/>
                      </a:lnTo>
                      <a:lnTo>
                        <a:pt x="2642135" y="4523873"/>
                      </a:lnTo>
                      <a:lnTo>
                        <a:pt x="3007895" y="4543124"/>
                      </a:lnTo>
                      <a:lnTo>
                        <a:pt x="3749040" y="4499810"/>
                      </a:lnTo>
                      <a:lnTo>
                        <a:pt x="5452712" y="4446871"/>
                      </a:lnTo>
                      <a:lnTo>
                        <a:pt x="6001352" y="4432433"/>
                      </a:lnTo>
                      <a:lnTo>
                        <a:pt x="6906126" y="4278429"/>
                      </a:lnTo>
                      <a:lnTo>
                        <a:pt x="6853187" y="3315903"/>
                      </a:lnTo>
                      <a:lnTo>
                        <a:pt x="6882063" y="2646947"/>
                      </a:lnTo>
                      <a:lnTo>
                        <a:pt x="6896501" y="1795111"/>
                      </a:lnTo>
                      <a:lnTo>
                        <a:pt x="6829124" y="1001027"/>
                      </a:lnTo>
                      <a:lnTo>
                        <a:pt x="6853187" y="404261"/>
                      </a:lnTo>
                      <a:lnTo>
                        <a:pt x="6848375" y="24063"/>
                      </a:lnTo>
                      <a:lnTo>
                        <a:pt x="5933975" y="67377"/>
                      </a:lnTo>
                      <a:lnTo>
                        <a:pt x="5197642" y="43313"/>
                      </a:lnTo>
                      <a:lnTo>
                        <a:pt x="4446872" y="33688"/>
                      </a:lnTo>
                      <a:lnTo>
                        <a:pt x="3715352" y="24063"/>
                      </a:lnTo>
                      <a:lnTo>
                        <a:pt x="3441032" y="0"/>
                      </a:lnTo>
                      <a:lnTo>
                        <a:pt x="3094522" y="48126"/>
                      </a:lnTo>
                      <a:lnTo>
                        <a:pt x="2189747" y="43313"/>
                      </a:lnTo>
                      <a:lnTo>
                        <a:pt x="1669983" y="24063"/>
                      </a:lnTo>
                      <a:lnTo>
                        <a:pt x="1020278" y="38501"/>
                      </a:lnTo>
                      <a:lnTo>
                        <a:pt x="616017" y="62564"/>
                      </a:lnTo>
                      <a:lnTo>
                        <a:pt x="399448" y="10587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96C91CD-C46F-484B-94E5-6A8DF1CC7831}"/>
                    </a:ext>
                  </a:extLst>
                </p14:cNvPr>
                <p14:cNvContentPartPr/>
                <p14:nvPr/>
              </p14:nvContentPartPr>
              <p14:xfrm>
                <a:off x="1525554" y="1395600"/>
                <a:ext cx="4052400" cy="592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96C91CD-C46F-484B-94E5-6A8DF1CC7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13674" y="1383722"/>
                  <a:ext cx="4076159" cy="6158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7DA0C-BB01-4627-BF88-DEA524C7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12</a:t>
            </a:fld>
            <a:endParaRPr lang="en-US"/>
          </a:p>
        </p:txBody>
      </p:sp>
      <p:sp>
        <p:nvSpPr>
          <p:cNvPr id="121" name="Title 3">
            <a:extLst>
              <a:ext uri="{FF2B5EF4-FFF2-40B4-BE49-F238E27FC236}">
                <a16:creationId xmlns:a16="http://schemas.microsoft.com/office/drawing/2014/main" id="{D663FC9D-E408-4932-A625-0B723B64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06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420B115-FC96-4366-AB58-06F47775DCCC}"/>
              </a:ext>
            </a:extLst>
          </p:cNvPr>
          <p:cNvSpPr txBox="1"/>
          <p:nvPr/>
        </p:nvSpPr>
        <p:spPr>
          <a:xfrm>
            <a:off x="7632779" y="2857507"/>
            <a:ext cx="289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67537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9B73474-8F0A-416E-A410-F270B167ABCE}"/>
              </a:ext>
            </a:extLst>
          </p:cNvPr>
          <p:cNvGrpSpPr/>
          <p:nvPr/>
        </p:nvGrpSpPr>
        <p:grpSpPr>
          <a:xfrm>
            <a:off x="1246744" y="3552165"/>
            <a:ext cx="3754044" cy="2460516"/>
            <a:chOff x="957572" y="978634"/>
            <a:chExt cx="6906126" cy="478404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B6AD1-A3A2-4B14-8D02-86F009C72E6A}"/>
                </a:ext>
              </a:extLst>
            </p:cNvPr>
            <p:cNvGrpSpPr/>
            <p:nvPr/>
          </p:nvGrpSpPr>
          <p:grpSpPr>
            <a:xfrm>
              <a:off x="957572" y="978634"/>
              <a:ext cx="6906126" cy="4784040"/>
              <a:chOff x="1227221" y="582240"/>
              <a:chExt cx="6906126" cy="478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4CCC5C04-4B01-491A-B5A3-7C1FA0EAD2D5}"/>
                      </a:ext>
                    </a:extLst>
                  </p14:cNvPr>
                  <p14:cNvContentPartPr/>
                  <p14:nvPr/>
                </p14:nvContentPartPr>
                <p14:xfrm>
                  <a:off x="1621794" y="827760"/>
                  <a:ext cx="6429840" cy="1108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CCC5C04-4B01-491A-B5A3-7C1FA0EAD2D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589505" y="793791"/>
                    <a:ext cx="6493809" cy="178177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1EEFABA-EF8D-498B-8A6B-1092F7F78D54}"/>
                  </a:ext>
                </a:extLst>
              </p:cNvPr>
              <p:cNvGrpSpPr/>
              <p:nvPr/>
            </p:nvGrpSpPr>
            <p:grpSpPr>
              <a:xfrm>
                <a:off x="1227221" y="582240"/>
                <a:ext cx="6906126" cy="4784040"/>
                <a:chOff x="1227221" y="582240"/>
                <a:chExt cx="6906126" cy="4784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F38642CF-5005-4D10-A77C-DB9B41C093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32034" y="582240"/>
                    <a:ext cx="6891840" cy="4784040"/>
                  </p14:xfrm>
                </p:contentPart>
              </mc:Choice>
              <mc:Fallback xmlns=""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F38642CF-5005-4D10-A77C-DB9B41C093FA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1199744" y="548114"/>
                      <a:ext cx="6955811" cy="48516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EC99505D-BA73-44CB-A70C-BE6AB06051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51394" y="591840"/>
                    <a:ext cx="809040" cy="27456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EC99505D-BA73-44CB-A70C-BE6AB0605122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7119130" y="557761"/>
                      <a:ext cx="872960" cy="34207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66B9513-F87C-4B2A-8CBF-62A3F0D3A443}"/>
                    </a:ext>
                  </a:extLst>
                </p:cNvPr>
                <p:cNvSpPr/>
                <p:nvPr/>
              </p:nvSpPr>
              <p:spPr>
                <a:xfrm>
                  <a:off x="1227221" y="813335"/>
                  <a:ext cx="6906126" cy="4547937"/>
                </a:xfrm>
                <a:custGeom>
                  <a:avLst/>
                  <a:gdLst>
                    <a:gd name="connsiteX0" fmla="*/ 399448 w 6906126"/>
                    <a:gd name="connsiteY0" fmla="*/ 105878 h 4547937"/>
                    <a:gd name="connsiteX1" fmla="*/ 279133 w 6906126"/>
                    <a:gd name="connsiteY1" fmla="*/ 1164657 h 4547937"/>
                    <a:gd name="connsiteX2" fmla="*/ 129941 w 6906126"/>
                    <a:gd name="connsiteY2" fmla="*/ 2218623 h 4547937"/>
                    <a:gd name="connsiteX3" fmla="*/ 62564 w 6906126"/>
                    <a:gd name="connsiteY3" fmla="*/ 2829827 h 4547937"/>
                    <a:gd name="connsiteX4" fmla="*/ 91440 w 6906126"/>
                    <a:gd name="connsiteY4" fmla="*/ 3518033 h 4547937"/>
                    <a:gd name="connsiteX5" fmla="*/ 57752 w 6906126"/>
                    <a:gd name="connsiteY5" fmla="*/ 4186989 h 4547937"/>
                    <a:gd name="connsiteX6" fmla="*/ 0 w 6906126"/>
                    <a:gd name="connsiteY6" fmla="*/ 4475747 h 4547937"/>
                    <a:gd name="connsiteX7" fmla="*/ 413886 w 6906126"/>
                    <a:gd name="connsiteY7" fmla="*/ 4494998 h 4547937"/>
                    <a:gd name="connsiteX8" fmla="*/ 644893 w 6906126"/>
                    <a:gd name="connsiteY8" fmla="*/ 4538311 h 4547937"/>
                    <a:gd name="connsiteX9" fmla="*/ 899962 w 6906126"/>
                    <a:gd name="connsiteY9" fmla="*/ 4519061 h 4547937"/>
                    <a:gd name="connsiteX10" fmla="*/ 1130968 w 6906126"/>
                    <a:gd name="connsiteY10" fmla="*/ 4528686 h 4547937"/>
                    <a:gd name="connsiteX11" fmla="*/ 1463040 w 6906126"/>
                    <a:gd name="connsiteY11" fmla="*/ 4514248 h 4547937"/>
                    <a:gd name="connsiteX12" fmla="*/ 1848051 w 6906126"/>
                    <a:gd name="connsiteY12" fmla="*/ 4547937 h 4547937"/>
                    <a:gd name="connsiteX13" fmla="*/ 2642135 w 6906126"/>
                    <a:gd name="connsiteY13" fmla="*/ 4523873 h 4547937"/>
                    <a:gd name="connsiteX14" fmla="*/ 3007895 w 6906126"/>
                    <a:gd name="connsiteY14" fmla="*/ 4543124 h 4547937"/>
                    <a:gd name="connsiteX15" fmla="*/ 3749040 w 6906126"/>
                    <a:gd name="connsiteY15" fmla="*/ 4499810 h 4547937"/>
                    <a:gd name="connsiteX16" fmla="*/ 5452712 w 6906126"/>
                    <a:gd name="connsiteY16" fmla="*/ 4446871 h 4547937"/>
                    <a:gd name="connsiteX17" fmla="*/ 6001352 w 6906126"/>
                    <a:gd name="connsiteY17" fmla="*/ 4432433 h 4547937"/>
                    <a:gd name="connsiteX18" fmla="*/ 6906126 w 6906126"/>
                    <a:gd name="connsiteY18" fmla="*/ 4278429 h 4547937"/>
                    <a:gd name="connsiteX19" fmla="*/ 6853187 w 6906126"/>
                    <a:gd name="connsiteY19" fmla="*/ 3315903 h 4547937"/>
                    <a:gd name="connsiteX20" fmla="*/ 6882063 w 6906126"/>
                    <a:gd name="connsiteY20" fmla="*/ 2646947 h 4547937"/>
                    <a:gd name="connsiteX21" fmla="*/ 6896501 w 6906126"/>
                    <a:gd name="connsiteY21" fmla="*/ 1795111 h 4547937"/>
                    <a:gd name="connsiteX22" fmla="*/ 6829124 w 6906126"/>
                    <a:gd name="connsiteY22" fmla="*/ 1001027 h 4547937"/>
                    <a:gd name="connsiteX23" fmla="*/ 6853187 w 6906126"/>
                    <a:gd name="connsiteY23" fmla="*/ 404261 h 4547937"/>
                    <a:gd name="connsiteX24" fmla="*/ 6848375 w 6906126"/>
                    <a:gd name="connsiteY24" fmla="*/ 24063 h 4547937"/>
                    <a:gd name="connsiteX25" fmla="*/ 5933975 w 6906126"/>
                    <a:gd name="connsiteY25" fmla="*/ 67377 h 4547937"/>
                    <a:gd name="connsiteX26" fmla="*/ 5197642 w 6906126"/>
                    <a:gd name="connsiteY26" fmla="*/ 43313 h 4547937"/>
                    <a:gd name="connsiteX27" fmla="*/ 4446872 w 6906126"/>
                    <a:gd name="connsiteY27" fmla="*/ 33688 h 4547937"/>
                    <a:gd name="connsiteX28" fmla="*/ 3715352 w 6906126"/>
                    <a:gd name="connsiteY28" fmla="*/ 24063 h 4547937"/>
                    <a:gd name="connsiteX29" fmla="*/ 3441032 w 6906126"/>
                    <a:gd name="connsiteY29" fmla="*/ 0 h 4547937"/>
                    <a:gd name="connsiteX30" fmla="*/ 3094522 w 6906126"/>
                    <a:gd name="connsiteY30" fmla="*/ 48126 h 4547937"/>
                    <a:gd name="connsiteX31" fmla="*/ 2189747 w 6906126"/>
                    <a:gd name="connsiteY31" fmla="*/ 43313 h 4547937"/>
                    <a:gd name="connsiteX32" fmla="*/ 1669983 w 6906126"/>
                    <a:gd name="connsiteY32" fmla="*/ 24063 h 4547937"/>
                    <a:gd name="connsiteX33" fmla="*/ 1020278 w 6906126"/>
                    <a:gd name="connsiteY33" fmla="*/ 38501 h 4547937"/>
                    <a:gd name="connsiteX34" fmla="*/ 616017 w 6906126"/>
                    <a:gd name="connsiteY34" fmla="*/ 62564 h 4547937"/>
                    <a:gd name="connsiteX35" fmla="*/ 399448 w 6906126"/>
                    <a:gd name="connsiteY35" fmla="*/ 105878 h 4547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906126" h="4547937">
                      <a:moveTo>
                        <a:pt x="399448" y="105878"/>
                      </a:moveTo>
                      <a:lnTo>
                        <a:pt x="279133" y="1164657"/>
                      </a:lnTo>
                      <a:lnTo>
                        <a:pt x="129941" y="2218623"/>
                      </a:lnTo>
                      <a:lnTo>
                        <a:pt x="62564" y="2829827"/>
                      </a:lnTo>
                      <a:lnTo>
                        <a:pt x="91440" y="3518033"/>
                      </a:lnTo>
                      <a:lnTo>
                        <a:pt x="57752" y="4186989"/>
                      </a:lnTo>
                      <a:lnTo>
                        <a:pt x="0" y="4475747"/>
                      </a:lnTo>
                      <a:lnTo>
                        <a:pt x="413886" y="4494998"/>
                      </a:lnTo>
                      <a:lnTo>
                        <a:pt x="644893" y="4538311"/>
                      </a:lnTo>
                      <a:lnTo>
                        <a:pt x="899962" y="4519061"/>
                      </a:lnTo>
                      <a:lnTo>
                        <a:pt x="1130968" y="4528686"/>
                      </a:lnTo>
                      <a:lnTo>
                        <a:pt x="1463040" y="4514248"/>
                      </a:lnTo>
                      <a:lnTo>
                        <a:pt x="1848051" y="4547937"/>
                      </a:lnTo>
                      <a:lnTo>
                        <a:pt x="2642135" y="4523873"/>
                      </a:lnTo>
                      <a:lnTo>
                        <a:pt x="3007895" y="4543124"/>
                      </a:lnTo>
                      <a:lnTo>
                        <a:pt x="3749040" y="4499810"/>
                      </a:lnTo>
                      <a:lnTo>
                        <a:pt x="5452712" y="4446871"/>
                      </a:lnTo>
                      <a:lnTo>
                        <a:pt x="6001352" y="4432433"/>
                      </a:lnTo>
                      <a:lnTo>
                        <a:pt x="6906126" y="4278429"/>
                      </a:lnTo>
                      <a:lnTo>
                        <a:pt x="6853187" y="3315903"/>
                      </a:lnTo>
                      <a:lnTo>
                        <a:pt x="6882063" y="2646947"/>
                      </a:lnTo>
                      <a:lnTo>
                        <a:pt x="6896501" y="1795111"/>
                      </a:lnTo>
                      <a:lnTo>
                        <a:pt x="6829124" y="1001027"/>
                      </a:lnTo>
                      <a:lnTo>
                        <a:pt x="6853187" y="404261"/>
                      </a:lnTo>
                      <a:lnTo>
                        <a:pt x="6848375" y="24063"/>
                      </a:lnTo>
                      <a:lnTo>
                        <a:pt x="5933975" y="67377"/>
                      </a:lnTo>
                      <a:lnTo>
                        <a:pt x="5197642" y="43313"/>
                      </a:lnTo>
                      <a:lnTo>
                        <a:pt x="4446872" y="33688"/>
                      </a:lnTo>
                      <a:lnTo>
                        <a:pt x="3715352" y="24063"/>
                      </a:lnTo>
                      <a:lnTo>
                        <a:pt x="3441032" y="0"/>
                      </a:lnTo>
                      <a:lnTo>
                        <a:pt x="3094522" y="48126"/>
                      </a:lnTo>
                      <a:lnTo>
                        <a:pt x="2189747" y="43313"/>
                      </a:lnTo>
                      <a:lnTo>
                        <a:pt x="1669983" y="24063"/>
                      </a:lnTo>
                      <a:lnTo>
                        <a:pt x="1020278" y="38501"/>
                      </a:lnTo>
                      <a:lnTo>
                        <a:pt x="616017" y="62564"/>
                      </a:lnTo>
                      <a:lnTo>
                        <a:pt x="399448" y="10587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96C91CD-C46F-484B-94E5-6A8DF1CC7831}"/>
                    </a:ext>
                  </a:extLst>
                </p14:cNvPr>
                <p14:cNvContentPartPr/>
                <p14:nvPr/>
              </p14:nvContentPartPr>
              <p14:xfrm>
                <a:off x="1525554" y="1395600"/>
                <a:ext cx="4052400" cy="592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96C91CD-C46F-484B-94E5-6A8DF1CC78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05447" y="1374385"/>
                  <a:ext cx="4092613" cy="6345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4F0A1E7E-C8B1-4F1B-B7BD-FCA555C1AED4}"/>
              </a:ext>
            </a:extLst>
          </p:cNvPr>
          <p:cNvSpPr txBox="1"/>
          <p:nvPr/>
        </p:nvSpPr>
        <p:spPr>
          <a:xfrm>
            <a:off x="2353258" y="6041255"/>
            <a:ext cx="17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Scripting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3785A21-6E5F-4CD9-8649-E60DE5DD669F}"/>
              </a:ext>
            </a:extLst>
          </p:cNvPr>
          <p:cNvGrpSpPr/>
          <p:nvPr/>
        </p:nvGrpSpPr>
        <p:grpSpPr>
          <a:xfrm>
            <a:off x="7190045" y="302270"/>
            <a:ext cx="3517602" cy="2579621"/>
            <a:chOff x="1222408" y="620829"/>
            <a:chExt cx="6655601" cy="5313297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0989DE3F-D879-4E38-86B0-5DBC74088681}"/>
                </a:ext>
              </a:extLst>
            </p:cNvPr>
            <p:cNvGrpSpPr/>
            <p:nvPr/>
          </p:nvGrpSpPr>
          <p:grpSpPr>
            <a:xfrm>
              <a:off x="1222408" y="620829"/>
              <a:ext cx="3292254" cy="5313297"/>
              <a:chOff x="1222408" y="620829"/>
              <a:chExt cx="3292254" cy="5313297"/>
            </a:xfrm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230AD9B-663C-404C-939D-CFBACE80A669}"/>
                  </a:ext>
                </a:extLst>
              </p:cNvPr>
              <p:cNvSpPr/>
              <p:nvPr/>
            </p:nvSpPr>
            <p:spPr>
              <a:xfrm>
                <a:off x="1222408" y="620829"/>
                <a:ext cx="3277403" cy="5313146"/>
              </a:xfrm>
              <a:custGeom>
                <a:avLst/>
                <a:gdLst>
                  <a:gd name="connsiteX0" fmla="*/ 33689 w 3277403"/>
                  <a:gd name="connsiteY0" fmla="*/ 192506 h 5313146"/>
                  <a:gd name="connsiteX1" fmla="*/ 0 w 3277403"/>
                  <a:gd name="connsiteY1" fmla="*/ 1621857 h 5313146"/>
                  <a:gd name="connsiteX2" fmla="*/ 62565 w 3277403"/>
                  <a:gd name="connsiteY2" fmla="*/ 2208998 h 5313146"/>
                  <a:gd name="connsiteX3" fmla="*/ 77003 w 3277403"/>
                  <a:gd name="connsiteY3" fmla="*/ 2748013 h 5313146"/>
                  <a:gd name="connsiteX4" fmla="*/ 67377 w 3277403"/>
                  <a:gd name="connsiteY4" fmla="*/ 4052236 h 5313146"/>
                  <a:gd name="connsiteX5" fmla="*/ 57752 w 3277403"/>
                  <a:gd name="connsiteY5" fmla="*/ 4682691 h 5313146"/>
                  <a:gd name="connsiteX6" fmla="*/ 48127 w 3277403"/>
                  <a:gd name="connsiteY6" fmla="*/ 5255394 h 5313146"/>
                  <a:gd name="connsiteX7" fmla="*/ 1617045 w 3277403"/>
                  <a:gd name="connsiteY7" fmla="*/ 5313146 h 5313146"/>
                  <a:gd name="connsiteX8" fmla="*/ 2642135 w 3277403"/>
                  <a:gd name="connsiteY8" fmla="*/ 5289083 h 5313146"/>
                  <a:gd name="connsiteX9" fmla="*/ 2834640 w 3277403"/>
                  <a:gd name="connsiteY9" fmla="*/ 5289083 h 5313146"/>
                  <a:gd name="connsiteX10" fmla="*/ 3210026 w 3277403"/>
                  <a:gd name="connsiteY10" fmla="*/ 5289083 h 5313146"/>
                  <a:gd name="connsiteX11" fmla="*/ 3277403 w 3277403"/>
                  <a:gd name="connsiteY11" fmla="*/ 4870384 h 5313146"/>
                  <a:gd name="connsiteX12" fmla="*/ 3248527 w 3277403"/>
                  <a:gd name="connsiteY12" fmla="*/ 4211053 h 5313146"/>
                  <a:gd name="connsiteX13" fmla="*/ 3277403 w 3277403"/>
                  <a:gd name="connsiteY13" fmla="*/ 3821230 h 5313146"/>
                  <a:gd name="connsiteX14" fmla="*/ 3267777 w 3277403"/>
                  <a:gd name="connsiteY14" fmla="*/ 3527659 h 5313146"/>
                  <a:gd name="connsiteX15" fmla="*/ 2425567 w 3277403"/>
                  <a:gd name="connsiteY15" fmla="*/ 3498784 h 5313146"/>
                  <a:gd name="connsiteX16" fmla="*/ 2435192 w 3277403"/>
                  <a:gd name="connsiteY16" fmla="*/ 3421782 h 5313146"/>
                  <a:gd name="connsiteX17" fmla="*/ 2372628 w 3277403"/>
                  <a:gd name="connsiteY17" fmla="*/ 2921268 h 5313146"/>
                  <a:gd name="connsiteX18" fmla="*/ 2473693 w 3277403"/>
                  <a:gd name="connsiteY18" fmla="*/ 2324502 h 5313146"/>
                  <a:gd name="connsiteX19" fmla="*/ 3210026 w 3277403"/>
                  <a:gd name="connsiteY19" fmla="*/ 2372628 h 5313146"/>
                  <a:gd name="connsiteX20" fmla="*/ 3224464 w 3277403"/>
                  <a:gd name="connsiteY20" fmla="*/ 1361975 h 5313146"/>
                  <a:gd name="connsiteX21" fmla="*/ 3171525 w 3277403"/>
                  <a:gd name="connsiteY21" fmla="*/ 827773 h 5313146"/>
                  <a:gd name="connsiteX22" fmla="*/ 3104148 w 3277403"/>
                  <a:gd name="connsiteY22" fmla="*/ 129942 h 5313146"/>
                  <a:gd name="connsiteX23" fmla="*/ 2613259 w 3277403"/>
                  <a:gd name="connsiteY23" fmla="*/ 0 h 5313146"/>
                  <a:gd name="connsiteX24" fmla="*/ 2218624 w 3277403"/>
                  <a:gd name="connsiteY24" fmla="*/ 4813 h 5313146"/>
                  <a:gd name="connsiteX25" fmla="*/ 1641108 w 3277403"/>
                  <a:gd name="connsiteY25" fmla="*/ 72190 h 5313146"/>
                  <a:gd name="connsiteX26" fmla="*/ 856649 w 3277403"/>
                  <a:gd name="connsiteY26" fmla="*/ 134754 h 5313146"/>
                  <a:gd name="connsiteX27" fmla="*/ 33689 w 3277403"/>
                  <a:gd name="connsiteY27" fmla="*/ 192506 h 531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277403" h="5313146">
                    <a:moveTo>
                      <a:pt x="33689" y="192506"/>
                    </a:moveTo>
                    <a:lnTo>
                      <a:pt x="0" y="1621857"/>
                    </a:lnTo>
                    <a:lnTo>
                      <a:pt x="62565" y="2208998"/>
                    </a:lnTo>
                    <a:lnTo>
                      <a:pt x="77003" y="2748013"/>
                    </a:lnTo>
                    <a:cubicBezTo>
                      <a:pt x="73794" y="3182754"/>
                      <a:pt x="70586" y="3617495"/>
                      <a:pt x="67377" y="4052236"/>
                    </a:cubicBezTo>
                    <a:lnTo>
                      <a:pt x="57752" y="4682691"/>
                    </a:lnTo>
                    <a:lnTo>
                      <a:pt x="48127" y="5255394"/>
                    </a:lnTo>
                    <a:lnTo>
                      <a:pt x="1617045" y="5313146"/>
                    </a:lnTo>
                    <a:lnTo>
                      <a:pt x="2642135" y="5289083"/>
                    </a:lnTo>
                    <a:lnTo>
                      <a:pt x="2834640" y="5289083"/>
                    </a:lnTo>
                    <a:lnTo>
                      <a:pt x="3210026" y="5289083"/>
                    </a:lnTo>
                    <a:lnTo>
                      <a:pt x="3277403" y="4870384"/>
                    </a:lnTo>
                    <a:lnTo>
                      <a:pt x="3248527" y="4211053"/>
                    </a:lnTo>
                    <a:lnTo>
                      <a:pt x="3277403" y="3821230"/>
                    </a:lnTo>
                    <a:lnTo>
                      <a:pt x="3267777" y="3527659"/>
                    </a:lnTo>
                    <a:lnTo>
                      <a:pt x="2425567" y="3498784"/>
                    </a:lnTo>
                    <a:lnTo>
                      <a:pt x="2435192" y="3421782"/>
                    </a:lnTo>
                    <a:lnTo>
                      <a:pt x="2372628" y="2921268"/>
                    </a:lnTo>
                    <a:lnTo>
                      <a:pt x="2473693" y="2324502"/>
                    </a:lnTo>
                    <a:lnTo>
                      <a:pt x="3210026" y="2372628"/>
                    </a:lnTo>
                    <a:lnTo>
                      <a:pt x="3224464" y="1361975"/>
                    </a:lnTo>
                    <a:lnTo>
                      <a:pt x="3171525" y="827773"/>
                    </a:lnTo>
                    <a:lnTo>
                      <a:pt x="3104148" y="129942"/>
                    </a:lnTo>
                    <a:lnTo>
                      <a:pt x="2613259" y="0"/>
                    </a:lnTo>
                    <a:lnTo>
                      <a:pt x="2218624" y="4813"/>
                    </a:lnTo>
                    <a:lnTo>
                      <a:pt x="1641108" y="72190"/>
                    </a:lnTo>
                    <a:lnTo>
                      <a:pt x="856649" y="134754"/>
                    </a:lnTo>
                    <a:lnTo>
                      <a:pt x="33689" y="1925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1098F82A-84F1-44AB-9C99-2A3A3C2F8BCF}"/>
                      </a:ext>
                    </a:extLst>
                  </p14:cNvPr>
                  <p14:cNvContentPartPr/>
                  <p14:nvPr/>
                </p14:nvContentPartPr>
                <p14:xfrm>
                  <a:off x="1227382" y="639966"/>
                  <a:ext cx="3287280" cy="52941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FD2852B1-17E1-421A-95E4-4692D2BB980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191280" y="603868"/>
                    <a:ext cx="3358802" cy="53656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BFB41AA-CB91-41F4-92C3-D1126FA46078}"/>
                    </a:ext>
                  </a:extLst>
                </p14:cNvPr>
                <p14:cNvContentPartPr/>
                <p14:nvPr/>
              </p14:nvContentPartPr>
              <p14:xfrm>
                <a:off x="4532889" y="1657794"/>
                <a:ext cx="3345120" cy="344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457ABD-3A68-47DF-AE65-5BBEF8CECC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96788" y="1621691"/>
                  <a:ext cx="3416641" cy="35176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75CB1864-A176-4159-9227-2E9588159050}"/>
              </a:ext>
            </a:extLst>
          </p:cNvPr>
          <p:cNvSpPr txBox="1"/>
          <p:nvPr/>
        </p:nvSpPr>
        <p:spPr>
          <a:xfrm>
            <a:off x="7632779" y="2857507"/>
            <a:ext cx="289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Interoperability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4D2303B-31F1-4CF4-8733-EBAAB2D8D358}"/>
              </a:ext>
            </a:extLst>
          </p:cNvPr>
          <p:cNvGrpSpPr/>
          <p:nvPr/>
        </p:nvGrpSpPr>
        <p:grpSpPr>
          <a:xfrm>
            <a:off x="1342199" y="639967"/>
            <a:ext cx="4023372" cy="2259517"/>
            <a:chOff x="596754" y="1944240"/>
            <a:chExt cx="7738920" cy="4346160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01CA3B3-D214-4011-81DE-3A2423A1B34B}"/>
                </a:ext>
              </a:extLst>
            </p:cNvPr>
            <p:cNvGrpSpPr/>
            <p:nvPr/>
          </p:nvGrpSpPr>
          <p:grpSpPr>
            <a:xfrm>
              <a:off x="596754" y="1944240"/>
              <a:ext cx="7738920" cy="4346160"/>
              <a:chOff x="596754" y="1944240"/>
              <a:chExt cx="7738920" cy="434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866F72BC-A43E-40F4-9A62-23E19E4BFD5D}"/>
                      </a:ext>
                    </a:extLst>
                  </p14:cNvPr>
                  <p14:cNvContentPartPr/>
                  <p14:nvPr/>
                </p14:nvContentPartPr>
                <p14:xfrm>
                  <a:off x="596754" y="1944240"/>
                  <a:ext cx="7724520" cy="2594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5A43086-EEEA-4648-8DA1-13E34D77CD3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560056" y="1920015"/>
                    <a:ext cx="7791684" cy="26543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1B28D085-0224-4EA5-B887-27896744FCE2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6480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78453E3-00D8-41E1-AC37-275D0931294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96794" y="3527400"/>
                    <a:ext cx="381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8926EA71-E9DA-43A0-B5B0-F414C5FF84F0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1800"/>
                  <a:ext cx="19800" cy="50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0F269E6-C386-49DE-BFDB-E38AF277F14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280894" y="3512120"/>
                    <a:ext cx="89100" cy="6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D0B867B8-B97A-4776-8ACB-8C0C081E181C}"/>
                      </a:ext>
                    </a:extLst>
                  </p14:cNvPr>
                  <p14:cNvContentPartPr/>
                  <p14:nvPr/>
                </p14:nvContentPartPr>
                <p14:xfrm>
                  <a:off x="1973034" y="3975240"/>
                  <a:ext cx="768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1E79452-5B56-4179-B0F0-1AEA3C2C1ED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936030" y="3956160"/>
                    <a:ext cx="80989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F3C69AED-32C8-4557-A2A4-BFED6AF26A9C}"/>
                      </a:ext>
                    </a:extLst>
                  </p14:cNvPr>
                  <p14:cNvContentPartPr/>
                  <p14:nvPr/>
                </p14:nvContentPartPr>
                <p14:xfrm>
                  <a:off x="1953594" y="3980040"/>
                  <a:ext cx="4701840" cy="16652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FB1C24B-F485-41B9-9A66-4F29987E36F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916904" y="3943358"/>
                    <a:ext cx="4774527" cy="17379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B26D8791-62BC-4374-81CF-1A819FEDDBBD}"/>
                      </a:ext>
                    </a:extLst>
                  </p14:cNvPr>
                  <p14:cNvContentPartPr/>
                  <p14:nvPr/>
                </p14:nvContentPartPr>
                <p14:xfrm>
                  <a:off x="1419594" y="3407160"/>
                  <a:ext cx="3003600" cy="24454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E5CCDA78-6E49-4459-BFEC-7FFBEFB7EEC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396745" y="3384305"/>
                    <a:ext cx="3049298" cy="24911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A6F7D711-8905-4105-ABD5-A917656F2058}"/>
                      </a:ext>
                    </a:extLst>
                  </p14:cNvPr>
                  <p14:cNvContentPartPr/>
                  <p14:nvPr/>
                </p14:nvContentPartPr>
                <p14:xfrm>
                  <a:off x="1452954" y="3416640"/>
                  <a:ext cx="2970360" cy="24357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929D69BF-CAF0-4DFE-82FD-425F49FC773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416257" y="3379934"/>
                    <a:ext cx="3043061" cy="250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963EB305-0660-43CB-9BEE-739C65AB372F}"/>
                      </a:ext>
                    </a:extLst>
                  </p14:cNvPr>
                  <p14:cNvContentPartPr/>
                  <p14:nvPr/>
                </p14:nvContentPartPr>
                <p14:xfrm>
                  <a:off x="1467834" y="5789280"/>
                  <a:ext cx="9720" cy="63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A987BC6-C9CF-4696-A892-AA75D097D17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44923" y="5766303"/>
                    <a:ext cx="55543" cy="109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C888FA55-A56C-478C-9887-133FFA592023}"/>
                      </a:ext>
                    </a:extLst>
                  </p14:cNvPr>
                  <p14:cNvContentPartPr/>
                  <p14:nvPr/>
                </p14:nvContentPartPr>
                <p14:xfrm>
                  <a:off x="1280034" y="5813520"/>
                  <a:ext cx="173520" cy="47184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F294724-F3A3-448B-878D-BD3E8BC68EE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257221" y="5790689"/>
                    <a:ext cx="219147" cy="517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4DAD79BB-F31A-487A-B8C5-BDE11F0DD63C}"/>
                      </a:ext>
                    </a:extLst>
                  </p14:cNvPr>
                  <p14:cNvContentPartPr/>
                  <p14:nvPr/>
                </p14:nvContentPartPr>
                <p14:xfrm>
                  <a:off x="1459554" y="5823120"/>
                  <a:ext cx="13320" cy="295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0A27467-2CB2-4695-8768-38CA7ED96C3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436419" y="5799926"/>
                    <a:ext cx="59589" cy="759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1386A7AE-F3EE-43FC-8A0B-F448271A187F}"/>
                      </a:ext>
                    </a:extLst>
                  </p14:cNvPr>
                  <p14:cNvContentPartPr/>
                  <p14:nvPr/>
                </p14:nvContentPartPr>
                <p14:xfrm>
                  <a:off x="1409874" y="5789520"/>
                  <a:ext cx="72480" cy="45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2D00A32-69D5-4FC9-B5C4-4347B47EFA07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387095" y="5766717"/>
                    <a:ext cx="118039" cy="5030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E07BAE22-2D3A-40E9-9B12-AF4688AAE960}"/>
                      </a:ext>
                    </a:extLst>
                  </p14:cNvPr>
                  <p14:cNvContentPartPr/>
                  <p14:nvPr/>
                </p14:nvContentPartPr>
                <p14:xfrm>
                  <a:off x="1443714" y="5813520"/>
                  <a:ext cx="29040" cy="4190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397521E5-EEB8-4223-8418-1FEA8EFE657D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421427" y="5790701"/>
                    <a:ext cx="73613" cy="4646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2E4FCC12-3FC4-42A6-B4AA-2136DAF5EFEB}"/>
                      </a:ext>
                    </a:extLst>
                  </p14:cNvPr>
                  <p14:cNvContentPartPr/>
                  <p14:nvPr/>
                </p14:nvContentPartPr>
                <p14:xfrm>
                  <a:off x="1448514" y="5794320"/>
                  <a:ext cx="72480" cy="3852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E78D7796-AE83-400C-8BDA-8FF626A645D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425949" y="5771539"/>
                    <a:ext cx="117609" cy="430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D2245DD3-57B9-45AC-B786-FEB35A550CEF}"/>
                      </a:ext>
                    </a:extLst>
                  </p14:cNvPr>
                  <p14:cNvContentPartPr/>
                  <p14:nvPr/>
                </p14:nvContentPartPr>
                <p14:xfrm>
                  <a:off x="1462914" y="5799120"/>
                  <a:ext cx="120480" cy="4910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A62C9BB9-DD67-43BD-9C26-7903B26C61C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440195" y="5776297"/>
                    <a:ext cx="165918" cy="5366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7EDC6B9D-BDCF-4690-96A0-30A5C8AA3A7A}"/>
                      </a:ext>
                    </a:extLst>
                  </p14:cNvPr>
                  <p14:cNvContentPartPr/>
                  <p14:nvPr/>
                </p14:nvContentPartPr>
                <p14:xfrm>
                  <a:off x="1371474" y="5803920"/>
                  <a:ext cx="106080" cy="4092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88DD33C-7349-4A82-9F8B-07A413F130FC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348743" y="5781110"/>
                    <a:ext cx="15154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CD592420-9049-4C83-A1B8-FB29BB491041}"/>
                      </a:ext>
                    </a:extLst>
                  </p14:cNvPr>
                  <p14:cNvContentPartPr/>
                  <p14:nvPr/>
                </p14:nvContentPartPr>
                <p14:xfrm>
                  <a:off x="1453314" y="5813520"/>
                  <a:ext cx="19440" cy="4092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1B15CDB-783B-456C-87BB-2090836325A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431193" y="5790710"/>
                    <a:ext cx="6368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0BB3CC16-E3A9-44B2-8986-72A20D847A43}"/>
                      </a:ext>
                    </a:extLst>
                  </p14:cNvPr>
                  <p14:cNvContentPartPr/>
                  <p14:nvPr/>
                </p14:nvContentPartPr>
                <p14:xfrm>
                  <a:off x="1467714" y="5799120"/>
                  <a:ext cx="187920" cy="4286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7F673EC-F12A-4591-9555-CF3A91AF15C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444915" y="5776305"/>
                    <a:ext cx="233518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8D875E80-A5BC-4DEA-ABED-11301087D4D5}"/>
                      </a:ext>
                    </a:extLst>
                  </p14:cNvPr>
                  <p14:cNvContentPartPr/>
                  <p14:nvPr/>
                </p14:nvContentPartPr>
                <p14:xfrm>
                  <a:off x="1472514" y="5784720"/>
                  <a:ext cx="134880" cy="4382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3DE841F9-D9E8-4DE0-BC36-5CC32FE5CD6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449805" y="5761909"/>
                    <a:ext cx="180299" cy="4838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F5DDDA8D-DC13-49B6-96DA-E22613CFC324}"/>
                      </a:ext>
                    </a:extLst>
                  </p14:cNvPr>
                  <p14:cNvContentPartPr/>
                  <p14:nvPr/>
                </p14:nvContentPartPr>
                <p14:xfrm>
                  <a:off x="1409874" y="5808720"/>
                  <a:ext cx="33840" cy="3756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1440693C-2379-4991-AC78-57A0CCC8B143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387540" y="5785851"/>
                    <a:ext cx="78509" cy="421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9D5A403B-364C-4A82-9352-CD7420052E7A}"/>
                      </a:ext>
                    </a:extLst>
                  </p14:cNvPr>
                  <p14:cNvContentPartPr/>
                  <p14:nvPr/>
                </p14:nvContentPartPr>
                <p14:xfrm>
                  <a:off x="1467714" y="5808720"/>
                  <a:ext cx="14640" cy="4382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9FB5FDD-A4DB-4BA6-90CF-0AF5FDF7737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445754" y="5785873"/>
                    <a:ext cx="58560" cy="483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AED770E3-FFE8-438C-A1E6-08AA23B50E60}"/>
                      </a:ext>
                    </a:extLst>
                  </p14:cNvPr>
                  <p14:cNvContentPartPr/>
                  <p14:nvPr/>
                </p14:nvContentPartPr>
                <p14:xfrm>
                  <a:off x="1467714" y="5919360"/>
                  <a:ext cx="101280" cy="3129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F745D52A-AC5B-4D2C-9E53-3F60D3EE395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444978" y="5896562"/>
                    <a:ext cx="146753" cy="358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12EADDB8-3BF5-40C8-8235-F810FAF8BA96}"/>
                      </a:ext>
                    </a:extLst>
                  </p14:cNvPr>
                  <p14:cNvContentPartPr/>
                  <p14:nvPr/>
                </p14:nvContentPartPr>
                <p14:xfrm>
                  <a:off x="1486914" y="5900160"/>
                  <a:ext cx="125280" cy="2745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C080AFFF-CADF-4DEE-968A-D6918F19954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464073" y="5877395"/>
                    <a:ext cx="170962" cy="320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44EF55E6-F71E-4FBA-A8D4-A9A0D3C181D2}"/>
                      </a:ext>
                    </a:extLst>
                  </p14:cNvPr>
                  <p14:cNvContentPartPr/>
                  <p14:nvPr/>
                </p14:nvContentPartPr>
                <p14:xfrm>
                  <a:off x="1515954" y="5789520"/>
                  <a:ext cx="58080" cy="4286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D01B963A-A815-4F66-907B-E3CF3B64B790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493405" y="5766705"/>
                    <a:ext cx="103177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B1419E92-2DB8-435A-9217-F4317DAD3219}"/>
                      </a:ext>
                    </a:extLst>
                  </p14:cNvPr>
                  <p14:cNvContentPartPr/>
                  <p14:nvPr/>
                </p14:nvContentPartPr>
                <p14:xfrm>
                  <a:off x="1467714" y="5717280"/>
                  <a:ext cx="91680" cy="2361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59415D59-0B7E-4F23-8524-AC2E9108F15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444966" y="5694493"/>
                    <a:ext cx="137175" cy="281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C9E24B54-060F-4C60-8545-123348EEE8DE}"/>
                      </a:ext>
                    </a:extLst>
                  </p14:cNvPr>
                  <p14:cNvContentPartPr/>
                  <p14:nvPr/>
                </p14:nvContentPartPr>
                <p14:xfrm>
                  <a:off x="1472514" y="5871360"/>
                  <a:ext cx="58080" cy="3129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F7AC293C-ADED-4FCF-8CA0-AC02732CCAB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449697" y="5848511"/>
                    <a:ext cx="103714" cy="358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AB40C9F0-0800-480F-B97E-A97EABE4C0A7}"/>
                      </a:ext>
                    </a:extLst>
                  </p14:cNvPr>
                  <p14:cNvContentPartPr/>
                  <p14:nvPr/>
                </p14:nvContentPartPr>
                <p14:xfrm>
                  <a:off x="1477314" y="5890560"/>
                  <a:ext cx="130080" cy="3660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2822568-6F04-43EB-BB50-E72440E34F5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454602" y="5867771"/>
                    <a:ext cx="175505" cy="411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005F5AD4-6EC0-4056-8943-FCA45A7036E3}"/>
                      </a:ext>
                    </a:extLst>
                  </p14:cNvPr>
                  <p14:cNvContentPartPr/>
                  <p14:nvPr/>
                </p14:nvContentPartPr>
                <p14:xfrm>
                  <a:off x="1333074" y="5895360"/>
                  <a:ext cx="106080" cy="32760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383B844F-B194-4343-9284-33F9BB7C45B9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310489" y="5872552"/>
                    <a:ext cx="151250" cy="373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50715530-FE33-496F-AA7D-9C9AD6D01F88}"/>
                      </a:ext>
                    </a:extLst>
                  </p14:cNvPr>
                  <p14:cNvContentPartPr/>
                  <p14:nvPr/>
                </p14:nvContentPartPr>
                <p14:xfrm>
                  <a:off x="1366674" y="5861760"/>
                  <a:ext cx="106080" cy="3804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A98365DB-13B8-44FA-85B6-C594D5EED59D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343943" y="5838936"/>
                    <a:ext cx="151543" cy="4260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C1B08B15-E468-4E97-A47A-1F5145BDDBEE}"/>
                      </a:ext>
                    </a:extLst>
                  </p14:cNvPr>
                  <p14:cNvContentPartPr/>
                  <p14:nvPr/>
                </p14:nvContentPartPr>
                <p14:xfrm>
                  <a:off x="1260834" y="5779920"/>
                  <a:ext cx="187920" cy="510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F577598-3B85-4627-B11D-0FD2CC5B5F91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238035" y="5757125"/>
                    <a:ext cx="233518" cy="55607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B3C45DB-F70F-41C9-BC6E-64B9DF7FC408}"/>
                    </a:ext>
                  </a:extLst>
                </p14:cNvPr>
                <p14:cNvContentPartPr/>
                <p14:nvPr/>
              </p14:nvContentPartPr>
              <p14:xfrm>
                <a:off x="4442034" y="3330240"/>
                <a:ext cx="216720" cy="163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7E3580-2652-48DF-8B5D-0D4CC4E165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05454" y="3293583"/>
                  <a:ext cx="289190" cy="2365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CAA8408-07E3-4B01-8515-27044344C6B5}"/>
              </a:ext>
            </a:extLst>
          </p:cNvPr>
          <p:cNvSpPr txBox="1"/>
          <p:nvPr/>
        </p:nvSpPr>
        <p:spPr>
          <a:xfrm>
            <a:off x="2403810" y="2856746"/>
            <a:ext cx="17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Education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7B1893-4648-4F12-9A3A-3A8555E0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13</a:t>
            </a:fld>
            <a:endParaRPr lang="en-US"/>
          </a:p>
        </p:txBody>
      </p:sp>
      <p:sp>
        <p:nvSpPr>
          <p:cNvPr id="224" name="Title 3">
            <a:extLst>
              <a:ext uri="{FF2B5EF4-FFF2-40B4-BE49-F238E27FC236}">
                <a16:creationId xmlns:a16="http://schemas.microsoft.com/office/drawing/2014/main" id="{5FAEA89D-C26D-46DD-BA2B-98C407F3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0658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Prototyping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B866E-D51A-4C37-8070-14FF42CF8FDE}"/>
              </a:ext>
            </a:extLst>
          </p:cNvPr>
          <p:cNvGrpSpPr/>
          <p:nvPr/>
        </p:nvGrpSpPr>
        <p:grpSpPr>
          <a:xfrm>
            <a:off x="2262805" y="646675"/>
            <a:ext cx="7667934" cy="4943362"/>
            <a:chOff x="375386" y="18844"/>
            <a:chExt cx="8574042" cy="680739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52E8B91-E426-44D9-B571-A3B1B56C45BB}"/>
                </a:ext>
              </a:extLst>
            </p:cNvPr>
            <p:cNvSpPr/>
            <p:nvPr/>
          </p:nvSpPr>
          <p:spPr>
            <a:xfrm>
              <a:off x="375386" y="18844"/>
              <a:ext cx="8574042" cy="6807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456D71A6-09FD-4191-9666-BEC90097850D}"/>
                </a:ext>
              </a:extLst>
            </p:cNvPr>
            <p:cNvGrpSpPr/>
            <p:nvPr/>
          </p:nvGrpSpPr>
          <p:grpSpPr>
            <a:xfrm>
              <a:off x="521752" y="149585"/>
              <a:ext cx="8286720" cy="6561360"/>
              <a:chOff x="521752" y="149585"/>
              <a:chExt cx="8286720" cy="656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A7A6446-8325-4A23-99E0-B52B50780A44}"/>
                      </a:ext>
                    </a:extLst>
                  </p14:cNvPr>
                  <p14:cNvContentPartPr/>
                  <p14:nvPr/>
                </p14:nvContentPartPr>
                <p14:xfrm>
                  <a:off x="1410232" y="614705"/>
                  <a:ext cx="1214280" cy="15188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A7A6446-8325-4A23-99E0-B52B50780A44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391152" y="595625"/>
                    <a:ext cx="1252080" cy="155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001F81E-71A8-4897-AB23-42F05E768233}"/>
                      </a:ext>
                    </a:extLst>
                  </p14:cNvPr>
                  <p14:cNvContentPartPr/>
                  <p14:nvPr/>
                </p14:nvContentPartPr>
                <p14:xfrm>
                  <a:off x="1353352" y="2071625"/>
                  <a:ext cx="1287000" cy="30484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001F81E-71A8-4897-AB23-42F05E768233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334272" y="2052545"/>
                    <a:ext cx="1324800" cy="308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0159394-BFD9-4AD4-A260-9F905E61D0DC}"/>
                      </a:ext>
                    </a:extLst>
                  </p14:cNvPr>
                  <p14:cNvContentPartPr/>
                  <p14:nvPr/>
                </p14:nvContentPartPr>
                <p14:xfrm>
                  <a:off x="4979992" y="1074545"/>
                  <a:ext cx="1622400" cy="1364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0159394-BFD9-4AD4-A260-9F905E61D0DC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4960913" y="1055463"/>
                    <a:ext cx="1660197" cy="1401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9F5CDFA-C69E-4FA4-8D10-7078F84F8028}"/>
                      </a:ext>
                    </a:extLst>
                  </p14:cNvPr>
                  <p14:cNvContentPartPr/>
                  <p14:nvPr/>
                </p14:nvContentPartPr>
                <p14:xfrm>
                  <a:off x="1518712" y="3543905"/>
                  <a:ext cx="1028400" cy="261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9F5CDFA-C69E-4FA4-8D10-7078F84F8028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1499634" y="3524912"/>
                    <a:ext cx="1066196" cy="63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9182344B-8A57-4F2D-99DE-BC6AFC066AF4}"/>
                      </a:ext>
                    </a:extLst>
                  </p14:cNvPr>
                  <p14:cNvContentPartPr/>
                  <p14:nvPr/>
                </p14:nvContentPartPr>
                <p14:xfrm>
                  <a:off x="6039112" y="1601345"/>
                  <a:ext cx="336000" cy="28944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182344B-8A57-4F2D-99DE-BC6AFC066AF4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020025" y="1582265"/>
                    <a:ext cx="373814" cy="32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416BF048-2163-4786-9CA0-B212D22C8665}"/>
                      </a:ext>
                    </a:extLst>
                  </p14:cNvPr>
                  <p14:cNvContentPartPr/>
                  <p14:nvPr/>
                </p14:nvContentPartPr>
                <p14:xfrm>
                  <a:off x="795352" y="697265"/>
                  <a:ext cx="733920" cy="515088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416BF048-2163-4786-9CA0-B212D22C866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776275" y="678185"/>
                    <a:ext cx="771714" cy="518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605A0F97-17E1-4733-9ADF-6BF43B0A0520}"/>
                      </a:ext>
                    </a:extLst>
                  </p14:cNvPr>
                  <p14:cNvContentPartPr/>
                  <p14:nvPr/>
                </p14:nvContentPartPr>
                <p14:xfrm>
                  <a:off x="2846392" y="2055905"/>
                  <a:ext cx="454680" cy="31104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605A0F97-17E1-4733-9ADF-6BF43B0A0520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827312" y="2036825"/>
                    <a:ext cx="492480" cy="314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88672AD-A5AC-49C4-98D9-924C51A258AA}"/>
                      </a:ext>
                    </a:extLst>
                  </p14:cNvPr>
                  <p14:cNvContentPartPr/>
                  <p14:nvPr/>
                </p14:nvContentPartPr>
                <p14:xfrm>
                  <a:off x="2867032" y="594065"/>
                  <a:ext cx="470400" cy="16276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88672AD-A5AC-49C4-98D9-924C51A258AA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847957" y="574984"/>
                    <a:ext cx="508190" cy="1665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7B31FF5A-E746-41C4-B2D8-B58715443434}"/>
                      </a:ext>
                    </a:extLst>
                  </p14:cNvPr>
                  <p14:cNvContentPartPr/>
                  <p14:nvPr/>
                </p14:nvContentPartPr>
                <p14:xfrm>
                  <a:off x="3300952" y="2138825"/>
                  <a:ext cx="38880" cy="8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7B31FF5A-E746-41C4-B2D8-B58715443434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3281872" y="2119745"/>
                    <a:ext cx="7668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0CF278ED-5E12-4045-B0C4-892DC5234A81}"/>
                      </a:ext>
                    </a:extLst>
                  </p14:cNvPr>
                  <p14:cNvContentPartPr/>
                  <p14:nvPr/>
                </p14:nvContentPartPr>
                <p14:xfrm>
                  <a:off x="4938712" y="748865"/>
                  <a:ext cx="1627680" cy="2894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0CF278ED-5E12-4045-B0C4-892DC5234A81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919631" y="729785"/>
                    <a:ext cx="1665483" cy="32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8ADF13E8-5431-41D9-9F35-CADCF6495075}"/>
                      </a:ext>
                    </a:extLst>
                  </p14:cNvPr>
                  <p14:cNvContentPartPr/>
                  <p14:nvPr/>
                </p14:nvContentPartPr>
                <p14:xfrm>
                  <a:off x="6834712" y="1074545"/>
                  <a:ext cx="10560" cy="105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8ADF13E8-5431-41D9-9F35-CADCF6495075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6821992" y="1061825"/>
                    <a:ext cx="35760" cy="3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30D6888E-B035-446D-B8D7-B80791654E15}"/>
                      </a:ext>
                    </a:extLst>
                  </p14:cNvPr>
                  <p14:cNvContentPartPr/>
                  <p14:nvPr/>
                </p14:nvContentPartPr>
                <p14:xfrm>
                  <a:off x="6850072" y="1079585"/>
                  <a:ext cx="206880" cy="1467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30D6888E-B035-446D-B8D7-B80791654E15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6831003" y="1060505"/>
                    <a:ext cx="244658" cy="150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EE0CE6D-7FEC-4071-B700-0354B6097373}"/>
                      </a:ext>
                    </a:extLst>
                  </p14:cNvPr>
                  <p14:cNvContentPartPr/>
                  <p14:nvPr/>
                </p14:nvContentPartPr>
                <p14:xfrm>
                  <a:off x="3001432" y="5119505"/>
                  <a:ext cx="222480" cy="83712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EE0CE6D-7FEC-4071-B700-0354B6097373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982352" y="5100422"/>
                    <a:ext cx="260280" cy="8749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CF6B1C4E-E8A7-4A7E-8710-36CEE88AF9AD}"/>
                      </a:ext>
                    </a:extLst>
                  </p14:cNvPr>
                  <p14:cNvContentPartPr/>
                  <p14:nvPr/>
                </p14:nvContentPartPr>
                <p14:xfrm>
                  <a:off x="5227912" y="3755585"/>
                  <a:ext cx="2366400" cy="22939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F6B1C4E-E8A7-4A7E-8710-36CEE88AF9AD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208831" y="3736505"/>
                    <a:ext cx="2404202" cy="233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8CB6EA36-9CEA-4266-8C94-C6004CD85235}"/>
                      </a:ext>
                    </a:extLst>
                  </p14:cNvPr>
                  <p14:cNvContentPartPr/>
                  <p14:nvPr/>
                </p14:nvContentPartPr>
                <p14:xfrm>
                  <a:off x="3197752" y="5067905"/>
                  <a:ext cx="88320" cy="5712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8CB6EA36-9CEA-4266-8C94-C6004CD85235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3178646" y="5048865"/>
                    <a:ext cx="126171" cy="94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CE04E4F2-C650-4E5E-BA0E-A423E164A3F6}"/>
                      </a:ext>
                    </a:extLst>
                  </p14:cNvPr>
                  <p14:cNvContentPartPr/>
                  <p14:nvPr/>
                </p14:nvContentPartPr>
                <p14:xfrm>
                  <a:off x="3146272" y="5114105"/>
                  <a:ext cx="480" cy="1584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CE04E4F2-C650-4E5E-BA0E-A423E164A3F6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3120832" y="5095025"/>
                    <a:ext cx="5088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2B4EB236-1E5A-487D-BA90-B112262A7BEC}"/>
                      </a:ext>
                    </a:extLst>
                  </p14:cNvPr>
                  <p14:cNvContentPartPr/>
                  <p14:nvPr/>
                </p14:nvContentPartPr>
                <p14:xfrm>
                  <a:off x="7955752" y="3781505"/>
                  <a:ext cx="320640" cy="227328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2B4EB236-1E5A-487D-BA90-B112262A7BEC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936679" y="3762426"/>
                    <a:ext cx="358426" cy="23110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52D7B561-47FE-4E89-BB31-C15F464452D1}"/>
                      </a:ext>
                    </a:extLst>
                  </p14:cNvPr>
                  <p14:cNvContentPartPr/>
                  <p14:nvPr/>
                </p14:nvContentPartPr>
                <p14:xfrm>
                  <a:off x="3755752" y="5961425"/>
                  <a:ext cx="77520" cy="1056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52D7B561-47FE-4E89-BB31-C15F464452D1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740702" y="5942126"/>
                    <a:ext cx="107335" cy="487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B812DDC8-EA4E-4DA3-88EF-805E3CB7E718}"/>
                      </a:ext>
                    </a:extLst>
                  </p14:cNvPr>
                  <p14:cNvContentPartPr/>
                  <p14:nvPr/>
                </p14:nvContentPartPr>
                <p14:xfrm>
                  <a:off x="5212552" y="6157985"/>
                  <a:ext cx="2392080" cy="26880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B812DDC8-EA4E-4DA3-88EF-805E3CB7E71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5193473" y="6138914"/>
                    <a:ext cx="2429878" cy="306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7AB190D3-3D63-43D5-A15E-959B7563E43E}"/>
                      </a:ext>
                    </a:extLst>
                  </p14:cNvPr>
                  <p14:cNvContentPartPr/>
                  <p14:nvPr/>
                </p14:nvContentPartPr>
                <p14:xfrm>
                  <a:off x="4230952" y="5940545"/>
                  <a:ext cx="101160" cy="792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7AB190D3-3D63-43D5-A15E-959B7563E43E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4211872" y="5921465"/>
                    <a:ext cx="13896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A1A8D4A2-EACD-4B91-9254-20B686B80BE3}"/>
                      </a:ext>
                    </a:extLst>
                  </p14:cNvPr>
                  <p14:cNvContentPartPr/>
                  <p14:nvPr/>
                </p14:nvContentPartPr>
                <p14:xfrm>
                  <a:off x="5553352" y="4189505"/>
                  <a:ext cx="227520" cy="161208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A1A8D4A2-EACD-4B91-9254-20B686B80BE3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5534272" y="4170425"/>
                    <a:ext cx="265320" cy="164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2A46D678-7E7F-40CE-95E3-A24B3AD04932}"/>
                      </a:ext>
                    </a:extLst>
                  </p14:cNvPr>
                  <p14:cNvContentPartPr/>
                  <p14:nvPr/>
                </p14:nvContentPartPr>
                <p14:xfrm>
                  <a:off x="5945992" y="4297985"/>
                  <a:ext cx="82800" cy="136920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2A46D678-7E7F-40CE-95E3-A24B3AD04932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5926912" y="4278903"/>
                    <a:ext cx="120600" cy="1407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ECDC753B-C408-40F2-AD16-2FFE7E7BAE5A}"/>
                      </a:ext>
                    </a:extLst>
                  </p14:cNvPr>
                  <p14:cNvContentPartPr/>
                  <p14:nvPr/>
                </p14:nvContentPartPr>
                <p14:xfrm>
                  <a:off x="6292312" y="4065665"/>
                  <a:ext cx="36480" cy="160680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ECDC753B-C408-40F2-AD16-2FFE7E7BAE5A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6273169" y="4046584"/>
                    <a:ext cx="74405" cy="16446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EA30CD9E-5717-4FA2-AEE3-33D081E330D5}"/>
                      </a:ext>
                    </a:extLst>
                  </p14:cNvPr>
                  <p14:cNvContentPartPr/>
                  <p14:nvPr/>
                </p14:nvContentPartPr>
                <p14:xfrm>
                  <a:off x="6591832" y="4153505"/>
                  <a:ext cx="206880" cy="153456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EA30CD9E-5717-4FA2-AEE3-33D081E330D5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6572763" y="4134426"/>
                    <a:ext cx="244658" cy="15723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BFC99FEA-DBD1-441D-BE36-1076BA46244B}"/>
                      </a:ext>
                    </a:extLst>
                  </p14:cNvPr>
                  <p14:cNvContentPartPr/>
                  <p14:nvPr/>
                </p14:nvContentPartPr>
                <p14:xfrm>
                  <a:off x="6875992" y="4256705"/>
                  <a:ext cx="263760" cy="140016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BFC99FEA-DBD1-441D-BE36-1076BA46244B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6856921" y="4237623"/>
                    <a:ext cx="301543" cy="1437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F3144518-999A-4249-BAD6-F042FEC4FCCC}"/>
                      </a:ext>
                    </a:extLst>
                  </p14:cNvPr>
                  <p14:cNvContentPartPr/>
                  <p14:nvPr/>
                </p14:nvContentPartPr>
                <p14:xfrm>
                  <a:off x="1467112" y="5104025"/>
                  <a:ext cx="1007520" cy="82668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F3144518-999A-4249-BAD6-F042FEC4FCCC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448034" y="5084951"/>
                    <a:ext cx="1045315" cy="864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C38BAFA9-FA65-451B-AFD7-DDCE8A1BB03A}"/>
                      </a:ext>
                    </a:extLst>
                  </p14:cNvPr>
                  <p14:cNvContentPartPr/>
                  <p14:nvPr/>
                </p14:nvContentPartPr>
                <p14:xfrm>
                  <a:off x="3285592" y="6002825"/>
                  <a:ext cx="124200" cy="158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C38BAFA9-FA65-451B-AFD7-DDCE8A1BB03A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266512" y="5983745"/>
                    <a:ext cx="16200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A6E7FD89-4243-4D69-A252-34C50470B842}"/>
                      </a:ext>
                    </a:extLst>
                  </p14:cNvPr>
                  <p14:cNvContentPartPr/>
                  <p14:nvPr/>
                </p14:nvContentPartPr>
                <p14:xfrm>
                  <a:off x="7237672" y="1627265"/>
                  <a:ext cx="527040" cy="37752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A6E7FD89-4243-4D69-A252-34C50470B842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218592" y="1608191"/>
                    <a:ext cx="564840" cy="4153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0F9181FC-C1DB-4877-9085-DE465987368A}"/>
                      </a:ext>
                    </a:extLst>
                  </p14:cNvPr>
                  <p14:cNvContentPartPr/>
                  <p14:nvPr/>
                </p14:nvContentPartPr>
                <p14:xfrm>
                  <a:off x="5408872" y="392465"/>
                  <a:ext cx="713040" cy="27408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0F9181FC-C1DB-4877-9085-DE465987368A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5389795" y="373377"/>
                    <a:ext cx="750834" cy="311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8915327B-95F6-424E-93B4-E74B8576B4B2}"/>
                      </a:ext>
                    </a:extLst>
                  </p14:cNvPr>
                  <p14:cNvContentPartPr/>
                  <p14:nvPr/>
                </p14:nvContentPartPr>
                <p14:xfrm>
                  <a:off x="3476632" y="1249985"/>
                  <a:ext cx="475200" cy="35676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8915327B-95F6-424E-93B4-E74B8576B4B2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457552" y="1230905"/>
                    <a:ext cx="513000" cy="39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7197FF43-7A66-403B-8677-A015F61C84C9}"/>
                      </a:ext>
                    </a:extLst>
                  </p14:cNvPr>
                  <p14:cNvContentPartPr/>
                  <p14:nvPr/>
                </p14:nvContentPartPr>
                <p14:xfrm>
                  <a:off x="3512992" y="2588105"/>
                  <a:ext cx="521640" cy="31824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7197FF43-7A66-403B-8677-A015F61C84C9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493912" y="2569025"/>
                    <a:ext cx="55944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0C4E1192-8CDC-463B-A452-4931BB645BC5}"/>
                      </a:ext>
                    </a:extLst>
                  </p14:cNvPr>
                  <p14:cNvContentPartPr/>
                  <p14:nvPr/>
                </p14:nvContentPartPr>
                <p14:xfrm>
                  <a:off x="3404392" y="3884705"/>
                  <a:ext cx="614880" cy="3049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0C4E1192-8CDC-463B-A452-4931BB645BC5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385312" y="3865625"/>
                    <a:ext cx="65268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089CCAEC-9F95-4909-94B3-75526BB00C60}"/>
                      </a:ext>
                    </a:extLst>
                  </p14:cNvPr>
                  <p14:cNvContentPartPr/>
                  <p14:nvPr/>
                </p14:nvContentPartPr>
                <p14:xfrm>
                  <a:off x="5227672" y="3863945"/>
                  <a:ext cx="108720" cy="2340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89CCAEC-9F95-4909-94B3-75526BB00C60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208592" y="3844865"/>
                    <a:ext cx="14652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0999607D-705E-4B0F-910A-B22572825C1F}"/>
                      </a:ext>
                    </a:extLst>
                  </p14:cNvPr>
                  <p14:cNvContentPartPr/>
                  <p14:nvPr/>
                </p14:nvContentPartPr>
                <p14:xfrm>
                  <a:off x="3461272" y="5501825"/>
                  <a:ext cx="578640" cy="13968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0999607D-705E-4B0F-910A-B22572825C1F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442188" y="5482745"/>
                    <a:ext cx="616448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5397CDC1-0178-497B-9204-516C6FF04DBB}"/>
                      </a:ext>
                    </a:extLst>
                  </p14:cNvPr>
                  <p14:cNvContentPartPr/>
                  <p14:nvPr/>
                </p14:nvContentPartPr>
                <p14:xfrm>
                  <a:off x="4556392" y="5914985"/>
                  <a:ext cx="85680" cy="2376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5397CDC1-0178-497B-9204-516C6FF04D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537312" y="5895905"/>
                    <a:ext cx="12348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E8E61E24-09F8-4229-9517-69D3BA844F81}"/>
                      </a:ext>
                    </a:extLst>
                  </p14:cNvPr>
                  <p14:cNvContentPartPr/>
                  <p14:nvPr/>
                </p14:nvContentPartPr>
                <p14:xfrm>
                  <a:off x="5460232" y="3760985"/>
                  <a:ext cx="147960" cy="25920"/>
                </p14:xfrm>
              </p:contentPart>
            </mc:Choice>
            <mc:Fallback xmlns=""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E8E61E24-09F8-4229-9517-69D3BA844F81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441152" y="3741905"/>
                    <a:ext cx="18576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68FCD683-BF20-477C-A9C2-F9E14667C6BA}"/>
                      </a:ext>
                    </a:extLst>
                  </p14:cNvPr>
                  <p14:cNvContentPartPr/>
                  <p14:nvPr/>
                </p14:nvContentPartPr>
                <p14:xfrm>
                  <a:off x="578392" y="3378545"/>
                  <a:ext cx="144960" cy="44448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68FCD683-BF20-477C-A9C2-F9E14667C6BA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559328" y="3359470"/>
                    <a:ext cx="182729" cy="482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76C266B2-A5BC-4637-9FAE-6A71C28DD19F}"/>
                      </a:ext>
                    </a:extLst>
                  </p14:cNvPr>
                  <p14:cNvContentPartPr/>
                  <p14:nvPr/>
                </p14:nvContentPartPr>
                <p14:xfrm>
                  <a:off x="599032" y="2319425"/>
                  <a:ext cx="206880" cy="91464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76C266B2-A5BC-4637-9FAE-6A71C28DD19F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579930" y="2300348"/>
                    <a:ext cx="244724" cy="9524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3F4E5B47-858A-4EE4-A7C5-9BCAB2260715}"/>
                      </a:ext>
                    </a:extLst>
                  </p14:cNvPr>
                  <p14:cNvContentPartPr/>
                  <p14:nvPr/>
                </p14:nvContentPartPr>
                <p14:xfrm>
                  <a:off x="8291512" y="4427345"/>
                  <a:ext cx="279120" cy="82176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3F4E5B47-858A-4EE4-A7C5-9BCAB2260715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272424" y="4408268"/>
                    <a:ext cx="316936" cy="8595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9CDF1B0B-CD05-4F55-9AF1-D47378766478}"/>
                      </a:ext>
                    </a:extLst>
                  </p14:cNvPr>
                  <p14:cNvContentPartPr/>
                  <p14:nvPr/>
                </p14:nvContentPartPr>
                <p14:xfrm>
                  <a:off x="5863432" y="6571265"/>
                  <a:ext cx="1064400" cy="13968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9CDF1B0B-CD05-4F55-9AF1-D47378766478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844354" y="6552185"/>
                    <a:ext cx="1102196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56C6503E-E64F-4426-B5A3-7CF79D7E0B4F}"/>
                      </a:ext>
                    </a:extLst>
                  </p14:cNvPr>
                  <p14:cNvContentPartPr/>
                  <p14:nvPr/>
                </p14:nvContentPartPr>
                <p14:xfrm>
                  <a:off x="4690672" y="4096745"/>
                  <a:ext cx="108720" cy="414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56C6503E-E64F-4426-B5A3-7CF79D7E0B4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4671592" y="4077665"/>
                    <a:ext cx="14652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18363409-1012-48F6-AD57-3854E0B2B2D6}"/>
                      </a:ext>
                    </a:extLst>
                  </p14:cNvPr>
                  <p14:cNvContentPartPr/>
                  <p14:nvPr/>
                </p14:nvContentPartPr>
                <p14:xfrm>
                  <a:off x="4468552" y="4210145"/>
                  <a:ext cx="119160" cy="6228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18363409-1012-48F6-AD57-3854E0B2B2D6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4449472" y="4191065"/>
                    <a:ext cx="15696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48DEF063-67A2-4927-9D8D-A2EEAB99F0B9}"/>
                      </a:ext>
                    </a:extLst>
                  </p14:cNvPr>
                  <p14:cNvContentPartPr/>
                  <p14:nvPr/>
                </p14:nvContentPartPr>
                <p14:xfrm>
                  <a:off x="4235992" y="4349825"/>
                  <a:ext cx="88200" cy="5724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48DEF063-67A2-4927-9D8D-A2EEAB99F0B9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216912" y="4330745"/>
                    <a:ext cx="12600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EEEEC0CF-D1A9-4763-BF44-DAFF05F99C0C}"/>
                      </a:ext>
                    </a:extLst>
                  </p14:cNvPr>
                  <p14:cNvContentPartPr/>
                  <p14:nvPr/>
                </p14:nvContentPartPr>
                <p14:xfrm>
                  <a:off x="3611032" y="4783985"/>
                  <a:ext cx="93600" cy="6228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EEEEC0CF-D1A9-4763-BF44-DAFF05F99C0C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591952" y="4764905"/>
                    <a:ext cx="1314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07EE5835-63B3-439B-8720-B6012D96E6B1}"/>
                      </a:ext>
                    </a:extLst>
                  </p14:cNvPr>
                  <p14:cNvContentPartPr/>
                  <p14:nvPr/>
                </p14:nvContentPartPr>
                <p14:xfrm>
                  <a:off x="7573432" y="149585"/>
                  <a:ext cx="1235040" cy="121944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07EE5835-63B3-439B-8720-B6012D96E6B1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7554354" y="130503"/>
                    <a:ext cx="1272836" cy="12572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177AC4D1-9B67-4877-8A33-501F3891F6D2}"/>
                      </a:ext>
                    </a:extLst>
                  </p14:cNvPr>
                  <p14:cNvContentPartPr/>
                  <p14:nvPr/>
                </p14:nvContentPartPr>
                <p14:xfrm>
                  <a:off x="7816312" y="614705"/>
                  <a:ext cx="692400" cy="10368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177AC4D1-9B67-4877-8A33-501F3891F6D2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7797229" y="595625"/>
                    <a:ext cx="730207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1EAFF64D-43F9-4ED7-BF8E-469A2715A16E}"/>
                      </a:ext>
                    </a:extLst>
                  </p14:cNvPr>
                  <p14:cNvContentPartPr/>
                  <p14:nvPr/>
                </p14:nvContentPartPr>
                <p14:xfrm>
                  <a:off x="7800712" y="929825"/>
                  <a:ext cx="749280" cy="8280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1EAFF64D-43F9-4ED7-BF8E-469A2715A16E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781629" y="910745"/>
                    <a:ext cx="787086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0FF80788-1826-439C-9C7A-559EA26AC9B6}"/>
                      </a:ext>
                    </a:extLst>
                  </p14:cNvPr>
                  <p14:cNvContentPartPr/>
                  <p14:nvPr/>
                </p14:nvContentPartPr>
                <p14:xfrm>
                  <a:off x="1952632" y="1472225"/>
                  <a:ext cx="240" cy="24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0FF80788-1826-439C-9C7A-559EA26AC9B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1939912" y="1459505"/>
                    <a:ext cx="25440" cy="2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6357DF34-11D0-4325-8409-EC034B1B700C}"/>
                      </a:ext>
                    </a:extLst>
                  </p14:cNvPr>
                  <p14:cNvContentPartPr/>
                  <p14:nvPr/>
                </p14:nvContentPartPr>
                <p14:xfrm>
                  <a:off x="521752" y="258305"/>
                  <a:ext cx="589200" cy="14496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6357DF34-11D0-4325-8409-EC034B1B700C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502676" y="239241"/>
                    <a:ext cx="626992" cy="1827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730F09CC-2EB6-43CD-9477-0A3AA6F87A75}"/>
                      </a:ext>
                    </a:extLst>
                  </p14:cNvPr>
                  <p14:cNvContentPartPr/>
                  <p14:nvPr/>
                </p14:nvContentPartPr>
                <p14:xfrm>
                  <a:off x="1105432" y="459665"/>
                  <a:ext cx="847440" cy="101280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730F09CC-2EB6-43CD-9477-0A3AA6F87A75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086352" y="440583"/>
                    <a:ext cx="885240" cy="1050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8BE15A81-10A0-443F-8427-AF0F3977DBA0}"/>
                      </a:ext>
                    </a:extLst>
                  </p14:cNvPr>
                  <p14:cNvContentPartPr/>
                  <p14:nvPr/>
                </p14:nvContentPartPr>
                <p14:xfrm>
                  <a:off x="2360872" y="3027185"/>
                  <a:ext cx="1348560" cy="31032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8BE15A81-10A0-443F-8427-AF0F3977DBA0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341792" y="3008105"/>
                    <a:ext cx="1386360" cy="34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66777DB3-7625-4B91-8379-6999A2D0EFD1}"/>
                      </a:ext>
                    </a:extLst>
                  </p14:cNvPr>
                  <p14:cNvContentPartPr/>
                  <p14:nvPr/>
                </p14:nvContentPartPr>
                <p14:xfrm>
                  <a:off x="5507032" y="1854545"/>
                  <a:ext cx="217200" cy="83712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66777DB3-7625-4B91-8379-6999A2D0EFD1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5487941" y="1835462"/>
                    <a:ext cx="255021" cy="8749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135CC2DF-DBDB-466A-ADBC-31115C969224}"/>
                      </a:ext>
                    </a:extLst>
                  </p14:cNvPr>
                  <p14:cNvContentPartPr/>
                  <p14:nvPr/>
                </p14:nvContentPartPr>
                <p14:xfrm>
                  <a:off x="4943752" y="3972185"/>
                  <a:ext cx="108720" cy="9312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135CC2DF-DBDB-466A-ADBC-31115C96922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4924672" y="3953130"/>
                    <a:ext cx="146520" cy="1308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493C1BCF-11AF-4487-9E61-0B1AB46A5C4D}"/>
                      </a:ext>
                    </a:extLst>
                  </p14:cNvPr>
                  <p14:cNvContentPartPr/>
                  <p14:nvPr/>
                </p14:nvContentPartPr>
                <p14:xfrm>
                  <a:off x="5088472" y="2830865"/>
                  <a:ext cx="615120" cy="17592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493C1BCF-11AF-4487-9E61-0B1AB46A5C4D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069396" y="2811798"/>
                    <a:ext cx="652913" cy="2136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AC65FA27-FE2E-4BA4-BB35-29BBDA955F08}"/>
                      </a:ext>
                    </a:extLst>
                  </p14:cNvPr>
                  <p14:cNvContentPartPr/>
                  <p14:nvPr/>
                </p14:nvContentPartPr>
                <p14:xfrm>
                  <a:off x="3864232" y="3306305"/>
                  <a:ext cx="738960" cy="13464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AC65FA27-FE2E-4BA4-BB35-29BBDA955F08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845155" y="3287225"/>
                    <a:ext cx="776754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FC8E44D5-0559-496D-86CD-C3ADD00BE969}"/>
                      </a:ext>
                    </a:extLst>
                  </p14:cNvPr>
                  <p14:cNvContentPartPr/>
                  <p14:nvPr/>
                </p14:nvContentPartPr>
                <p14:xfrm>
                  <a:off x="6059872" y="2593265"/>
                  <a:ext cx="8280" cy="81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FC8E44D5-0559-496D-86CD-C3ADD00BE969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6040792" y="2574462"/>
                    <a:ext cx="46080" cy="454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A27737B0-97F8-410B-A3EA-F06F5411FF12}"/>
                      </a:ext>
                    </a:extLst>
                  </p14:cNvPr>
                  <p14:cNvContentPartPr/>
                  <p14:nvPr/>
                </p14:nvContentPartPr>
                <p14:xfrm>
                  <a:off x="6064912" y="2593265"/>
                  <a:ext cx="289440" cy="17064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A27737B0-97F8-410B-A3EA-F06F5411FF12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6045832" y="2574185"/>
                    <a:ext cx="32724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459A254B-35AD-49BB-8E72-1A68B7A67A51}"/>
                      </a:ext>
                    </a:extLst>
                  </p14:cNvPr>
                  <p14:cNvContentPartPr/>
                  <p14:nvPr/>
                </p14:nvContentPartPr>
                <p14:xfrm>
                  <a:off x="6049432" y="2949665"/>
                  <a:ext cx="346320" cy="6228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459A254B-35AD-49BB-8E72-1A68B7A67A51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6030352" y="2930585"/>
                    <a:ext cx="38412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320A6ADE-6A42-49D3-8E2F-E290F89E66A8}"/>
                      </a:ext>
                    </a:extLst>
                  </p14:cNvPr>
                  <p14:cNvContentPartPr/>
                  <p14:nvPr/>
                </p14:nvContentPartPr>
                <p14:xfrm>
                  <a:off x="6886312" y="3197585"/>
                  <a:ext cx="511680" cy="84744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320A6ADE-6A42-49D3-8E2F-E290F89E66A8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6867228" y="3178505"/>
                    <a:ext cx="549489" cy="88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57A4311D-B673-4AAE-8E7E-1896C913923B}"/>
                      </a:ext>
                    </a:extLst>
                  </p14:cNvPr>
                  <p14:cNvContentPartPr/>
                  <p14:nvPr/>
                </p14:nvContentPartPr>
                <p14:xfrm>
                  <a:off x="7361512" y="3011825"/>
                  <a:ext cx="878400" cy="14496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57A4311D-B673-4AAE-8E7E-1896C913923B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7342432" y="2992761"/>
                    <a:ext cx="916200" cy="1827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ABA94493-FE77-463A-AA55-808AEB77D882}"/>
                      </a:ext>
                    </a:extLst>
                  </p14:cNvPr>
                  <p14:cNvContentPartPr/>
                  <p14:nvPr/>
                </p14:nvContentPartPr>
                <p14:xfrm>
                  <a:off x="5083432" y="5238305"/>
                  <a:ext cx="377280" cy="7248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ABA94493-FE77-463A-AA55-808AEB77D882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064352" y="5219193"/>
                    <a:ext cx="415080" cy="1103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B79A4B36-5EEF-4B61-B6CE-C50D91E2126B}"/>
                      </a:ext>
                    </a:extLst>
                  </p14:cNvPr>
                  <p14:cNvContentPartPr/>
                  <p14:nvPr/>
                </p14:nvContentPartPr>
                <p14:xfrm>
                  <a:off x="4773472" y="5935505"/>
                  <a:ext cx="232560" cy="1872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B79A4B36-5EEF-4B61-B6CE-C50D91E2126B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4754392" y="5916425"/>
                    <a:ext cx="27036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76BD9B30-89A8-46CA-8F8D-51492DC350E5}"/>
                      </a:ext>
                    </a:extLst>
                  </p14:cNvPr>
                  <p14:cNvContentPartPr/>
                  <p14:nvPr/>
                </p14:nvContentPartPr>
                <p14:xfrm>
                  <a:off x="3967432" y="4535585"/>
                  <a:ext cx="77760" cy="3636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76BD9B30-89A8-46CA-8F8D-51492DC350E5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3948352" y="4516505"/>
                    <a:ext cx="11556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D563156A-796E-470D-B420-26B2B83F4673}"/>
                      </a:ext>
                    </a:extLst>
                  </p14:cNvPr>
                  <p14:cNvContentPartPr/>
                  <p14:nvPr/>
                </p14:nvContentPartPr>
                <p14:xfrm>
                  <a:off x="4287832" y="4959425"/>
                  <a:ext cx="857760" cy="19656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D563156A-796E-470D-B420-26B2B83F4673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4268755" y="4940345"/>
                    <a:ext cx="895555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84CEC4FA-D9DF-4929-BB52-31292E9D16CA}"/>
                      </a:ext>
                    </a:extLst>
                  </p14:cNvPr>
                  <p14:cNvContentPartPr/>
                  <p14:nvPr/>
                </p14:nvContentPartPr>
                <p14:xfrm>
                  <a:off x="4824952" y="5176385"/>
                  <a:ext cx="289440" cy="1293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84CEC4FA-D9DF-4929-BB52-31292E9D16CA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4805872" y="5157287"/>
                    <a:ext cx="327240" cy="16719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978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5A3406-9B65-441A-813F-5D607391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14</a:t>
            </a:fld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6AF452-3E58-40DB-AE02-839814F9A263}"/>
              </a:ext>
            </a:extLst>
          </p:cNvPr>
          <p:cNvSpPr txBox="1"/>
          <p:nvPr/>
        </p:nvSpPr>
        <p:spPr>
          <a:xfrm>
            <a:off x="2403810" y="2856746"/>
            <a:ext cx="17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Education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9FAC8DA-4C33-4F25-8FAA-7690BBF85925}"/>
              </a:ext>
            </a:extLst>
          </p:cNvPr>
          <p:cNvGrpSpPr/>
          <p:nvPr/>
        </p:nvGrpSpPr>
        <p:grpSpPr>
          <a:xfrm>
            <a:off x="1342199" y="639967"/>
            <a:ext cx="4023372" cy="2259517"/>
            <a:chOff x="596754" y="1944240"/>
            <a:chExt cx="7738920" cy="434616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34C89E6-235F-40E2-BCFB-005CA88A8D9D}"/>
                </a:ext>
              </a:extLst>
            </p:cNvPr>
            <p:cNvGrpSpPr/>
            <p:nvPr/>
          </p:nvGrpSpPr>
          <p:grpSpPr>
            <a:xfrm>
              <a:off x="596754" y="1944240"/>
              <a:ext cx="7738920" cy="4346160"/>
              <a:chOff x="596754" y="1944240"/>
              <a:chExt cx="7738920" cy="4346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EFD79ECD-D384-40F0-9A50-7692B2CE3E65}"/>
                      </a:ext>
                    </a:extLst>
                  </p14:cNvPr>
                  <p14:cNvContentPartPr/>
                  <p14:nvPr/>
                </p14:nvContentPartPr>
                <p14:xfrm>
                  <a:off x="596754" y="1944240"/>
                  <a:ext cx="7724520" cy="25941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05A43086-EEEA-4648-8DA1-13E34D77CD3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0056" y="1920015"/>
                    <a:ext cx="7791684" cy="26543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2C8BA49C-6A91-43FD-98EF-81902D1291D7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6480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78453E3-00D8-41E1-AC37-275D0931294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296794" y="3527400"/>
                    <a:ext cx="3816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BCA4702C-36CC-41FA-9125-850FB9530705}"/>
                      </a:ext>
                    </a:extLst>
                  </p14:cNvPr>
                  <p14:cNvContentPartPr/>
                  <p14:nvPr/>
                </p14:nvContentPartPr>
                <p14:xfrm>
                  <a:off x="8315874" y="3541800"/>
                  <a:ext cx="19800" cy="50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0F269E6-C386-49DE-BFDB-E38AF277F14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80894" y="3512120"/>
                    <a:ext cx="89100" cy="6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83FC866-4A8A-44F0-9493-79EA8E7BBEE0}"/>
                      </a:ext>
                    </a:extLst>
                  </p14:cNvPr>
                  <p14:cNvContentPartPr/>
                  <p14:nvPr/>
                </p14:nvContentPartPr>
                <p14:xfrm>
                  <a:off x="1973034" y="3975240"/>
                  <a:ext cx="768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1E79452-5B56-4179-B0F0-1AEA3C2C1E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936030" y="3956160"/>
                    <a:ext cx="80989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DCC986FE-F75E-4FA3-9D2E-0DB2B571BB8D}"/>
                      </a:ext>
                    </a:extLst>
                  </p14:cNvPr>
                  <p14:cNvContentPartPr/>
                  <p14:nvPr/>
                </p14:nvContentPartPr>
                <p14:xfrm>
                  <a:off x="1953594" y="3980040"/>
                  <a:ext cx="4701840" cy="16652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3FB1C24B-F485-41B9-9A66-4F29987E36F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16904" y="3943358"/>
                    <a:ext cx="4774527" cy="17379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C267ED50-999E-4893-9F29-7E90C4299722}"/>
                      </a:ext>
                    </a:extLst>
                  </p14:cNvPr>
                  <p14:cNvContentPartPr/>
                  <p14:nvPr/>
                </p14:nvContentPartPr>
                <p14:xfrm>
                  <a:off x="1419594" y="3407160"/>
                  <a:ext cx="3003600" cy="24454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E5CCDA78-6E49-4459-BFEC-7FFBEFB7EEC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396745" y="3384305"/>
                    <a:ext cx="3049298" cy="24911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49736461-E1A5-42B2-BE5E-2AE74B768E6C}"/>
                      </a:ext>
                    </a:extLst>
                  </p14:cNvPr>
                  <p14:cNvContentPartPr/>
                  <p14:nvPr/>
                </p14:nvContentPartPr>
                <p14:xfrm>
                  <a:off x="1452954" y="3416640"/>
                  <a:ext cx="2970360" cy="24357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929D69BF-CAF0-4DFE-82FD-425F49FC773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416257" y="3379934"/>
                    <a:ext cx="3043061" cy="250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7B4481D-3153-4E11-8679-A67872E94DBF}"/>
                      </a:ext>
                    </a:extLst>
                  </p14:cNvPr>
                  <p14:cNvContentPartPr/>
                  <p14:nvPr/>
                </p14:nvContentPartPr>
                <p14:xfrm>
                  <a:off x="1467834" y="5789280"/>
                  <a:ext cx="9720" cy="63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A987BC6-C9CF-4696-A892-AA75D097D17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444923" y="5766303"/>
                    <a:ext cx="55543" cy="109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F376BF30-7380-4C49-8891-B61724A8830B}"/>
                      </a:ext>
                    </a:extLst>
                  </p14:cNvPr>
                  <p14:cNvContentPartPr/>
                  <p14:nvPr/>
                </p14:nvContentPartPr>
                <p14:xfrm>
                  <a:off x="1280034" y="5813520"/>
                  <a:ext cx="173520" cy="47184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AF294724-F3A3-448B-878D-BD3E8BC68EE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257221" y="5790689"/>
                    <a:ext cx="219147" cy="5175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8A8F32C2-318E-44E4-947F-A19231D9008F}"/>
                      </a:ext>
                    </a:extLst>
                  </p14:cNvPr>
                  <p14:cNvContentPartPr/>
                  <p14:nvPr/>
                </p14:nvContentPartPr>
                <p14:xfrm>
                  <a:off x="1459554" y="5823120"/>
                  <a:ext cx="13320" cy="2952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0A27467-2CB2-4695-8768-38CA7ED96C38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436419" y="5799926"/>
                    <a:ext cx="59589" cy="759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6C95207F-95B6-407F-B961-7A48B3639BCD}"/>
                      </a:ext>
                    </a:extLst>
                  </p14:cNvPr>
                  <p14:cNvContentPartPr/>
                  <p14:nvPr/>
                </p14:nvContentPartPr>
                <p14:xfrm>
                  <a:off x="1409874" y="5789520"/>
                  <a:ext cx="72480" cy="45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2D00A32-69D5-4FC9-B5C4-4347B47EFA07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387095" y="5766717"/>
                    <a:ext cx="118039" cy="5030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9E8D1F63-3648-4F3C-AEF9-2C0B17B61BB2}"/>
                      </a:ext>
                    </a:extLst>
                  </p14:cNvPr>
                  <p14:cNvContentPartPr/>
                  <p14:nvPr/>
                </p14:nvContentPartPr>
                <p14:xfrm>
                  <a:off x="1443714" y="5813520"/>
                  <a:ext cx="29040" cy="4190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397521E5-EEB8-4223-8418-1FEA8EFE657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421427" y="5790701"/>
                    <a:ext cx="73613" cy="4646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2526B22A-2573-439A-ADCF-7B8E4C1E7313}"/>
                      </a:ext>
                    </a:extLst>
                  </p14:cNvPr>
                  <p14:cNvContentPartPr/>
                  <p14:nvPr/>
                </p14:nvContentPartPr>
                <p14:xfrm>
                  <a:off x="1448514" y="5794320"/>
                  <a:ext cx="72480" cy="3852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E78D7796-AE83-400C-8BDA-8FF626A645D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425949" y="5771539"/>
                    <a:ext cx="117609" cy="430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907B5DA3-6A07-4415-988B-908F8C81D8CF}"/>
                      </a:ext>
                    </a:extLst>
                  </p14:cNvPr>
                  <p14:cNvContentPartPr/>
                  <p14:nvPr/>
                </p14:nvContentPartPr>
                <p14:xfrm>
                  <a:off x="1462914" y="5799120"/>
                  <a:ext cx="120480" cy="4910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A62C9BB9-DD67-43BD-9C26-7903B26C61C2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440195" y="5776297"/>
                    <a:ext cx="165918" cy="5366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49B0F94E-2012-4ED4-A753-B3019623F05F}"/>
                      </a:ext>
                    </a:extLst>
                  </p14:cNvPr>
                  <p14:cNvContentPartPr/>
                  <p14:nvPr/>
                </p14:nvContentPartPr>
                <p14:xfrm>
                  <a:off x="1371474" y="5803920"/>
                  <a:ext cx="106080" cy="4092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88DD33C-7349-4A82-9F8B-07A413F130F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348743" y="5781110"/>
                    <a:ext cx="15154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D84F4FD4-2B93-4E74-8F83-DDA88EBCCCC7}"/>
                      </a:ext>
                    </a:extLst>
                  </p14:cNvPr>
                  <p14:cNvContentPartPr/>
                  <p14:nvPr/>
                </p14:nvContentPartPr>
                <p14:xfrm>
                  <a:off x="1453314" y="5813520"/>
                  <a:ext cx="19440" cy="40920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A1B15CDB-783B-456C-87BB-2090836325A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431193" y="5790710"/>
                    <a:ext cx="63683" cy="454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C6FE580-33DA-454F-BB9A-2434F87D9B63}"/>
                      </a:ext>
                    </a:extLst>
                  </p14:cNvPr>
                  <p14:cNvContentPartPr/>
                  <p14:nvPr/>
                </p14:nvContentPartPr>
                <p14:xfrm>
                  <a:off x="1467714" y="5799120"/>
                  <a:ext cx="187920" cy="4286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7F673EC-F12A-4591-9555-CF3A91AF15C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444915" y="5776305"/>
                    <a:ext cx="233518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2785EED1-DCC8-42B4-97D2-D1844CF9F8A6}"/>
                      </a:ext>
                    </a:extLst>
                  </p14:cNvPr>
                  <p14:cNvContentPartPr/>
                  <p14:nvPr/>
                </p14:nvContentPartPr>
                <p14:xfrm>
                  <a:off x="1472514" y="5784720"/>
                  <a:ext cx="134880" cy="43824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3DE841F9-D9E8-4DE0-BC36-5CC32FE5CD6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449805" y="5761909"/>
                    <a:ext cx="180299" cy="4838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9128F3BC-9BFD-46FA-9FAB-C35D9C12606D}"/>
                      </a:ext>
                    </a:extLst>
                  </p14:cNvPr>
                  <p14:cNvContentPartPr/>
                  <p14:nvPr/>
                </p14:nvContentPartPr>
                <p14:xfrm>
                  <a:off x="1409874" y="5808720"/>
                  <a:ext cx="33840" cy="3756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1440693C-2379-4991-AC78-57A0CCC8B143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387540" y="5785851"/>
                    <a:ext cx="78509" cy="421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DFF1E210-19DC-423D-BA8F-AD5B55E08B16}"/>
                      </a:ext>
                    </a:extLst>
                  </p14:cNvPr>
                  <p14:cNvContentPartPr/>
                  <p14:nvPr/>
                </p14:nvContentPartPr>
                <p14:xfrm>
                  <a:off x="1467714" y="5808720"/>
                  <a:ext cx="14640" cy="4382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9FB5FDD-A4DB-4BA6-90CF-0AF5FDF7737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445754" y="5785873"/>
                    <a:ext cx="58560" cy="483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EB99D262-7A9B-427C-9F6C-4B786A728AA8}"/>
                      </a:ext>
                    </a:extLst>
                  </p14:cNvPr>
                  <p14:cNvContentPartPr/>
                  <p14:nvPr/>
                </p14:nvContentPartPr>
                <p14:xfrm>
                  <a:off x="1467714" y="5919360"/>
                  <a:ext cx="101280" cy="3129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F745D52A-AC5B-4D2C-9E53-3F60D3EE395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44978" y="5896562"/>
                    <a:ext cx="146753" cy="358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32883CFE-42EF-45FD-A3F6-650AFA2F62F7}"/>
                      </a:ext>
                    </a:extLst>
                  </p14:cNvPr>
                  <p14:cNvContentPartPr/>
                  <p14:nvPr/>
                </p14:nvContentPartPr>
                <p14:xfrm>
                  <a:off x="1486914" y="5900160"/>
                  <a:ext cx="125280" cy="2745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C080AFFF-CADF-4DEE-968A-D6918F19954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464073" y="5877395"/>
                    <a:ext cx="170962" cy="320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0B86904F-D13B-471F-9DB6-D5489C76AEB7}"/>
                      </a:ext>
                    </a:extLst>
                  </p14:cNvPr>
                  <p14:cNvContentPartPr/>
                  <p14:nvPr/>
                </p14:nvContentPartPr>
                <p14:xfrm>
                  <a:off x="1515954" y="5789520"/>
                  <a:ext cx="58080" cy="42864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D01B963A-A815-4F66-907B-E3CF3B64B79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493405" y="5766705"/>
                    <a:ext cx="103177" cy="474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2FC19AA5-4C9C-4051-946B-69BFDACC7B7F}"/>
                      </a:ext>
                    </a:extLst>
                  </p14:cNvPr>
                  <p14:cNvContentPartPr/>
                  <p14:nvPr/>
                </p14:nvContentPartPr>
                <p14:xfrm>
                  <a:off x="1467714" y="5717280"/>
                  <a:ext cx="91680" cy="2361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59415D59-0B7E-4F23-8524-AC2E9108F15E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444966" y="5694493"/>
                    <a:ext cx="137175" cy="281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D9210280-4D32-4ABE-8720-EC14138681C5}"/>
                      </a:ext>
                    </a:extLst>
                  </p14:cNvPr>
                  <p14:cNvContentPartPr/>
                  <p14:nvPr/>
                </p14:nvContentPartPr>
                <p14:xfrm>
                  <a:off x="1472514" y="5871360"/>
                  <a:ext cx="58080" cy="3129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F7AC293C-ADED-4FCF-8CA0-AC02732CCAB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449697" y="5848511"/>
                    <a:ext cx="103714" cy="358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AEA5B24C-56C5-4921-A852-514F562F5D74}"/>
                      </a:ext>
                    </a:extLst>
                  </p14:cNvPr>
                  <p14:cNvContentPartPr/>
                  <p14:nvPr/>
                </p14:nvContentPartPr>
                <p14:xfrm>
                  <a:off x="1477314" y="5890560"/>
                  <a:ext cx="130080" cy="3660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82822568-6F04-43EB-BB50-E72440E34F5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454602" y="5867771"/>
                    <a:ext cx="175505" cy="4115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742A4B0D-7696-4C46-9B34-A3BB54852917}"/>
                      </a:ext>
                    </a:extLst>
                  </p14:cNvPr>
                  <p14:cNvContentPartPr/>
                  <p14:nvPr/>
                </p14:nvContentPartPr>
                <p14:xfrm>
                  <a:off x="1333074" y="5895360"/>
                  <a:ext cx="106080" cy="32760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383B844F-B194-4343-9284-33F9BB7C45B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310489" y="5872552"/>
                    <a:ext cx="151250" cy="373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99AA0E0E-86E3-45C1-912D-1071E8660639}"/>
                      </a:ext>
                    </a:extLst>
                  </p14:cNvPr>
                  <p14:cNvContentPartPr/>
                  <p14:nvPr/>
                </p14:nvContentPartPr>
                <p14:xfrm>
                  <a:off x="1366674" y="5861760"/>
                  <a:ext cx="106080" cy="3804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A98365DB-13B8-44FA-85B6-C594D5EED5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343943" y="5838936"/>
                    <a:ext cx="151543" cy="4260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35FAAE4F-06BD-417F-A9CB-EDAEC9096E2F}"/>
                      </a:ext>
                    </a:extLst>
                  </p14:cNvPr>
                  <p14:cNvContentPartPr/>
                  <p14:nvPr/>
                </p14:nvContentPartPr>
                <p14:xfrm>
                  <a:off x="1260834" y="5779920"/>
                  <a:ext cx="187920" cy="510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0F577598-3B85-4627-B11D-0FD2CC5B5F9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238035" y="5757125"/>
                    <a:ext cx="233518" cy="55607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7BA0D63-A604-44B7-984E-0C1899BAED3E}"/>
                    </a:ext>
                  </a:extLst>
                </p14:cNvPr>
                <p14:cNvContentPartPr/>
                <p14:nvPr/>
              </p14:nvContentPartPr>
              <p14:xfrm>
                <a:off x="4442034" y="3330240"/>
                <a:ext cx="216720" cy="163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E7E3580-2652-48DF-8B5D-0D4CC4E165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05454" y="3293583"/>
                  <a:ext cx="289190" cy="2365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2DA7142-78F3-485D-9D70-60C8AD88B5CD}"/>
              </a:ext>
            </a:extLst>
          </p:cNvPr>
          <p:cNvGrpSpPr/>
          <p:nvPr/>
        </p:nvGrpSpPr>
        <p:grpSpPr>
          <a:xfrm>
            <a:off x="7190045" y="302270"/>
            <a:ext cx="3517602" cy="2579621"/>
            <a:chOff x="1222408" y="620829"/>
            <a:chExt cx="6655601" cy="5313297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1F10C289-D913-481C-A387-74A5F48C40A8}"/>
                </a:ext>
              </a:extLst>
            </p:cNvPr>
            <p:cNvGrpSpPr/>
            <p:nvPr/>
          </p:nvGrpSpPr>
          <p:grpSpPr>
            <a:xfrm>
              <a:off x="1222408" y="620829"/>
              <a:ext cx="3292254" cy="5313297"/>
              <a:chOff x="1222408" y="620829"/>
              <a:chExt cx="3292254" cy="5313297"/>
            </a:xfrm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E881C71-7F15-4269-9932-86C3CD26F079}"/>
                  </a:ext>
                </a:extLst>
              </p:cNvPr>
              <p:cNvSpPr/>
              <p:nvPr/>
            </p:nvSpPr>
            <p:spPr>
              <a:xfrm>
                <a:off x="1222408" y="620829"/>
                <a:ext cx="3277403" cy="5313146"/>
              </a:xfrm>
              <a:custGeom>
                <a:avLst/>
                <a:gdLst>
                  <a:gd name="connsiteX0" fmla="*/ 33689 w 3277403"/>
                  <a:gd name="connsiteY0" fmla="*/ 192506 h 5313146"/>
                  <a:gd name="connsiteX1" fmla="*/ 0 w 3277403"/>
                  <a:gd name="connsiteY1" fmla="*/ 1621857 h 5313146"/>
                  <a:gd name="connsiteX2" fmla="*/ 62565 w 3277403"/>
                  <a:gd name="connsiteY2" fmla="*/ 2208998 h 5313146"/>
                  <a:gd name="connsiteX3" fmla="*/ 77003 w 3277403"/>
                  <a:gd name="connsiteY3" fmla="*/ 2748013 h 5313146"/>
                  <a:gd name="connsiteX4" fmla="*/ 67377 w 3277403"/>
                  <a:gd name="connsiteY4" fmla="*/ 4052236 h 5313146"/>
                  <a:gd name="connsiteX5" fmla="*/ 57752 w 3277403"/>
                  <a:gd name="connsiteY5" fmla="*/ 4682691 h 5313146"/>
                  <a:gd name="connsiteX6" fmla="*/ 48127 w 3277403"/>
                  <a:gd name="connsiteY6" fmla="*/ 5255394 h 5313146"/>
                  <a:gd name="connsiteX7" fmla="*/ 1617045 w 3277403"/>
                  <a:gd name="connsiteY7" fmla="*/ 5313146 h 5313146"/>
                  <a:gd name="connsiteX8" fmla="*/ 2642135 w 3277403"/>
                  <a:gd name="connsiteY8" fmla="*/ 5289083 h 5313146"/>
                  <a:gd name="connsiteX9" fmla="*/ 2834640 w 3277403"/>
                  <a:gd name="connsiteY9" fmla="*/ 5289083 h 5313146"/>
                  <a:gd name="connsiteX10" fmla="*/ 3210026 w 3277403"/>
                  <a:gd name="connsiteY10" fmla="*/ 5289083 h 5313146"/>
                  <a:gd name="connsiteX11" fmla="*/ 3277403 w 3277403"/>
                  <a:gd name="connsiteY11" fmla="*/ 4870384 h 5313146"/>
                  <a:gd name="connsiteX12" fmla="*/ 3248527 w 3277403"/>
                  <a:gd name="connsiteY12" fmla="*/ 4211053 h 5313146"/>
                  <a:gd name="connsiteX13" fmla="*/ 3277403 w 3277403"/>
                  <a:gd name="connsiteY13" fmla="*/ 3821230 h 5313146"/>
                  <a:gd name="connsiteX14" fmla="*/ 3267777 w 3277403"/>
                  <a:gd name="connsiteY14" fmla="*/ 3527659 h 5313146"/>
                  <a:gd name="connsiteX15" fmla="*/ 2425567 w 3277403"/>
                  <a:gd name="connsiteY15" fmla="*/ 3498784 h 5313146"/>
                  <a:gd name="connsiteX16" fmla="*/ 2435192 w 3277403"/>
                  <a:gd name="connsiteY16" fmla="*/ 3421782 h 5313146"/>
                  <a:gd name="connsiteX17" fmla="*/ 2372628 w 3277403"/>
                  <a:gd name="connsiteY17" fmla="*/ 2921268 h 5313146"/>
                  <a:gd name="connsiteX18" fmla="*/ 2473693 w 3277403"/>
                  <a:gd name="connsiteY18" fmla="*/ 2324502 h 5313146"/>
                  <a:gd name="connsiteX19" fmla="*/ 3210026 w 3277403"/>
                  <a:gd name="connsiteY19" fmla="*/ 2372628 h 5313146"/>
                  <a:gd name="connsiteX20" fmla="*/ 3224464 w 3277403"/>
                  <a:gd name="connsiteY20" fmla="*/ 1361975 h 5313146"/>
                  <a:gd name="connsiteX21" fmla="*/ 3171525 w 3277403"/>
                  <a:gd name="connsiteY21" fmla="*/ 827773 h 5313146"/>
                  <a:gd name="connsiteX22" fmla="*/ 3104148 w 3277403"/>
                  <a:gd name="connsiteY22" fmla="*/ 129942 h 5313146"/>
                  <a:gd name="connsiteX23" fmla="*/ 2613259 w 3277403"/>
                  <a:gd name="connsiteY23" fmla="*/ 0 h 5313146"/>
                  <a:gd name="connsiteX24" fmla="*/ 2218624 w 3277403"/>
                  <a:gd name="connsiteY24" fmla="*/ 4813 h 5313146"/>
                  <a:gd name="connsiteX25" fmla="*/ 1641108 w 3277403"/>
                  <a:gd name="connsiteY25" fmla="*/ 72190 h 5313146"/>
                  <a:gd name="connsiteX26" fmla="*/ 856649 w 3277403"/>
                  <a:gd name="connsiteY26" fmla="*/ 134754 h 5313146"/>
                  <a:gd name="connsiteX27" fmla="*/ 33689 w 3277403"/>
                  <a:gd name="connsiteY27" fmla="*/ 192506 h 5313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277403" h="5313146">
                    <a:moveTo>
                      <a:pt x="33689" y="192506"/>
                    </a:moveTo>
                    <a:lnTo>
                      <a:pt x="0" y="1621857"/>
                    </a:lnTo>
                    <a:lnTo>
                      <a:pt x="62565" y="2208998"/>
                    </a:lnTo>
                    <a:lnTo>
                      <a:pt x="77003" y="2748013"/>
                    </a:lnTo>
                    <a:cubicBezTo>
                      <a:pt x="73794" y="3182754"/>
                      <a:pt x="70586" y="3617495"/>
                      <a:pt x="67377" y="4052236"/>
                    </a:cubicBezTo>
                    <a:lnTo>
                      <a:pt x="57752" y="4682691"/>
                    </a:lnTo>
                    <a:lnTo>
                      <a:pt x="48127" y="5255394"/>
                    </a:lnTo>
                    <a:lnTo>
                      <a:pt x="1617045" y="5313146"/>
                    </a:lnTo>
                    <a:lnTo>
                      <a:pt x="2642135" y="5289083"/>
                    </a:lnTo>
                    <a:lnTo>
                      <a:pt x="2834640" y="5289083"/>
                    </a:lnTo>
                    <a:lnTo>
                      <a:pt x="3210026" y="5289083"/>
                    </a:lnTo>
                    <a:lnTo>
                      <a:pt x="3277403" y="4870384"/>
                    </a:lnTo>
                    <a:lnTo>
                      <a:pt x="3248527" y="4211053"/>
                    </a:lnTo>
                    <a:lnTo>
                      <a:pt x="3277403" y="3821230"/>
                    </a:lnTo>
                    <a:lnTo>
                      <a:pt x="3267777" y="3527659"/>
                    </a:lnTo>
                    <a:lnTo>
                      <a:pt x="2425567" y="3498784"/>
                    </a:lnTo>
                    <a:lnTo>
                      <a:pt x="2435192" y="3421782"/>
                    </a:lnTo>
                    <a:lnTo>
                      <a:pt x="2372628" y="2921268"/>
                    </a:lnTo>
                    <a:lnTo>
                      <a:pt x="2473693" y="2324502"/>
                    </a:lnTo>
                    <a:lnTo>
                      <a:pt x="3210026" y="2372628"/>
                    </a:lnTo>
                    <a:lnTo>
                      <a:pt x="3224464" y="1361975"/>
                    </a:lnTo>
                    <a:lnTo>
                      <a:pt x="3171525" y="827773"/>
                    </a:lnTo>
                    <a:lnTo>
                      <a:pt x="3104148" y="129942"/>
                    </a:lnTo>
                    <a:lnTo>
                      <a:pt x="2613259" y="0"/>
                    </a:lnTo>
                    <a:lnTo>
                      <a:pt x="2218624" y="4813"/>
                    </a:lnTo>
                    <a:lnTo>
                      <a:pt x="1641108" y="72190"/>
                    </a:lnTo>
                    <a:lnTo>
                      <a:pt x="856649" y="134754"/>
                    </a:lnTo>
                    <a:lnTo>
                      <a:pt x="33689" y="1925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4A4C1377-CC79-429D-B9EA-ABB142B8587A}"/>
                      </a:ext>
                    </a:extLst>
                  </p14:cNvPr>
                  <p14:cNvContentPartPr/>
                  <p14:nvPr/>
                </p14:nvContentPartPr>
                <p14:xfrm>
                  <a:off x="1227382" y="639966"/>
                  <a:ext cx="3287280" cy="52941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FD2852B1-17E1-421A-95E4-4692D2BB980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191280" y="603868"/>
                    <a:ext cx="3358802" cy="53656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B82F1AD-D698-4200-863F-DA885F84D6A1}"/>
                    </a:ext>
                  </a:extLst>
                </p14:cNvPr>
                <p14:cNvContentPartPr/>
                <p14:nvPr/>
              </p14:nvContentPartPr>
              <p14:xfrm>
                <a:off x="4532889" y="1657794"/>
                <a:ext cx="3345120" cy="344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457ABD-3A68-47DF-AE65-5BBEF8CECC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96788" y="1621691"/>
                  <a:ext cx="3416641" cy="35176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8A463625-5737-4795-B0A9-FF2F9A2CE623}"/>
              </a:ext>
            </a:extLst>
          </p:cNvPr>
          <p:cNvSpPr txBox="1"/>
          <p:nvPr/>
        </p:nvSpPr>
        <p:spPr>
          <a:xfrm>
            <a:off x="7632779" y="2857507"/>
            <a:ext cx="289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Interoperability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0A3B4A9A-BCB6-457D-887B-C340A292E2A8}"/>
              </a:ext>
            </a:extLst>
          </p:cNvPr>
          <p:cNvGrpSpPr/>
          <p:nvPr/>
        </p:nvGrpSpPr>
        <p:grpSpPr>
          <a:xfrm>
            <a:off x="1246744" y="3552165"/>
            <a:ext cx="3754044" cy="2460516"/>
            <a:chOff x="957572" y="978634"/>
            <a:chExt cx="6906126" cy="4784040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48BD8169-1599-4B4D-8A8B-19DE2B3CC599}"/>
                </a:ext>
              </a:extLst>
            </p:cNvPr>
            <p:cNvGrpSpPr/>
            <p:nvPr/>
          </p:nvGrpSpPr>
          <p:grpSpPr>
            <a:xfrm>
              <a:off x="957572" y="978634"/>
              <a:ext cx="6906126" cy="4784040"/>
              <a:chOff x="1227221" y="582240"/>
              <a:chExt cx="6906126" cy="478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42C92B7A-C8BD-45FE-9C7B-54A3E0AE95D8}"/>
                      </a:ext>
                    </a:extLst>
                  </p14:cNvPr>
                  <p14:cNvContentPartPr/>
                  <p14:nvPr/>
                </p14:nvContentPartPr>
                <p14:xfrm>
                  <a:off x="1621794" y="827760"/>
                  <a:ext cx="6429840" cy="1108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4CCC5C04-4B01-491A-B5A3-7C1FA0EAD2D5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589505" y="793791"/>
                    <a:ext cx="6493809" cy="178177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267FE3F6-4652-433B-9E04-0A90F95583E0}"/>
                  </a:ext>
                </a:extLst>
              </p:cNvPr>
              <p:cNvGrpSpPr/>
              <p:nvPr/>
            </p:nvGrpSpPr>
            <p:grpSpPr>
              <a:xfrm>
                <a:off x="1227221" y="582240"/>
                <a:ext cx="6906126" cy="4784040"/>
                <a:chOff x="1227221" y="582240"/>
                <a:chExt cx="6906126" cy="4784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302" name="Ink 301">
                      <a:extLst>
                        <a:ext uri="{FF2B5EF4-FFF2-40B4-BE49-F238E27FC236}">
                          <a16:creationId xmlns:a16="http://schemas.microsoft.com/office/drawing/2014/main" id="{E389C681-B51A-4248-ADDA-9294704BD4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32034" y="582240"/>
                    <a:ext cx="6891840" cy="4784040"/>
                  </p14:xfrm>
                </p:contentPart>
              </mc:Choice>
              <mc:Fallback xmlns=""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F38642CF-5005-4D10-A77C-DB9B41C093FA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1199744" y="548114"/>
                      <a:ext cx="6955811" cy="485164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306" name="Ink 305">
                      <a:extLst>
                        <a:ext uri="{FF2B5EF4-FFF2-40B4-BE49-F238E27FC236}">
                          <a16:creationId xmlns:a16="http://schemas.microsoft.com/office/drawing/2014/main" id="{6E31F262-ED6B-498B-97A9-FBB4AE43E9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51394" y="591840"/>
                    <a:ext cx="809040" cy="27456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EC99505D-BA73-44CB-A70C-BE6AB0605122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7119130" y="557761"/>
                      <a:ext cx="872960" cy="342075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615B0C11-CDAE-4CCE-A97F-9426A7C7CE63}"/>
                    </a:ext>
                  </a:extLst>
                </p:cNvPr>
                <p:cNvSpPr/>
                <p:nvPr/>
              </p:nvSpPr>
              <p:spPr>
                <a:xfrm>
                  <a:off x="1227221" y="813335"/>
                  <a:ext cx="6906126" cy="4547937"/>
                </a:xfrm>
                <a:custGeom>
                  <a:avLst/>
                  <a:gdLst>
                    <a:gd name="connsiteX0" fmla="*/ 399448 w 6906126"/>
                    <a:gd name="connsiteY0" fmla="*/ 105878 h 4547937"/>
                    <a:gd name="connsiteX1" fmla="*/ 279133 w 6906126"/>
                    <a:gd name="connsiteY1" fmla="*/ 1164657 h 4547937"/>
                    <a:gd name="connsiteX2" fmla="*/ 129941 w 6906126"/>
                    <a:gd name="connsiteY2" fmla="*/ 2218623 h 4547937"/>
                    <a:gd name="connsiteX3" fmla="*/ 62564 w 6906126"/>
                    <a:gd name="connsiteY3" fmla="*/ 2829827 h 4547937"/>
                    <a:gd name="connsiteX4" fmla="*/ 91440 w 6906126"/>
                    <a:gd name="connsiteY4" fmla="*/ 3518033 h 4547937"/>
                    <a:gd name="connsiteX5" fmla="*/ 57752 w 6906126"/>
                    <a:gd name="connsiteY5" fmla="*/ 4186989 h 4547937"/>
                    <a:gd name="connsiteX6" fmla="*/ 0 w 6906126"/>
                    <a:gd name="connsiteY6" fmla="*/ 4475747 h 4547937"/>
                    <a:gd name="connsiteX7" fmla="*/ 413886 w 6906126"/>
                    <a:gd name="connsiteY7" fmla="*/ 4494998 h 4547937"/>
                    <a:gd name="connsiteX8" fmla="*/ 644893 w 6906126"/>
                    <a:gd name="connsiteY8" fmla="*/ 4538311 h 4547937"/>
                    <a:gd name="connsiteX9" fmla="*/ 899962 w 6906126"/>
                    <a:gd name="connsiteY9" fmla="*/ 4519061 h 4547937"/>
                    <a:gd name="connsiteX10" fmla="*/ 1130968 w 6906126"/>
                    <a:gd name="connsiteY10" fmla="*/ 4528686 h 4547937"/>
                    <a:gd name="connsiteX11" fmla="*/ 1463040 w 6906126"/>
                    <a:gd name="connsiteY11" fmla="*/ 4514248 h 4547937"/>
                    <a:gd name="connsiteX12" fmla="*/ 1848051 w 6906126"/>
                    <a:gd name="connsiteY12" fmla="*/ 4547937 h 4547937"/>
                    <a:gd name="connsiteX13" fmla="*/ 2642135 w 6906126"/>
                    <a:gd name="connsiteY13" fmla="*/ 4523873 h 4547937"/>
                    <a:gd name="connsiteX14" fmla="*/ 3007895 w 6906126"/>
                    <a:gd name="connsiteY14" fmla="*/ 4543124 h 4547937"/>
                    <a:gd name="connsiteX15" fmla="*/ 3749040 w 6906126"/>
                    <a:gd name="connsiteY15" fmla="*/ 4499810 h 4547937"/>
                    <a:gd name="connsiteX16" fmla="*/ 5452712 w 6906126"/>
                    <a:gd name="connsiteY16" fmla="*/ 4446871 h 4547937"/>
                    <a:gd name="connsiteX17" fmla="*/ 6001352 w 6906126"/>
                    <a:gd name="connsiteY17" fmla="*/ 4432433 h 4547937"/>
                    <a:gd name="connsiteX18" fmla="*/ 6906126 w 6906126"/>
                    <a:gd name="connsiteY18" fmla="*/ 4278429 h 4547937"/>
                    <a:gd name="connsiteX19" fmla="*/ 6853187 w 6906126"/>
                    <a:gd name="connsiteY19" fmla="*/ 3315903 h 4547937"/>
                    <a:gd name="connsiteX20" fmla="*/ 6882063 w 6906126"/>
                    <a:gd name="connsiteY20" fmla="*/ 2646947 h 4547937"/>
                    <a:gd name="connsiteX21" fmla="*/ 6896501 w 6906126"/>
                    <a:gd name="connsiteY21" fmla="*/ 1795111 h 4547937"/>
                    <a:gd name="connsiteX22" fmla="*/ 6829124 w 6906126"/>
                    <a:gd name="connsiteY22" fmla="*/ 1001027 h 4547937"/>
                    <a:gd name="connsiteX23" fmla="*/ 6853187 w 6906126"/>
                    <a:gd name="connsiteY23" fmla="*/ 404261 h 4547937"/>
                    <a:gd name="connsiteX24" fmla="*/ 6848375 w 6906126"/>
                    <a:gd name="connsiteY24" fmla="*/ 24063 h 4547937"/>
                    <a:gd name="connsiteX25" fmla="*/ 5933975 w 6906126"/>
                    <a:gd name="connsiteY25" fmla="*/ 67377 h 4547937"/>
                    <a:gd name="connsiteX26" fmla="*/ 5197642 w 6906126"/>
                    <a:gd name="connsiteY26" fmla="*/ 43313 h 4547937"/>
                    <a:gd name="connsiteX27" fmla="*/ 4446872 w 6906126"/>
                    <a:gd name="connsiteY27" fmla="*/ 33688 h 4547937"/>
                    <a:gd name="connsiteX28" fmla="*/ 3715352 w 6906126"/>
                    <a:gd name="connsiteY28" fmla="*/ 24063 h 4547937"/>
                    <a:gd name="connsiteX29" fmla="*/ 3441032 w 6906126"/>
                    <a:gd name="connsiteY29" fmla="*/ 0 h 4547937"/>
                    <a:gd name="connsiteX30" fmla="*/ 3094522 w 6906126"/>
                    <a:gd name="connsiteY30" fmla="*/ 48126 h 4547937"/>
                    <a:gd name="connsiteX31" fmla="*/ 2189747 w 6906126"/>
                    <a:gd name="connsiteY31" fmla="*/ 43313 h 4547937"/>
                    <a:gd name="connsiteX32" fmla="*/ 1669983 w 6906126"/>
                    <a:gd name="connsiteY32" fmla="*/ 24063 h 4547937"/>
                    <a:gd name="connsiteX33" fmla="*/ 1020278 w 6906126"/>
                    <a:gd name="connsiteY33" fmla="*/ 38501 h 4547937"/>
                    <a:gd name="connsiteX34" fmla="*/ 616017 w 6906126"/>
                    <a:gd name="connsiteY34" fmla="*/ 62564 h 4547937"/>
                    <a:gd name="connsiteX35" fmla="*/ 399448 w 6906126"/>
                    <a:gd name="connsiteY35" fmla="*/ 105878 h 4547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6906126" h="4547937">
                      <a:moveTo>
                        <a:pt x="399448" y="105878"/>
                      </a:moveTo>
                      <a:lnTo>
                        <a:pt x="279133" y="1164657"/>
                      </a:lnTo>
                      <a:lnTo>
                        <a:pt x="129941" y="2218623"/>
                      </a:lnTo>
                      <a:lnTo>
                        <a:pt x="62564" y="2829827"/>
                      </a:lnTo>
                      <a:lnTo>
                        <a:pt x="91440" y="3518033"/>
                      </a:lnTo>
                      <a:lnTo>
                        <a:pt x="57752" y="4186989"/>
                      </a:lnTo>
                      <a:lnTo>
                        <a:pt x="0" y="4475747"/>
                      </a:lnTo>
                      <a:lnTo>
                        <a:pt x="413886" y="4494998"/>
                      </a:lnTo>
                      <a:lnTo>
                        <a:pt x="644893" y="4538311"/>
                      </a:lnTo>
                      <a:lnTo>
                        <a:pt x="899962" y="4519061"/>
                      </a:lnTo>
                      <a:lnTo>
                        <a:pt x="1130968" y="4528686"/>
                      </a:lnTo>
                      <a:lnTo>
                        <a:pt x="1463040" y="4514248"/>
                      </a:lnTo>
                      <a:lnTo>
                        <a:pt x="1848051" y="4547937"/>
                      </a:lnTo>
                      <a:lnTo>
                        <a:pt x="2642135" y="4523873"/>
                      </a:lnTo>
                      <a:lnTo>
                        <a:pt x="3007895" y="4543124"/>
                      </a:lnTo>
                      <a:lnTo>
                        <a:pt x="3749040" y="4499810"/>
                      </a:lnTo>
                      <a:lnTo>
                        <a:pt x="5452712" y="4446871"/>
                      </a:lnTo>
                      <a:lnTo>
                        <a:pt x="6001352" y="4432433"/>
                      </a:lnTo>
                      <a:lnTo>
                        <a:pt x="6906126" y="4278429"/>
                      </a:lnTo>
                      <a:lnTo>
                        <a:pt x="6853187" y="3315903"/>
                      </a:lnTo>
                      <a:lnTo>
                        <a:pt x="6882063" y="2646947"/>
                      </a:lnTo>
                      <a:lnTo>
                        <a:pt x="6896501" y="1795111"/>
                      </a:lnTo>
                      <a:lnTo>
                        <a:pt x="6829124" y="1001027"/>
                      </a:lnTo>
                      <a:lnTo>
                        <a:pt x="6853187" y="404261"/>
                      </a:lnTo>
                      <a:lnTo>
                        <a:pt x="6848375" y="24063"/>
                      </a:lnTo>
                      <a:lnTo>
                        <a:pt x="5933975" y="67377"/>
                      </a:lnTo>
                      <a:lnTo>
                        <a:pt x="5197642" y="43313"/>
                      </a:lnTo>
                      <a:lnTo>
                        <a:pt x="4446872" y="33688"/>
                      </a:lnTo>
                      <a:lnTo>
                        <a:pt x="3715352" y="24063"/>
                      </a:lnTo>
                      <a:lnTo>
                        <a:pt x="3441032" y="0"/>
                      </a:lnTo>
                      <a:lnTo>
                        <a:pt x="3094522" y="48126"/>
                      </a:lnTo>
                      <a:lnTo>
                        <a:pt x="2189747" y="43313"/>
                      </a:lnTo>
                      <a:lnTo>
                        <a:pt x="1669983" y="24063"/>
                      </a:lnTo>
                      <a:lnTo>
                        <a:pt x="1020278" y="38501"/>
                      </a:lnTo>
                      <a:lnTo>
                        <a:pt x="616017" y="62564"/>
                      </a:lnTo>
                      <a:lnTo>
                        <a:pt x="399448" y="10587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43CD907-610A-4E19-9F55-2B28F0BC5D65}"/>
                    </a:ext>
                  </a:extLst>
                </p14:cNvPr>
                <p14:cNvContentPartPr/>
                <p14:nvPr/>
              </p14:nvContentPartPr>
              <p14:xfrm>
                <a:off x="1525554" y="1395600"/>
                <a:ext cx="4052400" cy="592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96C91CD-C46F-484B-94E5-6A8DF1CC7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05447" y="1374385"/>
                  <a:ext cx="4092613" cy="6345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697D4E8B-FFB7-4918-BEFC-927BBB20F357}"/>
              </a:ext>
            </a:extLst>
          </p:cNvPr>
          <p:cNvSpPr txBox="1"/>
          <p:nvPr/>
        </p:nvSpPr>
        <p:spPr>
          <a:xfrm>
            <a:off x="2353258" y="6041255"/>
            <a:ext cx="1711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Scripting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CEF75D4-EDE9-442C-A1CA-0A2E49454667}"/>
              </a:ext>
            </a:extLst>
          </p:cNvPr>
          <p:cNvSpPr txBox="1"/>
          <p:nvPr/>
        </p:nvSpPr>
        <p:spPr>
          <a:xfrm>
            <a:off x="7847547" y="6087519"/>
            <a:ext cx="278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Prototyping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0502BC3-55A7-49E4-8EF5-B32856B655DA}"/>
              </a:ext>
            </a:extLst>
          </p:cNvPr>
          <p:cNvGrpSpPr/>
          <p:nvPr/>
        </p:nvGrpSpPr>
        <p:grpSpPr>
          <a:xfrm>
            <a:off x="7098923" y="3458114"/>
            <a:ext cx="3958598" cy="2552028"/>
            <a:chOff x="375386" y="18844"/>
            <a:chExt cx="8574042" cy="6807398"/>
          </a:xfrm>
        </p:grpSpPr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FD71B960-EEFB-4C41-95CB-D005CC8143F0}"/>
                </a:ext>
              </a:extLst>
            </p:cNvPr>
            <p:cNvSpPr/>
            <p:nvPr/>
          </p:nvSpPr>
          <p:spPr>
            <a:xfrm>
              <a:off x="375386" y="18844"/>
              <a:ext cx="8574042" cy="6807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49F05304-EFC2-4144-BE23-AB354CB40175}"/>
                </a:ext>
              </a:extLst>
            </p:cNvPr>
            <p:cNvGrpSpPr/>
            <p:nvPr/>
          </p:nvGrpSpPr>
          <p:grpSpPr>
            <a:xfrm>
              <a:off x="521752" y="149585"/>
              <a:ext cx="8286720" cy="6561360"/>
              <a:chOff x="521752" y="149585"/>
              <a:chExt cx="8286720" cy="656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E7AF873B-1F62-45F0-B5C5-8E103B992CDC}"/>
                      </a:ext>
                    </a:extLst>
                  </p14:cNvPr>
                  <p14:cNvContentPartPr/>
                  <p14:nvPr/>
                </p14:nvContentPartPr>
                <p14:xfrm>
                  <a:off x="1410232" y="614705"/>
                  <a:ext cx="1214280" cy="15188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A7A6446-8325-4A23-99E0-B52B50780A44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391152" y="595625"/>
                    <a:ext cx="1252080" cy="155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03FD905B-220A-496F-AE35-1B261C884D5B}"/>
                      </a:ext>
                    </a:extLst>
                  </p14:cNvPr>
                  <p14:cNvContentPartPr/>
                  <p14:nvPr/>
                </p14:nvContentPartPr>
                <p14:xfrm>
                  <a:off x="1353352" y="2071625"/>
                  <a:ext cx="1287000" cy="30484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001F81E-71A8-4897-AB23-42F05E76823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334272" y="2052545"/>
                    <a:ext cx="1324800" cy="308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6AB3FF99-D506-4D81-9663-170EE91D7407}"/>
                      </a:ext>
                    </a:extLst>
                  </p14:cNvPr>
                  <p14:cNvContentPartPr/>
                  <p14:nvPr/>
                </p14:nvContentPartPr>
                <p14:xfrm>
                  <a:off x="4979992" y="1074545"/>
                  <a:ext cx="1622400" cy="1364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0159394-BFD9-4AD4-A260-9F905E61D0D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960913" y="1055463"/>
                    <a:ext cx="1660197" cy="1401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4A7CE1D6-E260-4C8D-B2BC-28238F3F0DE1}"/>
                      </a:ext>
                    </a:extLst>
                  </p14:cNvPr>
                  <p14:cNvContentPartPr/>
                  <p14:nvPr/>
                </p14:nvContentPartPr>
                <p14:xfrm>
                  <a:off x="1518712" y="3543905"/>
                  <a:ext cx="1028400" cy="261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9F5CDFA-C69E-4FA4-8D10-7078F84F8028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499634" y="3524912"/>
                    <a:ext cx="1066196" cy="63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DE1D7ED4-BCB7-4395-A1C6-DBB0E33E0951}"/>
                      </a:ext>
                    </a:extLst>
                  </p14:cNvPr>
                  <p14:cNvContentPartPr/>
                  <p14:nvPr/>
                </p14:nvContentPartPr>
                <p14:xfrm>
                  <a:off x="6039112" y="1601345"/>
                  <a:ext cx="336000" cy="28944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9182344B-8A57-4F2D-99DE-BC6AFC066AF4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020025" y="1582265"/>
                    <a:ext cx="373814" cy="32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00FD9D4C-079E-47A4-AA95-4C57604FE798}"/>
                      </a:ext>
                    </a:extLst>
                  </p14:cNvPr>
                  <p14:cNvContentPartPr/>
                  <p14:nvPr/>
                </p14:nvContentPartPr>
                <p14:xfrm>
                  <a:off x="795352" y="697265"/>
                  <a:ext cx="733920" cy="515088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416BF048-2163-4786-9CA0-B212D22C8665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76275" y="678185"/>
                    <a:ext cx="771714" cy="518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BFB5A450-5A5E-42C3-B080-128458FF910A}"/>
                      </a:ext>
                    </a:extLst>
                  </p14:cNvPr>
                  <p14:cNvContentPartPr/>
                  <p14:nvPr/>
                </p14:nvContentPartPr>
                <p14:xfrm>
                  <a:off x="2846392" y="2055905"/>
                  <a:ext cx="454680" cy="31104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605A0F97-17E1-4733-9ADF-6BF43B0A052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827312" y="2036825"/>
                    <a:ext cx="492480" cy="314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A194A455-9150-47F0-AD14-933D1397AEF1}"/>
                      </a:ext>
                    </a:extLst>
                  </p14:cNvPr>
                  <p14:cNvContentPartPr/>
                  <p14:nvPr/>
                </p14:nvContentPartPr>
                <p14:xfrm>
                  <a:off x="2867032" y="594065"/>
                  <a:ext cx="470400" cy="16276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88672AD-A5AC-49C4-98D9-924C51A258AA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847957" y="574984"/>
                    <a:ext cx="508190" cy="1665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F4AE85CF-01F5-4AC4-AA1D-0F8E618BF3D3}"/>
                      </a:ext>
                    </a:extLst>
                  </p14:cNvPr>
                  <p14:cNvContentPartPr/>
                  <p14:nvPr/>
                </p14:nvContentPartPr>
                <p14:xfrm>
                  <a:off x="3300952" y="2138825"/>
                  <a:ext cx="38880" cy="8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7B31FF5A-E746-41C4-B2D8-B58715443434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281872" y="2119745"/>
                    <a:ext cx="7668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D06E20C1-46CC-4C84-A90F-AE959F0A16DB}"/>
                      </a:ext>
                    </a:extLst>
                  </p14:cNvPr>
                  <p14:cNvContentPartPr/>
                  <p14:nvPr/>
                </p14:nvContentPartPr>
                <p14:xfrm>
                  <a:off x="4938712" y="748865"/>
                  <a:ext cx="1627680" cy="28944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0CF278ED-5E12-4045-B0C4-892DC5234A81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919631" y="729785"/>
                    <a:ext cx="1665483" cy="32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E1B46B13-2AE4-48FF-AF9E-9A6CBB4A18B5}"/>
                      </a:ext>
                    </a:extLst>
                  </p14:cNvPr>
                  <p14:cNvContentPartPr/>
                  <p14:nvPr/>
                </p14:nvContentPartPr>
                <p14:xfrm>
                  <a:off x="6834712" y="1074545"/>
                  <a:ext cx="10560" cy="105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8ADF13E8-5431-41D9-9F35-CADCF649507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821992" y="1061825"/>
                    <a:ext cx="35760" cy="3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60F33972-B358-408D-B8C8-A4EC8028D855}"/>
                      </a:ext>
                    </a:extLst>
                  </p14:cNvPr>
                  <p14:cNvContentPartPr/>
                  <p14:nvPr/>
                </p14:nvContentPartPr>
                <p14:xfrm>
                  <a:off x="6850072" y="1079585"/>
                  <a:ext cx="206880" cy="1467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30D6888E-B035-446D-B8D7-B80791654E1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6831003" y="1060505"/>
                    <a:ext cx="244658" cy="150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7766EB4B-B0D5-4497-92C1-C0A54BC995B1}"/>
                      </a:ext>
                    </a:extLst>
                  </p14:cNvPr>
                  <p14:cNvContentPartPr/>
                  <p14:nvPr/>
                </p14:nvContentPartPr>
                <p14:xfrm>
                  <a:off x="3001432" y="5119505"/>
                  <a:ext cx="222480" cy="83712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EE0CE6D-7FEC-4071-B700-0354B6097373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982352" y="5100422"/>
                    <a:ext cx="260280" cy="8749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D388AEAD-F707-4778-A48E-00453C57ED0F}"/>
                      </a:ext>
                    </a:extLst>
                  </p14:cNvPr>
                  <p14:cNvContentPartPr/>
                  <p14:nvPr/>
                </p14:nvContentPartPr>
                <p14:xfrm>
                  <a:off x="5227912" y="3755585"/>
                  <a:ext cx="2366400" cy="22939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F6B1C4E-E8A7-4A7E-8710-36CEE88AF9AD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208831" y="3736505"/>
                    <a:ext cx="2404202" cy="233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C23CC317-0419-42EA-9C5F-3519097B3004}"/>
                      </a:ext>
                    </a:extLst>
                  </p14:cNvPr>
                  <p14:cNvContentPartPr/>
                  <p14:nvPr/>
                </p14:nvContentPartPr>
                <p14:xfrm>
                  <a:off x="3197752" y="5067905"/>
                  <a:ext cx="88320" cy="5712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8CB6EA36-9CEA-4266-8C94-C6004CD85235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3178646" y="5048865"/>
                    <a:ext cx="126171" cy="94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B8FCF7C4-F727-488E-A646-80F086362195}"/>
                      </a:ext>
                    </a:extLst>
                  </p14:cNvPr>
                  <p14:cNvContentPartPr/>
                  <p14:nvPr/>
                </p14:nvContentPartPr>
                <p14:xfrm>
                  <a:off x="3146272" y="5114105"/>
                  <a:ext cx="480" cy="1584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CE04E4F2-C650-4E5E-BA0E-A423E164A3F6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3120832" y="5095025"/>
                    <a:ext cx="5088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8BD62B96-FA30-4776-9F2B-55626252DA89}"/>
                      </a:ext>
                    </a:extLst>
                  </p14:cNvPr>
                  <p14:cNvContentPartPr/>
                  <p14:nvPr/>
                </p14:nvContentPartPr>
                <p14:xfrm>
                  <a:off x="7955752" y="3781505"/>
                  <a:ext cx="320640" cy="227328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2B4EB236-1E5A-487D-BA90-B112262A7BEC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936679" y="3762426"/>
                    <a:ext cx="358426" cy="23110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B2F6BA5F-C983-4AA5-A099-25F61B18556F}"/>
                      </a:ext>
                    </a:extLst>
                  </p14:cNvPr>
                  <p14:cNvContentPartPr/>
                  <p14:nvPr/>
                </p14:nvContentPartPr>
                <p14:xfrm>
                  <a:off x="3755752" y="5961425"/>
                  <a:ext cx="77520" cy="1056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52D7B561-47FE-4E89-BB31-C15F464452D1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740702" y="5942126"/>
                    <a:ext cx="107335" cy="487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DC8AAB13-DFFD-4755-9C10-9661C38350DB}"/>
                      </a:ext>
                    </a:extLst>
                  </p14:cNvPr>
                  <p14:cNvContentPartPr/>
                  <p14:nvPr/>
                </p14:nvContentPartPr>
                <p14:xfrm>
                  <a:off x="5212552" y="6157985"/>
                  <a:ext cx="2392080" cy="26880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B812DDC8-EA4E-4DA3-88EF-805E3CB7E718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193473" y="6138914"/>
                    <a:ext cx="2429878" cy="306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337" name="Ink 336">
                    <a:extLst>
                      <a:ext uri="{FF2B5EF4-FFF2-40B4-BE49-F238E27FC236}">
                        <a16:creationId xmlns:a16="http://schemas.microsoft.com/office/drawing/2014/main" id="{7644C17C-1976-48E0-B125-2F8BAC627471}"/>
                      </a:ext>
                    </a:extLst>
                  </p14:cNvPr>
                  <p14:cNvContentPartPr/>
                  <p14:nvPr/>
                </p14:nvContentPartPr>
                <p14:xfrm>
                  <a:off x="4230952" y="5940545"/>
                  <a:ext cx="101160" cy="792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7AB190D3-3D63-43D5-A15E-959B7563E43E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4211872" y="5921465"/>
                    <a:ext cx="13896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DDB003A5-C916-4F58-8BBC-93577E0F4AEB}"/>
                      </a:ext>
                    </a:extLst>
                  </p14:cNvPr>
                  <p14:cNvContentPartPr/>
                  <p14:nvPr/>
                </p14:nvContentPartPr>
                <p14:xfrm>
                  <a:off x="5553352" y="4189505"/>
                  <a:ext cx="227520" cy="161208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A1A8D4A2-EACD-4B91-9254-20B686B80BE3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534272" y="4170425"/>
                    <a:ext cx="265320" cy="164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A6FAB9AD-03F1-4D21-8AF1-5A22B4548AAF}"/>
                      </a:ext>
                    </a:extLst>
                  </p14:cNvPr>
                  <p14:cNvContentPartPr/>
                  <p14:nvPr/>
                </p14:nvContentPartPr>
                <p14:xfrm>
                  <a:off x="5945992" y="4297985"/>
                  <a:ext cx="82800" cy="136920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2A46D678-7E7F-40CE-95E3-A24B3AD04932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926912" y="4278903"/>
                    <a:ext cx="120600" cy="14070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BA2FDA40-EF93-4344-AEC6-6C9EC9CB34AB}"/>
                      </a:ext>
                    </a:extLst>
                  </p14:cNvPr>
                  <p14:cNvContentPartPr/>
                  <p14:nvPr/>
                </p14:nvContentPartPr>
                <p14:xfrm>
                  <a:off x="6292312" y="4065665"/>
                  <a:ext cx="36480" cy="160680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ECDC753B-C408-40F2-AD16-2FFE7E7BAE5A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273169" y="4046584"/>
                    <a:ext cx="74405" cy="16446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33D120AF-8DCD-4CD5-9D13-D1B1F73F1A15}"/>
                      </a:ext>
                    </a:extLst>
                  </p14:cNvPr>
                  <p14:cNvContentPartPr/>
                  <p14:nvPr/>
                </p14:nvContentPartPr>
                <p14:xfrm>
                  <a:off x="6591832" y="4153505"/>
                  <a:ext cx="206880" cy="153456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EA30CD9E-5717-4FA2-AEE3-33D081E330D5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572763" y="4134426"/>
                    <a:ext cx="244658" cy="15723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5FA05772-C1D0-4371-9B2A-48CFD9380FE9}"/>
                      </a:ext>
                    </a:extLst>
                  </p14:cNvPr>
                  <p14:cNvContentPartPr/>
                  <p14:nvPr/>
                </p14:nvContentPartPr>
                <p14:xfrm>
                  <a:off x="6875992" y="4256705"/>
                  <a:ext cx="263760" cy="140016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BFC99FEA-DBD1-441D-BE36-1076BA46244B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6856921" y="4237623"/>
                    <a:ext cx="301543" cy="1437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6C3E12EF-3C32-445A-90CC-DFE34405E6CD}"/>
                      </a:ext>
                    </a:extLst>
                  </p14:cNvPr>
                  <p14:cNvContentPartPr/>
                  <p14:nvPr/>
                </p14:nvContentPartPr>
                <p14:xfrm>
                  <a:off x="1467112" y="5104025"/>
                  <a:ext cx="1007520" cy="82668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F3144518-999A-4249-BAD6-F042FEC4FCCC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448034" y="5084951"/>
                    <a:ext cx="1045315" cy="8644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23D9D63F-0EAE-4C2E-9E81-BFA37CC6AFC1}"/>
                      </a:ext>
                    </a:extLst>
                  </p14:cNvPr>
                  <p14:cNvContentPartPr/>
                  <p14:nvPr/>
                </p14:nvContentPartPr>
                <p14:xfrm>
                  <a:off x="3285592" y="6002825"/>
                  <a:ext cx="124200" cy="158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C38BAFA9-FA65-451B-AFD7-DDCE8A1BB03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3266512" y="5983745"/>
                    <a:ext cx="16200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7460B0AE-A5FF-4375-8A01-B0418A3B89CF}"/>
                      </a:ext>
                    </a:extLst>
                  </p14:cNvPr>
                  <p14:cNvContentPartPr/>
                  <p14:nvPr/>
                </p14:nvContentPartPr>
                <p14:xfrm>
                  <a:off x="7237672" y="1627265"/>
                  <a:ext cx="527040" cy="37752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A6E7FD89-4243-4D69-A252-34C50470B84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7218592" y="1608191"/>
                    <a:ext cx="564840" cy="4153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346" name="Ink 345">
                    <a:extLst>
                      <a:ext uri="{FF2B5EF4-FFF2-40B4-BE49-F238E27FC236}">
                        <a16:creationId xmlns:a16="http://schemas.microsoft.com/office/drawing/2014/main" id="{6362883D-B3B5-4976-A4F5-449D010EE3B3}"/>
                      </a:ext>
                    </a:extLst>
                  </p14:cNvPr>
                  <p14:cNvContentPartPr/>
                  <p14:nvPr/>
                </p14:nvContentPartPr>
                <p14:xfrm>
                  <a:off x="5408872" y="392465"/>
                  <a:ext cx="713040" cy="27408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0F9181FC-C1DB-4877-9085-DE465987368A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389795" y="373377"/>
                    <a:ext cx="750834" cy="311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27DCA93A-6E36-4F38-9D7D-A4929259540D}"/>
                      </a:ext>
                    </a:extLst>
                  </p14:cNvPr>
                  <p14:cNvContentPartPr/>
                  <p14:nvPr/>
                </p14:nvContentPartPr>
                <p14:xfrm>
                  <a:off x="3476632" y="1249985"/>
                  <a:ext cx="475200" cy="35676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8915327B-95F6-424E-93B4-E74B8576B4B2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3457552" y="1230905"/>
                    <a:ext cx="513000" cy="39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33732B50-A61B-43A9-AFC9-118FFE4872C6}"/>
                      </a:ext>
                    </a:extLst>
                  </p14:cNvPr>
                  <p14:cNvContentPartPr/>
                  <p14:nvPr/>
                </p14:nvContentPartPr>
                <p14:xfrm>
                  <a:off x="3512992" y="2588105"/>
                  <a:ext cx="521640" cy="31824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7197FF43-7A66-403B-8677-A015F61C84C9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3493912" y="2569025"/>
                    <a:ext cx="55944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0A3D266F-41B6-44B4-89D9-4697BEE88FCF}"/>
                      </a:ext>
                    </a:extLst>
                  </p14:cNvPr>
                  <p14:cNvContentPartPr/>
                  <p14:nvPr/>
                </p14:nvContentPartPr>
                <p14:xfrm>
                  <a:off x="3404392" y="3884705"/>
                  <a:ext cx="614880" cy="3049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0C4E1192-8CDC-463B-A452-4931BB645BC5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3385312" y="3865625"/>
                    <a:ext cx="65268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D586FF12-A968-4DA1-AADC-F8B6E1520506}"/>
                      </a:ext>
                    </a:extLst>
                  </p14:cNvPr>
                  <p14:cNvContentPartPr/>
                  <p14:nvPr/>
                </p14:nvContentPartPr>
                <p14:xfrm>
                  <a:off x="5227672" y="3863945"/>
                  <a:ext cx="108720" cy="2340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89CCAEC-9F95-4909-94B3-75526BB00C60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208592" y="3844865"/>
                    <a:ext cx="14652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4C71338F-9A92-413B-8CFA-75F22074ECF2}"/>
                      </a:ext>
                    </a:extLst>
                  </p14:cNvPr>
                  <p14:cNvContentPartPr/>
                  <p14:nvPr/>
                </p14:nvContentPartPr>
                <p14:xfrm>
                  <a:off x="3461272" y="5501825"/>
                  <a:ext cx="578640" cy="13968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0999607D-705E-4B0F-910A-B22572825C1F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442188" y="5482745"/>
                    <a:ext cx="616448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464A06EB-EE66-4A29-A802-71148DD9CB0D}"/>
                      </a:ext>
                    </a:extLst>
                  </p14:cNvPr>
                  <p14:cNvContentPartPr/>
                  <p14:nvPr/>
                </p14:nvContentPartPr>
                <p14:xfrm>
                  <a:off x="4556392" y="5914985"/>
                  <a:ext cx="85680" cy="2376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5397CDC1-0178-497B-9204-516C6FF04DBB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4537312" y="5895905"/>
                    <a:ext cx="12348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0011D11F-F468-4A81-84BB-581A61595BFD}"/>
                      </a:ext>
                    </a:extLst>
                  </p14:cNvPr>
                  <p14:cNvContentPartPr/>
                  <p14:nvPr/>
                </p14:nvContentPartPr>
                <p14:xfrm>
                  <a:off x="5460232" y="3760985"/>
                  <a:ext cx="147960" cy="25920"/>
                </p14:xfrm>
              </p:contentPart>
            </mc:Choice>
            <mc:Fallback xmlns=""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E8E61E24-09F8-4229-9517-69D3BA844F81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5441152" y="3741905"/>
                    <a:ext cx="18576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03EBA9B8-2318-429C-A462-78E4038675CC}"/>
                      </a:ext>
                    </a:extLst>
                  </p14:cNvPr>
                  <p14:cNvContentPartPr/>
                  <p14:nvPr/>
                </p14:nvContentPartPr>
                <p14:xfrm>
                  <a:off x="578392" y="3378545"/>
                  <a:ext cx="144960" cy="44448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68FCD683-BF20-477C-A9C2-F9E14667C6BA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559328" y="3359470"/>
                    <a:ext cx="182729" cy="482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16714349-381D-45D5-8B1F-742945119B6C}"/>
                      </a:ext>
                    </a:extLst>
                  </p14:cNvPr>
                  <p14:cNvContentPartPr/>
                  <p14:nvPr/>
                </p14:nvContentPartPr>
                <p14:xfrm>
                  <a:off x="599032" y="2319425"/>
                  <a:ext cx="206880" cy="91464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76C266B2-A5BC-4637-9FAE-6A71C28DD19F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579930" y="2300348"/>
                    <a:ext cx="244724" cy="9524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4FD5A6B6-4033-4088-A501-033787124822}"/>
                      </a:ext>
                    </a:extLst>
                  </p14:cNvPr>
                  <p14:cNvContentPartPr/>
                  <p14:nvPr/>
                </p14:nvContentPartPr>
                <p14:xfrm>
                  <a:off x="8291512" y="4427345"/>
                  <a:ext cx="279120" cy="82176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3F4E5B47-858A-4EE4-A7C5-9BCAB2260715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272424" y="4408268"/>
                    <a:ext cx="316936" cy="8595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A25B0816-D55B-4E72-A19B-5D31EAC6650C}"/>
                      </a:ext>
                    </a:extLst>
                  </p14:cNvPr>
                  <p14:cNvContentPartPr/>
                  <p14:nvPr/>
                </p14:nvContentPartPr>
                <p14:xfrm>
                  <a:off x="5863432" y="6571265"/>
                  <a:ext cx="1064400" cy="13968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9CDF1B0B-CD05-4F55-9AF1-D47378766478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5844354" y="6552185"/>
                    <a:ext cx="1102196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571D3E0F-DBAB-4F35-B77B-00624C879350}"/>
                      </a:ext>
                    </a:extLst>
                  </p14:cNvPr>
                  <p14:cNvContentPartPr/>
                  <p14:nvPr/>
                </p14:nvContentPartPr>
                <p14:xfrm>
                  <a:off x="4690672" y="4096745"/>
                  <a:ext cx="108720" cy="414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56C6503E-E64F-4426-B5A3-7CF79D7E0B4F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4671592" y="4077665"/>
                    <a:ext cx="14652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0A851FE8-11D6-4668-98A0-D0A9A2D8CA4B}"/>
                      </a:ext>
                    </a:extLst>
                  </p14:cNvPr>
                  <p14:cNvContentPartPr/>
                  <p14:nvPr/>
                </p14:nvContentPartPr>
                <p14:xfrm>
                  <a:off x="4468552" y="4210145"/>
                  <a:ext cx="119160" cy="6228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18363409-1012-48F6-AD57-3854E0B2B2D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449472" y="4191065"/>
                    <a:ext cx="15696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9EDCC38B-A9BD-4686-B1CE-293034549223}"/>
                      </a:ext>
                    </a:extLst>
                  </p14:cNvPr>
                  <p14:cNvContentPartPr/>
                  <p14:nvPr/>
                </p14:nvContentPartPr>
                <p14:xfrm>
                  <a:off x="4235992" y="4349825"/>
                  <a:ext cx="88200" cy="5724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48DEF063-67A2-4927-9D8D-A2EEAB99F0B9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216912" y="4330745"/>
                    <a:ext cx="12600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970FDF84-7B67-4EE5-9322-65C7AC6E3354}"/>
                      </a:ext>
                    </a:extLst>
                  </p14:cNvPr>
                  <p14:cNvContentPartPr/>
                  <p14:nvPr/>
                </p14:nvContentPartPr>
                <p14:xfrm>
                  <a:off x="3611032" y="4783985"/>
                  <a:ext cx="93600" cy="6228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EEEEC0CF-D1A9-4763-BF44-DAFF05F99C0C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591952" y="4764905"/>
                    <a:ext cx="13140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24D3BC46-A1D2-435F-AC70-2C60A201417C}"/>
                      </a:ext>
                    </a:extLst>
                  </p14:cNvPr>
                  <p14:cNvContentPartPr/>
                  <p14:nvPr/>
                </p14:nvContentPartPr>
                <p14:xfrm>
                  <a:off x="7573432" y="149585"/>
                  <a:ext cx="1235040" cy="121944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07EE5835-63B3-439B-8720-B6012D96E6B1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7554354" y="130503"/>
                    <a:ext cx="1272836" cy="12572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19ECE600-D3A6-45FB-8566-6F22248D99F7}"/>
                      </a:ext>
                    </a:extLst>
                  </p14:cNvPr>
                  <p14:cNvContentPartPr/>
                  <p14:nvPr/>
                </p14:nvContentPartPr>
                <p14:xfrm>
                  <a:off x="7816312" y="614705"/>
                  <a:ext cx="692400" cy="10368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177AC4D1-9B67-4877-8A33-501F3891F6D2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7797229" y="595625"/>
                    <a:ext cx="730207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666BE095-9438-4062-870C-F0E6951C6C64}"/>
                      </a:ext>
                    </a:extLst>
                  </p14:cNvPr>
                  <p14:cNvContentPartPr/>
                  <p14:nvPr/>
                </p14:nvContentPartPr>
                <p14:xfrm>
                  <a:off x="7800712" y="929825"/>
                  <a:ext cx="749280" cy="8280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1EAFF64D-43F9-4ED7-BF8E-469A2715A16E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7781629" y="910745"/>
                    <a:ext cx="787086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A5CB57CC-AD6D-4D5E-8333-E2C18549268D}"/>
                      </a:ext>
                    </a:extLst>
                  </p14:cNvPr>
                  <p14:cNvContentPartPr/>
                  <p14:nvPr/>
                </p14:nvContentPartPr>
                <p14:xfrm>
                  <a:off x="1952632" y="1472225"/>
                  <a:ext cx="240" cy="24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0FF80788-1826-439C-9C7A-559EA26AC9B6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939912" y="1459505"/>
                    <a:ext cx="25440" cy="2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442E7F05-21EE-47C9-AD54-E1134E770827}"/>
                      </a:ext>
                    </a:extLst>
                  </p14:cNvPr>
                  <p14:cNvContentPartPr/>
                  <p14:nvPr/>
                </p14:nvContentPartPr>
                <p14:xfrm>
                  <a:off x="521752" y="258305"/>
                  <a:ext cx="589200" cy="14496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6357DF34-11D0-4325-8409-EC034B1B700C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02676" y="239241"/>
                    <a:ext cx="626992" cy="1827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FE341948-F71B-41DF-BF66-E7F4B2DE4E99}"/>
                      </a:ext>
                    </a:extLst>
                  </p14:cNvPr>
                  <p14:cNvContentPartPr/>
                  <p14:nvPr/>
                </p14:nvContentPartPr>
                <p14:xfrm>
                  <a:off x="1105432" y="459665"/>
                  <a:ext cx="847440" cy="101280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730F09CC-2EB6-43CD-9477-0A3AA6F87A7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086352" y="440583"/>
                    <a:ext cx="885240" cy="1050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FCC84D0F-77C2-4E3A-98EE-03D20A556A36}"/>
                      </a:ext>
                    </a:extLst>
                  </p14:cNvPr>
                  <p14:cNvContentPartPr/>
                  <p14:nvPr/>
                </p14:nvContentPartPr>
                <p14:xfrm>
                  <a:off x="2360872" y="3027185"/>
                  <a:ext cx="1348560" cy="31032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8BE15A81-10A0-443F-8427-AF0F3977DB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341792" y="3008105"/>
                    <a:ext cx="1386360" cy="34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613A8C2A-E5B3-46DA-8184-D2EE00E66558}"/>
                      </a:ext>
                    </a:extLst>
                  </p14:cNvPr>
                  <p14:cNvContentPartPr/>
                  <p14:nvPr/>
                </p14:nvContentPartPr>
                <p14:xfrm>
                  <a:off x="5507032" y="1854545"/>
                  <a:ext cx="217200" cy="83712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66777DB3-7625-4B91-8379-6999A2D0EFD1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5487941" y="1835462"/>
                    <a:ext cx="255021" cy="8749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3C5459B9-1395-4FE8-ADD7-9F0AB3B8B3F9}"/>
                      </a:ext>
                    </a:extLst>
                  </p14:cNvPr>
                  <p14:cNvContentPartPr/>
                  <p14:nvPr/>
                </p14:nvContentPartPr>
                <p14:xfrm>
                  <a:off x="4943752" y="3972185"/>
                  <a:ext cx="108720" cy="9312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135CC2DF-DBDB-466A-ADBC-31115C969224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4924672" y="3953130"/>
                    <a:ext cx="146520" cy="1308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367C4986-1F67-45DB-851F-B6ECC775EAE3}"/>
                      </a:ext>
                    </a:extLst>
                  </p14:cNvPr>
                  <p14:cNvContentPartPr/>
                  <p14:nvPr/>
                </p14:nvContentPartPr>
                <p14:xfrm>
                  <a:off x="5088472" y="2830865"/>
                  <a:ext cx="615120" cy="17592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493C1BCF-11AF-4487-9E61-0B1AB46A5C4D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5069396" y="2811798"/>
                    <a:ext cx="652913" cy="2136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51EF75BF-5E7D-4B24-9EE2-6ACCB3F61D09}"/>
                      </a:ext>
                    </a:extLst>
                  </p14:cNvPr>
                  <p14:cNvContentPartPr/>
                  <p14:nvPr/>
                </p14:nvContentPartPr>
                <p14:xfrm>
                  <a:off x="3864232" y="3306305"/>
                  <a:ext cx="738960" cy="13464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AC65FA27-FE2E-4BA4-BB35-29BBDA955F08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45155" y="3287225"/>
                    <a:ext cx="776754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73925FA2-ED48-48A5-8ECD-5AE4CF70A8B9}"/>
                      </a:ext>
                    </a:extLst>
                  </p14:cNvPr>
                  <p14:cNvContentPartPr/>
                  <p14:nvPr/>
                </p14:nvContentPartPr>
                <p14:xfrm>
                  <a:off x="6059872" y="2593265"/>
                  <a:ext cx="8280" cy="81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FC8E44D5-0559-496D-86CD-C3ADD00BE969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040792" y="2574462"/>
                    <a:ext cx="46080" cy="454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0963FBB2-E470-430C-9D81-9DFA3E1659E5}"/>
                      </a:ext>
                    </a:extLst>
                  </p14:cNvPr>
                  <p14:cNvContentPartPr/>
                  <p14:nvPr/>
                </p14:nvContentPartPr>
                <p14:xfrm>
                  <a:off x="6064912" y="2593265"/>
                  <a:ext cx="289440" cy="17064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A27737B0-97F8-410B-A3EA-F06F5411FF12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045832" y="2574185"/>
                    <a:ext cx="32724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0B16C622-0DB1-4AE0-99B7-C1CA45150633}"/>
                      </a:ext>
                    </a:extLst>
                  </p14:cNvPr>
                  <p14:cNvContentPartPr/>
                  <p14:nvPr/>
                </p14:nvContentPartPr>
                <p14:xfrm>
                  <a:off x="6049432" y="2949665"/>
                  <a:ext cx="346320" cy="6228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459A254B-35AD-49BB-8E72-1A68B7A67A51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030352" y="2930585"/>
                    <a:ext cx="38412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9ABABE64-C7C4-4242-B09A-CB1C00B1E5BB}"/>
                      </a:ext>
                    </a:extLst>
                  </p14:cNvPr>
                  <p14:cNvContentPartPr/>
                  <p14:nvPr/>
                </p14:nvContentPartPr>
                <p14:xfrm>
                  <a:off x="6886312" y="3197585"/>
                  <a:ext cx="511680" cy="84744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320A6ADE-6A42-49D3-8E2F-E290F89E66A8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6867228" y="3178505"/>
                    <a:ext cx="549489" cy="88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A3DB4CEE-C878-46E7-81FE-D5038A2B933E}"/>
                      </a:ext>
                    </a:extLst>
                  </p14:cNvPr>
                  <p14:cNvContentPartPr/>
                  <p14:nvPr/>
                </p14:nvContentPartPr>
                <p14:xfrm>
                  <a:off x="7361512" y="3011825"/>
                  <a:ext cx="878400" cy="14496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57A4311D-B673-4AAE-8E7E-1896C913923B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7342432" y="2992761"/>
                    <a:ext cx="916200" cy="1827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1B3C26E8-B57B-459F-9AD9-5A411261543C}"/>
                      </a:ext>
                    </a:extLst>
                  </p14:cNvPr>
                  <p14:cNvContentPartPr/>
                  <p14:nvPr/>
                </p14:nvContentPartPr>
                <p14:xfrm>
                  <a:off x="5083432" y="5238305"/>
                  <a:ext cx="377280" cy="7248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ABA94493-FE77-463A-AA55-808AEB77D882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5064352" y="5219193"/>
                    <a:ext cx="415080" cy="1103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FF60FD92-7452-4B3A-9B54-015FC4E71353}"/>
                      </a:ext>
                    </a:extLst>
                  </p14:cNvPr>
                  <p14:cNvContentPartPr/>
                  <p14:nvPr/>
                </p14:nvContentPartPr>
                <p14:xfrm>
                  <a:off x="4773472" y="5935505"/>
                  <a:ext cx="232560" cy="1872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B79A4B36-5EEF-4B61-B6CE-C50D91E2126B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4754392" y="5916425"/>
                    <a:ext cx="27036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7645C9A2-F04C-40D9-A37D-1DE662A39BE0}"/>
                      </a:ext>
                    </a:extLst>
                  </p14:cNvPr>
                  <p14:cNvContentPartPr/>
                  <p14:nvPr/>
                </p14:nvContentPartPr>
                <p14:xfrm>
                  <a:off x="3967432" y="4535585"/>
                  <a:ext cx="77760" cy="3636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76BD9B30-89A8-46CA-8F8D-51492DC350E5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3948352" y="4516505"/>
                    <a:ext cx="11556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1FA28EB6-7D53-4BDF-8A1E-D705908612AE}"/>
                      </a:ext>
                    </a:extLst>
                  </p14:cNvPr>
                  <p14:cNvContentPartPr/>
                  <p14:nvPr/>
                </p14:nvContentPartPr>
                <p14:xfrm>
                  <a:off x="4287832" y="4959425"/>
                  <a:ext cx="857760" cy="19656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D563156A-796E-470D-B420-26B2B83F4673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4268755" y="4940345"/>
                    <a:ext cx="895555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0E14AB74-2000-4BBB-8318-BD54CDB8E461}"/>
                      </a:ext>
                    </a:extLst>
                  </p14:cNvPr>
                  <p14:cNvContentPartPr/>
                  <p14:nvPr/>
                </p14:nvContentPartPr>
                <p14:xfrm>
                  <a:off x="4824952" y="5176385"/>
                  <a:ext cx="289440" cy="1293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84CEC4FA-D9DF-4929-BB52-31292E9D16CA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4805872" y="5157287"/>
                    <a:ext cx="327240" cy="16719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135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45A6-0879-477D-B831-B6631A54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D296B-7AF4-4666-8A00-A7DFEDF8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7F3EC-9109-4A12-B45B-C23B1492D9BB}"/>
              </a:ext>
            </a:extLst>
          </p:cNvPr>
          <p:cNvSpPr txBox="1"/>
          <p:nvPr/>
        </p:nvSpPr>
        <p:spPr>
          <a:xfrm>
            <a:off x="1966506" y="2205872"/>
            <a:ext cx="8258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1. Most code in our language is typed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02E4E-AD33-4641-8AFA-04579557661D}"/>
              </a:ext>
            </a:extLst>
          </p:cNvPr>
          <p:cNvSpPr txBox="1"/>
          <p:nvPr/>
        </p:nvSpPr>
        <p:spPr>
          <a:xfrm>
            <a:off x="1459249" y="3429101"/>
            <a:ext cx="9273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2. All values know their most precise type</a:t>
            </a:r>
          </a:p>
        </p:txBody>
      </p:sp>
    </p:spTree>
    <p:extLst>
      <p:ext uri="{BB962C8B-B14F-4D97-AF65-F5344CB8AC3E}">
        <p14:creationId xmlns:p14="http://schemas.microsoft.com/office/powerpoint/2010/main" val="26775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43B5C-EAF1-4E7F-B6A3-E9BC29FF5291}"/>
              </a:ext>
            </a:extLst>
          </p:cNvPr>
          <p:cNvSpPr txBox="1"/>
          <p:nvPr/>
        </p:nvSpPr>
        <p:spPr>
          <a:xfrm>
            <a:off x="1274369" y="263040"/>
            <a:ext cx="9643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All values know their most precise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DE2C77-9469-4DC9-ABB0-8DB07DA8E717}"/>
                  </a:ext>
                </a:extLst>
              </p14:cNvPr>
              <p14:cNvContentPartPr/>
              <p14:nvPr/>
            </p14:nvContentPartPr>
            <p14:xfrm>
              <a:off x="2081776" y="1477505"/>
              <a:ext cx="3389400" cy="3637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DE2C77-9469-4DC9-ABB0-8DB07DA8E7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696" y="1458425"/>
                <a:ext cx="3427200" cy="36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9E89D1-44AD-4858-99E3-217FC96C929B}"/>
                  </a:ext>
                </a:extLst>
              </p14:cNvPr>
              <p14:cNvContentPartPr/>
              <p14:nvPr/>
            </p14:nvContentPartPr>
            <p14:xfrm>
              <a:off x="2737936" y="4974785"/>
              <a:ext cx="36480" cy="413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9E89D1-44AD-4858-99E3-217FC96C92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8981" y="4955711"/>
                <a:ext cx="74033" cy="451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4271477-5BF1-4DE4-835A-8D91D9A6EF62}"/>
                  </a:ext>
                </a:extLst>
              </p14:cNvPr>
              <p14:cNvContentPartPr/>
              <p14:nvPr/>
            </p14:nvContentPartPr>
            <p14:xfrm>
              <a:off x="3399136" y="3554225"/>
              <a:ext cx="821760" cy="258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4271477-5BF1-4DE4-835A-8D91D9A6E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0067" y="3535145"/>
                <a:ext cx="859538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9CD42D7-D4B3-477F-8C74-6FBAEB165E3E}"/>
                  </a:ext>
                </a:extLst>
              </p14:cNvPr>
              <p14:cNvContentPartPr/>
              <p14:nvPr/>
            </p14:nvContentPartPr>
            <p14:xfrm>
              <a:off x="4912816" y="3156065"/>
              <a:ext cx="377280" cy="28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9CD42D7-D4B3-477F-8C74-6FBAEB165E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3736" y="3136985"/>
                <a:ext cx="4150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25FBA5D-99A9-4733-B833-5F7CA7D55F6C}"/>
                  </a:ext>
                </a:extLst>
              </p14:cNvPr>
              <p14:cNvContentPartPr/>
              <p14:nvPr/>
            </p14:nvContentPartPr>
            <p14:xfrm>
              <a:off x="4318816" y="2913785"/>
              <a:ext cx="39240" cy="70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25FBA5D-99A9-4733-B833-5F7CA7D55F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99736" y="2894705"/>
                <a:ext cx="770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0D7A16-B3C7-4A5B-AAAE-717FDB7E3E56}"/>
                  </a:ext>
                </a:extLst>
              </p14:cNvPr>
              <p14:cNvContentPartPr/>
              <p14:nvPr/>
            </p14:nvContentPartPr>
            <p14:xfrm>
              <a:off x="4344376" y="2959865"/>
              <a:ext cx="792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0D7A16-B3C7-4A5B-AAAE-717FDB7E3E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5296" y="2940785"/>
                <a:ext cx="45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9A3282-97C4-41DC-B9AC-EC217998C03B}"/>
                  </a:ext>
                </a:extLst>
              </p14:cNvPr>
              <p14:cNvContentPartPr/>
              <p14:nvPr/>
            </p14:nvContentPartPr>
            <p14:xfrm>
              <a:off x="2459056" y="3135545"/>
              <a:ext cx="382680" cy="196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9A3282-97C4-41DC-B9AC-EC217998C0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39976" y="3116465"/>
                <a:ext cx="420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E0AE230-5975-4157-8513-3390088F31F1}"/>
                  </a:ext>
                </a:extLst>
              </p14:cNvPr>
              <p14:cNvContentPartPr/>
              <p14:nvPr/>
            </p14:nvContentPartPr>
            <p14:xfrm>
              <a:off x="3414856" y="2882465"/>
              <a:ext cx="62280" cy="70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E0AE230-5975-4157-8513-3390088F31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95776" y="2863385"/>
                <a:ext cx="1000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9AAAB2-915D-4385-BA3D-51B8FB226D03}"/>
                  </a:ext>
                </a:extLst>
              </p14:cNvPr>
              <p14:cNvContentPartPr/>
              <p14:nvPr/>
            </p14:nvContentPartPr>
            <p14:xfrm>
              <a:off x="3905536" y="3926225"/>
              <a:ext cx="1162560" cy="92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9AAAB2-915D-4385-BA3D-51B8FB226D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86448" y="3907143"/>
                <a:ext cx="1200376" cy="962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5722B19-337D-4D1F-97D7-6FF4CE5875EC}"/>
                  </a:ext>
                </a:extLst>
              </p14:cNvPr>
              <p14:cNvContentPartPr/>
              <p14:nvPr/>
            </p14:nvContentPartPr>
            <p14:xfrm>
              <a:off x="4535896" y="5104145"/>
              <a:ext cx="36240" cy="201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5722B19-337D-4D1F-97D7-6FF4CE5875E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16689" y="5085076"/>
                <a:ext cx="74292" cy="239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FD63D5-72A6-40E1-8DCD-318EDF3AA2EB}"/>
                  </a:ext>
                </a:extLst>
              </p14:cNvPr>
              <p14:cNvContentPartPr/>
              <p14:nvPr/>
            </p14:nvContentPartPr>
            <p14:xfrm>
              <a:off x="6452416" y="1327505"/>
              <a:ext cx="3647520" cy="4350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FD63D5-72A6-40E1-8DCD-318EDF3AA2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3336" y="1308425"/>
                <a:ext cx="3685320" cy="43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2A80AEC-1B88-4848-8DC5-E52B4B051023}"/>
                  </a:ext>
                </a:extLst>
              </p14:cNvPr>
              <p14:cNvContentPartPr/>
              <p14:nvPr/>
            </p14:nvContentPartPr>
            <p14:xfrm>
              <a:off x="7273696" y="5124545"/>
              <a:ext cx="15840" cy="366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2A80AEC-1B88-4848-8DC5-E52B4B0510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54616" y="5105459"/>
                <a:ext cx="53640" cy="404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67CF7AC-248A-4F81-B62A-E39CEE124F7E}"/>
                  </a:ext>
                </a:extLst>
              </p14:cNvPr>
              <p14:cNvContentPartPr/>
              <p14:nvPr/>
            </p14:nvContentPartPr>
            <p14:xfrm>
              <a:off x="6643456" y="3280385"/>
              <a:ext cx="444480" cy="310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67CF7AC-248A-4F81-B62A-E39CEE124F7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24397" y="3261305"/>
                <a:ext cx="482239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C6A347-8F3C-418E-B3DC-56FE519A6C76}"/>
                  </a:ext>
                </a:extLst>
              </p14:cNvPr>
              <p14:cNvContentPartPr/>
              <p14:nvPr/>
            </p14:nvContentPartPr>
            <p14:xfrm>
              <a:off x="7697296" y="2929025"/>
              <a:ext cx="31200" cy="78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C6A347-8F3C-418E-B3DC-56FE519A6C7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78289" y="2909886"/>
                <a:ext cx="68855" cy="115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1DA4461-3F2D-467B-AC6B-A68F7202513C}"/>
                  </a:ext>
                </a:extLst>
              </p14:cNvPr>
              <p14:cNvContentPartPr/>
              <p14:nvPr/>
            </p14:nvContentPartPr>
            <p14:xfrm>
              <a:off x="8467336" y="2923985"/>
              <a:ext cx="85680" cy="1087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1DA4461-3F2D-467B-AC6B-A68F7202513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48256" y="2904905"/>
                <a:ext cx="1234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62E7CC5-11D7-474F-8931-172112DDA1F2}"/>
                  </a:ext>
                </a:extLst>
              </p14:cNvPr>
              <p14:cNvContentPartPr/>
              <p14:nvPr/>
            </p14:nvContentPartPr>
            <p14:xfrm>
              <a:off x="7728256" y="3533465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62E7CC5-11D7-474F-8931-172112DDA1F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09176" y="3514385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AE500C-A947-48B4-A147-6A06FA934F4E}"/>
                  </a:ext>
                </a:extLst>
              </p14:cNvPr>
              <p14:cNvContentPartPr/>
              <p14:nvPr/>
            </p14:nvContentPartPr>
            <p14:xfrm>
              <a:off x="7733656" y="3538505"/>
              <a:ext cx="1007640" cy="273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AE500C-A947-48B4-A147-6A06FA934F4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14576" y="3519425"/>
                <a:ext cx="10454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C20967A-FDD4-43C5-A8FF-928567907623}"/>
                  </a:ext>
                </a:extLst>
              </p14:cNvPr>
              <p14:cNvContentPartPr/>
              <p14:nvPr/>
            </p14:nvContentPartPr>
            <p14:xfrm>
              <a:off x="9319456" y="3357785"/>
              <a:ext cx="299880" cy="237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C20967A-FDD4-43C5-A8FF-92856790762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00376" y="3338705"/>
                <a:ext cx="3376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B961E66-33AB-4607-AFA5-623A7D476F50}"/>
                  </a:ext>
                </a:extLst>
              </p14:cNvPr>
              <p14:cNvContentPartPr/>
              <p14:nvPr/>
            </p14:nvContentPartPr>
            <p14:xfrm>
              <a:off x="8358736" y="4199825"/>
              <a:ext cx="1322880" cy="914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B961E66-33AB-4607-AFA5-623A7D476F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39653" y="4180748"/>
                <a:ext cx="1360687" cy="952435"/>
              </a:xfrm>
              <a:prstGeom prst="rect">
                <a:avLst/>
              </a:prstGeom>
            </p:spPr>
          </p:pic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949FE92-1040-4014-BB0D-F8055056043B}"/>
              </a:ext>
            </a:extLst>
          </p:cNvPr>
          <p:cNvSpPr txBox="1"/>
          <p:nvPr/>
        </p:nvSpPr>
        <p:spPr>
          <a:xfrm>
            <a:off x="3928877" y="4018888"/>
            <a:ext cx="11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Hi, I’m an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Integer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1C81E71-C19D-4DE3-838B-A71812634D6F}"/>
              </a:ext>
            </a:extLst>
          </p:cNvPr>
          <p:cNvSpPr txBox="1"/>
          <p:nvPr/>
        </p:nvSpPr>
        <p:spPr>
          <a:xfrm>
            <a:off x="8467336" y="4287814"/>
            <a:ext cx="11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Hi, I’m a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38C2C-9AB9-42C8-B6F0-FB2704CF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43B5C-EAF1-4E7F-B6A3-E9BC29FF5291}"/>
              </a:ext>
            </a:extLst>
          </p:cNvPr>
          <p:cNvSpPr txBox="1"/>
          <p:nvPr/>
        </p:nvSpPr>
        <p:spPr>
          <a:xfrm>
            <a:off x="1274368" y="263040"/>
            <a:ext cx="9643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All values know their most precise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CBBBC-6D43-45B6-B92F-1FDCE4034D7A}"/>
              </a:ext>
            </a:extLst>
          </p:cNvPr>
          <p:cNvSpPr txBox="1"/>
          <p:nvPr/>
        </p:nvSpPr>
        <p:spPr>
          <a:xfrm>
            <a:off x="5865316" y="4341431"/>
            <a:ext cx="451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Something must go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999D8-211A-4BF9-973B-A57BE910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17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9CAF4-B58D-494B-A7E3-C3068BDE5834}"/>
              </a:ext>
            </a:extLst>
          </p:cNvPr>
          <p:cNvGrpSpPr/>
          <p:nvPr/>
        </p:nvGrpSpPr>
        <p:grpSpPr>
          <a:xfrm>
            <a:off x="1108037" y="1581597"/>
            <a:ext cx="4040033" cy="4386012"/>
            <a:chOff x="578432" y="3021990"/>
            <a:chExt cx="2955240" cy="32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66FA65-487B-48AA-89AA-67DE04EE50E8}"/>
                    </a:ext>
                  </a:extLst>
                </p14:cNvPr>
                <p14:cNvContentPartPr/>
                <p14:nvPr/>
              </p14:nvContentPartPr>
              <p14:xfrm>
                <a:off x="578432" y="3021990"/>
                <a:ext cx="2955240" cy="3208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66FA65-487B-48AA-89AA-67DE04EE50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475" y="3008033"/>
                  <a:ext cx="2982891" cy="323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6168D18-D81D-421B-89F1-7B81E00B729C}"/>
                    </a:ext>
                  </a:extLst>
                </p14:cNvPr>
                <p14:cNvContentPartPr/>
                <p14:nvPr/>
              </p14:nvContentPartPr>
              <p14:xfrm>
                <a:off x="1870112" y="4938630"/>
                <a:ext cx="475440" cy="15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BE69B0-8996-4DD8-9E65-74A25B6B3B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6159" y="4924681"/>
                  <a:ext cx="503082" cy="182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885CA7-0938-4C5A-9BE3-4CE66B7BCDBE}"/>
                    </a:ext>
                  </a:extLst>
                </p14:cNvPr>
                <p14:cNvContentPartPr/>
                <p14:nvPr/>
              </p14:nvContentPartPr>
              <p14:xfrm>
                <a:off x="1084832" y="4964550"/>
                <a:ext cx="299760" cy="6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BC5CBF-E5EC-4014-A093-23FF3E791A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0871" y="4950588"/>
                  <a:ext cx="327418" cy="95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74981E-2C47-48F3-8D31-6761EFD040E3}"/>
                    </a:ext>
                  </a:extLst>
                </p14:cNvPr>
                <p14:cNvContentPartPr/>
                <p14:nvPr/>
              </p14:nvContentPartPr>
              <p14:xfrm>
                <a:off x="2851472" y="4727105"/>
                <a:ext cx="392760" cy="243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317F4F-6B5B-4F33-8EF5-D4E3BC9F91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37520" y="4713146"/>
                  <a:ext cx="420401" cy="271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35ABA4-CE96-4B23-A624-5482CE4D57EF}"/>
                    </a:ext>
                  </a:extLst>
                </p14:cNvPr>
                <p14:cNvContentPartPr/>
                <p14:nvPr/>
              </p14:nvContentPartPr>
              <p14:xfrm>
                <a:off x="976232" y="5987310"/>
                <a:ext cx="10560" cy="20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2EF0C56-0579-46A4-A8E2-53BF0F4D0E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2240" y="5973343"/>
                  <a:ext cx="38280" cy="2292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D378144-0B9E-4543-A3B4-9962B97F5319}"/>
              </a:ext>
            </a:extLst>
          </p:cNvPr>
          <p:cNvSpPr txBox="1"/>
          <p:nvPr/>
        </p:nvSpPr>
        <p:spPr>
          <a:xfrm>
            <a:off x="3138457" y="4737765"/>
            <a:ext cx="1823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Hi, I’m a</a:t>
            </a:r>
          </a:p>
          <a:p>
            <a:pPr algn="ctr"/>
            <a:endParaRPr lang="en-US" sz="200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0226358-3E10-4E58-8FFA-FC25F5538CCA}"/>
                  </a:ext>
                </a:extLst>
              </p14:cNvPr>
              <p14:cNvContentPartPr/>
              <p14:nvPr/>
            </p14:nvContentPartPr>
            <p14:xfrm>
              <a:off x="3276613" y="4645103"/>
              <a:ext cx="1547136" cy="924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0226358-3E10-4E58-8FFA-FC25F5538CC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57521" y="4626013"/>
                <a:ext cx="1584959" cy="96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E55BF04-3F7E-4702-A47D-AFC204D9D20F}"/>
                  </a:ext>
                </a:extLst>
              </p14:cNvPr>
              <p14:cNvContentPartPr/>
              <p14:nvPr/>
            </p14:nvContentPartPr>
            <p14:xfrm>
              <a:off x="2915193" y="3788038"/>
              <a:ext cx="504960" cy="77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55BF04-3F7E-4702-A47D-AFC204D9D2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03096" y="3778417"/>
                <a:ext cx="529154" cy="96763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8973547-A1A1-4814-BD73-8E978E10A106}"/>
              </a:ext>
            </a:extLst>
          </p:cNvPr>
          <p:cNvSpPr txBox="1"/>
          <p:nvPr/>
        </p:nvSpPr>
        <p:spPr>
          <a:xfrm>
            <a:off x="5355485" y="2758611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noFill/>
                <a:latin typeface="Consolas" panose="020B0609020204030204" pitchFamily="49" charset="0"/>
              </a:rPr>
              <a:t>List l = …;</a:t>
            </a:r>
          </a:p>
          <a:p>
            <a:r>
              <a:rPr lang="en-US" sz="2800" dirty="0" err="1">
                <a:noFill/>
                <a:latin typeface="Consolas" panose="020B0609020204030204" pitchFamily="49" charset="0"/>
              </a:rPr>
              <a:t>l.sort</a:t>
            </a:r>
            <a:r>
              <a:rPr lang="en-US" sz="2800" dirty="0">
                <a:noFill/>
                <a:latin typeface="Consolas" panose="020B0609020204030204" pitchFamily="49" charset="0"/>
              </a:rPr>
              <a:t>(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</a:rPr>
              <a:t>) =&gt; x &gt; y</a:t>
            </a:r>
            <a:r>
              <a:rPr lang="en-US" sz="2800" dirty="0">
                <a:noFill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D62CF-DA57-4C7D-ACE9-4FDECFB42CBE}"/>
              </a:ext>
            </a:extLst>
          </p:cNvPr>
          <p:cNvCxnSpPr>
            <a:cxnSpLocks/>
          </p:cNvCxnSpPr>
          <p:nvPr/>
        </p:nvCxnSpPr>
        <p:spPr>
          <a:xfrm flipH="1">
            <a:off x="4420797" y="4737765"/>
            <a:ext cx="1444519" cy="52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43B5C-EAF1-4E7F-B6A3-E9BC29FF5291}"/>
              </a:ext>
            </a:extLst>
          </p:cNvPr>
          <p:cNvSpPr txBox="1"/>
          <p:nvPr/>
        </p:nvSpPr>
        <p:spPr>
          <a:xfrm>
            <a:off x="1274368" y="263040"/>
            <a:ext cx="9643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All values know their most precise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CBBBC-6D43-45B6-B92F-1FDCE4034D7A}"/>
              </a:ext>
            </a:extLst>
          </p:cNvPr>
          <p:cNvSpPr txBox="1"/>
          <p:nvPr/>
        </p:nvSpPr>
        <p:spPr>
          <a:xfrm>
            <a:off x="5865316" y="4341431"/>
            <a:ext cx="4519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Something must go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999D8-211A-4BF9-973B-A57BE910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18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9CAF4-B58D-494B-A7E3-C3068BDE5834}"/>
              </a:ext>
            </a:extLst>
          </p:cNvPr>
          <p:cNvGrpSpPr/>
          <p:nvPr/>
        </p:nvGrpSpPr>
        <p:grpSpPr>
          <a:xfrm>
            <a:off x="1108037" y="1581597"/>
            <a:ext cx="4040033" cy="4386012"/>
            <a:chOff x="578432" y="3021990"/>
            <a:chExt cx="2955240" cy="32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66FA65-487B-48AA-89AA-67DE04EE50E8}"/>
                    </a:ext>
                  </a:extLst>
                </p14:cNvPr>
                <p14:cNvContentPartPr/>
                <p14:nvPr/>
              </p14:nvContentPartPr>
              <p14:xfrm>
                <a:off x="578432" y="3021990"/>
                <a:ext cx="2955240" cy="3208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66FA65-487B-48AA-89AA-67DE04EE50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475" y="3008033"/>
                  <a:ext cx="2982891" cy="323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6168D18-D81D-421B-89F1-7B81E00B729C}"/>
                    </a:ext>
                  </a:extLst>
                </p14:cNvPr>
                <p14:cNvContentPartPr/>
                <p14:nvPr/>
              </p14:nvContentPartPr>
              <p14:xfrm>
                <a:off x="1870112" y="4938630"/>
                <a:ext cx="475440" cy="15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BE69B0-8996-4DD8-9E65-74A25B6B3B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6159" y="4924681"/>
                  <a:ext cx="503082" cy="182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885CA7-0938-4C5A-9BE3-4CE66B7BCDBE}"/>
                    </a:ext>
                  </a:extLst>
                </p14:cNvPr>
                <p14:cNvContentPartPr/>
                <p14:nvPr/>
              </p14:nvContentPartPr>
              <p14:xfrm>
                <a:off x="1084832" y="4964550"/>
                <a:ext cx="299760" cy="6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BC5CBF-E5EC-4014-A093-23FF3E791A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0871" y="4950588"/>
                  <a:ext cx="327418" cy="95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74981E-2C47-48F3-8D31-6761EFD040E3}"/>
                    </a:ext>
                  </a:extLst>
                </p14:cNvPr>
                <p14:cNvContentPartPr/>
                <p14:nvPr/>
              </p14:nvContentPartPr>
              <p14:xfrm>
                <a:off x="2851472" y="4727105"/>
                <a:ext cx="392760" cy="243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317F4F-6B5B-4F33-8EF5-D4E3BC9F91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37520" y="4713146"/>
                  <a:ext cx="420401" cy="271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35ABA4-CE96-4B23-A624-5482CE4D57EF}"/>
                    </a:ext>
                  </a:extLst>
                </p14:cNvPr>
                <p14:cNvContentPartPr/>
                <p14:nvPr/>
              </p14:nvContentPartPr>
              <p14:xfrm>
                <a:off x="976232" y="5987310"/>
                <a:ext cx="10560" cy="20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2EF0C56-0579-46A4-A8E2-53BF0F4D0E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2240" y="5973343"/>
                  <a:ext cx="38280" cy="2292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D378144-0B9E-4543-A3B4-9962B97F5319}"/>
              </a:ext>
            </a:extLst>
          </p:cNvPr>
          <p:cNvSpPr txBox="1"/>
          <p:nvPr/>
        </p:nvSpPr>
        <p:spPr>
          <a:xfrm>
            <a:off x="3138457" y="4737765"/>
            <a:ext cx="1823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Hi, I’m a</a:t>
            </a:r>
          </a:p>
          <a:p>
            <a:pPr algn="ctr"/>
            <a:endParaRPr lang="en-US" sz="200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0226358-3E10-4E58-8FFA-FC25F5538CCA}"/>
                  </a:ext>
                </a:extLst>
              </p14:cNvPr>
              <p14:cNvContentPartPr/>
              <p14:nvPr/>
            </p14:nvContentPartPr>
            <p14:xfrm>
              <a:off x="3276613" y="4645103"/>
              <a:ext cx="1547136" cy="924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0226358-3E10-4E58-8FFA-FC25F5538CC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57521" y="4626013"/>
                <a:ext cx="1584959" cy="96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E55BF04-3F7E-4702-A47D-AFC204D9D20F}"/>
                  </a:ext>
                </a:extLst>
              </p14:cNvPr>
              <p14:cNvContentPartPr/>
              <p14:nvPr/>
            </p14:nvContentPartPr>
            <p14:xfrm>
              <a:off x="2915193" y="3788038"/>
              <a:ext cx="504960" cy="77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55BF04-3F7E-4702-A47D-AFC204D9D2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03096" y="3778417"/>
                <a:ext cx="529154" cy="96763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8973547-A1A1-4814-BD73-8E978E10A106}"/>
              </a:ext>
            </a:extLst>
          </p:cNvPr>
          <p:cNvSpPr txBox="1"/>
          <p:nvPr/>
        </p:nvSpPr>
        <p:spPr>
          <a:xfrm>
            <a:off x="5355485" y="2758611"/>
            <a:ext cx="4719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latin typeface="Consolas" panose="020B0609020204030204" pitchFamily="49" charset="0"/>
              </a:rPr>
              <a:t> l = …;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l.sort</a:t>
            </a:r>
            <a:r>
              <a:rPr lang="en-US" sz="2800" dirty="0">
                <a:latin typeface="Consolas" panose="020B0609020204030204" pitchFamily="49" charset="0"/>
              </a:rPr>
              <a:t>((</a:t>
            </a:r>
            <a:r>
              <a:rPr lang="en-US" sz="2800" dirty="0" err="1">
                <a:latin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</a:rPr>
              <a:t>) =&gt; x &gt; y);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D62CF-DA57-4C7D-ACE9-4FDECFB42CBE}"/>
              </a:ext>
            </a:extLst>
          </p:cNvPr>
          <p:cNvCxnSpPr>
            <a:cxnSpLocks/>
          </p:cNvCxnSpPr>
          <p:nvPr/>
        </p:nvCxnSpPr>
        <p:spPr>
          <a:xfrm flipH="1">
            <a:off x="4420797" y="4737765"/>
            <a:ext cx="1444519" cy="5287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43B5C-EAF1-4E7F-B6A3-E9BC29FF5291}"/>
              </a:ext>
            </a:extLst>
          </p:cNvPr>
          <p:cNvSpPr txBox="1"/>
          <p:nvPr/>
        </p:nvSpPr>
        <p:spPr>
          <a:xfrm>
            <a:off x="1274368" y="263040"/>
            <a:ext cx="9643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All values know their most precise type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2D435E-BED1-47DA-9B76-304290AD3157}"/>
              </a:ext>
            </a:extLst>
          </p:cNvPr>
          <p:cNvGrpSpPr/>
          <p:nvPr/>
        </p:nvGrpSpPr>
        <p:grpSpPr>
          <a:xfrm>
            <a:off x="1108037" y="1581597"/>
            <a:ext cx="4040033" cy="4386012"/>
            <a:chOff x="578432" y="3021990"/>
            <a:chExt cx="2955240" cy="32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562CB2-4720-4F74-817D-882E3F3C6A06}"/>
                    </a:ext>
                  </a:extLst>
                </p14:cNvPr>
                <p14:cNvContentPartPr/>
                <p14:nvPr/>
              </p14:nvContentPartPr>
              <p14:xfrm>
                <a:off x="578432" y="3021990"/>
                <a:ext cx="2955240" cy="32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562CB2-4720-4F74-817D-882E3F3C6A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475" y="3008034"/>
                  <a:ext cx="2982891" cy="3235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BE69B0-8996-4DD8-9E65-74A25B6B3B18}"/>
                    </a:ext>
                  </a:extLst>
                </p14:cNvPr>
                <p14:cNvContentPartPr/>
                <p14:nvPr/>
              </p14:nvContentPartPr>
              <p14:xfrm>
                <a:off x="1870112" y="4938630"/>
                <a:ext cx="475440" cy="15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BE69B0-8996-4DD8-9E65-74A25B6B3B1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6159" y="4924681"/>
                  <a:ext cx="503082" cy="182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BC5CBF-E5EC-4014-A093-23FF3E791A9F}"/>
                    </a:ext>
                  </a:extLst>
                </p14:cNvPr>
                <p14:cNvContentPartPr/>
                <p14:nvPr/>
              </p14:nvContentPartPr>
              <p14:xfrm>
                <a:off x="1084832" y="4964550"/>
                <a:ext cx="299760" cy="6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BC5CBF-E5EC-4014-A093-23FF3E791A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0871" y="4950588"/>
                  <a:ext cx="327418" cy="95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317F4F-6B5B-4F33-8EF5-D4E3BC9F91AE}"/>
                    </a:ext>
                  </a:extLst>
                </p14:cNvPr>
                <p14:cNvContentPartPr/>
                <p14:nvPr/>
              </p14:nvContentPartPr>
              <p14:xfrm>
                <a:off x="2851472" y="4727105"/>
                <a:ext cx="392760" cy="243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317F4F-6B5B-4F33-8EF5-D4E3BC9F91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37520" y="4713146"/>
                  <a:ext cx="420401" cy="271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2EF0C56-0579-46A4-A8E2-53BF0F4D0EF4}"/>
                    </a:ext>
                  </a:extLst>
                </p14:cNvPr>
                <p14:cNvContentPartPr/>
                <p14:nvPr/>
              </p14:nvContentPartPr>
              <p14:xfrm>
                <a:off x="976232" y="5987310"/>
                <a:ext cx="10560" cy="20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2EF0C56-0579-46A4-A8E2-53BF0F4D0E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2240" y="5973343"/>
                  <a:ext cx="38280" cy="2292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39880D57-8B84-4D3E-814D-7AA995124C93}"/>
              </a:ext>
            </a:extLst>
          </p:cNvPr>
          <p:cNvSpPr txBox="1"/>
          <p:nvPr/>
        </p:nvSpPr>
        <p:spPr>
          <a:xfrm>
            <a:off x="3138457" y="4737765"/>
            <a:ext cx="1823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Hi, I’m a</a:t>
            </a:r>
          </a:p>
          <a:p>
            <a:pPr algn="ctr"/>
            <a:r>
              <a:rPr lang="en-US" sz="2000" b="1" dirty="0">
                <a:latin typeface="Consolas" panose="020B0609020204030204" pitchFamily="49" charset="0"/>
              </a:rPr>
              <a:t>Comparator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4C4E2B-D01D-4EE4-A56B-FB061E98FDBA}"/>
                  </a:ext>
                </a:extLst>
              </p14:cNvPr>
              <p14:cNvContentPartPr/>
              <p14:nvPr/>
            </p14:nvContentPartPr>
            <p14:xfrm>
              <a:off x="3276613" y="4645103"/>
              <a:ext cx="1547136" cy="92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4C4E2B-D01D-4EE4-A56B-FB061E98FD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57521" y="4626013"/>
                <a:ext cx="1584959" cy="9627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999D8-211A-4BF9-973B-A57BE910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19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98490-D92F-4405-9301-2BAABA3C215D}"/>
              </a:ext>
            </a:extLst>
          </p:cNvPr>
          <p:cNvSpPr txBox="1"/>
          <p:nvPr/>
        </p:nvSpPr>
        <p:spPr>
          <a:xfrm>
            <a:off x="5355485" y="2758611"/>
            <a:ext cx="6691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latin typeface="Consolas" panose="020B0609020204030204" pitchFamily="49" charset="0"/>
              </a:rPr>
              <a:t> l = …;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l.sort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Comparator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x,y</a:t>
            </a:r>
            <a:r>
              <a:rPr lang="en-US" sz="2800" dirty="0">
                <a:latin typeface="Consolas" panose="020B0609020204030204" pitchFamily="49" charset="0"/>
              </a:rPr>
              <a:t>) =&gt; x &gt; y);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5049FB-1814-4ABA-95FD-F24B0D9F4446}"/>
                  </a:ext>
                </a:extLst>
              </p14:cNvPr>
              <p14:cNvContentPartPr/>
              <p14:nvPr/>
            </p14:nvContentPartPr>
            <p14:xfrm>
              <a:off x="2915193" y="3788038"/>
              <a:ext cx="504960" cy="77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5049FB-1814-4ABA-95FD-F24B0D9F44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03096" y="3778417"/>
                <a:ext cx="529154" cy="96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12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6A2AB-3CA0-4724-875F-06BBB226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Gradual Typing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BA5F3-00EB-420D-996C-07BF53D46F94}"/>
              </a:ext>
            </a:extLst>
          </p:cNvPr>
          <p:cNvSpPr txBox="1"/>
          <p:nvPr/>
        </p:nvSpPr>
        <p:spPr>
          <a:xfrm>
            <a:off x="955040" y="258848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Static Type-Checking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8D6A-B935-4A93-A4BF-54853317921D}"/>
              </a:ext>
            </a:extLst>
          </p:cNvPr>
          <p:cNvSpPr txBox="1"/>
          <p:nvPr/>
        </p:nvSpPr>
        <p:spPr>
          <a:xfrm>
            <a:off x="6573520" y="258848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Dynamic Type-Checking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83F8CA-3B7D-4465-B4DB-C879476E94F7}"/>
              </a:ext>
            </a:extLst>
          </p:cNvPr>
          <p:cNvGrpSpPr/>
          <p:nvPr/>
        </p:nvGrpSpPr>
        <p:grpSpPr>
          <a:xfrm>
            <a:off x="3764280" y="2576974"/>
            <a:ext cx="4663440" cy="2177811"/>
            <a:chOff x="3764280" y="2030965"/>
            <a:chExt cx="4663440" cy="2177811"/>
          </a:xfrm>
        </p:grpSpPr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70975981-7AF1-48FA-9097-5F0DEA1326DC}"/>
                </a:ext>
              </a:extLst>
            </p:cNvPr>
            <p:cNvSpPr/>
            <p:nvPr/>
          </p:nvSpPr>
          <p:spPr>
            <a:xfrm>
              <a:off x="5776947" y="2030965"/>
              <a:ext cx="638107" cy="638107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567A91B6-FA5E-4812-9C4D-4DCBF38FB915}"/>
                </a:ext>
              </a:extLst>
            </p:cNvPr>
            <p:cNvSpPr/>
            <p:nvPr/>
          </p:nvSpPr>
          <p:spPr>
            <a:xfrm>
              <a:off x="5928189" y="2909303"/>
              <a:ext cx="335622" cy="67757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B444AB-301B-4B66-89CE-671CC65F1598}"/>
                </a:ext>
              </a:extLst>
            </p:cNvPr>
            <p:cNvSpPr txBox="1"/>
            <p:nvPr/>
          </p:nvSpPr>
          <p:spPr>
            <a:xfrm>
              <a:off x="3764280" y="3685556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Gradual Typing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DBFD2D-AB80-4531-871A-CB04CCF3D813}"/>
              </a:ext>
            </a:extLst>
          </p:cNvPr>
          <p:cNvGrpSpPr/>
          <p:nvPr/>
        </p:nvGrpSpPr>
        <p:grpSpPr>
          <a:xfrm>
            <a:off x="938261" y="3769512"/>
            <a:ext cx="792480" cy="2637120"/>
            <a:chOff x="938261" y="3769512"/>
            <a:chExt cx="792480" cy="26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D3CF7F-198F-4A0C-991F-BB495A6A4BE8}"/>
                    </a:ext>
                  </a:extLst>
                </p14:cNvPr>
                <p14:cNvContentPartPr/>
                <p14:nvPr/>
              </p14:nvContentPartPr>
              <p14:xfrm>
                <a:off x="938261" y="3769512"/>
                <a:ext cx="733920" cy="680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D3CF7F-198F-4A0C-991F-BB495A6A4B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663" y="3756914"/>
                  <a:ext cx="759116" cy="705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7CD685B-92D1-4DB7-850E-ABC5DC261673}"/>
                    </a:ext>
                  </a:extLst>
                </p14:cNvPr>
                <p14:cNvContentPartPr/>
                <p14:nvPr/>
              </p14:nvContentPartPr>
              <p14:xfrm>
                <a:off x="1267901" y="4455432"/>
                <a:ext cx="79920" cy="994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7CD685B-92D1-4DB7-850E-ABC5DC2616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55301" y="4442832"/>
                  <a:ext cx="10512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5EE42D2-546B-4A15-B54A-A9181C0874A2}"/>
                    </a:ext>
                  </a:extLst>
                </p14:cNvPr>
                <p14:cNvContentPartPr/>
                <p14:nvPr/>
              </p14:nvContentPartPr>
              <p14:xfrm>
                <a:off x="959621" y="5465352"/>
                <a:ext cx="377760" cy="941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5EE42D2-546B-4A15-B54A-A9181C087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7017" y="5452749"/>
                  <a:ext cx="402968" cy="966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153062F-2FD3-48E8-89C7-74BA55809509}"/>
                    </a:ext>
                  </a:extLst>
                </p14:cNvPr>
                <p14:cNvContentPartPr/>
                <p14:nvPr/>
              </p14:nvContentPartPr>
              <p14:xfrm>
                <a:off x="1342421" y="5433432"/>
                <a:ext cx="388320" cy="893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153062F-2FD3-48E8-89C7-74BA558095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9825" y="5420825"/>
                  <a:ext cx="413512" cy="918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FE326FD-ACBC-487C-A0C9-3A98652A984D}"/>
                    </a:ext>
                  </a:extLst>
                </p14:cNvPr>
                <p14:cNvContentPartPr/>
                <p14:nvPr/>
              </p14:nvContentPartPr>
              <p14:xfrm>
                <a:off x="954341" y="4450152"/>
                <a:ext cx="654000" cy="526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FE326FD-ACBC-487C-A0C9-3A98652A98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743" y="4437546"/>
                  <a:ext cx="679195" cy="5517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5F40A9-A1C0-4555-B84C-EDD001CB4262}"/>
              </a:ext>
            </a:extLst>
          </p:cNvPr>
          <p:cNvGrpSpPr/>
          <p:nvPr/>
        </p:nvGrpSpPr>
        <p:grpSpPr>
          <a:xfrm>
            <a:off x="1629286" y="4413554"/>
            <a:ext cx="3483163" cy="821666"/>
            <a:chOff x="1629286" y="4413554"/>
            <a:chExt cx="3483163" cy="821666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D127FBC-99F9-42CD-ADC3-C9617B72FABD}"/>
                </a:ext>
              </a:extLst>
            </p:cNvPr>
            <p:cNvSpPr txBox="1"/>
            <p:nvPr/>
          </p:nvSpPr>
          <p:spPr>
            <a:xfrm>
              <a:off x="2055202" y="4588889"/>
              <a:ext cx="3057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 place for everything, </a:t>
              </a:r>
            </a:p>
            <a:p>
              <a:r>
                <a:rPr lang="en-US" dirty="0">
                  <a:latin typeface="Comic Sans MS" panose="030F0702030302020204" pitchFamily="66" charset="0"/>
                </a:rPr>
                <a:t>and everything in its place.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E575E3-8008-4542-B4C8-2CA505A54472}"/>
                    </a:ext>
                  </a:extLst>
                </p14:cNvPr>
                <p14:cNvContentPartPr/>
                <p14:nvPr/>
              </p14:nvContentPartPr>
              <p14:xfrm>
                <a:off x="1629286" y="4413554"/>
                <a:ext cx="451680" cy="504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E575E3-8008-4542-B4C8-2CA505A544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16689" y="4400957"/>
                  <a:ext cx="476873" cy="5294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FE79D1-021B-472D-9A67-596E40592C9E}"/>
              </a:ext>
            </a:extLst>
          </p:cNvPr>
          <p:cNvGrpSpPr/>
          <p:nvPr/>
        </p:nvGrpSpPr>
        <p:grpSpPr>
          <a:xfrm>
            <a:off x="8386643" y="3648431"/>
            <a:ext cx="2348720" cy="783014"/>
            <a:chOff x="8386643" y="3648431"/>
            <a:chExt cx="2348720" cy="78301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DB83A-9E23-40B8-A8F0-52AB563E2BB7}"/>
                </a:ext>
              </a:extLst>
            </p:cNvPr>
            <p:cNvSpPr txBox="1"/>
            <p:nvPr/>
          </p:nvSpPr>
          <p:spPr>
            <a:xfrm>
              <a:off x="8386643" y="3648431"/>
              <a:ext cx="2348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Whoa, dude. Chillax!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1F4DDA-04E6-4B0B-937A-99108F03E7DC}"/>
                    </a:ext>
                  </a:extLst>
                </p14:cNvPr>
                <p14:cNvContentPartPr/>
                <p14:nvPr/>
              </p14:nvContentPartPr>
              <p14:xfrm>
                <a:off x="9489314" y="4120645"/>
                <a:ext cx="187920" cy="3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1F4DDA-04E6-4B0B-937A-99108F03E7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76714" y="4108040"/>
                  <a:ext cx="213120" cy="3360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655A37-8539-4FBB-883B-B98B3F82F04B}"/>
              </a:ext>
            </a:extLst>
          </p:cNvPr>
          <p:cNvGrpSpPr/>
          <p:nvPr/>
        </p:nvGrpSpPr>
        <p:grpSpPr>
          <a:xfrm>
            <a:off x="7400082" y="4155794"/>
            <a:ext cx="4077960" cy="2436501"/>
            <a:chOff x="7400082" y="4155794"/>
            <a:chExt cx="4077960" cy="24365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20587C-D495-45EA-A4DB-13C1A18D6B90}"/>
                    </a:ext>
                  </a:extLst>
                </p14:cNvPr>
                <p14:cNvContentPartPr/>
                <p14:nvPr/>
              </p14:nvContentPartPr>
              <p14:xfrm>
                <a:off x="7400082" y="5369255"/>
                <a:ext cx="377760" cy="1223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20587C-D495-45EA-A4DB-13C1A18D6B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87478" y="5356654"/>
                  <a:ext cx="402968" cy="124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1E2AC8-AE2C-4CC3-86B5-A21B3E6A3F28}"/>
                    </a:ext>
                  </a:extLst>
                </p14:cNvPr>
                <p14:cNvContentPartPr/>
                <p14:nvPr/>
              </p14:nvContentPartPr>
              <p14:xfrm>
                <a:off x="7793442" y="6097655"/>
                <a:ext cx="3110160" cy="101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1E2AC8-AE2C-4CC3-86B5-A21B3E6A3F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80842" y="6085040"/>
                  <a:ext cx="3135361" cy="126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9EDC4D-3424-478D-91E0-E1D06641EC34}"/>
                    </a:ext>
                  </a:extLst>
                </p14:cNvPr>
                <p14:cNvContentPartPr/>
                <p14:nvPr/>
              </p14:nvContentPartPr>
              <p14:xfrm>
                <a:off x="7719042" y="4842935"/>
                <a:ext cx="3042720" cy="63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9EDC4D-3424-478D-91E0-E1D06641EC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06442" y="4830335"/>
                  <a:ext cx="30679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629256-2D2E-43DD-B110-89F5E5534B80}"/>
                    </a:ext>
                  </a:extLst>
                </p14:cNvPr>
                <p14:cNvContentPartPr/>
                <p14:nvPr/>
              </p14:nvContentPartPr>
              <p14:xfrm>
                <a:off x="8878002" y="4912055"/>
                <a:ext cx="21600" cy="702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629256-2D2E-43DD-B110-89F5E5534B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73682" y="4907735"/>
                  <a:ext cx="295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FB7FB4-8427-46D4-95AD-F3811C081919}"/>
                    </a:ext>
                  </a:extLst>
                </p14:cNvPr>
                <p14:cNvContentPartPr/>
                <p14:nvPr/>
              </p14:nvContentPartPr>
              <p14:xfrm>
                <a:off x="8293482" y="5587175"/>
                <a:ext cx="366840" cy="53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FB7FB4-8427-46D4-95AD-F3811C0819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89162" y="5582855"/>
                  <a:ext cx="374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C644D19-234B-4276-803C-0396EFA84732}"/>
                    </a:ext>
                  </a:extLst>
                </p14:cNvPr>
                <p14:cNvContentPartPr/>
                <p14:nvPr/>
              </p14:nvContentPartPr>
              <p14:xfrm>
                <a:off x="7793442" y="5613815"/>
                <a:ext cx="617040" cy="16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C644D19-234B-4276-803C-0396EFA847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89122" y="5609495"/>
                  <a:ext cx="624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9F9355-3CED-46B3-8063-12314AB39686}"/>
                    </a:ext>
                  </a:extLst>
                </p14:cNvPr>
                <p14:cNvContentPartPr/>
                <p14:nvPr/>
              </p14:nvContentPartPr>
              <p14:xfrm>
                <a:off x="8622882" y="5587175"/>
                <a:ext cx="2137320" cy="101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9F9355-3CED-46B3-8063-12314AB396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18562" y="5582855"/>
                  <a:ext cx="2145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BC9C46D-0AF4-416C-A4C1-9F0396E06A8D}"/>
                    </a:ext>
                  </a:extLst>
                </p14:cNvPr>
                <p14:cNvContentPartPr/>
                <p14:nvPr/>
              </p14:nvContentPartPr>
              <p14:xfrm>
                <a:off x="8883162" y="5592695"/>
                <a:ext cx="16200" cy="170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BC9C46D-0AF4-416C-A4C1-9F0396E06A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78842" y="5588375"/>
                  <a:ext cx="24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EFD450-01B8-46C8-8C7E-A12B871C0835}"/>
                    </a:ext>
                  </a:extLst>
                </p14:cNvPr>
                <p14:cNvContentPartPr/>
                <p14:nvPr/>
              </p14:nvContentPartPr>
              <p14:xfrm>
                <a:off x="9941442" y="4954535"/>
                <a:ext cx="53520" cy="733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EFD450-01B8-46C8-8C7E-A12B871C083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37132" y="4950216"/>
                  <a:ext cx="61422" cy="741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175966-92B5-47D1-A0F6-97354A64AE7C}"/>
                    </a:ext>
                  </a:extLst>
                </p14:cNvPr>
                <p14:cNvContentPartPr/>
                <p14:nvPr/>
              </p14:nvContentPartPr>
              <p14:xfrm>
                <a:off x="9648882" y="5661695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175966-92B5-47D1-A0F6-97354A64AE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36282" y="5649095"/>
                  <a:ext cx="25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6773F4C-046C-464A-8430-FD9CED066C59}"/>
                    </a:ext>
                  </a:extLst>
                </p14:cNvPr>
                <p14:cNvContentPartPr/>
                <p14:nvPr/>
              </p14:nvContentPartPr>
              <p14:xfrm>
                <a:off x="7830522" y="5773295"/>
                <a:ext cx="3078360" cy="14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6773F4C-046C-464A-8430-FD9CED066C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17922" y="5760695"/>
                  <a:ext cx="310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C160BF-9DD2-40D1-9A86-0B39FF9CE56B}"/>
                    </a:ext>
                  </a:extLst>
                </p14:cNvPr>
                <p14:cNvContentPartPr/>
                <p14:nvPr/>
              </p14:nvContentPartPr>
              <p14:xfrm>
                <a:off x="8862162" y="5709575"/>
                <a:ext cx="21600" cy="101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C160BF-9DD2-40D1-9A86-0B39FF9CE5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57842" y="5705250"/>
                  <a:ext cx="29520" cy="109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971814-E182-48AB-A59A-E72B57915D93}"/>
                    </a:ext>
                  </a:extLst>
                </p14:cNvPr>
                <p14:cNvContentPartPr/>
                <p14:nvPr/>
              </p14:nvContentPartPr>
              <p14:xfrm>
                <a:off x="9994482" y="5688215"/>
                <a:ext cx="3216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971814-E182-48AB-A59A-E72B57915D9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90146" y="5683895"/>
                  <a:ext cx="4011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2A118BD-0DC5-4EE6-A08F-E153DB665DDD}"/>
                    </a:ext>
                  </a:extLst>
                </p14:cNvPr>
                <p14:cNvContentPartPr/>
                <p14:nvPr/>
              </p14:nvContentPartPr>
              <p14:xfrm>
                <a:off x="8856882" y="5837135"/>
                <a:ext cx="5400" cy="25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2A118BD-0DC5-4EE6-A08F-E153DB665D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52562" y="5832815"/>
                  <a:ext cx="13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F49AFC9-AC1B-461C-B64F-C4B3866A522F}"/>
                    </a:ext>
                  </a:extLst>
                </p14:cNvPr>
                <p14:cNvContentPartPr/>
                <p14:nvPr/>
              </p14:nvContentPartPr>
              <p14:xfrm>
                <a:off x="9999762" y="5826455"/>
                <a:ext cx="37440" cy="260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F49AFC9-AC1B-461C-B64F-C4B3866A52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95442" y="5822135"/>
                  <a:ext cx="45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8208E2F-C5B3-4812-AA58-9676E88D9858}"/>
                    </a:ext>
                  </a:extLst>
                </p14:cNvPr>
                <p14:cNvContentPartPr/>
                <p14:nvPr/>
              </p14:nvContentPartPr>
              <p14:xfrm>
                <a:off x="10893042" y="5215175"/>
                <a:ext cx="585000" cy="1345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8208E2F-C5B3-4812-AA58-9676E88D98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80442" y="5202575"/>
                  <a:ext cx="610200" cy="13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51FC47-E935-425C-97F5-687DC604E9B3}"/>
                    </a:ext>
                  </a:extLst>
                </p14:cNvPr>
                <p14:cNvContentPartPr/>
                <p14:nvPr/>
              </p14:nvContentPartPr>
              <p14:xfrm>
                <a:off x="11094762" y="5155775"/>
                <a:ext cx="11160" cy="134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51FC47-E935-425C-97F5-687DC604E9B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82162" y="5143175"/>
                  <a:ext cx="36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B6B35BB-AFED-46AF-820E-CE2A2EA3AFE0}"/>
                    </a:ext>
                  </a:extLst>
                </p14:cNvPr>
                <p14:cNvContentPartPr/>
                <p14:nvPr/>
              </p14:nvContentPartPr>
              <p14:xfrm>
                <a:off x="9858886" y="4155794"/>
                <a:ext cx="621600" cy="563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B6B35BB-AFED-46AF-820E-CE2A2EA3AFE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6288" y="4143194"/>
                  <a:ext cx="646795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DD6BEFE-7F7E-4947-A011-074DED587940}"/>
                    </a:ext>
                  </a:extLst>
                </p14:cNvPr>
                <p14:cNvContentPartPr/>
                <p14:nvPr/>
              </p14:nvContentPartPr>
              <p14:xfrm>
                <a:off x="10023046" y="4747634"/>
                <a:ext cx="12000" cy="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DD6BEFE-7F7E-4947-A011-074DED58794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14646" y="4739234"/>
                  <a:ext cx="28800" cy="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7288232-21EB-4166-B81B-2760F22C79FF}"/>
                    </a:ext>
                  </a:extLst>
                </p14:cNvPr>
                <p14:cNvContentPartPr/>
                <p14:nvPr/>
              </p14:nvContentPartPr>
              <p14:xfrm>
                <a:off x="10040806" y="4700834"/>
                <a:ext cx="592320" cy="123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7288232-21EB-4166-B81B-2760F22C79F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28203" y="4688246"/>
                  <a:ext cx="617525" cy="148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4B8233A-9373-4C36-A315-0EA1BEB7F8CA}"/>
                    </a:ext>
                  </a:extLst>
                </p14:cNvPr>
                <p14:cNvContentPartPr/>
                <p14:nvPr/>
              </p14:nvContentPartPr>
              <p14:xfrm>
                <a:off x="10767526" y="4864994"/>
                <a:ext cx="322560" cy="334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4B8233A-9373-4C36-A315-0EA1BEB7F8C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54926" y="4852399"/>
                  <a:ext cx="347760" cy="359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3E7A15-8BC1-46D6-9E92-FE1B50008CC0}"/>
                    </a:ext>
                  </a:extLst>
                </p14:cNvPr>
                <p14:cNvContentPartPr/>
                <p14:nvPr/>
              </p14:nvContentPartPr>
              <p14:xfrm>
                <a:off x="8194246" y="5439314"/>
                <a:ext cx="1366080" cy="316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3E7A15-8BC1-46D6-9E92-FE1B50008C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81647" y="5426714"/>
                  <a:ext cx="1391278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8B7166D-853F-4EEE-8A2A-C14FA31EFE63}"/>
                    </a:ext>
                  </a:extLst>
                </p14:cNvPr>
                <p14:cNvContentPartPr/>
                <p14:nvPr/>
              </p14:nvContentPartPr>
              <p14:xfrm>
                <a:off x="9530806" y="4695074"/>
                <a:ext cx="510240" cy="1078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8B7166D-853F-4EEE-8A2A-C14FA31EFE6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18203" y="4682475"/>
                  <a:ext cx="535446" cy="1103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B921B20-EF6A-4FE1-BAEB-B5541CFDABD3}"/>
                    </a:ext>
                  </a:extLst>
                </p14:cNvPr>
                <p14:cNvContentPartPr/>
                <p14:nvPr/>
              </p14:nvContentPartPr>
              <p14:xfrm>
                <a:off x="9571846" y="5750114"/>
                <a:ext cx="240" cy="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B921B20-EF6A-4FE1-BAEB-B5541CFDABD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63446" y="5741714"/>
                  <a:ext cx="17040" cy="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D16B3C-5460-47EF-A6AC-07F25B4DB1F0}"/>
                    </a:ext>
                  </a:extLst>
                </p14:cNvPr>
                <p14:cNvContentPartPr/>
                <p14:nvPr/>
              </p14:nvContentPartPr>
              <p14:xfrm>
                <a:off x="9178966" y="4695074"/>
                <a:ext cx="873600" cy="18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D16B3C-5460-47EF-A6AC-07F25B4DB1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66368" y="4682466"/>
                  <a:ext cx="898797" cy="207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8D0CD7-D864-463B-B1AA-1C8B2A104006}"/>
                    </a:ext>
                  </a:extLst>
                </p14:cNvPr>
                <p14:cNvContentPartPr/>
                <p14:nvPr/>
              </p14:nvContentPartPr>
              <p14:xfrm>
                <a:off x="8628166" y="5632754"/>
                <a:ext cx="920400" cy="79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8D0CD7-D864-463B-B1AA-1C8B2A1040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5568" y="5620156"/>
                  <a:ext cx="945597" cy="8167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2E35-6775-4E2F-89D4-7A656AA5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3D638-D05C-425A-89CD-6BEC5A851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6:13</a:t>
            </a:r>
            <a:r>
              <a:rPr lang="en-US" dirty="0">
                <a:solidFill>
                  <a:schemeClr val="bg1"/>
                </a:solidFill>
              </a:rPr>
              <a:t> And set up false witnesses, which said, This is a major gain in efficiency.</a:t>
            </a:r>
          </a:p>
          <a:p>
            <a:r>
              <a:rPr lang="en-US" dirty="0">
                <a:solidFill>
                  <a:schemeClr val="bg1"/>
                </a:solidFill>
              </a:rPr>
              <a:t>-- King James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C7E0-188D-40C6-B402-ACC5F842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1EE98C-21BE-4ADC-9BA7-34302E7D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Efficiency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9D71-C023-47FF-A942-0A819FF6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EA22AD1-BF5A-4E3C-9478-9A421A78639E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AF95601-F80B-415A-9C58-CD37451BC012}"/>
                  </a:ext>
                </a:extLst>
              </p14:cNvPr>
              <p14:cNvContentPartPr/>
              <p14:nvPr/>
            </p14:nvContentPartPr>
            <p14:xfrm>
              <a:off x="3402352" y="4179256"/>
              <a:ext cx="4720370" cy="6158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AF95601-F80B-415A-9C58-CD37451BC0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752" y="4166659"/>
                <a:ext cx="4745570" cy="641019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5C55801-A762-43CF-86C4-B21446FE4DBE}"/>
              </a:ext>
            </a:extLst>
          </p:cNvPr>
          <p:cNvGrpSpPr/>
          <p:nvPr/>
        </p:nvGrpSpPr>
        <p:grpSpPr>
          <a:xfrm>
            <a:off x="2303813" y="1421576"/>
            <a:ext cx="6659595" cy="4516088"/>
            <a:chOff x="4520628" y="2466324"/>
            <a:chExt cx="2436411" cy="17804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C29AFD-849D-4C54-888D-2DDABB03C7D8}"/>
                    </a:ext>
                  </a:extLst>
                </p14:cNvPr>
                <p14:cNvContentPartPr/>
                <p14:nvPr/>
              </p14:nvContentPartPr>
              <p14:xfrm>
                <a:off x="4882282" y="2466324"/>
                <a:ext cx="2074757" cy="1503845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C29AFD-849D-4C54-888D-2DDABB03C7D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7673" y="2461357"/>
                  <a:ext cx="2083976" cy="151377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FE0C53-BEEA-47AB-8943-AD5081186A0C}"/>
                </a:ext>
              </a:extLst>
            </p:cNvPr>
            <p:cNvSpPr txBox="1"/>
            <p:nvPr/>
          </p:nvSpPr>
          <p:spPr>
            <a:xfrm>
              <a:off x="5300737" y="3971870"/>
              <a:ext cx="1306651" cy="274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More Typed </a:t>
              </a:r>
              <a:r>
                <a:rPr lang="en-US" sz="3200" dirty="0">
                  <a:sym typeface="Wingdings" panose="05000000000000000000" pitchFamily="2" charset="2"/>
                </a:rPr>
                <a:t></a:t>
              </a:r>
              <a:endParaRPr lang="en-US" sz="3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F0A39-8599-4DA9-8C64-C08A6875F26F}"/>
                </a:ext>
              </a:extLst>
            </p:cNvPr>
            <p:cNvSpPr txBox="1"/>
            <p:nvPr/>
          </p:nvSpPr>
          <p:spPr>
            <a:xfrm rot="16200000">
              <a:off x="4034872" y="3054441"/>
              <a:ext cx="1246374" cy="274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Running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25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C867-41EE-4745-9318-FC7CE41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7E31-1EDD-44CB-8DE4-E20D0D8D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EA22AD1-BF5A-4E3C-9478-9A421A78639E}" type="slidenum">
              <a:rPr lang="en-US" smtClean="0"/>
              <a:t>22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7F338B-4D69-4AFE-9DD0-98E58A9FE729}"/>
              </a:ext>
            </a:extLst>
          </p:cNvPr>
          <p:cNvGrpSpPr/>
          <p:nvPr/>
        </p:nvGrpSpPr>
        <p:grpSpPr>
          <a:xfrm>
            <a:off x="2303813" y="1421576"/>
            <a:ext cx="6659595" cy="4516088"/>
            <a:chOff x="4520628" y="2466324"/>
            <a:chExt cx="2436411" cy="1780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9C5961-65F6-4DB4-AFF4-279541F6FE6F}"/>
                </a:ext>
              </a:extLst>
            </p:cNvPr>
            <p:cNvGrpSpPr/>
            <p:nvPr/>
          </p:nvGrpSpPr>
          <p:grpSpPr>
            <a:xfrm>
              <a:off x="4882282" y="2466324"/>
              <a:ext cx="2074757" cy="1503845"/>
              <a:chOff x="6219046" y="2320948"/>
              <a:chExt cx="4367040" cy="316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EB171D2B-1752-4A8B-A243-1B49EC45E7D5}"/>
                      </a:ext>
                    </a:extLst>
                  </p14:cNvPr>
                  <p14:cNvContentPartPr/>
                  <p14:nvPr/>
                </p14:nvContentPartPr>
                <p14:xfrm>
                  <a:off x="6219046" y="2320948"/>
                  <a:ext cx="4367040" cy="3165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EB171D2B-1752-4A8B-A243-1B49EC45E7D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06575" y="2308479"/>
                    <a:ext cx="4391982" cy="31902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3E183C0-0DD0-4850-8829-BCB1DF251827}"/>
                      </a:ext>
                    </a:extLst>
                  </p14:cNvPr>
                  <p14:cNvContentPartPr/>
                  <p14:nvPr/>
                </p14:nvContentPartPr>
                <p14:xfrm>
                  <a:off x="6259800" y="4404868"/>
                  <a:ext cx="3722400" cy="7154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3E183C0-0DD0-4850-8829-BCB1DF25182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47331" y="4392385"/>
                    <a:ext cx="3747337" cy="740406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43E3FF-5245-4C03-B253-D9C292F8A6D7}"/>
                </a:ext>
              </a:extLst>
            </p:cNvPr>
            <p:cNvSpPr txBox="1"/>
            <p:nvPr/>
          </p:nvSpPr>
          <p:spPr>
            <a:xfrm>
              <a:off x="5300737" y="3971870"/>
              <a:ext cx="1306651" cy="274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More Typed </a:t>
              </a:r>
              <a:r>
                <a:rPr lang="en-US" sz="3200" dirty="0">
                  <a:sym typeface="Wingdings" panose="05000000000000000000" pitchFamily="2" charset="2"/>
                </a:rPr>
                <a:t></a:t>
              </a:r>
              <a:endParaRPr lang="en-US" sz="3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852DD1-2805-41DB-82FC-116D7A5418EC}"/>
                </a:ext>
              </a:extLst>
            </p:cNvPr>
            <p:cNvSpPr txBox="1"/>
            <p:nvPr/>
          </p:nvSpPr>
          <p:spPr>
            <a:xfrm rot="16200000">
              <a:off x="4034872" y="3054441"/>
              <a:ext cx="1246374" cy="274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Running Time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BBE3FD4-6D24-4A86-86CF-ADC88EB8DE83}"/>
              </a:ext>
            </a:extLst>
          </p:cNvPr>
          <p:cNvGrpSpPr/>
          <p:nvPr/>
        </p:nvGrpSpPr>
        <p:grpSpPr>
          <a:xfrm>
            <a:off x="3400244" y="3813573"/>
            <a:ext cx="9092543" cy="550422"/>
            <a:chOff x="3799586" y="4080349"/>
            <a:chExt cx="7077211" cy="4616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67FB8B3-C643-45FC-A316-3FCDAABE582C}"/>
                </a:ext>
              </a:extLst>
            </p:cNvPr>
            <p:cNvGrpSpPr/>
            <p:nvPr/>
          </p:nvGrpSpPr>
          <p:grpSpPr>
            <a:xfrm>
              <a:off x="3799586" y="4138373"/>
              <a:ext cx="2574360" cy="298320"/>
              <a:chOff x="3799586" y="4138373"/>
              <a:chExt cx="2574360" cy="29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9C5910A-34C6-453B-830E-A86E1DD9F052}"/>
                      </a:ext>
                    </a:extLst>
                  </p14:cNvPr>
                  <p14:cNvContentPartPr/>
                  <p14:nvPr/>
                </p14:nvContentPartPr>
                <p14:xfrm>
                  <a:off x="4971746" y="4138373"/>
                  <a:ext cx="1388520" cy="745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9C5910A-34C6-453B-830E-A86E1DD9F05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959146" y="4125773"/>
                    <a:ext cx="141372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33ED7F31-6998-4947-B920-167F11FA5FA7}"/>
                      </a:ext>
                    </a:extLst>
                  </p14:cNvPr>
                  <p14:cNvContentPartPr/>
                  <p14:nvPr/>
                </p14:nvContentPartPr>
                <p14:xfrm>
                  <a:off x="6265226" y="4185893"/>
                  <a:ext cx="13680" cy="2508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33ED7F31-6998-4947-B920-167F11FA5FA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252626" y="4173299"/>
                    <a:ext cx="38880" cy="2759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A61EE53-1231-49C7-8135-74E75B2C90D0}"/>
                      </a:ext>
                    </a:extLst>
                  </p14:cNvPr>
                  <p14:cNvContentPartPr/>
                  <p14:nvPr/>
                </p14:nvContentPartPr>
                <p14:xfrm>
                  <a:off x="3799586" y="4375613"/>
                  <a:ext cx="2574360" cy="5388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A61EE53-1231-49C7-8135-74E75B2C90D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6986" y="4363041"/>
                    <a:ext cx="2599560" cy="79024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3249791-9732-42E9-8A7C-56B9F0C912B6}"/>
                </a:ext>
              </a:extLst>
            </p:cNvPr>
            <p:cNvSpPr txBox="1"/>
            <p:nvPr/>
          </p:nvSpPr>
          <p:spPr>
            <a:xfrm>
              <a:off x="6344402" y="4080349"/>
              <a:ext cx="4532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Overhead due to run-time checks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7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6434-3EC3-489B-86D7-B81ED8E9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2334" y="6305737"/>
            <a:ext cx="2743200" cy="365125"/>
          </a:xfrm>
        </p:spPr>
        <p:txBody>
          <a:bodyPr/>
          <a:lstStyle/>
          <a:p>
            <a:fld id="{8EA22AD1-BF5A-4E3C-9478-9A421A78639E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A5D4137-2344-4C22-B654-F78FB3A416FC}"/>
                  </a:ext>
                </a:extLst>
              </p14:cNvPr>
              <p14:cNvContentPartPr/>
              <p14:nvPr/>
            </p14:nvContentPartPr>
            <p14:xfrm>
              <a:off x="651761" y="254160"/>
              <a:ext cx="4309560" cy="2413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A5D4137-2344-4C22-B654-F78FB3A416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1" y="241560"/>
                <a:ext cx="4334760" cy="2438280"/>
              </a:xfrm>
              <a:prstGeom prst="rect">
                <a:avLst/>
              </a:prstGeom>
            </p:spPr>
          </p:pic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0DC2522A-E540-4F43-A58B-B4CCC86F0E81}"/>
              </a:ext>
            </a:extLst>
          </p:cNvPr>
          <p:cNvSpPr txBox="1"/>
          <p:nvPr/>
        </p:nvSpPr>
        <p:spPr>
          <a:xfrm>
            <a:off x="1213073" y="879347"/>
            <a:ext cx="3406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You are entering</a:t>
            </a:r>
          </a:p>
          <a:p>
            <a:pPr algn="ctr"/>
            <a:r>
              <a:rPr lang="en-US" sz="3600" dirty="0"/>
              <a:t>the typed sector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9741367-91E6-43D7-A53F-9F8A6D7D4230}"/>
                  </a:ext>
                </a:extLst>
              </p14:cNvPr>
              <p14:cNvContentPartPr/>
              <p14:nvPr/>
            </p14:nvContentPartPr>
            <p14:xfrm>
              <a:off x="711161" y="491040"/>
              <a:ext cx="38640" cy="13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9741367-91E6-43D7-A53F-9F8A6D7D4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639" y="478323"/>
                <a:ext cx="63684" cy="38513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CDF9F6-575A-417D-A02F-1C1C82737D63}"/>
              </a:ext>
            </a:extLst>
          </p:cNvPr>
          <p:cNvGrpSpPr/>
          <p:nvPr/>
        </p:nvGrpSpPr>
        <p:grpSpPr>
          <a:xfrm>
            <a:off x="1896521" y="3604477"/>
            <a:ext cx="2421840" cy="2557080"/>
            <a:chOff x="3250987" y="3124053"/>
            <a:chExt cx="2421840" cy="25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939B31D-F809-46A9-B3FF-EA81F912901D}"/>
                    </a:ext>
                  </a:extLst>
                </p14:cNvPr>
                <p14:cNvContentPartPr/>
                <p14:nvPr/>
              </p14:nvContentPartPr>
              <p14:xfrm>
                <a:off x="4199467" y="4174053"/>
                <a:ext cx="558960" cy="127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939B31D-F809-46A9-B3FF-EA81F912901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6853" y="4161477"/>
                  <a:ext cx="584187" cy="152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4BD33D4-5BC6-4CFD-9388-7E97D4789BA4}"/>
                    </a:ext>
                  </a:extLst>
                </p14:cNvPr>
                <p14:cNvContentPartPr/>
                <p14:nvPr/>
              </p14:nvContentPartPr>
              <p14:xfrm>
                <a:off x="3344107" y="4326453"/>
                <a:ext cx="279600" cy="245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4BD33D4-5BC6-4CFD-9388-7E97D4789B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1496" y="4313859"/>
                  <a:ext cx="304822" cy="270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A8D0C9-1D65-4495-8088-CA14522E1AB5}"/>
                    </a:ext>
                  </a:extLst>
                </p14:cNvPr>
                <p14:cNvContentPartPr/>
                <p14:nvPr/>
              </p14:nvContentPartPr>
              <p14:xfrm>
                <a:off x="4182547" y="4673493"/>
                <a:ext cx="457560" cy="254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A8D0C9-1D65-4495-8088-CA14522E1A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69947" y="4660905"/>
                  <a:ext cx="482760" cy="279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2585790-A7C0-4B09-BB3E-5768ADB23C52}"/>
                    </a:ext>
                  </a:extLst>
                </p14:cNvPr>
                <p14:cNvContentPartPr/>
                <p14:nvPr/>
              </p14:nvContentPartPr>
              <p14:xfrm>
                <a:off x="3318907" y="5223933"/>
                <a:ext cx="12960" cy="25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2585790-A7C0-4B09-BB3E-5768ADB23C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06307" y="5211333"/>
                  <a:ext cx="38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04B55E-C624-4E45-AB13-5271E79D3CF0}"/>
                    </a:ext>
                  </a:extLst>
                </p14:cNvPr>
                <p14:cNvContentPartPr/>
                <p14:nvPr/>
              </p14:nvContentPartPr>
              <p14:xfrm>
                <a:off x="3733627" y="5393133"/>
                <a:ext cx="17280" cy="288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04B55E-C624-4E45-AB13-5271E79D3C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21027" y="5380533"/>
                  <a:ext cx="42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72567B5-0D65-4ADC-8F95-653F75A9D6B2}"/>
                    </a:ext>
                  </a:extLst>
                </p14:cNvPr>
                <p14:cNvContentPartPr/>
                <p14:nvPr/>
              </p14:nvContentPartPr>
              <p14:xfrm>
                <a:off x="5401627" y="4597173"/>
                <a:ext cx="271200" cy="245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72567B5-0D65-4ADC-8F95-653F75A9D6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89021" y="4584579"/>
                  <a:ext cx="296411" cy="270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63239B-D39B-40ED-A829-7ADA8D9E4501}"/>
                    </a:ext>
                  </a:extLst>
                </p14:cNvPr>
                <p14:cNvContentPartPr/>
                <p14:nvPr/>
              </p14:nvContentPartPr>
              <p14:xfrm>
                <a:off x="3250987" y="3124053"/>
                <a:ext cx="2320200" cy="2531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63239B-D39B-40ED-A829-7ADA8D9E45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38387" y="3111453"/>
                  <a:ext cx="2345400" cy="25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775279-5158-45CA-9266-C88D3FF0EE98}"/>
                    </a:ext>
                  </a:extLst>
                </p14:cNvPr>
                <p14:cNvContentPartPr/>
                <p14:nvPr/>
              </p14:nvContentPartPr>
              <p14:xfrm>
                <a:off x="5063107" y="5452533"/>
                <a:ext cx="13320" cy="1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775279-5158-45CA-9266-C88D3FF0EE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50507" y="5439933"/>
                  <a:ext cx="385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E2E467D-7094-46D5-9438-EB7F2B482E1C}"/>
              </a:ext>
            </a:extLst>
          </p:cNvPr>
          <p:cNvGrpSpPr/>
          <p:nvPr/>
        </p:nvGrpSpPr>
        <p:grpSpPr>
          <a:xfrm>
            <a:off x="5571401" y="2351377"/>
            <a:ext cx="2963280" cy="3954360"/>
            <a:chOff x="6519307" y="1684773"/>
            <a:chExt cx="2963280" cy="39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3F7836-F662-402D-94A2-C8776DE87B0B}"/>
                    </a:ext>
                  </a:extLst>
                </p14:cNvPr>
                <p14:cNvContentPartPr/>
                <p14:nvPr/>
              </p14:nvContentPartPr>
              <p14:xfrm>
                <a:off x="6519307" y="1684773"/>
                <a:ext cx="1439280" cy="41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3F7836-F662-402D-94A2-C8776DE87B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6707" y="1672155"/>
                  <a:ext cx="1464480" cy="4401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421B2F-01CF-415A-A8FA-55F28A2B85F9}"/>
                    </a:ext>
                  </a:extLst>
                </p14:cNvPr>
                <p14:cNvContentPartPr/>
                <p14:nvPr/>
              </p14:nvContentPartPr>
              <p14:xfrm>
                <a:off x="7060987" y="2065653"/>
                <a:ext cx="694560" cy="1685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421B2F-01CF-415A-A8FA-55F28A2B85F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8385" y="2053051"/>
                  <a:ext cx="719764" cy="1710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47E286-B1F0-42CC-B9CD-548684603C55}"/>
                    </a:ext>
                  </a:extLst>
                </p14:cNvPr>
                <p14:cNvContentPartPr/>
                <p14:nvPr/>
              </p14:nvContentPartPr>
              <p14:xfrm>
                <a:off x="7179547" y="3725253"/>
                <a:ext cx="567600" cy="110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47E286-B1F0-42CC-B9CD-548684603C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66950" y="3712652"/>
                  <a:ext cx="592795" cy="11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AA511A-047A-430A-AA0D-38BE8119EDD8}"/>
                    </a:ext>
                  </a:extLst>
                </p14:cNvPr>
                <p14:cNvContentPartPr/>
                <p14:nvPr/>
              </p14:nvContentPartPr>
              <p14:xfrm>
                <a:off x="7001707" y="2116533"/>
                <a:ext cx="2480880" cy="329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AA511A-047A-430A-AA0D-38BE8119ED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89105" y="2103931"/>
                  <a:ext cx="2506085" cy="3318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B32380-A026-40E7-A701-5C8F14CB9A86}"/>
                    </a:ext>
                  </a:extLst>
                </p14:cNvPr>
                <p14:cNvContentPartPr/>
                <p14:nvPr/>
              </p14:nvContentPartPr>
              <p14:xfrm>
                <a:off x="7348987" y="3894573"/>
                <a:ext cx="1143360" cy="1744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B32380-A026-40E7-A701-5C8F14CB9A8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36387" y="3881973"/>
                  <a:ext cx="1168560" cy="17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553BB4-E35A-4B39-86C6-519D8E7C9339}"/>
                    </a:ext>
                  </a:extLst>
                </p14:cNvPr>
                <p14:cNvContentPartPr/>
                <p14:nvPr/>
              </p14:nvContentPartPr>
              <p14:xfrm>
                <a:off x="7111867" y="3818253"/>
                <a:ext cx="2303640" cy="1794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553BB4-E35A-4B39-86C6-519D8E7C93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99267" y="3805653"/>
                  <a:ext cx="2328840" cy="18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B0BA7CD-DEDC-4D9B-899B-85D0BFC84D9B}"/>
                    </a:ext>
                  </a:extLst>
                </p14:cNvPr>
                <p14:cNvContentPartPr/>
                <p14:nvPr/>
              </p14:nvContentPartPr>
              <p14:xfrm>
                <a:off x="8729107" y="4190853"/>
                <a:ext cx="296640" cy="41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B0BA7CD-DEDC-4D9B-899B-85D0BFC84D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16507" y="4178253"/>
                  <a:ext cx="321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A4EBF7-5BF0-4E2F-9F6D-1DCEF0DCB166}"/>
                    </a:ext>
                  </a:extLst>
                </p14:cNvPr>
                <p14:cNvContentPartPr/>
                <p14:nvPr/>
              </p14:nvContentPartPr>
              <p14:xfrm>
                <a:off x="8491867" y="4216413"/>
                <a:ext cx="499680" cy="584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A4EBF7-5BF0-4E2F-9F6D-1DCEF0DCB16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79267" y="4203813"/>
                  <a:ext cx="52488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5C82BF-FC35-4082-8CC6-5724B1E11FC9}"/>
                    </a:ext>
                  </a:extLst>
                </p14:cNvPr>
                <p14:cNvContentPartPr/>
                <p14:nvPr/>
              </p14:nvContentPartPr>
              <p14:xfrm>
                <a:off x="7840027" y="3369573"/>
                <a:ext cx="474480" cy="76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5C82BF-FC35-4082-8CC6-5724B1E11F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27427" y="3356973"/>
                  <a:ext cx="499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1B1C8A3-C1A5-4E45-A5E2-0D67F96DBE69}"/>
                    </a:ext>
                  </a:extLst>
                </p14:cNvPr>
                <p14:cNvContentPartPr/>
                <p14:nvPr/>
              </p14:nvContentPartPr>
              <p14:xfrm>
                <a:off x="7154107" y="4817493"/>
                <a:ext cx="25680" cy="8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1B1C8A3-C1A5-4E45-A5E2-0D67F96DBE6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5785" y="4809093"/>
                  <a:ext cx="42324" cy="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8E0C821-F0DA-4BA5-8552-4ED1A2A4F16F}"/>
                  </a:ext>
                </a:extLst>
              </p14:cNvPr>
              <p14:cNvContentPartPr/>
              <p14:nvPr/>
            </p14:nvContentPartPr>
            <p14:xfrm>
              <a:off x="5215361" y="1143120"/>
              <a:ext cx="4038960" cy="5148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8E0C821-F0DA-4BA5-8552-4ED1A2A4F16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02760" y="1130520"/>
                <a:ext cx="4064163" cy="51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7BF9A66-E66B-44E7-B7F6-F2BA94BB97A6}"/>
                  </a:ext>
                </a:extLst>
              </p14:cNvPr>
              <p14:cNvContentPartPr/>
              <p14:nvPr/>
            </p14:nvContentPartPr>
            <p14:xfrm>
              <a:off x="5266241" y="1193760"/>
              <a:ext cx="93360" cy="4065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7BF9A66-E66B-44E7-B7F6-F2BA94BB97A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53673" y="1181156"/>
                <a:ext cx="118495" cy="431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591DB6B-ADD4-450E-9E7B-82DD5A006579}"/>
                  </a:ext>
                </a:extLst>
              </p14:cNvPr>
              <p14:cNvContentPartPr/>
              <p14:nvPr/>
            </p14:nvContentPartPr>
            <p14:xfrm>
              <a:off x="5096801" y="1676400"/>
              <a:ext cx="194880" cy="4572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591DB6B-ADD4-450E-9E7B-82DD5A00657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84193" y="1663799"/>
                <a:ext cx="220096" cy="459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439357C-0821-4FEB-8512-706AEFB28E0F}"/>
                  </a:ext>
                </a:extLst>
              </p14:cNvPr>
              <p14:cNvContentPartPr/>
              <p14:nvPr/>
            </p14:nvContentPartPr>
            <p14:xfrm>
              <a:off x="5249201" y="6206160"/>
              <a:ext cx="8640" cy="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439357C-0821-4FEB-8512-706AEFB28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40801" y="6197760"/>
                <a:ext cx="254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18BF2CB-B07D-4AFE-BDB2-A37F72E4506B}"/>
                  </a:ext>
                </a:extLst>
              </p14:cNvPr>
              <p14:cNvContentPartPr/>
              <p14:nvPr/>
            </p14:nvContentPartPr>
            <p14:xfrm>
              <a:off x="5325521" y="0"/>
              <a:ext cx="1007760" cy="12278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18BF2CB-B07D-4AFE-BDB2-A37F72E4506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12915" y="-12595"/>
                <a:ext cx="1032972" cy="1253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7F1F9E8-E283-4017-93D9-B7CFEBF1D46B}"/>
                  </a:ext>
                </a:extLst>
              </p14:cNvPr>
              <p14:cNvContentPartPr/>
              <p14:nvPr/>
            </p14:nvContentPartPr>
            <p14:xfrm>
              <a:off x="8390321" y="17040"/>
              <a:ext cx="736800" cy="123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7F1F9E8-E283-4017-93D9-B7CFEBF1D46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377729" y="4441"/>
                <a:ext cx="761984" cy="1261678"/>
              </a:xfrm>
              <a:prstGeom prst="rect">
                <a:avLst/>
              </a:prstGeom>
            </p:spPr>
          </p:pic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82FBABBB-D29C-4B3B-BB7F-2ED1597A0273}"/>
              </a:ext>
            </a:extLst>
          </p:cNvPr>
          <p:cNvSpPr txBox="1"/>
          <p:nvPr/>
        </p:nvSpPr>
        <p:spPr>
          <a:xfrm>
            <a:off x="9584548" y="1422440"/>
            <a:ext cx="2063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Hey, are you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a Boolean?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4B6B1BE-F1D6-40D4-8CD1-A7E892D09012}"/>
                  </a:ext>
                </a:extLst>
              </p14:cNvPr>
              <p14:cNvContentPartPr/>
              <p14:nvPr/>
            </p14:nvContentPartPr>
            <p14:xfrm>
              <a:off x="7890907" y="2268933"/>
              <a:ext cx="1922160" cy="1752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4B6B1BE-F1D6-40D4-8CD1-A7E892D0901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71826" y="2249852"/>
                <a:ext cx="1959962" cy="1790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15D5322-F7D9-4C5B-8C87-A4083620151C}"/>
                  </a:ext>
                </a:extLst>
              </p14:cNvPr>
              <p14:cNvContentPartPr/>
              <p14:nvPr/>
            </p14:nvContentPartPr>
            <p14:xfrm>
              <a:off x="6586987" y="3903093"/>
              <a:ext cx="1007760" cy="3134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15D5322-F7D9-4C5B-8C87-A408362015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567912" y="3883998"/>
                <a:ext cx="1045551" cy="3512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5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6434-3EC3-489B-86D7-B81ED8E9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2334" y="6305737"/>
            <a:ext cx="2743200" cy="365125"/>
          </a:xfrm>
        </p:spPr>
        <p:txBody>
          <a:bodyPr/>
          <a:lstStyle/>
          <a:p>
            <a:fld id="{8EA22AD1-BF5A-4E3C-9478-9A421A78639E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A5D4137-2344-4C22-B654-F78FB3A416FC}"/>
                  </a:ext>
                </a:extLst>
              </p14:cNvPr>
              <p14:cNvContentPartPr/>
              <p14:nvPr/>
            </p14:nvContentPartPr>
            <p14:xfrm>
              <a:off x="651761" y="254160"/>
              <a:ext cx="4309560" cy="2413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A5D4137-2344-4C22-B654-F78FB3A416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1" y="241560"/>
                <a:ext cx="4334760" cy="2438280"/>
              </a:xfrm>
              <a:prstGeom prst="rect">
                <a:avLst/>
              </a:prstGeom>
            </p:spPr>
          </p:pic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0DC2522A-E540-4F43-A58B-B4CCC86F0E81}"/>
              </a:ext>
            </a:extLst>
          </p:cNvPr>
          <p:cNvSpPr txBox="1"/>
          <p:nvPr/>
        </p:nvSpPr>
        <p:spPr>
          <a:xfrm>
            <a:off x="1213073" y="879347"/>
            <a:ext cx="3406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You are entering</a:t>
            </a:r>
          </a:p>
          <a:p>
            <a:pPr algn="ctr"/>
            <a:r>
              <a:rPr lang="en-US" sz="3600" dirty="0"/>
              <a:t>the typed sector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9741367-91E6-43D7-A53F-9F8A6D7D4230}"/>
                  </a:ext>
                </a:extLst>
              </p14:cNvPr>
              <p14:cNvContentPartPr/>
              <p14:nvPr/>
            </p14:nvContentPartPr>
            <p14:xfrm>
              <a:off x="711161" y="491040"/>
              <a:ext cx="38640" cy="13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9741367-91E6-43D7-A53F-9F8A6D7D42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639" y="478323"/>
                <a:ext cx="63684" cy="38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8E0C821-F0DA-4BA5-8552-4ED1A2A4F16F}"/>
                  </a:ext>
                </a:extLst>
              </p14:cNvPr>
              <p14:cNvContentPartPr/>
              <p14:nvPr/>
            </p14:nvContentPartPr>
            <p14:xfrm>
              <a:off x="5215361" y="1143120"/>
              <a:ext cx="4038960" cy="5148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8E0C821-F0DA-4BA5-8552-4ED1A2A4F16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02760" y="1130520"/>
                <a:ext cx="4064163" cy="51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7BF9A66-E66B-44E7-B7F6-F2BA94BB97A6}"/>
                  </a:ext>
                </a:extLst>
              </p14:cNvPr>
              <p14:cNvContentPartPr/>
              <p14:nvPr/>
            </p14:nvContentPartPr>
            <p14:xfrm>
              <a:off x="5266241" y="1193760"/>
              <a:ext cx="93360" cy="4065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7BF9A66-E66B-44E7-B7F6-F2BA94BB97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53673" y="1181156"/>
                <a:ext cx="118495" cy="431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591DB6B-ADD4-450E-9E7B-82DD5A006579}"/>
                  </a:ext>
                </a:extLst>
              </p14:cNvPr>
              <p14:cNvContentPartPr/>
              <p14:nvPr/>
            </p14:nvContentPartPr>
            <p14:xfrm>
              <a:off x="5096801" y="1676400"/>
              <a:ext cx="194880" cy="45722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591DB6B-ADD4-450E-9E7B-82DD5A00657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84193" y="1663799"/>
                <a:ext cx="220096" cy="459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439357C-0821-4FEB-8512-706AEFB28E0F}"/>
                  </a:ext>
                </a:extLst>
              </p14:cNvPr>
              <p14:cNvContentPartPr/>
              <p14:nvPr/>
            </p14:nvContentPartPr>
            <p14:xfrm>
              <a:off x="5249201" y="6206160"/>
              <a:ext cx="8640" cy="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439357C-0821-4FEB-8512-706AEFB28E0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40801" y="6197760"/>
                <a:ext cx="25440" cy="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18BF2CB-B07D-4AFE-BDB2-A37F72E4506B}"/>
                  </a:ext>
                </a:extLst>
              </p14:cNvPr>
              <p14:cNvContentPartPr/>
              <p14:nvPr/>
            </p14:nvContentPartPr>
            <p14:xfrm>
              <a:off x="5325521" y="0"/>
              <a:ext cx="1007760" cy="12278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18BF2CB-B07D-4AFE-BDB2-A37F72E4506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12915" y="-12595"/>
                <a:ext cx="1032972" cy="1253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7F1F9E8-E283-4017-93D9-B7CFEBF1D46B}"/>
                  </a:ext>
                </a:extLst>
              </p14:cNvPr>
              <p14:cNvContentPartPr/>
              <p14:nvPr/>
            </p14:nvContentPartPr>
            <p14:xfrm>
              <a:off x="8390321" y="17040"/>
              <a:ext cx="736800" cy="123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7F1F9E8-E283-4017-93D9-B7CFEBF1D46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377729" y="4441"/>
                <a:ext cx="761984" cy="1261678"/>
              </a:xfrm>
              <a:prstGeom prst="rect">
                <a:avLst/>
              </a:prstGeom>
            </p:spPr>
          </p:pic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82FBABBB-D29C-4B3B-BB7F-2ED1597A0273}"/>
              </a:ext>
            </a:extLst>
          </p:cNvPr>
          <p:cNvSpPr txBox="1"/>
          <p:nvPr/>
        </p:nvSpPr>
        <p:spPr>
          <a:xfrm>
            <a:off x="9182997" y="1422440"/>
            <a:ext cx="2866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Hey, are you an</a:t>
            </a:r>
          </a:p>
          <a:p>
            <a:pPr algn="ctr"/>
            <a:r>
              <a:rPr lang="en-US" sz="2400" dirty="0" err="1">
                <a:latin typeface="Comic Sans MS" panose="030F0702030302020204" pitchFamily="66" charset="0"/>
              </a:rPr>
              <a:t>Int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Comic Sans MS" panose="030F0702030302020204" pitchFamily="66" charset="0"/>
                <a:sym typeface="Wingdings" panose="05000000000000000000" pitchFamily="2" charset="2"/>
              </a:rPr>
              <a:t>Int</a:t>
            </a:r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  Bool</a:t>
            </a:r>
            <a:r>
              <a:rPr lang="en-US" sz="2400" dirty="0">
                <a:latin typeface="Comic Sans MS" panose="030F0702030302020204" pitchFamily="66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4B6B1BE-F1D6-40D4-8CD1-A7E892D09012}"/>
                  </a:ext>
                </a:extLst>
              </p14:cNvPr>
              <p14:cNvContentPartPr/>
              <p14:nvPr/>
            </p14:nvContentPartPr>
            <p14:xfrm>
              <a:off x="7890907" y="2268933"/>
              <a:ext cx="1922160" cy="1752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4B6B1BE-F1D6-40D4-8CD1-A7E892D0901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71826" y="2249852"/>
                <a:ext cx="1959962" cy="1790763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E8DB6B29-1C8D-41D7-B58D-214F64784011}"/>
              </a:ext>
            </a:extLst>
          </p:cNvPr>
          <p:cNvGrpSpPr/>
          <p:nvPr/>
        </p:nvGrpSpPr>
        <p:grpSpPr>
          <a:xfrm>
            <a:off x="879095" y="3028777"/>
            <a:ext cx="2845080" cy="3276960"/>
            <a:chOff x="719467" y="3361173"/>
            <a:chExt cx="2845080" cy="32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340515-4B0A-4DE5-A804-E24D691AFF53}"/>
                    </a:ext>
                  </a:extLst>
                </p14:cNvPr>
                <p14:cNvContentPartPr/>
                <p14:nvPr/>
              </p14:nvContentPartPr>
              <p14:xfrm>
                <a:off x="728107" y="3361173"/>
                <a:ext cx="2836440" cy="325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340515-4B0A-4DE5-A804-E24D691AFF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5507" y="3348573"/>
                  <a:ext cx="2861640" cy="32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90DF32-35DE-4D2B-A827-E349D7B871DE}"/>
                    </a:ext>
                  </a:extLst>
                </p14:cNvPr>
                <p14:cNvContentPartPr/>
                <p14:nvPr/>
              </p14:nvContentPartPr>
              <p14:xfrm>
                <a:off x="1921867" y="4690653"/>
                <a:ext cx="398160" cy="601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90DF32-35DE-4D2B-A827-E349D7B871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09267" y="4678053"/>
                  <a:ext cx="4233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2DDD67-E148-4C01-B38E-14829B8B8A03}"/>
                    </a:ext>
                  </a:extLst>
                </p14:cNvPr>
                <p14:cNvContentPartPr/>
                <p14:nvPr/>
              </p14:nvContentPartPr>
              <p14:xfrm>
                <a:off x="719467" y="6434613"/>
                <a:ext cx="42720" cy="1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2DDD67-E148-4C01-B38E-14829B8B8A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9011" y="6422013"/>
                  <a:ext cx="63632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94995C-9170-43B8-8A6A-6F3D3BE34602}"/>
                    </a:ext>
                  </a:extLst>
                </p14:cNvPr>
                <p14:cNvContentPartPr/>
                <p14:nvPr/>
              </p14:nvContentPartPr>
              <p14:xfrm>
                <a:off x="1151467" y="6400773"/>
                <a:ext cx="34080" cy="23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94995C-9170-43B8-8A6A-6F3D3BE346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9042" y="6388167"/>
                  <a:ext cx="58930" cy="262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635478-946E-4856-A3D8-5881EE1A2762}"/>
                    </a:ext>
                  </a:extLst>
                </p14:cNvPr>
                <p14:cNvContentPartPr/>
                <p14:nvPr/>
              </p14:nvContentPartPr>
              <p14:xfrm>
                <a:off x="2853067" y="5206773"/>
                <a:ext cx="279600" cy="11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635478-946E-4856-A3D8-5881EE1A27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40456" y="5194173"/>
                  <a:ext cx="304822" cy="14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90A775-B9A9-4AE0-8331-0B0E340EC88F}"/>
              </a:ext>
            </a:extLst>
          </p:cNvPr>
          <p:cNvSpPr txBox="1"/>
          <p:nvPr/>
        </p:nvSpPr>
        <p:spPr>
          <a:xfrm>
            <a:off x="2700523" y="3064037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 don’t know!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3D9084-AF9A-453D-BCD2-91B7C4DB0A27}"/>
              </a:ext>
            </a:extLst>
          </p:cNvPr>
          <p:cNvSpPr txBox="1"/>
          <p:nvPr/>
        </p:nvSpPr>
        <p:spPr>
          <a:xfrm>
            <a:off x="9550935" y="3379250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Well, off in the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box with you!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085F6E8-772F-4D93-95C5-512D96FFDC49}"/>
                  </a:ext>
                </a:extLst>
              </p14:cNvPr>
              <p14:cNvContentPartPr/>
              <p14:nvPr/>
            </p14:nvContentPartPr>
            <p14:xfrm>
              <a:off x="2929387" y="3606693"/>
              <a:ext cx="626880" cy="855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085F6E8-772F-4D93-95C5-512D96FFDC4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10303" y="3587613"/>
                <a:ext cx="664687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D8574A2-FAA8-4BAD-A2B5-645C080553CE}"/>
                  </a:ext>
                </a:extLst>
              </p14:cNvPr>
              <p14:cNvContentPartPr/>
              <p14:nvPr/>
            </p14:nvContentPartPr>
            <p14:xfrm>
              <a:off x="7857067" y="3792933"/>
              <a:ext cx="1608960" cy="40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D8574A2-FAA8-4BAD-A2B5-645C080553C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37986" y="3773847"/>
                <a:ext cx="1646763" cy="444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71869E7-C11C-4565-B22D-C4BE1FA591C8}"/>
                  </a:ext>
                </a:extLst>
              </p14:cNvPr>
              <p14:cNvContentPartPr/>
              <p14:nvPr/>
            </p14:nvContentPartPr>
            <p14:xfrm>
              <a:off x="9482587" y="3784533"/>
              <a:ext cx="17280" cy="17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71869E7-C11C-4565-B22D-C4BE1FA591C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867" y="3771813"/>
                <a:ext cx="4248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D4BEFFD-69BC-4834-8AC4-48B7E38D6359}"/>
              </a:ext>
            </a:extLst>
          </p:cNvPr>
          <p:cNvGrpSpPr/>
          <p:nvPr/>
        </p:nvGrpSpPr>
        <p:grpSpPr>
          <a:xfrm>
            <a:off x="5571401" y="2351377"/>
            <a:ext cx="2963280" cy="3954360"/>
            <a:chOff x="5571401" y="2351377"/>
            <a:chExt cx="2963280" cy="3954360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E2E467D-7094-46D5-9438-EB7F2B482E1C}"/>
                </a:ext>
              </a:extLst>
            </p:cNvPr>
            <p:cNvGrpSpPr/>
            <p:nvPr/>
          </p:nvGrpSpPr>
          <p:grpSpPr>
            <a:xfrm>
              <a:off x="5571401" y="2351377"/>
              <a:ext cx="2963280" cy="3954360"/>
              <a:chOff x="6519307" y="1684773"/>
              <a:chExt cx="2963280" cy="3954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703F7836-F662-402D-94A2-C8776DE87B0B}"/>
                      </a:ext>
                    </a:extLst>
                  </p14:cNvPr>
                  <p14:cNvContentPartPr/>
                  <p14:nvPr/>
                </p14:nvContentPartPr>
                <p14:xfrm>
                  <a:off x="6519307" y="1684773"/>
                  <a:ext cx="1439280" cy="414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703F7836-F662-402D-94A2-C8776DE87B0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06707" y="1672155"/>
                    <a:ext cx="1464480" cy="4401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F421B2F-01CF-415A-A8FA-55F28A2B85F9}"/>
                      </a:ext>
                    </a:extLst>
                  </p14:cNvPr>
                  <p14:cNvContentPartPr/>
                  <p14:nvPr/>
                </p14:nvContentPartPr>
                <p14:xfrm>
                  <a:off x="7060987" y="2065653"/>
                  <a:ext cx="694560" cy="16850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F421B2F-01CF-415A-A8FA-55F28A2B85F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48385" y="2053051"/>
                    <a:ext cx="719764" cy="17102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247E286-B1F0-42CC-B9CD-548684603C55}"/>
                      </a:ext>
                    </a:extLst>
                  </p14:cNvPr>
                  <p14:cNvContentPartPr/>
                  <p14:nvPr/>
                </p14:nvContentPartPr>
                <p14:xfrm>
                  <a:off x="7179547" y="3725253"/>
                  <a:ext cx="567600" cy="11092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247E286-B1F0-42CC-B9CD-548684603C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166950" y="3712652"/>
                    <a:ext cx="592795" cy="1134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ACAA511A-047A-430A-AA0D-38BE8119EDD8}"/>
                      </a:ext>
                    </a:extLst>
                  </p14:cNvPr>
                  <p14:cNvContentPartPr/>
                  <p14:nvPr/>
                </p14:nvContentPartPr>
                <p14:xfrm>
                  <a:off x="7001707" y="2116533"/>
                  <a:ext cx="2480880" cy="32937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ACAA511A-047A-430A-AA0D-38BE8119EDD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989105" y="2103931"/>
                    <a:ext cx="2506085" cy="33189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9B32380-A026-40E7-A701-5C8F14CB9A86}"/>
                      </a:ext>
                    </a:extLst>
                  </p14:cNvPr>
                  <p14:cNvContentPartPr/>
                  <p14:nvPr/>
                </p14:nvContentPartPr>
                <p14:xfrm>
                  <a:off x="7348987" y="3894573"/>
                  <a:ext cx="1143360" cy="17445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9B32380-A026-40E7-A701-5C8F14CB9A8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336387" y="3881973"/>
                    <a:ext cx="1168560" cy="176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0553BB4-E35A-4B39-86C6-519D8E7C9339}"/>
                      </a:ext>
                    </a:extLst>
                  </p14:cNvPr>
                  <p14:cNvContentPartPr/>
                  <p14:nvPr/>
                </p14:nvContentPartPr>
                <p14:xfrm>
                  <a:off x="7111867" y="3818253"/>
                  <a:ext cx="2303640" cy="17949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0553BB4-E35A-4B39-86C6-519D8E7C933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099267" y="3805653"/>
                    <a:ext cx="2328840" cy="18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B0BA7CD-DEDC-4D9B-899B-85D0BFC84D9B}"/>
                      </a:ext>
                    </a:extLst>
                  </p14:cNvPr>
                  <p14:cNvContentPartPr/>
                  <p14:nvPr/>
                </p14:nvContentPartPr>
                <p14:xfrm>
                  <a:off x="8729107" y="4190853"/>
                  <a:ext cx="296640" cy="4197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B0BA7CD-DEDC-4D9B-899B-85D0BFC84D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716507" y="4178253"/>
                    <a:ext cx="321840" cy="44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56A4EBF7-5BF0-4E2F-9F6D-1DCEF0DCB166}"/>
                      </a:ext>
                    </a:extLst>
                  </p14:cNvPr>
                  <p14:cNvContentPartPr/>
                  <p14:nvPr/>
                </p14:nvContentPartPr>
                <p14:xfrm>
                  <a:off x="8491867" y="4216413"/>
                  <a:ext cx="499680" cy="58428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56A4EBF7-5BF0-4E2F-9F6D-1DCEF0DCB16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479267" y="4203813"/>
                    <a:ext cx="524880" cy="60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7E5C82BF-FC35-4082-8CC6-5724B1E11FC9}"/>
                      </a:ext>
                    </a:extLst>
                  </p14:cNvPr>
                  <p14:cNvContentPartPr/>
                  <p14:nvPr/>
                </p14:nvContentPartPr>
                <p14:xfrm>
                  <a:off x="7840027" y="3369573"/>
                  <a:ext cx="474480" cy="7632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7E5C82BF-FC35-4082-8CC6-5724B1E11FC9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827427" y="3356973"/>
                    <a:ext cx="49968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B1B1C8A3-C1A5-4E45-A5E2-0D67F96DBE69}"/>
                      </a:ext>
                    </a:extLst>
                  </p14:cNvPr>
                  <p14:cNvContentPartPr/>
                  <p14:nvPr/>
                </p14:nvContentPartPr>
                <p14:xfrm>
                  <a:off x="7154107" y="4817493"/>
                  <a:ext cx="25680" cy="864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B1B1C8A3-C1A5-4E45-A5E2-0D67F96DBE6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145785" y="4809093"/>
                    <a:ext cx="42324" cy="25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F03BF-CD0D-47E1-B4EA-2584C0F98282}"/>
                    </a:ext>
                  </a:extLst>
                </p14:cNvPr>
                <p14:cNvContentPartPr/>
                <p14:nvPr/>
              </p14:nvContentPartPr>
              <p14:xfrm>
                <a:off x="6586987" y="3903093"/>
                <a:ext cx="1007760" cy="313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F03BF-CD0D-47E1-B4EA-2584C0F9828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567912" y="3883998"/>
                  <a:ext cx="1045551" cy="35126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046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35" grpId="0"/>
      <p:bldP spid="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9DCF-BFF4-4468-A5E1-A3CC924D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E7E861-6EF6-4021-AC7D-666152780FD0}"/>
                  </a:ext>
                </a:extLst>
              </p14:cNvPr>
              <p14:cNvContentPartPr/>
              <p14:nvPr/>
            </p14:nvContentPartPr>
            <p14:xfrm>
              <a:off x="1490107" y="880533"/>
              <a:ext cx="9271200" cy="475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E7E861-6EF6-4021-AC7D-666152780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027" y="861453"/>
                <a:ext cx="9309000" cy="47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827FE0-0454-4C8E-A2C4-439DA0E07A7C}"/>
                  </a:ext>
                </a:extLst>
              </p14:cNvPr>
              <p14:cNvContentPartPr/>
              <p14:nvPr/>
            </p14:nvContentPartPr>
            <p14:xfrm>
              <a:off x="1684747" y="1684773"/>
              <a:ext cx="8297520" cy="3793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827FE0-0454-4C8E-A2C4-439DA0E07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5667" y="1665694"/>
                <a:ext cx="8335319" cy="3830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E5D1F5B-7D14-4449-85BE-55711100CCFD}"/>
                  </a:ext>
                </a:extLst>
              </p14:cNvPr>
              <p14:cNvContentPartPr/>
              <p14:nvPr/>
            </p14:nvContentPartPr>
            <p14:xfrm>
              <a:off x="2091067" y="1142853"/>
              <a:ext cx="8365200" cy="3886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E5D1F5B-7D14-4449-85BE-55711100CC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1987" y="1123773"/>
                <a:ext cx="8402999" cy="39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21B99B-2A9A-4FC5-988A-BB85CB0D352C}"/>
                  </a:ext>
                </a:extLst>
              </p14:cNvPr>
              <p14:cNvContentPartPr/>
              <p14:nvPr/>
            </p14:nvContentPartPr>
            <p14:xfrm>
              <a:off x="1523947" y="3301893"/>
              <a:ext cx="4538400" cy="1769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21B99B-2A9A-4FC5-988A-BB85CB0D35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4868" y="3282813"/>
                <a:ext cx="4576199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6803C97-CC27-48E2-A300-FF87ECFBCC75}"/>
                  </a:ext>
                </a:extLst>
              </p14:cNvPr>
              <p14:cNvContentPartPr/>
              <p14:nvPr/>
            </p14:nvContentPartPr>
            <p14:xfrm>
              <a:off x="2209627" y="3648933"/>
              <a:ext cx="4631520" cy="1685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6803C97-CC27-48E2-A300-FF87ECFBCC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0547" y="3629854"/>
                <a:ext cx="4669321" cy="172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52C13C-494F-4E98-97EC-48D5F11A42FB}"/>
                  </a:ext>
                </a:extLst>
              </p14:cNvPr>
              <p14:cNvContentPartPr/>
              <p14:nvPr/>
            </p14:nvContentPartPr>
            <p14:xfrm>
              <a:off x="6764827" y="1109013"/>
              <a:ext cx="3606960" cy="1846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52C13C-494F-4E98-97EC-48D5F11A42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5746" y="1089933"/>
                <a:ext cx="3644761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9A5C63-AEC7-43CC-8938-BBBDC751AA5A}"/>
                  </a:ext>
                </a:extLst>
              </p14:cNvPr>
              <p14:cNvContentPartPr/>
              <p14:nvPr/>
            </p14:nvContentPartPr>
            <p14:xfrm>
              <a:off x="7255867" y="1591653"/>
              <a:ext cx="3471600" cy="1591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9A5C63-AEC7-43CC-8938-BBBDC751AA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6786" y="1572573"/>
                <a:ext cx="3509401" cy="162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A49B50-4574-4177-8359-0A64D18DE7C3}"/>
              </a:ext>
            </a:extLst>
          </p:cNvPr>
          <p:cNvGrpSpPr/>
          <p:nvPr/>
        </p:nvGrpSpPr>
        <p:grpSpPr>
          <a:xfrm>
            <a:off x="855067" y="389253"/>
            <a:ext cx="10659960" cy="5833800"/>
            <a:chOff x="855067" y="389253"/>
            <a:chExt cx="10659960" cy="58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DE3F75-0D77-4C32-855B-00FE5BA7C503}"/>
                    </a:ext>
                  </a:extLst>
                </p14:cNvPr>
                <p14:cNvContentPartPr/>
                <p14:nvPr/>
              </p14:nvContentPartPr>
              <p14:xfrm>
                <a:off x="855067" y="617853"/>
                <a:ext cx="160920" cy="549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DE3F75-0D77-4C32-855B-00FE5BA7C5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5987" y="598773"/>
                  <a:ext cx="198720" cy="55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39CDEF-FDA5-49E1-A96B-10F4F871555A}"/>
                    </a:ext>
                  </a:extLst>
                </p14:cNvPr>
                <p14:cNvContentPartPr/>
                <p14:nvPr/>
              </p14:nvContentPartPr>
              <p14:xfrm>
                <a:off x="948307" y="389253"/>
                <a:ext cx="10566720" cy="5833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39CDEF-FDA5-49E1-A96B-10F4F87155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9227" y="370173"/>
                  <a:ext cx="10604520" cy="587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84D44A-4949-48B5-88C7-70ECBC74F516}"/>
                  </a:ext>
                </a:extLst>
              </p14:cNvPr>
              <p14:cNvContentPartPr/>
              <p14:nvPr/>
            </p14:nvContentPartPr>
            <p14:xfrm>
              <a:off x="3640507" y="2370453"/>
              <a:ext cx="67920" cy="1862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84D44A-4949-48B5-88C7-70ECBC74F5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21461" y="2351374"/>
                <a:ext cx="105653" cy="190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61EBFE-1454-4429-993E-E96B0CF3236F}"/>
                  </a:ext>
                </a:extLst>
              </p14:cNvPr>
              <p14:cNvContentPartPr/>
              <p14:nvPr/>
            </p14:nvContentPartPr>
            <p14:xfrm>
              <a:off x="4351867" y="2607573"/>
              <a:ext cx="42480" cy="1388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61EBFE-1454-4429-993E-E96B0CF323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32787" y="2588493"/>
                <a:ext cx="80280" cy="14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A30EC92-0048-4075-B9C0-3D6E528D9782}"/>
                  </a:ext>
                </a:extLst>
              </p14:cNvPr>
              <p14:cNvContentPartPr/>
              <p14:nvPr/>
            </p14:nvContentPartPr>
            <p14:xfrm>
              <a:off x="5088427" y="2853093"/>
              <a:ext cx="17280" cy="897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A30EC92-0048-4075-B9C0-3D6E528D97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69347" y="2834010"/>
                <a:ext cx="55080" cy="935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CDC04F-BF55-4F08-B7EC-EA0C54E229B9}"/>
                  </a:ext>
                </a:extLst>
              </p14:cNvPr>
              <p14:cNvContentPartPr/>
              <p14:nvPr/>
            </p14:nvContentPartPr>
            <p14:xfrm>
              <a:off x="5841787" y="3149493"/>
              <a:ext cx="8640" cy="8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CDC04F-BF55-4F08-B7EC-EA0C54E22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9067" y="3137117"/>
                <a:ext cx="33840" cy="33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8476BBC-BCC5-4800-A531-A059AFA24904}"/>
                  </a:ext>
                </a:extLst>
              </p14:cNvPr>
              <p14:cNvContentPartPr/>
              <p14:nvPr/>
            </p14:nvContentPartPr>
            <p14:xfrm>
              <a:off x="5841787" y="3166533"/>
              <a:ext cx="17280" cy="20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8476BBC-BCC5-4800-A531-A059AFA249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2707" y="3147442"/>
                <a:ext cx="55080" cy="24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D7F816-26EE-42EB-B347-F2EB5B3D233F}"/>
                  </a:ext>
                </a:extLst>
              </p14:cNvPr>
              <p14:cNvContentPartPr/>
              <p14:nvPr/>
            </p14:nvContentPartPr>
            <p14:xfrm>
              <a:off x="7628347" y="3107253"/>
              <a:ext cx="25680" cy="313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D7F816-26EE-42EB-B347-F2EB5B3D23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9177" y="3088180"/>
                <a:ext cx="63657" cy="351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2400DF-460E-4A14-9D5B-70C89D56D96E}"/>
                  </a:ext>
                </a:extLst>
              </p14:cNvPr>
              <p14:cNvContentPartPr/>
              <p14:nvPr/>
            </p14:nvContentPartPr>
            <p14:xfrm>
              <a:off x="5841787" y="998853"/>
              <a:ext cx="101760" cy="1718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2400DF-460E-4A14-9D5B-70C89D56D9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22729" y="979774"/>
                <a:ext cx="139515" cy="175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5C1DBB-E014-464D-9796-38276C3B669E}"/>
                  </a:ext>
                </a:extLst>
              </p14:cNvPr>
              <p14:cNvContentPartPr/>
              <p14:nvPr/>
            </p14:nvContentPartPr>
            <p14:xfrm>
              <a:off x="6561547" y="914373"/>
              <a:ext cx="51120" cy="2015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5C1DBB-E014-464D-9796-38276C3B66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42467" y="895293"/>
                <a:ext cx="88920" cy="20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3B2D7B5-5057-4BCA-AC4D-193B4B38800D}"/>
                  </a:ext>
                </a:extLst>
              </p14:cNvPr>
              <p14:cNvContentPartPr/>
              <p14:nvPr/>
            </p14:nvContentPartPr>
            <p14:xfrm>
              <a:off x="7222027" y="956613"/>
              <a:ext cx="42480" cy="1846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3B2D7B5-5057-4BCA-AC4D-193B4B3880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2947" y="937533"/>
                <a:ext cx="8028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082A05-47AF-4B29-8CA3-8AE4D7F613DA}"/>
                  </a:ext>
                </a:extLst>
              </p14:cNvPr>
              <p14:cNvContentPartPr/>
              <p14:nvPr/>
            </p14:nvContentPartPr>
            <p14:xfrm>
              <a:off x="7687627" y="990453"/>
              <a:ext cx="152640" cy="1659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8082A05-47AF-4B29-8CA3-8AE4D7F613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68547" y="971373"/>
                <a:ext cx="190440" cy="16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900618-FF99-4D16-BC3B-18AAD04D4F05}"/>
                  </a:ext>
                </a:extLst>
              </p14:cNvPr>
              <p14:cNvContentPartPr/>
              <p14:nvPr/>
            </p14:nvContentPartPr>
            <p14:xfrm>
              <a:off x="8297227" y="990453"/>
              <a:ext cx="118800" cy="1380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900618-FF99-4D16-BC3B-18AAD04D4F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78147" y="971373"/>
                <a:ext cx="156600" cy="14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5DBBFC7-D052-47B6-8244-90034A7F3E6A}"/>
                  </a:ext>
                </a:extLst>
              </p14:cNvPr>
              <p14:cNvContentPartPr/>
              <p14:nvPr/>
            </p14:nvContentPartPr>
            <p14:xfrm>
              <a:off x="8788267" y="1015893"/>
              <a:ext cx="118800" cy="923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5DBBFC7-D052-47B6-8244-90034A7F3E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9187" y="996813"/>
                <a:ext cx="15660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4F721F3-CA8B-46A1-9C79-93A07BBF41F8}"/>
                  </a:ext>
                </a:extLst>
              </p14:cNvPr>
              <p14:cNvContentPartPr/>
              <p14:nvPr/>
            </p14:nvContentPartPr>
            <p14:xfrm>
              <a:off x="9321787" y="1041333"/>
              <a:ext cx="101760" cy="592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4F721F3-CA8B-46A1-9C79-93A07BBF41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02729" y="1022257"/>
                <a:ext cx="139515" cy="630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BCAC6A0-2942-4F12-A056-E767DC2BDDB9}"/>
                  </a:ext>
                </a:extLst>
              </p14:cNvPr>
              <p14:cNvContentPartPr/>
              <p14:nvPr/>
            </p14:nvContentPartPr>
            <p14:xfrm>
              <a:off x="9897307" y="1015893"/>
              <a:ext cx="59520" cy="296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BCAC6A0-2942-4F12-A056-E767DC2BDDB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78188" y="996813"/>
                <a:ext cx="97396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BAD62BA-2A96-4641-B456-8A359FF9E3B3}"/>
                  </a:ext>
                </a:extLst>
              </p14:cNvPr>
              <p14:cNvContentPartPr/>
              <p14:nvPr/>
            </p14:nvContentPartPr>
            <p14:xfrm>
              <a:off x="8737387" y="2675253"/>
              <a:ext cx="67920" cy="999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BAD62BA-2A96-4641-B456-8A359FF9E3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18341" y="2656173"/>
                <a:ext cx="105653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4D7F98D-4C75-45D4-946B-8B34B296756C}"/>
                  </a:ext>
                </a:extLst>
              </p14:cNvPr>
              <p14:cNvContentPartPr/>
              <p14:nvPr/>
            </p14:nvContentPartPr>
            <p14:xfrm>
              <a:off x="8237947" y="2912373"/>
              <a:ext cx="84960" cy="770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4D7F98D-4C75-45D4-946B-8B34B29675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18867" y="2893296"/>
                <a:ext cx="122760" cy="808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672EA54-3947-4F92-A976-40F4629D6424}"/>
                  </a:ext>
                </a:extLst>
              </p14:cNvPr>
              <p14:cNvContentPartPr/>
              <p14:nvPr/>
            </p14:nvContentPartPr>
            <p14:xfrm>
              <a:off x="9135307" y="4851333"/>
              <a:ext cx="25680" cy="618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672EA54-3947-4F92-A976-40F4629D64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16137" y="4832249"/>
                <a:ext cx="63657" cy="656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A0AD117-D1FF-4376-BE78-852223428125}"/>
                  </a:ext>
                </a:extLst>
              </p14:cNvPr>
              <p14:cNvContentPartPr/>
              <p14:nvPr/>
            </p14:nvContentPartPr>
            <p14:xfrm>
              <a:off x="9736507" y="5359173"/>
              <a:ext cx="8640" cy="169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A0AD117-D1FF-4376-BE78-8522234281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17427" y="5340079"/>
                <a:ext cx="46440" cy="20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0144B5E-9CB8-4F3A-9B95-A61874DA3378}"/>
                  </a:ext>
                </a:extLst>
              </p14:cNvPr>
              <p14:cNvContentPartPr/>
              <p14:nvPr/>
            </p14:nvContentPartPr>
            <p14:xfrm>
              <a:off x="8576587" y="4538133"/>
              <a:ext cx="34080" cy="1050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0144B5E-9CB8-4F3A-9B95-A61874DA33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57574" y="4519055"/>
                <a:ext cx="71747" cy="1087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2F4353E-557C-4B99-B75A-5E83488DE624}"/>
                  </a:ext>
                </a:extLst>
              </p14:cNvPr>
              <p14:cNvContentPartPr/>
              <p14:nvPr/>
            </p14:nvContentPartPr>
            <p14:xfrm>
              <a:off x="7501387" y="3911493"/>
              <a:ext cx="42480" cy="1676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2F4353E-557C-4B99-B75A-5E83488DE6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82307" y="3892412"/>
                <a:ext cx="80280" cy="1714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E6B4894-C863-41BB-8D84-994E2C67B23F}"/>
                  </a:ext>
                </a:extLst>
              </p14:cNvPr>
              <p14:cNvContentPartPr/>
              <p14:nvPr/>
            </p14:nvContentPartPr>
            <p14:xfrm>
              <a:off x="8060107" y="4190853"/>
              <a:ext cx="76560" cy="1380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E6B4894-C863-41BB-8D84-994E2C67B2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41057" y="4171773"/>
                <a:ext cx="114301" cy="14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998C0A4-8932-466F-BC85-D1E9FCC50E8A}"/>
                  </a:ext>
                </a:extLst>
              </p14:cNvPr>
              <p14:cNvContentPartPr/>
              <p14:nvPr/>
            </p14:nvContentPartPr>
            <p14:xfrm>
              <a:off x="7027147" y="3648933"/>
              <a:ext cx="93360" cy="1905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998C0A4-8932-466F-BC85-D1E9FCC50E8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08042" y="3629854"/>
                <a:ext cx="131209" cy="1943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15C8B9-8EE1-4C30-B34B-048FD8AFFD0C}"/>
                  </a:ext>
                </a:extLst>
              </p14:cNvPr>
              <p14:cNvContentPartPr/>
              <p14:nvPr/>
            </p14:nvContentPartPr>
            <p14:xfrm>
              <a:off x="6392107" y="3818373"/>
              <a:ext cx="110400" cy="1693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15C8B9-8EE1-4C30-B34B-048FD8AFFD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73048" y="3799294"/>
                <a:ext cx="148159" cy="1731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4BDFC9-0C64-40A5-BBB3-DC39C393CC36}"/>
                  </a:ext>
                </a:extLst>
              </p14:cNvPr>
              <p14:cNvContentPartPr/>
              <p14:nvPr/>
            </p14:nvContentPartPr>
            <p14:xfrm>
              <a:off x="5757307" y="4030053"/>
              <a:ext cx="110400" cy="1422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4BDFC9-0C64-40A5-BBB3-DC39C393CC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8248" y="4010973"/>
                <a:ext cx="148159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62A14E-0E13-48E3-BDE8-C111E0B63838}"/>
                  </a:ext>
                </a:extLst>
              </p14:cNvPr>
              <p14:cNvContentPartPr/>
              <p14:nvPr/>
            </p14:nvContentPartPr>
            <p14:xfrm>
              <a:off x="4986667" y="4207893"/>
              <a:ext cx="152640" cy="1227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62A14E-0E13-48E3-BDE8-C111E0B638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67587" y="4188815"/>
                <a:ext cx="190440" cy="126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B78FD0D-3239-459F-A2A8-089AEDDBCAF9}"/>
                  </a:ext>
                </a:extLst>
              </p14:cNvPr>
              <p14:cNvContentPartPr/>
              <p14:nvPr/>
            </p14:nvContentPartPr>
            <p14:xfrm>
              <a:off x="3733627" y="4749573"/>
              <a:ext cx="34080" cy="567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B78FD0D-3239-459F-A2A8-089AEDDBCAF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14614" y="4730497"/>
                <a:ext cx="71747" cy="605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107E683-BDA6-41E9-A2E8-B8F1924D40B1}"/>
                  </a:ext>
                </a:extLst>
              </p14:cNvPr>
              <p14:cNvContentPartPr/>
              <p14:nvPr/>
            </p14:nvContentPartPr>
            <p14:xfrm>
              <a:off x="4394107" y="4478853"/>
              <a:ext cx="84960" cy="948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107E683-BDA6-41E9-A2E8-B8F1924D40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75027" y="4459775"/>
                <a:ext cx="122760" cy="986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833D517-FD35-4D65-9DD5-853042C688FF}"/>
                  </a:ext>
                </a:extLst>
              </p14:cNvPr>
              <p14:cNvContentPartPr/>
              <p14:nvPr/>
            </p14:nvContentPartPr>
            <p14:xfrm>
              <a:off x="3056347" y="4986693"/>
              <a:ext cx="59520" cy="389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833D517-FD35-4D65-9DD5-853042C688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37228" y="4967619"/>
                <a:ext cx="97396" cy="427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C0EA124-FB36-43D3-964B-40BF3209F7E7}"/>
                  </a:ext>
                </a:extLst>
              </p14:cNvPr>
              <p14:cNvContentPartPr/>
              <p14:nvPr/>
            </p14:nvContentPartPr>
            <p14:xfrm>
              <a:off x="2463787" y="5283093"/>
              <a:ext cx="17280" cy="203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C0EA124-FB36-43D3-964B-40BF3209F7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44707" y="5264002"/>
                <a:ext cx="55080" cy="24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405A894-98AE-4CCB-AC5A-11A48EFD7081}"/>
                  </a:ext>
                </a:extLst>
              </p14:cNvPr>
              <p14:cNvContentPartPr/>
              <p14:nvPr/>
            </p14:nvContentPartPr>
            <p14:xfrm>
              <a:off x="2328187" y="1066773"/>
              <a:ext cx="25680" cy="144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405A894-98AE-4CCB-AC5A-11A48EFD70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09017" y="1047709"/>
                <a:ext cx="63657" cy="182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30AA15A-8C1E-404F-97BE-1EBC0EC6FA85}"/>
                  </a:ext>
                </a:extLst>
              </p14:cNvPr>
              <p14:cNvContentPartPr/>
              <p14:nvPr/>
            </p14:nvContentPartPr>
            <p14:xfrm>
              <a:off x="3047947" y="1024293"/>
              <a:ext cx="17280" cy="398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30AA15A-8C1E-404F-97BE-1EBC0EC6FA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28867" y="1005213"/>
                <a:ext cx="550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1E5F683-5B3E-4581-BEA3-F1669768E002}"/>
                  </a:ext>
                </a:extLst>
              </p14:cNvPr>
              <p14:cNvContentPartPr/>
              <p14:nvPr/>
            </p14:nvContentPartPr>
            <p14:xfrm>
              <a:off x="3665947" y="1041333"/>
              <a:ext cx="51120" cy="609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1E5F683-5B3E-4581-BEA3-F1669768E00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46867" y="1022253"/>
                <a:ext cx="889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64099E8-07A7-4764-9538-164169206D95}"/>
                  </a:ext>
                </a:extLst>
              </p14:cNvPr>
              <p14:cNvContentPartPr/>
              <p14:nvPr/>
            </p14:nvContentPartPr>
            <p14:xfrm>
              <a:off x="4292587" y="965013"/>
              <a:ext cx="84960" cy="965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64099E8-07A7-4764-9538-164169206D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73507" y="945933"/>
                <a:ext cx="12276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C570DB8-1F9B-4220-8FA1-979AEA6356FF}"/>
                  </a:ext>
                </a:extLst>
              </p14:cNvPr>
              <p14:cNvContentPartPr/>
              <p14:nvPr/>
            </p14:nvContentPartPr>
            <p14:xfrm>
              <a:off x="5096827" y="905733"/>
              <a:ext cx="110400" cy="1363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C570DB8-1F9B-4220-8FA1-979AEA6356F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77768" y="886651"/>
                <a:ext cx="148159" cy="140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77E17D-EAF8-4717-B7B6-C403CC5A9271}"/>
                  </a:ext>
                </a:extLst>
              </p14:cNvPr>
              <p14:cNvContentPartPr/>
              <p14:nvPr/>
            </p14:nvContentPartPr>
            <p14:xfrm>
              <a:off x="1905762" y="1864198"/>
              <a:ext cx="1555920" cy="27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77E17D-EAF8-4717-B7B6-C403CC5A927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86682" y="1845118"/>
                <a:ext cx="1593720" cy="27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F70392-C175-4501-9AF4-FB530E03407A}"/>
                  </a:ext>
                </a:extLst>
              </p14:cNvPr>
              <p14:cNvContentPartPr/>
              <p14:nvPr/>
            </p14:nvContentPartPr>
            <p14:xfrm>
              <a:off x="9155682" y="2552998"/>
              <a:ext cx="1074960" cy="1460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F70392-C175-4501-9AF4-FB530E03407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36602" y="2533918"/>
                <a:ext cx="1112760" cy="14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54F65F-196D-4E91-805C-3EE88B7BFFAA}"/>
                  </a:ext>
                </a:extLst>
              </p14:cNvPr>
              <p14:cNvContentPartPr/>
              <p14:nvPr/>
            </p14:nvContentPartPr>
            <p14:xfrm>
              <a:off x="9185562" y="2137558"/>
              <a:ext cx="783960" cy="2428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54F65F-196D-4E91-805C-3EE88B7BFF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66485" y="2118478"/>
                <a:ext cx="821754" cy="2466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A310E4A-63A5-45EC-8D67-B79B45735329}"/>
              </a:ext>
            </a:extLst>
          </p:cNvPr>
          <p:cNvSpPr txBox="1"/>
          <p:nvPr/>
        </p:nvSpPr>
        <p:spPr>
          <a:xfrm>
            <a:off x="2244813" y="2931981"/>
            <a:ext cx="930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 err="1"/>
              <a:t>s</a:t>
            </a:r>
            <a:endParaRPr lang="en-US" sz="2800" dirty="0"/>
          </a:p>
          <a:p>
            <a:pPr algn="ctr"/>
            <a:r>
              <a:rPr lang="en-US" sz="2800" dirty="0"/>
              <a:t>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0A2D30-FED5-4993-9A66-4FF42CDC8D29}"/>
              </a:ext>
            </a:extLst>
          </p:cNvPr>
          <p:cNvSpPr txBox="1"/>
          <p:nvPr/>
        </p:nvSpPr>
        <p:spPr>
          <a:xfrm>
            <a:off x="9203432" y="2839816"/>
            <a:ext cx="973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Bool</a:t>
            </a:r>
            <a:endParaRPr lang="en-US" sz="2800" dirty="0"/>
          </a:p>
          <a:p>
            <a:pPr algn="ctr"/>
            <a:r>
              <a:rPr lang="en-US" sz="2800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42198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9DCF-BFF4-4468-A5E1-A3CC924D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26</a:t>
            </a:fld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A49B50-4574-4177-8359-0A64D18DE7C3}"/>
              </a:ext>
            </a:extLst>
          </p:cNvPr>
          <p:cNvGrpSpPr/>
          <p:nvPr/>
        </p:nvGrpSpPr>
        <p:grpSpPr>
          <a:xfrm>
            <a:off x="855067" y="389253"/>
            <a:ext cx="10659960" cy="5833800"/>
            <a:chOff x="855067" y="389253"/>
            <a:chExt cx="10659960" cy="58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DE3F75-0D77-4C32-855B-00FE5BA7C503}"/>
                    </a:ext>
                  </a:extLst>
                </p14:cNvPr>
                <p14:cNvContentPartPr/>
                <p14:nvPr/>
              </p14:nvContentPartPr>
              <p14:xfrm>
                <a:off x="855067" y="617853"/>
                <a:ext cx="160920" cy="549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DE3F75-0D77-4C32-855B-00FE5BA7C5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5987" y="598773"/>
                  <a:ext cx="198720" cy="55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39CDEF-FDA5-49E1-A96B-10F4F871555A}"/>
                    </a:ext>
                  </a:extLst>
                </p14:cNvPr>
                <p14:cNvContentPartPr/>
                <p14:nvPr/>
              </p14:nvContentPartPr>
              <p14:xfrm>
                <a:off x="948307" y="389253"/>
                <a:ext cx="10566720" cy="5833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39CDEF-FDA5-49E1-A96B-10F4F87155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9227" y="370173"/>
                  <a:ext cx="10604520" cy="58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033CC-CCAD-4AD1-A1BF-786F17E005AD}"/>
              </a:ext>
            </a:extLst>
          </p:cNvPr>
          <p:cNvGrpSpPr/>
          <p:nvPr/>
        </p:nvGrpSpPr>
        <p:grpSpPr>
          <a:xfrm>
            <a:off x="4148475" y="2055363"/>
            <a:ext cx="2845080" cy="3276960"/>
            <a:chOff x="719467" y="3361173"/>
            <a:chExt cx="2845080" cy="32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CD7942-5174-4BA7-8AE7-2CE2DF7D4E6A}"/>
                    </a:ext>
                  </a:extLst>
                </p14:cNvPr>
                <p14:cNvContentPartPr/>
                <p14:nvPr/>
              </p14:nvContentPartPr>
              <p14:xfrm>
                <a:off x="728107" y="3361173"/>
                <a:ext cx="2836440" cy="325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340515-4B0A-4DE5-A804-E24D691AFF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5507" y="3348573"/>
                  <a:ext cx="2861640" cy="32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6295E7-F6F2-487F-B3E7-BA8C95363B41}"/>
                    </a:ext>
                  </a:extLst>
                </p14:cNvPr>
                <p14:cNvContentPartPr/>
                <p14:nvPr/>
              </p14:nvContentPartPr>
              <p14:xfrm>
                <a:off x="1921867" y="4690653"/>
                <a:ext cx="398160" cy="601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90DF32-35DE-4D2B-A827-E349D7B871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09267" y="4678053"/>
                  <a:ext cx="4233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AEE8ED-EF17-46DB-9D81-8DBD7963C72C}"/>
                    </a:ext>
                  </a:extLst>
                </p14:cNvPr>
                <p14:cNvContentPartPr/>
                <p14:nvPr/>
              </p14:nvContentPartPr>
              <p14:xfrm>
                <a:off x="719467" y="6434613"/>
                <a:ext cx="42720" cy="1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2DDD67-E148-4C01-B38E-14829B8B8A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9011" y="6422013"/>
                  <a:ext cx="63632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44DF72-18B2-4040-9D46-C9EA4B69138E}"/>
                    </a:ext>
                  </a:extLst>
                </p14:cNvPr>
                <p14:cNvContentPartPr/>
                <p14:nvPr/>
              </p14:nvContentPartPr>
              <p14:xfrm>
                <a:off x="1151467" y="6400773"/>
                <a:ext cx="34080" cy="23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94995C-9170-43B8-8A6A-6F3D3BE346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9042" y="6388167"/>
                  <a:ext cx="58930" cy="262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3D336F-8575-4DCA-B092-5BA8BC6A99DB}"/>
                    </a:ext>
                  </a:extLst>
                </p14:cNvPr>
                <p14:cNvContentPartPr/>
                <p14:nvPr/>
              </p14:nvContentPartPr>
              <p14:xfrm>
                <a:off x="2853067" y="5206773"/>
                <a:ext cx="279600" cy="11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635478-946E-4856-A3D8-5881EE1A27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40456" y="5194173"/>
                  <a:ext cx="304822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1EAAE6-D6D1-4FF4-A6A3-5B5AD1B94831}"/>
              </a:ext>
            </a:extLst>
          </p:cNvPr>
          <p:cNvGrpSpPr/>
          <p:nvPr/>
        </p:nvGrpSpPr>
        <p:grpSpPr>
          <a:xfrm>
            <a:off x="7581976" y="1591355"/>
            <a:ext cx="2963280" cy="3954360"/>
            <a:chOff x="5571401" y="2351377"/>
            <a:chExt cx="2963280" cy="39543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17CFF2-22F5-4A67-9A6D-5E8F38BF83B4}"/>
                </a:ext>
              </a:extLst>
            </p:cNvPr>
            <p:cNvGrpSpPr/>
            <p:nvPr/>
          </p:nvGrpSpPr>
          <p:grpSpPr>
            <a:xfrm>
              <a:off x="5571401" y="2351377"/>
              <a:ext cx="2963280" cy="3954360"/>
              <a:chOff x="6519307" y="1684773"/>
              <a:chExt cx="2963280" cy="3954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EA64453-B925-4C35-92E1-32736ABFC801}"/>
                      </a:ext>
                    </a:extLst>
                  </p14:cNvPr>
                  <p14:cNvContentPartPr/>
                  <p14:nvPr/>
                </p14:nvContentPartPr>
                <p14:xfrm>
                  <a:off x="6519307" y="1684773"/>
                  <a:ext cx="1439280" cy="414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703F7836-F662-402D-94A2-C8776DE87B0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06707" y="1672155"/>
                    <a:ext cx="1464480" cy="4401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B0F0A35F-C8E3-420D-8FE1-221738A353AB}"/>
                      </a:ext>
                    </a:extLst>
                  </p14:cNvPr>
                  <p14:cNvContentPartPr/>
                  <p14:nvPr/>
                </p14:nvContentPartPr>
                <p14:xfrm>
                  <a:off x="7060987" y="2065653"/>
                  <a:ext cx="694560" cy="168504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F421B2F-01CF-415A-A8FA-55F28A2B85F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048385" y="2053051"/>
                    <a:ext cx="719764" cy="17102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C0966807-EA7D-487F-9EA9-DD9C07AD5DE3}"/>
                      </a:ext>
                    </a:extLst>
                  </p14:cNvPr>
                  <p14:cNvContentPartPr/>
                  <p14:nvPr/>
                </p14:nvContentPartPr>
                <p14:xfrm>
                  <a:off x="7179547" y="3725253"/>
                  <a:ext cx="567600" cy="11092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247E286-B1F0-42CC-B9CD-548684603C5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166950" y="3712652"/>
                    <a:ext cx="592795" cy="11344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88F45336-10BB-4BC4-9D63-6CD99624727D}"/>
                      </a:ext>
                    </a:extLst>
                  </p14:cNvPr>
                  <p14:cNvContentPartPr/>
                  <p14:nvPr/>
                </p14:nvContentPartPr>
                <p14:xfrm>
                  <a:off x="7001707" y="2116533"/>
                  <a:ext cx="2480880" cy="32937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ACAA511A-047A-430A-AA0D-38BE8119EDD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989105" y="2103931"/>
                    <a:ext cx="2506085" cy="33189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4FD89B7-FCA7-48B4-B2B5-702833CC2D7E}"/>
                      </a:ext>
                    </a:extLst>
                  </p14:cNvPr>
                  <p14:cNvContentPartPr/>
                  <p14:nvPr/>
                </p14:nvContentPartPr>
                <p14:xfrm>
                  <a:off x="7348987" y="3894573"/>
                  <a:ext cx="1143360" cy="17445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9B32380-A026-40E7-A701-5C8F14CB9A8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336387" y="3881973"/>
                    <a:ext cx="1168560" cy="176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AE31B47B-612A-4E9D-B2D8-007EAFE7E5F0}"/>
                      </a:ext>
                    </a:extLst>
                  </p14:cNvPr>
                  <p14:cNvContentPartPr/>
                  <p14:nvPr/>
                </p14:nvContentPartPr>
                <p14:xfrm>
                  <a:off x="7111867" y="3818253"/>
                  <a:ext cx="2303640" cy="17949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0553BB4-E35A-4B39-86C6-519D8E7C933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099267" y="3805653"/>
                    <a:ext cx="2328840" cy="18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0140684-AFA0-4A3A-90C0-9EF727FBE3DC}"/>
                      </a:ext>
                    </a:extLst>
                  </p14:cNvPr>
                  <p14:cNvContentPartPr/>
                  <p14:nvPr/>
                </p14:nvContentPartPr>
                <p14:xfrm>
                  <a:off x="8729107" y="4190853"/>
                  <a:ext cx="296640" cy="4197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B0BA7CD-DEDC-4D9B-899B-85D0BFC84D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716507" y="4178253"/>
                    <a:ext cx="321840" cy="44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AFC26BC-731F-46FC-A47B-5DD257C61DDD}"/>
                      </a:ext>
                    </a:extLst>
                  </p14:cNvPr>
                  <p14:cNvContentPartPr/>
                  <p14:nvPr/>
                </p14:nvContentPartPr>
                <p14:xfrm>
                  <a:off x="8491867" y="4216413"/>
                  <a:ext cx="499680" cy="58428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56A4EBF7-5BF0-4E2F-9F6D-1DCEF0DCB16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479267" y="4203813"/>
                    <a:ext cx="524880" cy="60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6B15B7C1-66D7-4C88-B5CC-992D40458E86}"/>
                      </a:ext>
                    </a:extLst>
                  </p14:cNvPr>
                  <p14:cNvContentPartPr/>
                  <p14:nvPr/>
                </p14:nvContentPartPr>
                <p14:xfrm>
                  <a:off x="7840027" y="3369573"/>
                  <a:ext cx="474480" cy="7632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7E5C82BF-FC35-4082-8CC6-5724B1E11FC9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827427" y="3356973"/>
                    <a:ext cx="49968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888B9733-1277-44D5-B2F7-A53AB7B974C6}"/>
                      </a:ext>
                    </a:extLst>
                  </p14:cNvPr>
                  <p14:cNvContentPartPr/>
                  <p14:nvPr/>
                </p14:nvContentPartPr>
                <p14:xfrm>
                  <a:off x="7154107" y="4817493"/>
                  <a:ext cx="25680" cy="864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B1B1C8A3-C1A5-4E45-A5E2-0D67F96DBE6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145785" y="4809093"/>
                    <a:ext cx="42324" cy="25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2179CD-3617-49E7-9B96-7592E32C8CA4}"/>
                    </a:ext>
                  </a:extLst>
                </p14:cNvPr>
                <p14:cNvContentPartPr/>
                <p14:nvPr/>
              </p14:nvContentPartPr>
              <p14:xfrm>
                <a:off x="6586987" y="3903093"/>
                <a:ext cx="1007760" cy="31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2179CD-3617-49E7-9B96-7592E32C8CA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67905" y="3883976"/>
                  <a:ext cx="1045565" cy="3513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5B1961-C64A-4AA1-A208-F2D783873EDF}"/>
              </a:ext>
            </a:extLst>
          </p:cNvPr>
          <p:cNvGrpSpPr/>
          <p:nvPr/>
        </p:nvGrpSpPr>
        <p:grpSpPr>
          <a:xfrm>
            <a:off x="1919434" y="894016"/>
            <a:ext cx="7800299" cy="1781451"/>
            <a:chOff x="1919434" y="894016"/>
            <a:chExt cx="7800299" cy="178145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B6145C7-CEA9-44F9-B2EB-31AA0F784641}"/>
                </a:ext>
              </a:extLst>
            </p:cNvPr>
            <p:cNvCxnSpPr>
              <a:cxnSpLocks/>
            </p:cNvCxnSpPr>
            <p:nvPr/>
          </p:nvCxnSpPr>
          <p:spPr>
            <a:xfrm>
              <a:off x="6282075" y="1417236"/>
              <a:ext cx="1841581" cy="1258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2B345B-00B5-40CA-B9E0-967CFA7492C2}"/>
                </a:ext>
              </a:extLst>
            </p:cNvPr>
            <p:cNvSpPr txBox="1"/>
            <p:nvPr/>
          </p:nvSpPr>
          <p:spPr>
            <a:xfrm>
              <a:off x="1919434" y="894016"/>
              <a:ext cx="78002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Checks outputs every time the function is called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53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9DCF-BFF4-4468-A5E1-A3CC924D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E7E861-6EF6-4021-AC7D-666152780FD0}"/>
                  </a:ext>
                </a:extLst>
              </p14:cNvPr>
              <p14:cNvContentPartPr/>
              <p14:nvPr/>
            </p14:nvContentPartPr>
            <p14:xfrm>
              <a:off x="1490107" y="880533"/>
              <a:ext cx="9271200" cy="475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E7E861-6EF6-4021-AC7D-666152780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027" y="861453"/>
                <a:ext cx="9309000" cy="47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21B99B-2A9A-4FC5-988A-BB85CB0D352C}"/>
                  </a:ext>
                </a:extLst>
              </p14:cNvPr>
              <p14:cNvContentPartPr/>
              <p14:nvPr/>
            </p14:nvContentPartPr>
            <p14:xfrm>
              <a:off x="1523947" y="3301893"/>
              <a:ext cx="4538400" cy="1769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21B99B-2A9A-4FC5-988A-BB85CB0D35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4868" y="3282813"/>
                <a:ext cx="4576199" cy="18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6803C97-CC27-48E2-A300-FF87ECFBCC75}"/>
                  </a:ext>
                </a:extLst>
              </p14:cNvPr>
              <p14:cNvContentPartPr/>
              <p14:nvPr/>
            </p14:nvContentPartPr>
            <p14:xfrm>
              <a:off x="2209627" y="3648933"/>
              <a:ext cx="4631520" cy="1685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6803C97-CC27-48E2-A300-FF87ECFBCC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0547" y="3629854"/>
                <a:ext cx="4669321" cy="1722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52C13C-494F-4E98-97EC-48D5F11A42FB}"/>
                  </a:ext>
                </a:extLst>
              </p14:cNvPr>
              <p14:cNvContentPartPr/>
              <p14:nvPr/>
            </p14:nvContentPartPr>
            <p14:xfrm>
              <a:off x="6764827" y="1109013"/>
              <a:ext cx="3606960" cy="1846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52C13C-494F-4E98-97EC-48D5F11A42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5746" y="1089933"/>
                <a:ext cx="3644761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9A5C63-AEC7-43CC-8938-BBBDC751AA5A}"/>
                  </a:ext>
                </a:extLst>
              </p14:cNvPr>
              <p14:cNvContentPartPr/>
              <p14:nvPr/>
            </p14:nvContentPartPr>
            <p14:xfrm>
              <a:off x="7255867" y="1591653"/>
              <a:ext cx="3471600" cy="1591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9A5C63-AEC7-43CC-8938-BBBDC751AA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36786" y="1572573"/>
                <a:ext cx="3509401" cy="162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A49B50-4574-4177-8359-0A64D18DE7C3}"/>
              </a:ext>
            </a:extLst>
          </p:cNvPr>
          <p:cNvGrpSpPr/>
          <p:nvPr/>
        </p:nvGrpSpPr>
        <p:grpSpPr>
          <a:xfrm>
            <a:off x="855067" y="389253"/>
            <a:ext cx="10659960" cy="5833800"/>
            <a:chOff x="855067" y="389253"/>
            <a:chExt cx="10659960" cy="58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DE3F75-0D77-4C32-855B-00FE5BA7C503}"/>
                    </a:ext>
                  </a:extLst>
                </p14:cNvPr>
                <p14:cNvContentPartPr/>
                <p14:nvPr/>
              </p14:nvContentPartPr>
              <p14:xfrm>
                <a:off x="855067" y="617853"/>
                <a:ext cx="160920" cy="549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DE3F75-0D77-4C32-855B-00FE5BA7C5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5987" y="598773"/>
                  <a:ext cx="198720" cy="55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39CDEF-FDA5-49E1-A96B-10F4F871555A}"/>
                    </a:ext>
                  </a:extLst>
                </p14:cNvPr>
                <p14:cNvContentPartPr/>
                <p14:nvPr/>
              </p14:nvContentPartPr>
              <p14:xfrm>
                <a:off x="948307" y="389253"/>
                <a:ext cx="10566720" cy="5833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39CDEF-FDA5-49E1-A96B-10F4F87155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9227" y="370173"/>
                  <a:ext cx="10604520" cy="587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784D44A-4949-48B5-88C7-70ECBC74F516}"/>
                  </a:ext>
                </a:extLst>
              </p14:cNvPr>
              <p14:cNvContentPartPr/>
              <p14:nvPr/>
            </p14:nvContentPartPr>
            <p14:xfrm>
              <a:off x="3640507" y="2370453"/>
              <a:ext cx="67920" cy="18628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784D44A-4949-48B5-88C7-70ECBC74F5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21461" y="2351374"/>
                <a:ext cx="105653" cy="190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61EBFE-1454-4429-993E-E96B0CF3236F}"/>
                  </a:ext>
                </a:extLst>
              </p14:cNvPr>
              <p14:cNvContentPartPr/>
              <p14:nvPr/>
            </p14:nvContentPartPr>
            <p14:xfrm>
              <a:off x="4351867" y="2607573"/>
              <a:ext cx="42480" cy="1388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61EBFE-1454-4429-993E-E96B0CF323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32787" y="2588493"/>
                <a:ext cx="80280" cy="14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A30EC92-0048-4075-B9C0-3D6E528D9782}"/>
                  </a:ext>
                </a:extLst>
              </p14:cNvPr>
              <p14:cNvContentPartPr/>
              <p14:nvPr/>
            </p14:nvContentPartPr>
            <p14:xfrm>
              <a:off x="5088427" y="2853093"/>
              <a:ext cx="17280" cy="897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A30EC92-0048-4075-B9C0-3D6E528D97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69347" y="2834010"/>
                <a:ext cx="55080" cy="935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CDC04F-BF55-4F08-B7EC-EA0C54E229B9}"/>
                  </a:ext>
                </a:extLst>
              </p14:cNvPr>
              <p14:cNvContentPartPr/>
              <p14:nvPr/>
            </p14:nvContentPartPr>
            <p14:xfrm>
              <a:off x="5841787" y="3149493"/>
              <a:ext cx="8640" cy="8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CDC04F-BF55-4F08-B7EC-EA0C54E22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29067" y="3137117"/>
                <a:ext cx="33840" cy="33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8476BBC-BCC5-4800-A531-A059AFA24904}"/>
                  </a:ext>
                </a:extLst>
              </p14:cNvPr>
              <p14:cNvContentPartPr/>
              <p14:nvPr/>
            </p14:nvContentPartPr>
            <p14:xfrm>
              <a:off x="5841787" y="3166533"/>
              <a:ext cx="17280" cy="203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8476BBC-BCC5-4800-A531-A059AFA2490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2707" y="3147442"/>
                <a:ext cx="55080" cy="24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D7F816-26EE-42EB-B347-F2EB5B3D233F}"/>
                  </a:ext>
                </a:extLst>
              </p14:cNvPr>
              <p14:cNvContentPartPr/>
              <p14:nvPr/>
            </p14:nvContentPartPr>
            <p14:xfrm>
              <a:off x="7628347" y="3107253"/>
              <a:ext cx="25680" cy="313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D7F816-26EE-42EB-B347-F2EB5B3D23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9177" y="3088180"/>
                <a:ext cx="63657" cy="351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F2400DF-460E-4A14-9D5B-70C89D56D96E}"/>
                  </a:ext>
                </a:extLst>
              </p14:cNvPr>
              <p14:cNvContentPartPr/>
              <p14:nvPr/>
            </p14:nvContentPartPr>
            <p14:xfrm>
              <a:off x="5841787" y="998853"/>
              <a:ext cx="101760" cy="1718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F2400DF-460E-4A14-9D5B-70C89D56D9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22729" y="979774"/>
                <a:ext cx="139515" cy="1756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5C1DBB-E014-464D-9796-38276C3B669E}"/>
                  </a:ext>
                </a:extLst>
              </p14:cNvPr>
              <p14:cNvContentPartPr/>
              <p14:nvPr/>
            </p14:nvContentPartPr>
            <p14:xfrm>
              <a:off x="6561547" y="914373"/>
              <a:ext cx="51120" cy="2015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5C1DBB-E014-464D-9796-38276C3B66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42467" y="895293"/>
                <a:ext cx="88920" cy="20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3B2D7B5-5057-4BCA-AC4D-193B4B38800D}"/>
                  </a:ext>
                </a:extLst>
              </p14:cNvPr>
              <p14:cNvContentPartPr/>
              <p14:nvPr/>
            </p14:nvContentPartPr>
            <p14:xfrm>
              <a:off x="7222027" y="956613"/>
              <a:ext cx="42480" cy="1846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3B2D7B5-5057-4BCA-AC4D-193B4B3880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2947" y="937533"/>
                <a:ext cx="8028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082A05-47AF-4B29-8CA3-8AE4D7F613DA}"/>
                  </a:ext>
                </a:extLst>
              </p14:cNvPr>
              <p14:cNvContentPartPr/>
              <p14:nvPr/>
            </p14:nvContentPartPr>
            <p14:xfrm>
              <a:off x="7687627" y="990453"/>
              <a:ext cx="152640" cy="1659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8082A05-47AF-4B29-8CA3-8AE4D7F613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68547" y="971373"/>
                <a:ext cx="190440" cy="16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900618-FF99-4D16-BC3B-18AAD04D4F05}"/>
                  </a:ext>
                </a:extLst>
              </p14:cNvPr>
              <p14:cNvContentPartPr/>
              <p14:nvPr/>
            </p14:nvContentPartPr>
            <p14:xfrm>
              <a:off x="8297227" y="990453"/>
              <a:ext cx="118800" cy="1380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900618-FF99-4D16-BC3B-18AAD04D4F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78147" y="971373"/>
                <a:ext cx="156600" cy="14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5DBBFC7-D052-47B6-8244-90034A7F3E6A}"/>
                  </a:ext>
                </a:extLst>
              </p14:cNvPr>
              <p14:cNvContentPartPr/>
              <p14:nvPr/>
            </p14:nvContentPartPr>
            <p14:xfrm>
              <a:off x="8788267" y="1015893"/>
              <a:ext cx="118800" cy="923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5DBBFC7-D052-47B6-8244-90034A7F3E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9187" y="996813"/>
                <a:ext cx="15660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4F721F3-CA8B-46A1-9C79-93A07BBF41F8}"/>
                  </a:ext>
                </a:extLst>
              </p14:cNvPr>
              <p14:cNvContentPartPr/>
              <p14:nvPr/>
            </p14:nvContentPartPr>
            <p14:xfrm>
              <a:off x="9321787" y="1041333"/>
              <a:ext cx="101760" cy="592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4F721F3-CA8B-46A1-9C79-93A07BBF41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02729" y="1022257"/>
                <a:ext cx="139515" cy="630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BCAC6A0-2942-4F12-A056-E767DC2BDDB9}"/>
                  </a:ext>
                </a:extLst>
              </p14:cNvPr>
              <p14:cNvContentPartPr/>
              <p14:nvPr/>
            </p14:nvContentPartPr>
            <p14:xfrm>
              <a:off x="9897307" y="1015893"/>
              <a:ext cx="59520" cy="296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BCAC6A0-2942-4F12-A056-E767DC2BDDB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78188" y="996813"/>
                <a:ext cx="97396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BAD62BA-2A96-4641-B456-8A359FF9E3B3}"/>
                  </a:ext>
                </a:extLst>
              </p14:cNvPr>
              <p14:cNvContentPartPr/>
              <p14:nvPr/>
            </p14:nvContentPartPr>
            <p14:xfrm>
              <a:off x="8737387" y="2675253"/>
              <a:ext cx="67920" cy="999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BAD62BA-2A96-4641-B456-8A359FF9E3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18341" y="2656173"/>
                <a:ext cx="105653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4D7F98D-4C75-45D4-946B-8B34B296756C}"/>
                  </a:ext>
                </a:extLst>
              </p14:cNvPr>
              <p14:cNvContentPartPr/>
              <p14:nvPr/>
            </p14:nvContentPartPr>
            <p14:xfrm>
              <a:off x="8237947" y="2912373"/>
              <a:ext cx="84960" cy="770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4D7F98D-4C75-45D4-946B-8B34B29675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18867" y="2893296"/>
                <a:ext cx="122760" cy="808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A0AD117-D1FF-4376-BE78-852223428125}"/>
                  </a:ext>
                </a:extLst>
              </p14:cNvPr>
              <p14:cNvContentPartPr/>
              <p14:nvPr/>
            </p14:nvContentPartPr>
            <p14:xfrm>
              <a:off x="9736507" y="5359173"/>
              <a:ext cx="8640" cy="169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A0AD117-D1FF-4376-BE78-8522234281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17427" y="5340079"/>
                <a:ext cx="46440" cy="207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15C8B9-8EE1-4C30-B34B-048FD8AFFD0C}"/>
                  </a:ext>
                </a:extLst>
              </p14:cNvPr>
              <p14:cNvContentPartPr/>
              <p14:nvPr/>
            </p14:nvContentPartPr>
            <p14:xfrm>
              <a:off x="6392107" y="3818373"/>
              <a:ext cx="110400" cy="1693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15C8B9-8EE1-4C30-B34B-048FD8AFFD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73048" y="3799294"/>
                <a:ext cx="148159" cy="1731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4BDFC9-0C64-40A5-BBB3-DC39C393CC36}"/>
                  </a:ext>
                </a:extLst>
              </p14:cNvPr>
              <p14:cNvContentPartPr/>
              <p14:nvPr/>
            </p14:nvContentPartPr>
            <p14:xfrm>
              <a:off x="5757307" y="4030053"/>
              <a:ext cx="110400" cy="1422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4BDFC9-0C64-40A5-BBB3-DC39C393CC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8248" y="4010973"/>
                <a:ext cx="148159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62A14E-0E13-48E3-BDE8-C111E0B63838}"/>
                  </a:ext>
                </a:extLst>
              </p14:cNvPr>
              <p14:cNvContentPartPr/>
              <p14:nvPr/>
            </p14:nvContentPartPr>
            <p14:xfrm>
              <a:off x="4986667" y="4207893"/>
              <a:ext cx="152640" cy="1227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62A14E-0E13-48E3-BDE8-C111E0B638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67587" y="4188815"/>
                <a:ext cx="190440" cy="126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B78FD0D-3239-459F-A2A8-089AEDDBCAF9}"/>
                  </a:ext>
                </a:extLst>
              </p14:cNvPr>
              <p14:cNvContentPartPr/>
              <p14:nvPr/>
            </p14:nvContentPartPr>
            <p14:xfrm>
              <a:off x="3733627" y="4749573"/>
              <a:ext cx="34080" cy="567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B78FD0D-3239-459F-A2A8-089AEDDBCAF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14614" y="4730497"/>
                <a:ext cx="71747" cy="605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107E683-BDA6-41E9-A2E8-B8F1924D40B1}"/>
                  </a:ext>
                </a:extLst>
              </p14:cNvPr>
              <p14:cNvContentPartPr/>
              <p14:nvPr/>
            </p14:nvContentPartPr>
            <p14:xfrm>
              <a:off x="4394107" y="4478853"/>
              <a:ext cx="84960" cy="948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107E683-BDA6-41E9-A2E8-B8F1924D40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75027" y="4459775"/>
                <a:ext cx="122760" cy="986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833D517-FD35-4D65-9DD5-853042C688FF}"/>
                  </a:ext>
                </a:extLst>
              </p14:cNvPr>
              <p14:cNvContentPartPr/>
              <p14:nvPr/>
            </p14:nvContentPartPr>
            <p14:xfrm>
              <a:off x="3056347" y="4986693"/>
              <a:ext cx="59520" cy="389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833D517-FD35-4D65-9DD5-853042C688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37228" y="4967619"/>
                <a:ext cx="97396" cy="427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C0EA124-FB36-43D3-964B-40BF3209F7E7}"/>
                  </a:ext>
                </a:extLst>
              </p14:cNvPr>
              <p14:cNvContentPartPr/>
              <p14:nvPr/>
            </p14:nvContentPartPr>
            <p14:xfrm>
              <a:off x="2463787" y="5283093"/>
              <a:ext cx="17280" cy="203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C0EA124-FB36-43D3-964B-40BF3209F7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44707" y="5264002"/>
                <a:ext cx="55080" cy="24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405A894-98AE-4CCB-AC5A-11A48EFD7081}"/>
                  </a:ext>
                </a:extLst>
              </p14:cNvPr>
              <p14:cNvContentPartPr/>
              <p14:nvPr/>
            </p14:nvContentPartPr>
            <p14:xfrm>
              <a:off x="2328187" y="1066773"/>
              <a:ext cx="25680" cy="144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405A894-98AE-4CCB-AC5A-11A48EFD70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09017" y="1047709"/>
                <a:ext cx="63657" cy="182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30AA15A-8C1E-404F-97BE-1EBC0EC6FA85}"/>
                  </a:ext>
                </a:extLst>
              </p14:cNvPr>
              <p14:cNvContentPartPr/>
              <p14:nvPr/>
            </p14:nvContentPartPr>
            <p14:xfrm>
              <a:off x="3047947" y="1024293"/>
              <a:ext cx="17280" cy="398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30AA15A-8C1E-404F-97BE-1EBC0EC6FA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28867" y="1005213"/>
                <a:ext cx="550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1E5F683-5B3E-4581-BEA3-F1669768E002}"/>
                  </a:ext>
                </a:extLst>
              </p14:cNvPr>
              <p14:cNvContentPartPr/>
              <p14:nvPr/>
            </p14:nvContentPartPr>
            <p14:xfrm>
              <a:off x="3665947" y="1041333"/>
              <a:ext cx="51120" cy="6098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1E5F683-5B3E-4581-BEA3-F1669768E00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46867" y="1022253"/>
                <a:ext cx="889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64099E8-07A7-4764-9538-164169206D95}"/>
                  </a:ext>
                </a:extLst>
              </p14:cNvPr>
              <p14:cNvContentPartPr/>
              <p14:nvPr/>
            </p14:nvContentPartPr>
            <p14:xfrm>
              <a:off x="4292587" y="965013"/>
              <a:ext cx="84960" cy="965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64099E8-07A7-4764-9538-164169206D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73507" y="945933"/>
                <a:ext cx="122760" cy="10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C570DB8-1F9B-4220-8FA1-979AEA6356FF}"/>
                  </a:ext>
                </a:extLst>
              </p14:cNvPr>
              <p14:cNvContentPartPr/>
              <p14:nvPr/>
            </p14:nvContentPartPr>
            <p14:xfrm>
              <a:off x="5096827" y="905733"/>
              <a:ext cx="110400" cy="13634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C570DB8-1F9B-4220-8FA1-979AEA6356F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77768" y="886651"/>
                <a:ext cx="148159" cy="1401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77E17D-EAF8-4717-B7B6-C403CC5A9271}"/>
                  </a:ext>
                </a:extLst>
              </p14:cNvPr>
              <p14:cNvContentPartPr/>
              <p14:nvPr/>
            </p14:nvContentPartPr>
            <p14:xfrm>
              <a:off x="2303562" y="1864198"/>
              <a:ext cx="677160" cy="27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77E17D-EAF8-4717-B7B6-C403CC5A927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284482" y="1845118"/>
                <a:ext cx="714960" cy="27932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A310E4A-63A5-45EC-8D67-B79B45735329}"/>
              </a:ext>
            </a:extLst>
          </p:cNvPr>
          <p:cNvSpPr txBox="1"/>
          <p:nvPr/>
        </p:nvSpPr>
        <p:spPr>
          <a:xfrm>
            <a:off x="2244813" y="2931981"/>
            <a:ext cx="9300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 err="1"/>
              <a:t>s</a:t>
            </a:r>
            <a:endParaRPr lang="en-US" sz="2800" dirty="0"/>
          </a:p>
          <a:p>
            <a:pPr algn="ctr"/>
            <a:r>
              <a:rPr lang="en-US" sz="2800" dirty="0"/>
              <a:t>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0A2D30-FED5-4993-9A66-4FF42CDC8D29}"/>
              </a:ext>
            </a:extLst>
          </p:cNvPr>
          <p:cNvSpPr txBox="1"/>
          <p:nvPr/>
        </p:nvSpPr>
        <p:spPr>
          <a:xfrm>
            <a:off x="9203432" y="2839816"/>
            <a:ext cx="973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Bool</a:t>
            </a:r>
            <a:endParaRPr lang="en-US" sz="2800" dirty="0"/>
          </a:p>
          <a:p>
            <a:pPr algn="ctr"/>
            <a:r>
              <a:rPr lang="en-US" sz="2800" dirty="0"/>
              <a:t>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74B1E-DB93-409A-8B07-3475ABD79BE3}"/>
              </a:ext>
            </a:extLst>
          </p:cNvPr>
          <p:cNvSpPr txBox="1"/>
          <p:nvPr/>
        </p:nvSpPr>
        <p:spPr>
          <a:xfrm>
            <a:off x="7065307" y="4114533"/>
            <a:ext cx="2201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Created at Line #XYZ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5175BC-2F3F-4DB1-BDF7-58428A8A9BC2}"/>
                  </a:ext>
                </a:extLst>
              </p14:cNvPr>
              <p14:cNvContentPartPr/>
              <p14:nvPr/>
            </p14:nvContentPartPr>
            <p14:xfrm>
              <a:off x="1905762" y="2440198"/>
              <a:ext cx="1555920" cy="204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5175BC-2F3F-4DB1-BDF7-58428A8A9BC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86682" y="2421118"/>
                <a:ext cx="1593720" cy="20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B17C95-F2FA-4D56-AE86-0F2AC570BCD7}"/>
                  </a:ext>
                </a:extLst>
              </p14:cNvPr>
              <p14:cNvContentPartPr/>
              <p14:nvPr/>
            </p14:nvContentPartPr>
            <p14:xfrm>
              <a:off x="1684747" y="1684773"/>
              <a:ext cx="6059760" cy="2323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B17C95-F2FA-4D56-AE86-0F2AC570BCD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65667" y="1665694"/>
                <a:ext cx="6097559" cy="2361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5C4BF3-E3EA-41E9-959B-7C6944BF5218}"/>
                  </a:ext>
                </a:extLst>
              </p14:cNvPr>
              <p14:cNvContentPartPr/>
              <p14:nvPr/>
            </p14:nvContentPartPr>
            <p14:xfrm>
              <a:off x="7501387" y="3895078"/>
              <a:ext cx="2367095" cy="169317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5C4BF3-E3EA-41E9-959B-7C6944BF521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82306" y="3875997"/>
                <a:ext cx="2404897" cy="173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EE898FA-E5BA-42C7-B8C8-A77F23700BC0}"/>
                  </a:ext>
                </a:extLst>
              </p14:cNvPr>
              <p14:cNvContentPartPr/>
              <p14:nvPr/>
            </p14:nvContentPartPr>
            <p14:xfrm>
              <a:off x="9155682" y="2351038"/>
              <a:ext cx="1074960" cy="1662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EE898FA-E5BA-42C7-B8C8-A77F23700B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36602" y="2331958"/>
                <a:ext cx="1112760" cy="17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FAC222-E2AB-4C4E-81CF-01876CBA8D32}"/>
                  </a:ext>
                </a:extLst>
              </p14:cNvPr>
              <p14:cNvContentPartPr/>
              <p14:nvPr/>
            </p14:nvContentPartPr>
            <p14:xfrm>
              <a:off x="7013227" y="5154693"/>
              <a:ext cx="495000" cy="88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FAC222-E2AB-4C4E-81CF-01876CBA8D3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994147" y="5135613"/>
                <a:ext cx="532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5CF7E6F-988F-4E8D-9F32-CFCB09819333}"/>
                  </a:ext>
                </a:extLst>
              </p14:cNvPr>
              <p14:cNvContentPartPr/>
              <p14:nvPr/>
            </p14:nvContentPartPr>
            <p14:xfrm>
              <a:off x="9266947" y="4201053"/>
              <a:ext cx="1189320" cy="828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5CF7E6F-988F-4E8D-9F32-CFCB098193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47869" y="4181973"/>
                <a:ext cx="1227116" cy="86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2DCF9E3-F035-4CC8-95DF-5B8265B47D23}"/>
                  </a:ext>
                </a:extLst>
              </p14:cNvPr>
              <p14:cNvContentPartPr/>
              <p14:nvPr/>
            </p14:nvContentPartPr>
            <p14:xfrm>
              <a:off x="7744747" y="3989373"/>
              <a:ext cx="1289520" cy="68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2DCF9E3-F035-4CC8-95DF-5B8265B47D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25667" y="3970293"/>
                <a:ext cx="13273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13C2BD5-309B-4170-9A62-601D4E2C1437}"/>
                  </a:ext>
                </a:extLst>
              </p14:cNvPr>
              <p14:cNvContentPartPr/>
              <p14:nvPr/>
            </p14:nvContentPartPr>
            <p14:xfrm>
              <a:off x="2091067" y="1142853"/>
              <a:ext cx="6937920" cy="2934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13C2BD5-309B-4170-9A62-601D4E2C143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71987" y="1123773"/>
                <a:ext cx="6975720" cy="29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8B628C-9602-4D61-8F1F-BF937AC8941B}"/>
                  </a:ext>
                </a:extLst>
              </p14:cNvPr>
              <p14:cNvContentPartPr/>
              <p14:nvPr/>
            </p14:nvContentPartPr>
            <p14:xfrm>
              <a:off x="9229267" y="4936653"/>
              <a:ext cx="753120" cy="541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8B628C-9602-4D61-8F1F-BF937AC8941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10187" y="4917573"/>
                <a:ext cx="7909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66056B8-D464-4121-8DD7-3ACD0BA567BA}"/>
                  </a:ext>
                </a:extLst>
              </p14:cNvPr>
              <p14:cNvContentPartPr/>
              <p14:nvPr/>
            </p14:nvContentPartPr>
            <p14:xfrm>
              <a:off x="9246307" y="4201053"/>
              <a:ext cx="50040" cy="738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66056B8-D464-4121-8DD7-3ACD0BA567B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227227" y="4181973"/>
                <a:ext cx="8784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9006981-34BA-47D4-89AA-77B99E67F327}"/>
                  </a:ext>
                </a:extLst>
              </p14:cNvPr>
              <p14:cNvContentPartPr/>
              <p14:nvPr/>
            </p14:nvContentPartPr>
            <p14:xfrm>
              <a:off x="7027267" y="5162013"/>
              <a:ext cx="360" cy="392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9006981-34BA-47D4-89AA-77B99E67F32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08187" y="5142933"/>
                <a:ext cx="381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3DD574C-4392-472A-8284-851CB7E826BB}"/>
                  </a:ext>
                </a:extLst>
              </p14:cNvPr>
              <p14:cNvContentPartPr/>
              <p14:nvPr/>
            </p14:nvContentPartPr>
            <p14:xfrm>
              <a:off x="6911707" y="4009653"/>
              <a:ext cx="101880" cy="1145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3DD574C-4392-472A-8284-851CB7E826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92627" y="3990573"/>
                <a:ext cx="139680" cy="11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1E16B22-8890-4103-ACD5-D9D7DFF37D01}"/>
                  </a:ext>
                </a:extLst>
              </p14:cNvPr>
              <p14:cNvContentPartPr/>
              <p14:nvPr/>
            </p14:nvContentPartPr>
            <p14:xfrm>
              <a:off x="7548187" y="3972573"/>
              <a:ext cx="196920" cy="17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1E16B22-8890-4103-ACD5-D9D7DFF37D0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29107" y="3953493"/>
                <a:ext cx="234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6177395-7DC9-4DC5-B861-0BD2BD6643A6}"/>
                  </a:ext>
                </a:extLst>
              </p14:cNvPr>
              <p14:cNvContentPartPr/>
              <p14:nvPr/>
            </p14:nvContentPartPr>
            <p14:xfrm>
              <a:off x="7518307" y="3911373"/>
              <a:ext cx="25560" cy="79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6177395-7DC9-4DC5-B861-0BD2BD6643A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99227" y="3892293"/>
                <a:ext cx="633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EC1A217-EFAB-4559-BF4F-812981F9FB26}"/>
                  </a:ext>
                </a:extLst>
              </p14:cNvPr>
              <p14:cNvContentPartPr/>
              <p14:nvPr/>
            </p14:nvContentPartPr>
            <p14:xfrm>
              <a:off x="7111867" y="3948813"/>
              <a:ext cx="436680" cy="24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EC1A217-EFAB-4559-BF4F-812981F9FB2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92787" y="3929733"/>
                <a:ext cx="4744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A9A373C-4682-40B6-9DF5-6BBDF41F8515}"/>
                  </a:ext>
                </a:extLst>
              </p14:cNvPr>
              <p14:cNvContentPartPr/>
              <p14:nvPr/>
            </p14:nvContentPartPr>
            <p14:xfrm>
              <a:off x="6871027" y="3948813"/>
              <a:ext cx="241200" cy="20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A9A373C-4682-40B6-9DF5-6BBDF41F851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51947" y="3929733"/>
                <a:ext cx="279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3C55708-0529-40C0-AE7F-E38EDEE4C05C}"/>
                  </a:ext>
                </a:extLst>
              </p14:cNvPr>
              <p14:cNvContentPartPr/>
              <p14:nvPr/>
            </p14:nvContentPartPr>
            <p14:xfrm>
              <a:off x="7111867" y="3648933"/>
              <a:ext cx="8640" cy="320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3C55708-0529-40C0-AE7F-E38EDEE4C05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092787" y="3629853"/>
                <a:ext cx="46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9E50CE-B953-40AA-BBBD-897F6859A642}"/>
                  </a:ext>
                </a:extLst>
              </p14:cNvPr>
              <p14:cNvContentPartPr/>
              <p14:nvPr/>
            </p14:nvContentPartPr>
            <p14:xfrm>
              <a:off x="9915642" y="2137558"/>
              <a:ext cx="53640" cy="5526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9E50CE-B953-40AA-BBBD-897F6859A64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96562" y="2118478"/>
                <a:ext cx="9144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5AD5C79-AB7F-4239-A187-344973917533}"/>
                  </a:ext>
                </a:extLst>
              </p14:cNvPr>
              <p14:cNvContentPartPr/>
              <p14:nvPr/>
            </p14:nvContentPartPr>
            <p14:xfrm>
              <a:off x="9185562" y="2707438"/>
              <a:ext cx="360" cy="9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5AD5C79-AB7F-4239-A187-34497391753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66482" y="2688358"/>
                <a:ext cx="38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9CDDAA-23A8-4EBD-9BC7-8ABF75949756}"/>
                  </a:ext>
                </a:extLst>
              </p14:cNvPr>
              <p14:cNvContentPartPr/>
              <p14:nvPr/>
            </p14:nvContentPartPr>
            <p14:xfrm>
              <a:off x="9969282" y="2202718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9CDDAA-23A8-4EBD-9BC7-8ABF759497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50202" y="2183638"/>
                <a:ext cx="3816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BCCD9A23-F51D-4147-82CA-264EC94E279F}"/>
              </a:ext>
            </a:extLst>
          </p:cNvPr>
          <p:cNvSpPr txBox="1"/>
          <p:nvPr/>
        </p:nvSpPr>
        <p:spPr>
          <a:xfrm>
            <a:off x="4771372" y="2267463"/>
            <a:ext cx="2652747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Blame Label</a:t>
            </a:r>
          </a:p>
        </p:txBody>
      </p:sp>
      <p:sp>
        <p:nvSpPr>
          <p:cNvPr id="96" name="Arrow: Down 95">
            <a:extLst>
              <a:ext uri="{FF2B5EF4-FFF2-40B4-BE49-F238E27FC236}">
                <a16:creationId xmlns:a16="http://schemas.microsoft.com/office/drawing/2014/main" id="{1E04FE26-72C5-47E1-A35D-09BEA7AEF04B}"/>
              </a:ext>
            </a:extLst>
          </p:cNvPr>
          <p:cNvSpPr/>
          <p:nvPr/>
        </p:nvSpPr>
        <p:spPr>
          <a:xfrm rot="19408434">
            <a:off x="6245672" y="2866666"/>
            <a:ext cx="813720" cy="144972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F12B96-67DC-4746-9B00-F4B808F5FD54}"/>
                  </a:ext>
                </a:extLst>
              </p14:cNvPr>
              <p14:cNvContentPartPr/>
              <p14:nvPr/>
            </p14:nvContentPartPr>
            <p14:xfrm>
              <a:off x="2656904" y="4997543"/>
              <a:ext cx="6000" cy="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F12B96-67DC-4746-9B00-F4B808F5FD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2824" y="4993463"/>
                <a:ext cx="13680" cy="136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6855BC8-6D91-4B94-BF1E-A80EFE747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791" y="3030828"/>
            <a:ext cx="1095528" cy="14289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AC165AA-E521-4D0E-9A72-0D55E560CF09}"/>
                  </a:ext>
                </a:extLst>
              </p14:cNvPr>
              <p14:cNvContentPartPr/>
              <p14:nvPr/>
            </p14:nvContentPartPr>
            <p14:xfrm>
              <a:off x="1592984" y="2691383"/>
              <a:ext cx="8005680" cy="249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AC165AA-E521-4D0E-9A72-0D55E560CF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6864" y="2685263"/>
                <a:ext cx="8017200" cy="25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E641CF1-EE56-49D3-8C02-271B7BADD666}"/>
                  </a:ext>
                </a:extLst>
              </p14:cNvPr>
              <p14:cNvContentPartPr/>
              <p14:nvPr/>
            </p14:nvContentPartPr>
            <p14:xfrm>
              <a:off x="3421664" y="2064503"/>
              <a:ext cx="661680" cy="615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E641CF1-EE56-49D3-8C02-271B7BADD6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5544" y="2058383"/>
                <a:ext cx="67320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D951ADE-928E-44FF-B6DE-2EC47D343EC4}"/>
                  </a:ext>
                </a:extLst>
              </p14:cNvPr>
              <p14:cNvContentPartPr/>
              <p14:nvPr/>
            </p14:nvContentPartPr>
            <p14:xfrm>
              <a:off x="7177064" y="5906183"/>
              <a:ext cx="558000" cy="638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D951ADE-928E-44FF-B6DE-2EC47D343E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0944" y="5900063"/>
                <a:ext cx="5695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7C2494A-7855-4CB7-8605-62C38FC90A18}"/>
                  </a:ext>
                </a:extLst>
              </p14:cNvPr>
              <p14:cNvContentPartPr/>
              <p14:nvPr/>
            </p14:nvContentPartPr>
            <p14:xfrm>
              <a:off x="9178424" y="5831303"/>
              <a:ext cx="598320" cy="592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7C2494A-7855-4CB7-8605-62C38FC90A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72304" y="5825183"/>
                <a:ext cx="6098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FFE3498-CB96-47D4-AFD6-E0A0D52DA4B6}"/>
                  </a:ext>
                </a:extLst>
              </p14:cNvPr>
              <p14:cNvContentPartPr/>
              <p14:nvPr/>
            </p14:nvContentPartPr>
            <p14:xfrm>
              <a:off x="9322184" y="6458183"/>
              <a:ext cx="11760" cy="175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FFE3498-CB96-47D4-AFD6-E0A0D52DA4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18264" y="6454046"/>
                <a:ext cx="19139" cy="25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CFD4A4E-95FD-4D66-B793-3F40C2468B96}"/>
                  </a:ext>
                </a:extLst>
              </p14:cNvPr>
              <p14:cNvContentPartPr/>
              <p14:nvPr/>
            </p14:nvContentPartPr>
            <p14:xfrm>
              <a:off x="8384624" y="6521543"/>
              <a:ext cx="17640" cy="287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CFD4A4E-95FD-4D66-B793-3F40C2468B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78504" y="6515423"/>
                <a:ext cx="291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14F94AF-1610-4E6B-B4DB-F85DBB35E94B}"/>
                  </a:ext>
                </a:extLst>
              </p14:cNvPr>
              <p14:cNvContentPartPr/>
              <p14:nvPr/>
            </p14:nvContentPartPr>
            <p14:xfrm>
              <a:off x="9287504" y="6475343"/>
              <a:ext cx="34920" cy="3109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14F94AF-1610-4E6B-B4DB-F85DBB35E9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81384" y="6469218"/>
                <a:ext cx="46440" cy="322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48581C7-B0E5-495E-8DB7-59F042CD485A}"/>
                  </a:ext>
                </a:extLst>
              </p14:cNvPr>
              <p14:cNvContentPartPr/>
              <p14:nvPr/>
            </p14:nvContentPartPr>
            <p14:xfrm>
              <a:off x="1915064" y="5831303"/>
              <a:ext cx="661680" cy="7765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48581C7-B0E5-495E-8DB7-59F042CD48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8944" y="5825183"/>
                <a:ext cx="67320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6870C1-6756-4215-8718-1FFC7D7A8C4C}"/>
                  </a:ext>
                </a:extLst>
              </p14:cNvPr>
              <p14:cNvContentPartPr/>
              <p14:nvPr/>
            </p14:nvContentPartPr>
            <p14:xfrm>
              <a:off x="3036104" y="5900423"/>
              <a:ext cx="563760" cy="966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6870C1-6756-4215-8718-1FFC7D7A8C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29984" y="5894303"/>
                <a:ext cx="57528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4666568-6A74-492B-8D4E-968B92AF8F31}"/>
                  </a:ext>
                </a:extLst>
              </p14:cNvPr>
              <p14:cNvContentPartPr/>
              <p14:nvPr/>
            </p14:nvContentPartPr>
            <p14:xfrm>
              <a:off x="4117544" y="5860103"/>
              <a:ext cx="581040" cy="6040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4666568-6A74-492B-8D4E-968B92AF8F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1424" y="5853983"/>
                <a:ext cx="5925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F1102C7-9AB7-4A7F-81A5-2F6DFD315472}"/>
                  </a:ext>
                </a:extLst>
              </p14:cNvPr>
              <p14:cNvContentPartPr/>
              <p14:nvPr/>
            </p14:nvContentPartPr>
            <p14:xfrm>
              <a:off x="2127824" y="6642383"/>
              <a:ext cx="34920" cy="241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F1102C7-9AB7-4A7F-81A5-2F6DFD3154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21704" y="6636263"/>
                <a:ext cx="46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6A5D7F7-03C3-493E-86D5-6D6CD93827E7}"/>
                  </a:ext>
                </a:extLst>
              </p14:cNvPr>
              <p14:cNvContentPartPr/>
              <p14:nvPr/>
            </p14:nvContentPartPr>
            <p14:xfrm>
              <a:off x="4336064" y="6515663"/>
              <a:ext cx="40680" cy="339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6A5D7F7-03C3-493E-86D5-6D6CD93827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29944" y="6509543"/>
                <a:ext cx="522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E540241-21E2-452D-B53A-5EFB225C16DB}"/>
                  </a:ext>
                </a:extLst>
              </p14:cNvPr>
              <p14:cNvContentPartPr/>
              <p14:nvPr/>
            </p14:nvContentPartPr>
            <p14:xfrm>
              <a:off x="3191624" y="6889343"/>
              <a:ext cx="17640" cy="9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E540241-21E2-452D-B53A-5EFB225C16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85504" y="6883223"/>
                <a:ext cx="291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FD9FDCB-63A5-45E6-BBB2-D145EE2A4076}"/>
                  </a:ext>
                </a:extLst>
              </p14:cNvPr>
              <p14:cNvContentPartPr/>
              <p14:nvPr/>
            </p14:nvContentPartPr>
            <p14:xfrm>
              <a:off x="3347024" y="2702903"/>
              <a:ext cx="368280" cy="241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FD9FDCB-63A5-45E6-BBB2-D145EE2A407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40904" y="2696783"/>
                <a:ext cx="3798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1917861-60CD-453E-9208-ABF5DF819209}"/>
                  </a:ext>
                </a:extLst>
              </p14:cNvPr>
              <p14:cNvContentPartPr/>
              <p14:nvPr/>
            </p14:nvContentPartPr>
            <p14:xfrm>
              <a:off x="3134264" y="2616503"/>
              <a:ext cx="304800" cy="299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1917861-60CD-453E-9208-ABF5DF8192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28146" y="2610373"/>
                <a:ext cx="316315" cy="31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13F06AA-E2EC-4CD9-B72A-6A2A2FBCBEED}"/>
                  </a:ext>
                </a:extLst>
              </p14:cNvPr>
              <p14:cNvContentPartPr/>
              <p14:nvPr/>
            </p14:nvContentPartPr>
            <p14:xfrm>
              <a:off x="8171864" y="5946263"/>
              <a:ext cx="581040" cy="592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13F06AA-E2EC-4CD9-B72A-6A2A2FBCBE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65744" y="5940142"/>
                <a:ext cx="592560" cy="604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91AFEF0-86D4-4DE9-8B19-D9FB55D539F0}"/>
                  </a:ext>
                </a:extLst>
              </p14:cNvPr>
              <p14:cNvContentPartPr/>
              <p14:nvPr/>
            </p14:nvContentPartPr>
            <p14:xfrm>
              <a:off x="5164184" y="1132823"/>
              <a:ext cx="4440000" cy="2749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91AFEF0-86D4-4DE9-8B19-D9FB55D539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58064" y="1126703"/>
                <a:ext cx="4451520" cy="2760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3200F5D-57EA-472B-BDEA-BB519471C574}"/>
                  </a:ext>
                </a:extLst>
              </p14:cNvPr>
              <p14:cNvContentPartPr/>
              <p14:nvPr/>
            </p14:nvContentPartPr>
            <p14:xfrm>
              <a:off x="7274624" y="6532943"/>
              <a:ext cx="57960" cy="328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3200F5D-57EA-472B-BDEA-BB519471C57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68504" y="6526819"/>
                <a:ext cx="69480" cy="33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C1C872D-9F3A-4811-B1AD-18A6EFC8A84F}"/>
                  </a:ext>
                </a:extLst>
              </p14:cNvPr>
              <p14:cNvContentPartPr/>
              <p14:nvPr/>
            </p14:nvContentPartPr>
            <p14:xfrm>
              <a:off x="7343864" y="3824183"/>
              <a:ext cx="23280" cy="845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C1C872D-9F3A-4811-B1AD-18A6EFC8A8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37680" y="3818064"/>
                <a:ext cx="34920" cy="85703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9FBD44-3729-462A-B6DD-B0736C208540}"/>
              </a:ext>
            </a:extLst>
          </p:cNvPr>
          <p:cNvSpPr txBox="1"/>
          <p:nvPr/>
        </p:nvSpPr>
        <p:spPr>
          <a:xfrm>
            <a:off x="3118554" y="315120"/>
            <a:ext cx="596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Is Sound Gradual Typing Dead?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609CF-ED5B-4010-9186-8B70C686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28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C97AB-E279-4453-83E5-1B9B4DEE4AA7}"/>
              </a:ext>
            </a:extLst>
          </p:cNvPr>
          <p:cNvGrpSpPr/>
          <p:nvPr/>
        </p:nvGrpSpPr>
        <p:grpSpPr>
          <a:xfrm>
            <a:off x="5716316" y="1331498"/>
            <a:ext cx="3278376" cy="2392918"/>
            <a:chOff x="4522239" y="2466324"/>
            <a:chExt cx="2434800" cy="17771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7BBC7A-846B-4F9F-BBE7-CF7D11182F73}"/>
                    </a:ext>
                  </a:extLst>
                </p14:cNvPr>
                <p14:cNvContentPartPr/>
                <p14:nvPr/>
              </p14:nvContentPartPr>
              <p14:xfrm>
                <a:off x="4882282" y="2466324"/>
                <a:ext cx="2074757" cy="1503845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7BBC7A-846B-4F9F-BBE7-CF7D11182F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72925" y="2456965"/>
                  <a:ext cx="2093470" cy="152256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1C2F4A-C148-435C-93FF-79DC35E0E269}"/>
                </a:ext>
              </a:extLst>
            </p:cNvPr>
            <p:cNvSpPr txBox="1"/>
            <p:nvPr/>
          </p:nvSpPr>
          <p:spPr>
            <a:xfrm>
              <a:off x="5340853" y="3971870"/>
              <a:ext cx="1226418" cy="271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More Typed </a:t>
              </a:r>
              <a:r>
                <a:rPr lang="en-US" sz="2000" dirty="0">
                  <a:sym typeface="Wingdings" panose="05000000000000000000" pitchFamily="2" charset="2"/>
                </a:rPr>
                <a:t></a:t>
              </a:r>
              <a:endParaRPr lang="en-US" sz="2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D381B0-DEEF-497C-9D7F-978BB1CA6CBD}"/>
                </a:ext>
              </a:extLst>
            </p:cNvPr>
            <p:cNvSpPr txBox="1"/>
            <p:nvPr/>
          </p:nvSpPr>
          <p:spPr>
            <a:xfrm rot="16200000">
              <a:off x="4073602" y="3056053"/>
              <a:ext cx="1168912" cy="271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Running Time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9C6E6F-6791-4785-AF2F-8533EE9A3F80}"/>
                  </a:ext>
                </a:extLst>
              </p14:cNvPr>
              <p14:cNvContentPartPr/>
              <p14:nvPr/>
            </p14:nvContentPartPr>
            <p14:xfrm>
              <a:off x="7376133" y="1632373"/>
              <a:ext cx="54480" cy="1077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9C6E6F-6791-4785-AF2F-8533EE9A3F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63505" y="1619773"/>
                <a:ext cx="79736" cy="11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FA6498-CD33-4FF5-8117-3CC228B96B9D}"/>
                  </a:ext>
                </a:extLst>
              </p14:cNvPr>
              <p14:cNvContentPartPr/>
              <p14:nvPr/>
            </p14:nvContentPartPr>
            <p14:xfrm>
              <a:off x="6258453" y="1611973"/>
              <a:ext cx="2052480" cy="1185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FA6498-CD33-4FF5-8117-3CC228B96B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45896" y="1599447"/>
                <a:ext cx="2077593" cy="1210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F9F18E-2566-4C2E-8675-98CF5CAD97DD}"/>
                  </a:ext>
                </a:extLst>
              </p14:cNvPr>
              <p14:cNvContentPartPr/>
              <p14:nvPr/>
            </p14:nvContentPartPr>
            <p14:xfrm>
              <a:off x="6251733" y="1625413"/>
              <a:ext cx="2165880" cy="1300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F9F18E-2566-4C2E-8675-98CF5CAD97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45613" y="1619294"/>
                <a:ext cx="2177401" cy="13124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80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8262990" y="2125269"/>
            <a:ext cx="659155" cy="2998551"/>
            <a:chOff x="577983" y="1585731"/>
            <a:chExt cx="904326" cy="3998068"/>
          </a:xfrm>
        </p:grpSpPr>
        <p:sp>
          <p:nvSpPr>
            <p:cNvPr id="150" name="Rectangle 149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577983" y="5029802"/>
                  <a:ext cx="904326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𝝉𝝉𝝉</m:t>
                        </m:r>
                      </m:oMath>
                    </m:oMathPara>
                  </a14:m>
                  <a:endParaRPr lang="en-US" sz="2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83" y="5029802"/>
                  <a:ext cx="904326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291553" y="2125269"/>
            <a:ext cx="658061" cy="2998551"/>
            <a:chOff x="578733" y="1585731"/>
            <a:chExt cx="902825" cy="3998068"/>
          </a:xfrm>
        </p:grpSpPr>
        <p:sp>
          <p:nvSpPr>
            <p:cNvPr id="7" name="Rectangle 6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6160" y="5029802"/>
              <a:ext cx="7679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???</a:t>
              </a:r>
            </a:p>
          </p:txBody>
        </p:sp>
      </p:grpSp>
      <p:sp>
        <p:nvSpPr>
          <p:cNvPr id="24" name="Flowchart: Document 23"/>
          <p:cNvSpPr/>
          <p:nvPr/>
        </p:nvSpPr>
        <p:spPr>
          <a:xfrm>
            <a:off x="3361000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1" name="Flowchart: Document 30"/>
          <p:cNvSpPr/>
          <p:nvPr/>
        </p:nvSpPr>
        <p:spPr>
          <a:xfrm rot="10800000">
            <a:off x="3360999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owchart: Document 32"/>
              <p:cNvSpPr/>
              <p:nvPr/>
            </p:nvSpPr>
            <p:spPr>
              <a:xfrm>
                <a:off x="8326397" y="2219376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Flowchart: Documen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97" y="2219376"/>
                <a:ext cx="520861" cy="71589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owchart: Document 34"/>
              <p:cNvSpPr/>
              <p:nvPr/>
            </p:nvSpPr>
            <p:spPr>
              <a:xfrm rot="10800000">
                <a:off x="8326396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Flowchart: Documen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26396" y="3968297"/>
                <a:ext cx="520861" cy="71589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3361000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7" name="Flowchart: Document 26"/>
          <p:cNvSpPr/>
          <p:nvPr/>
        </p:nvSpPr>
        <p:spPr>
          <a:xfrm rot="10800000">
            <a:off x="3360998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Document 27"/>
              <p:cNvSpPr/>
              <p:nvPr/>
            </p:nvSpPr>
            <p:spPr>
              <a:xfrm>
                <a:off x="8326396" y="2219376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Flowchart: Documen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96" y="2219376"/>
                <a:ext cx="520861" cy="71589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owchart: Document 31"/>
              <p:cNvSpPr/>
              <p:nvPr/>
            </p:nvSpPr>
            <p:spPr>
              <a:xfrm rot="10800000">
                <a:off x="8326395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Flowchart: Documen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26395" y="3968297"/>
                <a:ext cx="520861" cy="71589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Document 35"/>
          <p:cNvSpPr/>
          <p:nvPr/>
        </p:nvSpPr>
        <p:spPr>
          <a:xfrm>
            <a:off x="3360999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8" name="Flowchart: Document 37"/>
          <p:cNvSpPr/>
          <p:nvPr/>
        </p:nvSpPr>
        <p:spPr>
          <a:xfrm rot="10800000">
            <a:off x="3360997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8"/>
              <p:cNvSpPr/>
              <p:nvPr/>
            </p:nvSpPr>
            <p:spPr>
              <a:xfrm>
                <a:off x="8326396" y="2219376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Flowchart: Documen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96" y="2219376"/>
                <a:ext cx="520861" cy="71589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Flowchart: Document 40"/>
              <p:cNvSpPr/>
              <p:nvPr/>
            </p:nvSpPr>
            <p:spPr>
              <a:xfrm rot="10800000">
                <a:off x="8326394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Flowchart: Documen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26394" y="3968297"/>
                <a:ext cx="520861" cy="71589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Document 41"/>
          <p:cNvSpPr/>
          <p:nvPr/>
        </p:nvSpPr>
        <p:spPr>
          <a:xfrm>
            <a:off x="3360998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44" name="Flowchart: Document 43"/>
          <p:cNvSpPr/>
          <p:nvPr/>
        </p:nvSpPr>
        <p:spPr>
          <a:xfrm rot="10800000">
            <a:off x="3360997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owchart: Document 44"/>
              <p:cNvSpPr/>
              <p:nvPr/>
            </p:nvSpPr>
            <p:spPr>
              <a:xfrm>
                <a:off x="8326395" y="2219376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Flowchart: Document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95" y="2219376"/>
                <a:ext cx="520861" cy="715890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 rot="10800000">
                <a:off x="8326393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26393" y="3968297"/>
                <a:ext cx="520861" cy="715890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Benchmarking Mixed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03551-D3F4-4EC6-8E75-999BBF1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29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0623" y="6388872"/>
            <a:ext cx="5914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Takikawa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Feltey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Greenman, New,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Vitek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Felleisen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POPL 2016</a:t>
            </a:r>
          </a:p>
        </p:txBody>
      </p:sp>
      <p:sp>
        <p:nvSpPr>
          <p:cNvPr id="82" name="Freeform 81"/>
          <p:cNvSpPr/>
          <p:nvPr/>
        </p:nvSpPr>
        <p:spPr>
          <a:xfrm>
            <a:off x="3360138" y="3017828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Freeform 82"/>
              <p:cNvSpPr/>
              <p:nvPr/>
            </p:nvSpPr>
            <p:spPr>
              <a:xfrm>
                <a:off x="8321169" y="3020859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3" name="Freeform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69" y="3020859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 86"/>
          <p:cNvSpPr/>
          <p:nvPr/>
        </p:nvSpPr>
        <p:spPr>
          <a:xfrm>
            <a:off x="3360138" y="3017652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reeform 87"/>
              <p:cNvSpPr/>
              <p:nvPr/>
            </p:nvSpPr>
            <p:spPr>
              <a:xfrm>
                <a:off x="8321169" y="3020682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8" name="Freeform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69" y="3020682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reeform 88"/>
          <p:cNvSpPr/>
          <p:nvPr/>
        </p:nvSpPr>
        <p:spPr>
          <a:xfrm>
            <a:off x="3360138" y="3017475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Freeform 89"/>
              <p:cNvSpPr/>
              <p:nvPr/>
            </p:nvSpPr>
            <p:spPr>
              <a:xfrm>
                <a:off x="8321169" y="3020506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0" name="Freeform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69" y="3020506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/>
          <p:cNvSpPr/>
          <p:nvPr/>
        </p:nvSpPr>
        <p:spPr>
          <a:xfrm>
            <a:off x="3360138" y="3017299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reeform 91"/>
              <p:cNvSpPr/>
              <p:nvPr/>
            </p:nvSpPr>
            <p:spPr>
              <a:xfrm>
                <a:off x="8321169" y="3020330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2" name="Freeform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69" y="3020330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035732" y="2375074"/>
            <a:ext cx="1234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Module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35732" y="3255045"/>
            <a:ext cx="1234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Module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35732" y="4135015"/>
            <a:ext cx="1234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Module 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030892" y="2375074"/>
            <a:ext cx="1234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Module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30892" y="3255045"/>
            <a:ext cx="1234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Module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30892" y="4135015"/>
            <a:ext cx="12346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Module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5694" y="2571283"/>
            <a:ext cx="212474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/>
              <a:t>Typed </a:t>
            </a:r>
            <a:r>
              <a:rPr lang="en-US" sz="4050" dirty="0">
                <a:sym typeface="Wingdings" panose="05000000000000000000" pitchFamily="2" charset="2"/>
              </a:rPr>
              <a:t></a:t>
            </a:r>
            <a:endParaRPr lang="en-US" sz="4050" dirty="0"/>
          </a:p>
        </p:txBody>
      </p:sp>
      <p:sp>
        <p:nvSpPr>
          <p:cNvPr id="60" name="TextBox 59"/>
          <p:cNvSpPr txBox="1"/>
          <p:nvPr/>
        </p:nvSpPr>
        <p:spPr>
          <a:xfrm>
            <a:off x="4783019" y="3613001"/>
            <a:ext cx="267092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>
                <a:sym typeface="Wingdings" panose="05000000000000000000" pitchFamily="2" charset="2"/>
              </a:rPr>
              <a:t> Untyped</a:t>
            </a:r>
            <a:endParaRPr lang="en-US" sz="4050" dirty="0"/>
          </a:p>
        </p:txBody>
      </p:sp>
    </p:spTree>
    <p:extLst>
      <p:ext uri="{BB962C8B-B14F-4D97-AF65-F5344CB8AC3E}">
        <p14:creationId xmlns:p14="http://schemas.microsoft.com/office/powerpoint/2010/main" val="36681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1"/>
    </mc:Choice>
    <mc:Fallback xmlns="">
      <p:transition spd="slow" advTm="104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66A2AB-3CA0-4724-875F-06BBB226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Gradual Typing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5BA5F3-00EB-420D-996C-07BF53D46F94}"/>
              </a:ext>
            </a:extLst>
          </p:cNvPr>
          <p:cNvSpPr txBox="1"/>
          <p:nvPr/>
        </p:nvSpPr>
        <p:spPr>
          <a:xfrm>
            <a:off x="955040" y="258848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Static Type-Checking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8D6A-B935-4A93-A4BF-54853317921D}"/>
              </a:ext>
            </a:extLst>
          </p:cNvPr>
          <p:cNvSpPr txBox="1"/>
          <p:nvPr/>
        </p:nvSpPr>
        <p:spPr>
          <a:xfrm>
            <a:off x="6573520" y="2588488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Dynamic Type-Checking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83F8CA-3B7D-4465-B4DB-C879476E94F7}"/>
              </a:ext>
            </a:extLst>
          </p:cNvPr>
          <p:cNvGrpSpPr/>
          <p:nvPr/>
        </p:nvGrpSpPr>
        <p:grpSpPr>
          <a:xfrm>
            <a:off x="3764280" y="2576974"/>
            <a:ext cx="4663440" cy="2177811"/>
            <a:chOff x="3764280" y="2030965"/>
            <a:chExt cx="4663440" cy="2177811"/>
          </a:xfrm>
        </p:grpSpPr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70975981-7AF1-48FA-9097-5F0DEA1326DC}"/>
                </a:ext>
              </a:extLst>
            </p:cNvPr>
            <p:cNvSpPr/>
            <p:nvPr/>
          </p:nvSpPr>
          <p:spPr>
            <a:xfrm>
              <a:off x="5776947" y="2030965"/>
              <a:ext cx="638107" cy="638107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567A91B6-FA5E-4812-9C4D-4DCBF38FB915}"/>
                </a:ext>
              </a:extLst>
            </p:cNvPr>
            <p:cNvSpPr/>
            <p:nvPr/>
          </p:nvSpPr>
          <p:spPr>
            <a:xfrm>
              <a:off x="5928189" y="2909303"/>
              <a:ext cx="335622" cy="67757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B444AB-301B-4B66-89CE-671CC65F1598}"/>
                </a:ext>
              </a:extLst>
            </p:cNvPr>
            <p:cNvSpPr txBox="1"/>
            <p:nvPr/>
          </p:nvSpPr>
          <p:spPr>
            <a:xfrm>
              <a:off x="3764280" y="3685556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Sound</a:t>
              </a:r>
              <a:r>
                <a:rPr lang="en-US" sz="2800" dirty="0"/>
                <a:t> Gradual Typing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EE6EFF-FB83-4CC2-8A6B-0CD49086DC78}"/>
              </a:ext>
            </a:extLst>
          </p:cNvPr>
          <p:cNvSpPr txBox="1"/>
          <p:nvPr/>
        </p:nvSpPr>
        <p:spPr>
          <a:xfrm>
            <a:off x="3764280" y="1769584"/>
            <a:ext cx="466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Run-Time Type Checks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4782C5-8D19-4B87-B3C9-8C4C95F2A585}"/>
              </a:ext>
            </a:extLst>
          </p:cNvPr>
          <p:cNvSpPr/>
          <p:nvPr/>
        </p:nvSpPr>
        <p:spPr>
          <a:xfrm>
            <a:off x="3849701" y="2412777"/>
            <a:ext cx="4510528" cy="238215"/>
          </a:xfrm>
          <a:custGeom>
            <a:avLst/>
            <a:gdLst>
              <a:gd name="connsiteX0" fmla="*/ 0 w 4510528"/>
              <a:gd name="connsiteY0" fmla="*/ 238215 h 238215"/>
              <a:gd name="connsiteX1" fmla="*/ 2236054 w 4510528"/>
              <a:gd name="connsiteY1" fmla="*/ 10 h 238215"/>
              <a:gd name="connsiteX2" fmla="*/ 4510528 w 4510528"/>
              <a:gd name="connsiteY2" fmla="*/ 230531 h 23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0528" h="238215">
                <a:moveTo>
                  <a:pt x="0" y="238215"/>
                </a:moveTo>
                <a:cubicBezTo>
                  <a:pt x="742149" y="119753"/>
                  <a:pt x="1484299" y="1291"/>
                  <a:pt x="2236054" y="10"/>
                </a:cubicBezTo>
                <a:cubicBezTo>
                  <a:pt x="2987809" y="-1271"/>
                  <a:pt x="3749168" y="114630"/>
                  <a:pt x="4510528" y="23053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08F6D5-3AEE-4198-8729-34C2259E6982}"/>
              </a:ext>
            </a:extLst>
          </p:cNvPr>
          <p:cNvGrpSpPr/>
          <p:nvPr/>
        </p:nvGrpSpPr>
        <p:grpSpPr>
          <a:xfrm>
            <a:off x="938261" y="3769512"/>
            <a:ext cx="792480" cy="2637120"/>
            <a:chOff x="938261" y="3769512"/>
            <a:chExt cx="792480" cy="26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73AC27-9775-4F0B-A991-1AB66D029997}"/>
                    </a:ext>
                  </a:extLst>
                </p14:cNvPr>
                <p14:cNvContentPartPr/>
                <p14:nvPr/>
              </p14:nvContentPartPr>
              <p14:xfrm>
                <a:off x="938261" y="3769512"/>
                <a:ext cx="733920" cy="680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73AC27-9775-4F0B-A991-1AB66D0299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663" y="3756914"/>
                  <a:ext cx="759116" cy="705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F672BE4-E227-40F3-B8C2-62571E59748A}"/>
                    </a:ext>
                  </a:extLst>
                </p14:cNvPr>
                <p14:cNvContentPartPr/>
                <p14:nvPr/>
              </p14:nvContentPartPr>
              <p14:xfrm>
                <a:off x="1267901" y="4455432"/>
                <a:ext cx="79920" cy="99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F672BE4-E227-40F3-B8C2-62571E5974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55301" y="4442832"/>
                  <a:ext cx="10512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6B01219-4A67-410E-ADF5-0E712226991C}"/>
                    </a:ext>
                  </a:extLst>
                </p14:cNvPr>
                <p14:cNvContentPartPr/>
                <p14:nvPr/>
              </p14:nvContentPartPr>
              <p14:xfrm>
                <a:off x="959621" y="5465352"/>
                <a:ext cx="377760" cy="941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6B01219-4A67-410E-ADF5-0E71222699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7017" y="5452749"/>
                  <a:ext cx="402968" cy="966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5876B4-E8CA-4E57-A68D-E8D015C9A600}"/>
                    </a:ext>
                  </a:extLst>
                </p14:cNvPr>
                <p14:cNvContentPartPr/>
                <p14:nvPr/>
              </p14:nvContentPartPr>
              <p14:xfrm>
                <a:off x="1342421" y="5433432"/>
                <a:ext cx="388320" cy="89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5876B4-E8CA-4E57-A68D-E8D015C9A6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29825" y="5420825"/>
                  <a:ext cx="413512" cy="918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4053206-1E5F-4830-AF75-752B630B1109}"/>
                    </a:ext>
                  </a:extLst>
                </p14:cNvPr>
                <p14:cNvContentPartPr/>
                <p14:nvPr/>
              </p14:nvContentPartPr>
              <p14:xfrm>
                <a:off x="954341" y="4450152"/>
                <a:ext cx="654000" cy="52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4053206-1E5F-4830-AF75-752B630B11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1743" y="4437546"/>
                  <a:ext cx="679195" cy="5517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DE25A45-25D9-47B3-9EA0-A43DE020FE16}"/>
              </a:ext>
            </a:extLst>
          </p:cNvPr>
          <p:cNvGrpSpPr/>
          <p:nvPr/>
        </p:nvGrpSpPr>
        <p:grpSpPr>
          <a:xfrm>
            <a:off x="1629286" y="4413554"/>
            <a:ext cx="3483163" cy="821666"/>
            <a:chOff x="1629286" y="4413554"/>
            <a:chExt cx="3483163" cy="821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A6E1A9-80C0-4604-9C7B-26425CC74589}"/>
                </a:ext>
              </a:extLst>
            </p:cNvPr>
            <p:cNvSpPr txBox="1"/>
            <p:nvPr/>
          </p:nvSpPr>
          <p:spPr>
            <a:xfrm>
              <a:off x="2055202" y="4588889"/>
              <a:ext cx="3057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 place for everything, </a:t>
              </a:r>
            </a:p>
            <a:p>
              <a:r>
                <a:rPr lang="en-US" dirty="0">
                  <a:latin typeface="Comic Sans MS" panose="030F0702030302020204" pitchFamily="66" charset="0"/>
                </a:rPr>
                <a:t>and everything in its place.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8E5C99-72A9-4CF8-B9AF-E52E7B808B91}"/>
                    </a:ext>
                  </a:extLst>
                </p14:cNvPr>
                <p14:cNvContentPartPr/>
                <p14:nvPr/>
              </p14:nvContentPartPr>
              <p14:xfrm>
                <a:off x="1629286" y="4413554"/>
                <a:ext cx="451680" cy="504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8E5C99-72A9-4CF8-B9AF-E52E7B808B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16689" y="4400957"/>
                  <a:ext cx="476873" cy="5294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E449509-2910-4667-8FAC-CF5E60159552}"/>
              </a:ext>
            </a:extLst>
          </p:cNvPr>
          <p:cNvGrpSpPr/>
          <p:nvPr/>
        </p:nvGrpSpPr>
        <p:grpSpPr>
          <a:xfrm>
            <a:off x="8386643" y="3648431"/>
            <a:ext cx="2348720" cy="783014"/>
            <a:chOff x="8386643" y="3648431"/>
            <a:chExt cx="2348720" cy="78301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034156A-1DC6-49AF-941D-D1E5B69F2038}"/>
                </a:ext>
              </a:extLst>
            </p:cNvPr>
            <p:cNvSpPr txBox="1"/>
            <p:nvPr/>
          </p:nvSpPr>
          <p:spPr>
            <a:xfrm>
              <a:off x="8386643" y="3648431"/>
              <a:ext cx="2348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Whoa, dude. Chillax!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B8D1B24-EC2E-44B2-8999-CE8EBAA01DB6}"/>
                    </a:ext>
                  </a:extLst>
                </p14:cNvPr>
                <p14:cNvContentPartPr/>
                <p14:nvPr/>
              </p14:nvContentPartPr>
              <p14:xfrm>
                <a:off x="9489314" y="4120645"/>
                <a:ext cx="187920" cy="3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B8D1B24-EC2E-44B2-8999-CE8EBAA01D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76714" y="4108040"/>
                  <a:ext cx="213120" cy="3360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2DA827-A25A-4797-AF1F-1700270CF5EE}"/>
              </a:ext>
            </a:extLst>
          </p:cNvPr>
          <p:cNvGrpSpPr/>
          <p:nvPr/>
        </p:nvGrpSpPr>
        <p:grpSpPr>
          <a:xfrm>
            <a:off x="7400082" y="4155794"/>
            <a:ext cx="4077960" cy="2436501"/>
            <a:chOff x="7400082" y="4155794"/>
            <a:chExt cx="4077960" cy="24365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A20021-2DC4-418B-B5FA-86F8C1340AFE}"/>
                    </a:ext>
                  </a:extLst>
                </p14:cNvPr>
                <p14:cNvContentPartPr/>
                <p14:nvPr/>
              </p14:nvContentPartPr>
              <p14:xfrm>
                <a:off x="7400082" y="5369255"/>
                <a:ext cx="377760" cy="1223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A20021-2DC4-418B-B5FA-86F8C1340A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87478" y="5356654"/>
                  <a:ext cx="402968" cy="124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A8DD19F-2234-4A72-BC8C-ECA4D6002D9B}"/>
                    </a:ext>
                  </a:extLst>
                </p14:cNvPr>
                <p14:cNvContentPartPr/>
                <p14:nvPr/>
              </p14:nvContentPartPr>
              <p14:xfrm>
                <a:off x="7793442" y="6097655"/>
                <a:ext cx="3110160" cy="10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A8DD19F-2234-4A72-BC8C-ECA4D6002D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80842" y="6085040"/>
                  <a:ext cx="3135361" cy="126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8129FA-35BE-4E02-B7D0-F928E6670E0B}"/>
                    </a:ext>
                  </a:extLst>
                </p14:cNvPr>
                <p14:cNvContentPartPr/>
                <p14:nvPr/>
              </p14:nvContentPartPr>
              <p14:xfrm>
                <a:off x="7719042" y="4842935"/>
                <a:ext cx="3042720" cy="632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8129FA-35BE-4E02-B7D0-F928E6670E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06442" y="4830335"/>
                  <a:ext cx="30679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9C07A8-18CC-4DF6-8829-F3BAAC96ABC9}"/>
                    </a:ext>
                  </a:extLst>
                </p14:cNvPr>
                <p14:cNvContentPartPr/>
                <p14:nvPr/>
              </p14:nvContentPartPr>
              <p14:xfrm>
                <a:off x="8878002" y="4912055"/>
                <a:ext cx="21600" cy="702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9C07A8-18CC-4DF6-8829-F3BAAC96AB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73682" y="4907735"/>
                  <a:ext cx="295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2821877-8DA1-4676-A967-B1F61A6A626D}"/>
                    </a:ext>
                  </a:extLst>
                </p14:cNvPr>
                <p14:cNvContentPartPr/>
                <p14:nvPr/>
              </p14:nvContentPartPr>
              <p14:xfrm>
                <a:off x="8293482" y="5587175"/>
                <a:ext cx="366840" cy="53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2821877-8DA1-4676-A967-B1F61A6A62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89162" y="5582855"/>
                  <a:ext cx="374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C17ADF-047A-4705-9F1B-07373C7BDD5B}"/>
                    </a:ext>
                  </a:extLst>
                </p14:cNvPr>
                <p14:cNvContentPartPr/>
                <p14:nvPr/>
              </p14:nvContentPartPr>
              <p14:xfrm>
                <a:off x="7793442" y="5613815"/>
                <a:ext cx="617040" cy="1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C17ADF-047A-4705-9F1B-07373C7BDD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89122" y="5609495"/>
                  <a:ext cx="624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4DC9A0-C020-4D05-B5DB-5788C3168A50}"/>
                    </a:ext>
                  </a:extLst>
                </p14:cNvPr>
                <p14:cNvContentPartPr/>
                <p14:nvPr/>
              </p14:nvContentPartPr>
              <p14:xfrm>
                <a:off x="8622882" y="5587175"/>
                <a:ext cx="2137320" cy="101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4DC9A0-C020-4D05-B5DB-5788C3168A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18562" y="5582855"/>
                  <a:ext cx="2145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9E8F5A6-C9B8-402B-8002-6296DF0F090B}"/>
                    </a:ext>
                  </a:extLst>
                </p14:cNvPr>
                <p14:cNvContentPartPr/>
                <p14:nvPr/>
              </p14:nvContentPartPr>
              <p14:xfrm>
                <a:off x="8883162" y="5592695"/>
                <a:ext cx="16200" cy="170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9E8F5A6-C9B8-402B-8002-6296DF0F09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78842" y="5588375"/>
                  <a:ext cx="24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603245A-8160-4442-A70D-E768DE8F490B}"/>
                    </a:ext>
                  </a:extLst>
                </p14:cNvPr>
                <p14:cNvContentPartPr/>
                <p14:nvPr/>
              </p14:nvContentPartPr>
              <p14:xfrm>
                <a:off x="9941442" y="4954535"/>
                <a:ext cx="53520" cy="733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603245A-8160-4442-A70D-E768DE8F49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37132" y="4950216"/>
                  <a:ext cx="61422" cy="741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DA28B39-8CEB-4F50-850E-84C4DD3210D0}"/>
                    </a:ext>
                  </a:extLst>
                </p14:cNvPr>
                <p14:cNvContentPartPr/>
                <p14:nvPr/>
              </p14:nvContentPartPr>
              <p14:xfrm>
                <a:off x="9648882" y="5661695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DA28B39-8CEB-4F50-850E-84C4DD3210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36282" y="5649095"/>
                  <a:ext cx="25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0D8FBD-46F8-497D-B7A3-8D1AD9CAA889}"/>
                    </a:ext>
                  </a:extLst>
                </p14:cNvPr>
                <p14:cNvContentPartPr/>
                <p14:nvPr/>
              </p14:nvContentPartPr>
              <p14:xfrm>
                <a:off x="7830522" y="5773295"/>
                <a:ext cx="3078360" cy="143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0D8FBD-46F8-497D-B7A3-8D1AD9CAA8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17922" y="5760695"/>
                  <a:ext cx="310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D9CD6A-EE04-449C-8E6A-B29ACCD02547}"/>
                    </a:ext>
                  </a:extLst>
                </p14:cNvPr>
                <p14:cNvContentPartPr/>
                <p14:nvPr/>
              </p14:nvContentPartPr>
              <p14:xfrm>
                <a:off x="8862162" y="5709575"/>
                <a:ext cx="21600" cy="101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D9CD6A-EE04-449C-8E6A-B29ACCD025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57842" y="5705250"/>
                  <a:ext cx="29520" cy="109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23A2CB-9B8C-429D-9072-918AA0937303}"/>
                    </a:ext>
                  </a:extLst>
                </p14:cNvPr>
                <p14:cNvContentPartPr/>
                <p14:nvPr/>
              </p14:nvContentPartPr>
              <p14:xfrm>
                <a:off x="9994482" y="5688215"/>
                <a:ext cx="32160" cy="122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23A2CB-9B8C-429D-9072-918AA09373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90146" y="5683895"/>
                  <a:ext cx="4011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FBE3FE-6D9B-440A-8826-DA7D369C99EE}"/>
                    </a:ext>
                  </a:extLst>
                </p14:cNvPr>
                <p14:cNvContentPartPr/>
                <p14:nvPr/>
              </p14:nvContentPartPr>
              <p14:xfrm>
                <a:off x="8856882" y="5837135"/>
                <a:ext cx="5400" cy="250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FBE3FE-6D9B-440A-8826-DA7D369C99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52562" y="5832815"/>
                  <a:ext cx="13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5DE688-0AB3-4675-8C80-0B67BE8B0F88}"/>
                    </a:ext>
                  </a:extLst>
                </p14:cNvPr>
                <p14:cNvContentPartPr/>
                <p14:nvPr/>
              </p14:nvContentPartPr>
              <p14:xfrm>
                <a:off x="9999762" y="5826455"/>
                <a:ext cx="37440" cy="260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35DE688-0AB3-4675-8C80-0B67BE8B0F8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95442" y="5822135"/>
                  <a:ext cx="45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DA90F7-FFC2-44B3-A0E7-B7D2DDD3F023}"/>
                    </a:ext>
                  </a:extLst>
                </p14:cNvPr>
                <p14:cNvContentPartPr/>
                <p14:nvPr/>
              </p14:nvContentPartPr>
              <p14:xfrm>
                <a:off x="10893042" y="5215175"/>
                <a:ext cx="585000" cy="1345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DA90F7-FFC2-44B3-A0E7-B7D2DDD3F0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80442" y="5202575"/>
                  <a:ext cx="610200" cy="13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E927CA-A5E9-4D96-A5B3-D8DC006C6B61}"/>
                    </a:ext>
                  </a:extLst>
                </p14:cNvPr>
                <p14:cNvContentPartPr/>
                <p14:nvPr/>
              </p14:nvContentPartPr>
              <p14:xfrm>
                <a:off x="11094762" y="5155775"/>
                <a:ext cx="11160" cy="134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E927CA-A5E9-4D96-A5B3-D8DC006C6B6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82162" y="5143175"/>
                  <a:ext cx="36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7FD08F-6A8E-441B-8A45-3E303A41167B}"/>
                    </a:ext>
                  </a:extLst>
                </p14:cNvPr>
                <p14:cNvContentPartPr/>
                <p14:nvPr/>
              </p14:nvContentPartPr>
              <p14:xfrm>
                <a:off x="9858886" y="4155794"/>
                <a:ext cx="621600" cy="563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7FD08F-6A8E-441B-8A45-3E303A4116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46288" y="4143194"/>
                  <a:ext cx="646795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5ED2A2C-A87A-43EC-BE9D-69F2E0BF44ED}"/>
                    </a:ext>
                  </a:extLst>
                </p14:cNvPr>
                <p14:cNvContentPartPr/>
                <p14:nvPr/>
              </p14:nvContentPartPr>
              <p14:xfrm>
                <a:off x="10023046" y="4747634"/>
                <a:ext cx="12000" cy="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5ED2A2C-A87A-43EC-BE9D-69F2E0BF44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14646" y="4739234"/>
                  <a:ext cx="28800" cy="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B17299E-6CFD-4630-86A5-71AD074CF8D8}"/>
                    </a:ext>
                  </a:extLst>
                </p14:cNvPr>
                <p14:cNvContentPartPr/>
                <p14:nvPr/>
              </p14:nvContentPartPr>
              <p14:xfrm>
                <a:off x="10040806" y="4700834"/>
                <a:ext cx="592320" cy="12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B17299E-6CFD-4630-86A5-71AD074CF8D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28203" y="4688246"/>
                  <a:ext cx="617525" cy="148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1C0A67-98A4-4240-A675-4D554143A7CF}"/>
                    </a:ext>
                  </a:extLst>
                </p14:cNvPr>
                <p14:cNvContentPartPr/>
                <p14:nvPr/>
              </p14:nvContentPartPr>
              <p14:xfrm>
                <a:off x="10767526" y="4864994"/>
                <a:ext cx="322560" cy="334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1C0A67-98A4-4240-A675-4D554143A7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54926" y="4852399"/>
                  <a:ext cx="347760" cy="359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848A6C-1B10-411B-B947-A7485480AB0F}"/>
                    </a:ext>
                  </a:extLst>
                </p14:cNvPr>
                <p14:cNvContentPartPr/>
                <p14:nvPr/>
              </p14:nvContentPartPr>
              <p14:xfrm>
                <a:off x="8194246" y="5439314"/>
                <a:ext cx="1366080" cy="316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848A6C-1B10-411B-B947-A7485480AB0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81647" y="5426714"/>
                  <a:ext cx="1391278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CBF1821-5A0B-405D-A204-D260EE684097}"/>
                    </a:ext>
                  </a:extLst>
                </p14:cNvPr>
                <p14:cNvContentPartPr/>
                <p14:nvPr/>
              </p14:nvContentPartPr>
              <p14:xfrm>
                <a:off x="9530806" y="4695074"/>
                <a:ext cx="510240" cy="1078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CBF1821-5A0B-405D-A204-D260EE68409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18203" y="4682475"/>
                  <a:ext cx="535446" cy="11039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9D892F-EC60-4F9C-A929-EF81B7ABEAD9}"/>
                    </a:ext>
                  </a:extLst>
                </p14:cNvPr>
                <p14:cNvContentPartPr/>
                <p14:nvPr/>
              </p14:nvContentPartPr>
              <p14:xfrm>
                <a:off x="9571846" y="5750114"/>
                <a:ext cx="240" cy="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9D892F-EC60-4F9C-A929-EF81B7ABEA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63446" y="5741714"/>
                  <a:ext cx="17040" cy="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13B71B5-4494-4E6C-91A8-C318AFC8C2C3}"/>
                    </a:ext>
                  </a:extLst>
                </p14:cNvPr>
                <p14:cNvContentPartPr/>
                <p14:nvPr/>
              </p14:nvContentPartPr>
              <p14:xfrm>
                <a:off x="9178966" y="4695074"/>
                <a:ext cx="873600" cy="181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13B71B5-4494-4E6C-91A8-C318AFC8C2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66368" y="4682466"/>
                  <a:ext cx="898797" cy="207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EA7FA6-770A-4A16-8078-592983E7D2CE}"/>
                    </a:ext>
                  </a:extLst>
                </p14:cNvPr>
                <p14:cNvContentPartPr/>
                <p14:nvPr/>
              </p14:nvContentPartPr>
              <p14:xfrm>
                <a:off x="8628166" y="5632754"/>
                <a:ext cx="920400" cy="791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EA7FA6-770A-4A16-8078-592983E7D2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5568" y="5620156"/>
                  <a:ext cx="945597" cy="81671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530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4713007" y="2125269"/>
            <a:ext cx="658061" cy="2998551"/>
            <a:chOff x="578733" y="1585731"/>
            <a:chExt cx="902825" cy="3998068"/>
          </a:xfrm>
          <a:gradFill>
            <a:gsLst>
              <a:gs pos="0">
                <a:schemeClr val="accent1"/>
              </a:gs>
              <a:gs pos="79000">
                <a:srgbClr val="00B050"/>
              </a:gs>
            </a:gsLst>
            <a:lin ang="0" scaled="0"/>
          </a:gradFill>
        </p:grpSpPr>
        <p:sp>
          <p:nvSpPr>
            <p:cNvPr id="135" name="Rectangle 134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637362" y="5029802"/>
                  <a:ext cx="785569" cy="55399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100" b="1" dirty="0">
                      <a:solidFill>
                        <a:schemeClr val="bg1"/>
                      </a:solidFill>
                    </a:rPr>
                    <a:t>?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a14:m>
                  <a:r>
                    <a:rPr lang="en-US" sz="2100" b="1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62" y="5029802"/>
                  <a:ext cx="785569" cy="553997"/>
                </a:xfrm>
                <a:prstGeom prst="rect">
                  <a:avLst/>
                </a:prstGeom>
                <a:blipFill>
                  <a:blip r:embed="rId3"/>
                  <a:stretch>
                    <a:fillRect l="-11702" t="-8696" r="-11702" b="-27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5423113" y="2125269"/>
            <a:ext cx="658061" cy="2998551"/>
            <a:chOff x="578733" y="1585731"/>
            <a:chExt cx="902825" cy="3998068"/>
          </a:xfrm>
          <a:gradFill>
            <a:gsLst>
              <a:gs pos="0">
                <a:schemeClr val="accent1"/>
              </a:gs>
              <a:gs pos="79000">
                <a:srgbClr val="00B050"/>
              </a:gs>
            </a:gsLst>
            <a:lin ang="0" scaled="0"/>
          </a:gradFill>
        </p:grpSpPr>
        <p:sp>
          <p:nvSpPr>
            <p:cNvPr id="138" name="Rectangle 137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628565" y="5029802"/>
                  <a:ext cx="803161" cy="55399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100" b="1" dirty="0">
                      <a:solidFill>
                        <a:schemeClr val="bg1"/>
                      </a:solidFill>
                    </a:rPr>
                    <a:t>?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𝝉𝝉</m:t>
                      </m:r>
                    </m:oMath>
                  </a14:m>
                  <a:endParaRPr lang="en-US" sz="2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65" y="5029802"/>
                  <a:ext cx="803161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2500" t="-8696" b="-27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/>
          <p:cNvGrpSpPr/>
          <p:nvPr/>
        </p:nvGrpSpPr>
        <p:grpSpPr>
          <a:xfrm>
            <a:off x="6133219" y="2125269"/>
            <a:ext cx="658061" cy="2998551"/>
            <a:chOff x="578733" y="1585731"/>
            <a:chExt cx="902825" cy="3998068"/>
          </a:xfrm>
          <a:gradFill>
            <a:gsLst>
              <a:gs pos="0">
                <a:schemeClr val="accent1"/>
              </a:gs>
              <a:gs pos="79000">
                <a:srgbClr val="00B050"/>
              </a:gs>
            </a:gsLst>
            <a:lin ang="0" scaled="0"/>
          </a:gradFill>
        </p:grpSpPr>
        <p:sp>
          <p:nvSpPr>
            <p:cNvPr id="141" name="Rectangle 140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637362" y="5029802"/>
                  <a:ext cx="785569" cy="55399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a14:m>
                  <a:r>
                    <a:rPr lang="en-US" sz="2100" b="1" dirty="0">
                      <a:solidFill>
                        <a:schemeClr val="bg1"/>
                      </a:solidFill>
                    </a:rPr>
                    <a:t>??</a:t>
                  </a: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62" y="5029802"/>
                  <a:ext cx="785569" cy="553997"/>
                </a:xfrm>
                <a:prstGeom prst="rect">
                  <a:avLst/>
                </a:prstGeom>
                <a:blipFill>
                  <a:blip r:embed="rId5"/>
                  <a:stretch>
                    <a:fillRect t="-8696" r="-11702" b="-27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6843325" y="2125269"/>
            <a:ext cx="658061" cy="2998551"/>
            <a:chOff x="578733" y="1585731"/>
            <a:chExt cx="902825" cy="3998068"/>
          </a:xfrm>
          <a:gradFill>
            <a:gsLst>
              <a:gs pos="0">
                <a:schemeClr val="accent1"/>
              </a:gs>
              <a:gs pos="79000">
                <a:srgbClr val="00B050"/>
              </a:gs>
            </a:gsLst>
            <a:lin ang="0" scaled="0"/>
          </a:gradFill>
        </p:grpSpPr>
        <p:sp>
          <p:nvSpPr>
            <p:cNvPr id="144" name="Rectangle 143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628566" y="5029802"/>
                  <a:ext cx="803161" cy="55399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a14:m>
                  <a:r>
                    <a:rPr lang="en-US" sz="2100" b="1" dirty="0">
                      <a:solidFill>
                        <a:schemeClr val="bg1"/>
                      </a:solidFill>
                    </a:rPr>
                    <a:t>?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a14:m>
                  <a:endParaRPr lang="en-US" sz="2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66" y="5029802"/>
                  <a:ext cx="803161" cy="553997"/>
                </a:xfrm>
                <a:prstGeom prst="rect">
                  <a:avLst/>
                </a:prstGeom>
                <a:blipFill>
                  <a:blip r:embed="rId6"/>
                  <a:stretch>
                    <a:fillRect t="-8696" b="-27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/>
          <p:cNvGrpSpPr/>
          <p:nvPr/>
        </p:nvGrpSpPr>
        <p:grpSpPr>
          <a:xfrm>
            <a:off x="7553431" y="2125269"/>
            <a:ext cx="658061" cy="2998551"/>
            <a:chOff x="578733" y="1585731"/>
            <a:chExt cx="902825" cy="3998068"/>
          </a:xfrm>
          <a:gradFill>
            <a:gsLst>
              <a:gs pos="0">
                <a:schemeClr val="accent1"/>
              </a:gs>
              <a:gs pos="79000">
                <a:srgbClr val="00B050"/>
              </a:gs>
            </a:gsLst>
            <a:lin ang="0" scaled="0"/>
          </a:gradFill>
        </p:grpSpPr>
        <p:sp>
          <p:nvSpPr>
            <p:cNvPr id="147" name="Rectangle 146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628566" y="5029802"/>
                  <a:ext cx="803161" cy="55399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𝝉𝝉</m:t>
                      </m:r>
                    </m:oMath>
                  </a14:m>
                  <a:r>
                    <a:rPr lang="en-US" sz="2100" b="1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66" y="5029802"/>
                  <a:ext cx="803161" cy="553997"/>
                </a:xfrm>
                <a:prstGeom prst="rect">
                  <a:avLst/>
                </a:prstGeom>
                <a:blipFill>
                  <a:blip r:embed="rId7"/>
                  <a:stretch>
                    <a:fillRect t="-8696" r="-11458" b="-27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/>
          <p:cNvGrpSpPr/>
          <p:nvPr/>
        </p:nvGrpSpPr>
        <p:grpSpPr>
          <a:xfrm>
            <a:off x="8262990" y="2125269"/>
            <a:ext cx="659155" cy="2998551"/>
            <a:chOff x="577983" y="1585731"/>
            <a:chExt cx="904326" cy="3998068"/>
          </a:xfrm>
        </p:grpSpPr>
        <p:sp>
          <p:nvSpPr>
            <p:cNvPr id="150" name="Rectangle 149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577983" y="5029802"/>
                  <a:ext cx="904326" cy="553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𝝉𝝉𝝉</m:t>
                        </m:r>
                      </m:oMath>
                    </m:oMathPara>
                  </a14:m>
                  <a:endParaRPr lang="en-US" sz="2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83" y="5029802"/>
                  <a:ext cx="904326" cy="553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2900" y="2125269"/>
            <a:ext cx="658061" cy="2998551"/>
            <a:chOff x="578733" y="1585731"/>
            <a:chExt cx="902825" cy="3998068"/>
          </a:xfrm>
          <a:gradFill>
            <a:gsLst>
              <a:gs pos="0">
                <a:schemeClr val="accent1"/>
              </a:gs>
              <a:gs pos="79000">
                <a:srgbClr val="00B050"/>
              </a:gs>
            </a:gsLst>
            <a:lin ang="0" scaled="0"/>
          </a:gradFill>
        </p:grpSpPr>
        <p:sp>
          <p:nvSpPr>
            <p:cNvPr id="96" name="Rectangle 95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37365" y="5029802"/>
                  <a:ext cx="785569" cy="55399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100" b="1" dirty="0">
                      <a:solidFill>
                        <a:schemeClr val="bg1"/>
                      </a:solidFill>
                    </a:rPr>
                    <a:t>??</a:t>
                  </a:r>
                  <a14:m>
                    <m:oMath xmlns:m="http://schemas.openxmlformats.org/officeDocument/2006/math">
                      <m:r>
                        <a:rPr lang="en-US" sz="21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a14:m>
                  <a:endParaRPr lang="en-US" sz="21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65" y="5029802"/>
                  <a:ext cx="785569" cy="553997"/>
                </a:xfrm>
                <a:prstGeom prst="rect">
                  <a:avLst/>
                </a:prstGeom>
                <a:blipFill>
                  <a:blip r:embed="rId9"/>
                  <a:stretch>
                    <a:fillRect l="-11702" t="-8696" b="-27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291553" y="2125269"/>
            <a:ext cx="658061" cy="2998551"/>
            <a:chOff x="578733" y="1585731"/>
            <a:chExt cx="902825" cy="3998068"/>
          </a:xfrm>
        </p:grpSpPr>
        <p:sp>
          <p:nvSpPr>
            <p:cNvPr id="7" name="Rectangle 6"/>
            <p:cNvSpPr/>
            <p:nvPr/>
          </p:nvSpPr>
          <p:spPr>
            <a:xfrm>
              <a:off x="578733" y="1585731"/>
              <a:ext cx="902825" cy="3967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6160" y="5029802"/>
              <a:ext cx="7679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???</a:t>
              </a:r>
            </a:p>
          </p:txBody>
        </p:sp>
      </p:grpSp>
      <p:sp>
        <p:nvSpPr>
          <p:cNvPr id="24" name="Flowchart: Document 23"/>
          <p:cNvSpPr/>
          <p:nvPr/>
        </p:nvSpPr>
        <p:spPr>
          <a:xfrm>
            <a:off x="3361000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1" name="Flowchart: Document 30"/>
          <p:cNvSpPr/>
          <p:nvPr/>
        </p:nvSpPr>
        <p:spPr>
          <a:xfrm rot="10800000">
            <a:off x="3360999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owchart: Document 32"/>
              <p:cNvSpPr/>
              <p:nvPr/>
            </p:nvSpPr>
            <p:spPr>
              <a:xfrm>
                <a:off x="8326397" y="2219376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3" name="Flowchart: Documen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97" y="2219376"/>
                <a:ext cx="520861" cy="715890"/>
              </a:xfrm>
              <a:prstGeom prst="flowChartDocumen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lowchart: Document 34"/>
              <p:cNvSpPr/>
              <p:nvPr/>
            </p:nvSpPr>
            <p:spPr>
              <a:xfrm rot="10800000">
                <a:off x="8326396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Flowchart: Documen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326396" y="3968297"/>
                <a:ext cx="520861" cy="715890"/>
              </a:xfrm>
              <a:prstGeom prst="flowChartDocumen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4073884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7" name="Flowchart: Document 26"/>
          <p:cNvSpPr/>
          <p:nvPr/>
        </p:nvSpPr>
        <p:spPr>
          <a:xfrm rot="10800000">
            <a:off x="4778546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Document 27"/>
              <p:cNvSpPr/>
              <p:nvPr/>
            </p:nvSpPr>
            <p:spPr>
              <a:xfrm>
                <a:off x="7613638" y="2219376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Flowchart: Documen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38" y="2219376"/>
                <a:ext cx="520861" cy="715890"/>
              </a:xfrm>
              <a:prstGeom prst="flowChartDocumen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owchart: Document 31"/>
              <p:cNvSpPr/>
              <p:nvPr/>
            </p:nvSpPr>
            <p:spPr>
              <a:xfrm rot="10800000">
                <a:off x="4069120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Flowchart: Documen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069120" y="3968297"/>
                <a:ext cx="520861" cy="715890"/>
              </a:xfrm>
              <a:prstGeom prst="flowChartDocumen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owchart: Document 35"/>
          <p:cNvSpPr/>
          <p:nvPr/>
        </p:nvSpPr>
        <p:spPr>
          <a:xfrm>
            <a:off x="4779226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8" name="Flowchart: Document 37"/>
          <p:cNvSpPr/>
          <p:nvPr/>
        </p:nvSpPr>
        <p:spPr>
          <a:xfrm rot="10800000">
            <a:off x="6199438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8"/>
              <p:cNvSpPr/>
              <p:nvPr/>
            </p:nvSpPr>
            <p:spPr>
              <a:xfrm>
                <a:off x="6911924" y="221333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Flowchart: Documen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24" y="2213337"/>
                <a:ext cx="520861" cy="715890"/>
              </a:xfrm>
              <a:prstGeom prst="flowChartDocumen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Flowchart: Document 40"/>
              <p:cNvSpPr/>
              <p:nvPr/>
            </p:nvSpPr>
            <p:spPr>
              <a:xfrm rot="10800000">
                <a:off x="5483320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Flowchart: Documen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483320" y="3968297"/>
                <a:ext cx="520861" cy="715890"/>
              </a:xfrm>
              <a:prstGeom prst="flowChartDocumen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Document 41"/>
          <p:cNvSpPr/>
          <p:nvPr/>
        </p:nvSpPr>
        <p:spPr>
          <a:xfrm>
            <a:off x="5491712" y="2219376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44" name="Flowchart: Document 43"/>
          <p:cNvSpPr/>
          <p:nvPr/>
        </p:nvSpPr>
        <p:spPr>
          <a:xfrm rot="10800000">
            <a:off x="7613638" y="3968297"/>
            <a:ext cx="520861" cy="715890"/>
          </a:xfrm>
          <a:prstGeom prst="flowChartDocumen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36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Flowchart: Document 44"/>
              <p:cNvSpPr/>
              <p:nvPr/>
            </p:nvSpPr>
            <p:spPr>
              <a:xfrm>
                <a:off x="6204202" y="2219376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0"/>
                  </a:camera>
                  <a:lightRig rig="threePt" dir="t"/>
                </a:scene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Flowchart: Document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202" y="2219376"/>
                <a:ext cx="520861" cy="715890"/>
              </a:xfrm>
              <a:prstGeom prst="flowChartDocumen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Flowchart: Document 46"/>
              <p:cNvSpPr/>
              <p:nvPr/>
            </p:nvSpPr>
            <p:spPr>
              <a:xfrm rot="10800000">
                <a:off x="6920319" y="3968297"/>
                <a:ext cx="520861" cy="715890"/>
              </a:xfrm>
              <a:prstGeom prst="flowChartDocument">
                <a:avLst/>
              </a:pr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Flowchart: Documen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6920319" y="3968297"/>
                <a:ext cx="520861" cy="715890"/>
              </a:xfrm>
              <a:prstGeom prst="flowChartDocumen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Benchmarking Mixed Configurations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57DFA-2732-46F0-BF65-632F5560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30</a:t>
            </a:fld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3360138" y="3017828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Freeform 82"/>
              <p:cNvSpPr/>
              <p:nvPr/>
            </p:nvSpPr>
            <p:spPr>
              <a:xfrm>
                <a:off x="8321169" y="3020859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3" name="Freeform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69" y="3020859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 86"/>
          <p:cNvSpPr/>
          <p:nvPr/>
        </p:nvSpPr>
        <p:spPr>
          <a:xfrm>
            <a:off x="4073883" y="3017828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reeform 87"/>
              <p:cNvSpPr/>
              <p:nvPr/>
            </p:nvSpPr>
            <p:spPr>
              <a:xfrm>
                <a:off x="4777866" y="3017828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8" name="Freeform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66" y="3017828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Freeform 88"/>
          <p:cNvSpPr/>
          <p:nvPr/>
        </p:nvSpPr>
        <p:spPr>
          <a:xfrm>
            <a:off x="6199436" y="3022099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Freeform 89"/>
              <p:cNvSpPr/>
              <p:nvPr/>
            </p:nvSpPr>
            <p:spPr>
              <a:xfrm>
                <a:off x="5483318" y="3029377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0" name="Freeform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318" y="3029377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/>
          <p:cNvSpPr/>
          <p:nvPr/>
        </p:nvSpPr>
        <p:spPr>
          <a:xfrm>
            <a:off x="6911243" y="3024141"/>
            <a:ext cx="522219" cy="867909"/>
          </a:xfrm>
          <a:custGeom>
            <a:avLst/>
            <a:gdLst>
              <a:gd name="connsiteX0" fmla="*/ 0 w 2315497"/>
              <a:gd name="connsiteY0" fmla="*/ 117987 h 1887793"/>
              <a:gd name="connsiteX1" fmla="*/ 442452 w 2315497"/>
              <a:gd name="connsiteY1" fmla="*/ 243348 h 1887793"/>
              <a:gd name="connsiteX2" fmla="*/ 943897 w 2315497"/>
              <a:gd name="connsiteY2" fmla="*/ 0 h 1887793"/>
              <a:gd name="connsiteX3" fmla="*/ 1718187 w 2315497"/>
              <a:gd name="connsiteY3" fmla="*/ 302342 h 1887793"/>
              <a:gd name="connsiteX4" fmla="*/ 2263878 w 2315497"/>
              <a:gd name="connsiteY4" fmla="*/ 132735 h 1887793"/>
              <a:gd name="connsiteX5" fmla="*/ 2315497 w 2315497"/>
              <a:gd name="connsiteY5" fmla="*/ 1548580 h 1887793"/>
              <a:gd name="connsiteX6" fmla="*/ 1725561 w 2315497"/>
              <a:gd name="connsiteY6" fmla="*/ 1533832 h 1887793"/>
              <a:gd name="connsiteX7" fmla="*/ 707923 w 2315497"/>
              <a:gd name="connsiteY7" fmla="*/ 1887793 h 1887793"/>
              <a:gd name="connsiteX8" fmla="*/ 553065 w 2315497"/>
              <a:gd name="connsiteY8" fmla="*/ 1504335 h 1887793"/>
              <a:gd name="connsiteX9" fmla="*/ 103239 w 2315497"/>
              <a:gd name="connsiteY9" fmla="*/ 1533832 h 1887793"/>
              <a:gd name="connsiteX10" fmla="*/ 0 w 2315497"/>
              <a:gd name="connsiteY10" fmla="*/ 117987 h 1887793"/>
              <a:gd name="connsiteX0" fmla="*/ 0 w 2322871"/>
              <a:gd name="connsiteY0" fmla="*/ 0 h 1983658"/>
              <a:gd name="connsiteX1" fmla="*/ 449826 w 2322871"/>
              <a:gd name="connsiteY1" fmla="*/ 3392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23568 w 2322871"/>
              <a:gd name="connsiteY1" fmla="*/ 184355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516193 w 2322871"/>
              <a:gd name="connsiteY1" fmla="*/ 125362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0 h 1983658"/>
              <a:gd name="connsiteX1" fmla="*/ 707922 w 2322871"/>
              <a:gd name="connsiteY1" fmla="*/ 110613 h 1983658"/>
              <a:gd name="connsiteX2" fmla="*/ 951271 w 2322871"/>
              <a:gd name="connsiteY2" fmla="*/ 95865 h 1983658"/>
              <a:gd name="connsiteX3" fmla="*/ 1725561 w 2322871"/>
              <a:gd name="connsiteY3" fmla="*/ 398207 h 1983658"/>
              <a:gd name="connsiteX4" fmla="*/ 2271252 w 2322871"/>
              <a:gd name="connsiteY4" fmla="*/ 228600 h 1983658"/>
              <a:gd name="connsiteX5" fmla="*/ 2322871 w 2322871"/>
              <a:gd name="connsiteY5" fmla="*/ 1644445 h 1983658"/>
              <a:gd name="connsiteX6" fmla="*/ 1732935 w 2322871"/>
              <a:gd name="connsiteY6" fmla="*/ 1629697 h 1983658"/>
              <a:gd name="connsiteX7" fmla="*/ 715297 w 2322871"/>
              <a:gd name="connsiteY7" fmla="*/ 1983658 h 1983658"/>
              <a:gd name="connsiteX8" fmla="*/ 560439 w 2322871"/>
              <a:gd name="connsiteY8" fmla="*/ 1600200 h 1983658"/>
              <a:gd name="connsiteX9" fmla="*/ 110613 w 2322871"/>
              <a:gd name="connsiteY9" fmla="*/ 1629697 h 1983658"/>
              <a:gd name="connsiteX10" fmla="*/ 0 w 2322871"/>
              <a:gd name="connsiteY10" fmla="*/ 0 h 1983658"/>
              <a:gd name="connsiteX0" fmla="*/ 0 w 2322871"/>
              <a:gd name="connsiteY0" fmla="*/ 7373 h 1991031"/>
              <a:gd name="connsiteX1" fmla="*/ 707922 w 2322871"/>
              <a:gd name="connsiteY1" fmla="*/ 117986 h 1991031"/>
              <a:gd name="connsiteX2" fmla="*/ 1378975 w 2322871"/>
              <a:gd name="connsiteY2" fmla="*/ 0 h 1991031"/>
              <a:gd name="connsiteX3" fmla="*/ 1725561 w 2322871"/>
              <a:gd name="connsiteY3" fmla="*/ 405580 h 1991031"/>
              <a:gd name="connsiteX4" fmla="*/ 2271252 w 2322871"/>
              <a:gd name="connsiteY4" fmla="*/ 235973 h 1991031"/>
              <a:gd name="connsiteX5" fmla="*/ 2322871 w 2322871"/>
              <a:gd name="connsiteY5" fmla="*/ 1651818 h 1991031"/>
              <a:gd name="connsiteX6" fmla="*/ 1732935 w 2322871"/>
              <a:gd name="connsiteY6" fmla="*/ 1637070 h 1991031"/>
              <a:gd name="connsiteX7" fmla="*/ 715297 w 2322871"/>
              <a:gd name="connsiteY7" fmla="*/ 1991031 h 1991031"/>
              <a:gd name="connsiteX8" fmla="*/ 560439 w 2322871"/>
              <a:gd name="connsiteY8" fmla="*/ 1607573 h 1991031"/>
              <a:gd name="connsiteX9" fmla="*/ 110613 w 2322871"/>
              <a:gd name="connsiteY9" fmla="*/ 1637070 h 1991031"/>
              <a:gd name="connsiteX10" fmla="*/ 0 w 2322871"/>
              <a:gd name="connsiteY10" fmla="*/ 7373 h 1991031"/>
              <a:gd name="connsiteX0" fmla="*/ 0 w 2322871"/>
              <a:gd name="connsiteY0" fmla="*/ 154857 h 2138515"/>
              <a:gd name="connsiteX1" fmla="*/ 707922 w 2322871"/>
              <a:gd name="connsiteY1" fmla="*/ 265470 h 2138515"/>
              <a:gd name="connsiteX2" fmla="*/ 1378975 w 2322871"/>
              <a:gd name="connsiteY2" fmla="*/ 147484 h 2138515"/>
              <a:gd name="connsiteX3" fmla="*/ 2057400 w 2322871"/>
              <a:gd name="connsiteY3" fmla="*/ 0 h 2138515"/>
              <a:gd name="connsiteX4" fmla="*/ 2271252 w 2322871"/>
              <a:gd name="connsiteY4" fmla="*/ 383457 h 2138515"/>
              <a:gd name="connsiteX5" fmla="*/ 2322871 w 2322871"/>
              <a:gd name="connsiteY5" fmla="*/ 1799302 h 2138515"/>
              <a:gd name="connsiteX6" fmla="*/ 1732935 w 2322871"/>
              <a:gd name="connsiteY6" fmla="*/ 1784554 h 2138515"/>
              <a:gd name="connsiteX7" fmla="*/ 715297 w 2322871"/>
              <a:gd name="connsiteY7" fmla="*/ 2138515 h 2138515"/>
              <a:gd name="connsiteX8" fmla="*/ 560439 w 2322871"/>
              <a:gd name="connsiteY8" fmla="*/ 1755057 h 2138515"/>
              <a:gd name="connsiteX9" fmla="*/ 110613 w 2322871"/>
              <a:gd name="connsiteY9" fmla="*/ 1784554 h 2138515"/>
              <a:gd name="connsiteX10" fmla="*/ 0 w 2322871"/>
              <a:gd name="connsiteY10" fmla="*/ 154857 h 2138515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54859 h 2138517"/>
              <a:gd name="connsiteX1" fmla="*/ 707922 w 2477730"/>
              <a:gd name="connsiteY1" fmla="*/ 265472 h 2138517"/>
              <a:gd name="connsiteX2" fmla="*/ 1378975 w 2477730"/>
              <a:gd name="connsiteY2" fmla="*/ 147486 h 2138517"/>
              <a:gd name="connsiteX3" fmla="*/ 2057400 w 2477730"/>
              <a:gd name="connsiteY3" fmla="*/ 2 h 2138517"/>
              <a:gd name="connsiteX4" fmla="*/ 2477730 w 2477730"/>
              <a:gd name="connsiteY4" fmla="*/ 0 h 2138517"/>
              <a:gd name="connsiteX5" fmla="*/ 2322871 w 2477730"/>
              <a:gd name="connsiteY5" fmla="*/ 1799304 h 2138517"/>
              <a:gd name="connsiteX6" fmla="*/ 1732935 w 2477730"/>
              <a:gd name="connsiteY6" fmla="*/ 1784556 h 2138517"/>
              <a:gd name="connsiteX7" fmla="*/ 715297 w 2477730"/>
              <a:gd name="connsiteY7" fmla="*/ 2138517 h 2138517"/>
              <a:gd name="connsiteX8" fmla="*/ 560439 w 2477730"/>
              <a:gd name="connsiteY8" fmla="*/ 1755059 h 2138517"/>
              <a:gd name="connsiteX9" fmla="*/ 110613 w 2477730"/>
              <a:gd name="connsiteY9" fmla="*/ 1784556 h 2138517"/>
              <a:gd name="connsiteX10" fmla="*/ 0 w 2477730"/>
              <a:gd name="connsiteY10" fmla="*/ 154859 h 2138517"/>
              <a:gd name="connsiteX0" fmla="*/ 0 w 2477730"/>
              <a:gd name="connsiteY0" fmla="*/ 161412 h 2145070"/>
              <a:gd name="connsiteX1" fmla="*/ 707922 w 2477730"/>
              <a:gd name="connsiteY1" fmla="*/ 272025 h 2145070"/>
              <a:gd name="connsiteX2" fmla="*/ 1378975 w 2477730"/>
              <a:gd name="connsiteY2" fmla="*/ 154039 h 2145070"/>
              <a:gd name="connsiteX3" fmla="*/ 2057400 w 2477730"/>
              <a:gd name="connsiteY3" fmla="*/ 6555 h 2145070"/>
              <a:gd name="connsiteX4" fmla="*/ 2477730 w 2477730"/>
              <a:gd name="connsiteY4" fmla="*/ 6553 h 2145070"/>
              <a:gd name="connsiteX5" fmla="*/ 2322871 w 2477730"/>
              <a:gd name="connsiteY5" fmla="*/ 1805857 h 2145070"/>
              <a:gd name="connsiteX6" fmla="*/ 1732935 w 2477730"/>
              <a:gd name="connsiteY6" fmla="*/ 1791109 h 2145070"/>
              <a:gd name="connsiteX7" fmla="*/ 715297 w 2477730"/>
              <a:gd name="connsiteY7" fmla="*/ 2145070 h 2145070"/>
              <a:gd name="connsiteX8" fmla="*/ 560439 w 2477730"/>
              <a:gd name="connsiteY8" fmla="*/ 1761612 h 2145070"/>
              <a:gd name="connsiteX9" fmla="*/ 110613 w 2477730"/>
              <a:gd name="connsiteY9" fmla="*/ 1791109 h 2145070"/>
              <a:gd name="connsiteX10" fmla="*/ 0 w 2477730"/>
              <a:gd name="connsiteY10" fmla="*/ 161412 h 2145070"/>
              <a:gd name="connsiteX0" fmla="*/ 0 w 2499853"/>
              <a:gd name="connsiteY0" fmla="*/ 156996 h 2140654"/>
              <a:gd name="connsiteX1" fmla="*/ 707922 w 2499853"/>
              <a:gd name="connsiteY1" fmla="*/ 267609 h 2140654"/>
              <a:gd name="connsiteX2" fmla="*/ 1378975 w 2499853"/>
              <a:gd name="connsiteY2" fmla="*/ 149623 h 2140654"/>
              <a:gd name="connsiteX3" fmla="*/ 2057400 w 2499853"/>
              <a:gd name="connsiteY3" fmla="*/ 2139 h 2140654"/>
              <a:gd name="connsiteX4" fmla="*/ 2499853 w 2499853"/>
              <a:gd name="connsiteY4" fmla="*/ 53756 h 2140654"/>
              <a:gd name="connsiteX5" fmla="*/ 2322871 w 2499853"/>
              <a:gd name="connsiteY5" fmla="*/ 1801441 h 2140654"/>
              <a:gd name="connsiteX6" fmla="*/ 1732935 w 2499853"/>
              <a:gd name="connsiteY6" fmla="*/ 1786693 h 2140654"/>
              <a:gd name="connsiteX7" fmla="*/ 715297 w 2499853"/>
              <a:gd name="connsiteY7" fmla="*/ 2140654 h 2140654"/>
              <a:gd name="connsiteX8" fmla="*/ 560439 w 2499853"/>
              <a:gd name="connsiteY8" fmla="*/ 1757196 h 2140654"/>
              <a:gd name="connsiteX9" fmla="*/ 110613 w 2499853"/>
              <a:gd name="connsiteY9" fmla="*/ 1786693 h 2140654"/>
              <a:gd name="connsiteX10" fmla="*/ 0 w 2499853"/>
              <a:gd name="connsiteY10" fmla="*/ 156996 h 2140654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707922 w 2492479"/>
              <a:gd name="connsiteY1" fmla="*/ 270540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1378975 w 2492479"/>
              <a:gd name="connsiteY2" fmla="*/ 152554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59927 h 2143585"/>
              <a:gd name="connsiteX1" fmla="*/ 167378 w 2492479"/>
              <a:gd name="connsiteY1" fmla="*/ 208628 h 2143585"/>
              <a:gd name="connsiteX2" fmla="*/ 440763 w 2492479"/>
              <a:gd name="connsiteY2" fmla="*/ 88260 h 2143585"/>
              <a:gd name="connsiteX3" fmla="*/ 2057400 w 2492479"/>
              <a:gd name="connsiteY3" fmla="*/ 5070 h 2143585"/>
              <a:gd name="connsiteX4" fmla="*/ 2492479 w 2492479"/>
              <a:gd name="connsiteY4" fmla="*/ 12442 h 2143585"/>
              <a:gd name="connsiteX5" fmla="*/ 2322871 w 2492479"/>
              <a:gd name="connsiteY5" fmla="*/ 1804372 h 2143585"/>
              <a:gd name="connsiteX6" fmla="*/ 1732935 w 2492479"/>
              <a:gd name="connsiteY6" fmla="*/ 1789624 h 2143585"/>
              <a:gd name="connsiteX7" fmla="*/ 715297 w 2492479"/>
              <a:gd name="connsiteY7" fmla="*/ 2143585 h 2143585"/>
              <a:gd name="connsiteX8" fmla="*/ 560439 w 2492479"/>
              <a:gd name="connsiteY8" fmla="*/ 1760127 h 2143585"/>
              <a:gd name="connsiteX9" fmla="*/ 110613 w 2492479"/>
              <a:gd name="connsiteY9" fmla="*/ 1789624 h 2143585"/>
              <a:gd name="connsiteX10" fmla="*/ 0 w 2492479"/>
              <a:gd name="connsiteY10" fmla="*/ 159927 h 2143585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492479"/>
              <a:gd name="connsiteY0" fmla="*/ 147485 h 2131143"/>
              <a:gd name="connsiteX1" fmla="*/ 167378 w 2492479"/>
              <a:gd name="connsiteY1" fmla="*/ 196186 h 2131143"/>
              <a:gd name="connsiteX2" fmla="*/ 440763 w 2492479"/>
              <a:gd name="connsiteY2" fmla="*/ 75818 h 2131143"/>
              <a:gd name="connsiteX3" fmla="*/ 581025 w 2492479"/>
              <a:gd name="connsiteY3" fmla="*/ 28347 h 2131143"/>
              <a:gd name="connsiteX4" fmla="*/ 2492479 w 2492479"/>
              <a:gd name="connsiteY4" fmla="*/ 0 h 2131143"/>
              <a:gd name="connsiteX5" fmla="*/ 2322871 w 2492479"/>
              <a:gd name="connsiteY5" fmla="*/ 1791930 h 2131143"/>
              <a:gd name="connsiteX6" fmla="*/ 1732935 w 2492479"/>
              <a:gd name="connsiteY6" fmla="*/ 1777182 h 2131143"/>
              <a:gd name="connsiteX7" fmla="*/ 715297 w 2492479"/>
              <a:gd name="connsiteY7" fmla="*/ 2131143 h 2131143"/>
              <a:gd name="connsiteX8" fmla="*/ 560439 w 2492479"/>
              <a:gd name="connsiteY8" fmla="*/ 1747685 h 2131143"/>
              <a:gd name="connsiteX9" fmla="*/ 110613 w 2492479"/>
              <a:gd name="connsiteY9" fmla="*/ 1777182 h 2131143"/>
              <a:gd name="connsiteX10" fmla="*/ 0 w 2492479"/>
              <a:gd name="connsiteY10" fmla="*/ 147485 h 2131143"/>
              <a:gd name="connsiteX0" fmla="*/ 0 w 2322871"/>
              <a:gd name="connsiteY0" fmla="*/ 133198 h 2116856"/>
              <a:gd name="connsiteX1" fmla="*/ 167378 w 2322871"/>
              <a:gd name="connsiteY1" fmla="*/ 181899 h 2116856"/>
              <a:gd name="connsiteX2" fmla="*/ 440763 w 2322871"/>
              <a:gd name="connsiteY2" fmla="*/ 61531 h 2116856"/>
              <a:gd name="connsiteX3" fmla="*/ 581025 w 2322871"/>
              <a:gd name="connsiteY3" fmla="*/ 14060 h 2116856"/>
              <a:gd name="connsiteX4" fmla="*/ 694635 w 2322871"/>
              <a:gd name="connsiteY4" fmla="*/ 0 h 2116856"/>
              <a:gd name="connsiteX5" fmla="*/ 2322871 w 2322871"/>
              <a:gd name="connsiteY5" fmla="*/ 1777643 h 2116856"/>
              <a:gd name="connsiteX6" fmla="*/ 1732935 w 2322871"/>
              <a:gd name="connsiteY6" fmla="*/ 1762895 h 2116856"/>
              <a:gd name="connsiteX7" fmla="*/ 715297 w 2322871"/>
              <a:gd name="connsiteY7" fmla="*/ 2116856 h 2116856"/>
              <a:gd name="connsiteX8" fmla="*/ 560439 w 2322871"/>
              <a:gd name="connsiteY8" fmla="*/ 1733398 h 2116856"/>
              <a:gd name="connsiteX9" fmla="*/ 110613 w 2322871"/>
              <a:gd name="connsiteY9" fmla="*/ 1762895 h 2116856"/>
              <a:gd name="connsiteX10" fmla="*/ 0 w 2322871"/>
              <a:gd name="connsiteY10" fmla="*/ 133198 h 2116856"/>
              <a:gd name="connsiteX0" fmla="*/ 0 w 2322871"/>
              <a:gd name="connsiteY0" fmla="*/ 133593 h 2117251"/>
              <a:gd name="connsiteX1" fmla="*/ 167378 w 2322871"/>
              <a:gd name="connsiteY1" fmla="*/ 182294 h 2117251"/>
              <a:gd name="connsiteX2" fmla="*/ 440763 w 2322871"/>
              <a:gd name="connsiteY2" fmla="*/ 61926 h 2117251"/>
              <a:gd name="connsiteX3" fmla="*/ 581025 w 2322871"/>
              <a:gd name="connsiteY3" fmla="*/ 14455 h 2117251"/>
              <a:gd name="connsiteX4" fmla="*/ 694635 w 2322871"/>
              <a:gd name="connsiteY4" fmla="*/ 395 h 2117251"/>
              <a:gd name="connsiteX5" fmla="*/ 2322871 w 2322871"/>
              <a:gd name="connsiteY5" fmla="*/ 1778038 h 2117251"/>
              <a:gd name="connsiteX6" fmla="*/ 1732935 w 2322871"/>
              <a:gd name="connsiteY6" fmla="*/ 1763290 h 2117251"/>
              <a:gd name="connsiteX7" fmla="*/ 715297 w 2322871"/>
              <a:gd name="connsiteY7" fmla="*/ 2117251 h 2117251"/>
              <a:gd name="connsiteX8" fmla="*/ 560439 w 2322871"/>
              <a:gd name="connsiteY8" fmla="*/ 1733793 h 2117251"/>
              <a:gd name="connsiteX9" fmla="*/ 110613 w 2322871"/>
              <a:gd name="connsiteY9" fmla="*/ 1763290 h 2117251"/>
              <a:gd name="connsiteX10" fmla="*/ 0 w 2322871"/>
              <a:gd name="connsiteY10" fmla="*/ 133593 h 2117251"/>
              <a:gd name="connsiteX0" fmla="*/ 0 w 1732935"/>
              <a:gd name="connsiteY0" fmla="*/ 133593 h 2117251"/>
              <a:gd name="connsiteX1" fmla="*/ 167378 w 1732935"/>
              <a:gd name="connsiteY1" fmla="*/ 182294 h 2117251"/>
              <a:gd name="connsiteX2" fmla="*/ 440763 w 1732935"/>
              <a:gd name="connsiteY2" fmla="*/ 61926 h 2117251"/>
              <a:gd name="connsiteX3" fmla="*/ 581025 w 1732935"/>
              <a:gd name="connsiteY3" fmla="*/ 14455 h 2117251"/>
              <a:gd name="connsiteX4" fmla="*/ 694635 w 1732935"/>
              <a:gd name="connsiteY4" fmla="*/ 395 h 2117251"/>
              <a:gd name="connsiteX5" fmla="*/ 703621 w 1732935"/>
              <a:gd name="connsiteY5" fmla="*/ 1630401 h 2117251"/>
              <a:gd name="connsiteX6" fmla="*/ 1732935 w 1732935"/>
              <a:gd name="connsiteY6" fmla="*/ 1763290 h 2117251"/>
              <a:gd name="connsiteX7" fmla="*/ 715297 w 1732935"/>
              <a:gd name="connsiteY7" fmla="*/ 2117251 h 2117251"/>
              <a:gd name="connsiteX8" fmla="*/ 560439 w 1732935"/>
              <a:gd name="connsiteY8" fmla="*/ 1733793 h 2117251"/>
              <a:gd name="connsiteX9" fmla="*/ 110613 w 1732935"/>
              <a:gd name="connsiteY9" fmla="*/ 1763290 h 2117251"/>
              <a:gd name="connsiteX10" fmla="*/ 0 w 1732935"/>
              <a:gd name="connsiteY10" fmla="*/ 133593 h 2117251"/>
              <a:gd name="connsiteX0" fmla="*/ 0 w 715297"/>
              <a:gd name="connsiteY0" fmla="*/ 133593 h 2117251"/>
              <a:gd name="connsiteX1" fmla="*/ 167378 w 715297"/>
              <a:gd name="connsiteY1" fmla="*/ 182294 h 2117251"/>
              <a:gd name="connsiteX2" fmla="*/ 440763 w 715297"/>
              <a:gd name="connsiteY2" fmla="*/ 61926 h 2117251"/>
              <a:gd name="connsiteX3" fmla="*/ 581025 w 715297"/>
              <a:gd name="connsiteY3" fmla="*/ 14455 h 2117251"/>
              <a:gd name="connsiteX4" fmla="*/ 694635 w 715297"/>
              <a:gd name="connsiteY4" fmla="*/ 395 h 2117251"/>
              <a:gd name="connsiteX5" fmla="*/ 703621 w 715297"/>
              <a:gd name="connsiteY5" fmla="*/ 1630401 h 2117251"/>
              <a:gd name="connsiteX6" fmla="*/ 525641 w 715297"/>
              <a:gd name="connsiteY6" fmla="*/ 1587077 h 2117251"/>
              <a:gd name="connsiteX7" fmla="*/ 715297 w 715297"/>
              <a:gd name="connsiteY7" fmla="*/ 2117251 h 2117251"/>
              <a:gd name="connsiteX8" fmla="*/ 560439 w 715297"/>
              <a:gd name="connsiteY8" fmla="*/ 1733793 h 2117251"/>
              <a:gd name="connsiteX9" fmla="*/ 110613 w 715297"/>
              <a:gd name="connsiteY9" fmla="*/ 1763290 h 2117251"/>
              <a:gd name="connsiteX10" fmla="*/ 0 w 715297"/>
              <a:gd name="connsiteY10" fmla="*/ 133593 h 2117251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560439 w 703621"/>
              <a:gd name="connsiteY8" fmla="*/ 1733793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3290"/>
              <a:gd name="connsiteX1" fmla="*/ 167378 w 703621"/>
              <a:gd name="connsiteY1" fmla="*/ 182294 h 1763290"/>
              <a:gd name="connsiteX2" fmla="*/ 440763 w 703621"/>
              <a:gd name="connsiteY2" fmla="*/ 61926 h 1763290"/>
              <a:gd name="connsiteX3" fmla="*/ 581025 w 703621"/>
              <a:gd name="connsiteY3" fmla="*/ 14455 h 1763290"/>
              <a:gd name="connsiteX4" fmla="*/ 694635 w 703621"/>
              <a:gd name="connsiteY4" fmla="*/ 395 h 1763290"/>
              <a:gd name="connsiteX5" fmla="*/ 703621 w 703621"/>
              <a:gd name="connsiteY5" fmla="*/ 1630401 h 1763290"/>
              <a:gd name="connsiteX6" fmla="*/ 525641 w 703621"/>
              <a:gd name="connsiteY6" fmla="*/ 1587077 h 1763290"/>
              <a:gd name="connsiteX7" fmla="*/ 348584 w 703621"/>
              <a:gd name="connsiteY7" fmla="*/ 1636239 h 1763290"/>
              <a:gd name="connsiteX8" fmla="*/ 217539 w 703621"/>
              <a:gd name="connsiteY8" fmla="*/ 1717124 h 1763290"/>
              <a:gd name="connsiteX9" fmla="*/ 110613 w 703621"/>
              <a:gd name="connsiteY9" fmla="*/ 1763290 h 1763290"/>
              <a:gd name="connsiteX10" fmla="*/ 0 w 703621"/>
              <a:gd name="connsiteY10" fmla="*/ 133593 h 1763290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7539 w 703621"/>
              <a:gd name="connsiteY8" fmla="*/ 1717124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48584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25641 w 703621"/>
              <a:gd name="connsiteY6" fmla="*/ 1587077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67378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133593 h 1765672"/>
              <a:gd name="connsiteX1" fmla="*/ 181665 w 703621"/>
              <a:gd name="connsiteY1" fmla="*/ 182294 h 1765672"/>
              <a:gd name="connsiteX2" fmla="*/ 440763 w 703621"/>
              <a:gd name="connsiteY2" fmla="*/ 61926 h 1765672"/>
              <a:gd name="connsiteX3" fmla="*/ 581025 w 703621"/>
              <a:gd name="connsiteY3" fmla="*/ 14455 h 1765672"/>
              <a:gd name="connsiteX4" fmla="*/ 694635 w 703621"/>
              <a:gd name="connsiteY4" fmla="*/ 395 h 1765672"/>
              <a:gd name="connsiteX5" fmla="*/ 703621 w 703621"/>
              <a:gd name="connsiteY5" fmla="*/ 1630401 h 1765672"/>
              <a:gd name="connsiteX6" fmla="*/ 518497 w 703621"/>
              <a:gd name="connsiteY6" fmla="*/ 1582314 h 1765672"/>
              <a:gd name="connsiteX7" fmla="*/ 365253 w 703621"/>
              <a:gd name="connsiteY7" fmla="*/ 1636239 h 1765672"/>
              <a:gd name="connsiteX8" fmla="*/ 219921 w 703621"/>
              <a:gd name="connsiteY8" fmla="*/ 1724268 h 1765672"/>
              <a:gd name="connsiteX9" fmla="*/ 10600 w 703621"/>
              <a:gd name="connsiteY9" fmla="*/ 1765672 h 1765672"/>
              <a:gd name="connsiteX10" fmla="*/ 0 w 703621"/>
              <a:gd name="connsiteY10" fmla="*/ 133593 h 1765672"/>
              <a:gd name="connsiteX0" fmla="*/ 0 w 703621"/>
              <a:gd name="connsiteY0" fmla="*/ 240934 h 1873013"/>
              <a:gd name="connsiteX1" fmla="*/ 181665 w 703621"/>
              <a:gd name="connsiteY1" fmla="*/ 289635 h 1873013"/>
              <a:gd name="connsiteX2" fmla="*/ 440763 w 703621"/>
              <a:gd name="connsiteY2" fmla="*/ 169267 h 1873013"/>
              <a:gd name="connsiteX3" fmla="*/ 694635 w 703621"/>
              <a:gd name="connsiteY3" fmla="*/ 107736 h 1873013"/>
              <a:gd name="connsiteX4" fmla="*/ 703621 w 703621"/>
              <a:gd name="connsiteY4" fmla="*/ 1737742 h 1873013"/>
              <a:gd name="connsiteX5" fmla="*/ 518497 w 703621"/>
              <a:gd name="connsiteY5" fmla="*/ 1689655 h 1873013"/>
              <a:gd name="connsiteX6" fmla="*/ 365253 w 703621"/>
              <a:gd name="connsiteY6" fmla="*/ 1743580 h 1873013"/>
              <a:gd name="connsiteX7" fmla="*/ 219921 w 703621"/>
              <a:gd name="connsiteY7" fmla="*/ 1831609 h 1873013"/>
              <a:gd name="connsiteX8" fmla="*/ 10600 w 703621"/>
              <a:gd name="connsiteY8" fmla="*/ 1873013 h 1873013"/>
              <a:gd name="connsiteX9" fmla="*/ 0 w 703621"/>
              <a:gd name="connsiteY9" fmla="*/ 240934 h 1873013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3989 h 1766068"/>
              <a:gd name="connsiteX1" fmla="*/ 181665 w 703621"/>
              <a:gd name="connsiteY1" fmla="*/ 182690 h 1766068"/>
              <a:gd name="connsiteX2" fmla="*/ 440763 w 703621"/>
              <a:gd name="connsiteY2" fmla="*/ 62322 h 1766068"/>
              <a:gd name="connsiteX3" fmla="*/ 694635 w 703621"/>
              <a:gd name="connsiteY3" fmla="*/ 791 h 1766068"/>
              <a:gd name="connsiteX4" fmla="*/ 703621 w 703621"/>
              <a:gd name="connsiteY4" fmla="*/ 1630797 h 1766068"/>
              <a:gd name="connsiteX5" fmla="*/ 518497 w 703621"/>
              <a:gd name="connsiteY5" fmla="*/ 1582710 h 1766068"/>
              <a:gd name="connsiteX6" fmla="*/ 365253 w 703621"/>
              <a:gd name="connsiteY6" fmla="*/ 1636635 h 1766068"/>
              <a:gd name="connsiteX7" fmla="*/ 219921 w 703621"/>
              <a:gd name="connsiteY7" fmla="*/ 1724664 h 1766068"/>
              <a:gd name="connsiteX8" fmla="*/ 10600 w 703621"/>
              <a:gd name="connsiteY8" fmla="*/ 1766068 h 1766068"/>
              <a:gd name="connsiteX9" fmla="*/ 0 w 703621"/>
              <a:gd name="connsiteY9" fmla="*/ 133989 h 1766068"/>
              <a:gd name="connsiteX0" fmla="*/ 0 w 703621"/>
              <a:gd name="connsiteY0" fmla="*/ 135028 h 1767107"/>
              <a:gd name="connsiteX1" fmla="*/ 181665 w 703621"/>
              <a:gd name="connsiteY1" fmla="*/ 183729 h 1767107"/>
              <a:gd name="connsiteX2" fmla="*/ 440763 w 703621"/>
              <a:gd name="connsiteY2" fmla="*/ 63361 h 1767107"/>
              <a:gd name="connsiteX3" fmla="*/ 694635 w 703621"/>
              <a:gd name="connsiteY3" fmla="*/ 1830 h 1767107"/>
              <a:gd name="connsiteX4" fmla="*/ 703621 w 703621"/>
              <a:gd name="connsiteY4" fmla="*/ 1631836 h 1767107"/>
              <a:gd name="connsiteX5" fmla="*/ 518497 w 703621"/>
              <a:gd name="connsiteY5" fmla="*/ 1583749 h 1767107"/>
              <a:gd name="connsiteX6" fmla="*/ 365253 w 703621"/>
              <a:gd name="connsiteY6" fmla="*/ 1637674 h 1767107"/>
              <a:gd name="connsiteX7" fmla="*/ 219921 w 703621"/>
              <a:gd name="connsiteY7" fmla="*/ 1725703 h 1767107"/>
              <a:gd name="connsiteX8" fmla="*/ 10600 w 703621"/>
              <a:gd name="connsiteY8" fmla="*/ 1767107 h 1767107"/>
              <a:gd name="connsiteX9" fmla="*/ 0 w 703621"/>
              <a:gd name="connsiteY9" fmla="*/ 135028 h 1767107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5030 h 1767109"/>
              <a:gd name="connsiteX1" fmla="*/ 181665 w 703621"/>
              <a:gd name="connsiteY1" fmla="*/ 183731 h 1767109"/>
              <a:gd name="connsiteX2" fmla="*/ 440763 w 703621"/>
              <a:gd name="connsiteY2" fmla="*/ 63363 h 1767109"/>
              <a:gd name="connsiteX3" fmla="*/ 694635 w 703621"/>
              <a:gd name="connsiteY3" fmla="*/ 1832 h 1767109"/>
              <a:gd name="connsiteX4" fmla="*/ 703621 w 703621"/>
              <a:gd name="connsiteY4" fmla="*/ 1631838 h 1767109"/>
              <a:gd name="connsiteX5" fmla="*/ 518497 w 703621"/>
              <a:gd name="connsiteY5" fmla="*/ 1583751 h 1767109"/>
              <a:gd name="connsiteX6" fmla="*/ 365253 w 703621"/>
              <a:gd name="connsiteY6" fmla="*/ 1637676 h 1767109"/>
              <a:gd name="connsiteX7" fmla="*/ 219921 w 703621"/>
              <a:gd name="connsiteY7" fmla="*/ 1725705 h 1767109"/>
              <a:gd name="connsiteX8" fmla="*/ 10600 w 703621"/>
              <a:gd name="connsiteY8" fmla="*/ 1767109 h 1767109"/>
              <a:gd name="connsiteX9" fmla="*/ 0 w 703621"/>
              <a:gd name="connsiteY9" fmla="*/ 135030 h 1767109"/>
              <a:gd name="connsiteX0" fmla="*/ 0 w 703621"/>
              <a:gd name="connsiteY0" fmla="*/ 136295 h 1768374"/>
              <a:gd name="connsiteX1" fmla="*/ 181665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6295 h 1768374"/>
              <a:gd name="connsiteX1" fmla="*/ 212622 w 703621"/>
              <a:gd name="connsiteY1" fmla="*/ 184996 h 1768374"/>
              <a:gd name="connsiteX2" fmla="*/ 440763 w 703621"/>
              <a:gd name="connsiteY2" fmla="*/ 64628 h 1768374"/>
              <a:gd name="connsiteX3" fmla="*/ 694635 w 703621"/>
              <a:gd name="connsiteY3" fmla="*/ 3097 h 1768374"/>
              <a:gd name="connsiteX4" fmla="*/ 703621 w 703621"/>
              <a:gd name="connsiteY4" fmla="*/ 1633103 h 1768374"/>
              <a:gd name="connsiteX5" fmla="*/ 518497 w 703621"/>
              <a:gd name="connsiteY5" fmla="*/ 1585016 h 1768374"/>
              <a:gd name="connsiteX6" fmla="*/ 365253 w 703621"/>
              <a:gd name="connsiteY6" fmla="*/ 1638941 h 1768374"/>
              <a:gd name="connsiteX7" fmla="*/ 219921 w 703621"/>
              <a:gd name="connsiteY7" fmla="*/ 1726970 h 1768374"/>
              <a:gd name="connsiteX8" fmla="*/ 10600 w 703621"/>
              <a:gd name="connsiteY8" fmla="*/ 1768374 h 1768374"/>
              <a:gd name="connsiteX9" fmla="*/ 0 w 703621"/>
              <a:gd name="connsiteY9" fmla="*/ 136295 h 1768374"/>
              <a:gd name="connsiteX0" fmla="*/ 0 w 703621"/>
              <a:gd name="connsiteY0" fmla="*/ 134155 h 1766234"/>
              <a:gd name="connsiteX1" fmla="*/ 212622 w 703621"/>
              <a:gd name="connsiteY1" fmla="*/ 182856 h 1766234"/>
              <a:gd name="connsiteX2" fmla="*/ 440763 w 703621"/>
              <a:gd name="connsiteY2" fmla="*/ 62488 h 1766234"/>
              <a:gd name="connsiteX3" fmla="*/ 694635 w 703621"/>
              <a:gd name="connsiteY3" fmla="*/ 957 h 1766234"/>
              <a:gd name="connsiteX4" fmla="*/ 703621 w 703621"/>
              <a:gd name="connsiteY4" fmla="*/ 1630963 h 1766234"/>
              <a:gd name="connsiteX5" fmla="*/ 518497 w 703621"/>
              <a:gd name="connsiteY5" fmla="*/ 1582876 h 1766234"/>
              <a:gd name="connsiteX6" fmla="*/ 365253 w 703621"/>
              <a:gd name="connsiteY6" fmla="*/ 1636801 h 1766234"/>
              <a:gd name="connsiteX7" fmla="*/ 219921 w 703621"/>
              <a:gd name="connsiteY7" fmla="*/ 1724830 h 1766234"/>
              <a:gd name="connsiteX8" fmla="*/ 10600 w 703621"/>
              <a:gd name="connsiteY8" fmla="*/ 1766234 h 1766234"/>
              <a:gd name="connsiteX9" fmla="*/ 0 w 703621"/>
              <a:gd name="connsiteY9" fmla="*/ 134155 h 1766234"/>
              <a:gd name="connsiteX0" fmla="*/ 0 w 703621"/>
              <a:gd name="connsiteY0" fmla="*/ 133921 h 1766000"/>
              <a:gd name="connsiteX1" fmla="*/ 212622 w 703621"/>
              <a:gd name="connsiteY1" fmla="*/ 182622 h 1766000"/>
              <a:gd name="connsiteX2" fmla="*/ 414569 w 703621"/>
              <a:gd name="connsiteY2" fmla="*/ 74191 h 1766000"/>
              <a:gd name="connsiteX3" fmla="*/ 694635 w 703621"/>
              <a:gd name="connsiteY3" fmla="*/ 723 h 1766000"/>
              <a:gd name="connsiteX4" fmla="*/ 703621 w 703621"/>
              <a:gd name="connsiteY4" fmla="*/ 1630729 h 1766000"/>
              <a:gd name="connsiteX5" fmla="*/ 518497 w 703621"/>
              <a:gd name="connsiteY5" fmla="*/ 1582642 h 1766000"/>
              <a:gd name="connsiteX6" fmla="*/ 365253 w 703621"/>
              <a:gd name="connsiteY6" fmla="*/ 1636567 h 1766000"/>
              <a:gd name="connsiteX7" fmla="*/ 219921 w 703621"/>
              <a:gd name="connsiteY7" fmla="*/ 1724596 h 1766000"/>
              <a:gd name="connsiteX8" fmla="*/ 10600 w 703621"/>
              <a:gd name="connsiteY8" fmla="*/ 1766000 h 1766000"/>
              <a:gd name="connsiteX9" fmla="*/ 0 w 703621"/>
              <a:gd name="connsiteY9" fmla="*/ 133921 h 1766000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8497 w 703621"/>
              <a:gd name="connsiteY5" fmla="*/ 1585401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16115 w 703621"/>
              <a:gd name="connsiteY5" fmla="*/ 1545613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65253 w 703621"/>
              <a:gd name="connsiteY6" fmla="*/ 1639326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27153 w 703621"/>
              <a:gd name="connsiteY6" fmla="*/ 163932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219921 w 703621"/>
              <a:gd name="connsiteY7" fmla="*/ 1727355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768759"/>
              <a:gd name="connsiteX1" fmla="*/ 212622 w 703621"/>
              <a:gd name="connsiteY1" fmla="*/ 185381 h 1768759"/>
              <a:gd name="connsiteX2" fmla="*/ 414569 w 703621"/>
              <a:gd name="connsiteY2" fmla="*/ 76950 h 1768759"/>
              <a:gd name="connsiteX3" fmla="*/ 694635 w 703621"/>
              <a:gd name="connsiteY3" fmla="*/ 3482 h 1768759"/>
              <a:gd name="connsiteX4" fmla="*/ 703621 w 703621"/>
              <a:gd name="connsiteY4" fmla="*/ 1633488 h 1768759"/>
              <a:gd name="connsiteX5" fmla="*/ 520877 w 703621"/>
              <a:gd name="connsiteY5" fmla="*/ 1573464 h 1768759"/>
              <a:gd name="connsiteX6" fmla="*/ 341441 w 703621"/>
              <a:gd name="connsiteY6" fmla="*/ 1679115 h 1768759"/>
              <a:gd name="connsiteX7" fmla="*/ 196109 w 703621"/>
              <a:gd name="connsiteY7" fmla="*/ 1759186 h 1768759"/>
              <a:gd name="connsiteX8" fmla="*/ 10600 w 703621"/>
              <a:gd name="connsiteY8" fmla="*/ 1768759 h 1768759"/>
              <a:gd name="connsiteX9" fmla="*/ 0 w 703621"/>
              <a:gd name="connsiteY9" fmla="*/ 136680 h 1768759"/>
              <a:gd name="connsiteX0" fmla="*/ 0 w 703621"/>
              <a:gd name="connsiteY0" fmla="*/ 136680 h 1869104"/>
              <a:gd name="connsiteX1" fmla="*/ 212622 w 703621"/>
              <a:gd name="connsiteY1" fmla="*/ 185381 h 1869104"/>
              <a:gd name="connsiteX2" fmla="*/ 414569 w 703621"/>
              <a:gd name="connsiteY2" fmla="*/ 76950 h 1869104"/>
              <a:gd name="connsiteX3" fmla="*/ 694635 w 703621"/>
              <a:gd name="connsiteY3" fmla="*/ 3482 h 1869104"/>
              <a:gd name="connsiteX4" fmla="*/ 703621 w 703621"/>
              <a:gd name="connsiteY4" fmla="*/ 1633488 h 1869104"/>
              <a:gd name="connsiteX5" fmla="*/ 520877 w 703621"/>
              <a:gd name="connsiteY5" fmla="*/ 1573464 h 1869104"/>
              <a:gd name="connsiteX6" fmla="*/ 341441 w 703621"/>
              <a:gd name="connsiteY6" fmla="*/ 1679115 h 1869104"/>
              <a:gd name="connsiteX7" fmla="*/ 10600 w 703621"/>
              <a:gd name="connsiteY7" fmla="*/ 1768759 h 1869104"/>
              <a:gd name="connsiteX8" fmla="*/ 0 w 703621"/>
              <a:gd name="connsiteY8" fmla="*/ 136680 h 1869104"/>
              <a:gd name="connsiteX0" fmla="*/ 0 w 703621"/>
              <a:gd name="connsiteY0" fmla="*/ 136680 h 1769209"/>
              <a:gd name="connsiteX1" fmla="*/ 212622 w 703621"/>
              <a:gd name="connsiteY1" fmla="*/ 185381 h 1769209"/>
              <a:gd name="connsiteX2" fmla="*/ 414569 w 703621"/>
              <a:gd name="connsiteY2" fmla="*/ 76950 h 1769209"/>
              <a:gd name="connsiteX3" fmla="*/ 694635 w 703621"/>
              <a:gd name="connsiteY3" fmla="*/ 3482 h 1769209"/>
              <a:gd name="connsiteX4" fmla="*/ 703621 w 703621"/>
              <a:gd name="connsiteY4" fmla="*/ 1633488 h 1769209"/>
              <a:gd name="connsiteX5" fmla="*/ 520877 w 703621"/>
              <a:gd name="connsiteY5" fmla="*/ 1573464 h 1769209"/>
              <a:gd name="connsiteX6" fmla="*/ 341441 w 703621"/>
              <a:gd name="connsiteY6" fmla="*/ 1679115 h 1769209"/>
              <a:gd name="connsiteX7" fmla="*/ 10600 w 703621"/>
              <a:gd name="connsiteY7" fmla="*/ 1768759 h 1769209"/>
              <a:gd name="connsiteX8" fmla="*/ 0 w 703621"/>
              <a:gd name="connsiteY8" fmla="*/ 136680 h 1769209"/>
              <a:gd name="connsiteX0" fmla="*/ 0 w 703621"/>
              <a:gd name="connsiteY0" fmla="*/ 136680 h 1769054"/>
              <a:gd name="connsiteX1" fmla="*/ 212622 w 703621"/>
              <a:gd name="connsiteY1" fmla="*/ 185381 h 1769054"/>
              <a:gd name="connsiteX2" fmla="*/ 414569 w 703621"/>
              <a:gd name="connsiteY2" fmla="*/ 76950 h 1769054"/>
              <a:gd name="connsiteX3" fmla="*/ 694635 w 703621"/>
              <a:gd name="connsiteY3" fmla="*/ 3482 h 1769054"/>
              <a:gd name="connsiteX4" fmla="*/ 703621 w 703621"/>
              <a:gd name="connsiteY4" fmla="*/ 1633488 h 1769054"/>
              <a:gd name="connsiteX5" fmla="*/ 520877 w 703621"/>
              <a:gd name="connsiteY5" fmla="*/ 1573464 h 1769054"/>
              <a:gd name="connsiteX6" fmla="*/ 265241 w 703621"/>
              <a:gd name="connsiteY6" fmla="*/ 1643304 h 1769054"/>
              <a:gd name="connsiteX7" fmla="*/ 10600 w 703621"/>
              <a:gd name="connsiteY7" fmla="*/ 1768759 h 1769054"/>
              <a:gd name="connsiteX8" fmla="*/ 0 w 703621"/>
              <a:gd name="connsiteY8" fmla="*/ 136680 h 1769054"/>
              <a:gd name="connsiteX0" fmla="*/ 0 w 703621"/>
              <a:gd name="connsiteY0" fmla="*/ 136680 h 1769331"/>
              <a:gd name="connsiteX1" fmla="*/ 212622 w 703621"/>
              <a:gd name="connsiteY1" fmla="*/ 185381 h 1769331"/>
              <a:gd name="connsiteX2" fmla="*/ 414569 w 703621"/>
              <a:gd name="connsiteY2" fmla="*/ 76950 h 1769331"/>
              <a:gd name="connsiteX3" fmla="*/ 694635 w 703621"/>
              <a:gd name="connsiteY3" fmla="*/ 3482 h 1769331"/>
              <a:gd name="connsiteX4" fmla="*/ 703621 w 703621"/>
              <a:gd name="connsiteY4" fmla="*/ 1633488 h 1769331"/>
              <a:gd name="connsiteX5" fmla="*/ 520877 w 703621"/>
              <a:gd name="connsiteY5" fmla="*/ 1573464 h 1769331"/>
              <a:gd name="connsiteX6" fmla="*/ 265241 w 703621"/>
              <a:gd name="connsiteY6" fmla="*/ 1643304 h 1769331"/>
              <a:gd name="connsiteX7" fmla="*/ 10600 w 703621"/>
              <a:gd name="connsiteY7" fmla="*/ 1768759 h 1769331"/>
              <a:gd name="connsiteX8" fmla="*/ 0 w 703621"/>
              <a:gd name="connsiteY8" fmla="*/ 136680 h 1769331"/>
              <a:gd name="connsiteX0" fmla="*/ 0 w 703621"/>
              <a:gd name="connsiteY0" fmla="*/ 136680 h 1769333"/>
              <a:gd name="connsiteX1" fmla="*/ 212622 w 703621"/>
              <a:gd name="connsiteY1" fmla="*/ 185381 h 1769333"/>
              <a:gd name="connsiteX2" fmla="*/ 414569 w 703621"/>
              <a:gd name="connsiteY2" fmla="*/ 76950 h 1769333"/>
              <a:gd name="connsiteX3" fmla="*/ 694635 w 703621"/>
              <a:gd name="connsiteY3" fmla="*/ 3482 h 1769333"/>
              <a:gd name="connsiteX4" fmla="*/ 703621 w 703621"/>
              <a:gd name="connsiteY4" fmla="*/ 1633488 h 1769333"/>
              <a:gd name="connsiteX5" fmla="*/ 520877 w 703621"/>
              <a:gd name="connsiteY5" fmla="*/ 1573464 h 1769333"/>
              <a:gd name="connsiteX6" fmla="*/ 265241 w 703621"/>
              <a:gd name="connsiteY6" fmla="*/ 1643304 h 1769333"/>
              <a:gd name="connsiteX7" fmla="*/ 10600 w 703621"/>
              <a:gd name="connsiteY7" fmla="*/ 1768759 h 1769333"/>
              <a:gd name="connsiteX8" fmla="*/ 0 w 703621"/>
              <a:gd name="connsiteY8" fmla="*/ 136680 h 1769333"/>
              <a:gd name="connsiteX0" fmla="*/ 0 w 703621"/>
              <a:gd name="connsiteY0" fmla="*/ 136680 h 1771639"/>
              <a:gd name="connsiteX1" fmla="*/ 212622 w 703621"/>
              <a:gd name="connsiteY1" fmla="*/ 185381 h 1771639"/>
              <a:gd name="connsiteX2" fmla="*/ 414569 w 703621"/>
              <a:gd name="connsiteY2" fmla="*/ 76950 h 1771639"/>
              <a:gd name="connsiteX3" fmla="*/ 694635 w 703621"/>
              <a:gd name="connsiteY3" fmla="*/ 3482 h 1771639"/>
              <a:gd name="connsiteX4" fmla="*/ 703621 w 703621"/>
              <a:gd name="connsiteY4" fmla="*/ 1633488 h 1771639"/>
              <a:gd name="connsiteX5" fmla="*/ 520877 w 703621"/>
              <a:gd name="connsiteY5" fmla="*/ 1573464 h 1771639"/>
              <a:gd name="connsiteX6" fmla="*/ 265241 w 703621"/>
              <a:gd name="connsiteY6" fmla="*/ 1643304 h 1771639"/>
              <a:gd name="connsiteX7" fmla="*/ 10600 w 703621"/>
              <a:gd name="connsiteY7" fmla="*/ 1768759 h 1771639"/>
              <a:gd name="connsiteX8" fmla="*/ 0 w 703621"/>
              <a:gd name="connsiteY8" fmla="*/ 136680 h 1771639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520877 w 703621"/>
              <a:gd name="connsiteY5" fmla="*/ 1573464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12622 w 703621"/>
              <a:gd name="connsiteY1" fmla="*/ 185381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191191 w 703621"/>
              <a:gd name="connsiteY1" fmla="*/ 245064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6680 h 1769971"/>
              <a:gd name="connsiteX1" fmla="*/ 203097 w 703621"/>
              <a:gd name="connsiteY1" fmla="*/ 209253 h 1769971"/>
              <a:gd name="connsiteX2" fmla="*/ 414569 w 703621"/>
              <a:gd name="connsiteY2" fmla="*/ 76950 h 1769971"/>
              <a:gd name="connsiteX3" fmla="*/ 694635 w 703621"/>
              <a:gd name="connsiteY3" fmla="*/ 3482 h 1769971"/>
              <a:gd name="connsiteX4" fmla="*/ 703621 w 703621"/>
              <a:gd name="connsiteY4" fmla="*/ 1633488 h 1769971"/>
              <a:gd name="connsiteX5" fmla="*/ 492302 w 703621"/>
              <a:gd name="connsiteY5" fmla="*/ 1517760 h 1769971"/>
              <a:gd name="connsiteX6" fmla="*/ 265241 w 703621"/>
              <a:gd name="connsiteY6" fmla="*/ 1643304 h 1769971"/>
              <a:gd name="connsiteX7" fmla="*/ 10600 w 703621"/>
              <a:gd name="connsiteY7" fmla="*/ 1768759 h 1769971"/>
              <a:gd name="connsiteX8" fmla="*/ 0 w 703621"/>
              <a:gd name="connsiteY8" fmla="*/ 136680 h 1769971"/>
              <a:gd name="connsiteX0" fmla="*/ 0 w 703621"/>
              <a:gd name="connsiteY0" fmla="*/ 137430 h 1770721"/>
              <a:gd name="connsiteX1" fmla="*/ 203097 w 703621"/>
              <a:gd name="connsiteY1" fmla="*/ 210003 h 1770721"/>
              <a:gd name="connsiteX2" fmla="*/ 459813 w 703621"/>
              <a:gd name="connsiteY2" fmla="*/ 73720 h 1770721"/>
              <a:gd name="connsiteX3" fmla="*/ 694635 w 703621"/>
              <a:gd name="connsiteY3" fmla="*/ 4232 h 1770721"/>
              <a:gd name="connsiteX4" fmla="*/ 703621 w 703621"/>
              <a:gd name="connsiteY4" fmla="*/ 1634238 h 1770721"/>
              <a:gd name="connsiteX5" fmla="*/ 492302 w 703621"/>
              <a:gd name="connsiteY5" fmla="*/ 1518510 h 1770721"/>
              <a:gd name="connsiteX6" fmla="*/ 265241 w 703621"/>
              <a:gd name="connsiteY6" fmla="*/ 1644054 h 1770721"/>
              <a:gd name="connsiteX7" fmla="*/ 10600 w 703621"/>
              <a:gd name="connsiteY7" fmla="*/ 1769509 h 1770721"/>
              <a:gd name="connsiteX8" fmla="*/ 0 w 703621"/>
              <a:gd name="connsiteY8" fmla="*/ 137430 h 1770721"/>
              <a:gd name="connsiteX0" fmla="*/ 0 w 703621"/>
              <a:gd name="connsiteY0" fmla="*/ 134382 h 1767673"/>
              <a:gd name="connsiteX1" fmla="*/ 203097 w 703621"/>
              <a:gd name="connsiteY1" fmla="*/ 206955 h 1767673"/>
              <a:gd name="connsiteX2" fmla="*/ 459813 w 703621"/>
              <a:gd name="connsiteY2" fmla="*/ 70672 h 1767673"/>
              <a:gd name="connsiteX3" fmla="*/ 694635 w 703621"/>
              <a:gd name="connsiteY3" fmla="*/ 1184 h 1767673"/>
              <a:gd name="connsiteX4" fmla="*/ 703621 w 703621"/>
              <a:gd name="connsiteY4" fmla="*/ 1631190 h 1767673"/>
              <a:gd name="connsiteX5" fmla="*/ 492302 w 703621"/>
              <a:gd name="connsiteY5" fmla="*/ 1515462 h 1767673"/>
              <a:gd name="connsiteX6" fmla="*/ 265241 w 703621"/>
              <a:gd name="connsiteY6" fmla="*/ 1641006 h 1767673"/>
              <a:gd name="connsiteX7" fmla="*/ 10600 w 703621"/>
              <a:gd name="connsiteY7" fmla="*/ 1766461 h 1767673"/>
              <a:gd name="connsiteX8" fmla="*/ 0 w 703621"/>
              <a:gd name="connsiteY8" fmla="*/ 134382 h 1767673"/>
              <a:gd name="connsiteX0" fmla="*/ 0 w 703621"/>
              <a:gd name="connsiteY0" fmla="*/ 134766 h 1768057"/>
              <a:gd name="connsiteX1" fmla="*/ 203097 w 703621"/>
              <a:gd name="connsiteY1" fmla="*/ 207339 h 1768057"/>
              <a:gd name="connsiteX2" fmla="*/ 440763 w 703621"/>
              <a:gd name="connsiteY2" fmla="*/ 63097 h 1768057"/>
              <a:gd name="connsiteX3" fmla="*/ 694635 w 703621"/>
              <a:gd name="connsiteY3" fmla="*/ 1568 h 1768057"/>
              <a:gd name="connsiteX4" fmla="*/ 703621 w 703621"/>
              <a:gd name="connsiteY4" fmla="*/ 1631574 h 1768057"/>
              <a:gd name="connsiteX5" fmla="*/ 492302 w 703621"/>
              <a:gd name="connsiteY5" fmla="*/ 1515846 h 1768057"/>
              <a:gd name="connsiteX6" fmla="*/ 265241 w 703621"/>
              <a:gd name="connsiteY6" fmla="*/ 1641390 h 1768057"/>
              <a:gd name="connsiteX7" fmla="*/ 10600 w 703621"/>
              <a:gd name="connsiteY7" fmla="*/ 1766845 h 1768057"/>
              <a:gd name="connsiteX8" fmla="*/ 0 w 703621"/>
              <a:gd name="connsiteY8" fmla="*/ 134766 h 1768057"/>
              <a:gd name="connsiteX0" fmla="*/ 0 w 703621"/>
              <a:gd name="connsiteY0" fmla="*/ 133815 h 1767106"/>
              <a:gd name="connsiteX1" fmla="*/ 203097 w 703621"/>
              <a:gd name="connsiteY1" fmla="*/ 206388 h 1767106"/>
              <a:gd name="connsiteX2" fmla="*/ 443144 w 703621"/>
              <a:gd name="connsiteY2" fmla="*/ 97957 h 1767106"/>
              <a:gd name="connsiteX3" fmla="*/ 694635 w 703621"/>
              <a:gd name="connsiteY3" fmla="*/ 617 h 1767106"/>
              <a:gd name="connsiteX4" fmla="*/ 703621 w 703621"/>
              <a:gd name="connsiteY4" fmla="*/ 1630623 h 1767106"/>
              <a:gd name="connsiteX5" fmla="*/ 492302 w 703621"/>
              <a:gd name="connsiteY5" fmla="*/ 1514895 h 1767106"/>
              <a:gd name="connsiteX6" fmla="*/ 265241 w 703621"/>
              <a:gd name="connsiteY6" fmla="*/ 1640439 h 1767106"/>
              <a:gd name="connsiteX7" fmla="*/ 10600 w 703621"/>
              <a:gd name="connsiteY7" fmla="*/ 1765894 h 1767106"/>
              <a:gd name="connsiteX8" fmla="*/ 0 w 703621"/>
              <a:gd name="connsiteY8" fmla="*/ 133815 h 1767106"/>
              <a:gd name="connsiteX0" fmla="*/ 0 w 703621"/>
              <a:gd name="connsiteY0" fmla="*/ 134141 h 1767432"/>
              <a:gd name="connsiteX1" fmla="*/ 203097 w 703621"/>
              <a:gd name="connsiteY1" fmla="*/ 206714 h 1767432"/>
              <a:gd name="connsiteX2" fmla="*/ 426475 w 703621"/>
              <a:gd name="connsiteY2" fmla="*/ 78387 h 1767432"/>
              <a:gd name="connsiteX3" fmla="*/ 694635 w 703621"/>
              <a:gd name="connsiteY3" fmla="*/ 943 h 1767432"/>
              <a:gd name="connsiteX4" fmla="*/ 703621 w 703621"/>
              <a:gd name="connsiteY4" fmla="*/ 1630949 h 1767432"/>
              <a:gd name="connsiteX5" fmla="*/ 492302 w 703621"/>
              <a:gd name="connsiteY5" fmla="*/ 1515221 h 1767432"/>
              <a:gd name="connsiteX6" fmla="*/ 265241 w 703621"/>
              <a:gd name="connsiteY6" fmla="*/ 1640765 h 1767432"/>
              <a:gd name="connsiteX7" fmla="*/ 10600 w 703621"/>
              <a:gd name="connsiteY7" fmla="*/ 1766220 h 1767432"/>
              <a:gd name="connsiteX8" fmla="*/ 0 w 703621"/>
              <a:gd name="connsiteY8" fmla="*/ 134141 h 1767432"/>
              <a:gd name="connsiteX0" fmla="*/ 0 w 703621"/>
              <a:gd name="connsiteY0" fmla="*/ 197207 h 1830498"/>
              <a:gd name="connsiteX1" fmla="*/ 203097 w 703621"/>
              <a:gd name="connsiteY1" fmla="*/ 269780 h 1830498"/>
              <a:gd name="connsiteX2" fmla="*/ 426475 w 703621"/>
              <a:gd name="connsiteY2" fmla="*/ 141453 h 1830498"/>
              <a:gd name="connsiteX3" fmla="*/ 697810 w 703621"/>
              <a:gd name="connsiteY3" fmla="*/ 346 h 1830498"/>
              <a:gd name="connsiteX4" fmla="*/ 703621 w 703621"/>
              <a:gd name="connsiteY4" fmla="*/ 1694015 h 1830498"/>
              <a:gd name="connsiteX5" fmla="*/ 492302 w 703621"/>
              <a:gd name="connsiteY5" fmla="*/ 1578287 h 1830498"/>
              <a:gd name="connsiteX6" fmla="*/ 265241 w 703621"/>
              <a:gd name="connsiteY6" fmla="*/ 1703831 h 1830498"/>
              <a:gd name="connsiteX7" fmla="*/ 10600 w 703621"/>
              <a:gd name="connsiteY7" fmla="*/ 1829286 h 1830498"/>
              <a:gd name="connsiteX8" fmla="*/ 0 w 703621"/>
              <a:gd name="connsiteY8" fmla="*/ 197207 h 1830498"/>
              <a:gd name="connsiteX0" fmla="*/ 0 w 703621"/>
              <a:gd name="connsiteY0" fmla="*/ 197207 h 1877475"/>
              <a:gd name="connsiteX1" fmla="*/ 203097 w 703621"/>
              <a:gd name="connsiteY1" fmla="*/ 269780 h 1877475"/>
              <a:gd name="connsiteX2" fmla="*/ 426475 w 703621"/>
              <a:gd name="connsiteY2" fmla="*/ 141453 h 1877475"/>
              <a:gd name="connsiteX3" fmla="*/ 697810 w 703621"/>
              <a:gd name="connsiteY3" fmla="*/ 346 h 1877475"/>
              <a:gd name="connsiteX4" fmla="*/ 703621 w 703621"/>
              <a:gd name="connsiteY4" fmla="*/ 1694015 h 1877475"/>
              <a:gd name="connsiteX5" fmla="*/ 492302 w 703621"/>
              <a:gd name="connsiteY5" fmla="*/ 1578287 h 1877475"/>
              <a:gd name="connsiteX6" fmla="*/ 265241 w 703621"/>
              <a:gd name="connsiteY6" fmla="*/ 1703831 h 1877475"/>
              <a:gd name="connsiteX7" fmla="*/ 10600 w 703621"/>
              <a:gd name="connsiteY7" fmla="*/ 1877033 h 1877475"/>
              <a:gd name="connsiteX8" fmla="*/ 0 w 703621"/>
              <a:gd name="connsiteY8" fmla="*/ 197207 h 1877475"/>
              <a:gd name="connsiteX0" fmla="*/ 0 w 703621"/>
              <a:gd name="connsiteY0" fmla="*/ 197366 h 1877632"/>
              <a:gd name="connsiteX1" fmla="*/ 203097 w 703621"/>
              <a:gd name="connsiteY1" fmla="*/ 269939 h 1877632"/>
              <a:gd name="connsiteX2" fmla="*/ 426475 w 703621"/>
              <a:gd name="connsiteY2" fmla="*/ 141612 h 1877632"/>
              <a:gd name="connsiteX3" fmla="*/ 697810 w 703621"/>
              <a:gd name="connsiteY3" fmla="*/ 505 h 1877632"/>
              <a:gd name="connsiteX4" fmla="*/ 703621 w 703621"/>
              <a:gd name="connsiteY4" fmla="*/ 1694174 h 1877632"/>
              <a:gd name="connsiteX5" fmla="*/ 492302 w 703621"/>
              <a:gd name="connsiteY5" fmla="*/ 1578446 h 1877632"/>
              <a:gd name="connsiteX6" fmla="*/ 265241 w 703621"/>
              <a:gd name="connsiteY6" fmla="*/ 1703990 h 1877632"/>
              <a:gd name="connsiteX7" fmla="*/ 10600 w 703621"/>
              <a:gd name="connsiteY7" fmla="*/ 1877192 h 1877632"/>
              <a:gd name="connsiteX8" fmla="*/ 0 w 703621"/>
              <a:gd name="connsiteY8" fmla="*/ 197366 h 1877632"/>
              <a:gd name="connsiteX0" fmla="*/ 0 w 703621"/>
              <a:gd name="connsiteY0" fmla="*/ 197366 h 1878264"/>
              <a:gd name="connsiteX1" fmla="*/ 203097 w 703621"/>
              <a:gd name="connsiteY1" fmla="*/ 269939 h 1878264"/>
              <a:gd name="connsiteX2" fmla="*/ 426475 w 703621"/>
              <a:gd name="connsiteY2" fmla="*/ 141612 h 1878264"/>
              <a:gd name="connsiteX3" fmla="*/ 697810 w 703621"/>
              <a:gd name="connsiteY3" fmla="*/ 505 h 1878264"/>
              <a:gd name="connsiteX4" fmla="*/ 703621 w 703621"/>
              <a:gd name="connsiteY4" fmla="*/ 1694174 h 1878264"/>
              <a:gd name="connsiteX5" fmla="*/ 492302 w 703621"/>
              <a:gd name="connsiteY5" fmla="*/ 1578446 h 1878264"/>
              <a:gd name="connsiteX6" fmla="*/ 272385 w 703621"/>
              <a:gd name="connsiteY6" fmla="*/ 1747759 h 1878264"/>
              <a:gd name="connsiteX7" fmla="*/ 10600 w 703621"/>
              <a:gd name="connsiteY7" fmla="*/ 1877192 h 1878264"/>
              <a:gd name="connsiteX8" fmla="*/ 0 w 703621"/>
              <a:gd name="connsiteY8" fmla="*/ 197366 h 1878264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492302 w 703621"/>
              <a:gd name="connsiteY5" fmla="*/ 1578446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7913"/>
              <a:gd name="connsiteX1" fmla="*/ 203097 w 703621"/>
              <a:gd name="connsiteY1" fmla="*/ 269939 h 1877913"/>
              <a:gd name="connsiteX2" fmla="*/ 426475 w 703621"/>
              <a:gd name="connsiteY2" fmla="*/ 141612 h 1877913"/>
              <a:gd name="connsiteX3" fmla="*/ 697810 w 703621"/>
              <a:gd name="connsiteY3" fmla="*/ 505 h 1877913"/>
              <a:gd name="connsiteX4" fmla="*/ 703621 w 703621"/>
              <a:gd name="connsiteY4" fmla="*/ 1694174 h 1877913"/>
              <a:gd name="connsiteX5" fmla="*/ 516114 w 703621"/>
              <a:gd name="connsiteY5" fmla="*/ 1610278 h 1877913"/>
              <a:gd name="connsiteX6" fmla="*/ 272385 w 703621"/>
              <a:gd name="connsiteY6" fmla="*/ 1747759 h 1877913"/>
              <a:gd name="connsiteX7" fmla="*/ 10600 w 703621"/>
              <a:gd name="connsiteY7" fmla="*/ 1877192 h 1877913"/>
              <a:gd name="connsiteX8" fmla="*/ 0 w 703621"/>
              <a:gd name="connsiteY8" fmla="*/ 197366 h 1877913"/>
              <a:gd name="connsiteX0" fmla="*/ 0 w 703621"/>
              <a:gd name="connsiteY0" fmla="*/ 197366 h 1878620"/>
              <a:gd name="connsiteX1" fmla="*/ 203097 w 703621"/>
              <a:gd name="connsiteY1" fmla="*/ 269939 h 1878620"/>
              <a:gd name="connsiteX2" fmla="*/ 426475 w 703621"/>
              <a:gd name="connsiteY2" fmla="*/ 141612 h 1878620"/>
              <a:gd name="connsiteX3" fmla="*/ 697810 w 703621"/>
              <a:gd name="connsiteY3" fmla="*/ 505 h 1878620"/>
              <a:gd name="connsiteX4" fmla="*/ 703621 w 703621"/>
              <a:gd name="connsiteY4" fmla="*/ 1694174 h 1878620"/>
              <a:gd name="connsiteX5" fmla="*/ 516114 w 703621"/>
              <a:gd name="connsiteY5" fmla="*/ 1610278 h 1878620"/>
              <a:gd name="connsiteX6" fmla="*/ 293816 w 703621"/>
              <a:gd name="connsiteY6" fmla="*/ 1771633 h 1878620"/>
              <a:gd name="connsiteX7" fmla="*/ 10600 w 703621"/>
              <a:gd name="connsiteY7" fmla="*/ 1877192 h 1878620"/>
              <a:gd name="connsiteX8" fmla="*/ 0 w 703621"/>
              <a:gd name="connsiteY8" fmla="*/ 197366 h 1878620"/>
              <a:gd name="connsiteX0" fmla="*/ 0 w 703621"/>
              <a:gd name="connsiteY0" fmla="*/ 197366 h 1925408"/>
              <a:gd name="connsiteX1" fmla="*/ 203097 w 703621"/>
              <a:gd name="connsiteY1" fmla="*/ 269939 h 1925408"/>
              <a:gd name="connsiteX2" fmla="*/ 426475 w 703621"/>
              <a:gd name="connsiteY2" fmla="*/ 141612 h 1925408"/>
              <a:gd name="connsiteX3" fmla="*/ 697810 w 703621"/>
              <a:gd name="connsiteY3" fmla="*/ 505 h 1925408"/>
              <a:gd name="connsiteX4" fmla="*/ 703621 w 703621"/>
              <a:gd name="connsiteY4" fmla="*/ 1694174 h 1925408"/>
              <a:gd name="connsiteX5" fmla="*/ 516114 w 703621"/>
              <a:gd name="connsiteY5" fmla="*/ 1610278 h 1925408"/>
              <a:gd name="connsiteX6" fmla="*/ 293816 w 703621"/>
              <a:gd name="connsiteY6" fmla="*/ 1771633 h 1925408"/>
              <a:gd name="connsiteX7" fmla="*/ 8218 w 703621"/>
              <a:gd name="connsiteY7" fmla="*/ 1924938 h 1925408"/>
              <a:gd name="connsiteX8" fmla="*/ 0 w 703621"/>
              <a:gd name="connsiteY8" fmla="*/ 197366 h 1925408"/>
              <a:gd name="connsiteX0" fmla="*/ 0 w 703621"/>
              <a:gd name="connsiteY0" fmla="*/ 197366 h 1905706"/>
              <a:gd name="connsiteX1" fmla="*/ 203097 w 703621"/>
              <a:gd name="connsiteY1" fmla="*/ 269939 h 1905706"/>
              <a:gd name="connsiteX2" fmla="*/ 426475 w 703621"/>
              <a:gd name="connsiteY2" fmla="*/ 141612 h 1905706"/>
              <a:gd name="connsiteX3" fmla="*/ 697810 w 703621"/>
              <a:gd name="connsiteY3" fmla="*/ 505 h 1905706"/>
              <a:gd name="connsiteX4" fmla="*/ 703621 w 703621"/>
              <a:gd name="connsiteY4" fmla="*/ 1694174 h 1905706"/>
              <a:gd name="connsiteX5" fmla="*/ 516114 w 703621"/>
              <a:gd name="connsiteY5" fmla="*/ 1610278 h 1905706"/>
              <a:gd name="connsiteX6" fmla="*/ 293816 w 703621"/>
              <a:gd name="connsiteY6" fmla="*/ 1771633 h 1905706"/>
              <a:gd name="connsiteX7" fmla="*/ 8218 w 703621"/>
              <a:gd name="connsiteY7" fmla="*/ 1905043 h 1905706"/>
              <a:gd name="connsiteX8" fmla="*/ 0 w 703621"/>
              <a:gd name="connsiteY8" fmla="*/ 197366 h 1905706"/>
              <a:gd name="connsiteX0" fmla="*/ 0 w 703621"/>
              <a:gd name="connsiteY0" fmla="*/ 197877 h 1906217"/>
              <a:gd name="connsiteX1" fmla="*/ 203097 w 703621"/>
              <a:gd name="connsiteY1" fmla="*/ 270450 h 1906217"/>
              <a:gd name="connsiteX2" fmla="*/ 431237 w 703621"/>
              <a:gd name="connsiteY2" fmla="*/ 106313 h 1906217"/>
              <a:gd name="connsiteX3" fmla="*/ 697810 w 703621"/>
              <a:gd name="connsiteY3" fmla="*/ 1016 h 1906217"/>
              <a:gd name="connsiteX4" fmla="*/ 703621 w 703621"/>
              <a:gd name="connsiteY4" fmla="*/ 1694685 h 1906217"/>
              <a:gd name="connsiteX5" fmla="*/ 516114 w 703621"/>
              <a:gd name="connsiteY5" fmla="*/ 1610789 h 1906217"/>
              <a:gd name="connsiteX6" fmla="*/ 293816 w 703621"/>
              <a:gd name="connsiteY6" fmla="*/ 1772144 h 1906217"/>
              <a:gd name="connsiteX7" fmla="*/ 8218 w 703621"/>
              <a:gd name="connsiteY7" fmla="*/ 1905554 h 1906217"/>
              <a:gd name="connsiteX8" fmla="*/ 0 w 703621"/>
              <a:gd name="connsiteY8" fmla="*/ 197877 h 1906217"/>
              <a:gd name="connsiteX0" fmla="*/ 0 w 703621"/>
              <a:gd name="connsiteY0" fmla="*/ 225284 h 1933624"/>
              <a:gd name="connsiteX1" fmla="*/ 203097 w 703621"/>
              <a:gd name="connsiteY1" fmla="*/ 297857 h 1933624"/>
              <a:gd name="connsiteX2" fmla="*/ 431237 w 703621"/>
              <a:gd name="connsiteY2" fmla="*/ 133720 h 1933624"/>
              <a:gd name="connsiteX3" fmla="*/ 702573 w 703621"/>
              <a:gd name="connsiteY3" fmla="*/ 570 h 1933624"/>
              <a:gd name="connsiteX4" fmla="*/ 703621 w 703621"/>
              <a:gd name="connsiteY4" fmla="*/ 1722092 h 1933624"/>
              <a:gd name="connsiteX5" fmla="*/ 516114 w 703621"/>
              <a:gd name="connsiteY5" fmla="*/ 1638196 h 1933624"/>
              <a:gd name="connsiteX6" fmla="*/ 293816 w 703621"/>
              <a:gd name="connsiteY6" fmla="*/ 1799551 h 1933624"/>
              <a:gd name="connsiteX7" fmla="*/ 8218 w 703621"/>
              <a:gd name="connsiteY7" fmla="*/ 1932961 h 1933624"/>
              <a:gd name="connsiteX8" fmla="*/ 0 w 703621"/>
              <a:gd name="connsiteY8" fmla="*/ 225284 h 1933624"/>
              <a:gd name="connsiteX0" fmla="*/ 6679 w 696013"/>
              <a:gd name="connsiteY0" fmla="*/ 213346 h 1933624"/>
              <a:gd name="connsiteX1" fmla="*/ 195489 w 696013"/>
              <a:gd name="connsiteY1" fmla="*/ 297857 h 1933624"/>
              <a:gd name="connsiteX2" fmla="*/ 423629 w 696013"/>
              <a:gd name="connsiteY2" fmla="*/ 133720 h 1933624"/>
              <a:gd name="connsiteX3" fmla="*/ 694965 w 696013"/>
              <a:gd name="connsiteY3" fmla="*/ 570 h 1933624"/>
              <a:gd name="connsiteX4" fmla="*/ 696013 w 696013"/>
              <a:gd name="connsiteY4" fmla="*/ 1722092 h 1933624"/>
              <a:gd name="connsiteX5" fmla="*/ 508506 w 696013"/>
              <a:gd name="connsiteY5" fmla="*/ 1638196 h 1933624"/>
              <a:gd name="connsiteX6" fmla="*/ 286208 w 696013"/>
              <a:gd name="connsiteY6" fmla="*/ 1799551 h 1933624"/>
              <a:gd name="connsiteX7" fmla="*/ 610 w 696013"/>
              <a:gd name="connsiteY7" fmla="*/ 1932961 h 1933624"/>
              <a:gd name="connsiteX8" fmla="*/ 6679 w 696013"/>
              <a:gd name="connsiteY8" fmla="*/ 213346 h 1933624"/>
              <a:gd name="connsiteX0" fmla="*/ 2195 w 696292"/>
              <a:gd name="connsiteY0" fmla="*/ 217325 h 1933624"/>
              <a:gd name="connsiteX1" fmla="*/ 195768 w 696292"/>
              <a:gd name="connsiteY1" fmla="*/ 297857 h 1933624"/>
              <a:gd name="connsiteX2" fmla="*/ 423908 w 696292"/>
              <a:gd name="connsiteY2" fmla="*/ 133720 h 1933624"/>
              <a:gd name="connsiteX3" fmla="*/ 695244 w 696292"/>
              <a:gd name="connsiteY3" fmla="*/ 570 h 1933624"/>
              <a:gd name="connsiteX4" fmla="*/ 696292 w 696292"/>
              <a:gd name="connsiteY4" fmla="*/ 1722092 h 1933624"/>
              <a:gd name="connsiteX5" fmla="*/ 508785 w 696292"/>
              <a:gd name="connsiteY5" fmla="*/ 1638196 h 1933624"/>
              <a:gd name="connsiteX6" fmla="*/ 286487 w 696292"/>
              <a:gd name="connsiteY6" fmla="*/ 1799551 h 1933624"/>
              <a:gd name="connsiteX7" fmla="*/ 889 w 696292"/>
              <a:gd name="connsiteY7" fmla="*/ 1932961 h 1933624"/>
              <a:gd name="connsiteX8" fmla="*/ 2195 w 696292"/>
              <a:gd name="connsiteY8" fmla="*/ 217325 h 19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6292" h="1933624">
                <a:moveTo>
                  <a:pt x="2195" y="217325"/>
                </a:moveTo>
                <a:cubicBezTo>
                  <a:pt x="73864" y="232734"/>
                  <a:pt x="100671" y="291529"/>
                  <a:pt x="195768" y="297857"/>
                </a:cubicBezTo>
                <a:cubicBezTo>
                  <a:pt x="282491" y="294277"/>
                  <a:pt x="340564" y="212656"/>
                  <a:pt x="423908" y="133720"/>
                </a:cubicBezTo>
                <a:cubicBezTo>
                  <a:pt x="507021" y="47697"/>
                  <a:pt x="563328" y="-6191"/>
                  <a:pt x="695244" y="570"/>
                </a:cubicBezTo>
                <a:cubicBezTo>
                  <a:pt x="698239" y="543905"/>
                  <a:pt x="693297" y="1178757"/>
                  <a:pt x="696292" y="1722092"/>
                </a:cubicBezTo>
                <a:cubicBezTo>
                  <a:pt x="629822" y="1696538"/>
                  <a:pt x="594305" y="1635927"/>
                  <a:pt x="508785" y="1638196"/>
                </a:cubicBezTo>
                <a:cubicBezTo>
                  <a:pt x="417222" y="1636286"/>
                  <a:pt x="370907" y="1719562"/>
                  <a:pt x="286487" y="1799551"/>
                </a:cubicBezTo>
                <a:cubicBezTo>
                  <a:pt x="177627" y="1899740"/>
                  <a:pt x="112565" y="1939364"/>
                  <a:pt x="889" y="1932961"/>
                </a:cubicBezTo>
                <a:cubicBezTo>
                  <a:pt x="-2644" y="1388935"/>
                  <a:pt x="5728" y="761351"/>
                  <a:pt x="2195" y="217325"/>
                </a:cubicBezTo>
                <a:close/>
              </a:path>
            </a:pathLst>
          </a:custGeom>
          <a:pattFill prst="pct7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reeform 91"/>
              <p:cNvSpPr/>
              <p:nvPr/>
            </p:nvSpPr>
            <p:spPr>
              <a:xfrm>
                <a:off x="7621350" y="3024141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pattFill prst="pct70">
                <a:fgClr>
                  <a:srgbClr val="00B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2" name="Freeform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350" y="3024141"/>
                <a:ext cx="522219" cy="867909"/>
              </a:xfrm>
              <a:custGeom>
                <a:avLst/>
                <a:gdLst>
                  <a:gd name="connsiteX0" fmla="*/ 0 w 2315497"/>
                  <a:gd name="connsiteY0" fmla="*/ 117987 h 1887793"/>
                  <a:gd name="connsiteX1" fmla="*/ 442452 w 2315497"/>
                  <a:gd name="connsiteY1" fmla="*/ 243348 h 1887793"/>
                  <a:gd name="connsiteX2" fmla="*/ 943897 w 2315497"/>
                  <a:gd name="connsiteY2" fmla="*/ 0 h 1887793"/>
                  <a:gd name="connsiteX3" fmla="*/ 1718187 w 2315497"/>
                  <a:gd name="connsiteY3" fmla="*/ 302342 h 1887793"/>
                  <a:gd name="connsiteX4" fmla="*/ 2263878 w 2315497"/>
                  <a:gd name="connsiteY4" fmla="*/ 132735 h 1887793"/>
                  <a:gd name="connsiteX5" fmla="*/ 2315497 w 2315497"/>
                  <a:gd name="connsiteY5" fmla="*/ 1548580 h 1887793"/>
                  <a:gd name="connsiteX6" fmla="*/ 1725561 w 2315497"/>
                  <a:gd name="connsiteY6" fmla="*/ 1533832 h 1887793"/>
                  <a:gd name="connsiteX7" fmla="*/ 707923 w 2315497"/>
                  <a:gd name="connsiteY7" fmla="*/ 1887793 h 1887793"/>
                  <a:gd name="connsiteX8" fmla="*/ 553065 w 2315497"/>
                  <a:gd name="connsiteY8" fmla="*/ 1504335 h 1887793"/>
                  <a:gd name="connsiteX9" fmla="*/ 103239 w 2315497"/>
                  <a:gd name="connsiteY9" fmla="*/ 1533832 h 1887793"/>
                  <a:gd name="connsiteX10" fmla="*/ 0 w 2315497"/>
                  <a:gd name="connsiteY10" fmla="*/ 117987 h 1887793"/>
                  <a:gd name="connsiteX0" fmla="*/ 0 w 2322871"/>
                  <a:gd name="connsiteY0" fmla="*/ 0 h 1983658"/>
                  <a:gd name="connsiteX1" fmla="*/ 449826 w 2322871"/>
                  <a:gd name="connsiteY1" fmla="*/ 3392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23568 w 2322871"/>
                  <a:gd name="connsiteY1" fmla="*/ 184355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516193 w 2322871"/>
                  <a:gd name="connsiteY1" fmla="*/ 125362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0 h 1983658"/>
                  <a:gd name="connsiteX1" fmla="*/ 707922 w 2322871"/>
                  <a:gd name="connsiteY1" fmla="*/ 110613 h 1983658"/>
                  <a:gd name="connsiteX2" fmla="*/ 951271 w 2322871"/>
                  <a:gd name="connsiteY2" fmla="*/ 95865 h 1983658"/>
                  <a:gd name="connsiteX3" fmla="*/ 1725561 w 2322871"/>
                  <a:gd name="connsiteY3" fmla="*/ 398207 h 1983658"/>
                  <a:gd name="connsiteX4" fmla="*/ 2271252 w 2322871"/>
                  <a:gd name="connsiteY4" fmla="*/ 228600 h 1983658"/>
                  <a:gd name="connsiteX5" fmla="*/ 2322871 w 2322871"/>
                  <a:gd name="connsiteY5" fmla="*/ 1644445 h 1983658"/>
                  <a:gd name="connsiteX6" fmla="*/ 1732935 w 2322871"/>
                  <a:gd name="connsiteY6" fmla="*/ 1629697 h 1983658"/>
                  <a:gd name="connsiteX7" fmla="*/ 715297 w 2322871"/>
                  <a:gd name="connsiteY7" fmla="*/ 1983658 h 1983658"/>
                  <a:gd name="connsiteX8" fmla="*/ 560439 w 2322871"/>
                  <a:gd name="connsiteY8" fmla="*/ 1600200 h 1983658"/>
                  <a:gd name="connsiteX9" fmla="*/ 110613 w 2322871"/>
                  <a:gd name="connsiteY9" fmla="*/ 1629697 h 1983658"/>
                  <a:gd name="connsiteX10" fmla="*/ 0 w 2322871"/>
                  <a:gd name="connsiteY10" fmla="*/ 0 h 1983658"/>
                  <a:gd name="connsiteX0" fmla="*/ 0 w 2322871"/>
                  <a:gd name="connsiteY0" fmla="*/ 7373 h 1991031"/>
                  <a:gd name="connsiteX1" fmla="*/ 707922 w 2322871"/>
                  <a:gd name="connsiteY1" fmla="*/ 117986 h 1991031"/>
                  <a:gd name="connsiteX2" fmla="*/ 1378975 w 2322871"/>
                  <a:gd name="connsiteY2" fmla="*/ 0 h 1991031"/>
                  <a:gd name="connsiteX3" fmla="*/ 1725561 w 2322871"/>
                  <a:gd name="connsiteY3" fmla="*/ 405580 h 1991031"/>
                  <a:gd name="connsiteX4" fmla="*/ 2271252 w 2322871"/>
                  <a:gd name="connsiteY4" fmla="*/ 235973 h 1991031"/>
                  <a:gd name="connsiteX5" fmla="*/ 2322871 w 2322871"/>
                  <a:gd name="connsiteY5" fmla="*/ 1651818 h 1991031"/>
                  <a:gd name="connsiteX6" fmla="*/ 1732935 w 2322871"/>
                  <a:gd name="connsiteY6" fmla="*/ 1637070 h 1991031"/>
                  <a:gd name="connsiteX7" fmla="*/ 715297 w 2322871"/>
                  <a:gd name="connsiteY7" fmla="*/ 1991031 h 1991031"/>
                  <a:gd name="connsiteX8" fmla="*/ 560439 w 2322871"/>
                  <a:gd name="connsiteY8" fmla="*/ 1607573 h 1991031"/>
                  <a:gd name="connsiteX9" fmla="*/ 110613 w 2322871"/>
                  <a:gd name="connsiteY9" fmla="*/ 1637070 h 1991031"/>
                  <a:gd name="connsiteX10" fmla="*/ 0 w 2322871"/>
                  <a:gd name="connsiteY10" fmla="*/ 7373 h 1991031"/>
                  <a:gd name="connsiteX0" fmla="*/ 0 w 2322871"/>
                  <a:gd name="connsiteY0" fmla="*/ 154857 h 2138515"/>
                  <a:gd name="connsiteX1" fmla="*/ 707922 w 2322871"/>
                  <a:gd name="connsiteY1" fmla="*/ 265470 h 2138515"/>
                  <a:gd name="connsiteX2" fmla="*/ 1378975 w 2322871"/>
                  <a:gd name="connsiteY2" fmla="*/ 147484 h 2138515"/>
                  <a:gd name="connsiteX3" fmla="*/ 2057400 w 2322871"/>
                  <a:gd name="connsiteY3" fmla="*/ 0 h 2138515"/>
                  <a:gd name="connsiteX4" fmla="*/ 2271252 w 2322871"/>
                  <a:gd name="connsiteY4" fmla="*/ 383457 h 2138515"/>
                  <a:gd name="connsiteX5" fmla="*/ 2322871 w 2322871"/>
                  <a:gd name="connsiteY5" fmla="*/ 1799302 h 2138515"/>
                  <a:gd name="connsiteX6" fmla="*/ 1732935 w 2322871"/>
                  <a:gd name="connsiteY6" fmla="*/ 1784554 h 2138515"/>
                  <a:gd name="connsiteX7" fmla="*/ 715297 w 2322871"/>
                  <a:gd name="connsiteY7" fmla="*/ 2138515 h 2138515"/>
                  <a:gd name="connsiteX8" fmla="*/ 560439 w 2322871"/>
                  <a:gd name="connsiteY8" fmla="*/ 1755057 h 2138515"/>
                  <a:gd name="connsiteX9" fmla="*/ 110613 w 2322871"/>
                  <a:gd name="connsiteY9" fmla="*/ 1784554 h 2138515"/>
                  <a:gd name="connsiteX10" fmla="*/ 0 w 2322871"/>
                  <a:gd name="connsiteY10" fmla="*/ 154857 h 2138515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54859 h 2138517"/>
                  <a:gd name="connsiteX1" fmla="*/ 707922 w 2477730"/>
                  <a:gd name="connsiteY1" fmla="*/ 265472 h 2138517"/>
                  <a:gd name="connsiteX2" fmla="*/ 1378975 w 2477730"/>
                  <a:gd name="connsiteY2" fmla="*/ 147486 h 2138517"/>
                  <a:gd name="connsiteX3" fmla="*/ 2057400 w 2477730"/>
                  <a:gd name="connsiteY3" fmla="*/ 2 h 2138517"/>
                  <a:gd name="connsiteX4" fmla="*/ 2477730 w 2477730"/>
                  <a:gd name="connsiteY4" fmla="*/ 0 h 2138517"/>
                  <a:gd name="connsiteX5" fmla="*/ 2322871 w 2477730"/>
                  <a:gd name="connsiteY5" fmla="*/ 1799304 h 2138517"/>
                  <a:gd name="connsiteX6" fmla="*/ 1732935 w 2477730"/>
                  <a:gd name="connsiteY6" fmla="*/ 1784556 h 2138517"/>
                  <a:gd name="connsiteX7" fmla="*/ 715297 w 2477730"/>
                  <a:gd name="connsiteY7" fmla="*/ 2138517 h 2138517"/>
                  <a:gd name="connsiteX8" fmla="*/ 560439 w 2477730"/>
                  <a:gd name="connsiteY8" fmla="*/ 1755059 h 2138517"/>
                  <a:gd name="connsiteX9" fmla="*/ 110613 w 2477730"/>
                  <a:gd name="connsiteY9" fmla="*/ 1784556 h 2138517"/>
                  <a:gd name="connsiteX10" fmla="*/ 0 w 2477730"/>
                  <a:gd name="connsiteY10" fmla="*/ 154859 h 2138517"/>
                  <a:gd name="connsiteX0" fmla="*/ 0 w 2477730"/>
                  <a:gd name="connsiteY0" fmla="*/ 161412 h 2145070"/>
                  <a:gd name="connsiteX1" fmla="*/ 707922 w 2477730"/>
                  <a:gd name="connsiteY1" fmla="*/ 272025 h 2145070"/>
                  <a:gd name="connsiteX2" fmla="*/ 1378975 w 2477730"/>
                  <a:gd name="connsiteY2" fmla="*/ 154039 h 2145070"/>
                  <a:gd name="connsiteX3" fmla="*/ 2057400 w 2477730"/>
                  <a:gd name="connsiteY3" fmla="*/ 6555 h 2145070"/>
                  <a:gd name="connsiteX4" fmla="*/ 2477730 w 2477730"/>
                  <a:gd name="connsiteY4" fmla="*/ 6553 h 2145070"/>
                  <a:gd name="connsiteX5" fmla="*/ 2322871 w 2477730"/>
                  <a:gd name="connsiteY5" fmla="*/ 1805857 h 2145070"/>
                  <a:gd name="connsiteX6" fmla="*/ 1732935 w 2477730"/>
                  <a:gd name="connsiteY6" fmla="*/ 1791109 h 2145070"/>
                  <a:gd name="connsiteX7" fmla="*/ 715297 w 2477730"/>
                  <a:gd name="connsiteY7" fmla="*/ 2145070 h 2145070"/>
                  <a:gd name="connsiteX8" fmla="*/ 560439 w 2477730"/>
                  <a:gd name="connsiteY8" fmla="*/ 1761612 h 2145070"/>
                  <a:gd name="connsiteX9" fmla="*/ 110613 w 2477730"/>
                  <a:gd name="connsiteY9" fmla="*/ 1791109 h 2145070"/>
                  <a:gd name="connsiteX10" fmla="*/ 0 w 2477730"/>
                  <a:gd name="connsiteY10" fmla="*/ 161412 h 2145070"/>
                  <a:gd name="connsiteX0" fmla="*/ 0 w 2499853"/>
                  <a:gd name="connsiteY0" fmla="*/ 156996 h 2140654"/>
                  <a:gd name="connsiteX1" fmla="*/ 707922 w 2499853"/>
                  <a:gd name="connsiteY1" fmla="*/ 267609 h 2140654"/>
                  <a:gd name="connsiteX2" fmla="*/ 1378975 w 2499853"/>
                  <a:gd name="connsiteY2" fmla="*/ 149623 h 2140654"/>
                  <a:gd name="connsiteX3" fmla="*/ 2057400 w 2499853"/>
                  <a:gd name="connsiteY3" fmla="*/ 2139 h 2140654"/>
                  <a:gd name="connsiteX4" fmla="*/ 2499853 w 2499853"/>
                  <a:gd name="connsiteY4" fmla="*/ 53756 h 2140654"/>
                  <a:gd name="connsiteX5" fmla="*/ 2322871 w 2499853"/>
                  <a:gd name="connsiteY5" fmla="*/ 1801441 h 2140654"/>
                  <a:gd name="connsiteX6" fmla="*/ 1732935 w 2499853"/>
                  <a:gd name="connsiteY6" fmla="*/ 1786693 h 2140654"/>
                  <a:gd name="connsiteX7" fmla="*/ 715297 w 2499853"/>
                  <a:gd name="connsiteY7" fmla="*/ 2140654 h 2140654"/>
                  <a:gd name="connsiteX8" fmla="*/ 560439 w 2499853"/>
                  <a:gd name="connsiteY8" fmla="*/ 1757196 h 2140654"/>
                  <a:gd name="connsiteX9" fmla="*/ 110613 w 2499853"/>
                  <a:gd name="connsiteY9" fmla="*/ 1786693 h 2140654"/>
                  <a:gd name="connsiteX10" fmla="*/ 0 w 2499853"/>
                  <a:gd name="connsiteY10" fmla="*/ 156996 h 2140654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707922 w 2492479"/>
                  <a:gd name="connsiteY1" fmla="*/ 270540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1378975 w 2492479"/>
                  <a:gd name="connsiteY2" fmla="*/ 152554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59927 h 2143585"/>
                  <a:gd name="connsiteX1" fmla="*/ 167378 w 2492479"/>
                  <a:gd name="connsiteY1" fmla="*/ 208628 h 2143585"/>
                  <a:gd name="connsiteX2" fmla="*/ 440763 w 2492479"/>
                  <a:gd name="connsiteY2" fmla="*/ 88260 h 2143585"/>
                  <a:gd name="connsiteX3" fmla="*/ 2057400 w 2492479"/>
                  <a:gd name="connsiteY3" fmla="*/ 5070 h 2143585"/>
                  <a:gd name="connsiteX4" fmla="*/ 2492479 w 2492479"/>
                  <a:gd name="connsiteY4" fmla="*/ 12442 h 2143585"/>
                  <a:gd name="connsiteX5" fmla="*/ 2322871 w 2492479"/>
                  <a:gd name="connsiteY5" fmla="*/ 1804372 h 2143585"/>
                  <a:gd name="connsiteX6" fmla="*/ 1732935 w 2492479"/>
                  <a:gd name="connsiteY6" fmla="*/ 1789624 h 2143585"/>
                  <a:gd name="connsiteX7" fmla="*/ 715297 w 2492479"/>
                  <a:gd name="connsiteY7" fmla="*/ 2143585 h 2143585"/>
                  <a:gd name="connsiteX8" fmla="*/ 560439 w 2492479"/>
                  <a:gd name="connsiteY8" fmla="*/ 1760127 h 2143585"/>
                  <a:gd name="connsiteX9" fmla="*/ 110613 w 2492479"/>
                  <a:gd name="connsiteY9" fmla="*/ 1789624 h 2143585"/>
                  <a:gd name="connsiteX10" fmla="*/ 0 w 2492479"/>
                  <a:gd name="connsiteY10" fmla="*/ 159927 h 2143585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492479"/>
                  <a:gd name="connsiteY0" fmla="*/ 147485 h 2131143"/>
                  <a:gd name="connsiteX1" fmla="*/ 167378 w 2492479"/>
                  <a:gd name="connsiteY1" fmla="*/ 196186 h 2131143"/>
                  <a:gd name="connsiteX2" fmla="*/ 440763 w 2492479"/>
                  <a:gd name="connsiteY2" fmla="*/ 75818 h 2131143"/>
                  <a:gd name="connsiteX3" fmla="*/ 581025 w 2492479"/>
                  <a:gd name="connsiteY3" fmla="*/ 28347 h 2131143"/>
                  <a:gd name="connsiteX4" fmla="*/ 2492479 w 2492479"/>
                  <a:gd name="connsiteY4" fmla="*/ 0 h 2131143"/>
                  <a:gd name="connsiteX5" fmla="*/ 2322871 w 2492479"/>
                  <a:gd name="connsiteY5" fmla="*/ 1791930 h 2131143"/>
                  <a:gd name="connsiteX6" fmla="*/ 1732935 w 2492479"/>
                  <a:gd name="connsiteY6" fmla="*/ 1777182 h 2131143"/>
                  <a:gd name="connsiteX7" fmla="*/ 715297 w 2492479"/>
                  <a:gd name="connsiteY7" fmla="*/ 2131143 h 2131143"/>
                  <a:gd name="connsiteX8" fmla="*/ 560439 w 2492479"/>
                  <a:gd name="connsiteY8" fmla="*/ 1747685 h 2131143"/>
                  <a:gd name="connsiteX9" fmla="*/ 110613 w 2492479"/>
                  <a:gd name="connsiteY9" fmla="*/ 1777182 h 2131143"/>
                  <a:gd name="connsiteX10" fmla="*/ 0 w 2492479"/>
                  <a:gd name="connsiteY10" fmla="*/ 147485 h 2131143"/>
                  <a:gd name="connsiteX0" fmla="*/ 0 w 2322871"/>
                  <a:gd name="connsiteY0" fmla="*/ 133198 h 2116856"/>
                  <a:gd name="connsiteX1" fmla="*/ 167378 w 2322871"/>
                  <a:gd name="connsiteY1" fmla="*/ 181899 h 2116856"/>
                  <a:gd name="connsiteX2" fmla="*/ 440763 w 2322871"/>
                  <a:gd name="connsiteY2" fmla="*/ 61531 h 2116856"/>
                  <a:gd name="connsiteX3" fmla="*/ 581025 w 2322871"/>
                  <a:gd name="connsiteY3" fmla="*/ 14060 h 2116856"/>
                  <a:gd name="connsiteX4" fmla="*/ 694635 w 2322871"/>
                  <a:gd name="connsiteY4" fmla="*/ 0 h 2116856"/>
                  <a:gd name="connsiteX5" fmla="*/ 2322871 w 2322871"/>
                  <a:gd name="connsiteY5" fmla="*/ 1777643 h 2116856"/>
                  <a:gd name="connsiteX6" fmla="*/ 1732935 w 2322871"/>
                  <a:gd name="connsiteY6" fmla="*/ 1762895 h 2116856"/>
                  <a:gd name="connsiteX7" fmla="*/ 715297 w 2322871"/>
                  <a:gd name="connsiteY7" fmla="*/ 2116856 h 2116856"/>
                  <a:gd name="connsiteX8" fmla="*/ 560439 w 2322871"/>
                  <a:gd name="connsiteY8" fmla="*/ 1733398 h 2116856"/>
                  <a:gd name="connsiteX9" fmla="*/ 110613 w 2322871"/>
                  <a:gd name="connsiteY9" fmla="*/ 1762895 h 2116856"/>
                  <a:gd name="connsiteX10" fmla="*/ 0 w 2322871"/>
                  <a:gd name="connsiteY10" fmla="*/ 133198 h 2116856"/>
                  <a:gd name="connsiteX0" fmla="*/ 0 w 2322871"/>
                  <a:gd name="connsiteY0" fmla="*/ 133593 h 2117251"/>
                  <a:gd name="connsiteX1" fmla="*/ 167378 w 2322871"/>
                  <a:gd name="connsiteY1" fmla="*/ 182294 h 2117251"/>
                  <a:gd name="connsiteX2" fmla="*/ 440763 w 2322871"/>
                  <a:gd name="connsiteY2" fmla="*/ 61926 h 2117251"/>
                  <a:gd name="connsiteX3" fmla="*/ 581025 w 2322871"/>
                  <a:gd name="connsiteY3" fmla="*/ 14455 h 2117251"/>
                  <a:gd name="connsiteX4" fmla="*/ 694635 w 2322871"/>
                  <a:gd name="connsiteY4" fmla="*/ 395 h 2117251"/>
                  <a:gd name="connsiteX5" fmla="*/ 2322871 w 2322871"/>
                  <a:gd name="connsiteY5" fmla="*/ 1778038 h 2117251"/>
                  <a:gd name="connsiteX6" fmla="*/ 1732935 w 2322871"/>
                  <a:gd name="connsiteY6" fmla="*/ 1763290 h 2117251"/>
                  <a:gd name="connsiteX7" fmla="*/ 715297 w 2322871"/>
                  <a:gd name="connsiteY7" fmla="*/ 2117251 h 2117251"/>
                  <a:gd name="connsiteX8" fmla="*/ 560439 w 2322871"/>
                  <a:gd name="connsiteY8" fmla="*/ 1733793 h 2117251"/>
                  <a:gd name="connsiteX9" fmla="*/ 110613 w 2322871"/>
                  <a:gd name="connsiteY9" fmla="*/ 1763290 h 2117251"/>
                  <a:gd name="connsiteX10" fmla="*/ 0 w 2322871"/>
                  <a:gd name="connsiteY10" fmla="*/ 133593 h 2117251"/>
                  <a:gd name="connsiteX0" fmla="*/ 0 w 1732935"/>
                  <a:gd name="connsiteY0" fmla="*/ 133593 h 2117251"/>
                  <a:gd name="connsiteX1" fmla="*/ 167378 w 1732935"/>
                  <a:gd name="connsiteY1" fmla="*/ 182294 h 2117251"/>
                  <a:gd name="connsiteX2" fmla="*/ 440763 w 1732935"/>
                  <a:gd name="connsiteY2" fmla="*/ 61926 h 2117251"/>
                  <a:gd name="connsiteX3" fmla="*/ 581025 w 1732935"/>
                  <a:gd name="connsiteY3" fmla="*/ 14455 h 2117251"/>
                  <a:gd name="connsiteX4" fmla="*/ 694635 w 1732935"/>
                  <a:gd name="connsiteY4" fmla="*/ 395 h 2117251"/>
                  <a:gd name="connsiteX5" fmla="*/ 703621 w 1732935"/>
                  <a:gd name="connsiteY5" fmla="*/ 1630401 h 2117251"/>
                  <a:gd name="connsiteX6" fmla="*/ 1732935 w 1732935"/>
                  <a:gd name="connsiteY6" fmla="*/ 1763290 h 2117251"/>
                  <a:gd name="connsiteX7" fmla="*/ 715297 w 1732935"/>
                  <a:gd name="connsiteY7" fmla="*/ 2117251 h 2117251"/>
                  <a:gd name="connsiteX8" fmla="*/ 560439 w 1732935"/>
                  <a:gd name="connsiteY8" fmla="*/ 1733793 h 2117251"/>
                  <a:gd name="connsiteX9" fmla="*/ 110613 w 1732935"/>
                  <a:gd name="connsiteY9" fmla="*/ 1763290 h 2117251"/>
                  <a:gd name="connsiteX10" fmla="*/ 0 w 1732935"/>
                  <a:gd name="connsiteY10" fmla="*/ 133593 h 2117251"/>
                  <a:gd name="connsiteX0" fmla="*/ 0 w 715297"/>
                  <a:gd name="connsiteY0" fmla="*/ 133593 h 2117251"/>
                  <a:gd name="connsiteX1" fmla="*/ 167378 w 715297"/>
                  <a:gd name="connsiteY1" fmla="*/ 182294 h 2117251"/>
                  <a:gd name="connsiteX2" fmla="*/ 440763 w 715297"/>
                  <a:gd name="connsiteY2" fmla="*/ 61926 h 2117251"/>
                  <a:gd name="connsiteX3" fmla="*/ 581025 w 715297"/>
                  <a:gd name="connsiteY3" fmla="*/ 14455 h 2117251"/>
                  <a:gd name="connsiteX4" fmla="*/ 694635 w 715297"/>
                  <a:gd name="connsiteY4" fmla="*/ 395 h 2117251"/>
                  <a:gd name="connsiteX5" fmla="*/ 703621 w 715297"/>
                  <a:gd name="connsiteY5" fmla="*/ 1630401 h 2117251"/>
                  <a:gd name="connsiteX6" fmla="*/ 525641 w 715297"/>
                  <a:gd name="connsiteY6" fmla="*/ 1587077 h 2117251"/>
                  <a:gd name="connsiteX7" fmla="*/ 715297 w 715297"/>
                  <a:gd name="connsiteY7" fmla="*/ 2117251 h 2117251"/>
                  <a:gd name="connsiteX8" fmla="*/ 560439 w 715297"/>
                  <a:gd name="connsiteY8" fmla="*/ 1733793 h 2117251"/>
                  <a:gd name="connsiteX9" fmla="*/ 110613 w 715297"/>
                  <a:gd name="connsiteY9" fmla="*/ 1763290 h 2117251"/>
                  <a:gd name="connsiteX10" fmla="*/ 0 w 715297"/>
                  <a:gd name="connsiteY10" fmla="*/ 133593 h 2117251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560439 w 703621"/>
                  <a:gd name="connsiteY8" fmla="*/ 1733793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3290"/>
                  <a:gd name="connsiteX1" fmla="*/ 167378 w 703621"/>
                  <a:gd name="connsiteY1" fmla="*/ 182294 h 1763290"/>
                  <a:gd name="connsiteX2" fmla="*/ 440763 w 703621"/>
                  <a:gd name="connsiteY2" fmla="*/ 61926 h 1763290"/>
                  <a:gd name="connsiteX3" fmla="*/ 581025 w 703621"/>
                  <a:gd name="connsiteY3" fmla="*/ 14455 h 1763290"/>
                  <a:gd name="connsiteX4" fmla="*/ 694635 w 703621"/>
                  <a:gd name="connsiteY4" fmla="*/ 395 h 1763290"/>
                  <a:gd name="connsiteX5" fmla="*/ 703621 w 703621"/>
                  <a:gd name="connsiteY5" fmla="*/ 1630401 h 1763290"/>
                  <a:gd name="connsiteX6" fmla="*/ 525641 w 703621"/>
                  <a:gd name="connsiteY6" fmla="*/ 1587077 h 1763290"/>
                  <a:gd name="connsiteX7" fmla="*/ 348584 w 703621"/>
                  <a:gd name="connsiteY7" fmla="*/ 1636239 h 1763290"/>
                  <a:gd name="connsiteX8" fmla="*/ 217539 w 703621"/>
                  <a:gd name="connsiteY8" fmla="*/ 1717124 h 1763290"/>
                  <a:gd name="connsiteX9" fmla="*/ 110613 w 703621"/>
                  <a:gd name="connsiteY9" fmla="*/ 1763290 h 1763290"/>
                  <a:gd name="connsiteX10" fmla="*/ 0 w 703621"/>
                  <a:gd name="connsiteY10" fmla="*/ 133593 h 1763290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7539 w 703621"/>
                  <a:gd name="connsiteY8" fmla="*/ 1717124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48584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25641 w 703621"/>
                  <a:gd name="connsiteY6" fmla="*/ 1587077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67378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133593 h 1765672"/>
                  <a:gd name="connsiteX1" fmla="*/ 181665 w 703621"/>
                  <a:gd name="connsiteY1" fmla="*/ 182294 h 1765672"/>
                  <a:gd name="connsiteX2" fmla="*/ 440763 w 703621"/>
                  <a:gd name="connsiteY2" fmla="*/ 61926 h 1765672"/>
                  <a:gd name="connsiteX3" fmla="*/ 581025 w 703621"/>
                  <a:gd name="connsiteY3" fmla="*/ 14455 h 1765672"/>
                  <a:gd name="connsiteX4" fmla="*/ 694635 w 703621"/>
                  <a:gd name="connsiteY4" fmla="*/ 395 h 1765672"/>
                  <a:gd name="connsiteX5" fmla="*/ 703621 w 703621"/>
                  <a:gd name="connsiteY5" fmla="*/ 1630401 h 1765672"/>
                  <a:gd name="connsiteX6" fmla="*/ 518497 w 703621"/>
                  <a:gd name="connsiteY6" fmla="*/ 1582314 h 1765672"/>
                  <a:gd name="connsiteX7" fmla="*/ 365253 w 703621"/>
                  <a:gd name="connsiteY7" fmla="*/ 1636239 h 1765672"/>
                  <a:gd name="connsiteX8" fmla="*/ 219921 w 703621"/>
                  <a:gd name="connsiteY8" fmla="*/ 1724268 h 1765672"/>
                  <a:gd name="connsiteX9" fmla="*/ 10600 w 703621"/>
                  <a:gd name="connsiteY9" fmla="*/ 1765672 h 1765672"/>
                  <a:gd name="connsiteX10" fmla="*/ 0 w 703621"/>
                  <a:gd name="connsiteY10" fmla="*/ 133593 h 1765672"/>
                  <a:gd name="connsiteX0" fmla="*/ 0 w 703621"/>
                  <a:gd name="connsiteY0" fmla="*/ 240934 h 1873013"/>
                  <a:gd name="connsiteX1" fmla="*/ 181665 w 703621"/>
                  <a:gd name="connsiteY1" fmla="*/ 289635 h 1873013"/>
                  <a:gd name="connsiteX2" fmla="*/ 440763 w 703621"/>
                  <a:gd name="connsiteY2" fmla="*/ 169267 h 1873013"/>
                  <a:gd name="connsiteX3" fmla="*/ 694635 w 703621"/>
                  <a:gd name="connsiteY3" fmla="*/ 107736 h 1873013"/>
                  <a:gd name="connsiteX4" fmla="*/ 703621 w 703621"/>
                  <a:gd name="connsiteY4" fmla="*/ 1737742 h 1873013"/>
                  <a:gd name="connsiteX5" fmla="*/ 518497 w 703621"/>
                  <a:gd name="connsiteY5" fmla="*/ 1689655 h 1873013"/>
                  <a:gd name="connsiteX6" fmla="*/ 365253 w 703621"/>
                  <a:gd name="connsiteY6" fmla="*/ 1743580 h 1873013"/>
                  <a:gd name="connsiteX7" fmla="*/ 219921 w 703621"/>
                  <a:gd name="connsiteY7" fmla="*/ 1831609 h 1873013"/>
                  <a:gd name="connsiteX8" fmla="*/ 10600 w 703621"/>
                  <a:gd name="connsiteY8" fmla="*/ 1873013 h 1873013"/>
                  <a:gd name="connsiteX9" fmla="*/ 0 w 703621"/>
                  <a:gd name="connsiteY9" fmla="*/ 240934 h 1873013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3989 h 1766068"/>
                  <a:gd name="connsiteX1" fmla="*/ 181665 w 703621"/>
                  <a:gd name="connsiteY1" fmla="*/ 182690 h 1766068"/>
                  <a:gd name="connsiteX2" fmla="*/ 440763 w 703621"/>
                  <a:gd name="connsiteY2" fmla="*/ 62322 h 1766068"/>
                  <a:gd name="connsiteX3" fmla="*/ 694635 w 703621"/>
                  <a:gd name="connsiteY3" fmla="*/ 791 h 1766068"/>
                  <a:gd name="connsiteX4" fmla="*/ 703621 w 703621"/>
                  <a:gd name="connsiteY4" fmla="*/ 1630797 h 1766068"/>
                  <a:gd name="connsiteX5" fmla="*/ 518497 w 703621"/>
                  <a:gd name="connsiteY5" fmla="*/ 1582710 h 1766068"/>
                  <a:gd name="connsiteX6" fmla="*/ 365253 w 703621"/>
                  <a:gd name="connsiteY6" fmla="*/ 1636635 h 1766068"/>
                  <a:gd name="connsiteX7" fmla="*/ 219921 w 703621"/>
                  <a:gd name="connsiteY7" fmla="*/ 1724664 h 1766068"/>
                  <a:gd name="connsiteX8" fmla="*/ 10600 w 703621"/>
                  <a:gd name="connsiteY8" fmla="*/ 1766068 h 1766068"/>
                  <a:gd name="connsiteX9" fmla="*/ 0 w 703621"/>
                  <a:gd name="connsiteY9" fmla="*/ 133989 h 1766068"/>
                  <a:gd name="connsiteX0" fmla="*/ 0 w 703621"/>
                  <a:gd name="connsiteY0" fmla="*/ 135028 h 1767107"/>
                  <a:gd name="connsiteX1" fmla="*/ 181665 w 703621"/>
                  <a:gd name="connsiteY1" fmla="*/ 183729 h 1767107"/>
                  <a:gd name="connsiteX2" fmla="*/ 440763 w 703621"/>
                  <a:gd name="connsiteY2" fmla="*/ 63361 h 1767107"/>
                  <a:gd name="connsiteX3" fmla="*/ 694635 w 703621"/>
                  <a:gd name="connsiteY3" fmla="*/ 1830 h 1767107"/>
                  <a:gd name="connsiteX4" fmla="*/ 703621 w 703621"/>
                  <a:gd name="connsiteY4" fmla="*/ 1631836 h 1767107"/>
                  <a:gd name="connsiteX5" fmla="*/ 518497 w 703621"/>
                  <a:gd name="connsiteY5" fmla="*/ 1583749 h 1767107"/>
                  <a:gd name="connsiteX6" fmla="*/ 365253 w 703621"/>
                  <a:gd name="connsiteY6" fmla="*/ 1637674 h 1767107"/>
                  <a:gd name="connsiteX7" fmla="*/ 219921 w 703621"/>
                  <a:gd name="connsiteY7" fmla="*/ 1725703 h 1767107"/>
                  <a:gd name="connsiteX8" fmla="*/ 10600 w 703621"/>
                  <a:gd name="connsiteY8" fmla="*/ 1767107 h 1767107"/>
                  <a:gd name="connsiteX9" fmla="*/ 0 w 703621"/>
                  <a:gd name="connsiteY9" fmla="*/ 135028 h 1767107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5030 h 1767109"/>
                  <a:gd name="connsiteX1" fmla="*/ 181665 w 703621"/>
                  <a:gd name="connsiteY1" fmla="*/ 183731 h 1767109"/>
                  <a:gd name="connsiteX2" fmla="*/ 440763 w 703621"/>
                  <a:gd name="connsiteY2" fmla="*/ 63363 h 1767109"/>
                  <a:gd name="connsiteX3" fmla="*/ 694635 w 703621"/>
                  <a:gd name="connsiteY3" fmla="*/ 1832 h 1767109"/>
                  <a:gd name="connsiteX4" fmla="*/ 703621 w 703621"/>
                  <a:gd name="connsiteY4" fmla="*/ 1631838 h 1767109"/>
                  <a:gd name="connsiteX5" fmla="*/ 518497 w 703621"/>
                  <a:gd name="connsiteY5" fmla="*/ 1583751 h 1767109"/>
                  <a:gd name="connsiteX6" fmla="*/ 365253 w 703621"/>
                  <a:gd name="connsiteY6" fmla="*/ 1637676 h 1767109"/>
                  <a:gd name="connsiteX7" fmla="*/ 219921 w 703621"/>
                  <a:gd name="connsiteY7" fmla="*/ 1725705 h 1767109"/>
                  <a:gd name="connsiteX8" fmla="*/ 10600 w 703621"/>
                  <a:gd name="connsiteY8" fmla="*/ 1767109 h 1767109"/>
                  <a:gd name="connsiteX9" fmla="*/ 0 w 703621"/>
                  <a:gd name="connsiteY9" fmla="*/ 135030 h 1767109"/>
                  <a:gd name="connsiteX0" fmla="*/ 0 w 703621"/>
                  <a:gd name="connsiteY0" fmla="*/ 136295 h 1768374"/>
                  <a:gd name="connsiteX1" fmla="*/ 181665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6295 h 1768374"/>
                  <a:gd name="connsiteX1" fmla="*/ 212622 w 703621"/>
                  <a:gd name="connsiteY1" fmla="*/ 184996 h 1768374"/>
                  <a:gd name="connsiteX2" fmla="*/ 440763 w 703621"/>
                  <a:gd name="connsiteY2" fmla="*/ 64628 h 1768374"/>
                  <a:gd name="connsiteX3" fmla="*/ 694635 w 703621"/>
                  <a:gd name="connsiteY3" fmla="*/ 3097 h 1768374"/>
                  <a:gd name="connsiteX4" fmla="*/ 703621 w 703621"/>
                  <a:gd name="connsiteY4" fmla="*/ 1633103 h 1768374"/>
                  <a:gd name="connsiteX5" fmla="*/ 518497 w 703621"/>
                  <a:gd name="connsiteY5" fmla="*/ 1585016 h 1768374"/>
                  <a:gd name="connsiteX6" fmla="*/ 365253 w 703621"/>
                  <a:gd name="connsiteY6" fmla="*/ 1638941 h 1768374"/>
                  <a:gd name="connsiteX7" fmla="*/ 219921 w 703621"/>
                  <a:gd name="connsiteY7" fmla="*/ 1726970 h 1768374"/>
                  <a:gd name="connsiteX8" fmla="*/ 10600 w 703621"/>
                  <a:gd name="connsiteY8" fmla="*/ 1768374 h 1768374"/>
                  <a:gd name="connsiteX9" fmla="*/ 0 w 703621"/>
                  <a:gd name="connsiteY9" fmla="*/ 136295 h 1768374"/>
                  <a:gd name="connsiteX0" fmla="*/ 0 w 703621"/>
                  <a:gd name="connsiteY0" fmla="*/ 134155 h 1766234"/>
                  <a:gd name="connsiteX1" fmla="*/ 212622 w 703621"/>
                  <a:gd name="connsiteY1" fmla="*/ 182856 h 1766234"/>
                  <a:gd name="connsiteX2" fmla="*/ 440763 w 703621"/>
                  <a:gd name="connsiteY2" fmla="*/ 62488 h 1766234"/>
                  <a:gd name="connsiteX3" fmla="*/ 694635 w 703621"/>
                  <a:gd name="connsiteY3" fmla="*/ 957 h 1766234"/>
                  <a:gd name="connsiteX4" fmla="*/ 703621 w 703621"/>
                  <a:gd name="connsiteY4" fmla="*/ 1630963 h 1766234"/>
                  <a:gd name="connsiteX5" fmla="*/ 518497 w 703621"/>
                  <a:gd name="connsiteY5" fmla="*/ 1582876 h 1766234"/>
                  <a:gd name="connsiteX6" fmla="*/ 365253 w 703621"/>
                  <a:gd name="connsiteY6" fmla="*/ 1636801 h 1766234"/>
                  <a:gd name="connsiteX7" fmla="*/ 219921 w 703621"/>
                  <a:gd name="connsiteY7" fmla="*/ 1724830 h 1766234"/>
                  <a:gd name="connsiteX8" fmla="*/ 10600 w 703621"/>
                  <a:gd name="connsiteY8" fmla="*/ 1766234 h 1766234"/>
                  <a:gd name="connsiteX9" fmla="*/ 0 w 703621"/>
                  <a:gd name="connsiteY9" fmla="*/ 134155 h 1766234"/>
                  <a:gd name="connsiteX0" fmla="*/ 0 w 703621"/>
                  <a:gd name="connsiteY0" fmla="*/ 133921 h 1766000"/>
                  <a:gd name="connsiteX1" fmla="*/ 212622 w 703621"/>
                  <a:gd name="connsiteY1" fmla="*/ 182622 h 1766000"/>
                  <a:gd name="connsiteX2" fmla="*/ 414569 w 703621"/>
                  <a:gd name="connsiteY2" fmla="*/ 74191 h 1766000"/>
                  <a:gd name="connsiteX3" fmla="*/ 694635 w 703621"/>
                  <a:gd name="connsiteY3" fmla="*/ 723 h 1766000"/>
                  <a:gd name="connsiteX4" fmla="*/ 703621 w 703621"/>
                  <a:gd name="connsiteY4" fmla="*/ 1630729 h 1766000"/>
                  <a:gd name="connsiteX5" fmla="*/ 518497 w 703621"/>
                  <a:gd name="connsiteY5" fmla="*/ 1582642 h 1766000"/>
                  <a:gd name="connsiteX6" fmla="*/ 365253 w 703621"/>
                  <a:gd name="connsiteY6" fmla="*/ 1636567 h 1766000"/>
                  <a:gd name="connsiteX7" fmla="*/ 219921 w 703621"/>
                  <a:gd name="connsiteY7" fmla="*/ 1724596 h 1766000"/>
                  <a:gd name="connsiteX8" fmla="*/ 10600 w 703621"/>
                  <a:gd name="connsiteY8" fmla="*/ 1766000 h 1766000"/>
                  <a:gd name="connsiteX9" fmla="*/ 0 w 703621"/>
                  <a:gd name="connsiteY9" fmla="*/ 133921 h 1766000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8497 w 703621"/>
                  <a:gd name="connsiteY5" fmla="*/ 1585401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16115 w 703621"/>
                  <a:gd name="connsiteY5" fmla="*/ 1545613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65253 w 703621"/>
                  <a:gd name="connsiteY6" fmla="*/ 1639326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27153 w 703621"/>
                  <a:gd name="connsiteY6" fmla="*/ 163932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219921 w 703621"/>
                  <a:gd name="connsiteY7" fmla="*/ 1727355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768759"/>
                  <a:gd name="connsiteX1" fmla="*/ 212622 w 703621"/>
                  <a:gd name="connsiteY1" fmla="*/ 185381 h 1768759"/>
                  <a:gd name="connsiteX2" fmla="*/ 414569 w 703621"/>
                  <a:gd name="connsiteY2" fmla="*/ 76950 h 1768759"/>
                  <a:gd name="connsiteX3" fmla="*/ 694635 w 703621"/>
                  <a:gd name="connsiteY3" fmla="*/ 3482 h 1768759"/>
                  <a:gd name="connsiteX4" fmla="*/ 703621 w 703621"/>
                  <a:gd name="connsiteY4" fmla="*/ 1633488 h 1768759"/>
                  <a:gd name="connsiteX5" fmla="*/ 520877 w 703621"/>
                  <a:gd name="connsiteY5" fmla="*/ 1573464 h 1768759"/>
                  <a:gd name="connsiteX6" fmla="*/ 341441 w 703621"/>
                  <a:gd name="connsiteY6" fmla="*/ 1679115 h 1768759"/>
                  <a:gd name="connsiteX7" fmla="*/ 196109 w 703621"/>
                  <a:gd name="connsiteY7" fmla="*/ 1759186 h 1768759"/>
                  <a:gd name="connsiteX8" fmla="*/ 10600 w 703621"/>
                  <a:gd name="connsiteY8" fmla="*/ 1768759 h 1768759"/>
                  <a:gd name="connsiteX9" fmla="*/ 0 w 703621"/>
                  <a:gd name="connsiteY9" fmla="*/ 136680 h 1768759"/>
                  <a:gd name="connsiteX0" fmla="*/ 0 w 703621"/>
                  <a:gd name="connsiteY0" fmla="*/ 136680 h 1869104"/>
                  <a:gd name="connsiteX1" fmla="*/ 212622 w 703621"/>
                  <a:gd name="connsiteY1" fmla="*/ 185381 h 1869104"/>
                  <a:gd name="connsiteX2" fmla="*/ 414569 w 703621"/>
                  <a:gd name="connsiteY2" fmla="*/ 76950 h 1869104"/>
                  <a:gd name="connsiteX3" fmla="*/ 694635 w 703621"/>
                  <a:gd name="connsiteY3" fmla="*/ 3482 h 1869104"/>
                  <a:gd name="connsiteX4" fmla="*/ 703621 w 703621"/>
                  <a:gd name="connsiteY4" fmla="*/ 1633488 h 1869104"/>
                  <a:gd name="connsiteX5" fmla="*/ 520877 w 703621"/>
                  <a:gd name="connsiteY5" fmla="*/ 1573464 h 1869104"/>
                  <a:gd name="connsiteX6" fmla="*/ 341441 w 703621"/>
                  <a:gd name="connsiteY6" fmla="*/ 1679115 h 1869104"/>
                  <a:gd name="connsiteX7" fmla="*/ 10600 w 703621"/>
                  <a:gd name="connsiteY7" fmla="*/ 1768759 h 1869104"/>
                  <a:gd name="connsiteX8" fmla="*/ 0 w 703621"/>
                  <a:gd name="connsiteY8" fmla="*/ 136680 h 1869104"/>
                  <a:gd name="connsiteX0" fmla="*/ 0 w 703621"/>
                  <a:gd name="connsiteY0" fmla="*/ 136680 h 1769209"/>
                  <a:gd name="connsiteX1" fmla="*/ 212622 w 703621"/>
                  <a:gd name="connsiteY1" fmla="*/ 185381 h 1769209"/>
                  <a:gd name="connsiteX2" fmla="*/ 414569 w 703621"/>
                  <a:gd name="connsiteY2" fmla="*/ 76950 h 1769209"/>
                  <a:gd name="connsiteX3" fmla="*/ 694635 w 703621"/>
                  <a:gd name="connsiteY3" fmla="*/ 3482 h 1769209"/>
                  <a:gd name="connsiteX4" fmla="*/ 703621 w 703621"/>
                  <a:gd name="connsiteY4" fmla="*/ 1633488 h 1769209"/>
                  <a:gd name="connsiteX5" fmla="*/ 520877 w 703621"/>
                  <a:gd name="connsiteY5" fmla="*/ 1573464 h 1769209"/>
                  <a:gd name="connsiteX6" fmla="*/ 341441 w 703621"/>
                  <a:gd name="connsiteY6" fmla="*/ 1679115 h 1769209"/>
                  <a:gd name="connsiteX7" fmla="*/ 10600 w 703621"/>
                  <a:gd name="connsiteY7" fmla="*/ 1768759 h 1769209"/>
                  <a:gd name="connsiteX8" fmla="*/ 0 w 703621"/>
                  <a:gd name="connsiteY8" fmla="*/ 136680 h 1769209"/>
                  <a:gd name="connsiteX0" fmla="*/ 0 w 703621"/>
                  <a:gd name="connsiteY0" fmla="*/ 136680 h 1769054"/>
                  <a:gd name="connsiteX1" fmla="*/ 212622 w 703621"/>
                  <a:gd name="connsiteY1" fmla="*/ 185381 h 1769054"/>
                  <a:gd name="connsiteX2" fmla="*/ 414569 w 703621"/>
                  <a:gd name="connsiteY2" fmla="*/ 76950 h 1769054"/>
                  <a:gd name="connsiteX3" fmla="*/ 694635 w 703621"/>
                  <a:gd name="connsiteY3" fmla="*/ 3482 h 1769054"/>
                  <a:gd name="connsiteX4" fmla="*/ 703621 w 703621"/>
                  <a:gd name="connsiteY4" fmla="*/ 1633488 h 1769054"/>
                  <a:gd name="connsiteX5" fmla="*/ 520877 w 703621"/>
                  <a:gd name="connsiteY5" fmla="*/ 1573464 h 1769054"/>
                  <a:gd name="connsiteX6" fmla="*/ 265241 w 703621"/>
                  <a:gd name="connsiteY6" fmla="*/ 1643304 h 1769054"/>
                  <a:gd name="connsiteX7" fmla="*/ 10600 w 703621"/>
                  <a:gd name="connsiteY7" fmla="*/ 1768759 h 1769054"/>
                  <a:gd name="connsiteX8" fmla="*/ 0 w 703621"/>
                  <a:gd name="connsiteY8" fmla="*/ 136680 h 1769054"/>
                  <a:gd name="connsiteX0" fmla="*/ 0 w 703621"/>
                  <a:gd name="connsiteY0" fmla="*/ 136680 h 1769331"/>
                  <a:gd name="connsiteX1" fmla="*/ 212622 w 703621"/>
                  <a:gd name="connsiteY1" fmla="*/ 185381 h 1769331"/>
                  <a:gd name="connsiteX2" fmla="*/ 414569 w 703621"/>
                  <a:gd name="connsiteY2" fmla="*/ 76950 h 1769331"/>
                  <a:gd name="connsiteX3" fmla="*/ 694635 w 703621"/>
                  <a:gd name="connsiteY3" fmla="*/ 3482 h 1769331"/>
                  <a:gd name="connsiteX4" fmla="*/ 703621 w 703621"/>
                  <a:gd name="connsiteY4" fmla="*/ 1633488 h 1769331"/>
                  <a:gd name="connsiteX5" fmla="*/ 520877 w 703621"/>
                  <a:gd name="connsiteY5" fmla="*/ 1573464 h 1769331"/>
                  <a:gd name="connsiteX6" fmla="*/ 265241 w 703621"/>
                  <a:gd name="connsiteY6" fmla="*/ 1643304 h 1769331"/>
                  <a:gd name="connsiteX7" fmla="*/ 10600 w 703621"/>
                  <a:gd name="connsiteY7" fmla="*/ 1768759 h 1769331"/>
                  <a:gd name="connsiteX8" fmla="*/ 0 w 703621"/>
                  <a:gd name="connsiteY8" fmla="*/ 136680 h 1769331"/>
                  <a:gd name="connsiteX0" fmla="*/ 0 w 703621"/>
                  <a:gd name="connsiteY0" fmla="*/ 136680 h 1769333"/>
                  <a:gd name="connsiteX1" fmla="*/ 212622 w 703621"/>
                  <a:gd name="connsiteY1" fmla="*/ 185381 h 1769333"/>
                  <a:gd name="connsiteX2" fmla="*/ 414569 w 703621"/>
                  <a:gd name="connsiteY2" fmla="*/ 76950 h 1769333"/>
                  <a:gd name="connsiteX3" fmla="*/ 694635 w 703621"/>
                  <a:gd name="connsiteY3" fmla="*/ 3482 h 1769333"/>
                  <a:gd name="connsiteX4" fmla="*/ 703621 w 703621"/>
                  <a:gd name="connsiteY4" fmla="*/ 1633488 h 1769333"/>
                  <a:gd name="connsiteX5" fmla="*/ 520877 w 703621"/>
                  <a:gd name="connsiteY5" fmla="*/ 1573464 h 1769333"/>
                  <a:gd name="connsiteX6" fmla="*/ 265241 w 703621"/>
                  <a:gd name="connsiteY6" fmla="*/ 1643304 h 1769333"/>
                  <a:gd name="connsiteX7" fmla="*/ 10600 w 703621"/>
                  <a:gd name="connsiteY7" fmla="*/ 1768759 h 1769333"/>
                  <a:gd name="connsiteX8" fmla="*/ 0 w 703621"/>
                  <a:gd name="connsiteY8" fmla="*/ 136680 h 1769333"/>
                  <a:gd name="connsiteX0" fmla="*/ 0 w 703621"/>
                  <a:gd name="connsiteY0" fmla="*/ 136680 h 1771639"/>
                  <a:gd name="connsiteX1" fmla="*/ 212622 w 703621"/>
                  <a:gd name="connsiteY1" fmla="*/ 185381 h 1771639"/>
                  <a:gd name="connsiteX2" fmla="*/ 414569 w 703621"/>
                  <a:gd name="connsiteY2" fmla="*/ 76950 h 1771639"/>
                  <a:gd name="connsiteX3" fmla="*/ 694635 w 703621"/>
                  <a:gd name="connsiteY3" fmla="*/ 3482 h 1771639"/>
                  <a:gd name="connsiteX4" fmla="*/ 703621 w 703621"/>
                  <a:gd name="connsiteY4" fmla="*/ 1633488 h 1771639"/>
                  <a:gd name="connsiteX5" fmla="*/ 520877 w 703621"/>
                  <a:gd name="connsiteY5" fmla="*/ 1573464 h 1771639"/>
                  <a:gd name="connsiteX6" fmla="*/ 265241 w 703621"/>
                  <a:gd name="connsiteY6" fmla="*/ 1643304 h 1771639"/>
                  <a:gd name="connsiteX7" fmla="*/ 10600 w 703621"/>
                  <a:gd name="connsiteY7" fmla="*/ 1768759 h 1771639"/>
                  <a:gd name="connsiteX8" fmla="*/ 0 w 703621"/>
                  <a:gd name="connsiteY8" fmla="*/ 136680 h 1771639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520877 w 703621"/>
                  <a:gd name="connsiteY5" fmla="*/ 1573464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12622 w 703621"/>
                  <a:gd name="connsiteY1" fmla="*/ 185381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191191 w 703621"/>
                  <a:gd name="connsiteY1" fmla="*/ 245064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6680 h 1769971"/>
                  <a:gd name="connsiteX1" fmla="*/ 203097 w 703621"/>
                  <a:gd name="connsiteY1" fmla="*/ 209253 h 1769971"/>
                  <a:gd name="connsiteX2" fmla="*/ 414569 w 703621"/>
                  <a:gd name="connsiteY2" fmla="*/ 76950 h 1769971"/>
                  <a:gd name="connsiteX3" fmla="*/ 694635 w 703621"/>
                  <a:gd name="connsiteY3" fmla="*/ 3482 h 1769971"/>
                  <a:gd name="connsiteX4" fmla="*/ 703621 w 703621"/>
                  <a:gd name="connsiteY4" fmla="*/ 1633488 h 1769971"/>
                  <a:gd name="connsiteX5" fmla="*/ 492302 w 703621"/>
                  <a:gd name="connsiteY5" fmla="*/ 1517760 h 1769971"/>
                  <a:gd name="connsiteX6" fmla="*/ 265241 w 703621"/>
                  <a:gd name="connsiteY6" fmla="*/ 1643304 h 1769971"/>
                  <a:gd name="connsiteX7" fmla="*/ 10600 w 703621"/>
                  <a:gd name="connsiteY7" fmla="*/ 1768759 h 1769971"/>
                  <a:gd name="connsiteX8" fmla="*/ 0 w 703621"/>
                  <a:gd name="connsiteY8" fmla="*/ 136680 h 1769971"/>
                  <a:gd name="connsiteX0" fmla="*/ 0 w 703621"/>
                  <a:gd name="connsiteY0" fmla="*/ 137430 h 1770721"/>
                  <a:gd name="connsiteX1" fmla="*/ 203097 w 703621"/>
                  <a:gd name="connsiteY1" fmla="*/ 210003 h 1770721"/>
                  <a:gd name="connsiteX2" fmla="*/ 459813 w 703621"/>
                  <a:gd name="connsiteY2" fmla="*/ 73720 h 1770721"/>
                  <a:gd name="connsiteX3" fmla="*/ 694635 w 703621"/>
                  <a:gd name="connsiteY3" fmla="*/ 4232 h 1770721"/>
                  <a:gd name="connsiteX4" fmla="*/ 703621 w 703621"/>
                  <a:gd name="connsiteY4" fmla="*/ 1634238 h 1770721"/>
                  <a:gd name="connsiteX5" fmla="*/ 492302 w 703621"/>
                  <a:gd name="connsiteY5" fmla="*/ 1518510 h 1770721"/>
                  <a:gd name="connsiteX6" fmla="*/ 265241 w 703621"/>
                  <a:gd name="connsiteY6" fmla="*/ 1644054 h 1770721"/>
                  <a:gd name="connsiteX7" fmla="*/ 10600 w 703621"/>
                  <a:gd name="connsiteY7" fmla="*/ 1769509 h 1770721"/>
                  <a:gd name="connsiteX8" fmla="*/ 0 w 703621"/>
                  <a:gd name="connsiteY8" fmla="*/ 137430 h 1770721"/>
                  <a:gd name="connsiteX0" fmla="*/ 0 w 703621"/>
                  <a:gd name="connsiteY0" fmla="*/ 134382 h 1767673"/>
                  <a:gd name="connsiteX1" fmla="*/ 203097 w 703621"/>
                  <a:gd name="connsiteY1" fmla="*/ 206955 h 1767673"/>
                  <a:gd name="connsiteX2" fmla="*/ 459813 w 703621"/>
                  <a:gd name="connsiteY2" fmla="*/ 70672 h 1767673"/>
                  <a:gd name="connsiteX3" fmla="*/ 694635 w 703621"/>
                  <a:gd name="connsiteY3" fmla="*/ 1184 h 1767673"/>
                  <a:gd name="connsiteX4" fmla="*/ 703621 w 703621"/>
                  <a:gd name="connsiteY4" fmla="*/ 1631190 h 1767673"/>
                  <a:gd name="connsiteX5" fmla="*/ 492302 w 703621"/>
                  <a:gd name="connsiteY5" fmla="*/ 1515462 h 1767673"/>
                  <a:gd name="connsiteX6" fmla="*/ 265241 w 703621"/>
                  <a:gd name="connsiteY6" fmla="*/ 1641006 h 1767673"/>
                  <a:gd name="connsiteX7" fmla="*/ 10600 w 703621"/>
                  <a:gd name="connsiteY7" fmla="*/ 1766461 h 1767673"/>
                  <a:gd name="connsiteX8" fmla="*/ 0 w 703621"/>
                  <a:gd name="connsiteY8" fmla="*/ 134382 h 1767673"/>
                  <a:gd name="connsiteX0" fmla="*/ 0 w 703621"/>
                  <a:gd name="connsiteY0" fmla="*/ 134766 h 1768057"/>
                  <a:gd name="connsiteX1" fmla="*/ 203097 w 703621"/>
                  <a:gd name="connsiteY1" fmla="*/ 207339 h 1768057"/>
                  <a:gd name="connsiteX2" fmla="*/ 440763 w 703621"/>
                  <a:gd name="connsiteY2" fmla="*/ 63097 h 1768057"/>
                  <a:gd name="connsiteX3" fmla="*/ 694635 w 703621"/>
                  <a:gd name="connsiteY3" fmla="*/ 1568 h 1768057"/>
                  <a:gd name="connsiteX4" fmla="*/ 703621 w 703621"/>
                  <a:gd name="connsiteY4" fmla="*/ 1631574 h 1768057"/>
                  <a:gd name="connsiteX5" fmla="*/ 492302 w 703621"/>
                  <a:gd name="connsiteY5" fmla="*/ 1515846 h 1768057"/>
                  <a:gd name="connsiteX6" fmla="*/ 265241 w 703621"/>
                  <a:gd name="connsiteY6" fmla="*/ 1641390 h 1768057"/>
                  <a:gd name="connsiteX7" fmla="*/ 10600 w 703621"/>
                  <a:gd name="connsiteY7" fmla="*/ 1766845 h 1768057"/>
                  <a:gd name="connsiteX8" fmla="*/ 0 w 703621"/>
                  <a:gd name="connsiteY8" fmla="*/ 134766 h 1768057"/>
                  <a:gd name="connsiteX0" fmla="*/ 0 w 703621"/>
                  <a:gd name="connsiteY0" fmla="*/ 133815 h 1767106"/>
                  <a:gd name="connsiteX1" fmla="*/ 203097 w 703621"/>
                  <a:gd name="connsiteY1" fmla="*/ 206388 h 1767106"/>
                  <a:gd name="connsiteX2" fmla="*/ 443144 w 703621"/>
                  <a:gd name="connsiteY2" fmla="*/ 97957 h 1767106"/>
                  <a:gd name="connsiteX3" fmla="*/ 694635 w 703621"/>
                  <a:gd name="connsiteY3" fmla="*/ 617 h 1767106"/>
                  <a:gd name="connsiteX4" fmla="*/ 703621 w 703621"/>
                  <a:gd name="connsiteY4" fmla="*/ 1630623 h 1767106"/>
                  <a:gd name="connsiteX5" fmla="*/ 492302 w 703621"/>
                  <a:gd name="connsiteY5" fmla="*/ 1514895 h 1767106"/>
                  <a:gd name="connsiteX6" fmla="*/ 265241 w 703621"/>
                  <a:gd name="connsiteY6" fmla="*/ 1640439 h 1767106"/>
                  <a:gd name="connsiteX7" fmla="*/ 10600 w 703621"/>
                  <a:gd name="connsiteY7" fmla="*/ 1765894 h 1767106"/>
                  <a:gd name="connsiteX8" fmla="*/ 0 w 703621"/>
                  <a:gd name="connsiteY8" fmla="*/ 133815 h 1767106"/>
                  <a:gd name="connsiteX0" fmla="*/ 0 w 703621"/>
                  <a:gd name="connsiteY0" fmla="*/ 134141 h 1767432"/>
                  <a:gd name="connsiteX1" fmla="*/ 203097 w 703621"/>
                  <a:gd name="connsiteY1" fmla="*/ 206714 h 1767432"/>
                  <a:gd name="connsiteX2" fmla="*/ 426475 w 703621"/>
                  <a:gd name="connsiteY2" fmla="*/ 78387 h 1767432"/>
                  <a:gd name="connsiteX3" fmla="*/ 694635 w 703621"/>
                  <a:gd name="connsiteY3" fmla="*/ 943 h 1767432"/>
                  <a:gd name="connsiteX4" fmla="*/ 703621 w 703621"/>
                  <a:gd name="connsiteY4" fmla="*/ 1630949 h 1767432"/>
                  <a:gd name="connsiteX5" fmla="*/ 492302 w 703621"/>
                  <a:gd name="connsiteY5" fmla="*/ 1515221 h 1767432"/>
                  <a:gd name="connsiteX6" fmla="*/ 265241 w 703621"/>
                  <a:gd name="connsiteY6" fmla="*/ 1640765 h 1767432"/>
                  <a:gd name="connsiteX7" fmla="*/ 10600 w 703621"/>
                  <a:gd name="connsiteY7" fmla="*/ 1766220 h 1767432"/>
                  <a:gd name="connsiteX8" fmla="*/ 0 w 703621"/>
                  <a:gd name="connsiteY8" fmla="*/ 134141 h 1767432"/>
                  <a:gd name="connsiteX0" fmla="*/ 0 w 703621"/>
                  <a:gd name="connsiteY0" fmla="*/ 197207 h 1830498"/>
                  <a:gd name="connsiteX1" fmla="*/ 203097 w 703621"/>
                  <a:gd name="connsiteY1" fmla="*/ 269780 h 1830498"/>
                  <a:gd name="connsiteX2" fmla="*/ 426475 w 703621"/>
                  <a:gd name="connsiteY2" fmla="*/ 141453 h 1830498"/>
                  <a:gd name="connsiteX3" fmla="*/ 697810 w 703621"/>
                  <a:gd name="connsiteY3" fmla="*/ 346 h 1830498"/>
                  <a:gd name="connsiteX4" fmla="*/ 703621 w 703621"/>
                  <a:gd name="connsiteY4" fmla="*/ 1694015 h 1830498"/>
                  <a:gd name="connsiteX5" fmla="*/ 492302 w 703621"/>
                  <a:gd name="connsiteY5" fmla="*/ 1578287 h 1830498"/>
                  <a:gd name="connsiteX6" fmla="*/ 265241 w 703621"/>
                  <a:gd name="connsiteY6" fmla="*/ 1703831 h 1830498"/>
                  <a:gd name="connsiteX7" fmla="*/ 10600 w 703621"/>
                  <a:gd name="connsiteY7" fmla="*/ 1829286 h 1830498"/>
                  <a:gd name="connsiteX8" fmla="*/ 0 w 703621"/>
                  <a:gd name="connsiteY8" fmla="*/ 197207 h 1830498"/>
                  <a:gd name="connsiteX0" fmla="*/ 0 w 703621"/>
                  <a:gd name="connsiteY0" fmla="*/ 197207 h 1877475"/>
                  <a:gd name="connsiteX1" fmla="*/ 203097 w 703621"/>
                  <a:gd name="connsiteY1" fmla="*/ 269780 h 1877475"/>
                  <a:gd name="connsiteX2" fmla="*/ 426475 w 703621"/>
                  <a:gd name="connsiteY2" fmla="*/ 141453 h 1877475"/>
                  <a:gd name="connsiteX3" fmla="*/ 697810 w 703621"/>
                  <a:gd name="connsiteY3" fmla="*/ 346 h 1877475"/>
                  <a:gd name="connsiteX4" fmla="*/ 703621 w 703621"/>
                  <a:gd name="connsiteY4" fmla="*/ 1694015 h 1877475"/>
                  <a:gd name="connsiteX5" fmla="*/ 492302 w 703621"/>
                  <a:gd name="connsiteY5" fmla="*/ 1578287 h 1877475"/>
                  <a:gd name="connsiteX6" fmla="*/ 265241 w 703621"/>
                  <a:gd name="connsiteY6" fmla="*/ 1703831 h 1877475"/>
                  <a:gd name="connsiteX7" fmla="*/ 10600 w 703621"/>
                  <a:gd name="connsiteY7" fmla="*/ 1877033 h 1877475"/>
                  <a:gd name="connsiteX8" fmla="*/ 0 w 703621"/>
                  <a:gd name="connsiteY8" fmla="*/ 197207 h 1877475"/>
                  <a:gd name="connsiteX0" fmla="*/ 0 w 703621"/>
                  <a:gd name="connsiteY0" fmla="*/ 197366 h 1877632"/>
                  <a:gd name="connsiteX1" fmla="*/ 203097 w 703621"/>
                  <a:gd name="connsiteY1" fmla="*/ 269939 h 1877632"/>
                  <a:gd name="connsiteX2" fmla="*/ 426475 w 703621"/>
                  <a:gd name="connsiteY2" fmla="*/ 141612 h 1877632"/>
                  <a:gd name="connsiteX3" fmla="*/ 697810 w 703621"/>
                  <a:gd name="connsiteY3" fmla="*/ 505 h 1877632"/>
                  <a:gd name="connsiteX4" fmla="*/ 703621 w 703621"/>
                  <a:gd name="connsiteY4" fmla="*/ 1694174 h 1877632"/>
                  <a:gd name="connsiteX5" fmla="*/ 492302 w 703621"/>
                  <a:gd name="connsiteY5" fmla="*/ 1578446 h 1877632"/>
                  <a:gd name="connsiteX6" fmla="*/ 265241 w 703621"/>
                  <a:gd name="connsiteY6" fmla="*/ 1703990 h 1877632"/>
                  <a:gd name="connsiteX7" fmla="*/ 10600 w 703621"/>
                  <a:gd name="connsiteY7" fmla="*/ 1877192 h 1877632"/>
                  <a:gd name="connsiteX8" fmla="*/ 0 w 703621"/>
                  <a:gd name="connsiteY8" fmla="*/ 197366 h 1877632"/>
                  <a:gd name="connsiteX0" fmla="*/ 0 w 703621"/>
                  <a:gd name="connsiteY0" fmla="*/ 197366 h 1878264"/>
                  <a:gd name="connsiteX1" fmla="*/ 203097 w 703621"/>
                  <a:gd name="connsiteY1" fmla="*/ 269939 h 1878264"/>
                  <a:gd name="connsiteX2" fmla="*/ 426475 w 703621"/>
                  <a:gd name="connsiteY2" fmla="*/ 141612 h 1878264"/>
                  <a:gd name="connsiteX3" fmla="*/ 697810 w 703621"/>
                  <a:gd name="connsiteY3" fmla="*/ 505 h 1878264"/>
                  <a:gd name="connsiteX4" fmla="*/ 703621 w 703621"/>
                  <a:gd name="connsiteY4" fmla="*/ 1694174 h 1878264"/>
                  <a:gd name="connsiteX5" fmla="*/ 492302 w 703621"/>
                  <a:gd name="connsiteY5" fmla="*/ 1578446 h 1878264"/>
                  <a:gd name="connsiteX6" fmla="*/ 272385 w 703621"/>
                  <a:gd name="connsiteY6" fmla="*/ 1747759 h 1878264"/>
                  <a:gd name="connsiteX7" fmla="*/ 10600 w 703621"/>
                  <a:gd name="connsiteY7" fmla="*/ 1877192 h 1878264"/>
                  <a:gd name="connsiteX8" fmla="*/ 0 w 703621"/>
                  <a:gd name="connsiteY8" fmla="*/ 197366 h 1878264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492302 w 703621"/>
                  <a:gd name="connsiteY5" fmla="*/ 1578446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7913"/>
                  <a:gd name="connsiteX1" fmla="*/ 203097 w 703621"/>
                  <a:gd name="connsiteY1" fmla="*/ 269939 h 1877913"/>
                  <a:gd name="connsiteX2" fmla="*/ 426475 w 703621"/>
                  <a:gd name="connsiteY2" fmla="*/ 141612 h 1877913"/>
                  <a:gd name="connsiteX3" fmla="*/ 697810 w 703621"/>
                  <a:gd name="connsiteY3" fmla="*/ 505 h 1877913"/>
                  <a:gd name="connsiteX4" fmla="*/ 703621 w 703621"/>
                  <a:gd name="connsiteY4" fmla="*/ 1694174 h 1877913"/>
                  <a:gd name="connsiteX5" fmla="*/ 516114 w 703621"/>
                  <a:gd name="connsiteY5" fmla="*/ 1610278 h 1877913"/>
                  <a:gd name="connsiteX6" fmla="*/ 272385 w 703621"/>
                  <a:gd name="connsiteY6" fmla="*/ 1747759 h 1877913"/>
                  <a:gd name="connsiteX7" fmla="*/ 10600 w 703621"/>
                  <a:gd name="connsiteY7" fmla="*/ 1877192 h 1877913"/>
                  <a:gd name="connsiteX8" fmla="*/ 0 w 703621"/>
                  <a:gd name="connsiteY8" fmla="*/ 197366 h 1877913"/>
                  <a:gd name="connsiteX0" fmla="*/ 0 w 703621"/>
                  <a:gd name="connsiteY0" fmla="*/ 197366 h 1878620"/>
                  <a:gd name="connsiteX1" fmla="*/ 203097 w 703621"/>
                  <a:gd name="connsiteY1" fmla="*/ 269939 h 1878620"/>
                  <a:gd name="connsiteX2" fmla="*/ 426475 w 703621"/>
                  <a:gd name="connsiteY2" fmla="*/ 141612 h 1878620"/>
                  <a:gd name="connsiteX3" fmla="*/ 697810 w 703621"/>
                  <a:gd name="connsiteY3" fmla="*/ 505 h 1878620"/>
                  <a:gd name="connsiteX4" fmla="*/ 703621 w 703621"/>
                  <a:gd name="connsiteY4" fmla="*/ 1694174 h 1878620"/>
                  <a:gd name="connsiteX5" fmla="*/ 516114 w 703621"/>
                  <a:gd name="connsiteY5" fmla="*/ 1610278 h 1878620"/>
                  <a:gd name="connsiteX6" fmla="*/ 293816 w 703621"/>
                  <a:gd name="connsiteY6" fmla="*/ 1771633 h 1878620"/>
                  <a:gd name="connsiteX7" fmla="*/ 10600 w 703621"/>
                  <a:gd name="connsiteY7" fmla="*/ 1877192 h 1878620"/>
                  <a:gd name="connsiteX8" fmla="*/ 0 w 703621"/>
                  <a:gd name="connsiteY8" fmla="*/ 197366 h 1878620"/>
                  <a:gd name="connsiteX0" fmla="*/ 0 w 703621"/>
                  <a:gd name="connsiteY0" fmla="*/ 197366 h 1925408"/>
                  <a:gd name="connsiteX1" fmla="*/ 203097 w 703621"/>
                  <a:gd name="connsiteY1" fmla="*/ 269939 h 1925408"/>
                  <a:gd name="connsiteX2" fmla="*/ 426475 w 703621"/>
                  <a:gd name="connsiteY2" fmla="*/ 141612 h 1925408"/>
                  <a:gd name="connsiteX3" fmla="*/ 697810 w 703621"/>
                  <a:gd name="connsiteY3" fmla="*/ 505 h 1925408"/>
                  <a:gd name="connsiteX4" fmla="*/ 703621 w 703621"/>
                  <a:gd name="connsiteY4" fmla="*/ 1694174 h 1925408"/>
                  <a:gd name="connsiteX5" fmla="*/ 516114 w 703621"/>
                  <a:gd name="connsiteY5" fmla="*/ 1610278 h 1925408"/>
                  <a:gd name="connsiteX6" fmla="*/ 293816 w 703621"/>
                  <a:gd name="connsiteY6" fmla="*/ 1771633 h 1925408"/>
                  <a:gd name="connsiteX7" fmla="*/ 8218 w 703621"/>
                  <a:gd name="connsiteY7" fmla="*/ 1924938 h 1925408"/>
                  <a:gd name="connsiteX8" fmla="*/ 0 w 703621"/>
                  <a:gd name="connsiteY8" fmla="*/ 197366 h 1925408"/>
                  <a:gd name="connsiteX0" fmla="*/ 0 w 703621"/>
                  <a:gd name="connsiteY0" fmla="*/ 197366 h 1905706"/>
                  <a:gd name="connsiteX1" fmla="*/ 203097 w 703621"/>
                  <a:gd name="connsiteY1" fmla="*/ 269939 h 1905706"/>
                  <a:gd name="connsiteX2" fmla="*/ 426475 w 703621"/>
                  <a:gd name="connsiteY2" fmla="*/ 141612 h 1905706"/>
                  <a:gd name="connsiteX3" fmla="*/ 697810 w 703621"/>
                  <a:gd name="connsiteY3" fmla="*/ 505 h 1905706"/>
                  <a:gd name="connsiteX4" fmla="*/ 703621 w 703621"/>
                  <a:gd name="connsiteY4" fmla="*/ 1694174 h 1905706"/>
                  <a:gd name="connsiteX5" fmla="*/ 516114 w 703621"/>
                  <a:gd name="connsiteY5" fmla="*/ 1610278 h 1905706"/>
                  <a:gd name="connsiteX6" fmla="*/ 293816 w 703621"/>
                  <a:gd name="connsiteY6" fmla="*/ 1771633 h 1905706"/>
                  <a:gd name="connsiteX7" fmla="*/ 8218 w 703621"/>
                  <a:gd name="connsiteY7" fmla="*/ 1905043 h 1905706"/>
                  <a:gd name="connsiteX8" fmla="*/ 0 w 703621"/>
                  <a:gd name="connsiteY8" fmla="*/ 197366 h 1905706"/>
                  <a:gd name="connsiteX0" fmla="*/ 0 w 703621"/>
                  <a:gd name="connsiteY0" fmla="*/ 197877 h 1906217"/>
                  <a:gd name="connsiteX1" fmla="*/ 203097 w 703621"/>
                  <a:gd name="connsiteY1" fmla="*/ 270450 h 1906217"/>
                  <a:gd name="connsiteX2" fmla="*/ 431237 w 703621"/>
                  <a:gd name="connsiteY2" fmla="*/ 106313 h 1906217"/>
                  <a:gd name="connsiteX3" fmla="*/ 697810 w 703621"/>
                  <a:gd name="connsiteY3" fmla="*/ 1016 h 1906217"/>
                  <a:gd name="connsiteX4" fmla="*/ 703621 w 703621"/>
                  <a:gd name="connsiteY4" fmla="*/ 1694685 h 1906217"/>
                  <a:gd name="connsiteX5" fmla="*/ 516114 w 703621"/>
                  <a:gd name="connsiteY5" fmla="*/ 1610789 h 1906217"/>
                  <a:gd name="connsiteX6" fmla="*/ 293816 w 703621"/>
                  <a:gd name="connsiteY6" fmla="*/ 1772144 h 1906217"/>
                  <a:gd name="connsiteX7" fmla="*/ 8218 w 703621"/>
                  <a:gd name="connsiteY7" fmla="*/ 1905554 h 1906217"/>
                  <a:gd name="connsiteX8" fmla="*/ 0 w 703621"/>
                  <a:gd name="connsiteY8" fmla="*/ 197877 h 1906217"/>
                  <a:gd name="connsiteX0" fmla="*/ 0 w 703621"/>
                  <a:gd name="connsiteY0" fmla="*/ 225284 h 1933624"/>
                  <a:gd name="connsiteX1" fmla="*/ 203097 w 703621"/>
                  <a:gd name="connsiteY1" fmla="*/ 297857 h 1933624"/>
                  <a:gd name="connsiteX2" fmla="*/ 431237 w 703621"/>
                  <a:gd name="connsiteY2" fmla="*/ 133720 h 1933624"/>
                  <a:gd name="connsiteX3" fmla="*/ 702573 w 703621"/>
                  <a:gd name="connsiteY3" fmla="*/ 570 h 1933624"/>
                  <a:gd name="connsiteX4" fmla="*/ 703621 w 703621"/>
                  <a:gd name="connsiteY4" fmla="*/ 1722092 h 1933624"/>
                  <a:gd name="connsiteX5" fmla="*/ 516114 w 703621"/>
                  <a:gd name="connsiteY5" fmla="*/ 1638196 h 1933624"/>
                  <a:gd name="connsiteX6" fmla="*/ 293816 w 703621"/>
                  <a:gd name="connsiteY6" fmla="*/ 1799551 h 1933624"/>
                  <a:gd name="connsiteX7" fmla="*/ 8218 w 703621"/>
                  <a:gd name="connsiteY7" fmla="*/ 1932961 h 1933624"/>
                  <a:gd name="connsiteX8" fmla="*/ 0 w 703621"/>
                  <a:gd name="connsiteY8" fmla="*/ 225284 h 1933624"/>
                  <a:gd name="connsiteX0" fmla="*/ 6679 w 696013"/>
                  <a:gd name="connsiteY0" fmla="*/ 213346 h 1933624"/>
                  <a:gd name="connsiteX1" fmla="*/ 195489 w 696013"/>
                  <a:gd name="connsiteY1" fmla="*/ 297857 h 1933624"/>
                  <a:gd name="connsiteX2" fmla="*/ 423629 w 696013"/>
                  <a:gd name="connsiteY2" fmla="*/ 133720 h 1933624"/>
                  <a:gd name="connsiteX3" fmla="*/ 694965 w 696013"/>
                  <a:gd name="connsiteY3" fmla="*/ 570 h 1933624"/>
                  <a:gd name="connsiteX4" fmla="*/ 696013 w 696013"/>
                  <a:gd name="connsiteY4" fmla="*/ 1722092 h 1933624"/>
                  <a:gd name="connsiteX5" fmla="*/ 508506 w 696013"/>
                  <a:gd name="connsiteY5" fmla="*/ 1638196 h 1933624"/>
                  <a:gd name="connsiteX6" fmla="*/ 286208 w 696013"/>
                  <a:gd name="connsiteY6" fmla="*/ 1799551 h 1933624"/>
                  <a:gd name="connsiteX7" fmla="*/ 610 w 696013"/>
                  <a:gd name="connsiteY7" fmla="*/ 1932961 h 1933624"/>
                  <a:gd name="connsiteX8" fmla="*/ 6679 w 696013"/>
                  <a:gd name="connsiteY8" fmla="*/ 213346 h 1933624"/>
                  <a:gd name="connsiteX0" fmla="*/ 2195 w 696292"/>
                  <a:gd name="connsiteY0" fmla="*/ 217325 h 1933624"/>
                  <a:gd name="connsiteX1" fmla="*/ 195768 w 696292"/>
                  <a:gd name="connsiteY1" fmla="*/ 297857 h 1933624"/>
                  <a:gd name="connsiteX2" fmla="*/ 423908 w 696292"/>
                  <a:gd name="connsiteY2" fmla="*/ 133720 h 1933624"/>
                  <a:gd name="connsiteX3" fmla="*/ 695244 w 696292"/>
                  <a:gd name="connsiteY3" fmla="*/ 570 h 1933624"/>
                  <a:gd name="connsiteX4" fmla="*/ 696292 w 696292"/>
                  <a:gd name="connsiteY4" fmla="*/ 1722092 h 1933624"/>
                  <a:gd name="connsiteX5" fmla="*/ 508785 w 696292"/>
                  <a:gd name="connsiteY5" fmla="*/ 1638196 h 1933624"/>
                  <a:gd name="connsiteX6" fmla="*/ 286487 w 696292"/>
                  <a:gd name="connsiteY6" fmla="*/ 1799551 h 1933624"/>
                  <a:gd name="connsiteX7" fmla="*/ 889 w 696292"/>
                  <a:gd name="connsiteY7" fmla="*/ 1932961 h 1933624"/>
                  <a:gd name="connsiteX8" fmla="*/ 2195 w 696292"/>
                  <a:gd name="connsiteY8" fmla="*/ 217325 h 193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6292" h="1933624">
                    <a:moveTo>
                      <a:pt x="2195" y="217325"/>
                    </a:moveTo>
                    <a:cubicBezTo>
                      <a:pt x="73864" y="232734"/>
                      <a:pt x="100671" y="291529"/>
                      <a:pt x="195768" y="297857"/>
                    </a:cubicBezTo>
                    <a:cubicBezTo>
                      <a:pt x="282491" y="294277"/>
                      <a:pt x="340564" y="212656"/>
                      <a:pt x="423908" y="133720"/>
                    </a:cubicBezTo>
                    <a:cubicBezTo>
                      <a:pt x="507021" y="47697"/>
                      <a:pt x="563328" y="-6191"/>
                      <a:pt x="695244" y="570"/>
                    </a:cubicBezTo>
                    <a:cubicBezTo>
                      <a:pt x="698239" y="543905"/>
                      <a:pt x="693297" y="1178757"/>
                      <a:pt x="696292" y="1722092"/>
                    </a:cubicBezTo>
                    <a:cubicBezTo>
                      <a:pt x="629822" y="1696538"/>
                      <a:pt x="594305" y="1635927"/>
                      <a:pt x="508785" y="1638196"/>
                    </a:cubicBezTo>
                    <a:cubicBezTo>
                      <a:pt x="417222" y="1636286"/>
                      <a:pt x="370907" y="1719562"/>
                      <a:pt x="286487" y="1799551"/>
                    </a:cubicBezTo>
                    <a:cubicBezTo>
                      <a:pt x="177627" y="1899740"/>
                      <a:pt x="112565" y="1939364"/>
                      <a:pt x="889" y="1932961"/>
                    </a:cubicBezTo>
                    <a:cubicBezTo>
                      <a:pt x="-2644" y="1388935"/>
                      <a:pt x="5728" y="761351"/>
                      <a:pt x="2195" y="217325"/>
                    </a:cubicBez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77AEE5B-822E-4E01-97F0-43F0D5D9B015}"/>
              </a:ext>
            </a:extLst>
          </p:cNvPr>
          <p:cNvSpPr txBox="1"/>
          <p:nvPr/>
        </p:nvSpPr>
        <p:spPr>
          <a:xfrm>
            <a:off x="3160623" y="6388872"/>
            <a:ext cx="5914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Takikawa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Feltey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Greenman, New,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Vitek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Felleisen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POPL 2016</a:t>
            </a:r>
          </a:p>
        </p:txBody>
      </p:sp>
    </p:spTree>
    <p:extLst>
      <p:ext uri="{BB962C8B-B14F-4D97-AF65-F5344CB8AC3E}">
        <p14:creationId xmlns:p14="http://schemas.microsoft.com/office/powerpoint/2010/main" val="304353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4452">
        <p159:morph option="byObject"/>
      </p:transition>
    </mc:Choice>
    <mc:Fallback xmlns="">
      <p:transition spd="slow" advTm="14452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794861"/>
              </p:ext>
            </p:extLst>
          </p:nvPr>
        </p:nvGraphicFramePr>
        <p:xfrm>
          <a:off x="1975626" y="909235"/>
          <a:ext cx="8240751" cy="5651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5297" y="247287"/>
            <a:ext cx="178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Sieve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66D8D-E7F2-4001-92B4-2993830F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64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95"/>
    </mc:Choice>
    <mc:Fallback xmlns="">
      <p:transition spd="slow" advTm="26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El" animBg="0"/>
        </p:bldSub>
      </p:bldGraphic>
      <p:bldGraphic spid="5" grpId="1" uiExpand="1">
        <p:bldSub>
          <a:bldChart bld="seriesEl"/>
        </p:bldSub>
      </p:bldGraphic>
      <p:bldGraphic spid="5" grpId="2" uiExpand="1">
        <p:bldSub>
          <a:bldChart bld="seriesEl"/>
        </p:bldSub>
      </p:bldGraphic>
      <p:bldGraphic spid="5" grpId="3" uiExpand="1">
        <p:bldSub>
          <a:bldChart bld="seriesEl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43A472-4CA1-4342-8AEB-C22D9451B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235712"/>
              </p:ext>
            </p:extLst>
          </p:nvPr>
        </p:nvGraphicFramePr>
        <p:xfrm>
          <a:off x="1056068" y="919567"/>
          <a:ext cx="10079866" cy="553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05300" y="319612"/>
            <a:ext cx="178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Snake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C4842-84E1-4F9C-8A76-EA99C966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73"/>
    </mc:Choice>
    <mc:Fallback xmlns="">
      <p:transition spd="slow" advTm="26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14:cNvPr>
              <p14:cNvContentPartPr/>
              <p14:nvPr/>
            </p14:nvContentPartPr>
            <p14:xfrm>
              <a:off x="5455216" y="3760865"/>
              <a:ext cx="542640" cy="201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2622" y="3748265"/>
                <a:ext cx="567829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C5C684-D7A5-4DA5-950A-E8A6E712DBB6}"/>
              </a:ext>
            </a:extLst>
          </p:cNvPr>
          <p:cNvGrpSpPr/>
          <p:nvPr/>
        </p:nvGrpSpPr>
        <p:grpSpPr>
          <a:xfrm>
            <a:off x="5828173" y="2126728"/>
            <a:ext cx="2505960" cy="1950120"/>
            <a:chOff x="4304173" y="2126728"/>
            <a:chExt cx="2505960" cy="19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14:cNvPr>
                <p14:cNvContentPartPr/>
                <p14:nvPr/>
              </p14:nvContentPartPr>
              <p14:xfrm>
                <a:off x="4304173" y="2126728"/>
                <a:ext cx="2505960" cy="195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85093" y="2107648"/>
                  <a:ext cx="2543760" cy="1987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01912B-A2AF-49D0-80D1-D575F6CF3D6C}"/>
                </a:ext>
              </a:extLst>
            </p:cNvPr>
            <p:cNvSpPr txBox="1"/>
            <p:nvPr/>
          </p:nvSpPr>
          <p:spPr>
            <a:xfrm>
              <a:off x="4816563" y="2593167"/>
              <a:ext cx="156485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Graph</a:t>
              </a:r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</a:t>
              </a:r>
            </a:p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only!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2775865-D44C-4CE4-AB21-3CE00DBCDA3C}"/>
                  </a:ext>
                </a:extLst>
              </p14:cNvPr>
              <p14:cNvContentPartPr/>
              <p14:nvPr/>
            </p14:nvContentPartPr>
            <p14:xfrm>
              <a:off x="5388016" y="1456800"/>
              <a:ext cx="3363480" cy="4427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2775865-D44C-4CE4-AB21-3CE00DBCDA3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75416" y="1444200"/>
                <a:ext cx="3388680" cy="44528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C2A2C-9CE1-4F62-9E70-385F057B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2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A6A8F7B-7354-4B87-9CCE-C49CBB9662A5}"/>
                  </a:ext>
                </a:extLst>
              </p14:cNvPr>
              <p14:cNvContentPartPr/>
              <p14:nvPr/>
            </p14:nvContentPartPr>
            <p14:xfrm>
              <a:off x="5388016" y="1456625"/>
              <a:ext cx="3363360" cy="4427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A6A8F7B-7354-4B87-9CCE-C49CBB966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5415" y="1444025"/>
                <a:ext cx="3388562" cy="4452719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8460AE-2EA6-41AE-A9B0-EF69811C8532}"/>
              </a:ext>
            </a:extLst>
          </p:cNvPr>
          <p:cNvSpPr/>
          <p:nvPr/>
        </p:nvSpPr>
        <p:spPr>
          <a:xfrm>
            <a:off x="4792602" y="3839470"/>
            <a:ext cx="1308451" cy="1343814"/>
          </a:xfrm>
          <a:custGeom>
            <a:avLst/>
            <a:gdLst>
              <a:gd name="connsiteX0" fmla="*/ 232389 w 1308451"/>
              <a:gd name="connsiteY0" fmla="*/ 1343814 h 1343814"/>
              <a:gd name="connsiteX1" fmla="*/ 1308451 w 1308451"/>
              <a:gd name="connsiteY1" fmla="*/ 621387 h 1343814"/>
              <a:gd name="connsiteX2" fmla="*/ 535505 w 1308451"/>
              <a:gd name="connsiteY2" fmla="*/ 0 h 1343814"/>
              <a:gd name="connsiteX3" fmla="*/ 0 w 1308451"/>
              <a:gd name="connsiteY3" fmla="*/ 1081113 h 1343814"/>
              <a:gd name="connsiteX4" fmla="*/ 232389 w 1308451"/>
              <a:gd name="connsiteY4" fmla="*/ 1343814 h 134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451" h="1343814">
                <a:moveTo>
                  <a:pt x="232389" y="1343814"/>
                </a:moveTo>
                <a:lnTo>
                  <a:pt x="1308451" y="621387"/>
                </a:lnTo>
                <a:lnTo>
                  <a:pt x="535505" y="0"/>
                </a:lnTo>
                <a:lnTo>
                  <a:pt x="0" y="1081113"/>
                </a:lnTo>
                <a:lnTo>
                  <a:pt x="232389" y="1343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4F9F26-3495-4617-AD6D-D4A7B5A064C1}"/>
              </a:ext>
            </a:extLst>
          </p:cNvPr>
          <p:cNvGrpSpPr/>
          <p:nvPr/>
        </p:nvGrpSpPr>
        <p:grpSpPr>
          <a:xfrm rot="19471784">
            <a:off x="4803680" y="4309819"/>
            <a:ext cx="1106691" cy="615553"/>
            <a:chOff x="1961828" y="4455690"/>
            <a:chExt cx="1199542" cy="9594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83962E-BE66-4945-9F79-FB9CBBB7E25C}"/>
                    </a:ext>
                  </a:extLst>
                </p14:cNvPr>
                <p14:cNvContentPartPr/>
                <p14:nvPr/>
              </p14:nvContentPartPr>
              <p14:xfrm>
                <a:off x="1999216" y="4457752"/>
                <a:ext cx="1162154" cy="92470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83962E-BE66-4945-9F79-FB9CBBB7E2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8575" y="4428013"/>
                  <a:ext cx="1203047" cy="9836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633FFB-130D-4197-91DC-5621FB565658}"/>
                </a:ext>
              </a:extLst>
            </p:cNvPr>
            <p:cNvSpPr txBox="1"/>
            <p:nvPr/>
          </p:nvSpPr>
          <p:spPr>
            <a:xfrm>
              <a:off x="1961828" y="4455690"/>
              <a:ext cx="1176402" cy="9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Hi, I’m a</a:t>
              </a:r>
            </a:p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Socket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14:cNvPr>
              <p14:cNvContentPartPr/>
              <p14:nvPr/>
            </p14:nvContentPartPr>
            <p14:xfrm>
              <a:off x="5455216" y="3760865"/>
              <a:ext cx="542640" cy="201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42622" y="3748265"/>
                <a:ext cx="567829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C5C684-D7A5-4DA5-950A-E8A6E712DBB6}"/>
              </a:ext>
            </a:extLst>
          </p:cNvPr>
          <p:cNvGrpSpPr/>
          <p:nvPr/>
        </p:nvGrpSpPr>
        <p:grpSpPr>
          <a:xfrm>
            <a:off x="5828173" y="2126728"/>
            <a:ext cx="2505960" cy="1950120"/>
            <a:chOff x="4304173" y="2126728"/>
            <a:chExt cx="2505960" cy="19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14:cNvPr>
                <p14:cNvContentPartPr/>
                <p14:nvPr/>
              </p14:nvContentPartPr>
              <p14:xfrm>
                <a:off x="4304173" y="2126728"/>
                <a:ext cx="2505960" cy="195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5093" y="2107648"/>
                  <a:ext cx="2543760" cy="1987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01912B-A2AF-49D0-80D1-D575F6CF3D6C}"/>
                </a:ext>
              </a:extLst>
            </p:cNvPr>
            <p:cNvSpPr txBox="1"/>
            <p:nvPr/>
          </p:nvSpPr>
          <p:spPr>
            <a:xfrm>
              <a:off x="4816563" y="2593167"/>
              <a:ext cx="15648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Graph</a:t>
              </a:r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</a:t>
              </a:r>
            </a:p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only!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A551F-1546-4029-8804-F61544BF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34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FF0951-382E-462F-BA2B-6DB2AA469446}"/>
              </a:ext>
            </a:extLst>
          </p:cNvPr>
          <p:cNvGrpSpPr/>
          <p:nvPr/>
        </p:nvGrpSpPr>
        <p:grpSpPr>
          <a:xfrm>
            <a:off x="3588675" y="3083319"/>
            <a:ext cx="2206080" cy="2381760"/>
            <a:chOff x="3588675" y="3083319"/>
            <a:chExt cx="2206080" cy="23817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6C217E-643A-428E-A468-7BEC65577069}"/>
                </a:ext>
              </a:extLst>
            </p:cNvPr>
            <p:cNvGrpSpPr/>
            <p:nvPr/>
          </p:nvGrpSpPr>
          <p:grpSpPr>
            <a:xfrm>
              <a:off x="3588675" y="3083319"/>
              <a:ext cx="2206080" cy="2381760"/>
              <a:chOff x="3588675" y="3083319"/>
              <a:chExt cx="2206080" cy="238176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7F158E8-3A92-4166-BE1A-7123A71B3557}"/>
                  </a:ext>
                </a:extLst>
              </p:cNvPr>
              <p:cNvGrpSpPr/>
              <p:nvPr/>
            </p:nvGrpSpPr>
            <p:grpSpPr>
              <a:xfrm rot="19471784">
                <a:off x="3588675" y="3083319"/>
                <a:ext cx="2206080" cy="2381760"/>
                <a:chOff x="1074496" y="3239105"/>
                <a:chExt cx="2206080" cy="2381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5" name="Ink 4">
                      <a:extLst>
                        <a:ext uri="{FF2B5EF4-FFF2-40B4-BE49-F238E27FC236}">
                          <a16:creationId xmlns:a16="http://schemas.microsoft.com/office/drawing/2014/main" id="{B95F1CD7-D459-487F-B8FC-6E3EE9965A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4496" y="3239105"/>
                    <a:ext cx="2164800" cy="21854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B95F1CD7-D459-487F-B8FC-6E3EE9965AAA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1055415" y="3220026"/>
                      <a:ext cx="2202602" cy="22232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0682860B-5C78-4E9D-9E0A-37110AEFC1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8016" y="4494305"/>
                    <a:ext cx="191280" cy="1656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0682860B-5C78-4E9D-9E0A-37110AEFC1B6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1175432" y="4481705"/>
                      <a:ext cx="216448" cy="19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27A08C13-65B4-4931-A162-68393B36B0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9976" y="5387945"/>
                    <a:ext cx="31320" cy="19656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27A08C13-65B4-4931-A162-68393B36B0DE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87376" y="5375345"/>
                      <a:ext cx="56520" cy="22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77B7992D-852C-429D-9687-5DF7098871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6176" y="4587425"/>
                    <a:ext cx="284400" cy="13464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77B7992D-852C-429D-9687-5DF7098871C3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2983576" y="4574825"/>
                      <a:ext cx="309600" cy="15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CAECF9B8-73C5-46BE-A653-505F7AD910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0176" y="4437665"/>
                    <a:ext cx="434160" cy="18624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CAECF9B8-73C5-46BE-A653-505F7AD910AF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17576" y="4425057"/>
                      <a:ext cx="459360" cy="21145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103" name="Ink 102">
                      <a:extLst>
                        <a:ext uri="{FF2B5EF4-FFF2-40B4-BE49-F238E27FC236}">
                          <a16:creationId xmlns:a16="http://schemas.microsoft.com/office/drawing/2014/main" id="{24AE5448-1A83-42CE-8908-BE253C33DD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92816" y="5362385"/>
                    <a:ext cx="87960" cy="258480"/>
                  </p14:xfrm>
                </p:contentPart>
              </mc:Choice>
              <mc:Fallback xmlns="">
                <p:pic>
                  <p:nvPicPr>
                    <p:cNvPr id="103" name="Ink 102">
                      <a:extLst>
                        <a:ext uri="{FF2B5EF4-FFF2-40B4-BE49-F238E27FC236}">
                          <a16:creationId xmlns:a16="http://schemas.microsoft.com/office/drawing/2014/main" id="{24AE5448-1A83-42CE-8908-BE253C33DD6F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1480250" y="5349785"/>
                      <a:ext cx="113091" cy="283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D92448CC-A04A-4C81-8E04-4DF837676E85}"/>
                      </a:ext>
                    </a:extLst>
                  </p14:cNvPr>
                  <p14:cNvContentPartPr/>
                  <p14:nvPr/>
                </p14:nvContentPartPr>
                <p14:xfrm>
                  <a:off x="4161526" y="3610708"/>
                  <a:ext cx="908880" cy="9379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D92448CC-A04A-4C81-8E04-4DF837676E8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155407" y="3604590"/>
                    <a:ext cx="927238" cy="9562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71219A-D25B-4FBA-BE19-A9D584846E78}"/>
                    </a:ext>
                  </a:extLst>
                </p14:cNvPr>
                <p14:cNvContentPartPr/>
                <p14:nvPr/>
              </p14:nvContentPartPr>
              <p14:xfrm>
                <a:off x="4337446" y="3786388"/>
                <a:ext cx="386880" cy="316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71219A-D25B-4FBA-BE19-A9D584846E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24850" y="3773788"/>
                  <a:ext cx="412072" cy="34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CF42FF-3BB2-463E-9D85-88FFEC0D5A11}"/>
                  </a:ext>
                </a:extLst>
              </p14:cNvPr>
              <p14:cNvContentPartPr/>
              <p14:nvPr/>
            </p14:nvContentPartPr>
            <p14:xfrm>
              <a:off x="3088966" y="4460548"/>
              <a:ext cx="1348320" cy="28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CF42FF-3BB2-463E-9D85-88FFEC0D5A1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76365" y="4447948"/>
                <a:ext cx="1373522" cy="3067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9D0B4E6-7D30-4CF1-AE93-DB90C08B558E}"/>
              </a:ext>
            </a:extLst>
          </p:cNvPr>
          <p:cNvSpPr txBox="1"/>
          <p:nvPr/>
        </p:nvSpPr>
        <p:spPr>
          <a:xfrm>
            <a:off x="2301257" y="4391606"/>
            <a:ext cx="76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Evil!</a:t>
            </a:r>
          </a:p>
        </p:txBody>
      </p:sp>
    </p:spTree>
    <p:extLst>
      <p:ext uri="{BB962C8B-B14F-4D97-AF65-F5344CB8AC3E}">
        <p14:creationId xmlns:p14="http://schemas.microsoft.com/office/powerpoint/2010/main" val="11267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A6A8F7B-7354-4B87-9CCE-C49CBB9662A5}"/>
                  </a:ext>
                </a:extLst>
              </p14:cNvPr>
              <p14:cNvContentPartPr/>
              <p14:nvPr/>
            </p14:nvContentPartPr>
            <p14:xfrm>
              <a:off x="5388016" y="1456625"/>
              <a:ext cx="3363360" cy="4427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A6A8F7B-7354-4B87-9CCE-C49CBB966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415" y="1444025"/>
                <a:ext cx="3388562" cy="4452719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8460AE-2EA6-41AE-A9B0-EF69811C8532}"/>
              </a:ext>
            </a:extLst>
          </p:cNvPr>
          <p:cNvSpPr/>
          <p:nvPr/>
        </p:nvSpPr>
        <p:spPr>
          <a:xfrm>
            <a:off x="4792602" y="3839470"/>
            <a:ext cx="1308451" cy="1343814"/>
          </a:xfrm>
          <a:custGeom>
            <a:avLst/>
            <a:gdLst>
              <a:gd name="connsiteX0" fmla="*/ 232389 w 1308451"/>
              <a:gd name="connsiteY0" fmla="*/ 1343814 h 1343814"/>
              <a:gd name="connsiteX1" fmla="*/ 1308451 w 1308451"/>
              <a:gd name="connsiteY1" fmla="*/ 621387 h 1343814"/>
              <a:gd name="connsiteX2" fmla="*/ 535505 w 1308451"/>
              <a:gd name="connsiteY2" fmla="*/ 0 h 1343814"/>
              <a:gd name="connsiteX3" fmla="*/ 0 w 1308451"/>
              <a:gd name="connsiteY3" fmla="*/ 1081113 h 1343814"/>
              <a:gd name="connsiteX4" fmla="*/ 232389 w 1308451"/>
              <a:gd name="connsiteY4" fmla="*/ 1343814 h 134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451" h="1343814">
                <a:moveTo>
                  <a:pt x="232389" y="1343814"/>
                </a:moveTo>
                <a:lnTo>
                  <a:pt x="1308451" y="621387"/>
                </a:lnTo>
                <a:lnTo>
                  <a:pt x="535505" y="0"/>
                </a:lnTo>
                <a:lnTo>
                  <a:pt x="0" y="1081113"/>
                </a:lnTo>
                <a:lnTo>
                  <a:pt x="232389" y="13438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14:cNvPr>
              <p14:cNvContentPartPr/>
              <p14:nvPr/>
            </p14:nvContentPartPr>
            <p14:xfrm>
              <a:off x="5455216" y="3760865"/>
              <a:ext cx="542640" cy="201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42622" y="3748265"/>
                <a:ext cx="567829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C5C684-D7A5-4DA5-950A-E8A6E712DBB6}"/>
              </a:ext>
            </a:extLst>
          </p:cNvPr>
          <p:cNvGrpSpPr/>
          <p:nvPr/>
        </p:nvGrpSpPr>
        <p:grpSpPr>
          <a:xfrm>
            <a:off x="5828173" y="2126728"/>
            <a:ext cx="2505960" cy="1950120"/>
            <a:chOff x="4304173" y="2126728"/>
            <a:chExt cx="2505960" cy="19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14:cNvPr>
                <p14:cNvContentPartPr/>
                <p14:nvPr/>
              </p14:nvContentPartPr>
              <p14:xfrm>
                <a:off x="4304173" y="2126728"/>
                <a:ext cx="2505960" cy="195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5093" y="2107648"/>
                  <a:ext cx="2543760" cy="1987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01912B-A2AF-49D0-80D1-D575F6CF3D6C}"/>
                </a:ext>
              </a:extLst>
            </p:cNvPr>
            <p:cNvSpPr txBox="1"/>
            <p:nvPr/>
          </p:nvSpPr>
          <p:spPr>
            <a:xfrm>
              <a:off x="4816563" y="2593167"/>
              <a:ext cx="156485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Graph</a:t>
              </a:r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</a:t>
              </a:r>
            </a:p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only!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52F3D6-AC78-418F-B603-3362CD535B27}"/>
              </a:ext>
            </a:extLst>
          </p:cNvPr>
          <p:cNvGrpSpPr/>
          <p:nvPr/>
        </p:nvGrpSpPr>
        <p:grpSpPr>
          <a:xfrm>
            <a:off x="1231970" y="1164237"/>
            <a:ext cx="3575018" cy="919928"/>
            <a:chOff x="-292031" y="1164236"/>
            <a:chExt cx="3575018" cy="9199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24F484-9BCC-4E5F-974B-6B31FEC746F6}"/>
                </a:ext>
              </a:extLst>
            </p:cNvPr>
            <p:cNvSpPr txBox="1"/>
            <p:nvPr/>
          </p:nvSpPr>
          <p:spPr>
            <a:xfrm>
              <a:off x="-292031" y="1499389"/>
              <a:ext cx="35750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nsolas" panose="020B0609020204030204" pitchFamily="49" charset="0"/>
                </a:rPr>
                <a:t>Socket &lt;: Graph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6D717-38FB-49FF-B1E1-96D6A4782B0F}"/>
                </a:ext>
              </a:extLst>
            </p:cNvPr>
            <p:cNvSpPr txBox="1"/>
            <p:nvPr/>
          </p:nvSpPr>
          <p:spPr>
            <a:xfrm>
              <a:off x="1390623" y="1164236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?</a:t>
              </a:r>
            </a:p>
          </p:txBody>
        </p:sp>
      </p:grp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855A8092-08D3-434D-8189-CDFB4779481B}"/>
              </a:ext>
            </a:extLst>
          </p:cNvPr>
          <p:cNvSpPr/>
          <p:nvPr/>
        </p:nvSpPr>
        <p:spPr>
          <a:xfrm>
            <a:off x="2809277" y="1528291"/>
            <a:ext cx="586118" cy="58611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A1F1D-B5C7-4159-900D-DF3748FB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35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09005A-C466-44B9-BB7A-1EBB7AF20EAC}"/>
              </a:ext>
            </a:extLst>
          </p:cNvPr>
          <p:cNvGrpSpPr/>
          <p:nvPr/>
        </p:nvGrpSpPr>
        <p:grpSpPr>
          <a:xfrm>
            <a:off x="3588675" y="3083319"/>
            <a:ext cx="2206080" cy="2381760"/>
            <a:chOff x="3588675" y="3083319"/>
            <a:chExt cx="2206080" cy="23817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7AE8545-FC88-4363-B0FA-74DD2A3AFC1C}"/>
                </a:ext>
              </a:extLst>
            </p:cNvPr>
            <p:cNvGrpSpPr/>
            <p:nvPr/>
          </p:nvGrpSpPr>
          <p:grpSpPr>
            <a:xfrm>
              <a:off x="3588675" y="3083319"/>
              <a:ext cx="2206080" cy="2381760"/>
              <a:chOff x="3588675" y="3083319"/>
              <a:chExt cx="2206080" cy="238176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9C2E612-D40E-4EA5-8596-AB02939CDAF1}"/>
                  </a:ext>
                </a:extLst>
              </p:cNvPr>
              <p:cNvGrpSpPr/>
              <p:nvPr/>
            </p:nvGrpSpPr>
            <p:grpSpPr>
              <a:xfrm rot="19471784">
                <a:off x="3588675" y="3083319"/>
                <a:ext cx="2206080" cy="2381760"/>
                <a:chOff x="1074496" y="3239105"/>
                <a:chExt cx="2206080" cy="2381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4F17B42E-D5FF-4993-BB37-6C687F7ED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4496" y="3239105"/>
                    <a:ext cx="2164800" cy="21854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B95F1CD7-D459-487F-B8FC-6E3EE9965AAA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1055415" y="3220026"/>
                      <a:ext cx="2202602" cy="22232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2BB3274F-51DE-4D40-BDD7-EE2B7B0BE9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8016" y="4494305"/>
                    <a:ext cx="191280" cy="16560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0682860B-5C78-4E9D-9E0A-37110AEFC1B6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1175432" y="4481705"/>
                      <a:ext cx="216448" cy="19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FCF04E0D-25D9-468E-9242-36E20051E1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9976" y="5387945"/>
                    <a:ext cx="31320" cy="19656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27A08C13-65B4-4931-A162-68393B36B0DE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87376" y="5375345"/>
                      <a:ext cx="56520" cy="22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A5D90ECA-78BC-4F2F-B6C0-89518ABB96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6176" y="4587425"/>
                    <a:ext cx="284400" cy="13464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77B7992D-852C-429D-9687-5DF7098871C3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2983576" y="4574825"/>
                      <a:ext cx="309600" cy="15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4BBCF692-4C5C-46AD-AD1A-D53B2BF22A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0176" y="4437665"/>
                    <a:ext cx="434160" cy="18624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CAECF9B8-73C5-46BE-A653-505F7AD910AF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17576" y="4425057"/>
                      <a:ext cx="459360" cy="21145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617C7E50-5912-48A5-8A2A-682A8F2929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92816" y="5362385"/>
                    <a:ext cx="87960" cy="258480"/>
                  </p14:xfrm>
                </p:contentPart>
              </mc:Choice>
              <mc:Fallback xmlns="">
                <p:pic>
                  <p:nvPicPr>
                    <p:cNvPr id="103" name="Ink 102">
                      <a:extLst>
                        <a:ext uri="{FF2B5EF4-FFF2-40B4-BE49-F238E27FC236}">
                          <a16:creationId xmlns:a16="http://schemas.microsoft.com/office/drawing/2014/main" id="{24AE5448-1A83-42CE-8908-BE253C33DD6F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1480250" y="5349785"/>
                      <a:ext cx="113091" cy="283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7C9DD2B2-19E9-4025-97C8-6178009602AA}"/>
                      </a:ext>
                    </a:extLst>
                  </p14:cNvPr>
                  <p14:cNvContentPartPr/>
                  <p14:nvPr/>
                </p14:nvContentPartPr>
                <p14:xfrm>
                  <a:off x="4161526" y="3610708"/>
                  <a:ext cx="908880" cy="9379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7C9DD2B2-19E9-4025-97C8-6178009602A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155407" y="3604590"/>
                    <a:ext cx="927238" cy="9562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EBFD26-B104-4C03-B755-58DD3906F552}"/>
                    </a:ext>
                  </a:extLst>
                </p14:cNvPr>
                <p14:cNvContentPartPr/>
                <p14:nvPr/>
              </p14:nvContentPartPr>
              <p14:xfrm>
                <a:off x="4337446" y="3786388"/>
                <a:ext cx="386880" cy="31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EBFD26-B104-4C03-B755-58DD3906F5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24850" y="3773788"/>
                  <a:ext cx="412072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299990-E19B-46BB-A515-1392B06BDA90}"/>
              </a:ext>
            </a:extLst>
          </p:cNvPr>
          <p:cNvGrpSpPr/>
          <p:nvPr/>
        </p:nvGrpSpPr>
        <p:grpSpPr>
          <a:xfrm rot="19471784">
            <a:off x="4803680" y="4309819"/>
            <a:ext cx="1106691" cy="615553"/>
            <a:chOff x="1961828" y="4455690"/>
            <a:chExt cx="1199542" cy="95941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B276D7-210E-4D2A-9088-AC3F02412C78}"/>
                    </a:ext>
                  </a:extLst>
                </p14:cNvPr>
                <p14:cNvContentPartPr/>
                <p14:nvPr/>
              </p14:nvContentPartPr>
              <p14:xfrm>
                <a:off x="1999216" y="4457752"/>
                <a:ext cx="1162154" cy="92470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83962E-BE66-4945-9F79-FB9CBBB7E25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78575" y="4428013"/>
                  <a:ext cx="1203047" cy="9836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7DCD2A-EAEA-493D-8A4C-2A51CEA5C92B}"/>
                </a:ext>
              </a:extLst>
            </p:cNvPr>
            <p:cNvSpPr txBox="1"/>
            <p:nvPr/>
          </p:nvSpPr>
          <p:spPr>
            <a:xfrm>
              <a:off x="1961828" y="4455690"/>
              <a:ext cx="1176402" cy="959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Hi, I’m a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4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7B0B9D0-F3FD-4DD4-BDE5-11A1034FEB8C}"/>
              </a:ext>
            </a:extLst>
          </p:cNvPr>
          <p:cNvGrpSpPr/>
          <p:nvPr/>
        </p:nvGrpSpPr>
        <p:grpSpPr>
          <a:xfrm>
            <a:off x="1231970" y="1164237"/>
            <a:ext cx="3575018" cy="919928"/>
            <a:chOff x="-292031" y="1164236"/>
            <a:chExt cx="3575018" cy="91992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5BC2E9-D114-4B81-BEED-DE63288A061B}"/>
                </a:ext>
              </a:extLst>
            </p:cNvPr>
            <p:cNvSpPr txBox="1"/>
            <p:nvPr/>
          </p:nvSpPr>
          <p:spPr>
            <a:xfrm>
              <a:off x="-292031" y="1499389"/>
              <a:ext cx="35750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onsolas" panose="020B0609020204030204" pitchFamily="49" charset="0"/>
                </a:rPr>
                <a:t>Socket &lt;: Graph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668634-7531-443D-BE40-0736B3655605}"/>
                </a:ext>
              </a:extLst>
            </p:cNvPr>
            <p:cNvSpPr txBox="1"/>
            <p:nvPr/>
          </p:nvSpPr>
          <p:spPr>
            <a:xfrm>
              <a:off x="1390623" y="1164236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?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D4F9F26-3495-4617-AD6D-D4A7B5A064C1}"/>
              </a:ext>
            </a:extLst>
          </p:cNvPr>
          <p:cNvGrpSpPr/>
          <p:nvPr/>
        </p:nvGrpSpPr>
        <p:grpSpPr>
          <a:xfrm>
            <a:off x="3645469" y="5033518"/>
            <a:ext cx="1028018" cy="598840"/>
            <a:chOff x="1999216" y="4457752"/>
            <a:chExt cx="1162154" cy="9333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D10FC6-CF35-4281-9CE9-29123DA91D0B}"/>
                    </a:ext>
                  </a:extLst>
                </p14:cNvPr>
                <p14:cNvContentPartPr/>
                <p14:nvPr/>
              </p14:nvContentPartPr>
              <p14:xfrm>
                <a:off x="1999216" y="4457752"/>
                <a:ext cx="1162154" cy="924701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D10FC6-CF35-4281-9CE9-29123DA91D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78575" y="4428013"/>
                  <a:ext cx="1203047" cy="983617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633FFB-130D-4197-91DC-5621FB565658}"/>
                </a:ext>
              </a:extLst>
            </p:cNvPr>
            <p:cNvSpPr txBox="1"/>
            <p:nvPr/>
          </p:nvSpPr>
          <p:spPr>
            <a:xfrm>
              <a:off x="2022353" y="4479674"/>
              <a:ext cx="1115878" cy="911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Hi, I’m a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Socket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F158E8-3A92-4166-BE1A-7123A71B3557}"/>
              </a:ext>
            </a:extLst>
          </p:cNvPr>
          <p:cNvGrpSpPr/>
          <p:nvPr/>
        </p:nvGrpSpPr>
        <p:grpSpPr>
          <a:xfrm>
            <a:off x="2743887" y="4434164"/>
            <a:ext cx="2164800" cy="1449179"/>
            <a:chOff x="1074496" y="4088170"/>
            <a:chExt cx="2164800" cy="15326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7F0C94-9BC1-471C-844B-10517D4312B1}"/>
                    </a:ext>
                  </a:extLst>
                </p14:cNvPr>
                <p14:cNvContentPartPr/>
                <p14:nvPr/>
              </p14:nvContentPartPr>
              <p14:xfrm>
                <a:off x="1074496" y="4088170"/>
                <a:ext cx="2164800" cy="1336374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7F0C94-9BC1-471C-844B-10517D4312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5415" y="4067997"/>
                  <a:ext cx="2202602" cy="1376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7A08C13-65B4-4931-A162-68393B36B0DE}"/>
                    </a:ext>
                  </a:extLst>
                </p14:cNvPr>
                <p14:cNvContentPartPr/>
                <p14:nvPr/>
              </p14:nvContentPartPr>
              <p14:xfrm>
                <a:off x="2799976" y="5387945"/>
                <a:ext cx="31320" cy="19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7A08C13-65B4-4931-A162-68393B36B0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7376" y="5374612"/>
                  <a:ext cx="56520" cy="223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F8DDCF-A9CB-4AF8-A4EB-C7070BBEB190}"/>
                    </a:ext>
                  </a:extLst>
                </p14:cNvPr>
                <p14:cNvContentPartPr/>
                <p14:nvPr/>
              </p14:nvContentPartPr>
              <p14:xfrm>
                <a:off x="2996176" y="4701269"/>
                <a:ext cx="15840" cy="20797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F8DDCF-A9CB-4AF8-A4EB-C7070BBEB1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83576" y="4688035"/>
                  <a:ext cx="41040" cy="47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4AE5448-1A83-42CE-8908-BE253C33DD6F}"/>
                    </a:ext>
                  </a:extLst>
                </p14:cNvPr>
                <p14:cNvContentPartPr/>
                <p14:nvPr/>
              </p14:nvContentPartPr>
              <p14:xfrm>
                <a:off x="1492816" y="5362385"/>
                <a:ext cx="87960" cy="258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4AE5448-1A83-42CE-8908-BE253C33DD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0250" y="5349061"/>
                  <a:ext cx="113091" cy="28512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14:cNvPr>
              <p14:cNvContentPartPr/>
              <p14:nvPr/>
            </p14:nvContentPartPr>
            <p14:xfrm>
              <a:off x="5455216" y="3760865"/>
              <a:ext cx="542640" cy="201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078ECD5-7FC8-4505-A6A7-344AC7783E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2622" y="3748265"/>
                <a:ext cx="567829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2C5C684-D7A5-4DA5-950A-E8A6E712DBB6}"/>
              </a:ext>
            </a:extLst>
          </p:cNvPr>
          <p:cNvGrpSpPr/>
          <p:nvPr/>
        </p:nvGrpSpPr>
        <p:grpSpPr>
          <a:xfrm>
            <a:off x="5828173" y="2126728"/>
            <a:ext cx="2505960" cy="1950120"/>
            <a:chOff x="4304173" y="2126728"/>
            <a:chExt cx="2505960" cy="19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14:cNvPr>
                <p14:cNvContentPartPr/>
                <p14:nvPr/>
              </p14:nvContentPartPr>
              <p14:xfrm>
                <a:off x="4304173" y="2126728"/>
                <a:ext cx="2505960" cy="195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7198AD-58C3-4E0B-9A60-1B5EE053C4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85093" y="2107648"/>
                  <a:ext cx="2543760" cy="1987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01912B-A2AF-49D0-80D1-D575F6CF3D6C}"/>
                </a:ext>
              </a:extLst>
            </p:cNvPr>
            <p:cNvSpPr txBox="1"/>
            <p:nvPr/>
          </p:nvSpPr>
          <p:spPr>
            <a:xfrm>
              <a:off x="4816563" y="2593167"/>
              <a:ext cx="156485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Graph</a:t>
              </a:r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s</a:t>
              </a:r>
            </a:p>
            <a:p>
              <a:pPr algn="ctr"/>
              <a:r>
                <a:rPr lang="en-US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only!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269B8C-661D-4D6D-BA7F-50C5A860C33D}"/>
                  </a:ext>
                </a:extLst>
              </p14:cNvPr>
              <p14:cNvContentPartPr/>
              <p14:nvPr/>
            </p14:nvContentPartPr>
            <p14:xfrm>
              <a:off x="4691269" y="5016448"/>
              <a:ext cx="10560" cy="273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269B8C-661D-4D6D-BA7F-50C5A860C33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78949" y="5003848"/>
                <a:ext cx="35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FDEFC6-0D70-4BA7-8BCC-4660CF5CA18F}"/>
                  </a:ext>
                </a:extLst>
              </p14:cNvPr>
              <p14:cNvContentPartPr/>
              <p14:nvPr/>
            </p14:nvContentPartPr>
            <p14:xfrm>
              <a:off x="3645469" y="4854808"/>
              <a:ext cx="394200" cy="101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FDEFC6-0D70-4BA7-8BCC-4660CF5CA1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2869" y="4842208"/>
                <a:ext cx="4194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15868CC-D204-4E8C-95F2-A1AAF64D5FD1}"/>
                  </a:ext>
                </a:extLst>
              </p14:cNvPr>
              <p14:cNvContentPartPr/>
              <p14:nvPr/>
            </p14:nvContentPartPr>
            <p14:xfrm>
              <a:off x="3337309" y="3920248"/>
              <a:ext cx="1162440" cy="586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15868CC-D204-4E8C-95F2-A1AAF64D5F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24709" y="3907648"/>
                <a:ext cx="11876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B005C04-29CF-4519-8B4D-42D274D05DDF}"/>
                  </a:ext>
                </a:extLst>
              </p14:cNvPr>
              <p14:cNvContentPartPr/>
              <p14:nvPr/>
            </p14:nvContentPartPr>
            <p14:xfrm>
              <a:off x="4499389" y="4425688"/>
              <a:ext cx="45720" cy="40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B005C04-29CF-4519-8B4D-42D274D05D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86789" y="4413088"/>
                <a:ext cx="70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B57640-D4A5-49AA-8999-1586FF795A81}"/>
                  </a:ext>
                </a:extLst>
              </p14:cNvPr>
              <p14:cNvContentPartPr/>
              <p14:nvPr/>
            </p14:nvContentPartPr>
            <p14:xfrm>
              <a:off x="3049669" y="4480768"/>
              <a:ext cx="333720" cy="485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B57640-D4A5-49AA-8999-1586FF795A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37069" y="4468168"/>
                <a:ext cx="3589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821FAB8-D2B3-4F0A-A7DC-97D03619BBB0}"/>
                  </a:ext>
                </a:extLst>
              </p14:cNvPr>
              <p14:cNvContentPartPr/>
              <p14:nvPr/>
            </p14:nvContentPartPr>
            <p14:xfrm>
              <a:off x="3352789" y="4495888"/>
              <a:ext cx="20520" cy="55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821FAB8-D2B3-4F0A-A7DC-97D03619BB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40189" y="4483288"/>
                <a:ext cx="457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1B9708A-1407-4532-972A-8CF60C3510D2}"/>
                  </a:ext>
                </a:extLst>
              </p14:cNvPr>
              <p14:cNvContentPartPr/>
              <p14:nvPr/>
            </p14:nvContentPartPr>
            <p14:xfrm>
              <a:off x="3079909" y="4940848"/>
              <a:ext cx="360" cy="20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1B9708A-1407-4532-972A-8CF60C3510D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67309" y="4928248"/>
                <a:ext cx="25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A343179-1D3B-48CF-9898-2E7E9DF17DC6}"/>
                  </a:ext>
                </a:extLst>
              </p14:cNvPr>
              <p14:cNvContentPartPr/>
              <p14:nvPr/>
            </p14:nvContentPartPr>
            <p14:xfrm>
              <a:off x="3079909" y="4935808"/>
              <a:ext cx="5400" cy="5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A343179-1D3B-48CF-9898-2E7E9DF17DC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67309" y="4923208"/>
                <a:ext cx="30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C33517-AEC0-41FF-A871-FC29BC30C340}"/>
                  </a:ext>
                </a:extLst>
              </p14:cNvPr>
              <p14:cNvContentPartPr/>
              <p14:nvPr/>
            </p14:nvContentPartPr>
            <p14:xfrm>
              <a:off x="3064789" y="4960648"/>
              <a:ext cx="15480" cy="27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C33517-AEC0-41FF-A871-FC29BC30C34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52189" y="4948048"/>
                <a:ext cx="40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4304D69-869A-42B5-AA5B-1DCA758446DE}"/>
                  </a:ext>
                </a:extLst>
              </p14:cNvPr>
              <p14:cNvContentPartPr/>
              <p14:nvPr/>
            </p14:nvContentPartPr>
            <p14:xfrm>
              <a:off x="3074869" y="4960648"/>
              <a:ext cx="540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4304D69-869A-42B5-AA5B-1DCA758446D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62269" y="4948048"/>
                <a:ext cx="306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2775865-D44C-4CE4-AB21-3CE00DBCDA3C}"/>
                  </a:ext>
                </a:extLst>
              </p14:cNvPr>
              <p14:cNvContentPartPr/>
              <p14:nvPr/>
            </p14:nvContentPartPr>
            <p14:xfrm>
              <a:off x="5388016" y="1456800"/>
              <a:ext cx="3363480" cy="4427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2775865-D44C-4CE4-AB21-3CE00DBCDA3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75416" y="1444200"/>
                <a:ext cx="3388680" cy="44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1B5C0B5-5265-4FB9-AC5F-652EC4A5F8E7}"/>
                  </a:ext>
                </a:extLst>
              </p14:cNvPr>
              <p14:cNvContentPartPr/>
              <p14:nvPr/>
            </p14:nvContentPartPr>
            <p14:xfrm>
              <a:off x="6550573" y="762808"/>
              <a:ext cx="1030800" cy="707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1B5C0B5-5265-4FB9-AC5F-652EC4A5F8E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37972" y="750206"/>
                <a:ext cx="1056003" cy="732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CEBEA76-AD68-4490-9081-AB7E385DA9C9}"/>
                  </a:ext>
                </a:extLst>
              </p14:cNvPr>
              <p14:cNvContentPartPr/>
              <p14:nvPr/>
            </p14:nvContentPartPr>
            <p14:xfrm>
              <a:off x="5782573" y="1262968"/>
              <a:ext cx="646800" cy="96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CEBEA76-AD68-4490-9081-AB7E385DA9C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69968" y="1250352"/>
                <a:ext cx="672009" cy="121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6539174-71A7-4AEF-9B89-C0C550290F74}"/>
                  </a:ext>
                </a:extLst>
              </p14:cNvPr>
              <p14:cNvContentPartPr/>
              <p14:nvPr/>
            </p14:nvContentPartPr>
            <p14:xfrm>
              <a:off x="5833213" y="717208"/>
              <a:ext cx="737760" cy="384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6539174-71A7-4AEF-9B89-C0C550290F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20617" y="704604"/>
                <a:ext cx="762952" cy="40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7312A29-9B02-4174-B195-C030100198D2}"/>
                  </a:ext>
                </a:extLst>
              </p14:cNvPr>
              <p14:cNvContentPartPr/>
              <p14:nvPr/>
            </p14:nvContentPartPr>
            <p14:xfrm>
              <a:off x="6318253" y="217048"/>
              <a:ext cx="399360" cy="566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7312A29-9B02-4174-B195-C030100198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05638" y="204451"/>
                <a:ext cx="424590" cy="591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A6FDA3-3C91-4D6C-9155-238A5055041E}"/>
                  </a:ext>
                </a:extLst>
              </p14:cNvPr>
              <p14:cNvContentPartPr/>
              <p14:nvPr/>
            </p14:nvContentPartPr>
            <p14:xfrm>
              <a:off x="7020493" y="35128"/>
              <a:ext cx="15360" cy="6367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A6FDA3-3C91-4D6C-9155-238A5055041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07991" y="22530"/>
                <a:ext cx="40365" cy="661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D41E85-7132-4BD7-9C73-5A4B1EF0C719}"/>
                  </a:ext>
                </a:extLst>
              </p14:cNvPr>
              <p14:cNvContentPartPr/>
              <p14:nvPr/>
            </p14:nvContentPartPr>
            <p14:xfrm>
              <a:off x="7323613" y="45448"/>
              <a:ext cx="207360" cy="581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D41E85-7132-4BD7-9C73-5A4B1EF0C7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11013" y="32851"/>
                <a:ext cx="232560" cy="606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7DE47B5-C296-4ABF-BACE-8CEF8EE9D875}"/>
                  </a:ext>
                </a:extLst>
              </p14:cNvPr>
              <p14:cNvContentPartPr/>
              <p14:nvPr/>
            </p14:nvContentPartPr>
            <p14:xfrm>
              <a:off x="7505293" y="297928"/>
              <a:ext cx="490320" cy="384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7DE47B5-C296-4ABF-BACE-8CEF8EE9D8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92693" y="285324"/>
                <a:ext cx="515520" cy="409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9AF782F-C4C2-4FCA-B6DF-13EAB065F4FC}"/>
                  </a:ext>
                </a:extLst>
              </p14:cNvPr>
              <p14:cNvContentPartPr/>
              <p14:nvPr/>
            </p14:nvContentPartPr>
            <p14:xfrm>
              <a:off x="7662013" y="762808"/>
              <a:ext cx="545760" cy="101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9AF782F-C4C2-4FCA-B6DF-13EAB065F4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49413" y="750193"/>
                <a:ext cx="570960" cy="126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9A04239-E7E9-4C59-97E3-028588A3D8D3}"/>
                  </a:ext>
                </a:extLst>
              </p14:cNvPr>
              <p14:cNvContentPartPr/>
              <p14:nvPr/>
            </p14:nvContentPartPr>
            <p14:xfrm>
              <a:off x="7874173" y="1035448"/>
              <a:ext cx="525600" cy="76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9A04239-E7E9-4C59-97E3-028588A3D8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61573" y="1022828"/>
                <a:ext cx="550800" cy="1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CD5072-6693-4C8D-85DA-4388C77123BD}"/>
                  </a:ext>
                </a:extLst>
              </p14:cNvPr>
              <p14:cNvContentPartPr/>
              <p14:nvPr/>
            </p14:nvContentPartPr>
            <p14:xfrm>
              <a:off x="7803373" y="1399288"/>
              <a:ext cx="561120" cy="71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CD5072-6693-4C8D-85DA-4388C77123B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90784" y="1386667"/>
                <a:ext cx="586298" cy="9628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C2A2C-9CE1-4F62-9E70-385F057B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36</a:t>
            </a:fld>
            <a:endParaRPr lang="en-US"/>
          </a:p>
        </p:txBody>
      </p: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B8DCAC77-216C-4A8B-A562-3E6881C7450D}"/>
              </a:ext>
            </a:extLst>
          </p:cNvPr>
          <p:cNvSpPr/>
          <p:nvPr/>
        </p:nvSpPr>
        <p:spPr>
          <a:xfrm>
            <a:off x="2809277" y="1528291"/>
            <a:ext cx="586118" cy="58611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CA17D3-E9B8-4EFB-9959-EA54E561BE19}"/>
                  </a:ext>
                </a:extLst>
              </p14:cNvPr>
              <p14:cNvContentPartPr/>
              <p14:nvPr/>
            </p14:nvContentPartPr>
            <p14:xfrm>
              <a:off x="3563566" y="4557028"/>
              <a:ext cx="606960" cy="513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CA17D3-E9B8-4EFB-9959-EA54E561BE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50966" y="4544428"/>
                <a:ext cx="63216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63881C8-7C47-4EC1-82A8-DB717636C939}"/>
                  </a:ext>
                </a:extLst>
              </p14:cNvPr>
              <p14:cNvContentPartPr/>
              <p14:nvPr/>
            </p14:nvContentPartPr>
            <p14:xfrm>
              <a:off x="3540166" y="4460548"/>
              <a:ext cx="674400" cy="161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63881C8-7C47-4EC1-82A8-DB717636C93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27564" y="4447939"/>
                <a:ext cx="699604" cy="186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334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E5EF208-11BB-4EA5-8D4B-B717356F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21" y="-28500"/>
            <a:ext cx="6638925" cy="62007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F52F3D6-AC78-418F-B603-3362CD535B27}"/>
              </a:ext>
            </a:extLst>
          </p:cNvPr>
          <p:cNvGrpSpPr/>
          <p:nvPr/>
        </p:nvGrpSpPr>
        <p:grpSpPr>
          <a:xfrm>
            <a:off x="155640" y="346437"/>
            <a:ext cx="5835252" cy="946934"/>
            <a:chOff x="21686" y="352620"/>
            <a:chExt cx="5835252" cy="9469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24F484-9BCC-4E5F-974B-6B31FEC746F6}"/>
                </a:ext>
              </a:extLst>
            </p:cNvPr>
            <p:cNvSpPr txBox="1"/>
            <p:nvPr/>
          </p:nvSpPr>
          <p:spPr>
            <a:xfrm>
              <a:off x="21686" y="714779"/>
              <a:ext cx="5835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Consolas" panose="020B0609020204030204" pitchFamily="49" charset="0"/>
                </a:rPr>
                <a:t>Serializer</a:t>
              </a:r>
              <a:r>
                <a:rPr lang="en-US" sz="3200" dirty="0">
                  <a:latin typeface="Consolas" panose="020B0609020204030204" pitchFamily="49" charset="0"/>
                </a:rPr>
                <a:t> &lt;: Comparator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96D717-38FB-49FF-B1E1-96D6A4782B0F}"/>
                </a:ext>
              </a:extLst>
            </p:cNvPr>
            <p:cNvSpPr txBox="1"/>
            <p:nvPr/>
          </p:nvSpPr>
          <p:spPr>
            <a:xfrm>
              <a:off x="2633985" y="35262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?</a:t>
              </a:r>
            </a:p>
          </p:txBody>
        </p:sp>
      </p:grp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855A8092-08D3-434D-8189-CDFB4779481B}"/>
              </a:ext>
            </a:extLst>
          </p:cNvPr>
          <p:cNvSpPr/>
          <p:nvPr/>
        </p:nvSpPr>
        <p:spPr>
          <a:xfrm>
            <a:off x="2633957" y="777024"/>
            <a:ext cx="586118" cy="58611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1AD63-DD0D-4333-84D9-324BC72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9DCF-BFF4-4468-A5E1-A3CC924D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21D25-0772-4F3F-8195-4B57EDEA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92" y="1546142"/>
            <a:ext cx="6254894" cy="3455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86079-02F3-47CA-85C1-FCC5B69D2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" y="1878651"/>
            <a:ext cx="4901417" cy="4577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0FE4B4-FA4E-4BCA-9204-6C2D7F6A1F95}"/>
              </a:ext>
            </a:extLst>
          </p:cNvPr>
          <p:cNvSpPr txBox="1"/>
          <p:nvPr/>
        </p:nvSpPr>
        <p:spPr>
          <a:xfrm>
            <a:off x="680851" y="95003"/>
            <a:ext cx="5415149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No wrapper allocation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No subsequent checks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No blame tracking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A9FCCE71-12B0-45F3-B58F-1F7B98FF23CA}"/>
              </a:ext>
            </a:extLst>
          </p:cNvPr>
          <p:cNvSpPr/>
          <p:nvPr/>
        </p:nvSpPr>
        <p:spPr>
          <a:xfrm>
            <a:off x="7473532" y="1920960"/>
            <a:ext cx="2625013" cy="2625013"/>
          </a:xfrm>
          <a:prstGeom prst="noSmoking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88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C867-41EE-4745-9318-FC7CE41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Efficiency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7E31-1EDD-44CB-8DE4-E20D0D8D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39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D1603-6413-4B00-8BC4-7D51D94946E5}"/>
              </a:ext>
            </a:extLst>
          </p:cNvPr>
          <p:cNvSpPr txBox="1"/>
          <p:nvPr/>
        </p:nvSpPr>
        <p:spPr>
          <a:xfrm>
            <a:off x="5205139" y="5390608"/>
            <a:ext cx="2133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More Typed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C1D4C-FEEF-4EE3-891B-F990413436DC}"/>
              </a:ext>
            </a:extLst>
          </p:cNvPr>
          <p:cNvSpPr txBox="1"/>
          <p:nvPr/>
        </p:nvSpPr>
        <p:spPr>
          <a:xfrm rot="16200000">
            <a:off x="2925375" y="350678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Running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17423F1-49E0-444F-892C-9708FDCC95A6}"/>
              </a:ext>
            </a:extLst>
          </p:cNvPr>
          <p:cNvGrpSpPr/>
          <p:nvPr/>
        </p:nvGrpSpPr>
        <p:grpSpPr>
          <a:xfrm>
            <a:off x="4422960" y="4172347"/>
            <a:ext cx="3237840" cy="542160"/>
            <a:chOff x="4422960" y="4172347"/>
            <a:chExt cx="3237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14:cNvPr>
                <p14:cNvContentPartPr/>
                <p14:nvPr/>
              </p14:nvContentPartPr>
              <p14:xfrm>
                <a:off x="4422960" y="4172347"/>
                <a:ext cx="3237840" cy="542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0360" y="4159747"/>
                  <a:ext cx="32630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14:cNvPr>
                <p14:cNvContentPartPr/>
                <p14:nvPr/>
              </p14:nvContentPartPr>
              <p14:xfrm>
                <a:off x="6156960" y="4179067"/>
                <a:ext cx="406560" cy="4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4356" y="4166499"/>
                  <a:ext cx="431767" cy="728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C157AF-77D3-43EA-8E2B-5A6E856F29DC}"/>
              </a:ext>
            </a:extLst>
          </p:cNvPr>
          <p:cNvGrpSpPr/>
          <p:nvPr/>
        </p:nvGrpSpPr>
        <p:grpSpPr>
          <a:xfrm>
            <a:off x="4280640" y="2126827"/>
            <a:ext cx="3474960" cy="3285360"/>
            <a:chOff x="4280640" y="2126827"/>
            <a:chExt cx="3474960" cy="32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14:cNvPr>
                <p14:cNvContentPartPr/>
                <p14:nvPr/>
              </p14:nvContentPartPr>
              <p14:xfrm>
                <a:off x="4280640" y="2126827"/>
                <a:ext cx="3474960" cy="328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8040" y="2114227"/>
                  <a:ext cx="3500159" cy="33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14:cNvPr>
                <p14:cNvContentPartPr/>
                <p14:nvPr/>
              </p14:nvContentPartPr>
              <p14:xfrm>
                <a:off x="4768320" y="2363707"/>
                <a:ext cx="338880" cy="56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5716" y="2351104"/>
                  <a:ext cx="364089" cy="59448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50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647008-21CB-41F8-A062-CE4F63AE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Perspective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8D513-710F-4BB3-8A85-CD80A340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784A0-B093-49CF-87A6-DAF76494716E}"/>
              </a:ext>
            </a:extLst>
          </p:cNvPr>
          <p:cNvSpPr txBox="1"/>
          <p:nvPr/>
        </p:nvSpPr>
        <p:spPr>
          <a:xfrm>
            <a:off x="2632908" y="2213517"/>
            <a:ext cx="6926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Gradual typing is added to existing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4D776-3BFE-4031-A3AB-A4EBE488A424}"/>
              </a:ext>
            </a:extLst>
          </p:cNvPr>
          <p:cNvSpPr/>
          <p:nvPr/>
        </p:nvSpPr>
        <p:spPr>
          <a:xfrm>
            <a:off x="6775937" y="2213517"/>
            <a:ext cx="2720898" cy="57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347484-1EAC-4A5B-8035-F40D20CDE7DE}"/>
              </a:ext>
            </a:extLst>
          </p:cNvPr>
          <p:cNvSpPr txBox="1"/>
          <p:nvPr/>
        </p:nvSpPr>
        <p:spPr>
          <a:xfrm>
            <a:off x="5149396" y="3429000"/>
            <a:ext cx="4549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Typically: dynamically typed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ACEF4C-A147-4723-9EEA-A28F56716805}"/>
              </a:ext>
            </a:extLst>
          </p:cNvPr>
          <p:cNvCxnSpPr>
            <a:cxnSpLocks/>
          </p:cNvCxnSpPr>
          <p:nvPr/>
        </p:nvCxnSpPr>
        <p:spPr>
          <a:xfrm flipV="1">
            <a:off x="7424282" y="2904893"/>
            <a:ext cx="214303" cy="4985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2B8BD-F510-4D49-A677-157FA7A5A1C9}"/>
              </a:ext>
            </a:extLst>
          </p:cNvPr>
          <p:cNvSpPr txBox="1"/>
          <p:nvPr/>
        </p:nvSpPr>
        <p:spPr>
          <a:xfrm>
            <a:off x="2492835" y="3992546"/>
            <a:ext cx="852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e.g.: Typed Racket, Reticulated Python, Safe TypeScript, </a:t>
            </a:r>
            <a:r>
              <a:rPr lang="en-US" dirty="0" err="1">
                <a:solidFill>
                  <a:srgbClr val="FF0000"/>
                </a:solidFill>
              </a:rPr>
              <a:t>StrongScript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Gradualtalk</a:t>
            </a:r>
            <a:r>
              <a:rPr lang="en-US" dirty="0">
                <a:solidFill>
                  <a:srgbClr val="FF0000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17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C867-41EE-4745-9318-FC7CE41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Efficiency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7E31-1EDD-44CB-8DE4-E20D0D8D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40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D1603-6413-4B00-8BC4-7D51D94946E5}"/>
              </a:ext>
            </a:extLst>
          </p:cNvPr>
          <p:cNvSpPr txBox="1"/>
          <p:nvPr/>
        </p:nvSpPr>
        <p:spPr>
          <a:xfrm>
            <a:off x="5205139" y="5390608"/>
            <a:ext cx="2133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More Typed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C1D4C-FEEF-4EE3-891B-F990413436DC}"/>
              </a:ext>
            </a:extLst>
          </p:cNvPr>
          <p:cNvSpPr txBox="1"/>
          <p:nvPr/>
        </p:nvSpPr>
        <p:spPr>
          <a:xfrm rot="16200000">
            <a:off x="2925375" y="350678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Running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17423F1-49E0-444F-892C-9708FDCC95A6}"/>
              </a:ext>
            </a:extLst>
          </p:cNvPr>
          <p:cNvGrpSpPr/>
          <p:nvPr/>
        </p:nvGrpSpPr>
        <p:grpSpPr>
          <a:xfrm rot="20025229">
            <a:off x="4355755" y="3388860"/>
            <a:ext cx="3607373" cy="557657"/>
            <a:chOff x="4422960" y="4172347"/>
            <a:chExt cx="3237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14:cNvPr>
                <p14:cNvContentPartPr/>
                <p14:nvPr/>
              </p14:nvContentPartPr>
              <p14:xfrm>
                <a:off x="4422960" y="4172347"/>
                <a:ext cx="3237840" cy="542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1651" y="4160097"/>
                  <a:ext cx="3260457" cy="566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14:cNvPr>
                <p14:cNvContentPartPr/>
                <p14:nvPr/>
              </p14:nvContentPartPr>
              <p14:xfrm>
                <a:off x="6156960" y="4179067"/>
                <a:ext cx="406560" cy="4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5658" y="4166866"/>
                  <a:ext cx="429165" cy="721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C157AF-77D3-43EA-8E2B-5A6E856F29DC}"/>
              </a:ext>
            </a:extLst>
          </p:cNvPr>
          <p:cNvGrpSpPr/>
          <p:nvPr/>
        </p:nvGrpSpPr>
        <p:grpSpPr>
          <a:xfrm>
            <a:off x="4280640" y="2126827"/>
            <a:ext cx="3474960" cy="3285360"/>
            <a:chOff x="4280640" y="2126827"/>
            <a:chExt cx="3474960" cy="32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14:cNvPr>
                <p14:cNvContentPartPr/>
                <p14:nvPr/>
              </p14:nvContentPartPr>
              <p14:xfrm>
                <a:off x="4280640" y="2126827"/>
                <a:ext cx="3474960" cy="328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8040" y="2114227"/>
                  <a:ext cx="3500159" cy="33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14:cNvPr>
                <p14:cNvContentPartPr/>
                <p14:nvPr/>
              </p14:nvContentPartPr>
              <p14:xfrm>
                <a:off x="4768320" y="2363707"/>
                <a:ext cx="338880" cy="56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5716" y="2351104"/>
                  <a:ext cx="364089" cy="5944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605EF3-7AE6-4F75-9883-1B82CE227D6B}"/>
              </a:ext>
            </a:extLst>
          </p:cNvPr>
          <p:cNvSpPr txBox="1"/>
          <p:nvPr/>
        </p:nvSpPr>
        <p:spPr>
          <a:xfrm>
            <a:off x="8038245" y="2363707"/>
            <a:ext cx="2558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Typed code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slower than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untyped code</a:t>
            </a:r>
          </a:p>
        </p:txBody>
      </p:sp>
    </p:spTree>
    <p:extLst>
      <p:ext uri="{BB962C8B-B14F-4D97-AF65-F5344CB8AC3E}">
        <p14:creationId xmlns:p14="http://schemas.microsoft.com/office/powerpoint/2010/main" val="231522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1227" y="365126"/>
            <a:ext cx="11189546" cy="1023408"/>
          </a:xfrm>
        </p:spPr>
        <p:txBody>
          <a:bodyPr>
            <a:normAutofit fontScale="90000"/>
          </a:bodyPr>
          <a:lstStyle/>
          <a:p>
            <a:r>
              <a:rPr lang="en-US" dirty="0"/>
              <a:t>Reticulated Python:  More Types – Slower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781BE-52D7-4C0D-A9EA-77F7223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F5927D-72E7-4B4C-97F0-0F9F94F11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855535"/>
              </p:ext>
            </p:extLst>
          </p:nvPr>
        </p:nvGraphicFramePr>
        <p:xfrm>
          <a:off x="887061" y="1225972"/>
          <a:ext cx="8114700" cy="568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B8BC1A-DE89-41DF-A7B6-7C7A234D086D}"/>
              </a:ext>
            </a:extLst>
          </p:cNvPr>
          <p:cNvCxnSpPr>
            <a:cxnSpLocks/>
          </p:cNvCxnSpPr>
          <p:nvPr/>
        </p:nvCxnSpPr>
        <p:spPr>
          <a:xfrm>
            <a:off x="1998133" y="4734560"/>
            <a:ext cx="70036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3ACE53-0536-499E-84BC-F823C100C501}"/>
              </a:ext>
            </a:extLst>
          </p:cNvPr>
          <p:cNvSpPr txBox="1"/>
          <p:nvPr/>
        </p:nvSpPr>
        <p:spPr>
          <a:xfrm>
            <a:off x="9001761" y="4549894"/>
            <a:ext cx="24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Fully untyped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93F7-7D32-437B-9F4A-4B93F19B56CA}"/>
              </a:ext>
            </a:extLst>
          </p:cNvPr>
          <p:cNvSpPr txBox="1"/>
          <p:nvPr/>
        </p:nvSpPr>
        <p:spPr>
          <a:xfrm>
            <a:off x="2915844" y="88127"/>
            <a:ext cx="6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Vitousek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Swords,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POPL 2017</a:t>
            </a:r>
          </a:p>
        </p:txBody>
      </p:sp>
    </p:spTree>
    <p:extLst>
      <p:ext uri="{BB962C8B-B14F-4D97-AF65-F5344CB8AC3E}">
        <p14:creationId xmlns:p14="http://schemas.microsoft.com/office/powerpoint/2010/main" val="23544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98"/>
    </mc:Choice>
    <mc:Fallback xmlns="">
      <p:transition spd="slow" advTm="56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Graphic spid="5" grpId="1" uiExpand="1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C867-41EE-4745-9318-FC7CE41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Efficiency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7E31-1EDD-44CB-8DE4-E20D0D8D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D1603-6413-4B00-8BC4-7D51D94946E5}"/>
              </a:ext>
            </a:extLst>
          </p:cNvPr>
          <p:cNvSpPr txBox="1"/>
          <p:nvPr/>
        </p:nvSpPr>
        <p:spPr>
          <a:xfrm>
            <a:off x="5205139" y="5390608"/>
            <a:ext cx="2133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More Typed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C1D4C-FEEF-4EE3-891B-F990413436DC}"/>
              </a:ext>
            </a:extLst>
          </p:cNvPr>
          <p:cNvSpPr txBox="1"/>
          <p:nvPr/>
        </p:nvSpPr>
        <p:spPr>
          <a:xfrm rot="16200000">
            <a:off x="2925375" y="350678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Running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17423F1-49E0-444F-892C-9708FDCC95A6}"/>
              </a:ext>
            </a:extLst>
          </p:cNvPr>
          <p:cNvGrpSpPr/>
          <p:nvPr/>
        </p:nvGrpSpPr>
        <p:grpSpPr>
          <a:xfrm>
            <a:off x="4422960" y="4172347"/>
            <a:ext cx="3237840" cy="542160"/>
            <a:chOff x="4422960" y="4172347"/>
            <a:chExt cx="3237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14:cNvPr>
                <p14:cNvContentPartPr/>
                <p14:nvPr/>
              </p14:nvContentPartPr>
              <p14:xfrm>
                <a:off x="4422960" y="4172347"/>
                <a:ext cx="3237840" cy="542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0360" y="4159747"/>
                  <a:ext cx="32630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14:cNvPr>
                <p14:cNvContentPartPr/>
                <p14:nvPr/>
              </p14:nvContentPartPr>
              <p14:xfrm>
                <a:off x="6156960" y="4179067"/>
                <a:ext cx="406560" cy="4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4356" y="4166499"/>
                  <a:ext cx="431767" cy="728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C157AF-77D3-43EA-8E2B-5A6E856F29DC}"/>
              </a:ext>
            </a:extLst>
          </p:cNvPr>
          <p:cNvGrpSpPr/>
          <p:nvPr/>
        </p:nvGrpSpPr>
        <p:grpSpPr>
          <a:xfrm>
            <a:off x="4280640" y="2126827"/>
            <a:ext cx="3474960" cy="3285360"/>
            <a:chOff x="4280640" y="2126827"/>
            <a:chExt cx="3474960" cy="32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14:cNvPr>
                <p14:cNvContentPartPr/>
                <p14:nvPr/>
              </p14:nvContentPartPr>
              <p14:xfrm>
                <a:off x="4280640" y="2126827"/>
                <a:ext cx="3474960" cy="328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8040" y="2114227"/>
                  <a:ext cx="3500159" cy="33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14:cNvPr>
                <p14:cNvContentPartPr/>
                <p14:nvPr/>
              </p14:nvContentPartPr>
              <p14:xfrm>
                <a:off x="4768320" y="2363707"/>
                <a:ext cx="338880" cy="56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5716" y="2351104"/>
                  <a:ext cx="364089" cy="59448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1546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C867-41EE-4745-9318-FC7CE41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Efficiency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7E31-1EDD-44CB-8DE4-E20D0D8D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43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D1603-6413-4B00-8BC4-7D51D94946E5}"/>
              </a:ext>
            </a:extLst>
          </p:cNvPr>
          <p:cNvSpPr txBox="1"/>
          <p:nvPr/>
        </p:nvSpPr>
        <p:spPr>
          <a:xfrm>
            <a:off x="5205139" y="5390608"/>
            <a:ext cx="2133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More Typed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C1D4C-FEEF-4EE3-891B-F990413436DC}"/>
              </a:ext>
            </a:extLst>
          </p:cNvPr>
          <p:cNvSpPr txBox="1"/>
          <p:nvPr/>
        </p:nvSpPr>
        <p:spPr>
          <a:xfrm rot="16200000">
            <a:off x="2925375" y="350678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Running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14:cNvPr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00C96B-2B6F-4140-8525-356EA6DECE0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517423F1-49E0-444F-892C-9708FDCC95A6}"/>
              </a:ext>
            </a:extLst>
          </p:cNvPr>
          <p:cNvGrpSpPr/>
          <p:nvPr/>
        </p:nvGrpSpPr>
        <p:grpSpPr>
          <a:xfrm>
            <a:off x="4334933" y="3454399"/>
            <a:ext cx="3325867" cy="1260107"/>
            <a:chOff x="4422960" y="4172347"/>
            <a:chExt cx="323784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14:cNvPr>
                <p14:cNvContentPartPr/>
                <p14:nvPr/>
              </p14:nvContentPartPr>
              <p14:xfrm>
                <a:off x="4422960" y="4172347"/>
                <a:ext cx="3237840" cy="542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3597A2-7884-4211-B694-B03BF7337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0694" y="4166924"/>
                  <a:ext cx="3262372" cy="5530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14:cNvPr>
                <p14:cNvContentPartPr/>
                <p14:nvPr/>
              </p14:nvContentPartPr>
              <p14:xfrm>
                <a:off x="6156960" y="4179067"/>
                <a:ext cx="406560" cy="47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6FA2DE-F81B-49E8-94AE-27B394A22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44693" y="4173675"/>
                  <a:ext cx="431094" cy="5854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C157AF-77D3-43EA-8E2B-5A6E856F29DC}"/>
              </a:ext>
            </a:extLst>
          </p:cNvPr>
          <p:cNvGrpSpPr/>
          <p:nvPr/>
        </p:nvGrpSpPr>
        <p:grpSpPr>
          <a:xfrm>
            <a:off x="4280640" y="2126827"/>
            <a:ext cx="3474960" cy="3285360"/>
            <a:chOff x="4280640" y="2126827"/>
            <a:chExt cx="3474960" cy="32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14:cNvPr>
                <p14:cNvContentPartPr/>
                <p14:nvPr/>
              </p14:nvContentPartPr>
              <p14:xfrm>
                <a:off x="4280640" y="2126827"/>
                <a:ext cx="3474960" cy="328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A2E4B5-4D1F-41B6-840B-38F88CA416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68040" y="2114227"/>
                  <a:ext cx="3500159" cy="33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14:cNvPr>
                <p14:cNvContentPartPr/>
                <p14:nvPr/>
              </p14:nvContentPartPr>
              <p14:xfrm>
                <a:off x="4768320" y="2363707"/>
                <a:ext cx="338880" cy="56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8FB173-C0EB-472F-AEA9-D53D27B611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5716" y="2351104"/>
                  <a:ext cx="364089" cy="5944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E94A304-5E28-41F6-8F29-A69E8EFDE069}"/>
              </a:ext>
            </a:extLst>
          </p:cNvPr>
          <p:cNvSpPr txBox="1"/>
          <p:nvPr/>
        </p:nvSpPr>
        <p:spPr>
          <a:xfrm>
            <a:off x="5851058" y="1997099"/>
            <a:ext cx="26929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Untyped code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significantly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slower than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typed code</a:t>
            </a:r>
          </a:p>
        </p:txBody>
      </p:sp>
    </p:spTree>
    <p:extLst>
      <p:ext uri="{BB962C8B-B14F-4D97-AF65-F5344CB8AC3E}">
        <p14:creationId xmlns:p14="http://schemas.microsoft.com/office/powerpoint/2010/main" val="46103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943551"/>
              </p:ext>
            </p:extLst>
          </p:nvPr>
        </p:nvGraphicFramePr>
        <p:xfrm>
          <a:off x="1975626" y="741557"/>
          <a:ext cx="8240751" cy="5819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05297" y="247287"/>
            <a:ext cx="178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Sieve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2895D-814F-437C-A49A-9A8E040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6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95"/>
    </mc:Choice>
    <mc:Fallback xmlns="">
      <p:transition spd="slow" advTm="26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5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5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5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5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5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5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5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El"/>
        </p:bldSub>
      </p:bldGraphic>
      <p:bldGraphic spid="5" grpId="1" uiExpand="1">
        <p:bldSub>
          <a:bldChart bld="seriesEl"/>
        </p:bldSub>
      </p:bldGraphic>
      <p:bldGraphic spid="5" grpId="2" uiExpand="1">
        <p:bldSub>
          <a:bldChart bld="seriesEl"/>
        </p:bldSub>
      </p:bldGraphic>
      <p:bldGraphic spid="5" grpId="3" uiExpand="1">
        <p:bldSub>
          <a:bldChart bld="seriesEl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43A472-4CA1-4342-8AEB-C22D9451B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11212"/>
              </p:ext>
            </p:extLst>
          </p:nvPr>
        </p:nvGraphicFramePr>
        <p:xfrm>
          <a:off x="1197735" y="919567"/>
          <a:ext cx="9796532" cy="5532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05300" y="319612"/>
            <a:ext cx="1781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Snake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BF33D-47AC-4A88-AA09-B1D2BDB2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73"/>
    </mc:Choice>
    <mc:Fallback xmlns="">
      <p:transition spd="slow" advTm="26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EB2FFF-F500-4AEB-9F27-85EEE62A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dynamic</a:t>
            </a:r>
            <a:r>
              <a:rPr lang="en-US" dirty="0"/>
              <a:t>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F6A94-6939-48F6-A493-FF16A7E1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0729B-51A0-4E6C-B020-FA334022EB2A}"/>
              </a:ext>
            </a:extLst>
          </p:cNvPr>
          <p:cNvSpPr txBox="1"/>
          <p:nvPr/>
        </p:nvSpPr>
        <p:spPr>
          <a:xfrm>
            <a:off x="2947541" y="1690688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dynamic</a:t>
            </a:r>
            <a:r>
              <a:rPr lang="en-US" sz="2800" dirty="0">
                <a:latin typeface="Consolas" panose="020B0609020204030204" pitchFamily="49" charset="0"/>
              </a:rPr>
              <a:t> l,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dynamic</a:t>
            </a:r>
            <a:r>
              <a:rPr lang="en-US" sz="2800" dirty="0">
                <a:latin typeface="Consolas" panose="020B0609020204030204" pitchFamily="49" charset="0"/>
              </a:rPr>
              <a:t> r)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l == r;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EB2C1-4B58-4B00-B087-A7A749EEBFDB}"/>
              </a:ext>
            </a:extLst>
          </p:cNvPr>
          <p:cNvSpPr txBox="1"/>
          <p:nvPr/>
        </p:nvSpPr>
        <p:spPr>
          <a:xfrm>
            <a:off x="2947541" y="339671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1056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1044</a:t>
            </a:r>
            <a:r>
              <a:rPr lang="en-US" sz="2800" dirty="0"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BAB68F-E837-4A0F-9DA5-2C1B4D0FAB50}"/>
              </a:ext>
            </a:extLst>
          </p:cNvPr>
          <p:cNvGrpSpPr/>
          <p:nvPr/>
        </p:nvGrpSpPr>
        <p:grpSpPr>
          <a:xfrm>
            <a:off x="298018" y="4401246"/>
            <a:ext cx="5902578" cy="1384995"/>
            <a:chOff x="298018" y="4401246"/>
            <a:chExt cx="5902578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3D9A5D-F19A-4AC2-923B-888367B5ED0A}"/>
                </a:ext>
              </a:extLst>
            </p:cNvPr>
            <p:cNvSpPr txBox="1"/>
            <p:nvPr/>
          </p:nvSpPr>
          <p:spPr>
            <a:xfrm>
              <a:off x="298018" y="4401246"/>
              <a:ext cx="5902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 err="1">
                  <a:latin typeface="Consolas" panose="020B0609020204030204" pitchFamily="49" charset="0"/>
                </a:rPr>
                <a:t>Eq</a:t>
              </a:r>
              <a:r>
                <a:rPr lang="en-US" sz="2800" dirty="0"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800" dirty="0">
                  <a:latin typeface="Consolas" panose="020B0609020204030204" pitchFamily="49" charset="0"/>
                </a:rPr>
                <a:t> l,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800" dirty="0">
                  <a:latin typeface="Consolas" panose="020B0609020204030204" pitchFamily="49" charset="0"/>
                </a:rPr>
                <a:t> r) 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800" dirty="0">
                  <a:latin typeface="Consolas" panose="020B0609020204030204" pitchFamily="49" charset="0"/>
                </a:rPr>
                <a:t> l </a:t>
              </a:r>
              <a:r>
                <a:rPr lang="en-US" sz="2800" b="1" dirty="0">
                  <a:latin typeface="Consolas" panose="020B0609020204030204" pitchFamily="49" charset="0"/>
                </a:rPr>
                <a:t>==</a:t>
              </a:r>
              <a:r>
                <a:rPr lang="en-US" sz="2800" dirty="0">
                  <a:latin typeface="Consolas" panose="020B0609020204030204" pitchFamily="49" charset="0"/>
                </a:rPr>
                <a:t> r;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19EEC1-64DA-482C-8834-AC604CC6B42C}"/>
                </a:ext>
              </a:extLst>
            </p:cNvPr>
            <p:cNvSpPr txBox="1"/>
            <p:nvPr/>
          </p:nvSpPr>
          <p:spPr>
            <a:xfrm>
              <a:off x="741275" y="5263020"/>
              <a:ext cx="417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Reference Equality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1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EB2FFF-F500-4AEB-9F27-85EEE62A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dynamic</a:t>
            </a:r>
            <a:r>
              <a:rPr lang="en-US" dirty="0"/>
              <a:t>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F6A94-6939-48F6-A493-FF16A7E1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0729B-51A0-4E6C-B020-FA334022EB2A}"/>
              </a:ext>
            </a:extLst>
          </p:cNvPr>
          <p:cNvSpPr txBox="1"/>
          <p:nvPr/>
        </p:nvSpPr>
        <p:spPr>
          <a:xfrm>
            <a:off x="2947541" y="1690688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dynamic</a:t>
            </a:r>
            <a:r>
              <a:rPr lang="en-US" sz="2800" dirty="0">
                <a:latin typeface="Consolas" panose="020B0609020204030204" pitchFamily="49" charset="0"/>
              </a:rPr>
              <a:t> l,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dynamic</a:t>
            </a:r>
            <a:r>
              <a:rPr lang="en-US" sz="2800" dirty="0">
                <a:latin typeface="Consolas" panose="020B0609020204030204" pitchFamily="49" charset="0"/>
              </a:rPr>
              <a:t> r)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l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800" dirty="0">
                <a:latin typeface="Consolas" panose="020B0609020204030204" pitchFamily="49" charset="0"/>
              </a:rPr>
              <a:t> r;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EB2C1-4B58-4B00-B087-A7A749EEBFDB}"/>
              </a:ext>
            </a:extLst>
          </p:cNvPr>
          <p:cNvSpPr txBox="1"/>
          <p:nvPr/>
        </p:nvSpPr>
        <p:spPr>
          <a:xfrm>
            <a:off x="2947541" y="339671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1056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1044</a:t>
            </a:r>
            <a:r>
              <a:rPr lang="en-US" sz="2800" dirty="0"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3699E-80F7-4296-B6D4-1E7D3E53F8A2}"/>
              </a:ext>
            </a:extLst>
          </p:cNvPr>
          <p:cNvSpPr txBox="1"/>
          <p:nvPr/>
        </p:nvSpPr>
        <p:spPr>
          <a:xfrm>
            <a:off x="5823260" y="2712981"/>
            <a:ext cx="542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Overloaded Operator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C6CE51-E05E-4ECF-8938-0838AE46C60A}"/>
              </a:ext>
            </a:extLst>
          </p:cNvPr>
          <p:cNvCxnSpPr>
            <a:cxnSpLocks/>
          </p:cNvCxnSpPr>
          <p:nvPr/>
        </p:nvCxnSpPr>
        <p:spPr>
          <a:xfrm flipH="1" flipV="1">
            <a:off x="5419289" y="2567031"/>
            <a:ext cx="403971" cy="407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683953-9D01-4EA6-A162-9E3FEA31C7CE}"/>
              </a:ext>
            </a:extLst>
          </p:cNvPr>
          <p:cNvGrpSpPr/>
          <p:nvPr/>
        </p:nvGrpSpPr>
        <p:grpSpPr>
          <a:xfrm>
            <a:off x="298018" y="4401246"/>
            <a:ext cx="5902578" cy="1384995"/>
            <a:chOff x="298018" y="4401246"/>
            <a:chExt cx="5902578" cy="13849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EC1C-2F89-4D3C-A9BB-BAD7F676AF44}"/>
                </a:ext>
              </a:extLst>
            </p:cNvPr>
            <p:cNvSpPr txBox="1"/>
            <p:nvPr/>
          </p:nvSpPr>
          <p:spPr>
            <a:xfrm>
              <a:off x="298018" y="4401246"/>
              <a:ext cx="5902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 err="1">
                  <a:latin typeface="Consolas" panose="020B0609020204030204" pitchFamily="49" charset="0"/>
                </a:rPr>
                <a:t>Eq</a:t>
              </a:r>
              <a:r>
                <a:rPr lang="en-US" sz="2800" dirty="0">
                  <a:latin typeface="Consolas" panose="020B0609020204030204" pitchFamily="49" charset="0"/>
                </a:rPr>
                <a:t>(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800" dirty="0">
                  <a:latin typeface="Consolas" panose="020B0609020204030204" pitchFamily="49" charset="0"/>
                </a:rPr>
                <a:t> l,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800" dirty="0">
                  <a:latin typeface="Consolas" panose="020B0609020204030204" pitchFamily="49" charset="0"/>
                </a:rPr>
                <a:t> r) 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800" dirty="0">
                  <a:latin typeface="Consolas" panose="020B0609020204030204" pitchFamily="49" charset="0"/>
                </a:rPr>
                <a:t> l </a:t>
              </a:r>
              <a:r>
                <a:rPr lang="en-US" sz="2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sz="2800" dirty="0">
                  <a:latin typeface="Consolas" panose="020B0609020204030204" pitchFamily="49" charset="0"/>
                </a:rPr>
                <a:t> r;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67159F-4A3A-44D5-A18D-715732DAAF0A}"/>
                </a:ext>
              </a:extLst>
            </p:cNvPr>
            <p:cNvSpPr txBox="1"/>
            <p:nvPr/>
          </p:nvSpPr>
          <p:spPr>
            <a:xfrm>
              <a:off x="741275" y="5263020"/>
              <a:ext cx="417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Reference Equality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3084B-6266-4E54-842C-E2BF14A7ACDB}"/>
              </a:ext>
            </a:extLst>
          </p:cNvPr>
          <p:cNvGrpSpPr/>
          <p:nvPr/>
        </p:nvGrpSpPr>
        <p:grpSpPr>
          <a:xfrm>
            <a:off x="6634238" y="4401245"/>
            <a:ext cx="4719562" cy="1408440"/>
            <a:chOff x="6634238" y="4401245"/>
            <a:chExt cx="4719562" cy="14084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FAA66C-55A4-415D-AB82-097E84410206}"/>
                </a:ext>
              </a:extLst>
            </p:cNvPr>
            <p:cNvSpPr txBox="1"/>
            <p:nvPr/>
          </p:nvSpPr>
          <p:spPr>
            <a:xfrm>
              <a:off x="6634238" y="4401245"/>
              <a:ext cx="47195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 err="1">
                  <a:latin typeface="Consolas" panose="020B0609020204030204" pitchFamily="49" charset="0"/>
                </a:rPr>
                <a:t>Eq</a:t>
              </a:r>
              <a:r>
                <a:rPr lang="en-US" sz="2800" dirty="0">
                  <a:latin typeface="Consolas" panose="020B0609020204030204" pitchFamily="49" charset="0"/>
                </a:rPr>
                <a:t>(</a:t>
              </a:r>
              <a:r>
                <a:rPr lang="en-US" sz="28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>
                  <a:latin typeface="Consolas" panose="020B0609020204030204" pitchFamily="49" charset="0"/>
                </a:rPr>
                <a:t> l, </a:t>
              </a:r>
              <a:r>
                <a:rPr lang="en-US" sz="28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>
                  <a:latin typeface="Consolas" panose="020B0609020204030204" pitchFamily="49" charset="0"/>
                </a:rPr>
                <a:t> r) 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800" dirty="0">
                  <a:latin typeface="Consolas" panose="020B0609020204030204" pitchFamily="49" charset="0"/>
                </a:rPr>
                <a:t> l </a:t>
              </a:r>
              <a:r>
                <a:rPr lang="en-US" sz="2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sz="2800" dirty="0">
                  <a:latin typeface="Consolas" panose="020B0609020204030204" pitchFamily="49" charset="0"/>
                </a:rPr>
                <a:t> r;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FA8722-9BF5-4D66-9EE5-F01CA6AE40DC}"/>
                </a:ext>
              </a:extLst>
            </p:cNvPr>
            <p:cNvSpPr txBox="1"/>
            <p:nvPr/>
          </p:nvSpPr>
          <p:spPr>
            <a:xfrm>
              <a:off x="6983666" y="5286465"/>
              <a:ext cx="417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Value Equality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2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EB2FFF-F500-4AEB-9F27-85EEE62A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dynamic</a:t>
            </a:r>
            <a:r>
              <a:rPr lang="en-US" dirty="0"/>
              <a:t>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F6A94-6939-48F6-A493-FF16A7E1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0729B-51A0-4E6C-B020-FA334022EB2A}"/>
              </a:ext>
            </a:extLst>
          </p:cNvPr>
          <p:cNvSpPr txBox="1"/>
          <p:nvPr/>
        </p:nvSpPr>
        <p:spPr>
          <a:xfrm>
            <a:off x="2947541" y="1690688"/>
            <a:ext cx="6296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dynamic</a:t>
            </a:r>
            <a:r>
              <a:rPr lang="en-US" sz="2800" dirty="0">
                <a:latin typeface="Consolas" panose="020B0609020204030204" pitchFamily="49" charset="0"/>
              </a:rPr>
              <a:t> l,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dynamic</a:t>
            </a:r>
            <a:r>
              <a:rPr lang="en-US" sz="2800" dirty="0">
                <a:latin typeface="Consolas" panose="020B0609020204030204" pitchFamily="49" charset="0"/>
              </a:rPr>
              <a:t> r)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latin typeface="Consolas" panose="020B0609020204030204" pitchFamily="49" charset="0"/>
              </a:rPr>
              <a:t> l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==</a:t>
            </a:r>
            <a:r>
              <a:rPr lang="en-US" sz="2800" dirty="0">
                <a:latin typeface="Consolas" panose="020B0609020204030204" pitchFamily="49" charset="0"/>
              </a:rPr>
              <a:t> r;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EB2C1-4B58-4B00-B087-A7A749EEBFDB}"/>
              </a:ext>
            </a:extLst>
          </p:cNvPr>
          <p:cNvSpPr txBox="1"/>
          <p:nvPr/>
        </p:nvSpPr>
        <p:spPr>
          <a:xfrm>
            <a:off x="2947541" y="3396718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1056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1044</a:t>
            </a:r>
            <a:r>
              <a:rPr lang="en-US" sz="2800" dirty="0"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3699E-80F7-4296-B6D4-1E7D3E53F8A2}"/>
              </a:ext>
            </a:extLst>
          </p:cNvPr>
          <p:cNvSpPr txBox="1"/>
          <p:nvPr/>
        </p:nvSpPr>
        <p:spPr>
          <a:xfrm>
            <a:off x="5823260" y="2712981"/>
            <a:ext cx="542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Overloaded Operator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C6CE51-E05E-4ECF-8938-0838AE46C60A}"/>
              </a:ext>
            </a:extLst>
          </p:cNvPr>
          <p:cNvCxnSpPr>
            <a:cxnSpLocks/>
          </p:cNvCxnSpPr>
          <p:nvPr/>
        </p:nvCxnSpPr>
        <p:spPr>
          <a:xfrm flipH="1" flipV="1">
            <a:off x="5419289" y="2567031"/>
            <a:ext cx="403971" cy="407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683953-9D01-4EA6-A162-9E3FEA31C7CE}"/>
              </a:ext>
            </a:extLst>
          </p:cNvPr>
          <p:cNvGrpSpPr/>
          <p:nvPr/>
        </p:nvGrpSpPr>
        <p:grpSpPr>
          <a:xfrm>
            <a:off x="298018" y="4401246"/>
            <a:ext cx="6099747" cy="1384995"/>
            <a:chOff x="298018" y="4401246"/>
            <a:chExt cx="6099747" cy="13849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EC1C-2F89-4D3C-A9BB-BAD7F676AF44}"/>
                </a:ext>
              </a:extLst>
            </p:cNvPr>
            <p:cNvSpPr txBox="1"/>
            <p:nvPr/>
          </p:nvSpPr>
          <p:spPr>
            <a:xfrm>
              <a:off x="298018" y="4401246"/>
              <a:ext cx="609974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 err="1">
                  <a:latin typeface="Consolas" panose="020B0609020204030204" pitchFamily="49" charset="0"/>
                </a:rPr>
                <a:t>Eq</a:t>
              </a:r>
              <a:r>
                <a:rPr lang="en-US" sz="2800" dirty="0">
                  <a:latin typeface="Consolas" panose="020B0609020204030204" pitchFamily="49" charset="0"/>
                </a:rPr>
                <a:t>(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dynamic</a:t>
              </a:r>
              <a:r>
                <a:rPr lang="en-US" sz="2800" dirty="0">
                  <a:latin typeface="Consolas" panose="020B0609020204030204" pitchFamily="49" charset="0"/>
                </a:rPr>
                <a:t> l,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2800" dirty="0">
                  <a:latin typeface="Consolas" panose="020B0609020204030204" pitchFamily="49" charset="0"/>
                </a:rPr>
                <a:t> r) 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800" dirty="0">
                  <a:latin typeface="Consolas" panose="020B0609020204030204" pitchFamily="49" charset="0"/>
                </a:rPr>
                <a:t> l </a:t>
              </a:r>
              <a:r>
                <a:rPr lang="en-US" sz="2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sz="2800" dirty="0">
                  <a:latin typeface="Consolas" panose="020B0609020204030204" pitchFamily="49" charset="0"/>
                </a:rPr>
                <a:t> r;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67159F-4A3A-44D5-A18D-715732DAAF0A}"/>
                </a:ext>
              </a:extLst>
            </p:cNvPr>
            <p:cNvSpPr txBox="1"/>
            <p:nvPr/>
          </p:nvSpPr>
          <p:spPr>
            <a:xfrm>
              <a:off x="741275" y="5263020"/>
              <a:ext cx="3965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3084B-6266-4E54-842C-E2BF14A7ACDB}"/>
              </a:ext>
            </a:extLst>
          </p:cNvPr>
          <p:cNvGrpSpPr/>
          <p:nvPr/>
        </p:nvGrpSpPr>
        <p:grpSpPr>
          <a:xfrm>
            <a:off x="6634238" y="4401245"/>
            <a:ext cx="5508239" cy="1408440"/>
            <a:chOff x="6634238" y="4401245"/>
            <a:chExt cx="5508239" cy="14084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FAA66C-55A4-415D-AB82-097E84410206}"/>
                </a:ext>
              </a:extLst>
            </p:cNvPr>
            <p:cNvSpPr txBox="1"/>
            <p:nvPr/>
          </p:nvSpPr>
          <p:spPr>
            <a:xfrm>
              <a:off x="6634238" y="4401245"/>
              <a:ext cx="550823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 err="1">
                  <a:latin typeface="Consolas" panose="020B0609020204030204" pitchFamily="49" charset="0"/>
                </a:rPr>
                <a:t>Eq</a:t>
              </a:r>
              <a:r>
                <a:rPr lang="en-US" sz="2800" dirty="0">
                  <a:latin typeface="Consolas" panose="020B0609020204030204" pitchFamily="49" charset="0"/>
                </a:rPr>
                <a:t>(</a:t>
              </a:r>
              <a:r>
                <a:rPr lang="en-US" sz="2800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dynamic</a:t>
              </a:r>
              <a:r>
                <a:rPr lang="en-US" sz="2800" dirty="0">
                  <a:latin typeface="Consolas" panose="020B0609020204030204" pitchFamily="49" charset="0"/>
                </a:rPr>
                <a:t> l, </a:t>
              </a:r>
              <a:r>
                <a:rPr lang="en-US" sz="28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>
                  <a:latin typeface="Consolas" panose="020B0609020204030204" pitchFamily="49" charset="0"/>
                </a:rPr>
                <a:t> r) {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  </a:t>
              </a:r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800" dirty="0">
                  <a:latin typeface="Consolas" panose="020B0609020204030204" pitchFamily="49" charset="0"/>
                </a:rPr>
                <a:t> l </a:t>
              </a:r>
              <a:r>
                <a:rPr lang="en-US" sz="2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==</a:t>
              </a:r>
              <a:r>
                <a:rPr lang="en-US" sz="2800" dirty="0">
                  <a:latin typeface="Consolas" panose="020B0609020204030204" pitchFamily="49" charset="0"/>
                </a:rPr>
                <a:t> r;</a:t>
              </a:r>
            </a:p>
            <a:p>
              <a:r>
                <a:rPr lang="en-US" sz="28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FA8722-9BF5-4D66-9EE5-F01CA6AE40DC}"/>
                </a:ext>
              </a:extLst>
            </p:cNvPr>
            <p:cNvSpPr txBox="1"/>
            <p:nvPr/>
          </p:nvSpPr>
          <p:spPr>
            <a:xfrm>
              <a:off x="6983666" y="5286465"/>
              <a:ext cx="4171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879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A62D-39B9-4C3F-B4C5-B76611B5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Predictable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6F03-63CE-44DD-84B3-F402D642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2006, the term </a:t>
            </a:r>
            <a:r>
              <a:rPr lang="en-US" i="1" dirty="0">
                <a:solidFill>
                  <a:schemeClr val="bg1"/>
                </a:solidFill>
              </a:rPr>
              <a:t>gradual typing </a:t>
            </a:r>
            <a:r>
              <a:rPr lang="en-US" dirty="0">
                <a:solidFill>
                  <a:schemeClr val="bg1"/>
                </a:solidFill>
              </a:rPr>
              <a:t>has become quite popular but its meaning has become diluted to encompass anything related to the integration of static and dynamic typing.</a:t>
            </a:r>
          </a:p>
          <a:p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en-US" dirty="0" err="1">
                <a:solidFill>
                  <a:schemeClr val="bg1"/>
                </a:solidFill>
              </a:rPr>
              <a:t>Siek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Vitousek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Cimini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Boyland</a:t>
            </a:r>
            <a:r>
              <a:rPr lang="en-US" dirty="0">
                <a:solidFill>
                  <a:schemeClr val="bg1"/>
                </a:solidFill>
              </a:rPr>
              <a:t>: “Refined Criteria for Gradual Typing”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2C7A9-DDCC-4B49-BD19-DB8C458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6F5F-CD9F-46A9-A0FB-56659E5A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1A7EF-31A3-4D56-B851-C4235B2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5DCAB-1D1D-4E72-B10D-4E98F5B4B8E8}"/>
              </a:ext>
            </a:extLst>
          </p:cNvPr>
          <p:cNvSpPr txBox="1"/>
          <p:nvPr/>
        </p:nvSpPr>
        <p:spPr>
          <a:xfrm>
            <a:off x="1511789" y="2213517"/>
            <a:ext cx="9168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Design</a:t>
            </a:r>
            <a:r>
              <a:rPr lang="en-US" sz="2800" dirty="0"/>
              <a:t> language where gradual typing is an equal member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7B499-6790-4617-B950-0675CA230058}"/>
              </a:ext>
            </a:extLst>
          </p:cNvPr>
          <p:cNvSpPr txBox="1"/>
          <p:nvPr/>
        </p:nvSpPr>
        <p:spPr>
          <a:xfrm>
            <a:off x="1329951" y="3155244"/>
            <a:ext cx="953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Advantage: not constrained by existing language and runtime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D9D4B-D0AA-49E1-B10D-31B48A68A63B}"/>
              </a:ext>
            </a:extLst>
          </p:cNvPr>
          <p:cNvSpPr txBox="1"/>
          <p:nvPr/>
        </p:nvSpPr>
        <p:spPr>
          <a:xfrm>
            <a:off x="2248953" y="4096971"/>
            <a:ext cx="769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ym typeface="Wingdings" panose="05000000000000000000" pitchFamily="2" charset="2"/>
              </a:rPr>
              <a:t> enables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co-design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of type system and runtime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46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5C2A6A-1376-4441-95FE-8ADDACC28FFC}"/>
              </a:ext>
            </a:extLst>
          </p:cNvPr>
          <p:cNvSpPr/>
          <p:nvPr/>
        </p:nvSpPr>
        <p:spPr>
          <a:xfrm>
            <a:off x="2202166" y="1727314"/>
            <a:ext cx="7794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Changes to the annotations</a:t>
            </a:r>
            <a:r>
              <a:rPr lang="en-US" sz="4000" i="1" dirty="0">
                <a:latin typeface="+mj-lt"/>
              </a:rPr>
              <a:t> of a gradually typed program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should not change </a:t>
            </a:r>
            <a:r>
              <a:rPr lang="en-US" sz="4000" i="1" dirty="0">
                <a:latin typeface="+mj-lt"/>
              </a:rPr>
              <a:t>the static or dynamic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behavior</a:t>
            </a:r>
            <a:r>
              <a:rPr lang="en-US" sz="4000" i="1" dirty="0">
                <a:latin typeface="+mj-lt"/>
              </a:rPr>
              <a:t> of the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62141-01B8-486B-B84A-E471F158B15F}"/>
              </a:ext>
            </a:extLst>
          </p:cNvPr>
          <p:cNvSpPr txBox="1"/>
          <p:nvPr/>
        </p:nvSpPr>
        <p:spPr>
          <a:xfrm>
            <a:off x="2919361" y="4281858"/>
            <a:ext cx="6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Vitousek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Cimini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Boyland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SNAPL 2015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ED0EE-67D7-48BE-BAF7-7BE2277191B5}"/>
              </a:ext>
            </a:extLst>
          </p:cNvPr>
          <p:cNvSpPr txBox="1"/>
          <p:nvPr/>
        </p:nvSpPr>
        <p:spPr>
          <a:xfrm>
            <a:off x="3989548" y="4651191"/>
            <a:ext cx="4219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“Gradual Guarantee”</a:t>
            </a:r>
          </a:p>
        </p:txBody>
      </p:sp>
      <p:sp>
        <p:nvSpPr>
          <p:cNvPr id="108" name="Slide Number Placeholder 107">
            <a:extLst>
              <a:ext uri="{FF2B5EF4-FFF2-40B4-BE49-F238E27FC236}">
                <a16:creationId xmlns:a16="http://schemas.microsoft.com/office/drawing/2014/main" id="{677EE818-0B57-4B7B-B624-0F6B40F4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777EA-D828-4E73-8BB4-0E7A44C07220}"/>
              </a:ext>
            </a:extLst>
          </p:cNvPr>
          <p:cNvSpPr txBox="1"/>
          <p:nvPr/>
        </p:nvSpPr>
        <p:spPr>
          <a:xfrm>
            <a:off x="5429694" y="1296701"/>
            <a:ext cx="114122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correct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87441A-48BE-453D-A774-309BB96F3E0B}"/>
                  </a:ext>
                </a:extLst>
              </p14:cNvPr>
              <p14:cNvContentPartPr/>
              <p14:nvPr/>
            </p14:nvContentPartPr>
            <p14:xfrm>
              <a:off x="5748536" y="1715207"/>
              <a:ext cx="411480" cy="42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87441A-48BE-453D-A774-309BB96F3E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936" y="1702607"/>
                <a:ext cx="43668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46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FB39-D553-44D4-93B7-D360CC20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Exploiting the Gradual Guarantee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618C3-2868-4141-9A52-4F614C15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016B9C-F969-4F15-9096-6DD9306F0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5444"/>
              </p:ext>
            </p:extLst>
          </p:nvPr>
        </p:nvGraphicFramePr>
        <p:xfrm>
          <a:off x="3458127" y="2674302"/>
          <a:ext cx="217927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9273">
                  <a:extLst>
                    <a:ext uri="{9D8B030D-6E8A-4147-A177-3AD203B41FA5}">
                      <a16:colId xmlns:a16="http://schemas.microsoft.com/office/drawing/2014/main" val="260499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Meta-Info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Field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6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Field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5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Field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4314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9D893-CA4B-4FCE-B08A-7C40ECF5EC22}"/>
              </a:ext>
            </a:extLst>
          </p:cNvPr>
          <p:cNvCxnSpPr/>
          <p:nvPr/>
        </p:nvCxnSpPr>
        <p:spPr>
          <a:xfrm>
            <a:off x="5394120" y="2913667"/>
            <a:ext cx="118284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315166-3B3C-437B-86D2-216000E81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23491"/>
              </p:ext>
            </p:extLst>
          </p:nvPr>
        </p:nvGraphicFramePr>
        <p:xfrm>
          <a:off x="6576967" y="2674302"/>
          <a:ext cx="3624045" cy="1554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24045">
                  <a:extLst>
                    <a:ext uri="{9D8B030D-6E8A-4147-A177-3AD203B41FA5}">
                      <a16:colId xmlns:a16="http://schemas.microsoft.com/office/drawing/2014/main" val="260499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Nominal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Virtual Method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6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Interface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521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48D2F1-D56E-4A8A-B6E8-2430E468FA5D}"/>
              </a:ext>
            </a:extLst>
          </p:cNvPr>
          <p:cNvSpPr txBox="1"/>
          <p:nvPr/>
        </p:nvSpPr>
        <p:spPr>
          <a:xfrm rot="16200000">
            <a:off x="1758834" y="3434089"/>
            <a:ext cx="25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 Layout</a:t>
            </a:r>
          </a:p>
        </p:txBody>
      </p:sp>
    </p:spTree>
    <p:extLst>
      <p:ext uri="{BB962C8B-B14F-4D97-AF65-F5344CB8AC3E}">
        <p14:creationId xmlns:p14="http://schemas.microsoft.com/office/powerpoint/2010/main" val="30762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618C3-2868-4141-9A52-4F614C15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315166-3B3C-437B-86D2-216000E81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034905"/>
              </p:ext>
            </p:extLst>
          </p:nvPr>
        </p:nvGraphicFramePr>
        <p:xfrm>
          <a:off x="6576967" y="2674302"/>
          <a:ext cx="3624045" cy="20726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24045">
                  <a:extLst>
                    <a:ext uri="{9D8B030D-6E8A-4147-A177-3AD203B41FA5}">
                      <a16:colId xmlns:a16="http://schemas.microsoft.com/office/drawing/2014/main" val="260499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Nominal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Virtual Method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6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Interface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5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Dynamic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43140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37D3653D-FB94-4C3C-B4BB-9F6A55B0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Exploiting the Gradual Guarantee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399E03-A9C1-499B-B4D1-88017190C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11183"/>
              </p:ext>
            </p:extLst>
          </p:nvPr>
        </p:nvGraphicFramePr>
        <p:xfrm>
          <a:off x="3458127" y="2674302"/>
          <a:ext cx="217927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79273">
                  <a:extLst>
                    <a:ext uri="{9D8B030D-6E8A-4147-A177-3AD203B41FA5}">
                      <a16:colId xmlns:a16="http://schemas.microsoft.com/office/drawing/2014/main" val="260499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Meta-Info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Field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6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Field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5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Field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14314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7FB2F-8C7E-446B-9008-C4F7E410E903}"/>
              </a:ext>
            </a:extLst>
          </p:cNvPr>
          <p:cNvCxnSpPr/>
          <p:nvPr/>
        </p:nvCxnSpPr>
        <p:spPr>
          <a:xfrm>
            <a:off x="5394120" y="2913667"/>
            <a:ext cx="1182847" cy="0"/>
          </a:xfrm>
          <a:prstGeom prst="straightConnector1">
            <a:avLst/>
          </a:prstGeom>
          <a:ln w="762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F031D3-339E-4C87-A509-EBC764149927}"/>
              </a:ext>
            </a:extLst>
          </p:cNvPr>
          <p:cNvSpPr txBox="1"/>
          <p:nvPr/>
        </p:nvSpPr>
        <p:spPr>
          <a:xfrm rot="16200000">
            <a:off x="1758834" y="3434089"/>
            <a:ext cx="2587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65070-9B0C-4253-9E5F-237F0EB97698}"/>
              </a:ext>
            </a:extLst>
          </p:cNvPr>
          <p:cNvSpPr txBox="1"/>
          <p:nvPr/>
        </p:nvSpPr>
        <p:spPr>
          <a:xfrm>
            <a:off x="3613782" y="5730556"/>
            <a:ext cx="496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Allende, Fabry, and Tanter, DLS 2013</a:t>
            </a:r>
          </a:p>
        </p:txBody>
      </p:sp>
    </p:spTree>
    <p:extLst>
      <p:ext uri="{BB962C8B-B14F-4D97-AF65-F5344CB8AC3E}">
        <p14:creationId xmlns:p14="http://schemas.microsoft.com/office/powerpoint/2010/main" val="1252197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604-E9AF-40A3-AE4A-27C01E9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6484A-36BA-412F-9F23-9A54A61E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32482-F49F-43F5-98E5-EF2240BC468A}"/>
              </a:ext>
            </a:extLst>
          </p:cNvPr>
          <p:cNvSpPr txBox="1"/>
          <p:nvPr/>
        </p:nvSpPr>
        <p:spPr>
          <a:xfrm flipH="1">
            <a:off x="428859" y="3429000"/>
            <a:ext cx="5511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Type System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CA0AD-65B0-4D04-8FD6-81C41E9577A5}"/>
              </a:ext>
            </a:extLst>
          </p:cNvPr>
          <p:cNvSpPr txBox="1"/>
          <p:nvPr/>
        </p:nvSpPr>
        <p:spPr>
          <a:xfrm flipH="1">
            <a:off x="6704766" y="3429000"/>
            <a:ext cx="3906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Implementation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2DFAA79-175B-45A8-B827-835B9D99D591}"/>
              </a:ext>
            </a:extLst>
          </p:cNvPr>
          <p:cNvSpPr/>
          <p:nvPr/>
        </p:nvSpPr>
        <p:spPr>
          <a:xfrm>
            <a:off x="4203521" y="2806297"/>
            <a:ext cx="2032820" cy="2111564"/>
          </a:xfrm>
          <a:prstGeom prst="arc">
            <a:avLst>
              <a:gd name="adj1" fmla="val 11767459"/>
              <a:gd name="adj2" fmla="val 9522342"/>
            </a:avLst>
          </a:prstGeom>
          <a:noFill/>
          <a:ln w="190500">
            <a:solidFill>
              <a:schemeClr val="tx1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2461DD5-642C-41D4-A3C0-9251E8E404F7}"/>
              </a:ext>
            </a:extLst>
          </p:cNvPr>
          <p:cNvSpPr/>
          <p:nvPr/>
        </p:nvSpPr>
        <p:spPr>
          <a:xfrm>
            <a:off x="2921160" y="2291546"/>
            <a:ext cx="6345980" cy="3141066"/>
          </a:xfrm>
          <a:prstGeom prst="arc">
            <a:avLst>
              <a:gd name="adj1" fmla="val 11263405"/>
              <a:gd name="adj2" fmla="val 21099424"/>
            </a:avLst>
          </a:prstGeom>
          <a:noFill/>
          <a:ln w="190500">
            <a:solidFill>
              <a:schemeClr val="tx1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0EB8548-47E9-430B-80D7-D79A782E09F0}"/>
              </a:ext>
            </a:extLst>
          </p:cNvPr>
          <p:cNvSpPr/>
          <p:nvPr/>
        </p:nvSpPr>
        <p:spPr>
          <a:xfrm>
            <a:off x="2923010" y="2291546"/>
            <a:ext cx="6345980" cy="3141066"/>
          </a:xfrm>
          <a:prstGeom prst="arc">
            <a:avLst>
              <a:gd name="adj1" fmla="val 373193"/>
              <a:gd name="adj2" fmla="val 10392528"/>
            </a:avLst>
          </a:prstGeom>
          <a:noFill/>
          <a:ln w="190500">
            <a:solidFill>
              <a:schemeClr val="tx1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F22C-FB45-4B81-8F41-D92CB546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Snake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FE26D-8E80-4371-B215-07269CF8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C9BBE4-A6D8-43D0-8BB2-13F49FAC7C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914352"/>
              </p:ext>
            </p:extLst>
          </p:nvPr>
        </p:nvGraphicFramePr>
        <p:xfrm>
          <a:off x="1197735" y="1341912"/>
          <a:ext cx="9796532" cy="511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532729-7406-4523-9FB2-BC9C94791F77}"/>
              </a:ext>
            </a:extLst>
          </p:cNvPr>
          <p:cNvCxnSpPr>
            <a:cxnSpLocks/>
          </p:cNvCxnSpPr>
          <p:nvPr/>
        </p:nvCxnSpPr>
        <p:spPr>
          <a:xfrm>
            <a:off x="2261191" y="2490781"/>
            <a:ext cx="849895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AF0793-51C3-4017-89EE-5F8F2782135D}"/>
              </a:ext>
            </a:extLst>
          </p:cNvPr>
          <p:cNvSpPr/>
          <p:nvPr/>
        </p:nvSpPr>
        <p:spPr>
          <a:xfrm>
            <a:off x="3164966" y="2266672"/>
            <a:ext cx="347329" cy="3473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D589B6-D3A1-45EB-8550-A3764CB7FB01}"/>
              </a:ext>
            </a:extLst>
          </p:cNvPr>
          <p:cNvSpPr/>
          <p:nvPr/>
        </p:nvSpPr>
        <p:spPr>
          <a:xfrm>
            <a:off x="4234360" y="2296589"/>
            <a:ext cx="347329" cy="3473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5DDC2E-A4BA-4F70-88A6-B9B498D1B52A}"/>
              </a:ext>
            </a:extLst>
          </p:cNvPr>
          <p:cNvSpPr/>
          <p:nvPr/>
        </p:nvSpPr>
        <p:spPr>
          <a:xfrm>
            <a:off x="6360757" y="2309110"/>
            <a:ext cx="347329" cy="3473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2B0B2-24B9-4EF3-9DFD-CB898C509D46}"/>
              </a:ext>
            </a:extLst>
          </p:cNvPr>
          <p:cNvSpPr txBox="1"/>
          <p:nvPr/>
        </p:nvSpPr>
        <p:spPr>
          <a:xfrm>
            <a:off x="9398821" y="2024837"/>
            <a:ext cx="2555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Fully untyped running time</a:t>
            </a:r>
          </a:p>
        </p:txBody>
      </p:sp>
    </p:spTree>
    <p:extLst>
      <p:ext uri="{BB962C8B-B14F-4D97-AF65-F5344CB8AC3E}">
        <p14:creationId xmlns:p14="http://schemas.microsoft.com/office/powerpoint/2010/main" val="1420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9" grpId="0" animBg="1"/>
      <p:bldP spid="10" grpId="0" animBg="1"/>
      <p:bldP spid="11" grpId="0" animBg="1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5A3406-9B65-441A-813F-5D607391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55</a:t>
            </a:fld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CEF75D4-EDE9-442C-A1CA-0A2E49454667}"/>
              </a:ext>
            </a:extLst>
          </p:cNvPr>
          <p:cNvSpPr txBox="1"/>
          <p:nvPr/>
        </p:nvSpPr>
        <p:spPr>
          <a:xfrm>
            <a:off x="7847547" y="6087519"/>
            <a:ext cx="278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Prototyping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A058E-F69E-4F2C-9007-397567E8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76" y="261694"/>
            <a:ext cx="98869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91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22D092-5E93-4106-80CD-E26C46A781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6277" y="250290"/>
            <a:ext cx="9886950" cy="65246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1F7D09-E751-4BC9-98DE-CF36C790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 Gradual Typing is Nominally Alive and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7C2F2-5F6C-4CBA-809B-FC065FB0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604-E9AF-40A3-AE4A-27C01E93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6484A-36BA-412F-9F23-9A54A61E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32482-F49F-43F5-98E5-EF2240BC468A}"/>
              </a:ext>
            </a:extLst>
          </p:cNvPr>
          <p:cNvSpPr txBox="1"/>
          <p:nvPr/>
        </p:nvSpPr>
        <p:spPr>
          <a:xfrm flipH="1">
            <a:off x="428859" y="3429000"/>
            <a:ext cx="5511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Type System </a:t>
            </a:r>
            <a:r>
              <a:rPr lang="en-US" sz="4000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CA0AD-65B0-4D04-8FD6-81C41E9577A5}"/>
              </a:ext>
            </a:extLst>
          </p:cNvPr>
          <p:cNvSpPr txBox="1"/>
          <p:nvPr/>
        </p:nvSpPr>
        <p:spPr>
          <a:xfrm flipH="1">
            <a:off x="6704766" y="3429000"/>
            <a:ext cx="3906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Implementation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2DFAA79-175B-45A8-B827-835B9D99D591}"/>
              </a:ext>
            </a:extLst>
          </p:cNvPr>
          <p:cNvSpPr/>
          <p:nvPr/>
        </p:nvSpPr>
        <p:spPr>
          <a:xfrm>
            <a:off x="4203521" y="2806297"/>
            <a:ext cx="2032820" cy="2111564"/>
          </a:xfrm>
          <a:prstGeom prst="arc">
            <a:avLst>
              <a:gd name="adj1" fmla="val 11767459"/>
              <a:gd name="adj2" fmla="val 9522342"/>
            </a:avLst>
          </a:prstGeom>
          <a:noFill/>
          <a:ln w="190500">
            <a:solidFill>
              <a:schemeClr val="tx1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2461DD5-642C-41D4-A3C0-9251E8E404F7}"/>
              </a:ext>
            </a:extLst>
          </p:cNvPr>
          <p:cNvSpPr/>
          <p:nvPr/>
        </p:nvSpPr>
        <p:spPr>
          <a:xfrm>
            <a:off x="2921160" y="2291546"/>
            <a:ext cx="6345980" cy="3141066"/>
          </a:xfrm>
          <a:prstGeom prst="arc">
            <a:avLst>
              <a:gd name="adj1" fmla="val 11263405"/>
              <a:gd name="adj2" fmla="val 21099424"/>
            </a:avLst>
          </a:prstGeom>
          <a:noFill/>
          <a:ln w="190500">
            <a:solidFill>
              <a:schemeClr val="tx1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0EB8548-47E9-430B-80D7-D79A782E09F0}"/>
              </a:ext>
            </a:extLst>
          </p:cNvPr>
          <p:cNvSpPr/>
          <p:nvPr/>
        </p:nvSpPr>
        <p:spPr>
          <a:xfrm>
            <a:off x="2923010" y="2291546"/>
            <a:ext cx="6345980" cy="3141066"/>
          </a:xfrm>
          <a:prstGeom prst="arc">
            <a:avLst>
              <a:gd name="adj1" fmla="val 373193"/>
              <a:gd name="adj2" fmla="val 10392528"/>
            </a:avLst>
          </a:prstGeom>
          <a:noFill/>
          <a:ln w="190500">
            <a:solidFill>
              <a:schemeClr val="tx1"/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0BA08B-508C-4470-91D9-9AAFD2836DBF}"/>
              </a:ext>
            </a:extLst>
          </p:cNvPr>
          <p:cNvGrpSpPr/>
          <p:nvPr/>
        </p:nvGrpSpPr>
        <p:grpSpPr>
          <a:xfrm>
            <a:off x="8657877" y="1470889"/>
            <a:ext cx="2717532" cy="646331"/>
            <a:chOff x="8657877" y="1590347"/>
            <a:chExt cx="2717532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93EE0A-4AF0-4500-9DAA-292881C703BD}"/>
                </a:ext>
              </a:extLst>
            </p:cNvPr>
            <p:cNvSpPr txBox="1"/>
            <p:nvPr/>
          </p:nvSpPr>
          <p:spPr>
            <a:xfrm>
              <a:off x="9267140" y="1590347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</a:rPr>
                <a:t>Efficiency</a:t>
              </a:r>
            </a:p>
          </p:txBody>
        </p:sp>
        <p:sp>
          <p:nvSpPr>
            <p:cNvPr id="16" name="Plus Sign 15">
              <a:extLst>
                <a:ext uri="{FF2B5EF4-FFF2-40B4-BE49-F238E27FC236}">
                  <a16:creationId xmlns:a16="http://schemas.microsoft.com/office/drawing/2014/main" id="{94ED1F77-824F-4BBE-B479-8D516F464EC4}"/>
                </a:ext>
              </a:extLst>
            </p:cNvPr>
            <p:cNvSpPr/>
            <p:nvPr/>
          </p:nvSpPr>
          <p:spPr>
            <a:xfrm>
              <a:off x="8657877" y="1624869"/>
              <a:ext cx="611809" cy="611809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5E86B0-CBCB-4441-87DF-F1C5F35A15E7}"/>
              </a:ext>
            </a:extLst>
          </p:cNvPr>
          <p:cNvGrpSpPr/>
          <p:nvPr/>
        </p:nvGrpSpPr>
        <p:grpSpPr>
          <a:xfrm>
            <a:off x="461286" y="1453629"/>
            <a:ext cx="5095925" cy="646331"/>
            <a:chOff x="531141" y="1439488"/>
            <a:chExt cx="5095925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7D2B6E-BD70-499D-B0E4-F937ECEA4812}"/>
                </a:ext>
              </a:extLst>
            </p:cNvPr>
            <p:cNvSpPr txBox="1"/>
            <p:nvPr/>
          </p:nvSpPr>
          <p:spPr>
            <a:xfrm>
              <a:off x="1088964" y="1439488"/>
              <a:ext cx="453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</a:rPr>
                <a:t>Predictable Semantics</a:t>
              </a:r>
            </a:p>
          </p:txBody>
        </p:sp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D8AE01BB-3B63-4534-BFE2-D761861069BB}"/>
                </a:ext>
              </a:extLst>
            </p:cNvPr>
            <p:cNvSpPr/>
            <p:nvPr/>
          </p:nvSpPr>
          <p:spPr>
            <a:xfrm>
              <a:off x="531141" y="1456748"/>
              <a:ext cx="611809" cy="611809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2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6F5F-CD9F-46A9-A0FB-56659E5A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1A7EF-31A3-4D56-B851-C4235B29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5DCAB-1D1D-4E72-B10D-4E98F5B4B8E8}"/>
              </a:ext>
            </a:extLst>
          </p:cNvPr>
          <p:cNvSpPr txBox="1"/>
          <p:nvPr/>
        </p:nvSpPr>
        <p:spPr>
          <a:xfrm>
            <a:off x="1514707" y="1583470"/>
            <a:ext cx="9162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Nom</a:t>
            </a:r>
            <a:r>
              <a:rPr lang="en-US" sz="2800" dirty="0"/>
              <a:t>: a gradually-typed, nominal, object-oriented language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753773-9CD3-4949-ACBB-95120A622B13}"/>
              </a:ext>
            </a:extLst>
          </p:cNvPr>
          <p:cNvGrpSpPr/>
          <p:nvPr/>
        </p:nvGrpSpPr>
        <p:grpSpPr>
          <a:xfrm>
            <a:off x="1665968" y="2678704"/>
            <a:ext cx="2717532" cy="646331"/>
            <a:chOff x="8657877" y="1590347"/>
            <a:chExt cx="2717532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C7BE62-DC8C-44F6-9B7C-2EA49949B7CD}"/>
                </a:ext>
              </a:extLst>
            </p:cNvPr>
            <p:cNvSpPr txBox="1"/>
            <p:nvPr/>
          </p:nvSpPr>
          <p:spPr>
            <a:xfrm>
              <a:off x="9267140" y="1590347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</a:rPr>
                <a:t>Efficiency</a:t>
              </a:r>
            </a:p>
          </p:txBody>
        </p:sp>
        <p:sp>
          <p:nvSpPr>
            <p:cNvPr id="11" name="Plus Sign 10">
              <a:extLst>
                <a:ext uri="{FF2B5EF4-FFF2-40B4-BE49-F238E27FC236}">
                  <a16:creationId xmlns:a16="http://schemas.microsoft.com/office/drawing/2014/main" id="{64836889-02C3-4744-AB94-88DDCD690AE8}"/>
                </a:ext>
              </a:extLst>
            </p:cNvPr>
            <p:cNvSpPr/>
            <p:nvPr/>
          </p:nvSpPr>
          <p:spPr>
            <a:xfrm>
              <a:off x="8657877" y="1624869"/>
              <a:ext cx="611809" cy="611809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517DEC-9223-494D-BB0C-10004E5A00F8}"/>
              </a:ext>
            </a:extLst>
          </p:cNvPr>
          <p:cNvGrpSpPr/>
          <p:nvPr/>
        </p:nvGrpSpPr>
        <p:grpSpPr>
          <a:xfrm>
            <a:off x="1660201" y="3756483"/>
            <a:ext cx="5149911" cy="646331"/>
            <a:chOff x="531141" y="1439485"/>
            <a:chExt cx="5149911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C7A3F-A895-4555-9508-E78332C2D9A6}"/>
                </a:ext>
              </a:extLst>
            </p:cNvPr>
            <p:cNvSpPr txBox="1"/>
            <p:nvPr/>
          </p:nvSpPr>
          <p:spPr>
            <a:xfrm>
              <a:off x="1142950" y="1439485"/>
              <a:ext cx="453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</a:rPr>
                <a:t>Predictable Semantics</a:t>
              </a:r>
            </a:p>
          </p:txBody>
        </p:sp>
        <p:sp>
          <p:nvSpPr>
            <p:cNvPr id="17" name="Plus Sign 16">
              <a:extLst>
                <a:ext uri="{FF2B5EF4-FFF2-40B4-BE49-F238E27FC236}">
                  <a16:creationId xmlns:a16="http://schemas.microsoft.com/office/drawing/2014/main" id="{4BF2DA4E-6A62-47CD-819D-2AC2655C6F83}"/>
                </a:ext>
              </a:extLst>
            </p:cNvPr>
            <p:cNvSpPr/>
            <p:nvPr/>
          </p:nvSpPr>
          <p:spPr>
            <a:xfrm>
              <a:off x="531141" y="1456748"/>
              <a:ext cx="611809" cy="611809"/>
            </a:xfrm>
            <a:prstGeom prst="mathPl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88C071-4CB4-44A3-8CFF-FCDAA2B26753}"/>
              </a:ext>
            </a:extLst>
          </p:cNvPr>
          <p:cNvGrpSpPr/>
          <p:nvPr/>
        </p:nvGrpSpPr>
        <p:grpSpPr>
          <a:xfrm>
            <a:off x="1776452" y="4834262"/>
            <a:ext cx="5057297" cy="646331"/>
            <a:chOff x="3333161" y="2614017"/>
            <a:chExt cx="5057297" cy="64633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17C475-43F7-4DCB-9898-7AFBE80E1718}"/>
                </a:ext>
              </a:extLst>
            </p:cNvPr>
            <p:cNvSpPr/>
            <p:nvPr/>
          </p:nvSpPr>
          <p:spPr>
            <a:xfrm>
              <a:off x="3333161" y="2869027"/>
              <a:ext cx="400974" cy="136312"/>
            </a:xfrm>
            <a:custGeom>
              <a:avLst/>
              <a:gdLst>
                <a:gd name="connsiteX0" fmla="*/ 0 w 2005533"/>
                <a:gd name="connsiteY0" fmla="*/ 676195 h 676195"/>
                <a:gd name="connsiteX1" fmla="*/ 668511 w 2005533"/>
                <a:gd name="connsiteY1" fmla="*/ 7684 h 676195"/>
                <a:gd name="connsiteX2" fmla="*/ 1352390 w 2005533"/>
                <a:gd name="connsiteY2" fmla="*/ 660827 h 676195"/>
                <a:gd name="connsiteX3" fmla="*/ 2005533 w 2005533"/>
                <a:gd name="connsiteY3" fmla="*/ 0 h 67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5533" h="676195">
                  <a:moveTo>
                    <a:pt x="0" y="676195"/>
                  </a:moveTo>
                  <a:cubicBezTo>
                    <a:pt x="221556" y="343220"/>
                    <a:pt x="443113" y="10245"/>
                    <a:pt x="668511" y="7684"/>
                  </a:cubicBezTo>
                  <a:cubicBezTo>
                    <a:pt x="893909" y="5123"/>
                    <a:pt x="1129553" y="662108"/>
                    <a:pt x="1352390" y="660827"/>
                  </a:cubicBezTo>
                  <a:cubicBezTo>
                    <a:pt x="1575227" y="659546"/>
                    <a:pt x="1790380" y="329773"/>
                    <a:pt x="2005533" y="0"/>
                  </a:cubicBezTo>
                </a:path>
              </a:pathLst>
            </a:custGeom>
            <a:noFill/>
            <a:ln w="1270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EFEEA5-A05F-469F-A9A0-98C442510830}"/>
                </a:ext>
              </a:extLst>
            </p:cNvPr>
            <p:cNvSpPr txBox="1"/>
            <p:nvPr/>
          </p:nvSpPr>
          <p:spPr>
            <a:xfrm>
              <a:off x="3818116" y="2614017"/>
              <a:ext cx="4572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accent2"/>
                  </a:solidFill>
                </a:rPr>
                <a:t>Expressivity Tradeoffs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ABF414-4A8C-4F26-9010-06BD931FB60F}"/>
              </a:ext>
            </a:extLst>
          </p:cNvPr>
          <p:cNvSpPr txBox="1"/>
          <p:nvPr/>
        </p:nvSpPr>
        <p:spPr>
          <a:xfrm>
            <a:off x="5128190" y="2792613"/>
            <a:ext cx="546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Compared to Racket, Reticulated Python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A4587-41BD-4C58-BD17-D7494F210F8E}"/>
              </a:ext>
            </a:extLst>
          </p:cNvPr>
          <p:cNvSpPr txBox="1"/>
          <p:nvPr/>
        </p:nvSpPr>
        <p:spPr>
          <a:xfrm>
            <a:off x="8281040" y="3848817"/>
            <a:ext cx="230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Compared to C#</a:t>
            </a:r>
          </a:p>
        </p:txBody>
      </p:sp>
    </p:spTree>
    <p:extLst>
      <p:ext uri="{BB962C8B-B14F-4D97-AF65-F5344CB8AC3E}">
        <p14:creationId xmlns:p14="http://schemas.microsoft.com/office/powerpoint/2010/main" val="1089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2E35-6775-4E2F-89D4-7A656AA5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and Usefulness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3D638-D05C-425A-89CD-6BEC5A851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There's a language out there that's "useful". We have to be useful these days.</a:t>
            </a:r>
          </a:p>
          <a:p>
            <a:r>
              <a:rPr lang="en-US" dirty="0">
                <a:solidFill>
                  <a:schemeClr val="bg1"/>
                </a:solidFill>
              </a:rPr>
              <a:t>-- Glynn </a:t>
            </a:r>
            <a:r>
              <a:rPr lang="en-US" dirty="0" err="1">
                <a:solidFill>
                  <a:schemeClr val="bg1"/>
                </a:solidFill>
              </a:rPr>
              <a:t>Winskel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CC7E0-188D-40C6-B402-ACC5F842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5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45A6-0879-477D-B831-B6631A54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D296B-7AF4-4666-8A00-A7DFEDF8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2AD1-BF5A-4E3C-9478-9A421A78639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7F3EC-9109-4A12-B45B-C23B1492D9BB}"/>
              </a:ext>
            </a:extLst>
          </p:cNvPr>
          <p:cNvSpPr txBox="1"/>
          <p:nvPr/>
        </p:nvSpPr>
        <p:spPr>
          <a:xfrm>
            <a:off x="1966509" y="2205872"/>
            <a:ext cx="8258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1. Most code in our language is typed</a:t>
            </a:r>
          </a:p>
        </p:txBody>
      </p:sp>
    </p:spTree>
    <p:extLst>
      <p:ext uri="{BB962C8B-B14F-4D97-AF65-F5344CB8AC3E}">
        <p14:creationId xmlns:p14="http://schemas.microsoft.com/office/powerpoint/2010/main" val="18238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7629</TotalTime>
  <Words>1150</Words>
  <Application>Microsoft Office PowerPoint</Application>
  <PresentationFormat>Widescreen</PresentationFormat>
  <Paragraphs>419</Paragraphs>
  <Slides>56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Calibri</vt:lpstr>
      <vt:lpstr>Cambria</vt:lpstr>
      <vt:lpstr>Cambria Math</vt:lpstr>
      <vt:lpstr>Comic Sans MS</vt:lpstr>
      <vt:lpstr>Consolas</vt:lpstr>
      <vt:lpstr>Wingdings</vt:lpstr>
      <vt:lpstr>Office Theme</vt:lpstr>
      <vt:lpstr>Sound Gradual Typing is Nominally Alive and Well</vt:lpstr>
      <vt:lpstr>Gradual Typing</vt:lpstr>
      <vt:lpstr>Gradual Typing</vt:lpstr>
      <vt:lpstr>Typical Perspective</vt:lpstr>
      <vt:lpstr>Our Perspective</vt:lpstr>
      <vt:lpstr>Co-Design</vt:lpstr>
      <vt:lpstr>Our Design</vt:lpstr>
      <vt:lpstr>Expressivity and Usefulness</vt:lpstr>
      <vt:lpstr>Assumptions</vt:lpstr>
      <vt:lpstr>Education</vt:lpstr>
      <vt:lpstr>Interoperability</vt:lpstr>
      <vt:lpstr>Scripting</vt:lpstr>
      <vt:lpstr>Prototyping</vt:lpstr>
      <vt:lpstr>PowerPoint Presentation</vt:lpstr>
      <vt:lpstr>Assumptions</vt:lpstr>
      <vt:lpstr>PowerPoint Presentation</vt:lpstr>
      <vt:lpstr>PowerPoint Presentation</vt:lpstr>
      <vt:lpstr>PowerPoint Presentation</vt:lpstr>
      <vt:lpstr>PowerPoint Presentation</vt:lpstr>
      <vt:lpstr>Efficiency</vt:lpstr>
      <vt:lpstr>Efficiency Expectations</vt:lpstr>
      <vt:lpstr>Overhead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Benchmarking Mixed Configurations</vt:lpstr>
      <vt:lpstr>Benchmarking Mixed Configurations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Efficiency Expectations</vt:lpstr>
      <vt:lpstr>Efficiency Expectations</vt:lpstr>
      <vt:lpstr>Reticulated Python:  More Types – Slower Programs</vt:lpstr>
      <vt:lpstr>Efficiency Expectations</vt:lpstr>
      <vt:lpstr>Efficiency Expectations</vt:lpstr>
      <vt:lpstr>PowerPoint Presentation</vt:lpstr>
      <vt:lpstr>PowerPoint Presentation</vt:lpstr>
      <vt:lpstr>dynamic in C#</vt:lpstr>
      <vt:lpstr>dynamic in C#</vt:lpstr>
      <vt:lpstr>dynamic in C#</vt:lpstr>
      <vt:lpstr>Predictable Semantics</vt:lpstr>
      <vt:lpstr>PowerPoint Presentation</vt:lpstr>
      <vt:lpstr>Exploiting the Gradual Guarantee</vt:lpstr>
      <vt:lpstr>Exploiting the Gradual Guarantee</vt:lpstr>
      <vt:lpstr>Co-Design</vt:lpstr>
      <vt:lpstr>Snake</vt:lpstr>
      <vt:lpstr>PowerPoint Presentation</vt:lpstr>
      <vt:lpstr>Sound Gradual Typing is Nominally Alive and 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Gradual Typing is Nominally Alive and Well</dc:title>
  <dc:creator>Fabian Muehlboeck</dc:creator>
  <cp:lastModifiedBy>Ross Tate</cp:lastModifiedBy>
  <cp:revision>277</cp:revision>
  <dcterms:created xsi:type="dcterms:W3CDTF">2017-09-20T14:06:36Z</dcterms:created>
  <dcterms:modified xsi:type="dcterms:W3CDTF">2018-05-18T13:19:42Z</dcterms:modified>
</cp:coreProperties>
</file>