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7FED2-3D9B-4203-98D1-F6B9D5C9E55E}" v="824" dt="2024-11-01T04:24:34.712"/>
    <p1510:client id="{9C4AE307-DA70-6CF9-D634-0CE33E74BE43}" v="1" dt="2024-11-01T04:05:23.151"/>
    <p1510:client id="{9F4D124B-0F43-ED33-FF80-3CF3928FACD7}" v="96" dt="2024-11-01T04:05:02.894"/>
    <p1510:client id="{F723034E-6A90-8555-0450-4BCF06BED49F}" v="19" dt="2024-11-01T04:05:58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75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3BA90-139E-459D-A75F-C057017C632B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EB6EE8E-8C46-41E2-A998-16AD437DE5D4}">
      <dgm:prSet phldrT="[Text]"/>
      <dgm:spPr/>
      <dgm:t>
        <a:bodyPr/>
        <a:lstStyle/>
        <a:p>
          <a:r>
            <a:rPr lang="en-US" dirty="0"/>
            <a:t>TAPS Management</a:t>
          </a:r>
        </a:p>
      </dgm:t>
    </dgm:pt>
    <dgm:pt modelId="{517B44C0-34DE-4444-8042-8AA1CC888F03}" type="parTrans" cxnId="{12B560B8-0E3C-4BE1-A422-6A07792C943A}">
      <dgm:prSet/>
      <dgm:spPr/>
      <dgm:t>
        <a:bodyPr/>
        <a:lstStyle/>
        <a:p>
          <a:endParaRPr lang="en-US"/>
        </a:p>
      </dgm:t>
    </dgm:pt>
    <dgm:pt modelId="{CB312388-8002-4C76-A4CA-9DB9E78289ED}" type="sibTrans" cxnId="{12B560B8-0E3C-4BE1-A422-6A07792C943A}">
      <dgm:prSet/>
      <dgm:spPr/>
      <dgm:t>
        <a:bodyPr/>
        <a:lstStyle/>
        <a:p>
          <a:endParaRPr lang="en-US"/>
        </a:p>
      </dgm:t>
    </dgm:pt>
    <dgm:pt modelId="{3DBC92E1-1D00-4373-824F-158B7C93268C}">
      <dgm:prSet phldrT="[Text]"/>
      <dgm:spPr/>
      <dgm:t>
        <a:bodyPr/>
        <a:lstStyle/>
        <a:p>
          <a:r>
            <a:rPr lang="en-US" dirty="0"/>
            <a:t>Environmental Parameters</a:t>
          </a:r>
        </a:p>
      </dgm:t>
    </dgm:pt>
    <dgm:pt modelId="{4C2E5673-5545-4160-96E2-0D337D8C101F}" type="parTrans" cxnId="{61460665-1AD5-42F0-BB63-AAA5BAB733D6}">
      <dgm:prSet/>
      <dgm:spPr/>
      <dgm:t>
        <a:bodyPr/>
        <a:lstStyle/>
        <a:p>
          <a:endParaRPr lang="en-US"/>
        </a:p>
      </dgm:t>
    </dgm:pt>
    <dgm:pt modelId="{C49C198B-642C-401F-8BD8-53532DD10C33}" type="sibTrans" cxnId="{61460665-1AD5-42F0-BB63-AAA5BAB733D6}">
      <dgm:prSet/>
      <dgm:spPr/>
      <dgm:t>
        <a:bodyPr/>
        <a:lstStyle/>
        <a:p>
          <a:endParaRPr lang="en-US"/>
        </a:p>
      </dgm:t>
    </dgm:pt>
    <dgm:pt modelId="{85A760C4-0F64-4560-A483-051838A184DE}">
      <dgm:prSet phldrT="[Text]"/>
      <dgm:spPr/>
      <dgm:t>
        <a:bodyPr/>
        <a:lstStyle/>
        <a:p>
          <a:r>
            <a:rPr lang="en-US" dirty="0"/>
            <a:t>Rainfall</a:t>
          </a:r>
          <a:br>
            <a:rPr lang="en-US" dirty="0"/>
          </a:br>
          <a:r>
            <a:rPr lang="en-US" dirty="0"/>
            <a:t>Temperature</a:t>
          </a:r>
          <a:br>
            <a:rPr lang="en-US" dirty="0"/>
          </a:br>
          <a:r>
            <a:rPr lang="en-US" dirty="0"/>
            <a:t>Relative Humidity</a:t>
          </a:r>
          <a:br>
            <a:rPr lang="en-US" dirty="0"/>
          </a:br>
          <a:r>
            <a:rPr lang="en-US" dirty="0"/>
            <a:t>Evapotranspiration (</a:t>
          </a:r>
          <a:r>
            <a:rPr lang="en-US" dirty="0" err="1"/>
            <a:t>ETo</a:t>
          </a:r>
          <a:r>
            <a:rPr lang="en-US" dirty="0"/>
            <a:t>)</a:t>
          </a:r>
        </a:p>
      </dgm:t>
    </dgm:pt>
    <dgm:pt modelId="{C26488DD-78BD-4AB0-8B40-EC646662EEDD}" type="parTrans" cxnId="{CC0E44D4-AB5E-449C-9D41-FF9903BDE568}">
      <dgm:prSet/>
      <dgm:spPr/>
      <dgm:t>
        <a:bodyPr/>
        <a:lstStyle/>
        <a:p>
          <a:endParaRPr lang="en-US"/>
        </a:p>
      </dgm:t>
    </dgm:pt>
    <dgm:pt modelId="{E1FC47A2-1814-40BF-B037-C23CDA0472BA}" type="sibTrans" cxnId="{CC0E44D4-AB5E-449C-9D41-FF9903BDE568}">
      <dgm:prSet/>
      <dgm:spPr/>
      <dgm:t>
        <a:bodyPr/>
        <a:lstStyle/>
        <a:p>
          <a:endParaRPr lang="en-US"/>
        </a:p>
      </dgm:t>
    </dgm:pt>
    <dgm:pt modelId="{F0C14C6E-0E35-4943-988D-53380FBD2016}">
      <dgm:prSet phldrT="[Text]"/>
      <dgm:spPr/>
      <dgm:t>
        <a:bodyPr/>
        <a:lstStyle/>
        <a:p>
          <a:r>
            <a:rPr lang="en-US" dirty="0"/>
            <a:t>Spatial Analysis</a:t>
          </a:r>
        </a:p>
      </dgm:t>
    </dgm:pt>
    <dgm:pt modelId="{2F9308DC-E0E9-4CB5-BF1A-D4B02620C2E3}" type="parTrans" cxnId="{2B583FE0-2925-449B-B63A-87D72D7485AC}">
      <dgm:prSet/>
      <dgm:spPr/>
      <dgm:t>
        <a:bodyPr/>
        <a:lstStyle/>
        <a:p>
          <a:endParaRPr lang="en-US"/>
        </a:p>
      </dgm:t>
    </dgm:pt>
    <dgm:pt modelId="{E3F1B2FF-6C2E-4A6D-85CE-C2BD91548F1D}" type="sibTrans" cxnId="{2B583FE0-2925-449B-B63A-87D72D7485AC}">
      <dgm:prSet/>
      <dgm:spPr/>
      <dgm:t>
        <a:bodyPr/>
        <a:lstStyle/>
        <a:p>
          <a:endParaRPr lang="en-US"/>
        </a:p>
      </dgm:t>
    </dgm:pt>
    <dgm:pt modelId="{C43CA1AB-701E-4274-A3CC-E21E8E7A4CCE}">
      <dgm:prSet phldrT="[Text]"/>
      <dgm:spPr/>
      <dgm:t>
        <a:bodyPr/>
        <a:lstStyle/>
        <a:p>
          <a:r>
            <a:rPr lang="en-US" dirty="0"/>
            <a:t>Soil analysis at different locations</a:t>
          </a:r>
          <a:br>
            <a:rPr lang="en-US" dirty="0"/>
          </a:br>
          <a:r>
            <a:rPr lang="en-US" dirty="0"/>
            <a:t>Satellite imagery from Planet Labs from different dates</a:t>
          </a:r>
        </a:p>
      </dgm:t>
    </dgm:pt>
    <dgm:pt modelId="{668F5361-176A-4691-B7D8-10B6AE851D49}" type="parTrans" cxnId="{BCA5EB67-0356-4985-A8A6-D8D4AF1687B5}">
      <dgm:prSet/>
      <dgm:spPr/>
      <dgm:t>
        <a:bodyPr/>
        <a:lstStyle/>
        <a:p>
          <a:endParaRPr lang="en-US"/>
        </a:p>
      </dgm:t>
    </dgm:pt>
    <dgm:pt modelId="{DC81B6B1-99B8-4E65-80F2-3C3AFEECB69E}" type="sibTrans" cxnId="{BCA5EB67-0356-4985-A8A6-D8D4AF1687B5}">
      <dgm:prSet/>
      <dgm:spPr/>
      <dgm:t>
        <a:bodyPr/>
        <a:lstStyle/>
        <a:p>
          <a:endParaRPr lang="en-US"/>
        </a:p>
      </dgm:t>
    </dgm:pt>
    <dgm:pt modelId="{6518FFD4-DFE3-44C2-A33A-A527783BEFC4}">
      <dgm:prSet phldrT="[Text]"/>
      <dgm:spPr/>
      <dgm:t>
        <a:bodyPr/>
        <a:lstStyle/>
        <a:p>
          <a:r>
            <a:rPr lang="en-US" dirty="0"/>
            <a:t>Sensor-based Soil water Analysis</a:t>
          </a:r>
        </a:p>
      </dgm:t>
    </dgm:pt>
    <dgm:pt modelId="{E1AFFD06-01C1-4774-B91B-DCC023C713FE}" type="parTrans" cxnId="{D16B7204-A494-4135-9DAC-FD2395DBEE3F}">
      <dgm:prSet/>
      <dgm:spPr/>
      <dgm:t>
        <a:bodyPr/>
        <a:lstStyle/>
        <a:p>
          <a:endParaRPr lang="en-US"/>
        </a:p>
      </dgm:t>
    </dgm:pt>
    <dgm:pt modelId="{A50275BA-CCE9-44E4-8B59-6A3A6BD1ED8D}" type="sibTrans" cxnId="{D16B7204-A494-4135-9DAC-FD2395DBEE3F}">
      <dgm:prSet/>
      <dgm:spPr/>
      <dgm:t>
        <a:bodyPr/>
        <a:lstStyle/>
        <a:p>
          <a:endParaRPr lang="en-US"/>
        </a:p>
      </dgm:t>
    </dgm:pt>
    <dgm:pt modelId="{5A8C1EFF-D7BE-4A06-8F62-EFA9CA2DD94E}">
      <dgm:prSet phldrT="[Text]"/>
      <dgm:spPr/>
      <dgm:t>
        <a:bodyPr/>
        <a:lstStyle/>
        <a:p>
          <a:r>
            <a:rPr lang="en-US" dirty="0"/>
            <a:t>Satellite-based Soil Water Analysis</a:t>
          </a:r>
        </a:p>
      </dgm:t>
    </dgm:pt>
    <dgm:pt modelId="{67860C01-9EB0-42C1-9B44-40D0124AB4DE}" type="parTrans" cxnId="{4CA0925B-558D-4CBC-B474-FCE25AD8FBBB}">
      <dgm:prSet/>
      <dgm:spPr/>
      <dgm:t>
        <a:bodyPr/>
        <a:lstStyle/>
        <a:p>
          <a:endParaRPr lang="en-US"/>
        </a:p>
      </dgm:t>
    </dgm:pt>
    <dgm:pt modelId="{88F0A203-436F-44C7-9BD4-2D6B321562D1}" type="sibTrans" cxnId="{4CA0925B-558D-4CBC-B474-FCE25AD8FBBB}">
      <dgm:prSet/>
      <dgm:spPr/>
      <dgm:t>
        <a:bodyPr/>
        <a:lstStyle/>
        <a:p>
          <a:endParaRPr lang="en-US"/>
        </a:p>
      </dgm:t>
    </dgm:pt>
    <dgm:pt modelId="{58A6D851-99EE-4BDF-A652-81C9C29C8C74}">
      <dgm:prSet phldrT="[Text]"/>
      <dgm:spPr/>
      <dgm:t>
        <a:bodyPr/>
        <a:lstStyle/>
        <a:p>
          <a:r>
            <a:rPr lang="en-US" dirty="0"/>
            <a:t>Weather-based Soil Water Analysis</a:t>
          </a:r>
        </a:p>
      </dgm:t>
    </dgm:pt>
    <dgm:pt modelId="{37D0B957-0FDD-4698-A588-0EA9D4FF5A4A}" type="parTrans" cxnId="{598D3B9D-4E1C-4062-8BF1-3D3B15779B11}">
      <dgm:prSet/>
      <dgm:spPr/>
      <dgm:t>
        <a:bodyPr/>
        <a:lstStyle/>
        <a:p>
          <a:endParaRPr lang="en-US"/>
        </a:p>
      </dgm:t>
    </dgm:pt>
    <dgm:pt modelId="{84B5D1A0-99B4-4D87-8CDC-D1498D9491FA}" type="sibTrans" cxnId="{598D3B9D-4E1C-4062-8BF1-3D3B15779B11}">
      <dgm:prSet/>
      <dgm:spPr/>
      <dgm:t>
        <a:bodyPr/>
        <a:lstStyle/>
        <a:p>
          <a:endParaRPr lang="en-US"/>
        </a:p>
      </dgm:t>
    </dgm:pt>
    <dgm:pt modelId="{4E8E15DC-E042-40AE-B180-3165B2C58030}">
      <dgm:prSet phldrT="[Text]"/>
      <dgm:spPr/>
      <dgm:t>
        <a:bodyPr/>
        <a:lstStyle/>
        <a:p>
          <a:r>
            <a:rPr lang="en-US" dirty="0"/>
            <a:t>Planting Dates</a:t>
          </a:r>
          <a:br>
            <a:rPr lang="en-US" dirty="0"/>
          </a:br>
          <a:r>
            <a:rPr lang="en-US" dirty="0"/>
            <a:t>Seeding Rates</a:t>
          </a:r>
          <a:br>
            <a:rPr lang="en-US" dirty="0"/>
          </a:br>
          <a:r>
            <a:rPr lang="en-US" dirty="0"/>
            <a:t>Irrigation</a:t>
          </a:r>
        </a:p>
      </dgm:t>
    </dgm:pt>
    <dgm:pt modelId="{0EEAED6A-F9A1-400B-B454-4585A6C1D240}" type="parTrans" cxnId="{D010CB9F-9447-403F-8F52-8AA054632E91}">
      <dgm:prSet/>
      <dgm:spPr/>
      <dgm:t>
        <a:bodyPr/>
        <a:lstStyle/>
        <a:p>
          <a:endParaRPr lang="en-US"/>
        </a:p>
      </dgm:t>
    </dgm:pt>
    <dgm:pt modelId="{8D5EE82C-6F00-483D-B1D4-18E75C356D4D}" type="sibTrans" cxnId="{D010CB9F-9447-403F-8F52-8AA054632E91}">
      <dgm:prSet/>
      <dgm:spPr/>
      <dgm:t>
        <a:bodyPr/>
        <a:lstStyle/>
        <a:p>
          <a:endParaRPr lang="en-US"/>
        </a:p>
      </dgm:t>
    </dgm:pt>
    <dgm:pt modelId="{97730BE3-7C00-4801-81F4-0119A1CB9EF7}">
      <dgm:prSet phldrT="[Text]"/>
      <dgm:spPr/>
      <dgm:t>
        <a:bodyPr/>
        <a:lstStyle/>
        <a:p>
          <a:r>
            <a:rPr lang="en-US" dirty="0"/>
            <a:t>Management plots for each team</a:t>
          </a:r>
        </a:p>
      </dgm:t>
    </dgm:pt>
    <dgm:pt modelId="{7F50E5B3-D4B9-48D9-AF91-7FDC6B52F845}" type="parTrans" cxnId="{9F62DA54-78B4-4816-88C2-72DA0E98B351}">
      <dgm:prSet/>
      <dgm:spPr/>
      <dgm:t>
        <a:bodyPr/>
        <a:lstStyle/>
        <a:p>
          <a:endParaRPr lang="en-US"/>
        </a:p>
      </dgm:t>
    </dgm:pt>
    <dgm:pt modelId="{BE5805CA-D281-45F7-AA47-5CF6291131F8}" type="sibTrans" cxnId="{9F62DA54-78B4-4816-88C2-72DA0E98B351}">
      <dgm:prSet/>
      <dgm:spPr/>
      <dgm:t>
        <a:bodyPr/>
        <a:lstStyle/>
        <a:p>
          <a:endParaRPr lang="en-US"/>
        </a:p>
      </dgm:t>
    </dgm:pt>
    <dgm:pt modelId="{26850ACF-98E7-47F1-9C07-CCD498D8E249}">
      <dgm:prSet phldrT="[Text]"/>
      <dgm:spPr/>
      <dgm:t>
        <a:bodyPr/>
        <a:lstStyle/>
        <a:p>
          <a:r>
            <a:rPr lang="en-US" dirty="0"/>
            <a:t>Spatial Soil Maps </a:t>
          </a:r>
          <a:br>
            <a:rPr lang="en-US" dirty="0"/>
          </a:br>
          <a:r>
            <a:rPr lang="en-US" dirty="0"/>
            <a:t>(% Sand-Silt-Clay)</a:t>
          </a:r>
          <a:br>
            <a:rPr lang="en-US" dirty="0"/>
          </a:br>
          <a:r>
            <a:rPr lang="en-US" dirty="0"/>
            <a:t>Crop NDVI Maps </a:t>
          </a:r>
        </a:p>
      </dgm:t>
    </dgm:pt>
    <dgm:pt modelId="{BA253540-0CEA-4A06-860D-E468E37D69EF}" type="parTrans" cxnId="{67E12796-8F81-40A8-B4F4-5907F725F307}">
      <dgm:prSet/>
      <dgm:spPr/>
      <dgm:t>
        <a:bodyPr/>
        <a:lstStyle/>
        <a:p>
          <a:endParaRPr lang="en-US"/>
        </a:p>
      </dgm:t>
    </dgm:pt>
    <dgm:pt modelId="{F6FE62F4-5ABF-4D77-9557-903A0FE331DA}" type="sibTrans" cxnId="{67E12796-8F81-40A8-B4F4-5907F725F307}">
      <dgm:prSet/>
      <dgm:spPr/>
      <dgm:t>
        <a:bodyPr/>
        <a:lstStyle/>
        <a:p>
          <a:endParaRPr lang="en-US"/>
        </a:p>
      </dgm:t>
    </dgm:pt>
    <dgm:pt modelId="{9F42145E-5BA8-4EE6-98E0-2DA092CC43F4}">
      <dgm:prSet phldrT="[Text]"/>
      <dgm:spPr/>
      <dgm:t>
        <a:bodyPr/>
        <a:lstStyle/>
        <a:p>
          <a:r>
            <a:rPr lang="en-US" dirty="0"/>
            <a:t>Soil Volumetric Water Content Plot</a:t>
          </a:r>
          <a:br>
            <a:rPr lang="en-US" dirty="0"/>
          </a:br>
          <a:r>
            <a:rPr lang="en-US" dirty="0"/>
            <a:t>SW Management Chart</a:t>
          </a:r>
        </a:p>
      </dgm:t>
    </dgm:pt>
    <dgm:pt modelId="{7D1026C1-E41C-40A0-86A1-96CF95E30F58}" type="parTrans" cxnId="{0286F35F-E8EF-4F3E-A32D-CE86F478AC69}">
      <dgm:prSet/>
      <dgm:spPr/>
      <dgm:t>
        <a:bodyPr/>
        <a:lstStyle/>
        <a:p>
          <a:endParaRPr lang="en-US"/>
        </a:p>
      </dgm:t>
    </dgm:pt>
    <dgm:pt modelId="{6FA45DD2-9ABC-4B24-8441-E54E2DDD943E}" type="sibTrans" cxnId="{0286F35F-E8EF-4F3E-A32D-CE86F478AC69}">
      <dgm:prSet/>
      <dgm:spPr/>
      <dgm:t>
        <a:bodyPr/>
        <a:lstStyle/>
        <a:p>
          <a:endParaRPr lang="en-US"/>
        </a:p>
      </dgm:t>
    </dgm:pt>
    <dgm:pt modelId="{A7E6DC61-DE5F-473E-B7A7-AE0696F03BDF}">
      <dgm:prSet phldrT="[Text]"/>
      <dgm:spPr/>
      <dgm:t>
        <a:bodyPr/>
        <a:lstStyle/>
        <a:p>
          <a:r>
            <a:rPr lang="en-US" dirty="0"/>
            <a:t>Soil Volumetric Water Content Plot</a:t>
          </a:r>
          <a:br>
            <a:rPr lang="en-US" dirty="0"/>
          </a:br>
          <a:r>
            <a:rPr lang="en-US" dirty="0"/>
            <a:t>SW Management Chart</a:t>
          </a:r>
        </a:p>
      </dgm:t>
    </dgm:pt>
    <dgm:pt modelId="{79F8FF8D-9A98-4972-BC15-97FC5A6C7EF8}" type="parTrans" cxnId="{62B8B210-4EA3-4C1E-8C6D-1203BEAC4B94}">
      <dgm:prSet/>
      <dgm:spPr/>
      <dgm:t>
        <a:bodyPr/>
        <a:lstStyle/>
        <a:p>
          <a:endParaRPr lang="en-US"/>
        </a:p>
      </dgm:t>
    </dgm:pt>
    <dgm:pt modelId="{60FECA75-3CE4-4DD2-B0A0-F950985F4FF2}" type="sibTrans" cxnId="{62B8B210-4EA3-4C1E-8C6D-1203BEAC4B94}">
      <dgm:prSet/>
      <dgm:spPr/>
      <dgm:t>
        <a:bodyPr/>
        <a:lstStyle/>
        <a:p>
          <a:endParaRPr lang="en-US"/>
        </a:p>
      </dgm:t>
    </dgm:pt>
    <dgm:pt modelId="{9CCF9FBB-D24F-4C5D-855C-C83962ABB4F4}">
      <dgm:prSet phldrT="[Text]"/>
      <dgm:spPr/>
      <dgm:t>
        <a:bodyPr/>
        <a:lstStyle/>
        <a:p>
          <a:r>
            <a:rPr lang="en-US" dirty="0"/>
            <a:t>Soil Volumetric Water Content Plot</a:t>
          </a:r>
          <a:br>
            <a:rPr lang="en-US" dirty="0"/>
          </a:br>
          <a:r>
            <a:rPr lang="en-US" dirty="0"/>
            <a:t>SW Management Chart</a:t>
          </a:r>
        </a:p>
      </dgm:t>
    </dgm:pt>
    <dgm:pt modelId="{928F9749-F932-477C-9991-CC764B6BB21B}" type="parTrans" cxnId="{AE04F7A8-F854-4B23-9065-68076CF06FF0}">
      <dgm:prSet/>
      <dgm:spPr/>
      <dgm:t>
        <a:bodyPr/>
        <a:lstStyle/>
        <a:p>
          <a:endParaRPr lang="en-US"/>
        </a:p>
      </dgm:t>
    </dgm:pt>
    <dgm:pt modelId="{8F3AF897-49D9-4E6A-AF30-8F9CD4C99417}" type="sibTrans" cxnId="{AE04F7A8-F854-4B23-9065-68076CF06FF0}">
      <dgm:prSet/>
      <dgm:spPr/>
      <dgm:t>
        <a:bodyPr/>
        <a:lstStyle/>
        <a:p>
          <a:endParaRPr lang="en-US"/>
        </a:p>
      </dgm:t>
    </dgm:pt>
    <dgm:pt modelId="{26401A2D-70D4-4ADD-A48D-701B8B7F2EAC}">
      <dgm:prSet phldrT="[Text]"/>
      <dgm:spPr/>
      <dgm:t>
        <a:bodyPr/>
        <a:lstStyle/>
        <a:p>
          <a:r>
            <a:rPr lang="en-US" dirty="0"/>
            <a:t>Time-series weather plots for the field</a:t>
          </a:r>
        </a:p>
      </dgm:t>
    </dgm:pt>
    <dgm:pt modelId="{CA202620-36A6-4D6A-83DC-AD6F8EEDA397}" type="parTrans" cxnId="{E856A62E-BDD3-43DA-AA78-B5867CDEF450}">
      <dgm:prSet/>
      <dgm:spPr/>
      <dgm:t>
        <a:bodyPr/>
        <a:lstStyle/>
        <a:p>
          <a:endParaRPr lang="en-US"/>
        </a:p>
      </dgm:t>
    </dgm:pt>
    <dgm:pt modelId="{880BFD15-23A1-46DB-9343-D508F1277A75}" type="sibTrans" cxnId="{E856A62E-BDD3-43DA-AA78-B5867CDEF450}">
      <dgm:prSet/>
      <dgm:spPr/>
      <dgm:t>
        <a:bodyPr/>
        <a:lstStyle/>
        <a:p>
          <a:endParaRPr lang="en-US"/>
        </a:p>
      </dgm:t>
    </dgm:pt>
    <dgm:pt modelId="{F25B3275-AFBB-49DC-9672-468D819B8A84}">
      <dgm:prSet phldrT="[Text]"/>
      <dgm:spPr/>
      <dgm:t>
        <a:bodyPr/>
        <a:lstStyle/>
        <a:p>
          <a:r>
            <a:rPr lang="en-US" dirty="0" err="1"/>
            <a:t>PyPlot</a:t>
          </a:r>
          <a:r>
            <a:rPr lang="en-US" dirty="0"/>
            <a:t>, </a:t>
          </a:r>
          <a:r>
            <a:rPr lang="en-US" dirty="0" err="1"/>
            <a:t>MatplotLib</a:t>
          </a:r>
          <a:r>
            <a:rPr lang="en-US" dirty="0"/>
            <a:t>, seaborn,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17C04F69-3D08-49D7-9B40-55E9AFDD49EA}" type="parTrans" cxnId="{B0849225-F1C8-47BF-BC2A-D7DBDD248165}">
      <dgm:prSet/>
      <dgm:spPr/>
      <dgm:t>
        <a:bodyPr/>
        <a:lstStyle/>
        <a:p>
          <a:endParaRPr lang="en-US"/>
        </a:p>
      </dgm:t>
    </dgm:pt>
    <dgm:pt modelId="{897629CE-8D2B-475E-82E2-6F8D05E7CCD8}" type="sibTrans" cxnId="{B0849225-F1C8-47BF-BC2A-D7DBDD248165}">
      <dgm:prSet/>
      <dgm:spPr/>
      <dgm:t>
        <a:bodyPr/>
        <a:lstStyle/>
        <a:p>
          <a:endParaRPr lang="en-US"/>
        </a:p>
      </dgm:t>
    </dgm:pt>
    <dgm:pt modelId="{718D118E-1737-4858-80C4-437E05586433}">
      <dgm:prSet phldrT="[Text]"/>
      <dgm:spPr/>
      <dgm:t>
        <a:bodyPr/>
        <a:lstStyle/>
        <a:p>
          <a:r>
            <a:rPr lang="en-US" dirty="0" err="1"/>
            <a:t>PyPlot</a:t>
          </a:r>
          <a:r>
            <a:rPr lang="en-US" dirty="0"/>
            <a:t>, Pandas, </a:t>
          </a:r>
          <a:r>
            <a:rPr lang="en-US" dirty="0" err="1"/>
            <a:t>MatplotLib</a:t>
          </a:r>
          <a:r>
            <a:rPr lang="en-US" dirty="0"/>
            <a:t>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19B74D2B-6B80-4450-AA8E-D74869717D8C}" type="parTrans" cxnId="{E9ADEDCF-5F96-4ACA-9B5F-6559EBAB213A}">
      <dgm:prSet/>
      <dgm:spPr/>
      <dgm:t>
        <a:bodyPr/>
        <a:lstStyle/>
        <a:p>
          <a:endParaRPr lang="en-US"/>
        </a:p>
      </dgm:t>
    </dgm:pt>
    <dgm:pt modelId="{B0ACE2C7-6767-4587-A8C3-40A085D19CFE}" type="sibTrans" cxnId="{E9ADEDCF-5F96-4ACA-9B5F-6559EBAB213A}">
      <dgm:prSet/>
      <dgm:spPr/>
      <dgm:t>
        <a:bodyPr/>
        <a:lstStyle/>
        <a:p>
          <a:endParaRPr lang="en-US"/>
        </a:p>
      </dgm:t>
    </dgm:pt>
    <dgm:pt modelId="{F7C33B73-3FE1-4FD8-A186-AC9C53CB672E}">
      <dgm:prSet phldrT="[Text]"/>
      <dgm:spPr/>
      <dgm:t>
        <a:bodyPr/>
        <a:lstStyle/>
        <a:p>
          <a:r>
            <a:rPr lang="en-US" dirty="0" err="1"/>
            <a:t>ArcPy</a:t>
          </a:r>
          <a:r>
            <a:rPr lang="en-US" dirty="0"/>
            <a:t>, </a:t>
          </a:r>
          <a:r>
            <a:rPr lang="en-US" dirty="0" err="1"/>
            <a:t>MatplotLib</a:t>
          </a:r>
          <a:r>
            <a:rPr lang="en-US" dirty="0"/>
            <a:t>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65621CA2-1A6C-4861-A5D8-920390CBD209}" type="parTrans" cxnId="{7A38B79E-3265-4115-B9E5-D1A1047956A1}">
      <dgm:prSet/>
      <dgm:spPr/>
      <dgm:t>
        <a:bodyPr/>
        <a:lstStyle/>
        <a:p>
          <a:endParaRPr lang="en-US"/>
        </a:p>
      </dgm:t>
    </dgm:pt>
    <dgm:pt modelId="{DA71B626-4CD8-4452-980C-2FC528E890EC}" type="sibTrans" cxnId="{7A38B79E-3265-4115-B9E5-D1A1047956A1}">
      <dgm:prSet/>
      <dgm:spPr/>
      <dgm:t>
        <a:bodyPr/>
        <a:lstStyle/>
        <a:p>
          <a:endParaRPr lang="en-US"/>
        </a:p>
      </dgm:t>
    </dgm:pt>
    <dgm:pt modelId="{97DE2196-6802-41DB-871C-A17B104FCD6D}">
      <dgm:prSet phldrT="[Text]"/>
      <dgm:spPr/>
      <dgm:t>
        <a:bodyPr/>
        <a:lstStyle/>
        <a:p>
          <a:r>
            <a:rPr lang="en-US" dirty="0" err="1"/>
            <a:t>Sentek</a:t>
          </a:r>
          <a:r>
            <a:rPr lang="en-US" dirty="0"/>
            <a:t> soil moisture data</a:t>
          </a:r>
          <a:br>
            <a:rPr lang="en-US" dirty="0"/>
          </a:br>
          <a:r>
            <a:rPr lang="en-US" dirty="0"/>
            <a:t>Planting dates</a:t>
          </a:r>
          <a:br>
            <a:rPr lang="en-US" dirty="0"/>
          </a:br>
          <a:r>
            <a:rPr lang="en-US" dirty="0"/>
            <a:t>Soil type</a:t>
          </a:r>
        </a:p>
      </dgm:t>
    </dgm:pt>
    <dgm:pt modelId="{C0385891-739F-499A-B71E-37F8D2799992}" type="parTrans" cxnId="{92B9854D-7F95-48E2-B5BC-2F72668BDE1D}">
      <dgm:prSet/>
      <dgm:spPr/>
      <dgm:t>
        <a:bodyPr/>
        <a:lstStyle/>
        <a:p>
          <a:endParaRPr lang="en-US"/>
        </a:p>
      </dgm:t>
    </dgm:pt>
    <dgm:pt modelId="{61B458B8-833F-4ED9-B2D5-F7C72F2C5FD5}" type="sibTrans" cxnId="{92B9854D-7F95-48E2-B5BC-2F72668BDE1D}">
      <dgm:prSet/>
      <dgm:spPr/>
      <dgm:t>
        <a:bodyPr/>
        <a:lstStyle/>
        <a:p>
          <a:endParaRPr lang="en-US"/>
        </a:p>
      </dgm:t>
    </dgm:pt>
    <dgm:pt modelId="{7DC256EE-8805-4A9C-8405-9906AD2E0667}">
      <dgm:prSet phldrT="[Text]"/>
      <dgm:spPr/>
      <dgm:t>
        <a:bodyPr/>
        <a:lstStyle/>
        <a:p>
          <a:r>
            <a:rPr lang="en-US" dirty="0" err="1"/>
            <a:t>MatplotLib</a:t>
          </a:r>
          <a:r>
            <a:rPr lang="en-US" dirty="0"/>
            <a:t>, Pandas,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35992DEA-3D98-4EF7-8329-38C00667CC8A}" type="parTrans" cxnId="{90962591-8AA7-48AF-A471-BCBB8FEB42E9}">
      <dgm:prSet/>
      <dgm:spPr/>
      <dgm:t>
        <a:bodyPr/>
        <a:lstStyle/>
        <a:p>
          <a:endParaRPr lang="en-US"/>
        </a:p>
      </dgm:t>
    </dgm:pt>
    <dgm:pt modelId="{1BCA025A-AA87-46D2-9C0E-D9CF16241180}" type="sibTrans" cxnId="{90962591-8AA7-48AF-A471-BCBB8FEB42E9}">
      <dgm:prSet/>
      <dgm:spPr/>
      <dgm:t>
        <a:bodyPr/>
        <a:lstStyle/>
        <a:p>
          <a:endParaRPr lang="en-US"/>
        </a:p>
      </dgm:t>
    </dgm:pt>
    <dgm:pt modelId="{E14A0384-2228-45C6-8C2D-16EE6B4E0AA7}">
      <dgm:prSet phldrT="[Text]"/>
      <dgm:spPr/>
      <dgm:t>
        <a:bodyPr/>
        <a:lstStyle/>
        <a:p>
          <a:r>
            <a:rPr lang="en-US" dirty="0"/>
            <a:t>Weather</a:t>
          </a:r>
          <a:br>
            <a:rPr lang="en-US" dirty="0"/>
          </a:br>
          <a:r>
            <a:rPr lang="en-US" dirty="0"/>
            <a:t>NDVI Maps</a:t>
          </a:r>
          <a:br>
            <a:rPr lang="en-US" dirty="0"/>
          </a:br>
          <a:r>
            <a:rPr lang="en-US" dirty="0"/>
            <a:t>Planting dates</a:t>
          </a:r>
          <a:br>
            <a:rPr lang="en-US" dirty="0"/>
          </a:br>
          <a:r>
            <a:rPr lang="en-US" dirty="0"/>
            <a:t>Soil type</a:t>
          </a:r>
        </a:p>
      </dgm:t>
    </dgm:pt>
    <dgm:pt modelId="{E19D5F89-857D-4D9E-9C00-48FD1B668AD1}" type="parTrans" cxnId="{5A060C1E-2BB4-44AC-8B86-4ACABD2835FD}">
      <dgm:prSet/>
      <dgm:spPr/>
      <dgm:t>
        <a:bodyPr/>
        <a:lstStyle/>
        <a:p>
          <a:endParaRPr lang="en-US"/>
        </a:p>
      </dgm:t>
    </dgm:pt>
    <dgm:pt modelId="{9A05E6A2-A7C2-41E4-94CB-7A15AFD24A87}" type="sibTrans" cxnId="{5A060C1E-2BB4-44AC-8B86-4ACABD2835FD}">
      <dgm:prSet/>
      <dgm:spPr/>
      <dgm:t>
        <a:bodyPr/>
        <a:lstStyle/>
        <a:p>
          <a:endParaRPr lang="en-US"/>
        </a:p>
      </dgm:t>
    </dgm:pt>
    <dgm:pt modelId="{DBDAA33D-053D-43BD-94D8-FBB40A604666}">
      <dgm:prSet phldrT="[Text]"/>
      <dgm:spPr/>
      <dgm:t>
        <a:bodyPr/>
        <a:lstStyle/>
        <a:p>
          <a:r>
            <a:rPr lang="en-US" dirty="0"/>
            <a:t>Tool – KANSCHED</a:t>
          </a:r>
        </a:p>
        <a:p>
          <a:r>
            <a:rPr lang="en-US" dirty="0" err="1"/>
            <a:t>MatplotLib</a:t>
          </a:r>
          <a:r>
            <a:rPr lang="en-US" dirty="0"/>
            <a:t>, </a:t>
          </a:r>
          <a:r>
            <a:rPr lang="en-US" dirty="0" err="1"/>
            <a:t>PyPlot</a:t>
          </a:r>
          <a:r>
            <a:rPr lang="en-US" dirty="0"/>
            <a:t>, Glob, </a:t>
          </a:r>
          <a:r>
            <a:rPr lang="en-US" dirty="0" err="1"/>
            <a:t>ArcPy</a:t>
          </a:r>
          <a:r>
            <a:rPr lang="en-US" dirty="0"/>
            <a:t>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443A3E09-71A5-4798-ABBC-E9353D0E143B}" type="parTrans" cxnId="{D40C9D2B-43B5-42EA-8C62-E1E5C6FAECC1}">
      <dgm:prSet/>
      <dgm:spPr/>
      <dgm:t>
        <a:bodyPr/>
        <a:lstStyle/>
        <a:p>
          <a:endParaRPr lang="en-US"/>
        </a:p>
      </dgm:t>
    </dgm:pt>
    <dgm:pt modelId="{A5C45D2D-544D-420A-879B-A5339D26A9A0}" type="sibTrans" cxnId="{D40C9D2B-43B5-42EA-8C62-E1E5C6FAECC1}">
      <dgm:prSet/>
      <dgm:spPr/>
      <dgm:t>
        <a:bodyPr/>
        <a:lstStyle/>
        <a:p>
          <a:endParaRPr lang="en-US"/>
        </a:p>
      </dgm:t>
    </dgm:pt>
    <dgm:pt modelId="{7870E08B-A46F-49F8-BC4A-53578720DD25}">
      <dgm:prSet phldrT="[Text]"/>
      <dgm:spPr/>
      <dgm:t>
        <a:bodyPr/>
        <a:lstStyle/>
        <a:p>
          <a:r>
            <a:rPr lang="en-US" dirty="0"/>
            <a:t>Weather</a:t>
          </a:r>
          <a:br>
            <a:rPr lang="en-US" dirty="0"/>
          </a:br>
          <a:r>
            <a:rPr lang="en-US" dirty="0"/>
            <a:t>Planting dates</a:t>
          </a:r>
          <a:br>
            <a:rPr lang="en-US" dirty="0"/>
          </a:br>
          <a:r>
            <a:rPr lang="en-US" dirty="0"/>
            <a:t>Soil type</a:t>
          </a:r>
        </a:p>
      </dgm:t>
    </dgm:pt>
    <dgm:pt modelId="{DEE92393-3728-47D8-9E85-C36A072112EC}" type="parTrans" cxnId="{3198F87F-4676-480C-A89D-C9ED6F115670}">
      <dgm:prSet/>
      <dgm:spPr/>
      <dgm:t>
        <a:bodyPr/>
        <a:lstStyle/>
        <a:p>
          <a:endParaRPr lang="en-US"/>
        </a:p>
      </dgm:t>
    </dgm:pt>
    <dgm:pt modelId="{EA7D17A0-6AAC-4D1F-8B14-80D2E7CF6171}" type="sibTrans" cxnId="{3198F87F-4676-480C-A89D-C9ED6F115670}">
      <dgm:prSet/>
      <dgm:spPr/>
      <dgm:t>
        <a:bodyPr/>
        <a:lstStyle/>
        <a:p>
          <a:endParaRPr lang="en-US"/>
        </a:p>
      </dgm:t>
    </dgm:pt>
    <dgm:pt modelId="{0A01D408-B6AE-42AC-ACD6-77CF32F2E8B3}">
      <dgm:prSet phldrT="[Text]"/>
      <dgm:spPr/>
      <dgm:t>
        <a:bodyPr/>
        <a:lstStyle/>
        <a:p>
          <a:r>
            <a:rPr lang="en-US" dirty="0"/>
            <a:t>Tool – KANSCHED</a:t>
          </a:r>
        </a:p>
        <a:p>
          <a:r>
            <a:rPr lang="en-US" dirty="0" err="1"/>
            <a:t>MatplotLib</a:t>
          </a:r>
          <a:r>
            <a:rPr lang="en-US" dirty="0"/>
            <a:t>, </a:t>
          </a:r>
          <a:r>
            <a:rPr lang="en-US" dirty="0" err="1"/>
            <a:t>PyPlot</a:t>
          </a:r>
          <a:r>
            <a:rPr lang="en-US" dirty="0"/>
            <a:t>, Glob,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5AEF12D1-0311-4680-915E-7BCD9A10588C}" type="parTrans" cxnId="{7575AB51-116D-4808-9973-70383E594442}">
      <dgm:prSet/>
      <dgm:spPr/>
      <dgm:t>
        <a:bodyPr/>
        <a:lstStyle/>
        <a:p>
          <a:endParaRPr lang="en-US"/>
        </a:p>
      </dgm:t>
    </dgm:pt>
    <dgm:pt modelId="{2B82D65E-0571-47D8-89A5-6A38E876AC9B}" type="sibTrans" cxnId="{7575AB51-116D-4808-9973-70383E594442}">
      <dgm:prSet/>
      <dgm:spPr/>
      <dgm:t>
        <a:bodyPr/>
        <a:lstStyle/>
        <a:p>
          <a:endParaRPr lang="en-US"/>
        </a:p>
      </dgm:t>
    </dgm:pt>
    <dgm:pt modelId="{5B0FC7A0-0680-4DD5-883F-89ADFB071CE1}" type="pres">
      <dgm:prSet presAssocID="{F0D3BA90-139E-459D-A75F-C057017C632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555315B-3AEE-4D48-B6E2-D61725CB8A05}" type="pres">
      <dgm:prSet presAssocID="{6EB6EE8E-8C46-41E2-A998-16AD437DE5D4}" presName="horFlow" presStyleCnt="0"/>
      <dgm:spPr/>
    </dgm:pt>
    <dgm:pt modelId="{1DD720D8-3B8E-4F62-97AF-A0DCF4B3B13E}" type="pres">
      <dgm:prSet presAssocID="{6EB6EE8E-8C46-41E2-A998-16AD437DE5D4}" presName="bigChev" presStyleLbl="node1" presStyleIdx="0" presStyleCnt="6" custLinFactNeighborY="11530"/>
      <dgm:spPr/>
    </dgm:pt>
    <dgm:pt modelId="{106EFACA-0D0F-4FC1-97F8-20C3D6ADA60F}" type="pres">
      <dgm:prSet presAssocID="{0EEAED6A-F9A1-400B-B454-4585A6C1D240}" presName="parTrans" presStyleCnt="0"/>
      <dgm:spPr/>
    </dgm:pt>
    <dgm:pt modelId="{6DAC8DD3-0961-40E0-8CAA-4299774EF581}" type="pres">
      <dgm:prSet presAssocID="{4E8E15DC-E042-40AE-B180-3165B2C58030}" presName="node" presStyleLbl="alignAccFollowNode1" presStyleIdx="0" presStyleCnt="18" custScaleX="150554" custLinFactNeighborY="13900">
        <dgm:presLayoutVars>
          <dgm:bulletEnabled val="1"/>
        </dgm:presLayoutVars>
      </dgm:prSet>
      <dgm:spPr/>
    </dgm:pt>
    <dgm:pt modelId="{A865BFDB-8FCC-430A-B836-A59A93E0D923}" type="pres">
      <dgm:prSet presAssocID="{8D5EE82C-6F00-483D-B1D4-18E75C356D4D}" presName="sibTrans" presStyleCnt="0"/>
      <dgm:spPr/>
    </dgm:pt>
    <dgm:pt modelId="{83D528FF-390C-4A14-B603-B7FB756CA1B3}" type="pres">
      <dgm:prSet presAssocID="{F25B3275-AFBB-49DC-9672-468D819B8A84}" presName="node" presStyleLbl="alignAccFollowNode1" presStyleIdx="1" presStyleCnt="18" custScaleX="143534" custLinFactNeighborY="13900">
        <dgm:presLayoutVars>
          <dgm:bulletEnabled val="1"/>
        </dgm:presLayoutVars>
      </dgm:prSet>
      <dgm:spPr/>
    </dgm:pt>
    <dgm:pt modelId="{55D867D7-DB31-47D8-B619-C712E436065A}" type="pres">
      <dgm:prSet presAssocID="{897629CE-8D2B-475E-82E2-6F8D05E7CCD8}" presName="sibTrans" presStyleCnt="0"/>
      <dgm:spPr/>
    </dgm:pt>
    <dgm:pt modelId="{A1E907F7-DFA2-4305-A758-6301985E39FF}" type="pres">
      <dgm:prSet presAssocID="{97730BE3-7C00-4801-81F4-0119A1CB9EF7}" presName="node" presStyleLbl="alignAccFollowNode1" presStyleIdx="2" presStyleCnt="18" custScaleX="141181" custLinFactNeighborY="13900">
        <dgm:presLayoutVars>
          <dgm:bulletEnabled val="1"/>
        </dgm:presLayoutVars>
      </dgm:prSet>
      <dgm:spPr/>
    </dgm:pt>
    <dgm:pt modelId="{9F7A1CBF-9B36-47D0-870D-8C509CA1569D}" type="pres">
      <dgm:prSet presAssocID="{6EB6EE8E-8C46-41E2-A998-16AD437DE5D4}" presName="vSp" presStyleCnt="0"/>
      <dgm:spPr/>
    </dgm:pt>
    <dgm:pt modelId="{150CFDC5-4CDC-4186-9A9A-7DAAC48F4E11}" type="pres">
      <dgm:prSet presAssocID="{3DBC92E1-1D00-4373-824F-158B7C93268C}" presName="horFlow" presStyleCnt="0"/>
      <dgm:spPr/>
    </dgm:pt>
    <dgm:pt modelId="{3AADB076-B9A6-4A9A-91B3-BAF93CE1C805}" type="pres">
      <dgm:prSet presAssocID="{3DBC92E1-1D00-4373-824F-158B7C93268C}" presName="bigChev" presStyleLbl="node1" presStyleIdx="1" presStyleCnt="6"/>
      <dgm:spPr/>
    </dgm:pt>
    <dgm:pt modelId="{FCFBC802-ED13-4EA5-839B-0DBEE1B00B09}" type="pres">
      <dgm:prSet presAssocID="{C26488DD-78BD-4AB0-8B40-EC646662EEDD}" presName="parTrans" presStyleCnt="0"/>
      <dgm:spPr/>
    </dgm:pt>
    <dgm:pt modelId="{088D3A24-2D5F-40FD-B513-96141E62DC13}" type="pres">
      <dgm:prSet presAssocID="{85A760C4-0F64-4560-A483-051838A184DE}" presName="node" presStyleLbl="alignAccFollowNode1" presStyleIdx="3" presStyleCnt="18" custScaleX="150335">
        <dgm:presLayoutVars>
          <dgm:bulletEnabled val="1"/>
        </dgm:presLayoutVars>
      </dgm:prSet>
      <dgm:spPr/>
    </dgm:pt>
    <dgm:pt modelId="{D17C91F6-4D70-4F62-A910-AC0B3A77C342}" type="pres">
      <dgm:prSet presAssocID="{E1FC47A2-1814-40BF-B037-C23CDA0472BA}" presName="sibTrans" presStyleCnt="0"/>
      <dgm:spPr/>
    </dgm:pt>
    <dgm:pt modelId="{C9B8E4D6-EEC5-4E95-BF38-7D9A58865C79}" type="pres">
      <dgm:prSet presAssocID="{718D118E-1737-4858-80C4-437E05586433}" presName="node" presStyleLbl="alignAccFollowNode1" presStyleIdx="4" presStyleCnt="18" custScaleX="143534">
        <dgm:presLayoutVars>
          <dgm:bulletEnabled val="1"/>
        </dgm:presLayoutVars>
      </dgm:prSet>
      <dgm:spPr/>
    </dgm:pt>
    <dgm:pt modelId="{69CF7AD7-2B99-4932-BC77-84CAD0AA1B79}" type="pres">
      <dgm:prSet presAssocID="{B0ACE2C7-6767-4587-A8C3-40A085D19CFE}" presName="sibTrans" presStyleCnt="0"/>
      <dgm:spPr/>
    </dgm:pt>
    <dgm:pt modelId="{EF66B792-C71E-4CB6-BB37-A55A389D1628}" type="pres">
      <dgm:prSet presAssocID="{26401A2D-70D4-4ADD-A48D-701B8B7F2EAC}" presName="node" presStyleLbl="alignAccFollowNode1" presStyleIdx="5" presStyleCnt="18" custScaleX="141181">
        <dgm:presLayoutVars>
          <dgm:bulletEnabled val="1"/>
        </dgm:presLayoutVars>
      </dgm:prSet>
      <dgm:spPr/>
    </dgm:pt>
    <dgm:pt modelId="{D2D6426A-6B8C-4027-8829-4982BAA7A7B7}" type="pres">
      <dgm:prSet presAssocID="{3DBC92E1-1D00-4373-824F-158B7C93268C}" presName="vSp" presStyleCnt="0"/>
      <dgm:spPr/>
    </dgm:pt>
    <dgm:pt modelId="{D2B5AD51-17E1-477F-A92B-4D2E5F2004F6}" type="pres">
      <dgm:prSet presAssocID="{F0C14C6E-0E35-4943-988D-53380FBD2016}" presName="horFlow" presStyleCnt="0"/>
      <dgm:spPr/>
    </dgm:pt>
    <dgm:pt modelId="{5B1D6BE6-6764-4533-A5BC-8E95362B81D5}" type="pres">
      <dgm:prSet presAssocID="{F0C14C6E-0E35-4943-988D-53380FBD2016}" presName="bigChev" presStyleLbl="node1" presStyleIdx="2" presStyleCnt="6" custLinFactNeighborY="-11530"/>
      <dgm:spPr/>
    </dgm:pt>
    <dgm:pt modelId="{C65330FB-31BF-4B27-A179-BBE5277EFFA6}" type="pres">
      <dgm:prSet presAssocID="{668F5361-176A-4691-B7D8-10B6AE851D49}" presName="parTrans" presStyleCnt="0"/>
      <dgm:spPr/>
    </dgm:pt>
    <dgm:pt modelId="{717431E3-BEA0-4C82-A811-BDCA763783DD}" type="pres">
      <dgm:prSet presAssocID="{C43CA1AB-701E-4274-A3CC-E21E8E7A4CCE}" presName="node" presStyleLbl="alignAccFollowNode1" presStyleIdx="6" presStyleCnt="18" custScaleX="151421" custLinFactNeighborY="-13900">
        <dgm:presLayoutVars>
          <dgm:bulletEnabled val="1"/>
        </dgm:presLayoutVars>
      </dgm:prSet>
      <dgm:spPr/>
    </dgm:pt>
    <dgm:pt modelId="{646F5308-13D3-4C15-A265-681B62D000EE}" type="pres">
      <dgm:prSet presAssocID="{DC81B6B1-99B8-4E65-80F2-3C3AFEECB69E}" presName="sibTrans" presStyleCnt="0"/>
      <dgm:spPr/>
    </dgm:pt>
    <dgm:pt modelId="{BB1B24C8-7542-433F-B832-039D0F3A6473}" type="pres">
      <dgm:prSet presAssocID="{F7C33B73-3FE1-4FD8-A186-AC9C53CB672E}" presName="node" presStyleLbl="alignAccFollowNode1" presStyleIdx="7" presStyleCnt="18" custScaleX="143534" custLinFactNeighborY="-13900">
        <dgm:presLayoutVars>
          <dgm:bulletEnabled val="1"/>
        </dgm:presLayoutVars>
      </dgm:prSet>
      <dgm:spPr/>
    </dgm:pt>
    <dgm:pt modelId="{80BC6775-0B0A-487D-83BC-C62024301EB0}" type="pres">
      <dgm:prSet presAssocID="{DA71B626-4CD8-4452-980C-2FC528E890EC}" presName="sibTrans" presStyleCnt="0"/>
      <dgm:spPr/>
    </dgm:pt>
    <dgm:pt modelId="{BFED88F9-8D80-4F32-8EF2-FC0072AA4800}" type="pres">
      <dgm:prSet presAssocID="{26850ACF-98E7-47F1-9C07-CCD498D8E249}" presName="node" presStyleLbl="alignAccFollowNode1" presStyleIdx="8" presStyleCnt="18" custScaleX="141181" custLinFactNeighborY="-13900">
        <dgm:presLayoutVars>
          <dgm:bulletEnabled val="1"/>
        </dgm:presLayoutVars>
      </dgm:prSet>
      <dgm:spPr/>
    </dgm:pt>
    <dgm:pt modelId="{CE9B2D13-89C7-483C-8EA3-ADAC87DB1801}" type="pres">
      <dgm:prSet presAssocID="{F0C14C6E-0E35-4943-988D-53380FBD2016}" presName="vSp" presStyleCnt="0"/>
      <dgm:spPr/>
    </dgm:pt>
    <dgm:pt modelId="{8B25F4ED-B9A8-4723-8285-2E7CE3C59705}" type="pres">
      <dgm:prSet presAssocID="{6518FFD4-DFE3-44C2-A33A-A527783BEFC4}" presName="horFlow" presStyleCnt="0"/>
      <dgm:spPr/>
    </dgm:pt>
    <dgm:pt modelId="{BE36C046-A319-4905-A90B-5B66A7A685CA}" type="pres">
      <dgm:prSet presAssocID="{6518FFD4-DFE3-44C2-A33A-A527783BEFC4}" presName="bigChev" presStyleLbl="node1" presStyleIdx="3" presStyleCnt="6" custLinFactNeighborY="-23060"/>
      <dgm:spPr/>
    </dgm:pt>
    <dgm:pt modelId="{3A86AB41-4326-4FBB-B0F9-FF54183E9634}" type="pres">
      <dgm:prSet presAssocID="{C0385891-739F-499A-B71E-37F8D2799992}" presName="parTrans" presStyleCnt="0"/>
      <dgm:spPr/>
    </dgm:pt>
    <dgm:pt modelId="{09F594C6-7D84-4256-B862-378ADA3C44F2}" type="pres">
      <dgm:prSet presAssocID="{97DE2196-6802-41DB-871C-A17B104FCD6D}" presName="node" presStyleLbl="alignAccFollowNode1" presStyleIdx="9" presStyleCnt="18" custScaleX="151687" custLinFactNeighborY="-27800">
        <dgm:presLayoutVars>
          <dgm:bulletEnabled val="1"/>
        </dgm:presLayoutVars>
      </dgm:prSet>
      <dgm:spPr/>
    </dgm:pt>
    <dgm:pt modelId="{289594C3-8FEC-4B8A-A434-86927D2BA1FF}" type="pres">
      <dgm:prSet presAssocID="{61B458B8-833F-4ED9-B2D5-F7C72F2C5FD5}" presName="sibTrans" presStyleCnt="0"/>
      <dgm:spPr/>
    </dgm:pt>
    <dgm:pt modelId="{EC65FAF0-F1F0-4229-82AB-07C53E2E4679}" type="pres">
      <dgm:prSet presAssocID="{7DC256EE-8805-4A9C-8405-9906AD2E0667}" presName="node" presStyleLbl="alignAccFollowNode1" presStyleIdx="10" presStyleCnt="18" custScaleX="141181" custLinFactNeighborY="-27800">
        <dgm:presLayoutVars>
          <dgm:bulletEnabled val="1"/>
        </dgm:presLayoutVars>
      </dgm:prSet>
      <dgm:spPr/>
    </dgm:pt>
    <dgm:pt modelId="{0DE41F9D-7B1F-46FE-A5B7-2EFF15D54830}" type="pres">
      <dgm:prSet presAssocID="{1BCA025A-AA87-46D2-9C0E-D9CF16241180}" presName="sibTrans" presStyleCnt="0"/>
      <dgm:spPr/>
    </dgm:pt>
    <dgm:pt modelId="{8929B195-0C16-4DED-B9CF-93840F7BA618}" type="pres">
      <dgm:prSet presAssocID="{9F42145E-5BA8-4EE6-98E0-2DA092CC43F4}" presName="node" presStyleLbl="alignAccFollowNode1" presStyleIdx="11" presStyleCnt="18" custScaleX="141182" custLinFactNeighborY="-27800">
        <dgm:presLayoutVars>
          <dgm:bulletEnabled val="1"/>
        </dgm:presLayoutVars>
      </dgm:prSet>
      <dgm:spPr/>
    </dgm:pt>
    <dgm:pt modelId="{A9597963-2B85-49AD-AB7A-8586CF748A80}" type="pres">
      <dgm:prSet presAssocID="{6518FFD4-DFE3-44C2-A33A-A527783BEFC4}" presName="vSp" presStyleCnt="0"/>
      <dgm:spPr/>
    </dgm:pt>
    <dgm:pt modelId="{456D405F-88E0-474E-9DDE-8807651935C4}" type="pres">
      <dgm:prSet presAssocID="{5A8C1EFF-D7BE-4A06-8F62-EFA9CA2DD94E}" presName="horFlow" presStyleCnt="0"/>
      <dgm:spPr/>
    </dgm:pt>
    <dgm:pt modelId="{08D610B9-7D73-4BE8-8E3E-1105DD6A45E6}" type="pres">
      <dgm:prSet presAssocID="{5A8C1EFF-D7BE-4A06-8F62-EFA9CA2DD94E}" presName="bigChev" presStyleLbl="node1" presStyleIdx="4" presStyleCnt="6" custLinFactNeighborY="-33437"/>
      <dgm:spPr/>
    </dgm:pt>
    <dgm:pt modelId="{0158C38B-E569-4ABF-B69E-321C6E95B048}" type="pres">
      <dgm:prSet presAssocID="{E19D5F89-857D-4D9E-9C00-48FD1B668AD1}" presName="parTrans" presStyleCnt="0"/>
      <dgm:spPr/>
    </dgm:pt>
    <dgm:pt modelId="{5AC15040-823E-451B-ADE2-DE2D0D85E4CE}" type="pres">
      <dgm:prSet presAssocID="{E14A0384-2228-45C6-8C2D-16EE6B4E0AA7}" presName="node" presStyleLbl="alignAccFollowNode1" presStyleIdx="12" presStyleCnt="18" custScaleX="150675" custLinFactNeighborY="-40310">
        <dgm:presLayoutVars>
          <dgm:bulletEnabled val="1"/>
        </dgm:presLayoutVars>
      </dgm:prSet>
      <dgm:spPr/>
    </dgm:pt>
    <dgm:pt modelId="{1C3E552F-3802-4798-A8B9-801F2487B725}" type="pres">
      <dgm:prSet presAssocID="{9A05E6A2-A7C2-41E4-94CB-7A15AFD24A87}" presName="sibTrans" presStyleCnt="0"/>
      <dgm:spPr/>
    </dgm:pt>
    <dgm:pt modelId="{538257B5-72FC-4EC9-A1C1-2CFD880C3F58}" type="pres">
      <dgm:prSet presAssocID="{DBDAA33D-053D-43BD-94D8-FBB40A604666}" presName="node" presStyleLbl="alignAccFollowNode1" presStyleIdx="13" presStyleCnt="18" custScaleX="143064" custLinFactNeighborY="-40310">
        <dgm:presLayoutVars>
          <dgm:bulletEnabled val="1"/>
        </dgm:presLayoutVars>
      </dgm:prSet>
      <dgm:spPr/>
    </dgm:pt>
    <dgm:pt modelId="{A5BAC51C-137C-4354-BB1A-B0FC925D8079}" type="pres">
      <dgm:prSet presAssocID="{A5C45D2D-544D-420A-879B-A5339D26A9A0}" presName="sibTrans" presStyleCnt="0"/>
      <dgm:spPr/>
    </dgm:pt>
    <dgm:pt modelId="{FC3FFF08-A1F8-4A68-9754-893B08958AB6}" type="pres">
      <dgm:prSet presAssocID="{A7E6DC61-DE5F-473E-B7A7-AE0696F03BDF}" presName="node" presStyleLbl="alignAccFollowNode1" presStyleIdx="14" presStyleCnt="18" custScaleX="141181" custLinFactNeighborY="-40310">
        <dgm:presLayoutVars>
          <dgm:bulletEnabled val="1"/>
        </dgm:presLayoutVars>
      </dgm:prSet>
      <dgm:spPr/>
    </dgm:pt>
    <dgm:pt modelId="{D7233AD1-03DB-4008-A4BE-6CCE895AAAE1}" type="pres">
      <dgm:prSet presAssocID="{5A8C1EFF-D7BE-4A06-8F62-EFA9CA2DD94E}" presName="vSp" presStyleCnt="0"/>
      <dgm:spPr/>
    </dgm:pt>
    <dgm:pt modelId="{97CBC245-B14B-4075-87D4-9511D452A2BB}" type="pres">
      <dgm:prSet presAssocID="{58A6D851-99EE-4BDF-A652-81C9C29C8C74}" presName="horFlow" presStyleCnt="0"/>
      <dgm:spPr/>
    </dgm:pt>
    <dgm:pt modelId="{227421AE-C72E-4724-84A8-8CEC039D6C44}" type="pres">
      <dgm:prSet presAssocID="{58A6D851-99EE-4BDF-A652-81C9C29C8C74}" presName="bigChev" presStyleLbl="node1" presStyleIdx="5" presStyleCnt="6" custLinFactNeighborY="-46120"/>
      <dgm:spPr/>
    </dgm:pt>
    <dgm:pt modelId="{768E7425-8D61-4ACB-83DD-C5CF79762B4D}" type="pres">
      <dgm:prSet presAssocID="{DEE92393-3728-47D8-9E85-C36A072112EC}" presName="parTrans" presStyleCnt="0"/>
      <dgm:spPr/>
    </dgm:pt>
    <dgm:pt modelId="{2CEA69F4-501A-4BD3-AEED-4C60000AF9BA}" type="pres">
      <dgm:prSet presAssocID="{7870E08B-A46F-49F8-BC4A-53578720DD25}" presName="node" presStyleLbl="alignAccFollowNode1" presStyleIdx="15" presStyleCnt="18" custScaleX="149251" custLinFactNeighborY="-55600">
        <dgm:presLayoutVars>
          <dgm:bulletEnabled val="1"/>
        </dgm:presLayoutVars>
      </dgm:prSet>
      <dgm:spPr/>
    </dgm:pt>
    <dgm:pt modelId="{13B774CC-D950-4975-BD0E-9072B1953B3B}" type="pres">
      <dgm:prSet presAssocID="{EA7D17A0-6AAC-4D1F-8B14-80D2E7CF6171}" presName="sibTrans" presStyleCnt="0"/>
      <dgm:spPr/>
    </dgm:pt>
    <dgm:pt modelId="{F0BF305E-92CC-4171-BA05-C783767562DA}" type="pres">
      <dgm:prSet presAssocID="{0A01D408-B6AE-42AC-ACD6-77CF32F2E8B3}" presName="node" presStyleLbl="alignAccFollowNode1" presStyleIdx="16" presStyleCnt="18" custScaleX="143534" custLinFactNeighborY="-55600">
        <dgm:presLayoutVars>
          <dgm:bulletEnabled val="1"/>
        </dgm:presLayoutVars>
      </dgm:prSet>
      <dgm:spPr/>
    </dgm:pt>
    <dgm:pt modelId="{DFC1AF21-FA4B-42F3-BA13-145536CF1437}" type="pres">
      <dgm:prSet presAssocID="{2B82D65E-0571-47D8-89A5-6A38E876AC9B}" presName="sibTrans" presStyleCnt="0"/>
      <dgm:spPr/>
    </dgm:pt>
    <dgm:pt modelId="{98416A2A-433E-479C-AAF3-715AEA8AB4B7}" type="pres">
      <dgm:prSet presAssocID="{9CCF9FBB-D24F-4C5D-855C-C83962ABB4F4}" presName="node" presStyleLbl="alignAccFollowNode1" presStyleIdx="17" presStyleCnt="18" custScaleX="141181" custLinFactNeighborY="-55600">
        <dgm:presLayoutVars>
          <dgm:bulletEnabled val="1"/>
        </dgm:presLayoutVars>
      </dgm:prSet>
      <dgm:spPr/>
    </dgm:pt>
  </dgm:ptLst>
  <dgm:cxnLst>
    <dgm:cxn modelId="{D16B7204-A494-4135-9DAC-FD2395DBEE3F}" srcId="{F0D3BA90-139E-459D-A75F-C057017C632B}" destId="{6518FFD4-DFE3-44C2-A33A-A527783BEFC4}" srcOrd="3" destOrd="0" parTransId="{E1AFFD06-01C1-4774-B91B-DCC023C713FE}" sibTransId="{A50275BA-CCE9-44E4-8B59-6A3A6BD1ED8D}"/>
    <dgm:cxn modelId="{62B8B210-4EA3-4C1E-8C6D-1203BEAC4B94}" srcId="{5A8C1EFF-D7BE-4A06-8F62-EFA9CA2DD94E}" destId="{A7E6DC61-DE5F-473E-B7A7-AE0696F03BDF}" srcOrd="2" destOrd="0" parTransId="{79F8FF8D-9A98-4972-BC15-97FC5A6C7EF8}" sibTransId="{60FECA75-3CE4-4DD2-B0A0-F950985F4FF2}"/>
    <dgm:cxn modelId="{5A060C1E-2BB4-44AC-8B86-4ACABD2835FD}" srcId="{5A8C1EFF-D7BE-4A06-8F62-EFA9CA2DD94E}" destId="{E14A0384-2228-45C6-8C2D-16EE6B4E0AA7}" srcOrd="0" destOrd="0" parTransId="{E19D5F89-857D-4D9E-9C00-48FD1B668AD1}" sibTransId="{9A05E6A2-A7C2-41E4-94CB-7A15AFD24A87}"/>
    <dgm:cxn modelId="{859ABF24-733B-4D09-87A1-09B238C5F06C}" type="presOf" srcId="{6518FFD4-DFE3-44C2-A33A-A527783BEFC4}" destId="{BE36C046-A319-4905-A90B-5B66A7A685CA}" srcOrd="0" destOrd="0" presId="urn:microsoft.com/office/officeart/2005/8/layout/lProcess3"/>
    <dgm:cxn modelId="{B0849225-F1C8-47BF-BC2A-D7DBDD248165}" srcId="{6EB6EE8E-8C46-41E2-A998-16AD437DE5D4}" destId="{F25B3275-AFBB-49DC-9672-468D819B8A84}" srcOrd="1" destOrd="0" parTransId="{17C04F69-3D08-49D7-9B40-55E9AFDD49EA}" sibTransId="{897629CE-8D2B-475E-82E2-6F8D05E7CCD8}"/>
    <dgm:cxn modelId="{D40C9D2B-43B5-42EA-8C62-E1E5C6FAECC1}" srcId="{5A8C1EFF-D7BE-4A06-8F62-EFA9CA2DD94E}" destId="{DBDAA33D-053D-43BD-94D8-FBB40A604666}" srcOrd="1" destOrd="0" parTransId="{443A3E09-71A5-4798-ABBC-E9353D0E143B}" sibTransId="{A5C45D2D-544D-420A-879B-A5339D26A9A0}"/>
    <dgm:cxn modelId="{E856A62E-BDD3-43DA-AA78-B5867CDEF450}" srcId="{3DBC92E1-1D00-4373-824F-158B7C93268C}" destId="{26401A2D-70D4-4ADD-A48D-701B8B7F2EAC}" srcOrd="2" destOrd="0" parTransId="{CA202620-36A6-4D6A-83DC-AD6F8EEDA397}" sibTransId="{880BFD15-23A1-46DB-9343-D508F1277A75}"/>
    <dgm:cxn modelId="{A9B39E40-07E3-46E7-A526-C1017DC30A99}" type="presOf" srcId="{58A6D851-99EE-4BDF-A652-81C9C29C8C74}" destId="{227421AE-C72E-4724-84A8-8CEC039D6C44}" srcOrd="0" destOrd="0" presId="urn:microsoft.com/office/officeart/2005/8/layout/lProcess3"/>
    <dgm:cxn modelId="{4CA0925B-558D-4CBC-B474-FCE25AD8FBBB}" srcId="{F0D3BA90-139E-459D-A75F-C057017C632B}" destId="{5A8C1EFF-D7BE-4A06-8F62-EFA9CA2DD94E}" srcOrd="4" destOrd="0" parTransId="{67860C01-9EB0-42C1-9B44-40D0124AB4DE}" sibTransId="{88F0A203-436F-44C7-9BD4-2D6B321562D1}"/>
    <dgm:cxn modelId="{0286F35F-E8EF-4F3E-A32D-CE86F478AC69}" srcId="{6518FFD4-DFE3-44C2-A33A-A527783BEFC4}" destId="{9F42145E-5BA8-4EE6-98E0-2DA092CC43F4}" srcOrd="2" destOrd="0" parTransId="{7D1026C1-E41C-40A0-86A1-96CF95E30F58}" sibTransId="{6FA45DD2-9ABC-4B24-8441-E54E2DDD943E}"/>
    <dgm:cxn modelId="{61460665-1AD5-42F0-BB63-AAA5BAB733D6}" srcId="{F0D3BA90-139E-459D-A75F-C057017C632B}" destId="{3DBC92E1-1D00-4373-824F-158B7C93268C}" srcOrd="1" destOrd="0" parTransId="{4C2E5673-5545-4160-96E2-0D337D8C101F}" sibTransId="{C49C198B-642C-401F-8BD8-53532DD10C33}"/>
    <dgm:cxn modelId="{859BCC45-CC73-4DAE-9A87-653E1D923C94}" type="presOf" srcId="{7DC256EE-8805-4A9C-8405-9906AD2E0667}" destId="{EC65FAF0-F1F0-4229-82AB-07C53E2E4679}" srcOrd="0" destOrd="0" presId="urn:microsoft.com/office/officeart/2005/8/layout/lProcess3"/>
    <dgm:cxn modelId="{3E1FDA65-2621-4641-8864-88617C28487F}" type="presOf" srcId="{718D118E-1737-4858-80C4-437E05586433}" destId="{C9B8E4D6-EEC5-4E95-BF38-7D9A58865C79}" srcOrd="0" destOrd="0" presId="urn:microsoft.com/office/officeart/2005/8/layout/lProcess3"/>
    <dgm:cxn modelId="{BCA5EB67-0356-4985-A8A6-D8D4AF1687B5}" srcId="{F0C14C6E-0E35-4943-988D-53380FBD2016}" destId="{C43CA1AB-701E-4274-A3CC-E21E8E7A4CCE}" srcOrd="0" destOrd="0" parTransId="{668F5361-176A-4691-B7D8-10B6AE851D49}" sibTransId="{DC81B6B1-99B8-4E65-80F2-3C3AFEECB69E}"/>
    <dgm:cxn modelId="{B2B52548-1CA4-4FAC-A0D7-2A24BB5FDA8E}" type="presOf" srcId="{F25B3275-AFBB-49DC-9672-468D819B8A84}" destId="{83D528FF-390C-4A14-B603-B7FB756CA1B3}" srcOrd="0" destOrd="0" presId="urn:microsoft.com/office/officeart/2005/8/layout/lProcess3"/>
    <dgm:cxn modelId="{92B9854D-7F95-48E2-B5BC-2F72668BDE1D}" srcId="{6518FFD4-DFE3-44C2-A33A-A527783BEFC4}" destId="{97DE2196-6802-41DB-871C-A17B104FCD6D}" srcOrd="0" destOrd="0" parTransId="{C0385891-739F-499A-B71E-37F8D2799992}" sibTransId="{61B458B8-833F-4ED9-B2D5-F7C72F2C5FD5}"/>
    <dgm:cxn modelId="{A727AD6F-D4FB-4811-A569-ED9EBB8D1F81}" type="presOf" srcId="{97DE2196-6802-41DB-871C-A17B104FCD6D}" destId="{09F594C6-7D84-4256-B862-378ADA3C44F2}" srcOrd="0" destOrd="0" presId="urn:microsoft.com/office/officeart/2005/8/layout/lProcess3"/>
    <dgm:cxn modelId="{7575AB51-116D-4808-9973-70383E594442}" srcId="{58A6D851-99EE-4BDF-A652-81C9C29C8C74}" destId="{0A01D408-B6AE-42AC-ACD6-77CF32F2E8B3}" srcOrd="1" destOrd="0" parTransId="{5AEF12D1-0311-4680-915E-7BCD9A10588C}" sibTransId="{2B82D65E-0571-47D8-89A5-6A38E876AC9B}"/>
    <dgm:cxn modelId="{E36B2B53-7B48-4806-886A-E3987F867838}" type="presOf" srcId="{85A760C4-0F64-4560-A483-051838A184DE}" destId="{088D3A24-2D5F-40FD-B513-96141E62DC13}" srcOrd="0" destOrd="0" presId="urn:microsoft.com/office/officeart/2005/8/layout/lProcess3"/>
    <dgm:cxn modelId="{5E2FC573-F9EE-4036-A73A-01ABFB791558}" type="presOf" srcId="{E14A0384-2228-45C6-8C2D-16EE6B4E0AA7}" destId="{5AC15040-823E-451B-ADE2-DE2D0D85E4CE}" srcOrd="0" destOrd="0" presId="urn:microsoft.com/office/officeart/2005/8/layout/lProcess3"/>
    <dgm:cxn modelId="{D08B6954-733B-4F46-859E-16A93A611253}" type="presOf" srcId="{0A01D408-B6AE-42AC-ACD6-77CF32F2E8B3}" destId="{F0BF305E-92CC-4171-BA05-C783767562DA}" srcOrd="0" destOrd="0" presId="urn:microsoft.com/office/officeart/2005/8/layout/lProcess3"/>
    <dgm:cxn modelId="{81895874-3CFC-4A69-B3E2-58EF2A06688D}" type="presOf" srcId="{97730BE3-7C00-4801-81F4-0119A1CB9EF7}" destId="{A1E907F7-DFA2-4305-A758-6301985E39FF}" srcOrd="0" destOrd="0" presId="urn:microsoft.com/office/officeart/2005/8/layout/lProcess3"/>
    <dgm:cxn modelId="{9F62DA54-78B4-4816-88C2-72DA0E98B351}" srcId="{6EB6EE8E-8C46-41E2-A998-16AD437DE5D4}" destId="{97730BE3-7C00-4801-81F4-0119A1CB9EF7}" srcOrd="2" destOrd="0" parTransId="{7F50E5B3-D4B9-48D9-AF91-7FDC6B52F845}" sibTransId="{BE5805CA-D281-45F7-AA47-5CF6291131F8}"/>
    <dgm:cxn modelId="{3198F87F-4676-480C-A89D-C9ED6F115670}" srcId="{58A6D851-99EE-4BDF-A652-81C9C29C8C74}" destId="{7870E08B-A46F-49F8-BC4A-53578720DD25}" srcOrd="0" destOrd="0" parTransId="{DEE92393-3728-47D8-9E85-C36A072112EC}" sibTransId="{EA7D17A0-6AAC-4D1F-8B14-80D2E7CF6171}"/>
    <dgm:cxn modelId="{DADA3189-21F8-495E-80CE-CDD508EBAF20}" type="presOf" srcId="{DBDAA33D-053D-43BD-94D8-FBB40A604666}" destId="{538257B5-72FC-4EC9-A1C1-2CFD880C3F58}" srcOrd="0" destOrd="0" presId="urn:microsoft.com/office/officeart/2005/8/layout/lProcess3"/>
    <dgm:cxn modelId="{A1F92A8F-A3EB-44B1-AE30-F58069205B1F}" type="presOf" srcId="{5A8C1EFF-D7BE-4A06-8F62-EFA9CA2DD94E}" destId="{08D610B9-7D73-4BE8-8E3E-1105DD6A45E6}" srcOrd="0" destOrd="0" presId="urn:microsoft.com/office/officeart/2005/8/layout/lProcess3"/>
    <dgm:cxn modelId="{90962591-8AA7-48AF-A471-BCBB8FEB42E9}" srcId="{6518FFD4-DFE3-44C2-A33A-A527783BEFC4}" destId="{7DC256EE-8805-4A9C-8405-9906AD2E0667}" srcOrd="1" destOrd="0" parTransId="{35992DEA-3D98-4EF7-8329-38C00667CC8A}" sibTransId="{1BCA025A-AA87-46D2-9C0E-D9CF16241180}"/>
    <dgm:cxn modelId="{67E12796-8F81-40A8-B4F4-5907F725F307}" srcId="{F0C14C6E-0E35-4943-988D-53380FBD2016}" destId="{26850ACF-98E7-47F1-9C07-CCD498D8E249}" srcOrd="2" destOrd="0" parTransId="{BA253540-0CEA-4A06-860D-E468E37D69EF}" sibTransId="{F6FE62F4-5ABF-4D77-9557-903A0FE331DA}"/>
    <dgm:cxn modelId="{598D3B9D-4E1C-4062-8BF1-3D3B15779B11}" srcId="{F0D3BA90-139E-459D-A75F-C057017C632B}" destId="{58A6D851-99EE-4BDF-A652-81C9C29C8C74}" srcOrd="5" destOrd="0" parTransId="{37D0B957-0FDD-4698-A588-0EA9D4FF5A4A}" sibTransId="{84B5D1A0-99B4-4D87-8CDC-D1498D9491FA}"/>
    <dgm:cxn modelId="{7A38B79E-3265-4115-B9E5-D1A1047956A1}" srcId="{F0C14C6E-0E35-4943-988D-53380FBD2016}" destId="{F7C33B73-3FE1-4FD8-A186-AC9C53CB672E}" srcOrd="1" destOrd="0" parTransId="{65621CA2-1A6C-4861-A5D8-920390CBD209}" sibTransId="{DA71B626-4CD8-4452-980C-2FC528E890EC}"/>
    <dgm:cxn modelId="{D010CB9F-9447-403F-8F52-8AA054632E91}" srcId="{6EB6EE8E-8C46-41E2-A998-16AD437DE5D4}" destId="{4E8E15DC-E042-40AE-B180-3165B2C58030}" srcOrd="0" destOrd="0" parTransId="{0EEAED6A-F9A1-400B-B454-4585A6C1D240}" sibTransId="{8D5EE82C-6F00-483D-B1D4-18E75C356D4D}"/>
    <dgm:cxn modelId="{AE04F7A8-F854-4B23-9065-68076CF06FF0}" srcId="{58A6D851-99EE-4BDF-A652-81C9C29C8C74}" destId="{9CCF9FBB-D24F-4C5D-855C-C83962ABB4F4}" srcOrd="2" destOrd="0" parTransId="{928F9749-F932-477C-9991-CC764B6BB21B}" sibTransId="{8F3AF897-49D9-4E6A-AF30-8F9CD4C99417}"/>
    <dgm:cxn modelId="{C08992B4-364A-4316-B7C0-CC94058DF65F}" type="presOf" srcId="{9F42145E-5BA8-4EE6-98E0-2DA092CC43F4}" destId="{8929B195-0C16-4DED-B9CF-93840F7BA618}" srcOrd="0" destOrd="0" presId="urn:microsoft.com/office/officeart/2005/8/layout/lProcess3"/>
    <dgm:cxn modelId="{12B560B8-0E3C-4BE1-A422-6A07792C943A}" srcId="{F0D3BA90-139E-459D-A75F-C057017C632B}" destId="{6EB6EE8E-8C46-41E2-A998-16AD437DE5D4}" srcOrd="0" destOrd="0" parTransId="{517B44C0-34DE-4444-8042-8AA1CC888F03}" sibTransId="{CB312388-8002-4C76-A4CA-9DB9E78289ED}"/>
    <dgm:cxn modelId="{586719BC-49A2-490D-9744-CBC5664ADFCE}" type="presOf" srcId="{9CCF9FBB-D24F-4C5D-855C-C83962ABB4F4}" destId="{98416A2A-433E-479C-AAF3-715AEA8AB4B7}" srcOrd="0" destOrd="0" presId="urn:microsoft.com/office/officeart/2005/8/layout/lProcess3"/>
    <dgm:cxn modelId="{E9ADEDCF-5F96-4ACA-9B5F-6559EBAB213A}" srcId="{3DBC92E1-1D00-4373-824F-158B7C93268C}" destId="{718D118E-1737-4858-80C4-437E05586433}" srcOrd="1" destOrd="0" parTransId="{19B74D2B-6B80-4450-AA8E-D74869717D8C}" sibTransId="{B0ACE2C7-6767-4587-A8C3-40A085D19CFE}"/>
    <dgm:cxn modelId="{CC0E44D4-AB5E-449C-9D41-FF9903BDE568}" srcId="{3DBC92E1-1D00-4373-824F-158B7C93268C}" destId="{85A760C4-0F64-4560-A483-051838A184DE}" srcOrd="0" destOrd="0" parTransId="{C26488DD-78BD-4AB0-8B40-EC646662EEDD}" sibTransId="{E1FC47A2-1814-40BF-B037-C23CDA0472BA}"/>
    <dgm:cxn modelId="{35599FD8-BB9D-4A67-A4B6-9F637A3E5CE8}" type="presOf" srcId="{4E8E15DC-E042-40AE-B180-3165B2C58030}" destId="{6DAC8DD3-0961-40E0-8CAA-4299774EF581}" srcOrd="0" destOrd="0" presId="urn:microsoft.com/office/officeart/2005/8/layout/lProcess3"/>
    <dgm:cxn modelId="{8230E8D9-578B-4BE7-9E5D-E7BBFCBA3A77}" type="presOf" srcId="{F7C33B73-3FE1-4FD8-A186-AC9C53CB672E}" destId="{BB1B24C8-7542-433F-B832-039D0F3A6473}" srcOrd="0" destOrd="0" presId="urn:microsoft.com/office/officeart/2005/8/layout/lProcess3"/>
    <dgm:cxn modelId="{1F6D0DE0-C79E-4C2A-A7F5-80DF564A9C45}" type="presOf" srcId="{C43CA1AB-701E-4274-A3CC-E21E8E7A4CCE}" destId="{717431E3-BEA0-4C82-A811-BDCA763783DD}" srcOrd="0" destOrd="0" presId="urn:microsoft.com/office/officeart/2005/8/layout/lProcess3"/>
    <dgm:cxn modelId="{2B583FE0-2925-449B-B63A-87D72D7485AC}" srcId="{F0D3BA90-139E-459D-A75F-C057017C632B}" destId="{F0C14C6E-0E35-4943-988D-53380FBD2016}" srcOrd="2" destOrd="0" parTransId="{2F9308DC-E0E9-4CB5-BF1A-D4B02620C2E3}" sibTransId="{E3F1B2FF-6C2E-4A6D-85CE-C2BD91548F1D}"/>
    <dgm:cxn modelId="{C46C13E4-113F-4633-8847-11188F7E96BB}" type="presOf" srcId="{26850ACF-98E7-47F1-9C07-CCD498D8E249}" destId="{BFED88F9-8D80-4F32-8EF2-FC0072AA4800}" srcOrd="0" destOrd="0" presId="urn:microsoft.com/office/officeart/2005/8/layout/lProcess3"/>
    <dgm:cxn modelId="{EE6585E5-71CF-42DD-B4EB-F2E132761A21}" type="presOf" srcId="{F0D3BA90-139E-459D-A75F-C057017C632B}" destId="{5B0FC7A0-0680-4DD5-883F-89ADFB071CE1}" srcOrd="0" destOrd="0" presId="urn:microsoft.com/office/officeart/2005/8/layout/lProcess3"/>
    <dgm:cxn modelId="{B0ADDAE8-EC51-421A-94ED-0356602A171C}" type="presOf" srcId="{F0C14C6E-0E35-4943-988D-53380FBD2016}" destId="{5B1D6BE6-6764-4533-A5BC-8E95362B81D5}" srcOrd="0" destOrd="0" presId="urn:microsoft.com/office/officeart/2005/8/layout/lProcess3"/>
    <dgm:cxn modelId="{A199DEE8-C424-41A2-A082-209AB4742E20}" type="presOf" srcId="{6EB6EE8E-8C46-41E2-A998-16AD437DE5D4}" destId="{1DD720D8-3B8E-4F62-97AF-A0DCF4B3B13E}" srcOrd="0" destOrd="0" presId="urn:microsoft.com/office/officeart/2005/8/layout/lProcess3"/>
    <dgm:cxn modelId="{4BAA54ED-3AC4-47FE-9EBD-6F36F89C448A}" type="presOf" srcId="{7870E08B-A46F-49F8-BC4A-53578720DD25}" destId="{2CEA69F4-501A-4BD3-AEED-4C60000AF9BA}" srcOrd="0" destOrd="0" presId="urn:microsoft.com/office/officeart/2005/8/layout/lProcess3"/>
    <dgm:cxn modelId="{1FF5D9EF-52B8-43CE-9EA7-B0283179C932}" type="presOf" srcId="{26401A2D-70D4-4ADD-A48D-701B8B7F2EAC}" destId="{EF66B792-C71E-4CB6-BB37-A55A389D1628}" srcOrd="0" destOrd="0" presId="urn:microsoft.com/office/officeart/2005/8/layout/lProcess3"/>
    <dgm:cxn modelId="{BEE85DF6-61FC-46AA-816D-3FD06C3B6F38}" type="presOf" srcId="{A7E6DC61-DE5F-473E-B7A7-AE0696F03BDF}" destId="{FC3FFF08-A1F8-4A68-9754-893B08958AB6}" srcOrd="0" destOrd="0" presId="urn:microsoft.com/office/officeart/2005/8/layout/lProcess3"/>
    <dgm:cxn modelId="{B678C3F9-C26B-4A3B-99FD-7B6B410E51A1}" type="presOf" srcId="{3DBC92E1-1D00-4373-824F-158B7C93268C}" destId="{3AADB076-B9A6-4A9A-91B3-BAF93CE1C805}" srcOrd="0" destOrd="0" presId="urn:microsoft.com/office/officeart/2005/8/layout/lProcess3"/>
    <dgm:cxn modelId="{8F7CA844-B4B8-4475-957B-1DEF282B5057}" type="presParOf" srcId="{5B0FC7A0-0680-4DD5-883F-89ADFB071CE1}" destId="{A555315B-3AEE-4D48-B6E2-D61725CB8A05}" srcOrd="0" destOrd="0" presId="urn:microsoft.com/office/officeart/2005/8/layout/lProcess3"/>
    <dgm:cxn modelId="{0A8A4857-24D9-4250-9318-60DB78BDF73E}" type="presParOf" srcId="{A555315B-3AEE-4D48-B6E2-D61725CB8A05}" destId="{1DD720D8-3B8E-4F62-97AF-A0DCF4B3B13E}" srcOrd="0" destOrd="0" presId="urn:microsoft.com/office/officeart/2005/8/layout/lProcess3"/>
    <dgm:cxn modelId="{FD7103D0-8051-4DEB-B32B-2224E981C5C6}" type="presParOf" srcId="{A555315B-3AEE-4D48-B6E2-D61725CB8A05}" destId="{106EFACA-0D0F-4FC1-97F8-20C3D6ADA60F}" srcOrd="1" destOrd="0" presId="urn:microsoft.com/office/officeart/2005/8/layout/lProcess3"/>
    <dgm:cxn modelId="{F53E2AFF-CB44-4090-8A59-A6C85F85318D}" type="presParOf" srcId="{A555315B-3AEE-4D48-B6E2-D61725CB8A05}" destId="{6DAC8DD3-0961-40E0-8CAA-4299774EF581}" srcOrd="2" destOrd="0" presId="urn:microsoft.com/office/officeart/2005/8/layout/lProcess3"/>
    <dgm:cxn modelId="{5F659C08-BFB0-4718-AE46-AE310B04BAB6}" type="presParOf" srcId="{A555315B-3AEE-4D48-B6E2-D61725CB8A05}" destId="{A865BFDB-8FCC-430A-B836-A59A93E0D923}" srcOrd="3" destOrd="0" presId="urn:microsoft.com/office/officeart/2005/8/layout/lProcess3"/>
    <dgm:cxn modelId="{92E142FA-1882-42C1-8CEC-7DAB530141D8}" type="presParOf" srcId="{A555315B-3AEE-4D48-B6E2-D61725CB8A05}" destId="{83D528FF-390C-4A14-B603-B7FB756CA1B3}" srcOrd="4" destOrd="0" presId="urn:microsoft.com/office/officeart/2005/8/layout/lProcess3"/>
    <dgm:cxn modelId="{B5EB09AE-056F-4EF8-8BFE-D7E1F2C5F8F4}" type="presParOf" srcId="{A555315B-3AEE-4D48-B6E2-D61725CB8A05}" destId="{55D867D7-DB31-47D8-B619-C712E436065A}" srcOrd="5" destOrd="0" presId="urn:microsoft.com/office/officeart/2005/8/layout/lProcess3"/>
    <dgm:cxn modelId="{418663BA-4C19-4CB9-B321-5774D1743463}" type="presParOf" srcId="{A555315B-3AEE-4D48-B6E2-D61725CB8A05}" destId="{A1E907F7-DFA2-4305-A758-6301985E39FF}" srcOrd="6" destOrd="0" presId="urn:microsoft.com/office/officeart/2005/8/layout/lProcess3"/>
    <dgm:cxn modelId="{0CE7CC97-7DF3-436C-B418-283A09AFBA27}" type="presParOf" srcId="{5B0FC7A0-0680-4DD5-883F-89ADFB071CE1}" destId="{9F7A1CBF-9B36-47D0-870D-8C509CA1569D}" srcOrd="1" destOrd="0" presId="urn:microsoft.com/office/officeart/2005/8/layout/lProcess3"/>
    <dgm:cxn modelId="{E01FFC2B-6855-420A-BA4C-57C0DFE55DF9}" type="presParOf" srcId="{5B0FC7A0-0680-4DD5-883F-89ADFB071CE1}" destId="{150CFDC5-4CDC-4186-9A9A-7DAAC48F4E11}" srcOrd="2" destOrd="0" presId="urn:microsoft.com/office/officeart/2005/8/layout/lProcess3"/>
    <dgm:cxn modelId="{394C9F49-5EAF-47BF-AA37-DD6962D641D1}" type="presParOf" srcId="{150CFDC5-4CDC-4186-9A9A-7DAAC48F4E11}" destId="{3AADB076-B9A6-4A9A-91B3-BAF93CE1C805}" srcOrd="0" destOrd="0" presId="urn:microsoft.com/office/officeart/2005/8/layout/lProcess3"/>
    <dgm:cxn modelId="{0A038793-E76A-4663-BA78-FDA6E6586241}" type="presParOf" srcId="{150CFDC5-4CDC-4186-9A9A-7DAAC48F4E11}" destId="{FCFBC802-ED13-4EA5-839B-0DBEE1B00B09}" srcOrd="1" destOrd="0" presId="urn:microsoft.com/office/officeart/2005/8/layout/lProcess3"/>
    <dgm:cxn modelId="{7350EA2C-0435-4A11-8A92-DA0218949158}" type="presParOf" srcId="{150CFDC5-4CDC-4186-9A9A-7DAAC48F4E11}" destId="{088D3A24-2D5F-40FD-B513-96141E62DC13}" srcOrd="2" destOrd="0" presId="urn:microsoft.com/office/officeart/2005/8/layout/lProcess3"/>
    <dgm:cxn modelId="{D7B883EA-9A82-4CD5-AE86-0D596EE2E1D3}" type="presParOf" srcId="{150CFDC5-4CDC-4186-9A9A-7DAAC48F4E11}" destId="{D17C91F6-4D70-4F62-A910-AC0B3A77C342}" srcOrd="3" destOrd="0" presId="urn:microsoft.com/office/officeart/2005/8/layout/lProcess3"/>
    <dgm:cxn modelId="{417B4B16-C091-4947-8067-B1436B9AF736}" type="presParOf" srcId="{150CFDC5-4CDC-4186-9A9A-7DAAC48F4E11}" destId="{C9B8E4D6-EEC5-4E95-BF38-7D9A58865C79}" srcOrd="4" destOrd="0" presId="urn:microsoft.com/office/officeart/2005/8/layout/lProcess3"/>
    <dgm:cxn modelId="{2056AE49-5C7A-4DC2-B3F0-292E1ED5EC85}" type="presParOf" srcId="{150CFDC5-4CDC-4186-9A9A-7DAAC48F4E11}" destId="{69CF7AD7-2B99-4932-BC77-84CAD0AA1B79}" srcOrd="5" destOrd="0" presId="urn:microsoft.com/office/officeart/2005/8/layout/lProcess3"/>
    <dgm:cxn modelId="{8E29D7F7-E838-4D33-B481-35F0C77419CC}" type="presParOf" srcId="{150CFDC5-4CDC-4186-9A9A-7DAAC48F4E11}" destId="{EF66B792-C71E-4CB6-BB37-A55A389D1628}" srcOrd="6" destOrd="0" presId="urn:microsoft.com/office/officeart/2005/8/layout/lProcess3"/>
    <dgm:cxn modelId="{F5A33C32-05F4-4608-B6C2-6E96F8DC4156}" type="presParOf" srcId="{5B0FC7A0-0680-4DD5-883F-89ADFB071CE1}" destId="{D2D6426A-6B8C-4027-8829-4982BAA7A7B7}" srcOrd="3" destOrd="0" presId="urn:microsoft.com/office/officeart/2005/8/layout/lProcess3"/>
    <dgm:cxn modelId="{01F40C60-4508-458D-976F-49A298FEE6FE}" type="presParOf" srcId="{5B0FC7A0-0680-4DD5-883F-89ADFB071CE1}" destId="{D2B5AD51-17E1-477F-A92B-4D2E5F2004F6}" srcOrd="4" destOrd="0" presId="urn:microsoft.com/office/officeart/2005/8/layout/lProcess3"/>
    <dgm:cxn modelId="{09D8F6B4-8054-4DA1-B733-D0483B7EF1B0}" type="presParOf" srcId="{D2B5AD51-17E1-477F-A92B-4D2E5F2004F6}" destId="{5B1D6BE6-6764-4533-A5BC-8E95362B81D5}" srcOrd="0" destOrd="0" presId="urn:microsoft.com/office/officeart/2005/8/layout/lProcess3"/>
    <dgm:cxn modelId="{596A0011-B649-47DB-85C7-46C86FF6BAA7}" type="presParOf" srcId="{D2B5AD51-17E1-477F-A92B-4D2E5F2004F6}" destId="{C65330FB-31BF-4B27-A179-BBE5277EFFA6}" srcOrd="1" destOrd="0" presId="urn:microsoft.com/office/officeart/2005/8/layout/lProcess3"/>
    <dgm:cxn modelId="{7C061D88-221B-47F2-8299-4253836E7F7A}" type="presParOf" srcId="{D2B5AD51-17E1-477F-A92B-4D2E5F2004F6}" destId="{717431E3-BEA0-4C82-A811-BDCA763783DD}" srcOrd="2" destOrd="0" presId="urn:microsoft.com/office/officeart/2005/8/layout/lProcess3"/>
    <dgm:cxn modelId="{497B106C-E81B-4A61-9CA6-B4A2834A5ED5}" type="presParOf" srcId="{D2B5AD51-17E1-477F-A92B-4D2E5F2004F6}" destId="{646F5308-13D3-4C15-A265-681B62D000EE}" srcOrd="3" destOrd="0" presId="urn:microsoft.com/office/officeart/2005/8/layout/lProcess3"/>
    <dgm:cxn modelId="{A7EADC88-4A2E-43F3-B282-181CAAED0A33}" type="presParOf" srcId="{D2B5AD51-17E1-477F-A92B-4D2E5F2004F6}" destId="{BB1B24C8-7542-433F-B832-039D0F3A6473}" srcOrd="4" destOrd="0" presId="urn:microsoft.com/office/officeart/2005/8/layout/lProcess3"/>
    <dgm:cxn modelId="{2FDA872A-21A2-4972-9CE0-34B81A89911F}" type="presParOf" srcId="{D2B5AD51-17E1-477F-A92B-4D2E5F2004F6}" destId="{80BC6775-0B0A-487D-83BC-C62024301EB0}" srcOrd="5" destOrd="0" presId="urn:microsoft.com/office/officeart/2005/8/layout/lProcess3"/>
    <dgm:cxn modelId="{B3912074-6E46-4F79-B41C-A888D986FF70}" type="presParOf" srcId="{D2B5AD51-17E1-477F-A92B-4D2E5F2004F6}" destId="{BFED88F9-8D80-4F32-8EF2-FC0072AA4800}" srcOrd="6" destOrd="0" presId="urn:microsoft.com/office/officeart/2005/8/layout/lProcess3"/>
    <dgm:cxn modelId="{398B11A0-C5DA-43B8-AD63-F40785CAB10F}" type="presParOf" srcId="{5B0FC7A0-0680-4DD5-883F-89ADFB071CE1}" destId="{CE9B2D13-89C7-483C-8EA3-ADAC87DB1801}" srcOrd="5" destOrd="0" presId="urn:microsoft.com/office/officeart/2005/8/layout/lProcess3"/>
    <dgm:cxn modelId="{83B398C7-6DE8-4505-A0FA-0B6BC2B165FF}" type="presParOf" srcId="{5B0FC7A0-0680-4DD5-883F-89ADFB071CE1}" destId="{8B25F4ED-B9A8-4723-8285-2E7CE3C59705}" srcOrd="6" destOrd="0" presId="urn:microsoft.com/office/officeart/2005/8/layout/lProcess3"/>
    <dgm:cxn modelId="{074404D2-2EFD-4C58-8D7C-FD629F151287}" type="presParOf" srcId="{8B25F4ED-B9A8-4723-8285-2E7CE3C59705}" destId="{BE36C046-A319-4905-A90B-5B66A7A685CA}" srcOrd="0" destOrd="0" presId="urn:microsoft.com/office/officeart/2005/8/layout/lProcess3"/>
    <dgm:cxn modelId="{040505C7-F079-4FD3-8414-E16BD9E89855}" type="presParOf" srcId="{8B25F4ED-B9A8-4723-8285-2E7CE3C59705}" destId="{3A86AB41-4326-4FBB-B0F9-FF54183E9634}" srcOrd="1" destOrd="0" presId="urn:microsoft.com/office/officeart/2005/8/layout/lProcess3"/>
    <dgm:cxn modelId="{0B2311D0-9F66-49AE-9D95-0096FDC1E382}" type="presParOf" srcId="{8B25F4ED-B9A8-4723-8285-2E7CE3C59705}" destId="{09F594C6-7D84-4256-B862-378ADA3C44F2}" srcOrd="2" destOrd="0" presId="urn:microsoft.com/office/officeart/2005/8/layout/lProcess3"/>
    <dgm:cxn modelId="{3856124E-D833-4159-9211-F18DD88FE5E1}" type="presParOf" srcId="{8B25F4ED-B9A8-4723-8285-2E7CE3C59705}" destId="{289594C3-8FEC-4B8A-A434-86927D2BA1FF}" srcOrd="3" destOrd="0" presId="urn:microsoft.com/office/officeart/2005/8/layout/lProcess3"/>
    <dgm:cxn modelId="{E5694760-1ACB-4ED5-BFFF-2A50976EE58D}" type="presParOf" srcId="{8B25F4ED-B9A8-4723-8285-2E7CE3C59705}" destId="{EC65FAF0-F1F0-4229-82AB-07C53E2E4679}" srcOrd="4" destOrd="0" presId="urn:microsoft.com/office/officeart/2005/8/layout/lProcess3"/>
    <dgm:cxn modelId="{9DFC03C5-467C-4D46-8A2D-D08DD77DB91A}" type="presParOf" srcId="{8B25F4ED-B9A8-4723-8285-2E7CE3C59705}" destId="{0DE41F9D-7B1F-46FE-A5B7-2EFF15D54830}" srcOrd="5" destOrd="0" presId="urn:microsoft.com/office/officeart/2005/8/layout/lProcess3"/>
    <dgm:cxn modelId="{3A94B503-C486-4DD2-A6C4-F1FDC831DC53}" type="presParOf" srcId="{8B25F4ED-B9A8-4723-8285-2E7CE3C59705}" destId="{8929B195-0C16-4DED-B9CF-93840F7BA618}" srcOrd="6" destOrd="0" presId="urn:microsoft.com/office/officeart/2005/8/layout/lProcess3"/>
    <dgm:cxn modelId="{7B246F01-2D7B-4F24-8B50-3DE5A6A67CDB}" type="presParOf" srcId="{5B0FC7A0-0680-4DD5-883F-89ADFB071CE1}" destId="{A9597963-2B85-49AD-AB7A-8586CF748A80}" srcOrd="7" destOrd="0" presId="urn:microsoft.com/office/officeart/2005/8/layout/lProcess3"/>
    <dgm:cxn modelId="{A82EC270-4BD5-4FE9-9CDE-044476CE72FB}" type="presParOf" srcId="{5B0FC7A0-0680-4DD5-883F-89ADFB071CE1}" destId="{456D405F-88E0-474E-9DDE-8807651935C4}" srcOrd="8" destOrd="0" presId="urn:microsoft.com/office/officeart/2005/8/layout/lProcess3"/>
    <dgm:cxn modelId="{A8383134-2992-4DCD-9FF3-E10159975B1A}" type="presParOf" srcId="{456D405F-88E0-474E-9DDE-8807651935C4}" destId="{08D610B9-7D73-4BE8-8E3E-1105DD6A45E6}" srcOrd="0" destOrd="0" presId="urn:microsoft.com/office/officeart/2005/8/layout/lProcess3"/>
    <dgm:cxn modelId="{DDC17585-6536-4635-9456-3F836D14C460}" type="presParOf" srcId="{456D405F-88E0-474E-9DDE-8807651935C4}" destId="{0158C38B-E569-4ABF-B69E-321C6E95B048}" srcOrd="1" destOrd="0" presId="urn:microsoft.com/office/officeart/2005/8/layout/lProcess3"/>
    <dgm:cxn modelId="{4B1195F0-224E-4A96-8108-9A406A17CC08}" type="presParOf" srcId="{456D405F-88E0-474E-9DDE-8807651935C4}" destId="{5AC15040-823E-451B-ADE2-DE2D0D85E4CE}" srcOrd="2" destOrd="0" presId="urn:microsoft.com/office/officeart/2005/8/layout/lProcess3"/>
    <dgm:cxn modelId="{A63FB887-E9FC-4F47-92B2-87DE35C7079B}" type="presParOf" srcId="{456D405F-88E0-474E-9DDE-8807651935C4}" destId="{1C3E552F-3802-4798-A8B9-801F2487B725}" srcOrd="3" destOrd="0" presId="urn:microsoft.com/office/officeart/2005/8/layout/lProcess3"/>
    <dgm:cxn modelId="{B1EB40A1-9FC4-4AA3-81DC-0BD21D338FAE}" type="presParOf" srcId="{456D405F-88E0-474E-9DDE-8807651935C4}" destId="{538257B5-72FC-4EC9-A1C1-2CFD880C3F58}" srcOrd="4" destOrd="0" presId="urn:microsoft.com/office/officeart/2005/8/layout/lProcess3"/>
    <dgm:cxn modelId="{426B9F72-42B4-4FF9-A5AD-5B0BAD3C0C42}" type="presParOf" srcId="{456D405F-88E0-474E-9DDE-8807651935C4}" destId="{A5BAC51C-137C-4354-BB1A-B0FC925D8079}" srcOrd="5" destOrd="0" presId="urn:microsoft.com/office/officeart/2005/8/layout/lProcess3"/>
    <dgm:cxn modelId="{E1B1054C-2B33-40B0-97D2-5BB344E750B8}" type="presParOf" srcId="{456D405F-88E0-474E-9DDE-8807651935C4}" destId="{FC3FFF08-A1F8-4A68-9754-893B08958AB6}" srcOrd="6" destOrd="0" presId="urn:microsoft.com/office/officeart/2005/8/layout/lProcess3"/>
    <dgm:cxn modelId="{7C3113FB-527C-422C-A247-B1DE40E03D38}" type="presParOf" srcId="{5B0FC7A0-0680-4DD5-883F-89ADFB071CE1}" destId="{D7233AD1-03DB-4008-A4BE-6CCE895AAAE1}" srcOrd="9" destOrd="0" presId="urn:microsoft.com/office/officeart/2005/8/layout/lProcess3"/>
    <dgm:cxn modelId="{AC4DDE81-2221-4906-87D1-2174DBDAF5B0}" type="presParOf" srcId="{5B0FC7A0-0680-4DD5-883F-89ADFB071CE1}" destId="{97CBC245-B14B-4075-87D4-9511D452A2BB}" srcOrd="10" destOrd="0" presId="urn:microsoft.com/office/officeart/2005/8/layout/lProcess3"/>
    <dgm:cxn modelId="{C3B43094-5423-459A-BFA6-08F4C3B51E69}" type="presParOf" srcId="{97CBC245-B14B-4075-87D4-9511D452A2BB}" destId="{227421AE-C72E-4724-84A8-8CEC039D6C44}" srcOrd="0" destOrd="0" presId="urn:microsoft.com/office/officeart/2005/8/layout/lProcess3"/>
    <dgm:cxn modelId="{AC76C3B4-A8EB-466F-A164-C06427A4B2D5}" type="presParOf" srcId="{97CBC245-B14B-4075-87D4-9511D452A2BB}" destId="{768E7425-8D61-4ACB-83DD-C5CF79762B4D}" srcOrd="1" destOrd="0" presId="urn:microsoft.com/office/officeart/2005/8/layout/lProcess3"/>
    <dgm:cxn modelId="{44CB8CCC-237E-46A0-9B5D-A3F8B9C9D35B}" type="presParOf" srcId="{97CBC245-B14B-4075-87D4-9511D452A2BB}" destId="{2CEA69F4-501A-4BD3-AEED-4C60000AF9BA}" srcOrd="2" destOrd="0" presId="urn:microsoft.com/office/officeart/2005/8/layout/lProcess3"/>
    <dgm:cxn modelId="{37AB265B-BF44-40B9-82DE-3619340CED83}" type="presParOf" srcId="{97CBC245-B14B-4075-87D4-9511D452A2BB}" destId="{13B774CC-D950-4975-BD0E-9072B1953B3B}" srcOrd="3" destOrd="0" presId="urn:microsoft.com/office/officeart/2005/8/layout/lProcess3"/>
    <dgm:cxn modelId="{873F9B0F-AFC6-4B95-A5C5-30983AB28F22}" type="presParOf" srcId="{97CBC245-B14B-4075-87D4-9511D452A2BB}" destId="{F0BF305E-92CC-4171-BA05-C783767562DA}" srcOrd="4" destOrd="0" presId="urn:microsoft.com/office/officeart/2005/8/layout/lProcess3"/>
    <dgm:cxn modelId="{3DCF1EAE-4F4E-42F8-9C6D-51595396422C}" type="presParOf" srcId="{97CBC245-B14B-4075-87D4-9511D452A2BB}" destId="{DFC1AF21-FA4B-42F3-BA13-145536CF1437}" srcOrd="5" destOrd="0" presId="urn:microsoft.com/office/officeart/2005/8/layout/lProcess3"/>
    <dgm:cxn modelId="{9B1BB46D-BBAC-4407-A8EF-AAEE164B423D}" type="presParOf" srcId="{97CBC245-B14B-4075-87D4-9511D452A2BB}" destId="{98416A2A-433E-479C-AAF3-715AEA8AB4B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85A4F-C239-486B-822F-1FA478241D70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2DA6DC-452B-4E3F-8DA1-070CF4309053}">
      <dgm:prSet phldrT="[Text]" custT="1"/>
      <dgm:spPr/>
      <dgm:t>
        <a:bodyPr/>
        <a:lstStyle/>
        <a:p>
          <a:r>
            <a:rPr lang="en-US" sz="2000" b="1" dirty="0"/>
            <a:t>TABS</a:t>
          </a:r>
        </a:p>
      </dgm:t>
    </dgm:pt>
    <dgm:pt modelId="{69DF96E8-E559-4D40-8867-EA11C2D23F97}" type="parTrans" cxnId="{41E5E304-BF8A-41A5-A729-DDE6D4C3605D}">
      <dgm:prSet/>
      <dgm:spPr/>
      <dgm:t>
        <a:bodyPr/>
        <a:lstStyle/>
        <a:p>
          <a:endParaRPr lang="en-US" b="1"/>
        </a:p>
      </dgm:t>
    </dgm:pt>
    <dgm:pt modelId="{686A9682-AA3B-4826-8CD3-0D950EA83B51}" type="sibTrans" cxnId="{41E5E304-BF8A-41A5-A729-DDE6D4C3605D}">
      <dgm:prSet/>
      <dgm:spPr/>
      <dgm:t>
        <a:bodyPr/>
        <a:lstStyle/>
        <a:p>
          <a:endParaRPr lang="en-US" b="1"/>
        </a:p>
      </dgm:t>
    </dgm:pt>
    <dgm:pt modelId="{EFEDB3BC-A1A8-4C0D-86FB-5E4E29C0D349}">
      <dgm:prSet phldrT="[Text]" custT="1"/>
      <dgm:spPr/>
      <dgm:t>
        <a:bodyPr/>
        <a:lstStyle/>
        <a:p>
          <a:r>
            <a:rPr lang="en-US" sz="2000" b="1" dirty="0"/>
            <a:t>INPUTS</a:t>
          </a:r>
        </a:p>
      </dgm:t>
    </dgm:pt>
    <dgm:pt modelId="{2396318C-9F34-4F7B-AF5D-39369A037BA3}" type="parTrans" cxnId="{C9A7E407-7AF1-452E-80B9-70597117F5FB}">
      <dgm:prSet/>
      <dgm:spPr/>
      <dgm:t>
        <a:bodyPr/>
        <a:lstStyle/>
        <a:p>
          <a:endParaRPr lang="en-US" b="1"/>
        </a:p>
      </dgm:t>
    </dgm:pt>
    <dgm:pt modelId="{4B074226-9D4E-48E7-AA86-CE6E79595C52}" type="sibTrans" cxnId="{C9A7E407-7AF1-452E-80B9-70597117F5FB}">
      <dgm:prSet/>
      <dgm:spPr/>
      <dgm:t>
        <a:bodyPr/>
        <a:lstStyle/>
        <a:p>
          <a:endParaRPr lang="en-US" b="1"/>
        </a:p>
      </dgm:t>
    </dgm:pt>
    <dgm:pt modelId="{E8B71718-F133-494B-A962-CF8921F7AF7C}">
      <dgm:prSet phldrT="[Text]" custT="1"/>
      <dgm:spPr/>
      <dgm:t>
        <a:bodyPr/>
        <a:lstStyle/>
        <a:p>
          <a:r>
            <a:rPr lang="en-US" sz="2000" b="1" dirty="0"/>
            <a:t>PIPELINE</a:t>
          </a:r>
        </a:p>
      </dgm:t>
    </dgm:pt>
    <dgm:pt modelId="{6740ADFF-7DD2-4E5F-9A28-9564A75F016B}" type="sibTrans" cxnId="{C86F6FB4-740A-466F-8EEE-D90B67FB354E}">
      <dgm:prSet/>
      <dgm:spPr/>
      <dgm:t>
        <a:bodyPr/>
        <a:lstStyle/>
        <a:p>
          <a:endParaRPr lang="en-US" b="1"/>
        </a:p>
      </dgm:t>
    </dgm:pt>
    <dgm:pt modelId="{CB4623EF-E707-498D-B2EC-E6BAAD46243B}" type="parTrans" cxnId="{C86F6FB4-740A-466F-8EEE-D90B67FB354E}">
      <dgm:prSet/>
      <dgm:spPr/>
      <dgm:t>
        <a:bodyPr/>
        <a:lstStyle/>
        <a:p>
          <a:endParaRPr lang="en-US" b="1"/>
        </a:p>
      </dgm:t>
    </dgm:pt>
    <dgm:pt modelId="{3C5291BC-7137-40F4-B7F3-5D3509244517}">
      <dgm:prSet custT="1"/>
      <dgm:spPr/>
      <dgm:t>
        <a:bodyPr/>
        <a:lstStyle/>
        <a:p>
          <a:r>
            <a:rPr lang="en-US" sz="2000" b="1" dirty="0">
              <a:latin typeface="Aptos Display" panose="02110004020202020204"/>
            </a:rPr>
            <a:t>OUTPUT</a:t>
          </a:r>
          <a:endParaRPr lang="en-US" sz="2000" b="1" dirty="0"/>
        </a:p>
      </dgm:t>
    </dgm:pt>
    <dgm:pt modelId="{D92FBC21-2886-4A93-AED5-8A0603B54BE4}" type="parTrans" cxnId="{CA08957B-3B20-4A91-A708-40D49D13E804}">
      <dgm:prSet/>
      <dgm:spPr/>
      <dgm:t>
        <a:bodyPr/>
        <a:lstStyle/>
        <a:p>
          <a:endParaRPr lang="en-US" b="1"/>
        </a:p>
      </dgm:t>
    </dgm:pt>
    <dgm:pt modelId="{B4736DAA-3FB9-4453-AD38-24D97D27E5C1}" type="sibTrans" cxnId="{CA08957B-3B20-4A91-A708-40D49D13E804}">
      <dgm:prSet/>
      <dgm:spPr/>
      <dgm:t>
        <a:bodyPr/>
        <a:lstStyle/>
        <a:p>
          <a:endParaRPr lang="en-US" b="1"/>
        </a:p>
      </dgm:t>
    </dgm:pt>
    <dgm:pt modelId="{6DD2CD62-55EB-4F3E-AE8A-D97E31F16C4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DASHBOARD VIEW</a:t>
          </a:r>
        </a:p>
      </dgm:t>
    </dgm:pt>
    <dgm:pt modelId="{50E285A2-BACB-4093-BDB5-D2890F319977}" type="sibTrans" cxnId="{1FAB30BA-DA5D-4D58-B7A6-BCE22044904D}">
      <dgm:prSet/>
      <dgm:spPr/>
      <dgm:t>
        <a:bodyPr/>
        <a:lstStyle/>
        <a:p>
          <a:endParaRPr lang="en-US"/>
        </a:p>
      </dgm:t>
    </dgm:pt>
    <dgm:pt modelId="{538BDE88-DCE7-43D2-B459-DA89628118D9}" type="parTrans" cxnId="{1FAB30BA-DA5D-4D58-B7A6-BCE22044904D}">
      <dgm:prSet/>
      <dgm:spPr/>
      <dgm:t>
        <a:bodyPr/>
        <a:lstStyle/>
        <a:p>
          <a:endParaRPr lang="en-US"/>
        </a:p>
      </dgm:t>
    </dgm:pt>
    <dgm:pt modelId="{13F430E0-ACFB-4786-A9B2-88DCB8EB940E}" type="pres">
      <dgm:prSet presAssocID="{88485A4F-C239-486B-822F-1FA478241D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D8BE5EE-D442-4FF2-8C2E-069E9E644069}" type="pres">
      <dgm:prSet presAssocID="{4C2DA6DC-452B-4E3F-8DA1-070CF4309053}" presName="horFlow" presStyleCnt="0"/>
      <dgm:spPr/>
    </dgm:pt>
    <dgm:pt modelId="{7342A3FE-677D-4621-B9F7-43F02D20AF84}" type="pres">
      <dgm:prSet presAssocID="{4C2DA6DC-452B-4E3F-8DA1-070CF4309053}" presName="bigChev" presStyleLbl="node1" presStyleIdx="0" presStyleCnt="2" custScaleX="421724" custScaleY="404344" custLinFactX="-579820" custLinFactY="14067" custLinFactNeighborX="-600000" custLinFactNeighborY="100000"/>
      <dgm:spPr/>
    </dgm:pt>
    <dgm:pt modelId="{70BCED27-E9EB-4F4B-8BFA-3624579D9BFC}" type="pres">
      <dgm:prSet presAssocID="{2396318C-9F34-4F7B-AF5D-39369A037BA3}" presName="parTrans" presStyleCnt="0"/>
      <dgm:spPr/>
    </dgm:pt>
    <dgm:pt modelId="{1E6E9A75-F28D-4CBB-8BE8-12ED1FCFACC5}" type="pres">
      <dgm:prSet presAssocID="{EFEDB3BC-A1A8-4C0D-86FB-5E4E29C0D349}" presName="node" presStyleLbl="alignAccFollowNode1" presStyleIdx="0" presStyleCnt="3" custScaleX="520956" custScaleY="499276" custLinFactX="-749320" custLinFactY="37535" custLinFactNeighborX="-800000" custLinFactNeighborY="100000">
        <dgm:presLayoutVars>
          <dgm:bulletEnabled val="1"/>
        </dgm:presLayoutVars>
      </dgm:prSet>
      <dgm:spPr/>
    </dgm:pt>
    <dgm:pt modelId="{ABAF0C67-340B-4CFD-BD66-BCFAD87BE52C}" type="pres">
      <dgm:prSet presAssocID="{4B074226-9D4E-48E7-AA86-CE6E79595C52}" presName="sibTrans" presStyleCnt="0"/>
      <dgm:spPr/>
    </dgm:pt>
    <dgm:pt modelId="{7EAFCA0D-5417-41B9-9489-207B753A4936}" type="pres">
      <dgm:prSet presAssocID="{E8B71718-F133-494B-A962-CF8921F7AF7C}" presName="node" presStyleLbl="alignAccFollowNode1" presStyleIdx="1" presStyleCnt="3" custScaleX="610451" custScaleY="492138" custLinFactX="-800000" custLinFactY="33084" custLinFactNeighborX="-890949" custLinFactNeighborY="100000">
        <dgm:presLayoutVars>
          <dgm:bulletEnabled val="1"/>
        </dgm:presLayoutVars>
      </dgm:prSet>
      <dgm:spPr/>
    </dgm:pt>
    <dgm:pt modelId="{7E5BA34C-07C7-4011-B8B8-5772C30164E8}" type="pres">
      <dgm:prSet presAssocID="{6740ADFF-7DD2-4E5F-9A28-9564A75F016B}" presName="sibTrans" presStyleCnt="0"/>
      <dgm:spPr/>
    </dgm:pt>
    <dgm:pt modelId="{6180DCE8-20CE-48E3-8A0E-A153FC9A6FBE}" type="pres">
      <dgm:prSet presAssocID="{3C5291BC-7137-40F4-B7F3-5D3509244517}" presName="node" presStyleLbl="alignAccFollowNode1" presStyleIdx="2" presStyleCnt="3" custScaleX="630350" custScaleY="495084" custLinFactX="-851817" custLinFactY="37650" custLinFactNeighborX="-900000" custLinFactNeighborY="100000">
        <dgm:presLayoutVars>
          <dgm:bulletEnabled val="1"/>
        </dgm:presLayoutVars>
      </dgm:prSet>
      <dgm:spPr/>
    </dgm:pt>
    <dgm:pt modelId="{88709690-33F2-40C5-98B0-17E5C4FEEC0E}" type="pres">
      <dgm:prSet presAssocID="{4C2DA6DC-452B-4E3F-8DA1-070CF4309053}" presName="vSp" presStyleCnt="0"/>
      <dgm:spPr/>
    </dgm:pt>
    <dgm:pt modelId="{182A389E-34D0-4BD0-90C9-92381B9BB137}" type="pres">
      <dgm:prSet presAssocID="{6DD2CD62-55EB-4F3E-AE8A-D97E31F16C49}" presName="horFlow" presStyleCnt="0"/>
      <dgm:spPr/>
    </dgm:pt>
    <dgm:pt modelId="{10AE462C-F0FC-4D37-84DE-EF34427B720E}" type="pres">
      <dgm:prSet presAssocID="{6DD2CD62-55EB-4F3E-AE8A-D97E31F16C49}" presName="bigChev" presStyleLbl="node1" presStyleIdx="1" presStyleCnt="2" custAng="0" custFlipVert="0" custScaleX="665431" custScaleY="412931" custLinFactX="469875" custLinFactY="-115519" custLinFactNeighborX="500000" custLinFactNeighborY="-200000"/>
      <dgm:spPr/>
    </dgm:pt>
  </dgm:ptLst>
  <dgm:cxnLst>
    <dgm:cxn modelId="{489F2701-DE17-4F01-AF9A-BA7E05CB1F93}" type="presOf" srcId="{6DD2CD62-55EB-4F3E-AE8A-D97E31F16C49}" destId="{10AE462C-F0FC-4D37-84DE-EF34427B720E}" srcOrd="0" destOrd="0" presId="urn:microsoft.com/office/officeart/2005/8/layout/lProcess3"/>
    <dgm:cxn modelId="{41E5E304-BF8A-41A5-A729-DDE6D4C3605D}" srcId="{88485A4F-C239-486B-822F-1FA478241D70}" destId="{4C2DA6DC-452B-4E3F-8DA1-070CF4309053}" srcOrd="0" destOrd="0" parTransId="{69DF96E8-E559-4D40-8867-EA11C2D23F97}" sibTransId="{686A9682-AA3B-4826-8CD3-0D950EA83B51}"/>
    <dgm:cxn modelId="{C9A7E407-7AF1-452E-80B9-70597117F5FB}" srcId="{4C2DA6DC-452B-4E3F-8DA1-070CF4309053}" destId="{EFEDB3BC-A1A8-4C0D-86FB-5E4E29C0D349}" srcOrd="0" destOrd="0" parTransId="{2396318C-9F34-4F7B-AF5D-39369A037BA3}" sibTransId="{4B074226-9D4E-48E7-AA86-CE6E79595C52}"/>
    <dgm:cxn modelId="{99DBD61A-84AB-48F2-B5F3-1A0BCC8AB3FF}" type="presOf" srcId="{EFEDB3BC-A1A8-4C0D-86FB-5E4E29C0D349}" destId="{1E6E9A75-F28D-4CBB-8BE8-12ED1FCFACC5}" srcOrd="0" destOrd="0" presId="urn:microsoft.com/office/officeart/2005/8/layout/lProcess3"/>
    <dgm:cxn modelId="{57B78C39-10E9-4BFB-88B1-9F1179FA7261}" type="presOf" srcId="{4C2DA6DC-452B-4E3F-8DA1-070CF4309053}" destId="{7342A3FE-677D-4621-B9F7-43F02D20AF84}" srcOrd="0" destOrd="0" presId="urn:microsoft.com/office/officeart/2005/8/layout/lProcess3"/>
    <dgm:cxn modelId="{12309A62-650A-4727-AFF6-362127FC5162}" type="presOf" srcId="{3C5291BC-7137-40F4-B7F3-5D3509244517}" destId="{6180DCE8-20CE-48E3-8A0E-A153FC9A6FBE}" srcOrd="0" destOrd="0" presId="urn:microsoft.com/office/officeart/2005/8/layout/lProcess3"/>
    <dgm:cxn modelId="{CA08957B-3B20-4A91-A708-40D49D13E804}" srcId="{4C2DA6DC-452B-4E3F-8DA1-070CF4309053}" destId="{3C5291BC-7137-40F4-B7F3-5D3509244517}" srcOrd="2" destOrd="0" parTransId="{D92FBC21-2886-4A93-AED5-8A0603B54BE4}" sibTransId="{B4736DAA-3FB9-4453-AD38-24D97D27E5C1}"/>
    <dgm:cxn modelId="{7B16048E-9CA6-4A0B-B9E7-944E9C9BD6B4}" type="presOf" srcId="{E8B71718-F133-494B-A962-CF8921F7AF7C}" destId="{7EAFCA0D-5417-41B9-9489-207B753A4936}" srcOrd="0" destOrd="0" presId="urn:microsoft.com/office/officeart/2005/8/layout/lProcess3"/>
    <dgm:cxn modelId="{C86F6FB4-740A-466F-8EEE-D90B67FB354E}" srcId="{4C2DA6DC-452B-4E3F-8DA1-070CF4309053}" destId="{E8B71718-F133-494B-A962-CF8921F7AF7C}" srcOrd="1" destOrd="0" parTransId="{CB4623EF-E707-498D-B2EC-E6BAAD46243B}" sibTransId="{6740ADFF-7DD2-4E5F-9A28-9564A75F016B}"/>
    <dgm:cxn modelId="{094335B6-F42E-45D5-9F3F-CB0240ED0154}" type="presOf" srcId="{88485A4F-C239-486B-822F-1FA478241D70}" destId="{13F430E0-ACFB-4786-A9B2-88DCB8EB940E}" srcOrd="0" destOrd="0" presId="urn:microsoft.com/office/officeart/2005/8/layout/lProcess3"/>
    <dgm:cxn modelId="{1FAB30BA-DA5D-4D58-B7A6-BCE22044904D}" srcId="{88485A4F-C239-486B-822F-1FA478241D70}" destId="{6DD2CD62-55EB-4F3E-AE8A-D97E31F16C49}" srcOrd="1" destOrd="0" parTransId="{538BDE88-DCE7-43D2-B459-DA89628118D9}" sibTransId="{50E285A2-BACB-4093-BDB5-D2890F319977}"/>
    <dgm:cxn modelId="{E1BA3761-CBDF-4870-8C5D-F65A15E5F549}" type="presParOf" srcId="{13F430E0-ACFB-4786-A9B2-88DCB8EB940E}" destId="{BD8BE5EE-D442-4FF2-8C2E-069E9E644069}" srcOrd="0" destOrd="0" presId="urn:microsoft.com/office/officeart/2005/8/layout/lProcess3"/>
    <dgm:cxn modelId="{87423EB4-49E9-40CF-85F2-B0E231751A07}" type="presParOf" srcId="{BD8BE5EE-D442-4FF2-8C2E-069E9E644069}" destId="{7342A3FE-677D-4621-B9F7-43F02D20AF84}" srcOrd="0" destOrd="0" presId="urn:microsoft.com/office/officeart/2005/8/layout/lProcess3"/>
    <dgm:cxn modelId="{DBA0B656-1607-4A98-80E4-8A9B8FE9CAEC}" type="presParOf" srcId="{BD8BE5EE-D442-4FF2-8C2E-069E9E644069}" destId="{70BCED27-E9EB-4F4B-8BFA-3624579D9BFC}" srcOrd="1" destOrd="0" presId="urn:microsoft.com/office/officeart/2005/8/layout/lProcess3"/>
    <dgm:cxn modelId="{4E12A7DF-BB22-406A-8F65-08AAC056E627}" type="presParOf" srcId="{BD8BE5EE-D442-4FF2-8C2E-069E9E644069}" destId="{1E6E9A75-F28D-4CBB-8BE8-12ED1FCFACC5}" srcOrd="2" destOrd="0" presId="urn:microsoft.com/office/officeart/2005/8/layout/lProcess3"/>
    <dgm:cxn modelId="{D4D7D0E9-DC09-42B1-A098-C1180497029A}" type="presParOf" srcId="{BD8BE5EE-D442-4FF2-8C2E-069E9E644069}" destId="{ABAF0C67-340B-4CFD-BD66-BCFAD87BE52C}" srcOrd="3" destOrd="0" presId="urn:microsoft.com/office/officeart/2005/8/layout/lProcess3"/>
    <dgm:cxn modelId="{AC073E33-4D8C-45ED-918D-CF265CBF9C2F}" type="presParOf" srcId="{BD8BE5EE-D442-4FF2-8C2E-069E9E644069}" destId="{7EAFCA0D-5417-41B9-9489-207B753A4936}" srcOrd="4" destOrd="0" presId="urn:microsoft.com/office/officeart/2005/8/layout/lProcess3"/>
    <dgm:cxn modelId="{BBB0B803-204A-43F5-8466-57CC2F8A114E}" type="presParOf" srcId="{BD8BE5EE-D442-4FF2-8C2E-069E9E644069}" destId="{7E5BA34C-07C7-4011-B8B8-5772C30164E8}" srcOrd="5" destOrd="0" presId="urn:microsoft.com/office/officeart/2005/8/layout/lProcess3"/>
    <dgm:cxn modelId="{89409449-D3BF-4B75-85FE-B62C45BBF7C0}" type="presParOf" srcId="{BD8BE5EE-D442-4FF2-8C2E-069E9E644069}" destId="{6180DCE8-20CE-48E3-8A0E-A153FC9A6FBE}" srcOrd="6" destOrd="0" presId="urn:microsoft.com/office/officeart/2005/8/layout/lProcess3"/>
    <dgm:cxn modelId="{7A02084F-D674-4B1C-AEA0-6ED266E86E91}" type="presParOf" srcId="{13F430E0-ACFB-4786-A9B2-88DCB8EB940E}" destId="{88709690-33F2-40C5-98B0-17E5C4FEEC0E}" srcOrd="1" destOrd="0" presId="urn:microsoft.com/office/officeart/2005/8/layout/lProcess3"/>
    <dgm:cxn modelId="{0E34746D-1DF2-43AF-8986-D4C2087FC6DD}" type="presParOf" srcId="{13F430E0-ACFB-4786-A9B2-88DCB8EB940E}" destId="{182A389E-34D0-4BD0-90C9-92381B9BB137}" srcOrd="2" destOrd="0" presId="urn:microsoft.com/office/officeart/2005/8/layout/lProcess3"/>
    <dgm:cxn modelId="{7457F48F-119C-4260-9969-A0A10B9460E4}" type="presParOf" srcId="{182A389E-34D0-4BD0-90C9-92381B9BB137}" destId="{10AE462C-F0FC-4D37-84DE-EF34427B720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720D8-3B8E-4F62-97AF-A0DCF4B3B13E}">
      <dsp:nvSpPr>
        <dsp:cNvPr id="0" name=""/>
        <dsp:cNvSpPr/>
      </dsp:nvSpPr>
      <dsp:spPr>
        <a:xfrm>
          <a:off x="2292188" y="67363"/>
          <a:ext cx="1407084" cy="56283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TAPS Management</a:t>
          </a:r>
        </a:p>
      </dsp:txBody>
      <dsp:txXfrm>
        <a:off x="2573605" y="67363"/>
        <a:ext cx="844251" cy="562833"/>
      </dsp:txXfrm>
    </dsp:sp>
    <dsp:sp modelId="{6DAC8DD3-0961-40E0-8CAA-4299774EF581}">
      <dsp:nvSpPr>
        <dsp:cNvPr id="0" name=""/>
        <dsp:cNvSpPr/>
      </dsp:nvSpPr>
      <dsp:spPr>
        <a:xfrm>
          <a:off x="3516351" y="115243"/>
          <a:ext cx="1758290" cy="467152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Planting Dates</a:t>
          </a:r>
          <a:br>
            <a:rPr lang="en-US" sz="800" kern="1200" dirty="0"/>
          </a:br>
          <a:r>
            <a:rPr lang="en-US" sz="800" kern="1200" dirty="0"/>
            <a:t>Seeding Rates</a:t>
          </a:r>
          <a:br>
            <a:rPr lang="en-US" sz="800" kern="1200" dirty="0"/>
          </a:br>
          <a:r>
            <a:rPr lang="en-US" sz="800" kern="1200" dirty="0"/>
            <a:t>Irrigation</a:t>
          </a:r>
        </a:p>
      </dsp:txBody>
      <dsp:txXfrm>
        <a:off x="3749927" y="115243"/>
        <a:ext cx="1291138" cy="467152"/>
      </dsp:txXfrm>
    </dsp:sp>
    <dsp:sp modelId="{83D528FF-390C-4A14-B603-B7FB756CA1B3}">
      <dsp:nvSpPr>
        <dsp:cNvPr id="0" name=""/>
        <dsp:cNvSpPr/>
      </dsp:nvSpPr>
      <dsp:spPr>
        <a:xfrm>
          <a:off x="5111138" y="115243"/>
          <a:ext cx="1676305" cy="467152"/>
        </a:xfrm>
        <a:prstGeom prst="chevron">
          <a:avLst/>
        </a:prstGeom>
        <a:solidFill>
          <a:schemeClr val="accent3">
            <a:tint val="40000"/>
            <a:alpha val="90000"/>
            <a:hueOff val="297362"/>
            <a:satOff val="2630"/>
            <a:lumOff val="31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97362"/>
              <a:satOff val="2630"/>
              <a:lumOff val="3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PyPlot</a:t>
          </a:r>
          <a:r>
            <a:rPr lang="en-US" sz="800" kern="1200" dirty="0"/>
            <a:t>, </a:t>
          </a:r>
          <a:r>
            <a:rPr lang="en-US" sz="800" kern="1200" dirty="0" err="1"/>
            <a:t>MatplotLib</a:t>
          </a:r>
          <a:r>
            <a:rPr lang="en-US" sz="800" kern="1200" dirty="0"/>
            <a:t>, seaborn,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44714" y="115243"/>
        <a:ext cx="1209153" cy="467152"/>
      </dsp:txXfrm>
    </dsp:sp>
    <dsp:sp modelId="{A1E907F7-DFA2-4305-A758-6301985E39FF}">
      <dsp:nvSpPr>
        <dsp:cNvPr id="0" name=""/>
        <dsp:cNvSpPr/>
      </dsp:nvSpPr>
      <dsp:spPr>
        <a:xfrm>
          <a:off x="6623940" y="115243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594724"/>
            <a:satOff val="5259"/>
            <a:lumOff val="623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94724"/>
              <a:satOff val="5259"/>
              <a:lumOff val="6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Management plots for each team</a:t>
          </a:r>
        </a:p>
      </dsp:txBody>
      <dsp:txXfrm>
        <a:off x="6857516" y="115243"/>
        <a:ext cx="1181672" cy="467152"/>
      </dsp:txXfrm>
    </dsp:sp>
    <dsp:sp modelId="{3AADB076-B9A6-4A9A-91B3-BAF93CE1C805}">
      <dsp:nvSpPr>
        <dsp:cNvPr id="0" name=""/>
        <dsp:cNvSpPr/>
      </dsp:nvSpPr>
      <dsp:spPr>
        <a:xfrm>
          <a:off x="2292188" y="644098"/>
          <a:ext cx="1407084" cy="562833"/>
        </a:xfrm>
        <a:prstGeom prst="chevron">
          <a:avLst/>
        </a:prstGeom>
        <a:solidFill>
          <a:schemeClr val="accent3">
            <a:hueOff val="823433"/>
            <a:satOff val="4942"/>
            <a:lumOff val="3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Environmental Parameters</a:t>
          </a:r>
        </a:p>
      </dsp:txBody>
      <dsp:txXfrm>
        <a:off x="2573605" y="644098"/>
        <a:ext cx="844251" cy="562833"/>
      </dsp:txXfrm>
    </dsp:sp>
    <dsp:sp modelId="{088D3A24-2D5F-40FD-B513-96141E62DC13}">
      <dsp:nvSpPr>
        <dsp:cNvPr id="0" name=""/>
        <dsp:cNvSpPr/>
      </dsp:nvSpPr>
      <dsp:spPr>
        <a:xfrm>
          <a:off x="3516351" y="691939"/>
          <a:ext cx="1755732" cy="467152"/>
        </a:xfrm>
        <a:prstGeom prst="chevron">
          <a:avLst/>
        </a:prstGeom>
        <a:solidFill>
          <a:schemeClr val="accent3">
            <a:tint val="40000"/>
            <a:alpha val="90000"/>
            <a:hueOff val="892086"/>
            <a:satOff val="7889"/>
            <a:lumOff val="93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892086"/>
              <a:satOff val="7889"/>
              <a:lumOff val="9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Rainfall</a:t>
          </a:r>
          <a:br>
            <a:rPr lang="en-US" sz="800" kern="1200" dirty="0"/>
          </a:br>
          <a:r>
            <a:rPr lang="en-US" sz="800" kern="1200" dirty="0"/>
            <a:t>Temperature</a:t>
          </a:r>
          <a:br>
            <a:rPr lang="en-US" sz="800" kern="1200" dirty="0"/>
          </a:br>
          <a:r>
            <a:rPr lang="en-US" sz="800" kern="1200" dirty="0"/>
            <a:t>Relative Humidity</a:t>
          </a:r>
          <a:br>
            <a:rPr lang="en-US" sz="800" kern="1200" dirty="0"/>
          </a:br>
          <a:r>
            <a:rPr lang="en-US" sz="800" kern="1200" dirty="0"/>
            <a:t>Evapotranspiration (</a:t>
          </a:r>
          <a:r>
            <a:rPr lang="en-US" sz="800" kern="1200" dirty="0" err="1"/>
            <a:t>ETo</a:t>
          </a:r>
          <a:r>
            <a:rPr lang="en-US" sz="800" kern="1200" dirty="0"/>
            <a:t>)</a:t>
          </a:r>
        </a:p>
      </dsp:txBody>
      <dsp:txXfrm>
        <a:off x="3749927" y="691939"/>
        <a:ext cx="1288580" cy="467152"/>
      </dsp:txXfrm>
    </dsp:sp>
    <dsp:sp modelId="{C9B8E4D6-EEC5-4E95-BF38-7D9A58865C79}">
      <dsp:nvSpPr>
        <dsp:cNvPr id="0" name=""/>
        <dsp:cNvSpPr/>
      </dsp:nvSpPr>
      <dsp:spPr>
        <a:xfrm>
          <a:off x="5108581" y="691939"/>
          <a:ext cx="1676305" cy="467152"/>
        </a:xfrm>
        <a:prstGeom prst="chevron">
          <a:avLst/>
        </a:prstGeom>
        <a:solidFill>
          <a:schemeClr val="accent3">
            <a:tint val="40000"/>
            <a:alpha val="90000"/>
            <a:hueOff val="1189448"/>
            <a:satOff val="10519"/>
            <a:lumOff val="1246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1189448"/>
              <a:satOff val="10519"/>
              <a:lumOff val="12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PyPlot</a:t>
          </a:r>
          <a:r>
            <a:rPr lang="en-US" sz="800" kern="1200" dirty="0"/>
            <a:t>, Pandas, </a:t>
          </a:r>
          <a:r>
            <a:rPr lang="en-US" sz="800" kern="1200" dirty="0" err="1"/>
            <a:t>MatplotLib</a:t>
          </a:r>
          <a:r>
            <a:rPr lang="en-US" sz="800" kern="1200" dirty="0"/>
            <a:t>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42157" y="691939"/>
        <a:ext cx="1209153" cy="467152"/>
      </dsp:txXfrm>
    </dsp:sp>
    <dsp:sp modelId="{EF66B792-C71E-4CB6-BB37-A55A389D1628}">
      <dsp:nvSpPr>
        <dsp:cNvPr id="0" name=""/>
        <dsp:cNvSpPr/>
      </dsp:nvSpPr>
      <dsp:spPr>
        <a:xfrm>
          <a:off x="6621382" y="691939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1486810"/>
            <a:satOff val="13149"/>
            <a:lumOff val="1557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1486810"/>
              <a:satOff val="13149"/>
              <a:lumOff val="15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Time-series weather plots for the field</a:t>
          </a:r>
        </a:p>
      </dsp:txBody>
      <dsp:txXfrm>
        <a:off x="6854958" y="691939"/>
        <a:ext cx="1181672" cy="467152"/>
      </dsp:txXfrm>
    </dsp:sp>
    <dsp:sp modelId="{5B1D6BE6-6764-4533-A5BC-8E95362B81D5}">
      <dsp:nvSpPr>
        <dsp:cNvPr id="0" name=""/>
        <dsp:cNvSpPr/>
      </dsp:nvSpPr>
      <dsp:spPr>
        <a:xfrm>
          <a:off x="2292188" y="1220834"/>
          <a:ext cx="1407084" cy="562833"/>
        </a:xfrm>
        <a:prstGeom prst="chevron">
          <a:avLst/>
        </a:prstGeom>
        <a:solidFill>
          <a:schemeClr val="accent3">
            <a:hueOff val="1646865"/>
            <a:satOff val="9885"/>
            <a:lumOff val="7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Spatial Analysis</a:t>
          </a:r>
        </a:p>
      </dsp:txBody>
      <dsp:txXfrm>
        <a:off x="2573605" y="1220834"/>
        <a:ext cx="844251" cy="562833"/>
      </dsp:txXfrm>
    </dsp:sp>
    <dsp:sp modelId="{717431E3-BEA0-4C82-A811-BDCA763783DD}">
      <dsp:nvSpPr>
        <dsp:cNvPr id="0" name=""/>
        <dsp:cNvSpPr/>
      </dsp:nvSpPr>
      <dsp:spPr>
        <a:xfrm>
          <a:off x="3516351" y="1268636"/>
          <a:ext cx="1768415" cy="467152"/>
        </a:xfrm>
        <a:prstGeom prst="chevron">
          <a:avLst/>
        </a:prstGeom>
        <a:solidFill>
          <a:schemeClr val="accent3">
            <a:tint val="40000"/>
            <a:alpha val="90000"/>
            <a:hueOff val="1784172"/>
            <a:satOff val="15778"/>
            <a:lumOff val="1869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1784172"/>
              <a:satOff val="15778"/>
              <a:lumOff val="18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Soil analysis at different locations</a:t>
          </a:r>
          <a:br>
            <a:rPr lang="en-US" sz="800" kern="1200" dirty="0"/>
          </a:br>
          <a:r>
            <a:rPr lang="en-US" sz="800" kern="1200" dirty="0"/>
            <a:t>Satellite imagery from Planet Labs from different dates</a:t>
          </a:r>
        </a:p>
      </dsp:txBody>
      <dsp:txXfrm>
        <a:off x="3749927" y="1268636"/>
        <a:ext cx="1301263" cy="467152"/>
      </dsp:txXfrm>
    </dsp:sp>
    <dsp:sp modelId="{BB1B24C8-7542-433F-B832-039D0F3A6473}">
      <dsp:nvSpPr>
        <dsp:cNvPr id="0" name=""/>
        <dsp:cNvSpPr/>
      </dsp:nvSpPr>
      <dsp:spPr>
        <a:xfrm>
          <a:off x="5121264" y="1268636"/>
          <a:ext cx="1676305" cy="467152"/>
        </a:xfrm>
        <a:prstGeom prst="chevron">
          <a:avLst/>
        </a:prstGeom>
        <a:solidFill>
          <a:schemeClr val="accent3">
            <a:tint val="40000"/>
            <a:alpha val="90000"/>
            <a:hueOff val="2081535"/>
            <a:satOff val="18408"/>
            <a:lumOff val="218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081535"/>
              <a:satOff val="18408"/>
              <a:lumOff val="21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ArcPy</a:t>
          </a:r>
          <a:r>
            <a:rPr lang="en-US" sz="800" kern="1200" dirty="0"/>
            <a:t>, </a:t>
          </a:r>
          <a:r>
            <a:rPr lang="en-US" sz="800" kern="1200" dirty="0" err="1"/>
            <a:t>MatplotLib</a:t>
          </a:r>
          <a:r>
            <a:rPr lang="en-US" sz="800" kern="1200" dirty="0"/>
            <a:t>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54840" y="1268636"/>
        <a:ext cx="1209153" cy="467152"/>
      </dsp:txXfrm>
    </dsp:sp>
    <dsp:sp modelId="{BFED88F9-8D80-4F32-8EF2-FC0072AA4800}">
      <dsp:nvSpPr>
        <dsp:cNvPr id="0" name=""/>
        <dsp:cNvSpPr/>
      </dsp:nvSpPr>
      <dsp:spPr>
        <a:xfrm>
          <a:off x="6634066" y="1268636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2378897"/>
            <a:satOff val="21038"/>
            <a:lumOff val="2492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378897"/>
              <a:satOff val="21038"/>
              <a:lumOff val="24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Spatial Soil Maps </a:t>
          </a:r>
          <a:br>
            <a:rPr lang="en-US" sz="800" kern="1200" dirty="0"/>
          </a:br>
          <a:r>
            <a:rPr lang="en-US" sz="800" kern="1200" dirty="0"/>
            <a:t>(% Sand-Silt-Clay)</a:t>
          </a:r>
          <a:br>
            <a:rPr lang="en-US" sz="800" kern="1200" dirty="0"/>
          </a:br>
          <a:r>
            <a:rPr lang="en-US" sz="800" kern="1200" dirty="0"/>
            <a:t>Crop NDVI Maps </a:t>
          </a:r>
        </a:p>
      </dsp:txBody>
      <dsp:txXfrm>
        <a:off x="6867642" y="1268636"/>
        <a:ext cx="1181672" cy="467152"/>
      </dsp:txXfrm>
    </dsp:sp>
    <dsp:sp modelId="{BE36C046-A319-4905-A90B-5B66A7A685CA}">
      <dsp:nvSpPr>
        <dsp:cNvPr id="0" name=""/>
        <dsp:cNvSpPr/>
      </dsp:nvSpPr>
      <dsp:spPr>
        <a:xfrm>
          <a:off x="2292188" y="1797570"/>
          <a:ext cx="1407084" cy="562833"/>
        </a:xfrm>
        <a:prstGeom prst="chevron">
          <a:avLst/>
        </a:prstGeom>
        <a:solidFill>
          <a:schemeClr val="accent3">
            <a:hueOff val="2470298"/>
            <a:satOff val="14827"/>
            <a:lumOff val="112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Sensor-based Soil water Analysis</a:t>
          </a:r>
        </a:p>
      </dsp:txBody>
      <dsp:txXfrm>
        <a:off x="2573605" y="1797570"/>
        <a:ext cx="844251" cy="562833"/>
      </dsp:txXfrm>
    </dsp:sp>
    <dsp:sp modelId="{09F594C6-7D84-4256-B862-378ADA3C44F2}">
      <dsp:nvSpPr>
        <dsp:cNvPr id="0" name=""/>
        <dsp:cNvSpPr/>
      </dsp:nvSpPr>
      <dsp:spPr>
        <a:xfrm>
          <a:off x="3516351" y="1845332"/>
          <a:ext cx="1771522" cy="467152"/>
        </a:xfrm>
        <a:prstGeom prst="chevron">
          <a:avLst/>
        </a:prstGeom>
        <a:solidFill>
          <a:schemeClr val="accent3">
            <a:tint val="40000"/>
            <a:alpha val="90000"/>
            <a:hueOff val="2676259"/>
            <a:satOff val="23667"/>
            <a:lumOff val="2803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676259"/>
              <a:satOff val="23667"/>
              <a:lumOff val="28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Sentek</a:t>
          </a:r>
          <a:r>
            <a:rPr lang="en-US" sz="800" kern="1200" dirty="0"/>
            <a:t> soil moisture data</a:t>
          </a:r>
          <a:br>
            <a:rPr lang="en-US" sz="800" kern="1200" dirty="0"/>
          </a:br>
          <a:r>
            <a:rPr lang="en-US" sz="800" kern="1200" dirty="0"/>
            <a:t>Planting dates</a:t>
          </a:r>
          <a:br>
            <a:rPr lang="en-US" sz="800" kern="1200" dirty="0"/>
          </a:br>
          <a:r>
            <a:rPr lang="en-US" sz="800" kern="1200" dirty="0"/>
            <a:t>Soil type</a:t>
          </a:r>
        </a:p>
      </dsp:txBody>
      <dsp:txXfrm>
        <a:off x="3749927" y="1845332"/>
        <a:ext cx="1304370" cy="467152"/>
      </dsp:txXfrm>
    </dsp:sp>
    <dsp:sp modelId="{EC65FAF0-F1F0-4229-82AB-07C53E2E4679}">
      <dsp:nvSpPr>
        <dsp:cNvPr id="0" name=""/>
        <dsp:cNvSpPr/>
      </dsp:nvSpPr>
      <dsp:spPr>
        <a:xfrm>
          <a:off x="5124370" y="1845332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2973621"/>
            <a:satOff val="26297"/>
            <a:lumOff val="311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973621"/>
              <a:satOff val="26297"/>
              <a:lumOff val="31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MatplotLib</a:t>
          </a:r>
          <a:r>
            <a:rPr lang="en-US" sz="800" kern="1200" dirty="0"/>
            <a:t>, Pandas,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57946" y="1845332"/>
        <a:ext cx="1181672" cy="467152"/>
      </dsp:txXfrm>
    </dsp:sp>
    <dsp:sp modelId="{8929B195-0C16-4DED-B9CF-93840F7BA618}">
      <dsp:nvSpPr>
        <dsp:cNvPr id="0" name=""/>
        <dsp:cNvSpPr/>
      </dsp:nvSpPr>
      <dsp:spPr>
        <a:xfrm>
          <a:off x="6609692" y="1845332"/>
          <a:ext cx="1648836" cy="467152"/>
        </a:xfrm>
        <a:prstGeom prst="chevron">
          <a:avLst/>
        </a:prstGeom>
        <a:solidFill>
          <a:schemeClr val="accent3">
            <a:tint val="40000"/>
            <a:alpha val="90000"/>
            <a:hueOff val="3270983"/>
            <a:satOff val="28927"/>
            <a:lumOff val="3426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3270983"/>
              <a:satOff val="28927"/>
              <a:lumOff val="34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Soil Volumetric Water Content Plot</a:t>
          </a:r>
          <a:br>
            <a:rPr lang="en-US" sz="800" kern="1200" dirty="0"/>
          </a:br>
          <a:r>
            <a:rPr lang="en-US" sz="800" kern="1200" dirty="0"/>
            <a:t>SW Management Chart</a:t>
          </a:r>
        </a:p>
      </dsp:txBody>
      <dsp:txXfrm>
        <a:off x="6843268" y="1845332"/>
        <a:ext cx="1181684" cy="467152"/>
      </dsp:txXfrm>
    </dsp:sp>
    <dsp:sp modelId="{08D610B9-7D73-4BE8-8E3E-1105DD6A45E6}">
      <dsp:nvSpPr>
        <dsp:cNvPr id="0" name=""/>
        <dsp:cNvSpPr/>
      </dsp:nvSpPr>
      <dsp:spPr>
        <a:xfrm>
          <a:off x="2292188" y="2380795"/>
          <a:ext cx="1407084" cy="562833"/>
        </a:xfrm>
        <a:prstGeom prst="chevron">
          <a:avLst/>
        </a:prstGeom>
        <a:solidFill>
          <a:schemeClr val="accent3">
            <a:hueOff val="3293730"/>
            <a:satOff val="19770"/>
            <a:lumOff val="150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Satellite-based Soil Water Analysis</a:t>
          </a:r>
        </a:p>
      </dsp:txBody>
      <dsp:txXfrm>
        <a:off x="2573605" y="2380795"/>
        <a:ext cx="844251" cy="562833"/>
      </dsp:txXfrm>
    </dsp:sp>
    <dsp:sp modelId="{5AC15040-823E-451B-ADE2-DE2D0D85E4CE}">
      <dsp:nvSpPr>
        <dsp:cNvPr id="0" name=""/>
        <dsp:cNvSpPr/>
      </dsp:nvSpPr>
      <dsp:spPr>
        <a:xfrm>
          <a:off x="3516351" y="2428522"/>
          <a:ext cx="1759703" cy="467152"/>
        </a:xfrm>
        <a:prstGeom prst="chevron">
          <a:avLst/>
        </a:prstGeom>
        <a:solidFill>
          <a:schemeClr val="accent3">
            <a:tint val="40000"/>
            <a:alpha val="90000"/>
            <a:hueOff val="3568345"/>
            <a:satOff val="31556"/>
            <a:lumOff val="373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3568345"/>
              <a:satOff val="31556"/>
              <a:lumOff val="37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Weather</a:t>
          </a:r>
          <a:br>
            <a:rPr lang="en-US" sz="800" kern="1200" dirty="0"/>
          </a:br>
          <a:r>
            <a:rPr lang="en-US" sz="800" kern="1200" dirty="0"/>
            <a:t>NDVI Maps</a:t>
          </a:r>
          <a:br>
            <a:rPr lang="en-US" sz="800" kern="1200" dirty="0"/>
          </a:br>
          <a:r>
            <a:rPr lang="en-US" sz="800" kern="1200" dirty="0"/>
            <a:t>Planting dates</a:t>
          </a:r>
          <a:br>
            <a:rPr lang="en-US" sz="800" kern="1200" dirty="0"/>
          </a:br>
          <a:r>
            <a:rPr lang="en-US" sz="800" kern="1200" dirty="0"/>
            <a:t>Soil type</a:t>
          </a:r>
        </a:p>
      </dsp:txBody>
      <dsp:txXfrm>
        <a:off x="3749927" y="2428522"/>
        <a:ext cx="1292551" cy="467152"/>
      </dsp:txXfrm>
    </dsp:sp>
    <dsp:sp modelId="{538257B5-72FC-4EC9-A1C1-2CFD880C3F58}">
      <dsp:nvSpPr>
        <dsp:cNvPr id="0" name=""/>
        <dsp:cNvSpPr/>
      </dsp:nvSpPr>
      <dsp:spPr>
        <a:xfrm>
          <a:off x="5112551" y="2428522"/>
          <a:ext cx="1670816" cy="467152"/>
        </a:xfrm>
        <a:prstGeom prst="chevron">
          <a:avLst/>
        </a:prstGeom>
        <a:solidFill>
          <a:schemeClr val="accent3">
            <a:tint val="40000"/>
            <a:alpha val="90000"/>
            <a:hueOff val="3865707"/>
            <a:satOff val="34186"/>
            <a:lumOff val="4049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3865707"/>
              <a:satOff val="34186"/>
              <a:lumOff val="40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Tool – KANSCHED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MatplotLib</a:t>
          </a:r>
          <a:r>
            <a:rPr lang="en-US" sz="800" kern="1200" dirty="0"/>
            <a:t>, </a:t>
          </a:r>
          <a:r>
            <a:rPr lang="en-US" sz="800" kern="1200" dirty="0" err="1"/>
            <a:t>PyPlot</a:t>
          </a:r>
          <a:r>
            <a:rPr lang="en-US" sz="800" kern="1200" dirty="0"/>
            <a:t>, Glob, </a:t>
          </a:r>
          <a:r>
            <a:rPr lang="en-US" sz="800" kern="1200" dirty="0" err="1"/>
            <a:t>ArcPy</a:t>
          </a:r>
          <a:r>
            <a:rPr lang="en-US" sz="800" kern="1200" dirty="0"/>
            <a:t>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46127" y="2428522"/>
        <a:ext cx="1203664" cy="467152"/>
      </dsp:txXfrm>
    </dsp:sp>
    <dsp:sp modelId="{FC3FFF08-A1F8-4A68-9754-893B08958AB6}">
      <dsp:nvSpPr>
        <dsp:cNvPr id="0" name=""/>
        <dsp:cNvSpPr/>
      </dsp:nvSpPr>
      <dsp:spPr>
        <a:xfrm>
          <a:off x="6619864" y="2428522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4163069"/>
            <a:satOff val="36816"/>
            <a:lumOff val="436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4163069"/>
              <a:satOff val="36816"/>
              <a:lumOff val="4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Soil Volumetric Water Content Plot</a:t>
          </a:r>
          <a:br>
            <a:rPr lang="en-US" sz="800" kern="1200" dirty="0"/>
          </a:br>
          <a:r>
            <a:rPr lang="en-US" sz="800" kern="1200" dirty="0"/>
            <a:t>SW Management Chart</a:t>
          </a:r>
        </a:p>
      </dsp:txBody>
      <dsp:txXfrm>
        <a:off x="6853440" y="2428522"/>
        <a:ext cx="1181672" cy="467152"/>
      </dsp:txXfrm>
    </dsp:sp>
    <dsp:sp modelId="{227421AE-C72E-4724-84A8-8CEC039D6C44}">
      <dsp:nvSpPr>
        <dsp:cNvPr id="0" name=""/>
        <dsp:cNvSpPr/>
      </dsp:nvSpPr>
      <dsp:spPr>
        <a:xfrm>
          <a:off x="2292188" y="2951041"/>
          <a:ext cx="1407084" cy="562833"/>
        </a:xfrm>
        <a:prstGeom prst="chevron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Weather-based Soil Water Analysis</a:t>
          </a:r>
        </a:p>
      </dsp:txBody>
      <dsp:txXfrm>
        <a:off x="2573605" y="2951041"/>
        <a:ext cx="844251" cy="562833"/>
      </dsp:txXfrm>
    </dsp:sp>
    <dsp:sp modelId="{2CEA69F4-501A-4BD3-AEED-4C60000AF9BA}">
      <dsp:nvSpPr>
        <dsp:cNvPr id="0" name=""/>
        <dsp:cNvSpPr/>
      </dsp:nvSpPr>
      <dsp:spPr>
        <a:xfrm>
          <a:off x="3516351" y="2998725"/>
          <a:ext cx="1743072" cy="467152"/>
        </a:xfrm>
        <a:prstGeom prst="chevron">
          <a:avLst/>
        </a:prstGeom>
        <a:solidFill>
          <a:schemeClr val="accent3">
            <a:tint val="40000"/>
            <a:alpha val="90000"/>
            <a:hueOff val="4460431"/>
            <a:satOff val="39446"/>
            <a:lumOff val="4672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4460431"/>
              <a:satOff val="39446"/>
              <a:lumOff val="46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Weather</a:t>
          </a:r>
          <a:br>
            <a:rPr lang="en-US" sz="800" kern="1200" dirty="0"/>
          </a:br>
          <a:r>
            <a:rPr lang="en-US" sz="800" kern="1200" dirty="0"/>
            <a:t>Planting dates</a:t>
          </a:r>
          <a:br>
            <a:rPr lang="en-US" sz="800" kern="1200" dirty="0"/>
          </a:br>
          <a:r>
            <a:rPr lang="en-US" sz="800" kern="1200" dirty="0"/>
            <a:t>Soil type</a:t>
          </a:r>
        </a:p>
      </dsp:txBody>
      <dsp:txXfrm>
        <a:off x="3749927" y="2998725"/>
        <a:ext cx="1275920" cy="467152"/>
      </dsp:txXfrm>
    </dsp:sp>
    <dsp:sp modelId="{F0BF305E-92CC-4171-BA05-C783767562DA}">
      <dsp:nvSpPr>
        <dsp:cNvPr id="0" name=""/>
        <dsp:cNvSpPr/>
      </dsp:nvSpPr>
      <dsp:spPr>
        <a:xfrm>
          <a:off x="5095921" y="2998725"/>
          <a:ext cx="1676305" cy="467152"/>
        </a:xfrm>
        <a:prstGeom prst="chevron">
          <a:avLst/>
        </a:prstGeom>
        <a:solidFill>
          <a:schemeClr val="accent3">
            <a:tint val="40000"/>
            <a:alpha val="90000"/>
            <a:hueOff val="4757793"/>
            <a:satOff val="42075"/>
            <a:lumOff val="498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4757793"/>
              <a:satOff val="42075"/>
              <a:lumOff val="49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Tool – KANSCHED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MatplotLib</a:t>
          </a:r>
          <a:r>
            <a:rPr lang="en-US" sz="800" kern="1200" dirty="0"/>
            <a:t>, </a:t>
          </a:r>
          <a:r>
            <a:rPr lang="en-US" sz="800" kern="1200" dirty="0" err="1"/>
            <a:t>PyPlot</a:t>
          </a:r>
          <a:r>
            <a:rPr lang="en-US" sz="800" kern="1200" dirty="0"/>
            <a:t>, Glob,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29497" y="2998725"/>
        <a:ext cx="1209153" cy="467152"/>
      </dsp:txXfrm>
    </dsp:sp>
    <dsp:sp modelId="{98416A2A-433E-479C-AAF3-715AEA8AB4B7}">
      <dsp:nvSpPr>
        <dsp:cNvPr id="0" name=""/>
        <dsp:cNvSpPr/>
      </dsp:nvSpPr>
      <dsp:spPr>
        <a:xfrm>
          <a:off x="6608723" y="2998725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Soil Volumetric Water Content Plot</a:t>
          </a:r>
          <a:br>
            <a:rPr lang="en-US" sz="800" kern="1200" dirty="0"/>
          </a:br>
          <a:r>
            <a:rPr lang="en-US" sz="800" kern="1200" dirty="0"/>
            <a:t>SW Management Chart</a:t>
          </a:r>
        </a:p>
      </dsp:txBody>
      <dsp:txXfrm>
        <a:off x="6842299" y="2998725"/>
        <a:ext cx="1181672" cy="467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2A3FE-677D-4621-B9F7-43F02D20AF84}">
      <dsp:nvSpPr>
        <dsp:cNvPr id="0" name=""/>
        <dsp:cNvSpPr/>
      </dsp:nvSpPr>
      <dsp:spPr>
        <a:xfrm>
          <a:off x="1295352" y="167473"/>
          <a:ext cx="1481300" cy="56810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TABS</a:t>
          </a:r>
        </a:p>
      </dsp:txBody>
      <dsp:txXfrm>
        <a:off x="1579403" y="167473"/>
        <a:ext cx="913199" cy="568101"/>
      </dsp:txXfrm>
    </dsp:sp>
    <dsp:sp modelId="{1E6E9A75-F28D-4CBB-8BE8-12ED1FCFACC5}">
      <dsp:nvSpPr>
        <dsp:cNvPr id="0" name=""/>
        <dsp:cNvSpPr/>
      </dsp:nvSpPr>
      <dsp:spPr>
        <a:xfrm>
          <a:off x="2530512" y="160531"/>
          <a:ext cx="1518776" cy="582228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INPUTS</a:t>
          </a:r>
        </a:p>
      </dsp:txBody>
      <dsp:txXfrm>
        <a:off x="2821626" y="160531"/>
        <a:ext cx="936548" cy="582228"/>
      </dsp:txXfrm>
    </dsp:sp>
    <dsp:sp modelId="{7EAFCA0D-5417-41B9-9489-207B753A4936}">
      <dsp:nvSpPr>
        <dsp:cNvPr id="0" name=""/>
        <dsp:cNvSpPr/>
      </dsp:nvSpPr>
      <dsp:spPr>
        <a:xfrm>
          <a:off x="3823602" y="159503"/>
          <a:ext cx="1779686" cy="573904"/>
        </a:xfrm>
        <a:prstGeom prst="chevron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PIPELINE</a:t>
          </a:r>
        </a:p>
      </dsp:txBody>
      <dsp:txXfrm>
        <a:off x="4110554" y="159503"/>
        <a:ext cx="1205782" cy="573904"/>
      </dsp:txXfrm>
    </dsp:sp>
    <dsp:sp modelId="{6180DCE8-20CE-48E3-8A0E-A153FC9A6FBE}">
      <dsp:nvSpPr>
        <dsp:cNvPr id="0" name=""/>
        <dsp:cNvSpPr/>
      </dsp:nvSpPr>
      <dsp:spPr>
        <a:xfrm>
          <a:off x="5407714" y="163110"/>
          <a:ext cx="1837699" cy="577340"/>
        </a:xfrm>
        <a:prstGeom prst="chevron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ptos Display" panose="02110004020202020204"/>
            </a:rPr>
            <a:t>OUTPUT</a:t>
          </a:r>
          <a:endParaRPr lang="en-US" sz="2000" b="1" kern="1200" dirty="0"/>
        </a:p>
      </dsp:txBody>
      <dsp:txXfrm>
        <a:off x="5696384" y="163110"/>
        <a:ext cx="1260359" cy="577340"/>
      </dsp:txXfrm>
    </dsp:sp>
    <dsp:sp modelId="{10AE462C-F0FC-4D37-84DE-EF34427B720E}">
      <dsp:nvSpPr>
        <dsp:cNvPr id="0" name=""/>
        <dsp:cNvSpPr/>
      </dsp:nvSpPr>
      <dsp:spPr>
        <a:xfrm>
          <a:off x="7012609" y="158741"/>
          <a:ext cx="2337317" cy="580165"/>
        </a:xfrm>
        <a:prstGeom prst="chevron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DASHBOARD VIEW</a:t>
          </a:r>
        </a:p>
      </dsp:txBody>
      <dsp:txXfrm>
        <a:off x="7302692" y="158741"/>
        <a:ext cx="1757152" cy="580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C040E-86C0-4C2B-8605-C9F824918BF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4D938-5006-402D-A1F8-DE80D2A3A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4D938-5006-402D-A1F8-DE80D2A3A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E17E-F5B7-4C38-8142-B4248A535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0C854-E58A-A59D-A38A-757FF82F6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99447-CE1C-8339-D0EC-9643959E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E70B-E194-A097-61E9-CF927B45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99B7-447C-5A1E-7D1F-CC40CB07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0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3064-63F8-B323-44BF-250DBA7A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83C13-4AF7-91F7-949E-955DA8E62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B33B-2B8C-D9E4-77BA-22C2BC3C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51AB-1284-BF1E-F3A9-95823524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8F1C-B48A-0D3B-AB74-B92197AA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D4A19-133B-6CE7-8C88-468CA5709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E4AE3-F97A-908E-DAC3-1B0A477C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09C3B-85E4-E27B-4808-7EE0BCDF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E4DC-0E36-5228-35C6-FBB180D3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22DDD-DD22-D46D-815C-0D43BC9A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F76E-6F35-5D85-AB7D-8E2D3D66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7AB4-E1D9-EE11-961B-2DAE6D23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68D1-6AEF-4348-A0ED-6BD8F8D0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0E824-A3EB-1DCA-A381-BFEDF3A5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9AA30-C62D-24F8-27A3-CD91284D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9147-4324-CBF1-C5C7-B9E212AA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55177-E63E-FF47-BB89-502D396F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C8589-8C66-2FE9-2391-E2AEE281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9D85-CE2E-23CB-070B-3053B8C8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73793-9B61-A6F3-F392-9B60B970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3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F277-7E0A-C863-E906-775C68A8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9291C-85A6-81EB-A890-8D8FE334F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3D0BF-EE5D-F290-448E-C972D6796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00297-C604-D1A0-F000-4E7DCC15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FBD15-9385-6D1F-1413-FFB60A14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EBBAC-3A8D-E26B-AD4B-C4357BDD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0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063E-CCDC-C5CB-1EBB-DFEEDE89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AB785-E946-5EA0-9916-CBBDB9799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5E968-C71F-8B18-15E1-1F278AD0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8494D-B1C8-5115-D7EE-6C70711DC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2FF92-A3F4-C49C-D72F-BBF0A4813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0C842-2D10-300A-B79A-43532CC2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7A8CB-B2BC-C740-36BA-08380509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88BB2-02DD-8C3C-181E-6304E086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61A8-C25E-8E99-72D0-89AB2E1E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18CD4-9EF5-84E9-B21A-252920CE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17635-9A2E-ABAF-ABA4-BC6BB34E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6B224-A222-4ABA-287F-199B36B0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965CA-4BE5-CEC9-90BE-0BDCBF52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AE350-2B60-53EF-02EC-89A20B82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106E0-449A-3263-DBD2-3D02ACE5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2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0EAF-C17D-1589-1DC0-F1FDB2BC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E724-CC5C-22C7-592A-CF6C3277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C6491-653A-5970-0AE6-DF0A00AC5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8E483-3298-640E-7676-2F666793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F5C9E-1B85-EC42-EA84-44B8E871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B1642-F2DE-BF78-8A37-609990C1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6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5AF4-9F74-2E49-C614-26701166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D4240-874F-D465-3B13-82521A963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1CA5B-F50D-F7DB-F7F1-CD981AB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A58B-59C8-230E-BC59-9829A5B3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B53B2-97C1-8915-1F09-C8FD279A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868B5-8273-DCA1-5095-CEEABB7F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A968D-E558-12EA-97BB-04D5762E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76058-B104-BBB9-5653-25E2D3DDB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CCA5-A1D9-CE49-CA5C-BA403C7C7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6920-FE34-C187-9D06-5E0A40D3D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95912-481D-13EF-49BC-DF7A5AF1A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2.xml"/><Relationship Id="rId1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6.png"/><Relationship Id="rId10" Type="http://schemas.openxmlformats.org/officeDocument/2006/relationships/diagramLayout" Target="../diagrams/layout2.xml"/><Relationship Id="rId19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7300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49EB-D627-47B7-146B-0C56CBD8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6100"/>
            <a:ext cx="9144000" cy="2063274"/>
          </a:xfrm>
          <a:noFill/>
        </p:spPr>
        <p:txBody>
          <a:bodyPr>
            <a:noAutofit/>
          </a:bodyPr>
          <a:lstStyle/>
          <a:p>
            <a:r>
              <a:rPr lang="en-US" sz="13600">
                <a:ln w="158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537DC9"/>
                    </a:gs>
                    <a:gs pos="53000">
                      <a:srgbClr val="ED7D31">
                        <a:lumMod val="84000"/>
                      </a:srgbClr>
                    </a:gs>
                    <a:gs pos="100000">
                      <a:srgbClr val="FFC0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Bebas Neue" panose="020B0606020202050201" pitchFamily="34" charset="0"/>
              </a:rPr>
              <a:t>WATER SQUAD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85863-0466-8796-10E1-D49054EA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145" y="3493291"/>
            <a:ext cx="10303710" cy="288639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Bahnschrift SemiBold Condensed" panose="020B0502040204020203" pitchFamily="34" charset="0"/>
              </a:rPr>
              <a:t>Raghav Joshi – Agronomy</a:t>
            </a:r>
          </a:p>
          <a:p>
            <a:r>
              <a:rPr lang="en-US" sz="3200">
                <a:solidFill>
                  <a:schemeClr val="bg1"/>
                </a:solidFill>
                <a:latin typeface="Bahnschrift SemiBold Condensed" panose="020B0502040204020203" pitchFamily="34" charset="0"/>
              </a:rPr>
              <a:t>Ross Unruh - Agronomy</a:t>
            </a:r>
          </a:p>
          <a:p>
            <a:r>
              <a:rPr lang="en-US" sz="320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Nishadini</a:t>
            </a:r>
            <a:r>
              <a:rPr lang="en-US" sz="320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Widanagamage</a:t>
            </a:r>
            <a:r>
              <a:rPr lang="en-US" sz="3200">
                <a:solidFill>
                  <a:schemeClr val="bg1"/>
                </a:solidFill>
                <a:latin typeface="Bahnschrift SemiBold Condensed" panose="020B0502040204020203" pitchFamily="34" charset="0"/>
              </a:rPr>
              <a:t> - Agronomy</a:t>
            </a:r>
          </a:p>
          <a:p>
            <a:r>
              <a:rPr lang="en-US" sz="320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Priyanka Gautam – Electrical and Computer Engineering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34F63-A615-D0D5-BC98-A30B0AD2F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7" y="353502"/>
            <a:ext cx="11928965" cy="1318419"/>
          </a:xfrm>
          <a:prstGeom prst="rect">
            <a:avLst/>
          </a:prstGeom>
        </p:spPr>
      </p:pic>
      <p:pic>
        <p:nvPicPr>
          <p:cNvPr id="6" name="Picture 5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6E57335-E156-14CE-04BF-5FCED616B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00" y="6065018"/>
            <a:ext cx="1776600" cy="629331"/>
          </a:xfrm>
          <a:prstGeom prst="rect">
            <a:avLst/>
          </a:prstGeom>
        </p:spPr>
      </p:pic>
      <p:pic>
        <p:nvPicPr>
          <p:cNvPr id="7" name="Picture 6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6316925-C959-A755-E563-89D18E1B1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97" y="6169355"/>
            <a:ext cx="2327404" cy="5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6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A964F5-A4BA-CF13-25AA-ACAE574C6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262856"/>
              </p:ext>
            </p:extLst>
          </p:nvPr>
        </p:nvGraphicFramePr>
        <p:xfrm>
          <a:off x="-1498879" y="3140691"/>
          <a:ext cx="10575079" cy="3775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37" name="Picture 436" descr="A screenshot of a web page&#10;&#10;Description automatically generated">
            <a:extLst>
              <a:ext uri="{FF2B5EF4-FFF2-40B4-BE49-F238E27FC236}">
                <a16:creationId xmlns:a16="http://schemas.microsoft.com/office/drawing/2014/main" id="{71D5A4E3-2E25-B124-7621-867697CEE80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4422" r="-70" b="3741"/>
          <a:stretch/>
        </p:blipFill>
        <p:spPr>
          <a:xfrm>
            <a:off x="806" y="-132591"/>
            <a:ext cx="12631879" cy="260918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2EA0B14-B198-91C9-1299-6810F44CB9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378313"/>
              </p:ext>
            </p:extLst>
          </p:nvPr>
        </p:nvGraphicFramePr>
        <p:xfrm>
          <a:off x="-651471" y="2421650"/>
          <a:ext cx="13702044" cy="1182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755" name="Picture 1754">
            <a:extLst>
              <a:ext uri="{FF2B5EF4-FFF2-40B4-BE49-F238E27FC236}">
                <a16:creationId xmlns:a16="http://schemas.microsoft.com/office/drawing/2014/main" id="{572E2A2E-3D69-29FF-6BD3-176CDFD4E284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-225" t="22581" r="59930" b="14073"/>
          <a:stretch/>
        </p:blipFill>
        <p:spPr>
          <a:xfrm>
            <a:off x="7033643" y="3948559"/>
            <a:ext cx="4803163" cy="1462002"/>
          </a:xfrm>
          <a:prstGeom prst="rect">
            <a:avLst/>
          </a:prstGeom>
        </p:spPr>
      </p:pic>
      <p:pic>
        <p:nvPicPr>
          <p:cNvPr id="1849" name="Picture 1848" descr="A graph showing the number of days and months&#10;&#10;Description automatically generated">
            <a:extLst>
              <a:ext uri="{FF2B5EF4-FFF2-40B4-BE49-F238E27FC236}">
                <a16:creationId xmlns:a16="http://schemas.microsoft.com/office/drawing/2014/main" id="{F7F8FBC7-5CF1-2A4C-EC0B-541D69B981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05984" y="3903329"/>
            <a:ext cx="5140372" cy="1668156"/>
          </a:xfrm>
          <a:prstGeom prst="rect">
            <a:avLst/>
          </a:prstGeom>
        </p:spPr>
      </p:pic>
      <p:pic>
        <p:nvPicPr>
          <p:cNvPr id="2408" name="Picture 240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3264A1A-8043-05D4-4E34-0F3887046F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24863" y="3948559"/>
            <a:ext cx="4702614" cy="1408767"/>
          </a:xfrm>
          <a:prstGeom prst="rect">
            <a:avLst/>
          </a:prstGeom>
        </p:spPr>
      </p:pic>
      <p:pic>
        <p:nvPicPr>
          <p:cNvPr id="2597" name="Picture 2596">
            <a:extLst>
              <a:ext uri="{FF2B5EF4-FFF2-40B4-BE49-F238E27FC236}">
                <a16:creationId xmlns:a16="http://schemas.microsoft.com/office/drawing/2014/main" id="{B43153B5-6276-B38A-0D42-358A3266553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46530" y="3900535"/>
            <a:ext cx="4680947" cy="1884941"/>
          </a:xfrm>
          <a:prstGeom prst="rect">
            <a:avLst/>
          </a:prstGeom>
        </p:spPr>
      </p:pic>
      <p:pic>
        <p:nvPicPr>
          <p:cNvPr id="2472" name="Picture 2471">
            <a:extLst>
              <a:ext uri="{FF2B5EF4-FFF2-40B4-BE49-F238E27FC236}">
                <a16:creationId xmlns:a16="http://schemas.microsoft.com/office/drawing/2014/main" id="{6CB185E6-AAE8-54D6-4070-359A02F973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25587" y="3510254"/>
            <a:ext cx="2501226" cy="2757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1734BB-4475-170A-CBA8-60083DC608A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75653" y="3764206"/>
            <a:ext cx="3682185" cy="19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212</Words>
  <Application>Microsoft Office PowerPoint</Application>
  <PresentationFormat>Widescreen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Bahnschrift SemiBold Condensed</vt:lpstr>
      <vt:lpstr>Bebas Neue</vt:lpstr>
      <vt:lpstr>Office Theme</vt:lpstr>
      <vt:lpstr>WATER SQUAD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Raghav Joshi</dc:creator>
  <cp:lastModifiedBy>Raghav Joshi</cp:lastModifiedBy>
  <cp:revision>2</cp:revision>
  <dcterms:created xsi:type="dcterms:W3CDTF">2024-10-31T18:40:48Z</dcterms:created>
  <dcterms:modified xsi:type="dcterms:W3CDTF">2024-11-01T04:24:34Z</dcterms:modified>
</cp:coreProperties>
</file>