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rimo" panose="020B0604020202020204" charset="0"/>
      <p:regular r:id="rId30"/>
      <p:bold r:id="rId31"/>
      <p:italic r:id="rId32"/>
      <p:boldItalic r:id="rId33"/>
    </p:embeddedFont>
    <p:embeddedFont>
      <p:font typeface="Dosis" panose="020B0604020202020204" charset="0"/>
      <p:regular r:id="rId34"/>
      <p:bold r:id="rId35"/>
    </p:embeddedFont>
    <p:embeddedFont>
      <p:font typeface="Calibri" panose="020F0502020204030204" pitchFamily="34" charset="0"/>
      <p:regular r:id="rId36"/>
      <p:bold r:id="rId37"/>
      <p:italic r:id="rId38"/>
      <p:boldItalic r:id="rId39"/>
    </p:embeddedFont>
    <p:embeddedFont>
      <p:font typeface="EB Garamond" panose="020B060402020202020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xR74tqalQMoyXPCunc2RGsDsm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84449C-6171-40F7-A2AF-BE877E5F1D99}">
  <a:tblStyle styleId="{D584449C-6171-40F7-A2AF-BE877E5F1D99}"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447410168f_1_5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Necessary? Same interpretation as findings. Especially when subsequent slides are still visualisations</a:t>
            </a:r>
            <a:endParaRPr/>
          </a:p>
        </p:txBody>
      </p:sp>
      <p:sp>
        <p:nvSpPr>
          <p:cNvPr id="603" name="Google Shape;603;g1447410168f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
        <p:nvSpPr>
          <p:cNvPr id="649" name="Google Shape;6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47410168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Times New Roman"/>
              <a:ea typeface="Times New Roman"/>
              <a:cs typeface="Times New Roman"/>
              <a:sym typeface="Times New Roman"/>
            </a:endParaRPr>
          </a:p>
        </p:txBody>
      </p:sp>
      <p:sp>
        <p:nvSpPr>
          <p:cNvPr id="656" name="Google Shape;656;g1447410168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447410168f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Times New Roman"/>
              <a:ea typeface="Times New Roman"/>
              <a:cs typeface="Times New Roman"/>
              <a:sym typeface="Times New Roman"/>
            </a:endParaRPr>
          </a:p>
        </p:txBody>
      </p:sp>
      <p:sp>
        <p:nvSpPr>
          <p:cNvPr id="663" name="Google Shape;663;g1447410168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447410168f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Times New Roman"/>
              <a:ea typeface="Times New Roman"/>
              <a:cs typeface="Times New Roman"/>
              <a:sym typeface="Times New Roman"/>
            </a:endParaRPr>
          </a:p>
        </p:txBody>
      </p:sp>
      <p:sp>
        <p:nvSpPr>
          <p:cNvPr id="670" name="Google Shape;670;g1447410168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447410168f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solidFill>
                <a:schemeClr val="dk1"/>
              </a:solidFill>
              <a:latin typeface="Times New Roman"/>
              <a:ea typeface="Times New Roman"/>
              <a:cs typeface="Times New Roman"/>
              <a:sym typeface="Times New Roman"/>
            </a:endParaRPr>
          </a:p>
        </p:txBody>
      </p:sp>
      <p:sp>
        <p:nvSpPr>
          <p:cNvPr id="677" name="Google Shape;677;g144741016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447410168f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solidFill>
                <a:schemeClr val="dk1"/>
              </a:solidFill>
              <a:latin typeface="Times New Roman"/>
              <a:ea typeface="Times New Roman"/>
              <a:cs typeface="Times New Roman"/>
              <a:sym typeface="Times New Roman"/>
            </a:endParaRPr>
          </a:p>
        </p:txBody>
      </p:sp>
      <p:sp>
        <p:nvSpPr>
          <p:cNvPr id="684" name="Google Shape;684;g1447410168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447410168f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r>
              <a:rPr lang="en">
                <a:solidFill>
                  <a:schemeClr val="dk1"/>
                </a:solidFill>
                <a:latin typeface="Times New Roman"/>
                <a:ea typeface="Times New Roman"/>
                <a:cs typeface="Times New Roman"/>
                <a:sym typeface="Times New Roman"/>
              </a:rPr>
              <a:t>The above visualisation is a summary plot, pre and post covid, of the the total number of pupils,  boys, and girls results, relative to the eligibility for free school meals within each Borough.</a:t>
            </a:r>
            <a:endParaRPr>
              <a:solidFill>
                <a:schemeClr val="dk1"/>
              </a:solidFill>
              <a:latin typeface="Times New Roman"/>
              <a:ea typeface="Times New Roman"/>
              <a:cs typeface="Times New Roman"/>
              <a:sym typeface="Times New Roman"/>
            </a:endParaRPr>
          </a:p>
        </p:txBody>
      </p:sp>
      <p:sp>
        <p:nvSpPr>
          <p:cNvPr id="691" name="Google Shape;691;g1447410168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447410168f_1_5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98" name="Google Shape;698;g1447410168f_1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Notes: </a:t>
            </a:r>
            <a:endParaRPr/>
          </a:p>
        </p:txBody>
      </p:sp>
      <p:sp>
        <p:nvSpPr>
          <p:cNvPr id="711" name="Google Shape;7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447410168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1447410168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Notes: </a:t>
            </a:r>
            <a:endParaRPr/>
          </a:p>
        </p:txBody>
      </p:sp>
      <p:sp>
        <p:nvSpPr>
          <p:cNvPr id="723" name="Google Shape;7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35" name="Google Shape;7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47" name="Google Shape;7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59" name="Google Shape;7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Project conclusions</a:t>
            </a:r>
            <a:endParaRPr/>
          </a:p>
        </p:txBody>
      </p:sp>
      <p:sp>
        <p:nvSpPr>
          <p:cNvPr id="771" name="Google Shape;7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4" name="Google Shape;8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25" name="Google Shape;82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36" name="Google Shape;83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4741016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Breakdown of presentation:</a:t>
            </a:r>
            <a:endParaRPr/>
          </a:p>
          <a:p>
            <a:pPr marL="0" lvl="0" indent="0" algn="l" rtl="0">
              <a:spcBef>
                <a:spcPts val="0"/>
              </a:spcBef>
              <a:spcAft>
                <a:spcPts val="0"/>
              </a:spcAft>
              <a:buNone/>
            </a:pPr>
            <a:endParaRPr/>
          </a:p>
        </p:txBody>
      </p:sp>
      <p:sp>
        <p:nvSpPr>
          <p:cNvPr id="301" name="Google Shape;301;g144741016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Next page go into detail on analysis</a:t>
            </a:r>
            <a:endParaRPr dirty="0"/>
          </a:p>
        </p:txBody>
      </p:sp>
      <p:sp>
        <p:nvSpPr>
          <p:cNvPr id="326" name="Google Shape;3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74" name="Google Shape;4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447410168f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of fsm needs a different heading to fall under</a:t>
            </a:r>
            <a:endParaRPr/>
          </a:p>
          <a:p>
            <a:pPr marL="0" lvl="0" indent="0" algn="l" rtl="0">
              <a:spcBef>
                <a:spcPts val="0"/>
              </a:spcBef>
              <a:spcAft>
                <a:spcPts val="0"/>
              </a:spcAft>
              <a:buNone/>
            </a:pPr>
            <a:endParaRPr/>
          </a:p>
        </p:txBody>
      </p:sp>
      <p:sp>
        <p:nvSpPr>
          <p:cNvPr id="520" name="Google Shape;520;g1447410168f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447410168f_1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bi would fall nicely under visualizations instead</a:t>
            </a:r>
            <a:endParaRPr/>
          </a:p>
          <a:p>
            <a:pPr marL="0" lvl="0" indent="0" algn="l" rtl="0">
              <a:spcBef>
                <a:spcPts val="0"/>
              </a:spcBef>
              <a:spcAft>
                <a:spcPts val="0"/>
              </a:spcAft>
              <a:buNone/>
            </a:pPr>
            <a:r>
              <a:rPr lang="en"/>
              <a:t>Range necessary? Standard deviation better captures the spread</a:t>
            </a:r>
            <a:endParaRPr/>
          </a:p>
        </p:txBody>
      </p:sp>
      <p:sp>
        <p:nvSpPr>
          <p:cNvPr id="532" name="Google Shape;532;g1447410168f_1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47410168f_1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44" name="Google Shape;544;g1447410168f_1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447410168f_1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g1447410168f_1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855300" y="3436075"/>
            <a:ext cx="2115900" cy="2484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3" name="Google Shape;13;p20"/>
          <p:cNvSpPr txBox="1">
            <a:spLocks noGrp="1"/>
          </p:cNvSpPr>
          <p:nvPr>
            <p:ph type="body" idx="1"/>
          </p:nvPr>
        </p:nvSpPr>
        <p:spPr>
          <a:xfrm>
            <a:off x="855300" y="3854800"/>
            <a:ext cx="2315700" cy="3418200"/>
          </a:xfrm>
          <a:prstGeom prst="rect">
            <a:avLst/>
          </a:prstGeom>
          <a:noFill/>
          <a:ln>
            <a:noFill/>
          </a:ln>
        </p:spPr>
        <p:txBody>
          <a:bodyPr spcFirstLastPara="1" wrap="square" lIns="0" tIns="0" rIns="0" bIns="0" anchor="t" anchorCtr="0">
            <a:noAutofit/>
          </a:bodyPr>
          <a:lstStyle>
            <a:lvl1pPr marL="457200" lvl="0" indent="-304800" algn="ctr">
              <a:lnSpc>
                <a:spcPct val="100000"/>
              </a:lnSpc>
              <a:spcBef>
                <a:spcPts val="0"/>
              </a:spcBef>
              <a:spcAft>
                <a:spcPts val="0"/>
              </a:spcAft>
              <a:buSzPts val="1200"/>
              <a:buChar char="●"/>
              <a:defRPr sz="1200"/>
            </a:lvl1pPr>
            <a:lvl2pPr marL="914400" lvl="1" indent="-304800" algn="ctr">
              <a:lnSpc>
                <a:spcPct val="100000"/>
              </a:lnSpc>
              <a:spcBef>
                <a:spcPts val="800"/>
              </a:spcBef>
              <a:spcAft>
                <a:spcPts val="0"/>
              </a:spcAft>
              <a:buSzPts val="1200"/>
              <a:buChar char="○"/>
              <a:defRPr sz="1200"/>
            </a:lvl2pPr>
            <a:lvl3pPr marL="1371600" lvl="2" indent="-304800" algn="ctr">
              <a:lnSpc>
                <a:spcPct val="100000"/>
              </a:lnSpc>
              <a:spcBef>
                <a:spcPts val="800"/>
              </a:spcBef>
              <a:spcAft>
                <a:spcPts val="0"/>
              </a:spcAft>
              <a:buSzPts val="1200"/>
              <a:buChar char="■"/>
              <a:defRPr sz="1200"/>
            </a:lvl3pPr>
            <a:lvl4pPr marL="1828800" lvl="3" indent="-304800" algn="ctr">
              <a:lnSpc>
                <a:spcPct val="100000"/>
              </a:lnSpc>
              <a:spcBef>
                <a:spcPts val="800"/>
              </a:spcBef>
              <a:spcAft>
                <a:spcPts val="0"/>
              </a:spcAft>
              <a:buSzPts val="1200"/>
              <a:buChar char="●"/>
              <a:defRPr sz="1200"/>
            </a:lvl4pPr>
            <a:lvl5pPr marL="2286000" lvl="4" indent="-304800" algn="ctr">
              <a:lnSpc>
                <a:spcPct val="100000"/>
              </a:lnSpc>
              <a:spcBef>
                <a:spcPts val="800"/>
              </a:spcBef>
              <a:spcAft>
                <a:spcPts val="0"/>
              </a:spcAft>
              <a:buSzPts val="1200"/>
              <a:buChar char="○"/>
              <a:defRPr sz="1200"/>
            </a:lvl5pPr>
            <a:lvl6pPr marL="2743200" lvl="5" indent="-304800" algn="ctr">
              <a:lnSpc>
                <a:spcPct val="100000"/>
              </a:lnSpc>
              <a:spcBef>
                <a:spcPts val="800"/>
              </a:spcBef>
              <a:spcAft>
                <a:spcPts val="0"/>
              </a:spcAft>
              <a:buSzPts val="1200"/>
              <a:buChar char="■"/>
              <a:defRPr sz="1200"/>
            </a:lvl6pPr>
            <a:lvl7pPr marL="3200400" lvl="6" indent="-304800" algn="ctr">
              <a:lnSpc>
                <a:spcPct val="100000"/>
              </a:lnSpc>
              <a:spcBef>
                <a:spcPts val="800"/>
              </a:spcBef>
              <a:spcAft>
                <a:spcPts val="0"/>
              </a:spcAft>
              <a:buSzPts val="1200"/>
              <a:buChar char="●"/>
              <a:defRPr sz="1200"/>
            </a:lvl7pPr>
            <a:lvl8pPr marL="3657600" lvl="7" indent="-304800" algn="ctr">
              <a:lnSpc>
                <a:spcPct val="100000"/>
              </a:lnSpc>
              <a:spcBef>
                <a:spcPts val="800"/>
              </a:spcBef>
              <a:spcAft>
                <a:spcPts val="0"/>
              </a:spcAft>
              <a:buSzPts val="1200"/>
              <a:buChar char="○"/>
              <a:defRPr sz="1200"/>
            </a:lvl8pPr>
            <a:lvl9pPr marL="4114800" lvl="8" indent="-304800" algn="ctr">
              <a:lnSpc>
                <a:spcPct val="100000"/>
              </a:lnSpc>
              <a:spcBef>
                <a:spcPts val="800"/>
              </a:spcBef>
              <a:spcAft>
                <a:spcPts val="800"/>
              </a:spcAft>
              <a:buSzPts val="1200"/>
              <a:buChar char="■"/>
              <a:defRPr sz="1200"/>
            </a:lvl9pPr>
          </a:lstStyle>
          <a:p>
            <a:endParaRPr/>
          </a:p>
        </p:txBody>
      </p:sp>
      <p:sp>
        <p:nvSpPr>
          <p:cNvPr id="14" name="Google Shape;14;p2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0"/>
          <p:cNvSpPr/>
          <p:nvPr/>
        </p:nvSpPr>
        <p:spPr>
          <a:xfrm>
            <a:off x="0" y="0"/>
            <a:ext cx="9144000" cy="1572300"/>
          </a:xfrm>
          <a:prstGeom prst="rect">
            <a:avLst/>
          </a:prstGeom>
          <a:solidFill>
            <a:schemeClr val="accent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0"/>
          <p:cNvSpPr/>
          <p:nvPr/>
        </p:nvSpPr>
        <p:spPr>
          <a:xfrm>
            <a:off x="1680860" y="2467181"/>
            <a:ext cx="679427" cy="614474"/>
          </a:xfrm>
          <a:custGeom>
            <a:avLst/>
            <a:gdLst/>
            <a:ahLst/>
            <a:cxnLst/>
            <a:rect l="l" t="t" r="r" b="b"/>
            <a:pathLst>
              <a:path w="1811806" h="1638597" extrusionOk="0">
                <a:moveTo>
                  <a:pt x="1811806" y="633638"/>
                </a:moveTo>
                <a:cubicBezTo>
                  <a:pt x="1811806" y="714285"/>
                  <a:pt x="1750838" y="780909"/>
                  <a:pt x="1672574" y="789954"/>
                </a:cubicBezTo>
                <a:lnTo>
                  <a:pt x="1672574" y="1228643"/>
                </a:lnTo>
                <a:cubicBezTo>
                  <a:pt x="1672574" y="1244228"/>
                  <a:pt x="1663708" y="1257778"/>
                  <a:pt x="1649429" y="1263990"/>
                </a:cubicBezTo>
                <a:cubicBezTo>
                  <a:pt x="1644342" y="1266206"/>
                  <a:pt x="1639073" y="1267296"/>
                  <a:pt x="1633878" y="1267296"/>
                </a:cubicBezTo>
                <a:cubicBezTo>
                  <a:pt x="1624431" y="1267296"/>
                  <a:pt x="1615202" y="1263736"/>
                  <a:pt x="1607862" y="1256942"/>
                </a:cubicBezTo>
                <a:cubicBezTo>
                  <a:pt x="1525674" y="1180546"/>
                  <a:pt x="1289211" y="1002942"/>
                  <a:pt x="869478" y="1002942"/>
                </a:cubicBezTo>
                <a:cubicBezTo>
                  <a:pt x="869405" y="1002942"/>
                  <a:pt x="869333" y="1002905"/>
                  <a:pt x="869260" y="1002905"/>
                </a:cubicBezTo>
                <a:lnTo>
                  <a:pt x="567759" y="1002905"/>
                </a:lnTo>
                <a:lnTo>
                  <a:pt x="745433" y="1573208"/>
                </a:lnTo>
                <a:cubicBezTo>
                  <a:pt x="750266" y="1588684"/>
                  <a:pt x="747504" y="1605031"/>
                  <a:pt x="737912" y="1618072"/>
                </a:cubicBezTo>
                <a:cubicBezTo>
                  <a:pt x="728320" y="1631114"/>
                  <a:pt x="713532" y="1638597"/>
                  <a:pt x="697327" y="1638597"/>
                </a:cubicBezTo>
                <a:lnTo>
                  <a:pt x="498251" y="1638597"/>
                </a:lnTo>
                <a:cubicBezTo>
                  <a:pt x="476087" y="1638597"/>
                  <a:pt x="456721" y="1624357"/>
                  <a:pt x="450145" y="1603178"/>
                </a:cubicBezTo>
                <a:lnTo>
                  <a:pt x="257719" y="985650"/>
                </a:lnTo>
                <a:cubicBezTo>
                  <a:pt x="105515" y="937443"/>
                  <a:pt x="0" y="794168"/>
                  <a:pt x="0" y="633638"/>
                </a:cubicBezTo>
                <a:cubicBezTo>
                  <a:pt x="0" y="535009"/>
                  <a:pt x="38442" y="442302"/>
                  <a:pt x="108167" y="372517"/>
                </a:cubicBezTo>
                <a:cubicBezTo>
                  <a:pt x="177929" y="302768"/>
                  <a:pt x="270690" y="264370"/>
                  <a:pt x="369374" y="264370"/>
                </a:cubicBezTo>
                <a:lnTo>
                  <a:pt x="869442" y="264370"/>
                </a:lnTo>
                <a:cubicBezTo>
                  <a:pt x="869478" y="264370"/>
                  <a:pt x="869478" y="264370"/>
                  <a:pt x="869514" y="264370"/>
                </a:cubicBezTo>
                <a:cubicBezTo>
                  <a:pt x="1289211" y="264370"/>
                  <a:pt x="1525674" y="86730"/>
                  <a:pt x="1607862" y="10370"/>
                </a:cubicBezTo>
                <a:cubicBezTo>
                  <a:pt x="1619235" y="-202"/>
                  <a:pt x="1635149" y="-2926"/>
                  <a:pt x="1649429" y="3286"/>
                </a:cubicBezTo>
                <a:cubicBezTo>
                  <a:pt x="1663708" y="9534"/>
                  <a:pt x="1672574" y="23084"/>
                  <a:pt x="1672574" y="38632"/>
                </a:cubicBezTo>
                <a:lnTo>
                  <a:pt x="1672574" y="477358"/>
                </a:lnTo>
                <a:cubicBezTo>
                  <a:pt x="1750838" y="486403"/>
                  <a:pt x="1811806" y="552991"/>
                  <a:pt x="1811806" y="63363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7" name="Google Shape;17;p20"/>
          <p:cNvSpPr/>
          <p:nvPr/>
        </p:nvSpPr>
        <p:spPr>
          <a:xfrm>
            <a:off x="1694485" y="2480815"/>
            <a:ext cx="652176" cy="587216"/>
          </a:xfrm>
          <a:custGeom>
            <a:avLst/>
            <a:gdLst/>
            <a:ahLst/>
            <a:cxnLst/>
            <a:rect l="l" t="t" r="r" b="b"/>
            <a:pathLst>
              <a:path w="1739137" h="1565910" extrusionOk="0">
                <a:moveTo>
                  <a:pt x="674436" y="1547674"/>
                </a:moveTo>
                <a:cubicBezTo>
                  <a:pt x="675780" y="1551961"/>
                  <a:pt x="674981" y="1556538"/>
                  <a:pt x="672329" y="1560171"/>
                </a:cubicBezTo>
                <a:cubicBezTo>
                  <a:pt x="669640" y="1563840"/>
                  <a:pt x="665498" y="1565911"/>
                  <a:pt x="660992" y="1565911"/>
                </a:cubicBezTo>
                <a:lnTo>
                  <a:pt x="461917" y="1565911"/>
                </a:lnTo>
                <a:cubicBezTo>
                  <a:pt x="455740" y="1565911"/>
                  <a:pt x="450326" y="1561951"/>
                  <a:pt x="448473" y="1556030"/>
                </a:cubicBezTo>
                <a:lnTo>
                  <a:pt x="262733" y="959789"/>
                </a:lnTo>
                <a:cubicBezTo>
                  <a:pt x="285805" y="964257"/>
                  <a:pt x="309313" y="966546"/>
                  <a:pt x="333040" y="966546"/>
                </a:cubicBezTo>
                <a:lnTo>
                  <a:pt x="493346" y="966546"/>
                </a:lnTo>
                <a:lnTo>
                  <a:pt x="674436" y="1547674"/>
                </a:lnTo>
                <a:close/>
                <a:moveTo>
                  <a:pt x="660193" y="930219"/>
                </a:moveTo>
                <a:lnTo>
                  <a:pt x="660193" y="264338"/>
                </a:lnTo>
                <a:lnTo>
                  <a:pt x="333040" y="264338"/>
                </a:lnTo>
                <a:cubicBezTo>
                  <a:pt x="244057" y="264338"/>
                  <a:pt x="160416" y="298958"/>
                  <a:pt x="97521" y="361841"/>
                </a:cubicBezTo>
                <a:cubicBezTo>
                  <a:pt x="34663" y="424760"/>
                  <a:pt x="0" y="508349"/>
                  <a:pt x="0" y="597279"/>
                </a:cubicBezTo>
                <a:cubicBezTo>
                  <a:pt x="0" y="745022"/>
                  <a:pt x="99083" y="876599"/>
                  <a:pt x="240896" y="917286"/>
                </a:cubicBezTo>
                <a:cubicBezTo>
                  <a:pt x="270726" y="925859"/>
                  <a:pt x="301719" y="930219"/>
                  <a:pt x="333040" y="930219"/>
                </a:cubicBezTo>
                <a:lnTo>
                  <a:pt x="660193" y="930219"/>
                </a:lnTo>
                <a:close/>
                <a:moveTo>
                  <a:pt x="833071" y="264338"/>
                </a:moveTo>
                <a:lnTo>
                  <a:pt x="696527" y="264338"/>
                </a:lnTo>
                <a:lnTo>
                  <a:pt x="696527" y="930219"/>
                </a:lnTo>
                <a:lnTo>
                  <a:pt x="833108" y="930219"/>
                </a:lnTo>
                <a:cubicBezTo>
                  <a:pt x="833180" y="930219"/>
                  <a:pt x="833253" y="930255"/>
                  <a:pt x="833326" y="930255"/>
                </a:cubicBezTo>
                <a:cubicBezTo>
                  <a:pt x="1102744" y="930291"/>
                  <a:pt x="1299421" y="1001820"/>
                  <a:pt x="1430079" y="1074947"/>
                </a:cubicBezTo>
                <a:lnTo>
                  <a:pt x="1430079" y="119610"/>
                </a:lnTo>
                <a:cubicBezTo>
                  <a:pt x="1299385" y="192774"/>
                  <a:pt x="1102635" y="264338"/>
                  <a:pt x="833144" y="264338"/>
                </a:cubicBezTo>
                <a:cubicBezTo>
                  <a:pt x="833108" y="264338"/>
                  <a:pt x="833108" y="264338"/>
                  <a:pt x="833071" y="264338"/>
                </a:cubicBezTo>
                <a:close/>
                <a:moveTo>
                  <a:pt x="1598561" y="239"/>
                </a:moveTo>
                <a:cubicBezTo>
                  <a:pt x="1597289" y="-343"/>
                  <a:pt x="1596599" y="275"/>
                  <a:pt x="1596235" y="638"/>
                </a:cubicBezTo>
                <a:cubicBezTo>
                  <a:pt x="1569275" y="25704"/>
                  <a:pt x="1526256" y="61305"/>
                  <a:pt x="1466413" y="98250"/>
                </a:cubicBezTo>
                <a:lnTo>
                  <a:pt x="1466413" y="1096307"/>
                </a:lnTo>
                <a:cubicBezTo>
                  <a:pt x="1526256" y="1133289"/>
                  <a:pt x="1569275" y="1168889"/>
                  <a:pt x="1596272" y="1193955"/>
                </a:cubicBezTo>
                <a:cubicBezTo>
                  <a:pt x="1596599" y="1194282"/>
                  <a:pt x="1597289" y="1194900"/>
                  <a:pt x="1598561" y="1194355"/>
                </a:cubicBezTo>
                <a:cubicBezTo>
                  <a:pt x="1599905" y="1193737"/>
                  <a:pt x="1599905" y="1192756"/>
                  <a:pt x="1599905" y="1192284"/>
                </a:cubicBezTo>
                <a:lnTo>
                  <a:pt x="1599905" y="597279"/>
                </a:lnTo>
                <a:lnTo>
                  <a:pt x="1599905" y="2273"/>
                </a:lnTo>
                <a:cubicBezTo>
                  <a:pt x="1599905" y="1801"/>
                  <a:pt x="1599905" y="820"/>
                  <a:pt x="1598561" y="239"/>
                </a:cubicBezTo>
                <a:close/>
                <a:moveTo>
                  <a:pt x="1636239" y="477616"/>
                </a:moveTo>
                <a:lnTo>
                  <a:pt x="1636239" y="597279"/>
                </a:lnTo>
                <a:lnTo>
                  <a:pt x="1636239" y="716977"/>
                </a:lnTo>
                <a:cubicBezTo>
                  <a:pt x="1694410" y="708186"/>
                  <a:pt x="1739138" y="657873"/>
                  <a:pt x="1739138" y="597279"/>
                </a:cubicBezTo>
                <a:cubicBezTo>
                  <a:pt x="1739138" y="536721"/>
                  <a:pt x="1694410" y="486407"/>
                  <a:pt x="1636239" y="477616"/>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8" name="Google Shape;18;p20"/>
          <p:cNvSpPr/>
          <p:nvPr/>
        </p:nvSpPr>
        <p:spPr>
          <a:xfrm>
            <a:off x="1680860" y="2467181"/>
            <a:ext cx="679427" cy="614474"/>
          </a:xfrm>
          <a:custGeom>
            <a:avLst/>
            <a:gdLst/>
            <a:ahLst/>
            <a:cxnLst/>
            <a:rect l="l" t="t" r="r" b="b"/>
            <a:pathLst>
              <a:path w="1811806" h="1638597" extrusionOk="0">
                <a:moveTo>
                  <a:pt x="1672574" y="477358"/>
                </a:moveTo>
                <a:lnTo>
                  <a:pt x="1672574" y="38632"/>
                </a:lnTo>
                <a:cubicBezTo>
                  <a:pt x="1672574" y="23084"/>
                  <a:pt x="1663708" y="9534"/>
                  <a:pt x="1649429" y="3286"/>
                </a:cubicBezTo>
                <a:cubicBezTo>
                  <a:pt x="1635149" y="-2926"/>
                  <a:pt x="1619235" y="-202"/>
                  <a:pt x="1607862" y="10370"/>
                </a:cubicBezTo>
                <a:cubicBezTo>
                  <a:pt x="1525674" y="86730"/>
                  <a:pt x="1289211" y="264370"/>
                  <a:pt x="869514" y="264370"/>
                </a:cubicBezTo>
                <a:cubicBezTo>
                  <a:pt x="869478" y="264370"/>
                  <a:pt x="869478" y="264370"/>
                  <a:pt x="869442" y="264370"/>
                </a:cubicBezTo>
                <a:lnTo>
                  <a:pt x="369374" y="264370"/>
                </a:lnTo>
                <a:cubicBezTo>
                  <a:pt x="270690" y="264370"/>
                  <a:pt x="177929" y="302768"/>
                  <a:pt x="108167" y="372517"/>
                </a:cubicBezTo>
                <a:cubicBezTo>
                  <a:pt x="38442" y="442302"/>
                  <a:pt x="0" y="535009"/>
                  <a:pt x="0" y="633638"/>
                </a:cubicBezTo>
                <a:cubicBezTo>
                  <a:pt x="0" y="794168"/>
                  <a:pt x="105515" y="937443"/>
                  <a:pt x="257719" y="985650"/>
                </a:cubicBezTo>
                <a:lnTo>
                  <a:pt x="450145" y="1603178"/>
                </a:lnTo>
                <a:cubicBezTo>
                  <a:pt x="456721" y="1624357"/>
                  <a:pt x="476087" y="1638597"/>
                  <a:pt x="498251" y="1638597"/>
                </a:cubicBezTo>
                <a:lnTo>
                  <a:pt x="697327" y="1638597"/>
                </a:lnTo>
                <a:cubicBezTo>
                  <a:pt x="713532" y="1638597"/>
                  <a:pt x="728320" y="1631114"/>
                  <a:pt x="737912" y="1618072"/>
                </a:cubicBezTo>
                <a:cubicBezTo>
                  <a:pt x="747504" y="1605031"/>
                  <a:pt x="750266" y="1588684"/>
                  <a:pt x="745433" y="1573208"/>
                </a:cubicBezTo>
                <a:lnTo>
                  <a:pt x="567759" y="1002905"/>
                </a:lnTo>
                <a:lnTo>
                  <a:pt x="869260" y="1002905"/>
                </a:lnTo>
                <a:cubicBezTo>
                  <a:pt x="869333" y="1002905"/>
                  <a:pt x="869405" y="1002942"/>
                  <a:pt x="869478" y="1002942"/>
                </a:cubicBezTo>
                <a:cubicBezTo>
                  <a:pt x="1289211" y="1002942"/>
                  <a:pt x="1525674" y="1180546"/>
                  <a:pt x="1607862" y="1256942"/>
                </a:cubicBezTo>
                <a:cubicBezTo>
                  <a:pt x="1615202" y="1263736"/>
                  <a:pt x="1624431" y="1267296"/>
                  <a:pt x="1633878" y="1267296"/>
                </a:cubicBezTo>
                <a:cubicBezTo>
                  <a:pt x="1639073" y="1267296"/>
                  <a:pt x="1644342" y="1266206"/>
                  <a:pt x="1649429" y="1263990"/>
                </a:cubicBezTo>
                <a:cubicBezTo>
                  <a:pt x="1663708" y="1257778"/>
                  <a:pt x="1672574" y="1244228"/>
                  <a:pt x="1672574" y="1228643"/>
                </a:cubicBezTo>
                <a:lnTo>
                  <a:pt x="1672574" y="789954"/>
                </a:lnTo>
                <a:cubicBezTo>
                  <a:pt x="1750838" y="780909"/>
                  <a:pt x="1811806" y="714285"/>
                  <a:pt x="1811806" y="633638"/>
                </a:cubicBezTo>
                <a:cubicBezTo>
                  <a:pt x="1811806" y="552991"/>
                  <a:pt x="1750838" y="486403"/>
                  <a:pt x="1672574" y="477358"/>
                </a:cubicBezTo>
                <a:close/>
                <a:moveTo>
                  <a:pt x="710770" y="1584034"/>
                </a:moveTo>
                <a:cubicBezTo>
                  <a:pt x="712115" y="1588320"/>
                  <a:pt x="711315" y="1592898"/>
                  <a:pt x="708663" y="1596530"/>
                </a:cubicBezTo>
                <a:cubicBezTo>
                  <a:pt x="705974" y="1600199"/>
                  <a:pt x="701832" y="1602270"/>
                  <a:pt x="697327" y="1602270"/>
                </a:cubicBezTo>
                <a:lnTo>
                  <a:pt x="498251" y="1602270"/>
                </a:lnTo>
                <a:cubicBezTo>
                  <a:pt x="492074" y="1602270"/>
                  <a:pt x="486661" y="1598310"/>
                  <a:pt x="484808" y="1592389"/>
                </a:cubicBezTo>
                <a:lnTo>
                  <a:pt x="299067" y="996148"/>
                </a:lnTo>
                <a:cubicBezTo>
                  <a:pt x="322139" y="1000617"/>
                  <a:pt x="345648" y="1002905"/>
                  <a:pt x="369374" y="1002905"/>
                </a:cubicBezTo>
                <a:lnTo>
                  <a:pt x="529680" y="1002905"/>
                </a:lnTo>
                <a:lnTo>
                  <a:pt x="710770" y="1584034"/>
                </a:lnTo>
                <a:close/>
                <a:moveTo>
                  <a:pt x="696527" y="966578"/>
                </a:moveTo>
                <a:lnTo>
                  <a:pt x="369374" y="966578"/>
                </a:lnTo>
                <a:cubicBezTo>
                  <a:pt x="338054" y="966578"/>
                  <a:pt x="307061" y="962219"/>
                  <a:pt x="277230" y="953645"/>
                </a:cubicBezTo>
                <a:cubicBezTo>
                  <a:pt x="135418" y="912959"/>
                  <a:pt x="36334" y="781381"/>
                  <a:pt x="36334" y="633638"/>
                </a:cubicBezTo>
                <a:cubicBezTo>
                  <a:pt x="36334" y="544709"/>
                  <a:pt x="70997" y="461119"/>
                  <a:pt x="133855" y="398200"/>
                </a:cubicBezTo>
                <a:cubicBezTo>
                  <a:pt x="196750" y="335318"/>
                  <a:pt x="280391" y="300698"/>
                  <a:pt x="369374" y="300698"/>
                </a:cubicBezTo>
                <a:lnTo>
                  <a:pt x="696527" y="300698"/>
                </a:lnTo>
                <a:lnTo>
                  <a:pt x="696527" y="966578"/>
                </a:lnTo>
                <a:close/>
                <a:moveTo>
                  <a:pt x="1466413" y="1111306"/>
                </a:moveTo>
                <a:cubicBezTo>
                  <a:pt x="1335755" y="1038179"/>
                  <a:pt x="1139078" y="966651"/>
                  <a:pt x="869660" y="966614"/>
                </a:cubicBezTo>
                <a:cubicBezTo>
                  <a:pt x="869587" y="966614"/>
                  <a:pt x="869514" y="966578"/>
                  <a:pt x="869442" y="966578"/>
                </a:cubicBezTo>
                <a:lnTo>
                  <a:pt x="732861" y="966578"/>
                </a:lnTo>
                <a:lnTo>
                  <a:pt x="732861" y="300698"/>
                </a:lnTo>
                <a:lnTo>
                  <a:pt x="869405" y="300698"/>
                </a:lnTo>
                <a:cubicBezTo>
                  <a:pt x="869442" y="300698"/>
                  <a:pt x="869442" y="300698"/>
                  <a:pt x="869478" y="300698"/>
                </a:cubicBezTo>
                <a:cubicBezTo>
                  <a:pt x="1138969" y="300698"/>
                  <a:pt x="1335719" y="229133"/>
                  <a:pt x="1466413" y="155970"/>
                </a:cubicBezTo>
                <a:lnTo>
                  <a:pt x="1466413" y="1111306"/>
                </a:lnTo>
                <a:close/>
                <a:moveTo>
                  <a:pt x="1636239" y="633638"/>
                </a:moveTo>
                <a:lnTo>
                  <a:pt x="1636239" y="1228643"/>
                </a:lnTo>
                <a:cubicBezTo>
                  <a:pt x="1636239" y="1229116"/>
                  <a:pt x="1636239" y="1230096"/>
                  <a:pt x="1634895" y="1230714"/>
                </a:cubicBezTo>
                <a:cubicBezTo>
                  <a:pt x="1633623" y="1231259"/>
                  <a:pt x="1632933" y="1230641"/>
                  <a:pt x="1632606" y="1230314"/>
                </a:cubicBezTo>
                <a:cubicBezTo>
                  <a:pt x="1605610" y="1205249"/>
                  <a:pt x="1562590" y="1169648"/>
                  <a:pt x="1502747" y="1132667"/>
                </a:cubicBezTo>
                <a:lnTo>
                  <a:pt x="1502747" y="134609"/>
                </a:lnTo>
                <a:cubicBezTo>
                  <a:pt x="1562590" y="97664"/>
                  <a:pt x="1605610" y="62063"/>
                  <a:pt x="1632570" y="36998"/>
                </a:cubicBezTo>
                <a:cubicBezTo>
                  <a:pt x="1632933" y="36634"/>
                  <a:pt x="1633623" y="36017"/>
                  <a:pt x="1634895" y="36598"/>
                </a:cubicBezTo>
                <a:cubicBezTo>
                  <a:pt x="1636239" y="37179"/>
                  <a:pt x="1636239" y="38160"/>
                  <a:pt x="1636239" y="38632"/>
                </a:cubicBezTo>
                <a:lnTo>
                  <a:pt x="1636239" y="633638"/>
                </a:lnTo>
                <a:close/>
                <a:moveTo>
                  <a:pt x="1672574" y="753336"/>
                </a:moveTo>
                <a:lnTo>
                  <a:pt x="1672574" y="633638"/>
                </a:lnTo>
                <a:lnTo>
                  <a:pt x="1672574" y="513976"/>
                </a:lnTo>
                <a:cubicBezTo>
                  <a:pt x="1730745" y="522767"/>
                  <a:pt x="1775472" y="573080"/>
                  <a:pt x="1775472" y="633638"/>
                </a:cubicBezTo>
                <a:cubicBezTo>
                  <a:pt x="1775472" y="694232"/>
                  <a:pt x="1730745" y="744545"/>
                  <a:pt x="1672574" y="75333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9" name="Google Shape;19;p20"/>
          <p:cNvGrpSpPr/>
          <p:nvPr/>
        </p:nvGrpSpPr>
        <p:grpSpPr>
          <a:xfrm>
            <a:off x="6874390" y="2430556"/>
            <a:ext cx="498063" cy="687359"/>
            <a:chOff x="1870745" y="0"/>
            <a:chExt cx="1328167" cy="1832957"/>
          </a:xfrm>
        </p:grpSpPr>
        <p:sp>
          <p:nvSpPr>
            <p:cNvPr id="20" name="Google Shape;20;p20"/>
            <p:cNvSpPr/>
            <p:nvPr/>
          </p:nvSpPr>
          <p:spPr>
            <a:xfrm>
              <a:off x="1870745" y="0"/>
              <a:ext cx="1328167" cy="1832957"/>
            </a:xfrm>
            <a:custGeom>
              <a:avLst/>
              <a:gdLst/>
              <a:ahLst/>
              <a:cxnLst/>
              <a:rect l="l" t="t" r="r" b="b"/>
              <a:pathLst>
                <a:path w="1328167" h="1832957" extrusionOk="0">
                  <a:moveTo>
                    <a:pt x="1321145" y="1608106"/>
                  </a:moveTo>
                  <a:cubicBezTo>
                    <a:pt x="1313704" y="1618925"/>
                    <a:pt x="1301388" y="1625417"/>
                    <a:pt x="1288228" y="1625417"/>
                  </a:cubicBezTo>
                  <a:lnTo>
                    <a:pt x="889079" y="1625417"/>
                  </a:lnTo>
                  <a:cubicBezTo>
                    <a:pt x="879732" y="1741418"/>
                    <a:pt x="782447" y="1832958"/>
                    <a:pt x="664120" y="1832958"/>
                  </a:cubicBezTo>
                  <a:cubicBezTo>
                    <a:pt x="545758" y="1832958"/>
                    <a:pt x="448436" y="1741418"/>
                    <a:pt x="439088" y="1625417"/>
                  </a:cubicBezTo>
                  <a:lnTo>
                    <a:pt x="39939" y="1625417"/>
                  </a:lnTo>
                  <a:cubicBezTo>
                    <a:pt x="26780" y="1625417"/>
                    <a:pt x="14463" y="1618925"/>
                    <a:pt x="7022" y="1608106"/>
                  </a:cubicBezTo>
                  <a:cubicBezTo>
                    <a:pt x="-419" y="1597250"/>
                    <a:pt x="-2069" y="1583461"/>
                    <a:pt x="2660" y="1571175"/>
                  </a:cubicBezTo>
                  <a:cubicBezTo>
                    <a:pt x="17689" y="1532006"/>
                    <a:pt x="42065" y="1461335"/>
                    <a:pt x="63729" y="1366237"/>
                  </a:cubicBezTo>
                  <a:cubicBezTo>
                    <a:pt x="63876" y="1365357"/>
                    <a:pt x="64059" y="1364514"/>
                    <a:pt x="64316" y="1363670"/>
                  </a:cubicBezTo>
                  <a:cubicBezTo>
                    <a:pt x="88582" y="1256360"/>
                    <a:pt x="109293" y="1118281"/>
                    <a:pt x="109329" y="959517"/>
                  </a:cubicBezTo>
                  <a:cubicBezTo>
                    <a:pt x="109329" y="959480"/>
                    <a:pt x="109293" y="959443"/>
                    <a:pt x="109293" y="959407"/>
                  </a:cubicBezTo>
                  <a:lnTo>
                    <a:pt x="109293" y="767195"/>
                  </a:lnTo>
                  <a:cubicBezTo>
                    <a:pt x="109293" y="488872"/>
                    <a:pt x="315117" y="257785"/>
                    <a:pt x="582487" y="218177"/>
                  </a:cubicBezTo>
                  <a:cubicBezTo>
                    <a:pt x="556315" y="195365"/>
                    <a:pt x="539746" y="161808"/>
                    <a:pt x="539746" y="124437"/>
                  </a:cubicBezTo>
                  <a:cubicBezTo>
                    <a:pt x="539746" y="55819"/>
                    <a:pt x="595500" y="0"/>
                    <a:pt x="664084" y="0"/>
                  </a:cubicBezTo>
                  <a:cubicBezTo>
                    <a:pt x="732667" y="0"/>
                    <a:pt x="788421" y="55819"/>
                    <a:pt x="788421" y="124437"/>
                  </a:cubicBezTo>
                  <a:cubicBezTo>
                    <a:pt x="788421" y="161771"/>
                    <a:pt x="771890" y="195292"/>
                    <a:pt x="745754" y="218104"/>
                  </a:cubicBezTo>
                  <a:cubicBezTo>
                    <a:pt x="862943" y="235304"/>
                    <a:pt x="971079" y="289436"/>
                    <a:pt x="1056378" y="374741"/>
                  </a:cubicBezTo>
                  <a:cubicBezTo>
                    <a:pt x="1161178" y="479520"/>
                    <a:pt x="1218875" y="618920"/>
                    <a:pt x="1218875" y="767195"/>
                  </a:cubicBezTo>
                  <a:lnTo>
                    <a:pt x="1218875" y="959407"/>
                  </a:lnTo>
                  <a:cubicBezTo>
                    <a:pt x="1218875" y="959443"/>
                    <a:pt x="1218838" y="959480"/>
                    <a:pt x="1218838" y="959517"/>
                  </a:cubicBezTo>
                  <a:cubicBezTo>
                    <a:pt x="1218875" y="1260871"/>
                    <a:pt x="1293433" y="1487667"/>
                    <a:pt x="1325507" y="1571175"/>
                  </a:cubicBezTo>
                  <a:cubicBezTo>
                    <a:pt x="1330236" y="1583461"/>
                    <a:pt x="1328587" y="1597250"/>
                    <a:pt x="1321145" y="16081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 name="Google Shape;21;p20"/>
            <p:cNvSpPr/>
            <p:nvPr/>
          </p:nvSpPr>
          <p:spPr>
            <a:xfrm>
              <a:off x="1907389" y="36675"/>
              <a:ext cx="1254889" cy="1759608"/>
            </a:xfrm>
            <a:custGeom>
              <a:avLst/>
              <a:gdLst/>
              <a:ahLst/>
              <a:cxnLst/>
              <a:rect l="l" t="t" r="r" b="b"/>
              <a:pathLst>
                <a:path w="1254889" h="1759608" extrusionOk="0">
                  <a:moveTo>
                    <a:pt x="627440" y="1588742"/>
                  </a:moveTo>
                  <a:lnTo>
                    <a:pt x="815707" y="1588742"/>
                  </a:lnTo>
                  <a:cubicBezTo>
                    <a:pt x="806469" y="1684499"/>
                    <a:pt x="725569" y="1759609"/>
                    <a:pt x="627477" y="1759609"/>
                  </a:cubicBezTo>
                  <a:cubicBezTo>
                    <a:pt x="529349" y="1759609"/>
                    <a:pt x="448412" y="1684499"/>
                    <a:pt x="439174" y="1588742"/>
                  </a:cubicBezTo>
                  <a:lnTo>
                    <a:pt x="627440" y="1588742"/>
                  </a:lnTo>
                  <a:close/>
                  <a:moveTo>
                    <a:pt x="1254664" y="1547666"/>
                  </a:moveTo>
                  <a:cubicBezTo>
                    <a:pt x="1239928" y="1509305"/>
                    <a:pt x="1216468" y="1441457"/>
                    <a:pt x="1195061" y="1350541"/>
                  </a:cubicBezTo>
                  <a:lnTo>
                    <a:pt x="59820" y="1350541"/>
                  </a:lnTo>
                  <a:cubicBezTo>
                    <a:pt x="38413" y="1441457"/>
                    <a:pt x="14953" y="1509305"/>
                    <a:pt x="254" y="1547666"/>
                  </a:cubicBezTo>
                  <a:cubicBezTo>
                    <a:pt x="-186" y="1548730"/>
                    <a:pt x="-40" y="1549720"/>
                    <a:pt x="583" y="1550637"/>
                  </a:cubicBezTo>
                  <a:cubicBezTo>
                    <a:pt x="1243" y="1551591"/>
                    <a:pt x="2123" y="1552067"/>
                    <a:pt x="3296" y="1552067"/>
                  </a:cubicBezTo>
                  <a:lnTo>
                    <a:pt x="419967" y="1552067"/>
                  </a:lnTo>
                  <a:lnTo>
                    <a:pt x="627440" y="1552067"/>
                  </a:lnTo>
                  <a:lnTo>
                    <a:pt x="834914" y="1552067"/>
                  </a:lnTo>
                  <a:lnTo>
                    <a:pt x="1251585" y="1552067"/>
                  </a:lnTo>
                  <a:cubicBezTo>
                    <a:pt x="1252758" y="1552067"/>
                    <a:pt x="1253638" y="1551591"/>
                    <a:pt x="1254297" y="1550637"/>
                  </a:cubicBezTo>
                  <a:cubicBezTo>
                    <a:pt x="1254921" y="1549720"/>
                    <a:pt x="1255067" y="1548730"/>
                    <a:pt x="1254664" y="1547666"/>
                  </a:cubicBezTo>
                  <a:close/>
                  <a:moveTo>
                    <a:pt x="627440" y="175488"/>
                  </a:moveTo>
                  <a:cubicBezTo>
                    <a:pt x="675790" y="175488"/>
                    <a:pt x="715122" y="136136"/>
                    <a:pt x="715122" y="87762"/>
                  </a:cubicBezTo>
                  <a:cubicBezTo>
                    <a:pt x="715122" y="39388"/>
                    <a:pt x="675790" y="0"/>
                    <a:pt x="627440" y="0"/>
                  </a:cubicBezTo>
                  <a:cubicBezTo>
                    <a:pt x="579091" y="0"/>
                    <a:pt x="539759" y="39388"/>
                    <a:pt x="539759" y="87762"/>
                  </a:cubicBezTo>
                  <a:cubicBezTo>
                    <a:pt x="539759" y="136136"/>
                    <a:pt x="579091" y="175488"/>
                    <a:pt x="627440" y="175488"/>
                  </a:cubicBezTo>
                  <a:close/>
                  <a:moveTo>
                    <a:pt x="1186813" y="1313866"/>
                  </a:moveTo>
                  <a:cubicBezTo>
                    <a:pt x="1164087" y="1207510"/>
                    <a:pt x="1145539" y="1074308"/>
                    <a:pt x="1145539" y="922732"/>
                  </a:cubicBezTo>
                  <a:cubicBezTo>
                    <a:pt x="1145539" y="922695"/>
                    <a:pt x="1145575" y="922659"/>
                    <a:pt x="1145575" y="922622"/>
                  </a:cubicBezTo>
                  <a:lnTo>
                    <a:pt x="1145575" y="730521"/>
                  </a:lnTo>
                  <a:cubicBezTo>
                    <a:pt x="1145575" y="592037"/>
                    <a:pt x="1091691" y="461879"/>
                    <a:pt x="993819" y="363995"/>
                  </a:cubicBezTo>
                  <a:cubicBezTo>
                    <a:pt x="895910" y="266111"/>
                    <a:pt x="765817" y="212162"/>
                    <a:pt x="627440" y="212162"/>
                  </a:cubicBezTo>
                  <a:cubicBezTo>
                    <a:pt x="341742" y="212162"/>
                    <a:pt x="109306" y="444716"/>
                    <a:pt x="109306" y="730521"/>
                  </a:cubicBezTo>
                  <a:lnTo>
                    <a:pt x="109306" y="922622"/>
                  </a:lnTo>
                  <a:cubicBezTo>
                    <a:pt x="109306" y="922659"/>
                    <a:pt x="109342" y="922695"/>
                    <a:pt x="109342" y="922732"/>
                  </a:cubicBezTo>
                  <a:cubicBezTo>
                    <a:pt x="109342" y="1074308"/>
                    <a:pt x="90794" y="1207510"/>
                    <a:pt x="68067" y="1313866"/>
                  </a:cubicBezTo>
                  <a:lnTo>
                    <a:pt x="1186813" y="1313866"/>
                  </a:ln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 name="Google Shape;22;p20"/>
            <p:cNvSpPr/>
            <p:nvPr/>
          </p:nvSpPr>
          <p:spPr>
            <a:xfrm>
              <a:off x="1870745" y="0"/>
              <a:ext cx="1328167" cy="1832957"/>
            </a:xfrm>
            <a:custGeom>
              <a:avLst/>
              <a:gdLst/>
              <a:ahLst/>
              <a:cxnLst/>
              <a:rect l="l" t="t" r="r" b="b"/>
              <a:pathLst>
                <a:path w="1328167" h="1832957" extrusionOk="0">
                  <a:moveTo>
                    <a:pt x="1325507" y="1571175"/>
                  </a:moveTo>
                  <a:cubicBezTo>
                    <a:pt x="1293433" y="1487667"/>
                    <a:pt x="1218875" y="1260871"/>
                    <a:pt x="1218838" y="959517"/>
                  </a:cubicBezTo>
                  <a:cubicBezTo>
                    <a:pt x="1218838" y="959480"/>
                    <a:pt x="1218875" y="959443"/>
                    <a:pt x="1218875" y="959407"/>
                  </a:cubicBezTo>
                  <a:lnTo>
                    <a:pt x="1218875" y="767195"/>
                  </a:lnTo>
                  <a:cubicBezTo>
                    <a:pt x="1218875" y="618920"/>
                    <a:pt x="1161178" y="479520"/>
                    <a:pt x="1056378" y="374741"/>
                  </a:cubicBezTo>
                  <a:cubicBezTo>
                    <a:pt x="971079" y="289436"/>
                    <a:pt x="862943" y="235304"/>
                    <a:pt x="745754" y="218104"/>
                  </a:cubicBezTo>
                  <a:cubicBezTo>
                    <a:pt x="771890" y="195292"/>
                    <a:pt x="788421" y="161771"/>
                    <a:pt x="788421" y="124437"/>
                  </a:cubicBezTo>
                  <a:cubicBezTo>
                    <a:pt x="788421" y="55819"/>
                    <a:pt x="732667" y="0"/>
                    <a:pt x="664084" y="0"/>
                  </a:cubicBezTo>
                  <a:cubicBezTo>
                    <a:pt x="595500" y="0"/>
                    <a:pt x="539746" y="55819"/>
                    <a:pt x="539746" y="124437"/>
                  </a:cubicBezTo>
                  <a:cubicBezTo>
                    <a:pt x="539746" y="161808"/>
                    <a:pt x="556315" y="195365"/>
                    <a:pt x="582487" y="218177"/>
                  </a:cubicBezTo>
                  <a:cubicBezTo>
                    <a:pt x="315117" y="257785"/>
                    <a:pt x="109293" y="488872"/>
                    <a:pt x="109293" y="767195"/>
                  </a:cubicBezTo>
                  <a:lnTo>
                    <a:pt x="109293" y="959407"/>
                  </a:lnTo>
                  <a:cubicBezTo>
                    <a:pt x="109293" y="959443"/>
                    <a:pt x="109329" y="959480"/>
                    <a:pt x="109329" y="959517"/>
                  </a:cubicBezTo>
                  <a:cubicBezTo>
                    <a:pt x="109293" y="1118281"/>
                    <a:pt x="88582" y="1256360"/>
                    <a:pt x="64316" y="1363670"/>
                  </a:cubicBezTo>
                  <a:cubicBezTo>
                    <a:pt x="64059" y="1364514"/>
                    <a:pt x="63876" y="1365357"/>
                    <a:pt x="63729" y="1366237"/>
                  </a:cubicBezTo>
                  <a:cubicBezTo>
                    <a:pt x="42065" y="1461335"/>
                    <a:pt x="17689" y="1532006"/>
                    <a:pt x="2660" y="1571175"/>
                  </a:cubicBezTo>
                  <a:cubicBezTo>
                    <a:pt x="-2069" y="1583461"/>
                    <a:pt x="-419" y="1597250"/>
                    <a:pt x="7022" y="1608106"/>
                  </a:cubicBezTo>
                  <a:cubicBezTo>
                    <a:pt x="14463" y="1618925"/>
                    <a:pt x="26780" y="1625417"/>
                    <a:pt x="39939" y="1625417"/>
                  </a:cubicBezTo>
                  <a:lnTo>
                    <a:pt x="439088" y="1625417"/>
                  </a:lnTo>
                  <a:cubicBezTo>
                    <a:pt x="448436" y="1741418"/>
                    <a:pt x="545758" y="1832958"/>
                    <a:pt x="664120" y="1832958"/>
                  </a:cubicBezTo>
                  <a:cubicBezTo>
                    <a:pt x="782447" y="1832958"/>
                    <a:pt x="879732" y="1741418"/>
                    <a:pt x="889079" y="1625417"/>
                  </a:cubicBezTo>
                  <a:lnTo>
                    <a:pt x="1288228" y="1625417"/>
                  </a:lnTo>
                  <a:cubicBezTo>
                    <a:pt x="1301388" y="1625417"/>
                    <a:pt x="1313704" y="1618925"/>
                    <a:pt x="1321145" y="1608106"/>
                  </a:cubicBezTo>
                  <a:cubicBezTo>
                    <a:pt x="1328587" y="1597250"/>
                    <a:pt x="1330236" y="1583461"/>
                    <a:pt x="1325507" y="1571175"/>
                  </a:cubicBezTo>
                  <a:close/>
                  <a:moveTo>
                    <a:pt x="576402" y="124437"/>
                  </a:moveTo>
                  <a:cubicBezTo>
                    <a:pt x="576402" y="76063"/>
                    <a:pt x="615734" y="36675"/>
                    <a:pt x="664084" y="36675"/>
                  </a:cubicBezTo>
                  <a:cubicBezTo>
                    <a:pt x="712433" y="36675"/>
                    <a:pt x="751765" y="76063"/>
                    <a:pt x="751765" y="124437"/>
                  </a:cubicBezTo>
                  <a:cubicBezTo>
                    <a:pt x="751765" y="172811"/>
                    <a:pt x="712433" y="212162"/>
                    <a:pt x="664084" y="212162"/>
                  </a:cubicBezTo>
                  <a:cubicBezTo>
                    <a:pt x="615734" y="212162"/>
                    <a:pt x="576402" y="172811"/>
                    <a:pt x="576402" y="124437"/>
                  </a:cubicBezTo>
                  <a:close/>
                  <a:moveTo>
                    <a:pt x="145986" y="959407"/>
                  </a:moveTo>
                  <a:cubicBezTo>
                    <a:pt x="145986" y="959370"/>
                    <a:pt x="145949" y="959333"/>
                    <a:pt x="145949" y="959297"/>
                  </a:cubicBezTo>
                  <a:lnTo>
                    <a:pt x="145949" y="767195"/>
                  </a:lnTo>
                  <a:cubicBezTo>
                    <a:pt x="145949" y="481390"/>
                    <a:pt x="378386" y="248837"/>
                    <a:pt x="664084" y="248837"/>
                  </a:cubicBezTo>
                  <a:cubicBezTo>
                    <a:pt x="802461" y="248837"/>
                    <a:pt x="932553" y="302785"/>
                    <a:pt x="1030462" y="400670"/>
                  </a:cubicBezTo>
                  <a:cubicBezTo>
                    <a:pt x="1128334" y="498554"/>
                    <a:pt x="1182219" y="628712"/>
                    <a:pt x="1182219" y="767195"/>
                  </a:cubicBezTo>
                  <a:lnTo>
                    <a:pt x="1182219" y="959297"/>
                  </a:lnTo>
                  <a:cubicBezTo>
                    <a:pt x="1182219" y="959333"/>
                    <a:pt x="1182182" y="959370"/>
                    <a:pt x="1182182" y="959407"/>
                  </a:cubicBezTo>
                  <a:cubicBezTo>
                    <a:pt x="1182182" y="1110982"/>
                    <a:pt x="1200730" y="1244185"/>
                    <a:pt x="1223457" y="1350541"/>
                  </a:cubicBezTo>
                  <a:lnTo>
                    <a:pt x="104711" y="1350541"/>
                  </a:lnTo>
                  <a:cubicBezTo>
                    <a:pt x="127438" y="1244185"/>
                    <a:pt x="145986" y="1110982"/>
                    <a:pt x="145986" y="959407"/>
                  </a:cubicBezTo>
                  <a:close/>
                  <a:moveTo>
                    <a:pt x="664120" y="1796283"/>
                  </a:moveTo>
                  <a:cubicBezTo>
                    <a:pt x="565992" y="1796283"/>
                    <a:pt x="485055" y="1721174"/>
                    <a:pt x="475818" y="1625417"/>
                  </a:cubicBezTo>
                  <a:lnTo>
                    <a:pt x="664084" y="1625417"/>
                  </a:lnTo>
                  <a:lnTo>
                    <a:pt x="852350" y="1625417"/>
                  </a:lnTo>
                  <a:cubicBezTo>
                    <a:pt x="843112" y="1721174"/>
                    <a:pt x="762212" y="1796283"/>
                    <a:pt x="664120" y="1796283"/>
                  </a:cubicBezTo>
                  <a:close/>
                  <a:moveTo>
                    <a:pt x="1290941" y="1587312"/>
                  </a:moveTo>
                  <a:cubicBezTo>
                    <a:pt x="1290281" y="1588265"/>
                    <a:pt x="1289401" y="1588742"/>
                    <a:pt x="1288228" y="1588742"/>
                  </a:cubicBezTo>
                  <a:lnTo>
                    <a:pt x="871558" y="1588742"/>
                  </a:lnTo>
                  <a:lnTo>
                    <a:pt x="664084" y="1588742"/>
                  </a:lnTo>
                  <a:lnTo>
                    <a:pt x="456610" y="1588742"/>
                  </a:lnTo>
                  <a:lnTo>
                    <a:pt x="39939" y="1588742"/>
                  </a:lnTo>
                  <a:cubicBezTo>
                    <a:pt x="38766" y="1588742"/>
                    <a:pt x="37887" y="1588265"/>
                    <a:pt x="37227" y="1587312"/>
                  </a:cubicBezTo>
                  <a:cubicBezTo>
                    <a:pt x="36604" y="1586395"/>
                    <a:pt x="36457" y="1585405"/>
                    <a:pt x="36897" y="1584341"/>
                  </a:cubicBezTo>
                  <a:cubicBezTo>
                    <a:pt x="51596" y="1545979"/>
                    <a:pt x="75056" y="1478132"/>
                    <a:pt x="96463" y="1387215"/>
                  </a:cubicBezTo>
                  <a:lnTo>
                    <a:pt x="1231704" y="1387215"/>
                  </a:lnTo>
                  <a:cubicBezTo>
                    <a:pt x="1253112" y="1478132"/>
                    <a:pt x="1276572" y="1545979"/>
                    <a:pt x="1291307" y="1584341"/>
                  </a:cubicBezTo>
                  <a:cubicBezTo>
                    <a:pt x="1291711" y="1585405"/>
                    <a:pt x="1291564" y="1586395"/>
                    <a:pt x="1290941" y="158731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grpSp>
        <p:nvGrpSpPr>
          <p:cNvPr id="23" name="Google Shape;23;p20"/>
          <p:cNvGrpSpPr/>
          <p:nvPr/>
        </p:nvGrpSpPr>
        <p:grpSpPr>
          <a:xfrm>
            <a:off x="4367019" y="2467188"/>
            <a:ext cx="409988" cy="614300"/>
            <a:chOff x="4367019" y="2467188"/>
            <a:chExt cx="409988" cy="614300"/>
          </a:xfrm>
        </p:grpSpPr>
        <p:sp>
          <p:nvSpPr>
            <p:cNvPr id="24" name="Google Shape;24;p20"/>
            <p:cNvSpPr/>
            <p:nvPr/>
          </p:nvSpPr>
          <p:spPr>
            <a:xfrm>
              <a:off x="4367019" y="2467188"/>
              <a:ext cx="409988" cy="614300"/>
            </a:xfrm>
            <a:custGeom>
              <a:avLst/>
              <a:gdLst/>
              <a:ahLst/>
              <a:cxnLst/>
              <a:rect l="l" t="t" r="r" b="b"/>
              <a:pathLst>
                <a:path w="1093300" h="1638133" extrusionOk="0">
                  <a:moveTo>
                    <a:pt x="1093301" y="542663"/>
                  </a:moveTo>
                  <a:cubicBezTo>
                    <a:pt x="1093301" y="677179"/>
                    <a:pt x="1031351" y="794655"/>
                    <a:pt x="971469" y="908290"/>
                  </a:cubicBezTo>
                  <a:cubicBezTo>
                    <a:pt x="959289" y="931372"/>
                    <a:pt x="946715" y="955274"/>
                    <a:pt x="934995" y="978684"/>
                  </a:cubicBezTo>
                  <a:cubicBezTo>
                    <a:pt x="868088" y="1112445"/>
                    <a:pt x="832697" y="1251329"/>
                    <a:pt x="832697" y="1380263"/>
                  </a:cubicBezTo>
                  <a:cubicBezTo>
                    <a:pt x="832697" y="1422913"/>
                    <a:pt x="837326" y="1446553"/>
                    <a:pt x="837359" y="1446783"/>
                  </a:cubicBezTo>
                  <a:cubicBezTo>
                    <a:pt x="838311" y="1451609"/>
                    <a:pt x="837063" y="1456633"/>
                    <a:pt x="833945" y="1460441"/>
                  </a:cubicBezTo>
                  <a:cubicBezTo>
                    <a:pt x="830826" y="1464217"/>
                    <a:pt x="826197" y="1466450"/>
                    <a:pt x="821272" y="1466450"/>
                  </a:cubicBezTo>
                  <a:lnTo>
                    <a:pt x="743728" y="1466450"/>
                  </a:lnTo>
                  <a:lnTo>
                    <a:pt x="743728" y="1594597"/>
                  </a:lnTo>
                  <a:cubicBezTo>
                    <a:pt x="743728" y="1618598"/>
                    <a:pt x="724194" y="1638133"/>
                    <a:pt x="700163" y="1638133"/>
                  </a:cubicBezTo>
                  <a:lnTo>
                    <a:pt x="385029" y="1638133"/>
                  </a:lnTo>
                  <a:cubicBezTo>
                    <a:pt x="360997" y="1638133"/>
                    <a:pt x="341464" y="1618598"/>
                    <a:pt x="341464" y="1594597"/>
                  </a:cubicBezTo>
                  <a:lnTo>
                    <a:pt x="341464" y="1466450"/>
                  </a:lnTo>
                  <a:lnTo>
                    <a:pt x="272258" y="1466450"/>
                  </a:lnTo>
                  <a:cubicBezTo>
                    <a:pt x="267334" y="1466450"/>
                    <a:pt x="262541" y="1464250"/>
                    <a:pt x="259422" y="1460409"/>
                  </a:cubicBezTo>
                  <a:cubicBezTo>
                    <a:pt x="256303" y="1456600"/>
                    <a:pt x="254957" y="1451609"/>
                    <a:pt x="255942" y="1446783"/>
                  </a:cubicBezTo>
                  <a:cubicBezTo>
                    <a:pt x="255975" y="1446553"/>
                    <a:pt x="260604" y="1422913"/>
                    <a:pt x="260604" y="1380263"/>
                  </a:cubicBezTo>
                  <a:cubicBezTo>
                    <a:pt x="260604" y="1336891"/>
                    <a:pt x="256566" y="1292370"/>
                    <a:pt x="248719" y="1247323"/>
                  </a:cubicBezTo>
                  <a:cubicBezTo>
                    <a:pt x="247701" y="1245222"/>
                    <a:pt x="247111" y="1242858"/>
                    <a:pt x="247111" y="1240362"/>
                  </a:cubicBezTo>
                  <a:cubicBezTo>
                    <a:pt x="247111" y="1239935"/>
                    <a:pt x="247209" y="1239542"/>
                    <a:pt x="247242" y="1239115"/>
                  </a:cubicBezTo>
                  <a:cubicBezTo>
                    <a:pt x="231319" y="1152863"/>
                    <a:pt x="201346" y="1064739"/>
                    <a:pt x="158306" y="978684"/>
                  </a:cubicBezTo>
                  <a:cubicBezTo>
                    <a:pt x="146585" y="955274"/>
                    <a:pt x="134012" y="931372"/>
                    <a:pt x="121832" y="908290"/>
                  </a:cubicBezTo>
                  <a:cubicBezTo>
                    <a:pt x="61950" y="794655"/>
                    <a:pt x="0" y="677179"/>
                    <a:pt x="0" y="542663"/>
                  </a:cubicBezTo>
                  <a:cubicBezTo>
                    <a:pt x="0" y="243456"/>
                    <a:pt x="243401" y="0"/>
                    <a:pt x="542579" y="0"/>
                  </a:cubicBezTo>
                  <a:lnTo>
                    <a:pt x="550721" y="0"/>
                  </a:lnTo>
                  <a:cubicBezTo>
                    <a:pt x="849900" y="0"/>
                    <a:pt x="1093301" y="243456"/>
                    <a:pt x="1093301" y="5426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 name="Google Shape;25;p20"/>
            <p:cNvSpPr/>
            <p:nvPr/>
          </p:nvSpPr>
          <p:spPr>
            <a:xfrm>
              <a:off x="4379329" y="2479500"/>
              <a:ext cx="385365" cy="589675"/>
            </a:xfrm>
            <a:custGeom>
              <a:avLst/>
              <a:gdLst/>
              <a:ahLst/>
              <a:cxnLst/>
              <a:rect l="l" t="t" r="r" b="b"/>
              <a:pathLst>
                <a:path w="1027640" h="1572467" extrusionOk="0">
                  <a:moveTo>
                    <a:pt x="341464" y="1433617"/>
                  </a:moveTo>
                  <a:lnTo>
                    <a:pt x="678068" y="1433617"/>
                  </a:lnTo>
                  <a:lnTo>
                    <a:pt x="678068" y="1561764"/>
                  </a:lnTo>
                  <a:cubicBezTo>
                    <a:pt x="678068" y="1567674"/>
                    <a:pt x="673242" y="1572467"/>
                    <a:pt x="667333" y="1572467"/>
                  </a:cubicBezTo>
                  <a:lnTo>
                    <a:pt x="352199" y="1572467"/>
                  </a:lnTo>
                  <a:cubicBezTo>
                    <a:pt x="346290" y="1572467"/>
                    <a:pt x="341464" y="1567674"/>
                    <a:pt x="341464" y="1561764"/>
                  </a:cubicBezTo>
                  <a:lnTo>
                    <a:pt x="341464" y="1433617"/>
                  </a:lnTo>
                  <a:close/>
                  <a:moveTo>
                    <a:pt x="767398" y="1324907"/>
                  </a:moveTo>
                  <a:lnTo>
                    <a:pt x="260242" y="1324907"/>
                  </a:lnTo>
                  <a:cubicBezTo>
                    <a:pt x="260472" y="1332426"/>
                    <a:pt x="260604" y="1339945"/>
                    <a:pt x="260604" y="1347431"/>
                  </a:cubicBezTo>
                  <a:cubicBezTo>
                    <a:pt x="260604" y="1370512"/>
                    <a:pt x="259323" y="1388439"/>
                    <a:pt x="258043" y="1400784"/>
                  </a:cubicBezTo>
                  <a:lnTo>
                    <a:pt x="324917" y="1400784"/>
                  </a:lnTo>
                  <a:cubicBezTo>
                    <a:pt x="324950" y="1400784"/>
                    <a:pt x="325016" y="1400784"/>
                    <a:pt x="325049" y="1400784"/>
                  </a:cubicBezTo>
                  <a:lnTo>
                    <a:pt x="694483" y="1400784"/>
                  </a:lnTo>
                  <a:cubicBezTo>
                    <a:pt x="694516" y="1400784"/>
                    <a:pt x="694582" y="1400784"/>
                    <a:pt x="694615" y="1400784"/>
                  </a:cubicBezTo>
                  <a:lnTo>
                    <a:pt x="769598" y="1400784"/>
                  </a:lnTo>
                  <a:cubicBezTo>
                    <a:pt x="768318" y="1388439"/>
                    <a:pt x="767037" y="1370512"/>
                    <a:pt x="767037" y="1347431"/>
                  </a:cubicBezTo>
                  <a:cubicBezTo>
                    <a:pt x="767037" y="1339945"/>
                    <a:pt x="767169" y="1332426"/>
                    <a:pt x="767398" y="1324907"/>
                  </a:cubicBezTo>
                  <a:close/>
                  <a:moveTo>
                    <a:pt x="258535" y="1292074"/>
                  </a:moveTo>
                  <a:lnTo>
                    <a:pt x="769106" y="1292074"/>
                  </a:lnTo>
                  <a:cubicBezTo>
                    <a:pt x="770714" y="1269551"/>
                    <a:pt x="773341" y="1246830"/>
                    <a:pt x="776919" y="1223946"/>
                  </a:cubicBezTo>
                  <a:lnTo>
                    <a:pt x="250722" y="1223946"/>
                  </a:lnTo>
                  <a:cubicBezTo>
                    <a:pt x="254300" y="1246830"/>
                    <a:pt x="256927" y="1269551"/>
                    <a:pt x="258535" y="1292074"/>
                  </a:cubicBezTo>
                  <a:close/>
                  <a:moveTo>
                    <a:pt x="517891" y="0"/>
                  </a:moveTo>
                  <a:lnTo>
                    <a:pt x="509750" y="0"/>
                  </a:lnTo>
                  <a:cubicBezTo>
                    <a:pt x="228693" y="0"/>
                    <a:pt x="0" y="228714"/>
                    <a:pt x="0" y="509830"/>
                  </a:cubicBezTo>
                  <a:cubicBezTo>
                    <a:pt x="0" y="636204"/>
                    <a:pt x="60013" y="750035"/>
                    <a:pt x="118023" y="860157"/>
                  </a:cubicBezTo>
                  <a:cubicBezTo>
                    <a:pt x="130302" y="883403"/>
                    <a:pt x="142974" y="907436"/>
                    <a:pt x="154826" y="931175"/>
                  </a:cubicBezTo>
                  <a:cubicBezTo>
                    <a:pt x="197702" y="1016901"/>
                    <a:pt x="228069" y="1104762"/>
                    <a:pt x="244944" y="1191113"/>
                  </a:cubicBezTo>
                  <a:lnTo>
                    <a:pt x="497406" y="1191113"/>
                  </a:lnTo>
                  <a:lnTo>
                    <a:pt x="497406" y="648976"/>
                  </a:lnTo>
                  <a:lnTo>
                    <a:pt x="339888" y="509797"/>
                  </a:lnTo>
                  <a:cubicBezTo>
                    <a:pt x="333092" y="503788"/>
                    <a:pt x="332435" y="493413"/>
                    <a:pt x="338443" y="486617"/>
                  </a:cubicBezTo>
                  <a:cubicBezTo>
                    <a:pt x="344451" y="479820"/>
                    <a:pt x="354825" y="479197"/>
                    <a:pt x="361621" y="485172"/>
                  </a:cubicBezTo>
                  <a:lnTo>
                    <a:pt x="509750" y="616077"/>
                  </a:lnTo>
                  <a:lnTo>
                    <a:pt x="657911" y="485172"/>
                  </a:lnTo>
                  <a:cubicBezTo>
                    <a:pt x="664707" y="479197"/>
                    <a:pt x="675081" y="479820"/>
                    <a:pt x="681089" y="486617"/>
                  </a:cubicBezTo>
                  <a:cubicBezTo>
                    <a:pt x="687097" y="493413"/>
                    <a:pt x="686440" y="503788"/>
                    <a:pt x="679644" y="509797"/>
                  </a:cubicBezTo>
                  <a:lnTo>
                    <a:pt x="530235" y="641785"/>
                  </a:lnTo>
                  <a:lnTo>
                    <a:pt x="530235" y="1191113"/>
                  </a:lnTo>
                  <a:lnTo>
                    <a:pt x="780301" y="1191113"/>
                  </a:lnTo>
                  <a:cubicBezTo>
                    <a:pt x="781121" y="1191113"/>
                    <a:pt x="781876" y="1191244"/>
                    <a:pt x="782664" y="1191343"/>
                  </a:cubicBezTo>
                  <a:cubicBezTo>
                    <a:pt x="799539" y="1104927"/>
                    <a:pt x="829874" y="1016967"/>
                    <a:pt x="872815" y="931175"/>
                  </a:cubicBezTo>
                  <a:cubicBezTo>
                    <a:pt x="884667" y="907436"/>
                    <a:pt x="897339" y="883403"/>
                    <a:pt x="909618" y="860157"/>
                  </a:cubicBezTo>
                  <a:cubicBezTo>
                    <a:pt x="967628" y="750035"/>
                    <a:pt x="1027641" y="636204"/>
                    <a:pt x="1027641" y="509830"/>
                  </a:cubicBezTo>
                  <a:cubicBezTo>
                    <a:pt x="1027641" y="228714"/>
                    <a:pt x="798948" y="0"/>
                    <a:pt x="517891"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 name="Google Shape;26;p20"/>
            <p:cNvSpPr/>
            <p:nvPr/>
          </p:nvSpPr>
          <p:spPr>
            <a:xfrm>
              <a:off x="4367019" y="2467188"/>
              <a:ext cx="409988" cy="614300"/>
            </a:xfrm>
            <a:custGeom>
              <a:avLst/>
              <a:gdLst/>
              <a:ahLst/>
              <a:cxnLst/>
              <a:rect l="l" t="t" r="r" b="b"/>
              <a:pathLst>
                <a:path w="1093300" h="1638133" extrusionOk="0">
                  <a:moveTo>
                    <a:pt x="550721" y="0"/>
                  </a:moveTo>
                  <a:lnTo>
                    <a:pt x="542579" y="0"/>
                  </a:lnTo>
                  <a:cubicBezTo>
                    <a:pt x="243401" y="0"/>
                    <a:pt x="0" y="243456"/>
                    <a:pt x="0" y="542663"/>
                  </a:cubicBezTo>
                  <a:cubicBezTo>
                    <a:pt x="0" y="677179"/>
                    <a:pt x="61950" y="794655"/>
                    <a:pt x="121832" y="908290"/>
                  </a:cubicBezTo>
                  <a:cubicBezTo>
                    <a:pt x="134012" y="931372"/>
                    <a:pt x="146585" y="955274"/>
                    <a:pt x="158306" y="978684"/>
                  </a:cubicBezTo>
                  <a:cubicBezTo>
                    <a:pt x="201346" y="1064739"/>
                    <a:pt x="231319" y="1152863"/>
                    <a:pt x="247242" y="1239115"/>
                  </a:cubicBezTo>
                  <a:cubicBezTo>
                    <a:pt x="247209" y="1239542"/>
                    <a:pt x="247111" y="1239935"/>
                    <a:pt x="247111" y="1240362"/>
                  </a:cubicBezTo>
                  <a:cubicBezTo>
                    <a:pt x="247111" y="1242858"/>
                    <a:pt x="247701" y="1245222"/>
                    <a:pt x="248719" y="1247323"/>
                  </a:cubicBezTo>
                  <a:cubicBezTo>
                    <a:pt x="256566" y="1292370"/>
                    <a:pt x="260604" y="1336891"/>
                    <a:pt x="260604" y="1380263"/>
                  </a:cubicBezTo>
                  <a:cubicBezTo>
                    <a:pt x="260604" y="1422913"/>
                    <a:pt x="255975" y="1446553"/>
                    <a:pt x="255942" y="1446783"/>
                  </a:cubicBezTo>
                  <a:cubicBezTo>
                    <a:pt x="254957" y="1451609"/>
                    <a:pt x="256303" y="1456600"/>
                    <a:pt x="259422" y="1460409"/>
                  </a:cubicBezTo>
                  <a:cubicBezTo>
                    <a:pt x="262541" y="1464250"/>
                    <a:pt x="267334" y="1466450"/>
                    <a:pt x="272258" y="1466450"/>
                  </a:cubicBezTo>
                  <a:lnTo>
                    <a:pt x="341464" y="1466450"/>
                  </a:lnTo>
                  <a:lnTo>
                    <a:pt x="341464" y="1594597"/>
                  </a:lnTo>
                  <a:cubicBezTo>
                    <a:pt x="341464" y="1618598"/>
                    <a:pt x="360997" y="1638133"/>
                    <a:pt x="385029" y="1638133"/>
                  </a:cubicBezTo>
                  <a:lnTo>
                    <a:pt x="700163" y="1638133"/>
                  </a:lnTo>
                  <a:cubicBezTo>
                    <a:pt x="724194" y="1638133"/>
                    <a:pt x="743728" y="1618598"/>
                    <a:pt x="743728" y="1594597"/>
                  </a:cubicBezTo>
                  <a:lnTo>
                    <a:pt x="743728" y="1466450"/>
                  </a:lnTo>
                  <a:lnTo>
                    <a:pt x="821272" y="1466450"/>
                  </a:lnTo>
                  <a:cubicBezTo>
                    <a:pt x="826197" y="1466450"/>
                    <a:pt x="830826" y="1464217"/>
                    <a:pt x="833945" y="1460441"/>
                  </a:cubicBezTo>
                  <a:cubicBezTo>
                    <a:pt x="837063" y="1456633"/>
                    <a:pt x="838311" y="1451609"/>
                    <a:pt x="837359" y="1446783"/>
                  </a:cubicBezTo>
                  <a:cubicBezTo>
                    <a:pt x="837326" y="1446553"/>
                    <a:pt x="832697" y="1422913"/>
                    <a:pt x="832697" y="1380263"/>
                  </a:cubicBezTo>
                  <a:cubicBezTo>
                    <a:pt x="832697" y="1251329"/>
                    <a:pt x="868088" y="1112445"/>
                    <a:pt x="934995" y="978684"/>
                  </a:cubicBezTo>
                  <a:cubicBezTo>
                    <a:pt x="946715" y="955274"/>
                    <a:pt x="959289" y="931372"/>
                    <a:pt x="971469" y="908290"/>
                  </a:cubicBezTo>
                  <a:cubicBezTo>
                    <a:pt x="1031351" y="794655"/>
                    <a:pt x="1093301" y="677179"/>
                    <a:pt x="1093301" y="542663"/>
                  </a:cubicBezTo>
                  <a:cubicBezTo>
                    <a:pt x="1093301" y="243456"/>
                    <a:pt x="849900" y="0"/>
                    <a:pt x="550721" y="0"/>
                  </a:cubicBezTo>
                  <a:close/>
                  <a:moveTo>
                    <a:pt x="710898" y="1594597"/>
                  </a:moveTo>
                  <a:cubicBezTo>
                    <a:pt x="710898" y="1600507"/>
                    <a:pt x="706072" y="1605300"/>
                    <a:pt x="700163" y="1605300"/>
                  </a:cubicBezTo>
                  <a:lnTo>
                    <a:pt x="385029" y="1605300"/>
                  </a:lnTo>
                  <a:cubicBezTo>
                    <a:pt x="379119" y="1605300"/>
                    <a:pt x="374293" y="1600507"/>
                    <a:pt x="374293" y="1594597"/>
                  </a:cubicBezTo>
                  <a:lnTo>
                    <a:pt x="374293" y="1466450"/>
                  </a:lnTo>
                  <a:lnTo>
                    <a:pt x="710898" y="1466450"/>
                  </a:lnTo>
                  <a:lnTo>
                    <a:pt x="710898" y="1594597"/>
                  </a:lnTo>
                  <a:close/>
                  <a:moveTo>
                    <a:pt x="727445" y="1433617"/>
                  </a:moveTo>
                  <a:cubicBezTo>
                    <a:pt x="727412" y="1433617"/>
                    <a:pt x="727346" y="1433617"/>
                    <a:pt x="727313" y="1433617"/>
                  </a:cubicBezTo>
                  <a:lnTo>
                    <a:pt x="357879" y="1433617"/>
                  </a:lnTo>
                  <a:cubicBezTo>
                    <a:pt x="357846" y="1433617"/>
                    <a:pt x="357780" y="1433617"/>
                    <a:pt x="357747" y="1433617"/>
                  </a:cubicBezTo>
                  <a:lnTo>
                    <a:pt x="290873" y="1433617"/>
                  </a:lnTo>
                  <a:cubicBezTo>
                    <a:pt x="292153" y="1421272"/>
                    <a:pt x="293433" y="1403345"/>
                    <a:pt x="293433" y="1380263"/>
                  </a:cubicBezTo>
                  <a:cubicBezTo>
                    <a:pt x="293433" y="1372777"/>
                    <a:pt x="293302" y="1365259"/>
                    <a:pt x="293072" y="1357740"/>
                  </a:cubicBezTo>
                  <a:lnTo>
                    <a:pt x="800228" y="1357740"/>
                  </a:lnTo>
                  <a:cubicBezTo>
                    <a:pt x="799999" y="1365259"/>
                    <a:pt x="799867" y="1372777"/>
                    <a:pt x="799867" y="1380263"/>
                  </a:cubicBezTo>
                  <a:cubicBezTo>
                    <a:pt x="799867" y="1403345"/>
                    <a:pt x="801148" y="1421272"/>
                    <a:pt x="802428" y="1433617"/>
                  </a:cubicBezTo>
                  <a:lnTo>
                    <a:pt x="727445" y="1433617"/>
                  </a:lnTo>
                  <a:close/>
                  <a:moveTo>
                    <a:pt x="801936" y="1324907"/>
                  </a:moveTo>
                  <a:lnTo>
                    <a:pt x="291365" y="1324907"/>
                  </a:lnTo>
                  <a:cubicBezTo>
                    <a:pt x="289757" y="1302384"/>
                    <a:pt x="287130" y="1279663"/>
                    <a:pt x="283552" y="1256779"/>
                  </a:cubicBezTo>
                  <a:lnTo>
                    <a:pt x="809749" y="1256779"/>
                  </a:lnTo>
                  <a:cubicBezTo>
                    <a:pt x="806171" y="1279663"/>
                    <a:pt x="803544" y="1302384"/>
                    <a:pt x="801936" y="1324907"/>
                  </a:cubicBezTo>
                  <a:close/>
                  <a:moveTo>
                    <a:pt x="942447" y="892990"/>
                  </a:moveTo>
                  <a:cubicBezTo>
                    <a:pt x="930169" y="916236"/>
                    <a:pt x="917497" y="940269"/>
                    <a:pt x="905645" y="964008"/>
                  </a:cubicBezTo>
                  <a:cubicBezTo>
                    <a:pt x="862704" y="1049800"/>
                    <a:pt x="832369" y="1137759"/>
                    <a:pt x="815494" y="1224176"/>
                  </a:cubicBezTo>
                  <a:cubicBezTo>
                    <a:pt x="814706" y="1224077"/>
                    <a:pt x="813951" y="1223946"/>
                    <a:pt x="813130" y="1223946"/>
                  </a:cubicBezTo>
                  <a:lnTo>
                    <a:pt x="563065" y="1223946"/>
                  </a:lnTo>
                  <a:lnTo>
                    <a:pt x="563065" y="674618"/>
                  </a:lnTo>
                  <a:lnTo>
                    <a:pt x="712474" y="542630"/>
                  </a:lnTo>
                  <a:cubicBezTo>
                    <a:pt x="719270" y="536621"/>
                    <a:pt x="719926" y="526246"/>
                    <a:pt x="713919" y="519450"/>
                  </a:cubicBezTo>
                  <a:cubicBezTo>
                    <a:pt x="707911" y="512653"/>
                    <a:pt x="697536" y="512029"/>
                    <a:pt x="690741" y="518005"/>
                  </a:cubicBezTo>
                  <a:lnTo>
                    <a:pt x="542579" y="648910"/>
                  </a:lnTo>
                  <a:lnTo>
                    <a:pt x="394451" y="518005"/>
                  </a:lnTo>
                  <a:cubicBezTo>
                    <a:pt x="387655" y="512029"/>
                    <a:pt x="377281" y="512653"/>
                    <a:pt x="371273" y="519450"/>
                  </a:cubicBezTo>
                  <a:cubicBezTo>
                    <a:pt x="365265" y="526246"/>
                    <a:pt x="365922" y="536621"/>
                    <a:pt x="372718" y="542630"/>
                  </a:cubicBezTo>
                  <a:lnTo>
                    <a:pt x="530235" y="681809"/>
                  </a:lnTo>
                  <a:lnTo>
                    <a:pt x="530235" y="1223946"/>
                  </a:lnTo>
                  <a:lnTo>
                    <a:pt x="277774" y="1223946"/>
                  </a:lnTo>
                  <a:cubicBezTo>
                    <a:pt x="260899" y="1137595"/>
                    <a:pt x="230531" y="1049734"/>
                    <a:pt x="187656" y="964008"/>
                  </a:cubicBezTo>
                  <a:cubicBezTo>
                    <a:pt x="175804" y="940269"/>
                    <a:pt x="163132" y="916236"/>
                    <a:pt x="150853" y="892990"/>
                  </a:cubicBezTo>
                  <a:cubicBezTo>
                    <a:pt x="92843" y="782868"/>
                    <a:pt x="32830" y="669037"/>
                    <a:pt x="32830" y="542663"/>
                  </a:cubicBezTo>
                  <a:cubicBezTo>
                    <a:pt x="32830" y="261547"/>
                    <a:pt x="261523" y="32833"/>
                    <a:pt x="542579" y="32833"/>
                  </a:cubicBezTo>
                  <a:lnTo>
                    <a:pt x="550721" y="32833"/>
                  </a:lnTo>
                  <a:cubicBezTo>
                    <a:pt x="831778" y="32833"/>
                    <a:pt x="1060471" y="261547"/>
                    <a:pt x="1060471" y="542663"/>
                  </a:cubicBezTo>
                  <a:cubicBezTo>
                    <a:pt x="1060471" y="669037"/>
                    <a:pt x="1000458" y="782868"/>
                    <a:pt x="942447" y="8929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7" name="Google Shape;27;p20"/>
          <p:cNvSpPr txBox="1">
            <a:spLocks noGrp="1"/>
          </p:cNvSpPr>
          <p:nvPr>
            <p:ph type="title" idx="2"/>
          </p:nvPr>
        </p:nvSpPr>
        <p:spPr>
          <a:xfrm>
            <a:off x="3414225" y="3467838"/>
            <a:ext cx="2115900" cy="2484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20"/>
          <p:cNvSpPr txBox="1">
            <a:spLocks noGrp="1"/>
          </p:cNvSpPr>
          <p:nvPr>
            <p:ph type="body" idx="3"/>
          </p:nvPr>
        </p:nvSpPr>
        <p:spPr>
          <a:xfrm>
            <a:off x="3414225" y="3886563"/>
            <a:ext cx="2315700" cy="3418200"/>
          </a:xfrm>
          <a:prstGeom prst="rect">
            <a:avLst/>
          </a:prstGeom>
          <a:noFill/>
          <a:ln>
            <a:noFill/>
          </a:ln>
        </p:spPr>
        <p:txBody>
          <a:bodyPr spcFirstLastPara="1" wrap="square" lIns="0" tIns="0" rIns="0" bIns="0" anchor="t" anchorCtr="0">
            <a:noAutofit/>
          </a:bodyPr>
          <a:lstStyle>
            <a:lvl1pPr marL="457200" lvl="0" indent="-304800" algn="ctr">
              <a:lnSpc>
                <a:spcPct val="100000"/>
              </a:lnSpc>
              <a:spcBef>
                <a:spcPts val="0"/>
              </a:spcBef>
              <a:spcAft>
                <a:spcPts val="0"/>
              </a:spcAft>
              <a:buSzPts val="1200"/>
              <a:buChar char="●"/>
              <a:defRPr sz="1200"/>
            </a:lvl1pPr>
            <a:lvl2pPr marL="914400" lvl="1" indent="-304800" algn="ctr">
              <a:lnSpc>
                <a:spcPct val="100000"/>
              </a:lnSpc>
              <a:spcBef>
                <a:spcPts val="800"/>
              </a:spcBef>
              <a:spcAft>
                <a:spcPts val="0"/>
              </a:spcAft>
              <a:buSzPts val="1200"/>
              <a:buChar char="○"/>
              <a:defRPr sz="1200"/>
            </a:lvl2pPr>
            <a:lvl3pPr marL="1371600" lvl="2" indent="-304800" algn="ctr">
              <a:lnSpc>
                <a:spcPct val="100000"/>
              </a:lnSpc>
              <a:spcBef>
                <a:spcPts val="800"/>
              </a:spcBef>
              <a:spcAft>
                <a:spcPts val="0"/>
              </a:spcAft>
              <a:buSzPts val="1200"/>
              <a:buChar char="■"/>
              <a:defRPr sz="1200"/>
            </a:lvl3pPr>
            <a:lvl4pPr marL="1828800" lvl="3" indent="-304800" algn="ctr">
              <a:lnSpc>
                <a:spcPct val="100000"/>
              </a:lnSpc>
              <a:spcBef>
                <a:spcPts val="800"/>
              </a:spcBef>
              <a:spcAft>
                <a:spcPts val="0"/>
              </a:spcAft>
              <a:buSzPts val="1200"/>
              <a:buChar char="●"/>
              <a:defRPr sz="1200"/>
            </a:lvl4pPr>
            <a:lvl5pPr marL="2286000" lvl="4" indent="-304800" algn="ctr">
              <a:lnSpc>
                <a:spcPct val="100000"/>
              </a:lnSpc>
              <a:spcBef>
                <a:spcPts val="800"/>
              </a:spcBef>
              <a:spcAft>
                <a:spcPts val="0"/>
              </a:spcAft>
              <a:buSzPts val="1200"/>
              <a:buChar char="○"/>
              <a:defRPr sz="1200"/>
            </a:lvl5pPr>
            <a:lvl6pPr marL="2743200" lvl="5" indent="-304800" algn="ctr">
              <a:lnSpc>
                <a:spcPct val="100000"/>
              </a:lnSpc>
              <a:spcBef>
                <a:spcPts val="800"/>
              </a:spcBef>
              <a:spcAft>
                <a:spcPts val="0"/>
              </a:spcAft>
              <a:buSzPts val="1200"/>
              <a:buChar char="■"/>
              <a:defRPr sz="1200"/>
            </a:lvl6pPr>
            <a:lvl7pPr marL="3200400" lvl="6" indent="-304800" algn="ctr">
              <a:lnSpc>
                <a:spcPct val="100000"/>
              </a:lnSpc>
              <a:spcBef>
                <a:spcPts val="800"/>
              </a:spcBef>
              <a:spcAft>
                <a:spcPts val="0"/>
              </a:spcAft>
              <a:buSzPts val="1200"/>
              <a:buChar char="●"/>
              <a:defRPr sz="1200"/>
            </a:lvl7pPr>
            <a:lvl8pPr marL="3657600" lvl="7" indent="-304800" algn="ctr">
              <a:lnSpc>
                <a:spcPct val="100000"/>
              </a:lnSpc>
              <a:spcBef>
                <a:spcPts val="800"/>
              </a:spcBef>
              <a:spcAft>
                <a:spcPts val="0"/>
              </a:spcAft>
              <a:buSzPts val="1200"/>
              <a:buChar char="○"/>
              <a:defRPr sz="1200"/>
            </a:lvl8pPr>
            <a:lvl9pPr marL="4114800" lvl="8" indent="-304800" algn="ctr">
              <a:lnSpc>
                <a:spcPct val="100000"/>
              </a:lnSpc>
              <a:spcBef>
                <a:spcPts val="800"/>
              </a:spcBef>
              <a:spcAft>
                <a:spcPts val="800"/>
              </a:spcAft>
              <a:buSzPts val="1200"/>
              <a:buChar char="■"/>
              <a:defRPr sz="1200"/>
            </a:lvl9pPr>
          </a:lstStyle>
          <a:p>
            <a:endParaRPr/>
          </a:p>
        </p:txBody>
      </p:sp>
      <p:sp>
        <p:nvSpPr>
          <p:cNvPr id="29" name="Google Shape;29;p20"/>
          <p:cNvSpPr txBox="1">
            <a:spLocks noGrp="1"/>
          </p:cNvSpPr>
          <p:nvPr>
            <p:ph type="title" idx="4"/>
          </p:nvPr>
        </p:nvSpPr>
        <p:spPr>
          <a:xfrm>
            <a:off x="6087150" y="3467850"/>
            <a:ext cx="2115900" cy="2484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20"/>
          <p:cNvSpPr txBox="1">
            <a:spLocks noGrp="1"/>
          </p:cNvSpPr>
          <p:nvPr>
            <p:ph type="body" idx="5"/>
          </p:nvPr>
        </p:nvSpPr>
        <p:spPr>
          <a:xfrm>
            <a:off x="6087150" y="3886575"/>
            <a:ext cx="2315700" cy="3418200"/>
          </a:xfrm>
          <a:prstGeom prst="rect">
            <a:avLst/>
          </a:prstGeom>
          <a:noFill/>
          <a:ln>
            <a:noFill/>
          </a:ln>
        </p:spPr>
        <p:txBody>
          <a:bodyPr spcFirstLastPara="1" wrap="square" lIns="0" tIns="0" rIns="0" bIns="0" anchor="t" anchorCtr="0">
            <a:noAutofit/>
          </a:bodyPr>
          <a:lstStyle>
            <a:lvl1pPr marL="457200" lvl="0" indent="-304800" algn="ctr">
              <a:lnSpc>
                <a:spcPct val="100000"/>
              </a:lnSpc>
              <a:spcBef>
                <a:spcPts val="0"/>
              </a:spcBef>
              <a:spcAft>
                <a:spcPts val="0"/>
              </a:spcAft>
              <a:buSzPts val="1200"/>
              <a:buChar char="●"/>
              <a:defRPr sz="1200"/>
            </a:lvl1pPr>
            <a:lvl2pPr marL="914400" lvl="1" indent="-304800" algn="ctr">
              <a:lnSpc>
                <a:spcPct val="100000"/>
              </a:lnSpc>
              <a:spcBef>
                <a:spcPts val="800"/>
              </a:spcBef>
              <a:spcAft>
                <a:spcPts val="0"/>
              </a:spcAft>
              <a:buSzPts val="1200"/>
              <a:buChar char="○"/>
              <a:defRPr sz="1200"/>
            </a:lvl2pPr>
            <a:lvl3pPr marL="1371600" lvl="2" indent="-304800" algn="ctr">
              <a:lnSpc>
                <a:spcPct val="100000"/>
              </a:lnSpc>
              <a:spcBef>
                <a:spcPts val="800"/>
              </a:spcBef>
              <a:spcAft>
                <a:spcPts val="0"/>
              </a:spcAft>
              <a:buSzPts val="1200"/>
              <a:buChar char="■"/>
              <a:defRPr sz="1200"/>
            </a:lvl3pPr>
            <a:lvl4pPr marL="1828800" lvl="3" indent="-304800" algn="ctr">
              <a:lnSpc>
                <a:spcPct val="100000"/>
              </a:lnSpc>
              <a:spcBef>
                <a:spcPts val="800"/>
              </a:spcBef>
              <a:spcAft>
                <a:spcPts val="0"/>
              </a:spcAft>
              <a:buSzPts val="1200"/>
              <a:buChar char="●"/>
              <a:defRPr sz="1200"/>
            </a:lvl4pPr>
            <a:lvl5pPr marL="2286000" lvl="4" indent="-304800" algn="ctr">
              <a:lnSpc>
                <a:spcPct val="100000"/>
              </a:lnSpc>
              <a:spcBef>
                <a:spcPts val="800"/>
              </a:spcBef>
              <a:spcAft>
                <a:spcPts val="0"/>
              </a:spcAft>
              <a:buSzPts val="1200"/>
              <a:buChar char="○"/>
              <a:defRPr sz="1200"/>
            </a:lvl5pPr>
            <a:lvl6pPr marL="2743200" lvl="5" indent="-304800" algn="ctr">
              <a:lnSpc>
                <a:spcPct val="100000"/>
              </a:lnSpc>
              <a:spcBef>
                <a:spcPts val="800"/>
              </a:spcBef>
              <a:spcAft>
                <a:spcPts val="0"/>
              </a:spcAft>
              <a:buSzPts val="1200"/>
              <a:buChar char="■"/>
              <a:defRPr sz="1200"/>
            </a:lvl6pPr>
            <a:lvl7pPr marL="3200400" lvl="6" indent="-304800" algn="ctr">
              <a:lnSpc>
                <a:spcPct val="100000"/>
              </a:lnSpc>
              <a:spcBef>
                <a:spcPts val="800"/>
              </a:spcBef>
              <a:spcAft>
                <a:spcPts val="0"/>
              </a:spcAft>
              <a:buSzPts val="1200"/>
              <a:buChar char="●"/>
              <a:defRPr sz="1200"/>
            </a:lvl7pPr>
            <a:lvl8pPr marL="3657600" lvl="7" indent="-304800" algn="ctr">
              <a:lnSpc>
                <a:spcPct val="100000"/>
              </a:lnSpc>
              <a:spcBef>
                <a:spcPts val="800"/>
              </a:spcBef>
              <a:spcAft>
                <a:spcPts val="0"/>
              </a:spcAft>
              <a:buSzPts val="1200"/>
              <a:buChar char="○"/>
              <a:defRPr sz="1200"/>
            </a:lvl8pPr>
            <a:lvl9pPr marL="4114800" lvl="8" indent="-304800" algn="ctr">
              <a:lnSpc>
                <a:spcPct val="100000"/>
              </a:lnSpc>
              <a:spcBef>
                <a:spcPts val="800"/>
              </a:spcBef>
              <a:spcAft>
                <a:spcPts val="800"/>
              </a:spcAft>
              <a:buSzPts val="1200"/>
              <a:buChar char="■"/>
              <a:defRPr sz="1200"/>
            </a:lvl9pPr>
          </a:lstStyle>
          <a:p>
            <a:endParaRPr/>
          </a:p>
        </p:txBody>
      </p:sp>
      <p:sp>
        <p:nvSpPr>
          <p:cNvPr id="31" name="Google Shape;31;p20"/>
          <p:cNvSpPr txBox="1">
            <a:spLocks noGrp="1"/>
          </p:cNvSpPr>
          <p:nvPr>
            <p:ph type="title" idx="6"/>
          </p:nvPr>
        </p:nvSpPr>
        <p:spPr>
          <a:xfrm>
            <a:off x="831825" y="417000"/>
            <a:ext cx="7280700" cy="738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sz="3000"/>
            </a:lvl1pPr>
            <a:lvl2pPr lvl="1" algn="l">
              <a:lnSpc>
                <a:spcPct val="90000"/>
              </a:lnSpc>
              <a:spcBef>
                <a:spcPts val="0"/>
              </a:spcBef>
              <a:spcAft>
                <a:spcPts val="0"/>
              </a:spcAft>
              <a:buSzPts val="4500"/>
              <a:buNone/>
              <a:defRPr sz="4500"/>
            </a:lvl2pPr>
            <a:lvl3pPr lvl="2" algn="l">
              <a:lnSpc>
                <a:spcPct val="90000"/>
              </a:lnSpc>
              <a:spcBef>
                <a:spcPts val="0"/>
              </a:spcBef>
              <a:spcAft>
                <a:spcPts val="0"/>
              </a:spcAft>
              <a:buSzPts val="4500"/>
              <a:buNone/>
              <a:defRPr sz="4500"/>
            </a:lvl3pPr>
            <a:lvl4pPr lvl="3" algn="l">
              <a:lnSpc>
                <a:spcPct val="90000"/>
              </a:lnSpc>
              <a:spcBef>
                <a:spcPts val="0"/>
              </a:spcBef>
              <a:spcAft>
                <a:spcPts val="0"/>
              </a:spcAft>
              <a:buSzPts val="4500"/>
              <a:buNone/>
              <a:defRPr sz="4500"/>
            </a:lvl4pPr>
            <a:lvl5pPr lvl="4" algn="l">
              <a:lnSpc>
                <a:spcPct val="90000"/>
              </a:lnSpc>
              <a:spcBef>
                <a:spcPts val="0"/>
              </a:spcBef>
              <a:spcAft>
                <a:spcPts val="0"/>
              </a:spcAft>
              <a:buSzPts val="4500"/>
              <a:buNone/>
              <a:defRPr sz="4500"/>
            </a:lvl5pPr>
            <a:lvl6pPr lvl="5" algn="l">
              <a:lnSpc>
                <a:spcPct val="90000"/>
              </a:lnSpc>
              <a:spcBef>
                <a:spcPts val="0"/>
              </a:spcBef>
              <a:spcAft>
                <a:spcPts val="0"/>
              </a:spcAft>
              <a:buSzPts val="4500"/>
              <a:buNone/>
              <a:defRPr sz="4500"/>
            </a:lvl6pPr>
            <a:lvl7pPr lvl="6" algn="l">
              <a:lnSpc>
                <a:spcPct val="90000"/>
              </a:lnSpc>
              <a:spcBef>
                <a:spcPts val="0"/>
              </a:spcBef>
              <a:spcAft>
                <a:spcPts val="0"/>
              </a:spcAft>
              <a:buSzPts val="4500"/>
              <a:buNone/>
              <a:defRPr sz="4500"/>
            </a:lvl7pPr>
            <a:lvl8pPr lvl="7" algn="l">
              <a:lnSpc>
                <a:spcPct val="90000"/>
              </a:lnSpc>
              <a:spcBef>
                <a:spcPts val="0"/>
              </a:spcBef>
              <a:spcAft>
                <a:spcPts val="0"/>
              </a:spcAft>
              <a:buSzPts val="4500"/>
              <a:buNone/>
              <a:defRPr sz="4500"/>
            </a:lvl8pPr>
            <a:lvl9pPr lvl="8" algn="l">
              <a:lnSpc>
                <a:spcPct val="90000"/>
              </a:lnSpc>
              <a:spcBef>
                <a:spcPts val="0"/>
              </a:spcBef>
              <a:spcAft>
                <a:spcPts val="0"/>
              </a:spcAft>
              <a:buSzPts val="4500"/>
              <a:buNone/>
              <a:defRPr sz="45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4"/>
        </a:solidFill>
        <a:effectLst/>
      </p:bgPr>
    </p:bg>
    <p:spTree>
      <p:nvGrpSpPr>
        <p:cNvPr id="1" name="Shape 32"/>
        <p:cNvGrpSpPr/>
        <p:nvPr/>
      </p:nvGrpSpPr>
      <p:grpSpPr>
        <a:xfrm>
          <a:off x="0" y="0"/>
          <a:ext cx="0" cy="0"/>
          <a:chOff x="0" y="0"/>
          <a:chExt cx="0" cy="0"/>
        </a:xfrm>
      </p:grpSpPr>
      <p:sp>
        <p:nvSpPr>
          <p:cNvPr id="33" name="Google Shape;33;p21"/>
          <p:cNvSpPr/>
          <p:nvPr/>
        </p:nvSpPr>
        <p:spPr>
          <a:xfrm>
            <a:off x="0" y="4752968"/>
            <a:ext cx="9144000" cy="390600"/>
          </a:xfrm>
          <a:prstGeom prst="rect">
            <a:avLst/>
          </a:pr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1"/>
          <p:cNvSpPr txBox="1">
            <a:spLocks noGrp="1"/>
          </p:cNvSpPr>
          <p:nvPr>
            <p:ph type="ctrTitle"/>
          </p:nvPr>
        </p:nvSpPr>
        <p:spPr>
          <a:xfrm>
            <a:off x="855300" y="1933300"/>
            <a:ext cx="7433400" cy="1939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35" name="Google Shape;35;p21"/>
          <p:cNvGrpSpPr/>
          <p:nvPr/>
        </p:nvGrpSpPr>
        <p:grpSpPr>
          <a:xfrm>
            <a:off x="7904280" y="3266085"/>
            <a:ext cx="618345" cy="1052328"/>
            <a:chOff x="15808561" y="6532169"/>
            <a:chExt cx="1236690" cy="2104656"/>
          </a:xfrm>
        </p:grpSpPr>
        <p:sp>
          <p:nvSpPr>
            <p:cNvPr id="36" name="Google Shape;36;p21"/>
            <p:cNvSpPr/>
            <p:nvPr/>
          </p:nvSpPr>
          <p:spPr>
            <a:xfrm>
              <a:off x="15808561" y="6532169"/>
              <a:ext cx="1236690" cy="2104656"/>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moveTo>
                    <a:pt x="1025931" y="1103219"/>
                  </a:moveTo>
                  <a:cubicBezTo>
                    <a:pt x="976701" y="1093958"/>
                    <a:pt x="926462" y="1088528"/>
                    <a:pt x="876686" y="1082677"/>
                  </a:cubicBezTo>
                  <a:cubicBezTo>
                    <a:pt x="806813" y="1073206"/>
                    <a:pt x="735890" y="1060662"/>
                    <a:pt x="665177" y="1056243"/>
                  </a:cubicBezTo>
                  <a:cubicBezTo>
                    <a:pt x="664042" y="1056285"/>
                    <a:pt x="662276" y="1056074"/>
                    <a:pt x="660216" y="1055780"/>
                  </a:cubicBezTo>
                  <a:cubicBezTo>
                    <a:pt x="657147" y="1053380"/>
                    <a:pt x="652607" y="1053128"/>
                    <a:pt x="648949" y="1052076"/>
                  </a:cubicBezTo>
                  <a:cubicBezTo>
                    <a:pt x="639910" y="1050813"/>
                    <a:pt x="630451" y="1048961"/>
                    <a:pt x="621412" y="1049466"/>
                  </a:cubicBezTo>
                  <a:cubicBezTo>
                    <a:pt x="619605" y="1050055"/>
                    <a:pt x="618385" y="1051528"/>
                    <a:pt x="617881" y="1053254"/>
                  </a:cubicBezTo>
                  <a:cubicBezTo>
                    <a:pt x="615358" y="1052412"/>
                    <a:pt x="613046" y="1053128"/>
                    <a:pt x="612374" y="1057295"/>
                  </a:cubicBezTo>
                  <a:cubicBezTo>
                    <a:pt x="616620" y="1082972"/>
                    <a:pt x="632007" y="1105744"/>
                    <a:pt x="641592" y="1129822"/>
                  </a:cubicBezTo>
                  <a:cubicBezTo>
                    <a:pt x="659375" y="1169052"/>
                    <a:pt x="682204" y="1205421"/>
                    <a:pt x="705537" y="1241452"/>
                  </a:cubicBezTo>
                  <a:cubicBezTo>
                    <a:pt x="711170" y="1253954"/>
                    <a:pt x="716846" y="1266498"/>
                    <a:pt x="722731" y="1278410"/>
                  </a:cubicBezTo>
                  <a:cubicBezTo>
                    <a:pt x="756070" y="1346769"/>
                    <a:pt x="790712" y="1413950"/>
                    <a:pt x="823125" y="1483235"/>
                  </a:cubicBezTo>
                  <a:cubicBezTo>
                    <a:pt x="845155" y="1541029"/>
                    <a:pt x="872986" y="1596382"/>
                    <a:pt x="893502" y="1654765"/>
                  </a:cubicBezTo>
                  <a:cubicBezTo>
                    <a:pt x="917339" y="1708265"/>
                    <a:pt x="940336" y="1762018"/>
                    <a:pt x="959254" y="1817539"/>
                  </a:cubicBezTo>
                  <a:cubicBezTo>
                    <a:pt x="972918" y="1852687"/>
                    <a:pt x="985614" y="1888171"/>
                    <a:pt x="996713" y="1924161"/>
                  </a:cubicBezTo>
                  <a:cubicBezTo>
                    <a:pt x="1002767" y="1944408"/>
                    <a:pt x="1011343" y="1964612"/>
                    <a:pt x="1012688" y="1985869"/>
                  </a:cubicBezTo>
                  <a:cubicBezTo>
                    <a:pt x="975314" y="2005022"/>
                    <a:pt x="937645" y="2023458"/>
                    <a:pt x="899766" y="2041685"/>
                  </a:cubicBezTo>
                  <a:cubicBezTo>
                    <a:pt x="868908" y="2053681"/>
                    <a:pt x="838639" y="2081926"/>
                    <a:pt x="803913" y="2081463"/>
                  </a:cubicBezTo>
                  <a:cubicBezTo>
                    <a:pt x="765487" y="1979092"/>
                    <a:pt x="727692" y="1876301"/>
                    <a:pt x="677705" y="1778855"/>
                  </a:cubicBezTo>
                  <a:cubicBezTo>
                    <a:pt x="643736" y="1706666"/>
                    <a:pt x="615947" y="1631656"/>
                    <a:pt x="580044" y="1560350"/>
                  </a:cubicBezTo>
                  <a:cubicBezTo>
                    <a:pt x="514880" y="1447667"/>
                    <a:pt x="480281" y="1316420"/>
                    <a:pt x="395694" y="1215734"/>
                  </a:cubicBezTo>
                  <a:cubicBezTo>
                    <a:pt x="394475" y="1209546"/>
                    <a:pt x="388085" y="1204453"/>
                    <a:pt x="381316" y="1206473"/>
                  </a:cubicBezTo>
                  <a:cubicBezTo>
                    <a:pt x="378373" y="1207273"/>
                    <a:pt x="376019" y="1209209"/>
                    <a:pt x="374421" y="1211777"/>
                  </a:cubicBezTo>
                  <a:cubicBezTo>
                    <a:pt x="368704" y="1220911"/>
                    <a:pt x="362902" y="1230003"/>
                    <a:pt x="357437" y="1239264"/>
                  </a:cubicBezTo>
                  <a:cubicBezTo>
                    <a:pt x="331161" y="1284766"/>
                    <a:pt x="308122" y="1331995"/>
                    <a:pt x="279661" y="1376235"/>
                  </a:cubicBezTo>
                  <a:cubicBezTo>
                    <a:pt x="252040" y="1419506"/>
                    <a:pt x="224082" y="1462736"/>
                    <a:pt x="197050" y="1506555"/>
                  </a:cubicBezTo>
                  <a:cubicBezTo>
                    <a:pt x="181999" y="1528191"/>
                    <a:pt x="162660" y="1549364"/>
                    <a:pt x="147063" y="1570999"/>
                  </a:cubicBezTo>
                  <a:cubicBezTo>
                    <a:pt x="128691" y="1594656"/>
                    <a:pt x="114187" y="1621006"/>
                    <a:pt x="96950" y="1645420"/>
                  </a:cubicBezTo>
                  <a:cubicBezTo>
                    <a:pt x="83203" y="1415760"/>
                    <a:pt x="69876" y="1185679"/>
                    <a:pt x="47846" y="956566"/>
                  </a:cubicBezTo>
                  <a:cubicBezTo>
                    <a:pt x="43348" y="874358"/>
                    <a:pt x="37967" y="790761"/>
                    <a:pt x="31198" y="708511"/>
                  </a:cubicBezTo>
                  <a:cubicBezTo>
                    <a:pt x="29264" y="666881"/>
                    <a:pt x="27078" y="625251"/>
                    <a:pt x="25018" y="583621"/>
                  </a:cubicBezTo>
                  <a:cubicBezTo>
                    <a:pt x="25649" y="567668"/>
                    <a:pt x="26321" y="551757"/>
                    <a:pt x="26531" y="535803"/>
                  </a:cubicBezTo>
                  <a:cubicBezTo>
                    <a:pt x="26279" y="438147"/>
                    <a:pt x="27877" y="340491"/>
                    <a:pt x="29474" y="242793"/>
                  </a:cubicBezTo>
                  <a:cubicBezTo>
                    <a:pt x="29348" y="199648"/>
                    <a:pt x="29600" y="156544"/>
                    <a:pt x="33132" y="113483"/>
                  </a:cubicBezTo>
                  <a:cubicBezTo>
                    <a:pt x="35318" y="91047"/>
                    <a:pt x="34393" y="68317"/>
                    <a:pt x="35150" y="45797"/>
                  </a:cubicBezTo>
                  <a:cubicBezTo>
                    <a:pt x="34856" y="45082"/>
                    <a:pt x="34561" y="44366"/>
                    <a:pt x="34267" y="43693"/>
                  </a:cubicBezTo>
                  <a:lnTo>
                    <a:pt x="34267" y="43693"/>
                  </a:lnTo>
                  <a:cubicBezTo>
                    <a:pt x="34225" y="43608"/>
                    <a:pt x="34225" y="43566"/>
                    <a:pt x="34183" y="43482"/>
                  </a:cubicBezTo>
                  <a:cubicBezTo>
                    <a:pt x="32417" y="39189"/>
                    <a:pt x="30609" y="34895"/>
                    <a:pt x="28676" y="30644"/>
                  </a:cubicBezTo>
                  <a:cubicBezTo>
                    <a:pt x="29264" y="31738"/>
                    <a:pt x="29895" y="32875"/>
                    <a:pt x="30483" y="33969"/>
                  </a:cubicBezTo>
                  <a:cubicBezTo>
                    <a:pt x="30441" y="33969"/>
                    <a:pt x="30441" y="33927"/>
                    <a:pt x="30399" y="33843"/>
                  </a:cubicBezTo>
                  <a:cubicBezTo>
                    <a:pt x="30441" y="33885"/>
                    <a:pt x="30441" y="33927"/>
                    <a:pt x="30483" y="33969"/>
                  </a:cubicBezTo>
                  <a:cubicBezTo>
                    <a:pt x="27288" y="28160"/>
                    <a:pt x="24892" y="22857"/>
                    <a:pt x="24556" y="16122"/>
                  </a:cubicBezTo>
                  <a:cubicBezTo>
                    <a:pt x="24556" y="15995"/>
                    <a:pt x="24556" y="15869"/>
                    <a:pt x="24556" y="15743"/>
                  </a:cubicBezTo>
                  <a:cubicBezTo>
                    <a:pt x="24513" y="14564"/>
                    <a:pt x="24556" y="13386"/>
                    <a:pt x="24640" y="12207"/>
                  </a:cubicBezTo>
                  <a:cubicBezTo>
                    <a:pt x="24682" y="11786"/>
                    <a:pt x="24766" y="11323"/>
                    <a:pt x="24808" y="10860"/>
                  </a:cubicBezTo>
                  <a:cubicBezTo>
                    <a:pt x="24892" y="10187"/>
                    <a:pt x="25018" y="9513"/>
                    <a:pt x="25144" y="8840"/>
                  </a:cubicBezTo>
                  <a:cubicBezTo>
                    <a:pt x="25859" y="10607"/>
                    <a:pt x="26994" y="12586"/>
                    <a:pt x="28676" y="14648"/>
                  </a:cubicBezTo>
                  <a:cubicBezTo>
                    <a:pt x="57053" y="52911"/>
                    <a:pt x="95647" y="81829"/>
                    <a:pt x="128901" y="115504"/>
                  </a:cubicBezTo>
                  <a:cubicBezTo>
                    <a:pt x="264862" y="250538"/>
                    <a:pt x="404354" y="382458"/>
                    <a:pt x="548303" y="509074"/>
                  </a:cubicBezTo>
                  <a:cubicBezTo>
                    <a:pt x="664631" y="611361"/>
                    <a:pt x="778268" y="716677"/>
                    <a:pt x="890769" y="823131"/>
                  </a:cubicBezTo>
                  <a:cubicBezTo>
                    <a:pt x="995536" y="922976"/>
                    <a:pt x="1097359" y="1025894"/>
                    <a:pt x="1203008" y="1124812"/>
                  </a:cubicBezTo>
                  <a:cubicBezTo>
                    <a:pt x="1171057" y="1123465"/>
                    <a:pt x="1139653" y="1116688"/>
                    <a:pt x="1108038" y="1111848"/>
                  </a:cubicBezTo>
                  <a:cubicBezTo>
                    <a:pt x="1080753" y="1108312"/>
                    <a:pt x="1053300" y="1106081"/>
                    <a:pt x="1025931" y="11032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 name="Google Shape;37;p21"/>
            <p:cNvSpPr/>
            <p:nvPr/>
          </p:nvSpPr>
          <p:spPr>
            <a:xfrm>
              <a:off x="16464194" y="7582560"/>
              <a:ext cx="2862" cy="2862"/>
            </a:xfrm>
            <a:custGeom>
              <a:avLst/>
              <a:gdLst/>
              <a:ahLst/>
              <a:cxnLst/>
              <a:rect l="l" t="t" r="r" b="b"/>
              <a:pathLst>
                <a:path w="2862" h="2862" extrusionOk="0">
                  <a:moveTo>
                    <a:pt x="1347" y="0"/>
                  </a:moveTo>
                  <a:cubicBezTo>
                    <a:pt x="549" y="0"/>
                    <a:pt x="-40" y="800"/>
                    <a:pt x="2" y="1515"/>
                  </a:cubicBezTo>
                  <a:cubicBezTo>
                    <a:pt x="44" y="2315"/>
                    <a:pt x="759" y="2862"/>
                    <a:pt x="1516" y="2862"/>
                  </a:cubicBezTo>
                  <a:cubicBezTo>
                    <a:pt x="2272" y="2862"/>
                    <a:pt x="2903" y="2063"/>
                    <a:pt x="2861" y="1347"/>
                  </a:cubicBezTo>
                  <a:cubicBezTo>
                    <a:pt x="2819" y="505"/>
                    <a:pt x="2146" y="0"/>
                    <a:pt x="1347" y="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38" name="Google Shape;38;p21"/>
          <p:cNvSpPr/>
          <p:nvPr/>
        </p:nvSpPr>
        <p:spPr>
          <a:xfrm rot="975612">
            <a:off x="8386785" y="357722"/>
            <a:ext cx="137583" cy="219201"/>
          </a:xfrm>
          <a:custGeom>
            <a:avLst/>
            <a:gdLst/>
            <a:ahLst/>
            <a:cxnLst/>
            <a:rect l="l" t="t" r="r" b="b"/>
            <a:pathLst>
              <a:path w="275165" h="438401" extrusionOk="0">
                <a:moveTo>
                  <a:pt x="11229" y="436760"/>
                </a:moveTo>
                <a:cubicBezTo>
                  <a:pt x="-11669" y="425659"/>
                  <a:pt x="6205" y="400126"/>
                  <a:pt x="14455" y="384690"/>
                </a:cubicBezTo>
                <a:cubicBezTo>
                  <a:pt x="30637" y="357995"/>
                  <a:pt x="48829" y="332515"/>
                  <a:pt x="64059" y="305185"/>
                </a:cubicBezTo>
                <a:cubicBezTo>
                  <a:pt x="93303" y="257080"/>
                  <a:pt x="116994" y="205434"/>
                  <a:pt x="149834" y="159549"/>
                </a:cubicBezTo>
                <a:cubicBezTo>
                  <a:pt x="160887" y="148342"/>
                  <a:pt x="268767" y="-35249"/>
                  <a:pt x="275166" y="6037"/>
                </a:cubicBezTo>
                <a:cubicBezTo>
                  <a:pt x="264695" y="39182"/>
                  <a:pt x="240369" y="66300"/>
                  <a:pt x="223817" y="96696"/>
                </a:cubicBezTo>
                <a:cubicBezTo>
                  <a:pt x="189708" y="158651"/>
                  <a:pt x="151791" y="212042"/>
                  <a:pt x="120855" y="276798"/>
                </a:cubicBezTo>
                <a:cubicBezTo>
                  <a:pt x="97375" y="323581"/>
                  <a:pt x="68871" y="367616"/>
                  <a:pt x="42430" y="412654"/>
                </a:cubicBezTo>
                <a:cubicBezTo>
                  <a:pt x="38252" y="424126"/>
                  <a:pt x="31483" y="438398"/>
                  <a:pt x="19003" y="438398"/>
                </a:cubicBezTo>
                <a:cubicBezTo>
                  <a:pt x="16570" y="438451"/>
                  <a:pt x="14032" y="437923"/>
                  <a:pt x="11229" y="43676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 name="Google Shape;39;p21"/>
          <p:cNvSpPr/>
          <p:nvPr/>
        </p:nvSpPr>
        <p:spPr>
          <a:xfrm>
            <a:off x="4034211" y="829866"/>
            <a:ext cx="1075574" cy="908705"/>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 name="Google Shape;40;p21"/>
          <p:cNvSpPr/>
          <p:nvPr/>
        </p:nvSpPr>
        <p:spPr>
          <a:xfrm>
            <a:off x="7904280" y="3266085"/>
            <a:ext cx="618345" cy="1052328"/>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41" name="Google Shape;41;p21"/>
          <p:cNvGrpSpPr/>
          <p:nvPr/>
        </p:nvGrpSpPr>
        <p:grpSpPr>
          <a:xfrm>
            <a:off x="514334" y="-58114"/>
            <a:ext cx="1224208" cy="1342624"/>
            <a:chOff x="1028668" y="-116228"/>
            <a:chExt cx="2448415" cy="2685248"/>
          </a:xfrm>
        </p:grpSpPr>
        <p:sp>
          <p:nvSpPr>
            <p:cNvPr id="42" name="Google Shape;42;p21"/>
            <p:cNvSpPr/>
            <p:nvPr/>
          </p:nvSpPr>
          <p:spPr>
            <a:xfrm>
              <a:off x="1028668" y="-116228"/>
              <a:ext cx="2448415" cy="2685248"/>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2174613" y="963209"/>
                  </a:moveTo>
                  <a:cubicBezTo>
                    <a:pt x="2105492" y="967936"/>
                    <a:pt x="2035564" y="986303"/>
                    <a:pt x="1966873" y="997044"/>
                  </a:cubicBezTo>
                  <a:cubicBezTo>
                    <a:pt x="1927045" y="1002361"/>
                    <a:pt x="1886948" y="1009289"/>
                    <a:pt x="1849807" y="1025348"/>
                  </a:cubicBezTo>
                  <a:cubicBezTo>
                    <a:pt x="1841637" y="1028785"/>
                    <a:pt x="1832607" y="1032705"/>
                    <a:pt x="1827018" y="1039902"/>
                  </a:cubicBezTo>
                  <a:cubicBezTo>
                    <a:pt x="1820084" y="1053006"/>
                    <a:pt x="1823040" y="1069226"/>
                    <a:pt x="1820084" y="1083565"/>
                  </a:cubicBezTo>
                  <a:cubicBezTo>
                    <a:pt x="1814010" y="1157411"/>
                    <a:pt x="1806539" y="1232063"/>
                    <a:pt x="1798530" y="1306124"/>
                  </a:cubicBezTo>
                  <a:cubicBezTo>
                    <a:pt x="1789447" y="1373794"/>
                    <a:pt x="1780955" y="1441732"/>
                    <a:pt x="1780739" y="1510154"/>
                  </a:cubicBezTo>
                  <a:cubicBezTo>
                    <a:pt x="1779557" y="1536255"/>
                    <a:pt x="1777676" y="1562303"/>
                    <a:pt x="1777138" y="1588458"/>
                  </a:cubicBezTo>
                  <a:cubicBezTo>
                    <a:pt x="1776977" y="1606503"/>
                    <a:pt x="1774773" y="1625354"/>
                    <a:pt x="1782352" y="1642272"/>
                  </a:cubicBezTo>
                  <a:cubicBezTo>
                    <a:pt x="1788103" y="1654033"/>
                    <a:pt x="1801487" y="1659135"/>
                    <a:pt x="1814064" y="1658491"/>
                  </a:cubicBezTo>
                  <a:cubicBezTo>
                    <a:pt x="1831156" y="1660961"/>
                    <a:pt x="1848141" y="1660693"/>
                    <a:pt x="1865233" y="1658545"/>
                  </a:cubicBezTo>
                  <a:cubicBezTo>
                    <a:pt x="1914360" y="1657954"/>
                    <a:pt x="1963272" y="1654678"/>
                    <a:pt x="2012183" y="1649468"/>
                  </a:cubicBezTo>
                  <a:cubicBezTo>
                    <a:pt x="2135215" y="1643722"/>
                    <a:pt x="2258569" y="1647589"/>
                    <a:pt x="2381601" y="1648824"/>
                  </a:cubicBezTo>
                  <a:cubicBezTo>
                    <a:pt x="2379881" y="1692594"/>
                    <a:pt x="2378215" y="1736365"/>
                    <a:pt x="2378913" y="1780136"/>
                  </a:cubicBezTo>
                  <a:cubicBezTo>
                    <a:pt x="2378376" y="1798825"/>
                    <a:pt x="2380150" y="1817999"/>
                    <a:pt x="2376280" y="1836366"/>
                  </a:cubicBezTo>
                  <a:cubicBezTo>
                    <a:pt x="2375796" y="1837387"/>
                    <a:pt x="2374667" y="1840126"/>
                    <a:pt x="2373861" y="1840931"/>
                  </a:cubicBezTo>
                  <a:cubicBezTo>
                    <a:pt x="2222289" y="1840502"/>
                    <a:pt x="2071092" y="1853606"/>
                    <a:pt x="1919520" y="1852854"/>
                  </a:cubicBezTo>
                  <a:cubicBezTo>
                    <a:pt x="1892000" y="1853498"/>
                    <a:pt x="1864319" y="1854573"/>
                    <a:pt x="1837230" y="1859406"/>
                  </a:cubicBezTo>
                  <a:cubicBezTo>
                    <a:pt x="1818686" y="1862145"/>
                    <a:pt x="1809549" y="1873209"/>
                    <a:pt x="1811645" y="1891737"/>
                  </a:cubicBezTo>
                  <a:cubicBezTo>
                    <a:pt x="1811645" y="1924230"/>
                    <a:pt x="1811645" y="1956722"/>
                    <a:pt x="1811592" y="1989214"/>
                  </a:cubicBezTo>
                  <a:cubicBezTo>
                    <a:pt x="1810678" y="2051138"/>
                    <a:pt x="1812613" y="2113061"/>
                    <a:pt x="1809657" y="2174931"/>
                  </a:cubicBezTo>
                  <a:cubicBezTo>
                    <a:pt x="1805464" y="2251945"/>
                    <a:pt x="1795951" y="2328584"/>
                    <a:pt x="1789931" y="2405492"/>
                  </a:cubicBezTo>
                  <a:cubicBezTo>
                    <a:pt x="1785953" y="2456942"/>
                    <a:pt x="1780632" y="2508232"/>
                    <a:pt x="1777138" y="2559736"/>
                  </a:cubicBezTo>
                  <a:cubicBezTo>
                    <a:pt x="1772946" y="2587610"/>
                    <a:pt x="1777515" y="2618813"/>
                    <a:pt x="1764722" y="2644431"/>
                  </a:cubicBezTo>
                  <a:cubicBezTo>
                    <a:pt x="1714628" y="2641746"/>
                    <a:pt x="1664642" y="2651252"/>
                    <a:pt x="1614709" y="2646687"/>
                  </a:cubicBezTo>
                  <a:cubicBezTo>
                    <a:pt x="1616267" y="2553077"/>
                    <a:pt x="1619600" y="2462098"/>
                    <a:pt x="1626211" y="2368219"/>
                  </a:cubicBezTo>
                  <a:cubicBezTo>
                    <a:pt x="1636208" y="2259840"/>
                    <a:pt x="1642121" y="2150494"/>
                    <a:pt x="1641691" y="2041524"/>
                  </a:cubicBezTo>
                  <a:cubicBezTo>
                    <a:pt x="1643787" y="1994370"/>
                    <a:pt x="1647119" y="1946142"/>
                    <a:pt x="1644862" y="1898397"/>
                  </a:cubicBezTo>
                  <a:cubicBezTo>
                    <a:pt x="1644432" y="1876753"/>
                    <a:pt x="1642497" y="1851082"/>
                    <a:pt x="1614278" y="1854519"/>
                  </a:cubicBezTo>
                  <a:cubicBezTo>
                    <a:pt x="1585093" y="1852961"/>
                    <a:pt x="1555907" y="1853552"/>
                    <a:pt x="1526721" y="1851726"/>
                  </a:cubicBezTo>
                  <a:cubicBezTo>
                    <a:pt x="1491892" y="1847215"/>
                    <a:pt x="1452763" y="1842865"/>
                    <a:pt x="1416643" y="1842757"/>
                  </a:cubicBezTo>
                  <a:cubicBezTo>
                    <a:pt x="1376654" y="1840394"/>
                    <a:pt x="1336611" y="1841307"/>
                    <a:pt x="1296675" y="1838890"/>
                  </a:cubicBezTo>
                  <a:cubicBezTo>
                    <a:pt x="1245828" y="1833144"/>
                    <a:pt x="1194767" y="1835238"/>
                    <a:pt x="1143705" y="1835399"/>
                  </a:cubicBezTo>
                  <a:cubicBezTo>
                    <a:pt x="1080604" y="1834862"/>
                    <a:pt x="1017556" y="1828955"/>
                    <a:pt x="954455" y="1833359"/>
                  </a:cubicBezTo>
                  <a:cubicBezTo>
                    <a:pt x="931665" y="1835937"/>
                    <a:pt x="906349" y="1832446"/>
                    <a:pt x="885602" y="1843509"/>
                  </a:cubicBezTo>
                  <a:cubicBezTo>
                    <a:pt x="878561" y="1847537"/>
                    <a:pt x="875175" y="1855271"/>
                    <a:pt x="874368" y="1863112"/>
                  </a:cubicBezTo>
                  <a:cubicBezTo>
                    <a:pt x="872218" y="1882607"/>
                    <a:pt x="870713" y="1902264"/>
                    <a:pt x="867703" y="1921652"/>
                  </a:cubicBezTo>
                  <a:cubicBezTo>
                    <a:pt x="857061" y="2004950"/>
                    <a:pt x="849321" y="2088678"/>
                    <a:pt x="834755" y="2171440"/>
                  </a:cubicBezTo>
                  <a:cubicBezTo>
                    <a:pt x="819544" y="2273482"/>
                    <a:pt x="803366" y="2375255"/>
                    <a:pt x="786381" y="2476975"/>
                  </a:cubicBezTo>
                  <a:cubicBezTo>
                    <a:pt x="781490" y="2515804"/>
                    <a:pt x="776868" y="2554795"/>
                    <a:pt x="772729" y="2593732"/>
                  </a:cubicBezTo>
                  <a:cubicBezTo>
                    <a:pt x="769826" y="2614785"/>
                    <a:pt x="770203" y="2638040"/>
                    <a:pt x="758700" y="2656622"/>
                  </a:cubicBezTo>
                  <a:cubicBezTo>
                    <a:pt x="750692" y="2655709"/>
                    <a:pt x="742629" y="2654850"/>
                    <a:pt x="734567" y="2654474"/>
                  </a:cubicBezTo>
                  <a:cubicBezTo>
                    <a:pt x="704306" y="2651950"/>
                    <a:pt x="672487" y="2658448"/>
                    <a:pt x="643140" y="2650016"/>
                  </a:cubicBezTo>
                  <a:cubicBezTo>
                    <a:pt x="653245" y="2556890"/>
                    <a:pt x="658727" y="2463333"/>
                    <a:pt x="668026" y="2370153"/>
                  </a:cubicBezTo>
                  <a:cubicBezTo>
                    <a:pt x="675819" y="2291742"/>
                    <a:pt x="686193" y="2213599"/>
                    <a:pt x="691998" y="2135027"/>
                  </a:cubicBezTo>
                  <a:cubicBezTo>
                    <a:pt x="695491" y="2088732"/>
                    <a:pt x="696996" y="2045337"/>
                    <a:pt x="702318" y="1998398"/>
                  </a:cubicBezTo>
                  <a:cubicBezTo>
                    <a:pt x="705865" y="1965583"/>
                    <a:pt x="712584" y="1933252"/>
                    <a:pt x="716454" y="1900491"/>
                  </a:cubicBezTo>
                  <a:cubicBezTo>
                    <a:pt x="718442" y="1879922"/>
                    <a:pt x="722796" y="1849470"/>
                    <a:pt x="698985" y="1840179"/>
                  </a:cubicBezTo>
                  <a:cubicBezTo>
                    <a:pt x="657383" y="1836957"/>
                    <a:pt x="614868" y="1840340"/>
                    <a:pt x="573105" y="1842596"/>
                  </a:cubicBezTo>
                  <a:cubicBezTo>
                    <a:pt x="481247" y="1848504"/>
                    <a:pt x="388799" y="1849256"/>
                    <a:pt x="297264" y="1860964"/>
                  </a:cubicBezTo>
                  <a:cubicBezTo>
                    <a:pt x="243569" y="1869557"/>
                    <a:pt x="189444" y="1870147"/>
                    <a:pt x="135264" y="1868053"/>
                  </a:cubicBezTo>
                  <a:cubicBezTo>
                    <a:pt x="99951" y="1867033"/>
                    <a:pt x="64101" y="1870899"/>
                    <a:pt x="29164" y="1865367"/>
                  </a:cubicBezTo>
                  <a:cubicBezTo>
                    <a:pt x="29809" y="1840340"/>
                    <a:pt x="30776" y="1815260"/>
                    <a:pt x="31206" y="1790232"/>
                  </a:cubicBezTo>
                  <a:cubicBezTo>
                    <a:pt x="33517" y="1755646"/>
                    <a:pt x="28304" y="1718803"/>
                    <a:pt x="39054" y="1685559"/>
                  </a:cubicBezTo>
                  <a:lnTo>
                    <a:pt x="39054" y="1685559"/>
                  </a:lnTo>
                  <a:cubicBezTo>
                    <a:pt x="128492" y="1684861"/>
                    <a:pt x="216694" y="1669716"/>
                    <a:pt x="306025" y="1666010"/>
                  </a:cubicBezTo>
                  <a:cubicBezTo>
                    <a:pt x="388745" y="1660263"/>
                    <a:pt x="471841" y="1660478"/>
                    <a:pt x="553540" y="1644366"/>
                  </a:cubicBezTo>
                  <a:cubicBezTo>
                    <a:pt x="594228" y="1639157"/>
                    <a:pt x="635292" y="1637492"/>
                    <a:pt x="676142" y="1634055"/>
                  </a:cubicBezTo>
                  <a:cubicBezTo>
                    <a:pt x="695223" y="1632068"/>
                    <a:pt x="715056" y="1632443"/>
                    <a:pt x="732901" y="1624602"/>
                  </a:cubicBezTo>
                  <a:cubicBezTo>
                    <a:pt x="739727" y="1621863"/>
                    <a:pt x="745478" y="1615741"/>
                    <a:pt x="746338" y="1608222"/>
                  </a:cubicBezTo>
                  <a:cubicBezTo>
                    <a:pt x="748542" y="1590069"/>
                    <a:pt x="751767" y="1572131"/>
                    <a:pt x="755529" y="1554247"/>
                  </a:cubicBezTo>
                  <a:cubicBezTo>
                    <a:pt x="759507" y="1525783"/>
                    <a:pt x="763377" y="1498930"/>
                    <a:pt x="769934" y="1470519"/>
                  </a:cubicBezTo>
                  <a:cubicBezTo>
                    <a:pt x="774073" y="1445975"/>
                    <a:pt x="774556" y="1420894"/>
                    <a:pt x="777029" y="1396189"/>
                  </a:cubicBezTo>
                  <a:cubicBezTo>
                    <a:pt x="783371" y="1315684"/>
                    <a:pt x="793530" y="1235447"/>
                    <a:pt x="799872" y="1154941"/>
                  </a:cubicBezTo>
                  <a:cubicBezTo>
                    <a:pt x="803635" y="1114285"/>
                    <a:pt x="805408" y="1073415"/>
                    <a:pt x="810891" y="1032974"/>
                  </a:cubicBezTo>
                  <a:cubicBezTo>
                    <a:pt x="812933" y="1006604"/>
                    <a:pt x="826854" y="975186"/>
                    <a:pt x="810031" y="951501"/>
                  </a:cubicBezTo>
                  <a:cubicBezTo>
                    <a:pt x="803151" y="944090"/>
                    <a:pt x="792347" y="945325"/>
                    <a:pt x="783156" y="945647"/>
                  </a:cubicBezTo>
                  <a:cubicBezTo>
                    <a:pt x="762893" y="946399"/>
                    <a:pt x="742683" y="948440"/>
                    <a:pt x="722527" y="950212"/>
                  </a:cubicBezTo>
                  <a:cubicBezTo>
                    <a:pt x="632497" y="953811"/>
                    <a:pt x="542736" y="961169"/>
                    <a:pt x="453244" y="971319"/>
                  </a:cubicBezTo>
                  <a:cubicBezTo>
                    <a:pt x="364773" y="975454"/>
                    <a:pt x="276195" y="971426"/>
                    <a:pt x="187616" y="972984"/>
                  </a:cubicBezTo>
                  <a:cubicBezTo>
                    <a:pt x="153002" y="971641"/>
                    <a:pt x="118925" y="978032"/>
                    <a:pt x="84418" y="976260"/>
                  </a:cubicBezTo>
                  <a:cubicBezTo>
                    <a:pt x="85600" y="922446"/>
                    <a:pt x="81300" y="867934"/>
                    <a:pt x="90061" y="814658"/>
                  </a:cubicBezTo>
                  <a:cubicBezTo>
                    <a:pt x="158108" y="814819"/>
                    <a:pt x="225724" y="806763"/>
                    <a:pt x="293448" y="800641"/>
                  </a:cubicBezTo>
                  <a:cubicBezTo>
                    <a:pt x="362354" y="793766"/>
                    <a:pt x="431637" y="791242"/>
                    <a:pt x="500167" y="781360"/>
                  </a:cubicBezTo>
                  <a:cubicBezTo>
                    <a:pt x="557410" y="774271"/>
                    <a:pt x="616211" y="773089"/>
                    <a:pt x="674207" y="763959"/>
                  </a:cubicBezTo>
                  <a:cubicBezTo>
                    <a:pt x="701888" y="760039"/>
                    <a:pt x="729891" y="759985"/>
                    <a:pt x="757572" y="756279"/>
                  </a:cubicBezTo>
                  <a:cubicBezTo>
                    <a:pt x="777190" y="753057"/>
                    <a:pt x="796378" y="747525"/>
                    <a:pt x="815889" y="743658"/>
                  </a:cubicBezTo>
                  <a:cubicBezTo>
                    <a:pt x="832283" y="740382"/>
                    <a:pt x="834487" y="724216"/>
                    <a:pt x="833842" y="710199"/>
                  </a:cubicBezTo>
                  <a:cubicBezTo>
                    <a:pt x="834809" y="669651"/>
                    <a:pt x="838088" y="629210"/>
                    <a:pt x="842656" y="588877"/>
                  </a:cubicBezTo>
                  <a:cubicBezTo>
                    <a:pt x="851041" y="489466"/>
                    <a:pt x="870391" y="391560"/>
                    <a:pt x="879690" y="292311"/>
                  </a:cubicBezTo>
                  <a:cubicBezTo>
                    <a:pt x="887322" y="209764"/>
                    <a:pt x="894363" y="130118"/>
                    <a:pt x="906564" y="48054"/>
                  </a:cubicBezTo>
                  <a:cubicBezTo>
                    <a:pt x="906887" y="47625"/>
                    <a:pt x="907209" y="47195"/>
                    <a:pt x="907532" y="46819"/>
                  </a:cubicBezTo>
                  <a:cubicBezTo>
                    <a:pt x="931342" y="42737"/>
                    <a:pt x="957787" y="44241"/>
                    <a:pt x="982350" y="40106"/>
                  </a:cubicBezTo>
                  <a:cubicBezTo>
                    <a:pt x="1011644" y="37313"/>
                    <a:pt x="1040668" y="27109"/>
                    <a:pt x="1070284" y="30439"/>
                  </a:cubicBezTo>
                  <a:cubicBezTo>
                    <a:pt x="1060179" y="103533"/>
                    <a:pt x="1055610" y="177272"/>
                    <a:pt x="1045989" y="250420"/>
                  </a:cubicBezTo>
                  <a:cubicBezTo>
                    <a:pt x="1028575" y="355738"/>
                    <a:pt x="1017986" y="462237"/>
                    <a:pt x="1008849" y="568522"/>
                  </a:cubicBezTo>
                  <a:cubicBezTo>
                    <a:pt x="1006752" y="603592"/>
                    <a:pt x="1001001" y="638501"/>
                    <a:pt x="993853" y="672927"/>
                  </a:cubicBezTo>
                  <a:cubicBezTo>
                    <a:pt x="990735" y="700156"/>
                    <a:pt x="983533" y="731198"/>
                    <a:pt x="1022232" y="727439"/>
                  </a:cubicBezTo>
                  <a:cubicBezTo>
                    <a:pt x="1058298" y="729963"/>
                    <a:pt x="1094417" y="730715"/>
                    <a:pt x="1130537" y="731950"/>
                  </a:cubicBezTo>
                  <a:cubicBezTo>
                    <a:pt x="1152574" y="733884"/>
                    <a:pt x="1178857" y="736999"/>
                    <a:pt x="1201862" y="736515"/>
                  </a:cubicBezTo>
                  <a:cubicBezTo>
                    <a:pt x="1236906" y="736354"/>
                    <a:pt x="1271736" y="736300"/>
                    <a:pt x="1306619" y="740973"/>
                  </a:cubicBezTo>
                  <a:cubicBezTo>
                    <a:pt x="1371279" y="747525"/>
                    <a:pt x="1435617" y="755151"/>
                    <a:pt x="1500814" y="752466"/>
                  </a:cubicBezTo>
                  <a:cubicBezTo>
                    <a:pt x="1526345" y="752251"/>
                    <a:pt x="1551983" y="752842"/>
                    <a:pt x="1577460" y="751070"/>
                  </a:cubicBezTo>
                  <a:cubicBezTo>
                    <a:pt x="1590199" y="749942"/>
                    <a:pt x="1604227" y="749673"/>
                    <a:pt x="1615192" y="742423"/>
                  </a:cubicBezTo>
                  <a:cubicBezTo>
                    <a:pt x="1630887" y="731950"/>
                    <a:pt x="1625297" y="710145"/>
                    <a:pt x="1627823" y="693980"/>
                  </a:cubicBezTo>
                  <a:cubicBezTo>
                    <a:pt x="1632661" y="637803"/>
                    <a:pt x="1640454" y="578887"/>
                    <a:pt x="1646367" y="522388"/>
                  </a:cubicBezTo>
                  <a:cubicBezTo>
                    <a:pt x="1650935" y="466158"/>
                    <a:pt x="1661417" y="410572"/>
                    <a:pt x="1664695" y="354180"/>
                  </a:cubicBezTo>
                  <a:cubicBezTo>
                    <a:pt x="1667759" y="298863"/>
                    <a:pt x="1681949" y="248164"/>
                    <a:pt x="1692000" y="193008"/>
                  </a:cubicBezTo>
                  <a:cubicBezTo>
                    <a:pt x="1700707" y="153480"/>
                    <a:pt x="1699363" y="110515"/>
                    <a:pt x="1718767" y="74156"/>
                  </a:cubicBezTo>
                  <a:cubicBezTo>
                    <a:pt x="1752951" y="76841"/>
                    <a:pt x="1786813" y="84091"/>
                    <a:pt x="1821266" y="82749"/>
                  </a:cubicBezTo>
                  <a:cubicBezTo>
                    <a:pt x="1835187" y="82802"/>
                    <a:pt x="1848947" y="78560"/>
                    <a:pt x="1862814" y="80224"/>
                  </a:cubicBezTo>
                  <a:lnTo>
                    <a:pt x="1862814" y="80224"/>
                  </a:lnTo>
                  <a:cubicBezTo>
                    <a:pt x="1858192" y="165564"/>
                    <a:pt x="1851635" y="250312"/>
                    <a:pt x="1840455" y="335329"/>
                  </a:cubicBezTo>
                  <a:cubicBezTo>
                    <a:pt x="1837230" y="390862"/>
                    <a:pt x="1831640" y="447575"/>
                    <a:pt x="1823846" y="503430"/>
                  </a:cubicBezTo>
                  <a:cubicBezTo>
                    <a:pt x="1818794" y="547201"/>
                    <a:pt x="1815730" y="591240"/>
                    <a:pt x="1807614" y="634581"/>
                  </a:cubicBezTo>
                  <a:cubicBezTo>
                    <a:pt x="1800089" y="679962"/>
                    <a:pt x="1776708" y="720564"/>
                    <a:pt x="1767195" y="765355"/>
                  </a:cubicBezTo>
                  <a:cubicBezTo>
                    <a:pt x="1765367" y="777171"/>
                    <a:pt x="1760691" y="789899"/>
                    <a:pt x="1764722" y="801715"/>
                  </a:cubicBezTo>
                  <a:cubicBezTo>
                    <a:pt x="1776386" y="829910"/>
                    <a:pt x="1863137" y="812671"/>
                    <a:pt x="1890495" y="812993"/>
                  </a:cubicBezTo>
                  <a:cubicBezTo>
                    <a:pt x="1951393" y="812724"/>
                    <a:pt x="2011054" y="798063"/>
                    <a:pt x="2071307" y="791672"/>
                  </a:cubicBezTo>
                  <a:cubicBezTo>
                    <a:pt x="2147792" y="784582"/>
                    <a:pt x="2223148" y="777600"/>
                    <a:pt x="2299956" y="770834"/>
                  </a:cubicBezTo>
                  <a:cubicBezTo>
                    <a:pt x="2331077" y="768632"/>
                    <a:pt x="2361982" y="761596"/>
                    <a:pt x="2393264" y="762885"/>
                  </a:cubicBezTo>
                  <a:cubicBezTo>
                    <a:pt x="2393587" y="786194"/>
                    <a:pt x="2398747" y="808965"/>
                    <a:pt x="2403907" y="831575"/>
                  </a:cubicBezTo>
                  <a:cubicBezTo>
                    <a:pt x="2409335" y="866270"/>
                    <a:pt x="2416430" y="900964"/>
                    <a:pt x="2419333" y="935980"/>
                  </a:cubicBezTo>
                  <a:cubicBezTo>
                    <a:pt x="2338386" y="950105"/>
                    <a:pt x="2256795" y="959933"/>
                    <a:pt x="2174613" y="9632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 name="Google Shape;43;p21"/>
            <p:cNvSpPr/>
            <p:nvPr/>
          </p:nvSpPr>
          <p:spPr>
            <a:xfrm>
              <a:off x="1986603" y="844416"/>
              <a:ext cx="706608" cy="717126"/>
            </a:xfrm>
            <a:custGeom>
              <a:avLst/>
              <a:gdLst/>
              <a:ahLst/>
              <a:cxnLst/>
              <a:rect l="l" t="t" r="r" b="b"/>
              <a:pathLst>
                <a:path w="706608" h="717126" extrusionOk="0">
                  <a:moveTo>
                    <a:pt x="682304" y="28075"/>
                  </a:moveTo>
                  <a:cubicBezTo>
                    <a:pt x="656075" y="23403"/>
                    <a:pt x="629093" y="22651"/>
                    <a:pt x="602541" y="20073"/>
                  </a:cubicBezTo>
                  <a:cubicBezTo>
                    <a:pt x="541213" y="17066"/>
                    <a:pt x="480100" y="11856"/>
                    <a:pt x="418665" y="10621"/>
                  </a:cubicBezTo>
                  <a:cubicBezTo>
                    <a:pt x="350081" y="5573"/>
                    <a:pt x="280745" y="4445"/>
                    <a:pt x="211892" y="3747"/>
                  </a:cubicBezTo>
                  <a:cubicBezTo>
                    <a:pt x="163303" y="2458"/>
                    <a:pt x="114606" y="-4363"/>
                    <a:pt x="66286" y="4391"/>
                  </a:cubicBezTo>
                  <a:cubicBezTo>
                    <a:pt x="54461" y="9171"/>
                    <a:pt x="42367" y="27485"/>
                    <a:pt x="53816" y="37367"/>
                  </a:cubicBezTo>
                  <a:cubicBezTo>
                    <a:pt x="53225" y="40159"/>
                    <a:pt x="52741" y="42898"/>
                    <a:pt x="52096" y="45476"/>
                  </a:cubicBezTo>
                  <a:cubicBezTo>
                    <a:pt x="45646" y="78559"/>
                    <a:pt x="44302" y="112287"/>
                    <a:pt x="41669" y="145800"/>
                  </a:cubicBezTo>
                  <a:cubicBezTo>
                    <a:pt x="37530" y="198378"/>
                    <a:pt x="32693" y="251010"/>
                    <a:pt x="28285" y="303589"/>
                  </a:cubicBezTo>
                  <a:cubicBezTo>
                    <a:pt x="20868" y="397575"/>
                    <a:pt x="11677" y="489305"/>
                    <a:pt x="7108" y="583882"/>
                  </a:cubicBezTo>
                  <a:cubicBezTo>
                    <a:pt x="5872" y="597255"/>
                    <a:pt x="4152" y="615031"/>
                    <a:pt x="2701" y="629639"/>
                  </a:cubicBezTo>
                  <a:cubicBezTo>
                    <a:pt x="766" y="642153"/>
                    <a:pt x="-5577" y="659232"/>
                    <a:pt x="12107" y="662723"/>
                  </a:cubicBezTo>
                  <a:lnTo>
                    <a:pt x="12107" y="662723"/>
                  </a:lnTo>
                  <a:cubicBezTo>
                    <a:pt x="14149" y="663689"/>
                    <a:pt x="16729" y="664334"/>
                    <a:pt x="19685" y="664280"/>
                  </a:cubicBezTo>
                  <a:cubicBezTo>
                    <a:pt x="70478" y="664656"/>
                    <a:pt x="115627" y="670456"/>
                    <a:pt x="165722" y="676257"/>
                  </a:cubicBezTo>
                  <a:cubicBezTo>
                    <a:pt x="271124" y="683937"/>
                    <a:pt x="376257" y="694141"/>
                    <a:pt x="481820" y="701284"/>
                  </a:cubicBezTo>
                  <a:cubicBezTo>
                    <a:pt x="508641" y="703002"/>
                    <a:pt x="534978" y="708588"/>
                    <a:pt x="561530" y="712240"/>
                  </a:cubicBezTo>
                  <a:cubicBezTo>
                    <a:pt x="591952" y="716268"/>
                    <a:pt x="622643" y="714979"/>
                    <a:pt x="653226" y="717127"/>
                  </a:cubicBezTo>
                  <a:cubicBezTo>
                    <a:pt x="687142" y="716697"/>
                    <a:pt x="679778" y="646396"/>
                    <a:pt x="683218" y="621852"/>
                  </a:cubicBezTo>
                  <a:cubicBezTo>
                    <a:pt x="685099" y="596449"/>
                    <a:pt x="686604" y="570079"/>
                    <a:pt x="688055" y="544139"/>
                  </a:cubicBezTo>
                  <a:cubicBezTo>
                    <a:pt x="691334" y="486566"/>
                    <a:pt x="701385" y="429369"/>
                    <a:pt x="703750" y="371742"/>
                  </a:cubicBezTo>
                  <a:cubicBezTo>
                    <a:pt x="708910" y="268304"/>
                    <a:pt x="705793" y="164812"/>
                    <a:pt x="704341" y="61320"/>
                  </a:cubicBezTo>
                  <a:cubicBezTo>
                    <a:pt x="705954" y="44080"/>
                    <a:pt x="700471" y="31137"/>
                    <a:pt x="682304" y="28075"/>
                  </a:cubicBezTo>
                  <a:close/>
                  <a:moveTo>
                    <a:pt x="675801" y="340700"/>
                  </a:moveTo>
                  <a:cubicBezTo>
                    <a:pt x="674242" y="423407"/>
                    <a:pt x="659085" y="505524"/>
                    <a:pt x="656505" y="588125"/>
                  </a:cubicBezTo>
                  <a:cubicBezTo>
                    <a:pt x="652850" y="620832"/>
                    <a:pt x="655537" y="654935"/>
                    <a:pt x="647582" y="687911"/>
                  </a:cubicBezTo>
                  <a:cubicBezTo>
                    <a:pt x="625438" y="686407"/>
                    <a:pt x="603239" y="686998"/>
                    <a:pt x="581095" y="685548"/>
                  </a:cubicBezTo>
                  <a:cubicBezTo>
                    <a:pt x="555403" y="683722"/>
                    <a:pt x="530194" y="677814"/>
                    <a:pt x="504610" y="675129"/>
                  </a:cubicBezTo>
                  <a:cubicBezTo>
                    <a:pt x="444088" y="670510"/>
                    <a:pt x="383997" y="666214"/>
                    <a:pt x="323153" y="663099"/>
                  </a:cubicBezTo>
                  <a:cubicBezTo>
                    <a:pt x="267684" y="658050"/>
                    <a:pt x="212161" y="655204"/>
                    <a:pt x="156530" y="652142"/>
                  </a:cubicBezTo>
                  <a:cubicBezTo>
                    <a:pt x="114069" y="647631"/>
                    <a:pt x="71607" y="644355"/>
                    <a:pt x="29091" y="648705"/>
                  </a:cubicBezTo>
                  <a:cubicBezTo>
                    <a:pt x="32263" y="637320"/>
                    <a:pt x="31134" y="621691"/>
                    <a:pt x="33123" y="612507"/>
                  </a:cubicBezTo>
                  <a:cubicBezTo>
                    <a:pt x="37638" y="571368"/>
                    <a:pt x="36563" y="530927"/>
                    <a:pt x="40594" y="489574"/>
                  </a:cubicBezTo>
                  <a:cubicBezTo>
                    <a:pt x="47796" y="389196"/>
                    <a:pt x="54515" y="288712"/>
                    <a:pt x="61180" y="187798"/>
                  </a:cubicBezTo>
                  <a:cubicBezTo>
                    <a:pt x="64405" y="138066"/>
                    <a:pt x="64781" y="88065"/>
                    <a:pt x="70209" y="38656"/>
                  </a:cubicBezTo>
                  <a:cubicBezTo>
                    <a:pt x="72843" y="36991"/>
                    <a:pt x="75101" y="34574"/>
                    <a:pt x="76606" y="31674"/>
                  </a:cubicBezTo>
                  <a:cubicBezTo>
                    <a:pt x="115359" y="27162"/>
                    <a:pt x="155187" y="29955"/>
                    <a:pt x="194209" y="32103"/>
                  </a:cubicBezTo>
                  <a:cubicBezTo>
                    <a:pt x="236348" y="33715"/>
                    <a:pt x="278541" y="32963"/>
                    <a:pt x="320734" y="35057"/>
                  </a:cubicBezTo>
                  <a:cubicBezTo>
                    <a:pt x="381793" y="36507"/>
                    <a:pt x="442691" y="41609"/>
                    <a:pt x="503750" y="42630"/>
                  </a:cubicBezTo>
                  <a:cubicBezTo>
                    <a:pt x="560777" y="48860"/>
                    <a:pt x="618504" y="48054"/>
                    <a:pt x="675317" y="56271"/>
                  </a:cubicBezTo>
                  <a:cubicBezTo>
                    <a:pt x="676069" y="151009"/>
                    <a:pt x="679939" y="245908"/>
                    <a:pt x="675801" y="3407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44" name="Google Shape;44;p21"/>
          <p:cNvSpPr/>
          <p:nvPr/>
        </p:nvSpPr>
        <p:spPr>
          <a:xfrm rot="-1008521">
            <a:off x="418419" y="4200855"/>
            <a:ext cx="1145872" cy="1107970"/>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45" name="Google Shape;45;p21"/>
          <p:cNvGrpSpPr/>
          <p:nvPr/>
        </p:nvGrpSpPr>
        <p:grpSpPr>
          <a:xfrm rot="974100">
            <a:off x="7206525" y="-68647"/>
            <a:ext cx="1263315" cy="1321681"/>
            <a:chOff x="14412547" y="-139060"/>
            <a:chExt cx="2526427" cy="2643151"/>
          </a:xfrm>
        </p:grpSpPr>
        <p:sp>
          <p:nvSpPr>
            <p:cNvPr id="46" name="Google Shape;46;p21"/>
            <p:cNvSpPr/>
            <p:nvPr/>
          </p:nvSpPr>
          <p:spPr>
            <a:xfrm>
              <a:off x="14412547" y="-139060"/>
              <a:ext cx="2526427" cy="964402"/>
            </a:xfrm>
            <a:custGeom>
              <a:avLst/>
              <a:gdLst/>
              <a:ahLst/>
              <a:cxnLst/>
              <a:rect l="l" t="t" r="r" b="b"/>
              <a:pathLst>
                <a:path w="2526427" h="964402" extrusionOk="0">
                  <a:moveTo>
                    <a:pt x="2475369" y="478333"/>
                  </a:moveTo>
                  <a:cubicBezTo>
                    <a:pt x="2405406" y="428536"/>
                    <a:pt x="2336130" y="377735"/>
                    <a:pt x="2267488" y="326036"/>
                  </a:cubicBezTo>
                  <a:cubicBezTo>
                    <a:pt x="2216351" y="290988"/>
                    <a:pt x="2164632" y="256681"/>
                    <a:pt x="2111485" y="224752"/>
                  </a:cubicBezTo>
                  <a:cubicBezTo>
                    <a:pt x="2046440" y="189968"/>
                    <a:pt x="1977851" y="161898"/>
                    <a:pt x="1908733" y="136101"/>
                  </a:cubicBezTo>
                  <a:cubicBezTo>
                    <a:pt x="1807411" y="101582"/>
                    <a:pt x="1706511" y="62887"/>
                    <a:pt x="1599900" y="48508"/>
                  </a:cubicBezTo>
                  <a:cubicBezTo>
                    <a:pt x="1534748" y="38147"/>
                    <a:pt x="1470655" y="22077"/>
                    <a:pt x="1405186" y="13672"/>
                  </a:cubicBezTo>
                  <a:cubicBezTo>
                    <a:pt x="1309363" y="2360"/>
                    <a:pt x="1212641" y="-2504"/>
                    <a:pt x="1116131" y="1249"/>
                  </a:cubicBezTo>
                  <a:cubicBezTo>
                    <a:pt x="1062931" y="2835"/>
                    <a:pt x="1010101" y="8967"/>
                    <a:pt x="957060" y="13408"/>
                  </a:cubicBezTo>
                  <a:cubicBezTo>
                    <a:pt x="911475" y="16580"/>
                    <a:pt x="863670" y="18483"/>
                    <a:pt x="818402" y="26782"/>
                  </a:cubicBezTo>
                  <a:cubicBezTo>
                    <a:pt x="725012" y="46394"/>
                    <a:pt x="633261" y="73724"/>
                    <a:pt x="541034" y="98358"/>
                  </a:cubicBezTo>
                  <a:cubicBezTo>
                    <a:pt x="439182" y="130868"/>
                    <a:pt x="341085" y="176753"/>
                    <a:pt x="251819" y="235747"/>
                  </a:cubicBezTo>
                  <a:cubicBezTo>
                    <a:pt x="209513" y="266724"/>
                    <a:pt x="167313" y="297807"/>
                    <a:pt x="126646" y="330794"/>
                  </a:cubicBezTo>
                  <a:cubicBezTo>
                    <a:pt x="80850" y="374617"/>
                    <a:pt x="25694" y="415215"/>
                    <a:pt x="1103" y="475478"/>
                  </a:cubicBezTo>
                  <a:cubicBezTo>
                    <a:pt x="416" y="477434"/>
                    <a:pt x="-483" y="480923"/>
                    <a:pt x="310" y="483460"/>
                  </a:cubicBezTo>
                  <a:cubicBezTo>
                    <a:pt x="-2017" y="505874"/>
                    <a:pt x="43145" y="583793"/>
                    <a:pt x="46847" y="595740"/>
                  </a:cubicBezTo>
                  <a:cubicBezTo>
                    <a:pt x="66096" y="634964"/>
                    <a:pt x="91691" y="670593"/>
                    <a:pt x="110200" y="710187"/>
                  </a:cubicBezTo>
                  <a:cubicBezTo>
                    <a:pt x="122416" y="734609"/>
                    <a:pt x="133574" y="759560"/>
                    <a:pt x="147958" y="782767"/>
                  </a:cubicBezTo>
                  <a:cubicBezTo>
                    <a:pt x="156155" y="793709"/>
                    <a:pt x="161919" y="810890"/>
                    <a:pt x="176673" y="813956"/>
                  </a:cubicBezTo>
                  <a:cubicBezTo>
                    <a:pt x="177519" y="814062"/>
                    <a:pt x="178365" y="814114"/>
                    <a:pt x="179212" y="814220"/>
                  </a:cubicBezTo>
                  <a:cubicBezTo>
                    <a:pt x="187620" y="814220"/>
                    <a:pt x="195447" y="807982"/>
                    <a:pt x="197086" y="799683"/>
                  </a:cubicBezTo>
                  <a:cubicBezTo>
                    <a:pt x="215489" y="796035"/>
                    <a:pt x="249069" y="767543"/>
                    <a:pt x="261603" y="760089"/>
                  </a:cubicBezTo>
                  <a:cubicBezTo>
                    <a:pt x="322206" y="721235"/>
                    <a:pt x="387674" y="691421"/>
                    <a:pt x="451398" y="657853"/>
                  </a:cubicBezTo>
                  <a:cubicBezTo>
                    <a:pt x="540505" y="618471"/>
                    <a:pt x="627602" y="573855"/>
                    <a:pt x="718983" y="540076"/>
                  </a:cubicBezTo>
                  <a:cubicBezTo>
                    <a:pt x="870756" y="491231"/>
                    <a:pt x="1026230" y="451320"/>
                    <a:pt x="1187628" y="452218"/>
                  </a:cubicBezTo>
                  <a:cubicBezTo>
                    <a:pt x="1246116" y="448465"/>
                    <a:pt x="1300532" y="450474"/>
                    <a:pt x="1359179" y="461575"/>
                  </a:cubicBezTo>
                  <a:cubicBezTo>
                    <a:pt x="1439296" y="469716"/>
                    <a:pt x="1514495" y="492288"/>
                    <a:pt x="1589482" y="521627"/>
                  </a:cubicBezTo>
                  <a:cubicBezTo>
                    <a:pt x="1691386" y="567881"/>
                    <a:pt x="1785517" y="632373"/>
                    <a:pt x="1881658" y="689729"/>
                  </a:cubicBezTo>
                  <a:cubicBezTo>
                    <a:pt x="1956698" y="732653"/>
                    <a:pt x="2026556" y="783243"/>
                    <a:pt x="2094510" y="836422"/>
                  </a:cubicBezTo>
                  <a:cubicBezTo>
                    <a:pt x="2129994" y="871206"/>
                    <a:pt x="2163468" y="907734"/>
                    <a:pt x="2204505" y="936385"/>
                  </a:cubicBezTo>
                  <a:cubicBezTo>
                    <a:pt x="2218360" y="944579"/>
                    <a:pt x="2226875" y="963028"/>
                    <a:pt x="2244008" y="964349"/>
                  </a:cubicBezTo>
                  <a:cubicBezTo>
                    <a:pt x="2244273" y="964349"/>
                    <a:pt x="2244484" y="964349"/>
                    <a:pt x="2244802" y="964402"/>
                  </a:cubicBezTo>
                  <a:cubicBezTo>
                    <a:pt x="2250566" y="964402"/>
                    <a:pt x="2255431" y="961495"/>
                    <a:pt x="2258604" y="957319"/>
                  </a:cubicBezTo>
                  <a:cubicBezTo>
                    <a:pt x="2259662" y="957477"/>
                    <a:pt x="2260666" y="957636"/>
                    <a:pt x="2261671" y="957636"/>
                  </a:cubicBezTo>
                  <a:cubicBezTo>
                    <a:pt x="2274152" y="957636"/>
                    <a:pt x="2280921" y="943363"/>
                    <a:pt x="2285098" y="931892"/>
                  </a:cubicBezTo>
                  <a:cubicBezTo>
                    <a:pt x="2311539" y="886853"/>
                    <a:pt x="2340043" y="842819"/>
                    <a:pt x="2363523" y="796035"/>
                  </a:cubicBezTo>
                  <a:cubicBezTo>
                    <a:pt x="2394459" y="731279"/>
                    <a:pt x="2432376" y="677888"/>
                    <a:pt x="2466485" y="615933"/>
                  </a:cubicBezTo>
                  <a:cubicBezTo>
                    <a:pt x="2480235" y="590718"/>
                    <a:pt x="2499272" y="567776"/>
                    <a:pt x="2511330" y="541767"/>
                  </a:cubicBezTo>
                  <a:cubicBezTo>
                    <a:pt x="2515719" y="540922"/>
                    <a:pt x="2519791" y="538596"/>
                    <a:pt x="2522646" y="534842"/>
                  </a:cubicBezTo>
                  <a:cubicBezTo>
                    <a:pt x="2539992" y="507407"/>
                    <a:pt x="2493032" y="493927"/>
                    <a:pt x="2475369" y="4783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7" name="Google Shape;47;p21"/>
            <p:cNvSpPr/>
            <p:nvPr/>
          </p:nvSpPr>
          <p:spPr>
            <a:xfrm>
              <a:off x="14687370" y="551606"/>
              <a:ext cx="1908408" cy="775504"/>
            </a:xfrm>
            <a:custGeom>
              <a:avLst/>
              <a:gdLst/>
              <a:ahLst/>
              <a:cxnLst/>
              <a:rect l="l" t="t" r="r" b="b"/>
              <a:pathLst>
                <a:path w="1908408" h="775504" extrusionOk="0">
                  <a:moveTo>
                    <a:pt x="1878968" y="370631"/>
                  </a:moveTo>
                  <a:cubicBezTo>
                    <a:pt x="1852738" y="342244"/>
                    <a:pt x="1821485" y="319355"/>
                    <a:pt x="1788909" y="298791"/>
                  </a:cubicBezTo>
                  <a:cubicBezTo>
                    <a:pt x="1734070" y="258827"/>
                    <a:pt x="1672990" y="222088"/>
                    <a:pt x="1611382" y="192697"/>
                  </a:cubicBezTo>
                  <a:cubicBezTo>
                    <a:pt x="1553899" y="160186"/>
                    <a:pt x="1498373" y="128944"/>
                    <a:pt x="1437135" y="102883"/>
                  </a:cubicBezTo>
                  <a:cubicBezTo>
                    <a:pt x="1394987" y="89826"/>
                    <a:pt x="1354321" y="72646"/>
                    <a:pt x="1312120" y="60171"/>
                  </a:cubicBezTo>
                  <a:cubicBezTo>
                    <a:pt x="1253527" y="46109"/>
                    <a:pt x="1194298" y="33581"/>
                    <a:pt x="1134488" y="26550"/>
                  </a:cubicBezTo>
                  <a:cubicBezTo>
                    <a:pt x="1095567" y="22797"/>
                    <a:pt x="1056486" y="21105"/>
                    <a:pt x="1017829" y="14868"/>
                  </a:cubicBezTo>
                  <a:cubicBezTo>
                    <a:pt x="879647" y="-4956"/>
                    <a:pt x="738028" y="-4956"/>
                    <a:pt x="599846" y="14868"/>
                  </a:cubicBezTo>
                  <a:cubicBezTo>
                    <a:pt x="480226" y="35220"/>
                    <a:pt x="367851" y="82531"/>
                    <a:pt x="254471" y="123975"/>
                  </a:cubicBezTo>
                  <a:cubicBezTo>
                    <a:pt x="189266" y="148821"/>
                    <a:pt x="126654" y="180010"/>
                    <a:pt x="64781" y="212150"/>
                  </a:cubicBezTo>
                  <a:cubicBezTo>
                    <a:pt x="47912" y="221718"/>
                    <a:pt x="30566" y="230863"/>
                    <a:pt x="14543" y="241911"/>
                  </a:cubicBezTo>
                  <a:cubicBezTo>
                    <a:pt x="7456" y="246933"/>
                    <a:pt x="159" y="253805"/>
                    <a:pt x="0" y="263109"/>
                  </a:cubicBezTo>
                  <a:cubicBezTo>
                    <a:pt x="0" y="264166"/>
                    <a:pt x="212" y="265171"/>
                    <a:pt x="582" y="266122"/>
                  </a:cubicBezTo>
                  <a:cubicBezTo>
                    <a:pt x="317" y="268078"/>
                    <a:pt x="264" y="270140"/>
                    <a:pt x="582" y="272307"/>
                  </a:cubicBezTo>
                  <a:cubicBezTo>
                    <a:pt x="6029" y="327549"/>
                    <a:pt x="32893" y="377874"/>
                    <a:pt x="49604" y="430260"/>
                  </a:cubicBezTo>
                  <a:cubicBezTo>
                    <a:pt x="72978" y="502047"/>
                    <a:pt x="85617" y="576160"/>
                    <a:pt x="119144" y="644776"/>
                  </a:cubicBezTo>
                  <a:cubicBezTo>
                    <a:pt x="122423" y="651013"/>
                    <a:pt x="128716" y="653921"/>
                    <a:pt x="135062" y="653974"/>
                  </a:cubicBezTo>
                  <a:cubicBezTo>
                    <a:pt x="137442" y="653974"/>
                    <a:pt x="139768" y="653551"/>
                    <a:pt x="142042" y="652758"/>
                  </a:cubicBezTo>
                  <a:cubicBezTo>
                    <a:pt x="144528" y="653075"/>
                    <a:pt x="147119" y="652599"/>
                    <a:pt x="149446" y="651331"/>
                  </a:cubicBezTo>
                  <a:cubicBezTo>
                    <a:pt x="184930" y="618926"/>
                    <a:pt x="227236" y="594715"/>
                    <a:pt x="269806" y="572619"/>
                  </a:cubicBezTo>
                  <a:cubicBezTo>
                    <a:pt x="345270" y="532602"/>
                    <a:pt x="419094" y="491475"/>
                    <a:pt x="497360" y="456004"/>
                  </a:cubicBezTo>
                  <a:cubicBezTo>
                    <a:pt x="567588" y="429996"/>
                    <a:pt x="640883" y="406683"/>
                    <a:pt x="715500" y="394895"/>
                  </a:cubicBezTo>
                  <a:cubicBezTo>
                    <a:pt x="788319" y="388446"/>
                    <a:pt x="863624" y="383265"/>
                    <a:pt x="937818" y="390138"/>
                  </a:cubicBezTo>
                  <a:cubicBezTo>
                    <a:pt x="1010690" y="394525"/>
                    <a:pt x="1083457" y="406155"/>
                    <a:pt x="1154266" y="423811"/>
                  </a:cubicBezTo>
                  <a:cubicBezTo>
                    <a:pt x="1183457" y="436234"/>
                    <a:pt x="1212384" y="449343"/>
                    <a:pt x="1242421" y="459704"/>
                  </a:cubicBezTo>
                  <a:cubicBezTo>
                    <a:pt x="1270925" y="470118"/>
                    <a:pt x="1295885" y="487563"/>
                    <a:pt x="1323755" y="499404"/>
                  </a:cubicBezTo>
                  <a:cubicBezTo>
                    <a:pt x="1392819" y="524408"/>
                    <a:pt x="1454533" y="564002"/>
                    <a:pt x="1515083" y="604812"/>
                  </a:cubicBezTo>
                  <a:cubicBezTo>
                    <a:pt x="1558130" y="630979"/>
                    <a:pt x="1597474" y="666026"/>
                    <a:pt x="1632747" y="702396"/>
                  </a:cubicBezTo>
                  <a:cubicBezTo>
                    <a:pt x="1642583" y="713920"/>
                    <a:pt x="1653583" y="725074"/>
                    <a:pt x="1662678" y="737391"/>
                  </a:cubicBezTo>
                  <a:cubicBezTo>
                    <a:pt x="1665693" y="739558"/>
                    <a:pt x="1668390" y="742201"/>
                    <a:pt x="1670822" y="745108"/>
                  </a:cubicBezTo>
                  <a:cubicBezTo>
                    <a:pt x="1671616" y="746007"/>
                    <a:pt x="1672356" y="746959"/>
                    <a:pt x="1673096" y="747910"/>
                  </a:cubicBezTo>
                  <a:cubicBezTo>
                    <a:pt x="1673519" y="748492"/>
                    <a:pt x="1673995" y="749073"/>
                    <a:pt x="1674418" y="749655"/>
                  </a:cubicBezTo>
                  <a:cubicBezTo>
                    <a:pt x="1675476" y="751135"/>
                    <a:pt x="1676481" y="752615"/>
                    <a:pt x="1677485" y="754095"/>
                  </a:cubicBezTo>
                  <a:cubicBezTo>
                    <a:pt x="1677697" y="754412"/>
                    <a:pt x="1677909" y="754782"/>
                    <a:pt x="1678120" y="755099"/>
                  </a:cubicBezTo>
                  <a:cubicBezTo>
                    <a:pt x="1679231" y="756791"/>
                    <a:pt x="1680341" y="758536"/>
                    <a:pt x="1681399" y="760227"/>
                  </a:cubicBezTo>
                  <a:cubicBezTo>
                    <a:pt x="1682456" y="761919"/>
                    <a:pt x="1683567" y="763610"/>
                    <a:pt x="1684625" y="765249"/>
                  </a:cubicBezTo>
                  <a:cubicBezTo>
                    <a:pt x="1686899" y="768685"/>
                    <a:pt x="1689225" y="772121"/>
                    <a:pt x="1691552" y="775504"/>
                  </a:cubicBezTo>
                  <a:cubicBezTo>
                    <a:pt x="1692398" y="774764"/>
                    <a:pt x="1693192" y="774024"/>
                    <a:pt x="1693985" y="773337"/>
                  </a:cubicBezTo>
                  <a:cubicBezTo>
                    <a:pt x="1694672" y="772703"/>
                    <a:pt x="1695360" y="772068"/>
                    <a:pt x="1696047" y="771434"/>
                  </a:cubicBezTo>
                  <a:cubicBezTo>
                    <a:pt x="1697211" y="769584"/>
                    <a:pt x="1698427" y="767786"/>
                    <a:pt x="1699590" y="765936"/>
                  </a:cubicBezTo>
                  <a:cubicBezTo>
                    <a:pt x="1705196" y="763452"/>
                    <a:pt x="1709691" y="758483"/>
                    <a:pt x="1710220" y="751822"/>
                  </a:cubicBezTo>
                  <a:cubicBezTo>
                    <a:pt x="1710273" y="751029"/>
                    <a:pt x="1710167" y="750236"/>
                    <a:pt x="1710114" y="749443"/>
                  </a:cubicBezTo>
                  <a:cubicBezTo>
                    <a:pt x="1727988" y="721902"/>
                    <a:pt x="1746339" y="694731"/>
                    <a:pt x="1763208" y="666608"/>
                  </a:cubicBezTo>
                  <a:cubicBezTo>
                    <a:pt x="1805567" y="587103"/>
                    <a:pt x="1858925" y="514417"/>
                    <a:pt x="1894833" y="431476"/>
                  </a:cubicBezTo>
                  <a:cubicBezTo>
                    <a:pt x="1895890" y="428833"/>
                    <a:pt x="1898323" y="425502"/>
                    <a:pt x="1899381" y="422331"/>
                  </a:cubicBezTo>
                  <a:cubicBezTo>
                    <a:pt x="1907842" y="416569"/>
                    <a:pt x="1912019" y="404093"/>
                    <a:pt x="1904457" y="394948"/>
                  </a:cubicBezTo>
                  <a:cubicBezTo>
                    <a:pt x="1896102" y="386702"/>
                    <a:pt x="1886266" y="379935"/>
                    <a:pt x="1878968" y="3706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8" name="Google Shape;48;p21"/>
            <p:cNvSpPr/>
            <p:nvPr/>
          </p:nvSpPr>
          <p:spPr>
            <a:xfrm>
              <a:off x="14934156" y="1216540"/>
              <a:ext cx="1363784" cy="683228"/>
            </a:xfrm>
            <a:custGeom>
              <a:avLst/>
              <a:gdLst/>
              <a:ahLst/>
              <a:cxnLst/>
              <a:rect l="l" t="t" r="r" b="b"/>
              <a:pathLst>
                <a:path w="1363784" h="683228" extrusionOk="0">
                  <a:moveTo>
                    <a:pt x="1264436" y="230409"/>
                  </a:moveTo>
                  <a:cubicBezTo>
                    <a:pt x="1232336" y="204242"/>
                    <a:pt x="1201876" y="176014"/>
                    <a:pt x="1165440" y="155820"/>
                  </a:cubicBezTo>
                  <a:cubicBezTo>
                    <a:pt x="1092673" y="114852"/>
                    <a:pt x="1015677" y="81972"/>
                    <a:pt x="937781" y="51999"/>
                  </a:cubicBezTo>
                  <a:cubicBezTo>
                    <a:pt x="856394" y="25515"/>
                    <a:pt x="771359" y="11400"/>
                    <a:pt x="686483" y="1568"/>
                  </a:cubicBezTo>
                  <a:cubicBezTo>
                    <a:pt x="659513" y="-864"/>
                    <a:pt x="632384" y="35"/>
                    <a:pt x="605255" y="934"/>
                  </a:cubicBezTo>
                  <a:cubicBezTo>
                    <a:pt x="589444" y="1462"/>
                    <a:pt x="573526" y="1991"/>
                    <a:pt x="557714" y="1885"/>
                  </a:cubicBezTo>
                  <a:cubicBezTo>
                    <a:pt x="499861" y="1515"/>
                    <a:pt x="443065" y="13304"/>
                    <a:pt x="386639" y="24827"/>
                  </a:cubicBezTo>
                  <a:cubicBezTo>
                    <a:pt x="317892" y="38836"/>
                    <a:pt x="248299" y="54748"/>
                    <a:pt x="184099" y="83716"/>
                  </a:cubicBezTo>
                  <a:cubicBezTo>
                    <a:pt x="131534" y="107398"/>
                    <a:pt x="79921" y="133883"/>
                    <a:pt x="33649" y="168560"/>
                  </a:cubicBezTo>
                  <a:cubicBezTo>
                    <a:pt x="25716" y="172842"/>
                    <a:pt x="-13734" y="210004"/>
                    <a:pt x="4986" y="207308"/>
                  </a:cubicBezTo>
                  <a:cubicBezTo>
                    <a:pt x="8477" y="263290"/>
                    <a:pt x="32538" y="316205"/>
                    <a:pt x="51734" y="368327"/>
                  </a:cubicBezTo>
                  <a:cubicBezTo>
                    <a:pt x="73310" y="425736"/>
                    <a:pt x="88541" y="485946"/>
                    <a:pt x="110381" y="543355"/>
                  </a:cubicBezTo>
                  <a:cubicBezTo>
                    <a:pt x="113977" y="551443"/>
                    <a:pt x="120587" y="554879"/>
                    <a:pt x="127092" y="554826"/>
                  </a:cubicBezTo>
                  <a:cubicBezTo>
                    <a:pt x="127462" y="554826"/>
                    <a:pt x="127885" y="554773"/>
                    <a:pt x="128255" y="554773"/>
                  </a:cubicBezTo>
                  <a:cubicBezTo>
                    <a:pt x="128308" y="555037"/>
                    <a:pt x="128361" y="555354"/>
                    <a:pt x="128467" y="555619"/>
                  </a:cubicBezTo>
                  <a:cubicBezTo>
                    <a:pt x="126722" y="560059"/>
                    <a:pt x="132274" y="562438"/>
                    <a:pt x="133015" y="557575"/>
                  </a:cubicBezTo>
                  <a:cubicBezTo>
                    <a:pt x="195205" y="541399"/>
                    <a:pt x="246977" y="499902"/>
                    <a:pt x="308109" y="480078"/>
                  </a:cubicBezTo>
                  <a:cubicBezTo>
                    <a:pt x="464112" y="426740"/>
                    <a:pt x="633812" y="445559"/>
                    <a:pt x="792777" y="474951"/>
                  </a:cubicBezTo>
                  <a:cubicBezTo>
                    <a:pt x="832068" y="484677"/>
                    <a:pt x="871783" y="498263"/>
                    <a:pt x="910916" y="509681"/>
                  </a:cubicBezTo>
                  <a:cubicBezTo>
                    <a:pt x="956025" y="526069"/>
                    <a:pt x="997908" y="549381"/>
                    <a:pt x="1039632" y="572746"/>
                  </a:cubicBezTo>
                  <a:cubicBezTo>
                    <a:pt x="1082467" y="593891"/>
                    <a:pt x="1113562" y="635547"/>
                    <a:pt x="1153753" y="660339"/>
                  </a:cubicBezTo>
                  <a:cubicBezTo>
                    <a:pt x="1158512" y="659176"/>
                    <a:pt x="1163695" y="659440"/>
                    <a:pt x="1168295" y="661661"/>
                  </a:cubicBezTo>
                  <a:cubicBezTo>
                    <a:pt x="1175276" y="664938"/>
                    <a:pt x="1181463" y="670436"/>
                    <a:pt x="1187703" y="675035"/>
                  </a:cubicBezTo>
                  <a:cubicBezTo>
                    <a:pt x="1188126" y="675352"/>
                    <a:pt x="1188655" y="675722"/>
                    <a:pt x="1189078" y="676039"/>
                  </a:cubicBezTo>
                  <a:cubicBezTo>
                    <a:pt x="1189078" y="676039"/>
                    <a:pt x="1189078" y="676039"/>
                    <a:pt x="1189131" y="676039"/>
                  </a:cubicBezTo>
                  <a:cubicBezTo>
                    <a:pt x="1192357" y="678418"/>
                    <a:pt x="1195688" y="680850"/>
                    <a:pt x="1198967" y="683228"/>
                  </a:cubicBezTo>
                  <a:lnTo>
                    <a:pt x="1198967" y="683176"/>
                  </a:lnTo>
                  <a:cubicBezTo>
                    <a:pt x="1200712" y="679951"/>
                    <a:pt x="1202352" y="676674"/>
                    <a:pt x="1204044" y="673449"/>
                  </a:cubicBezTo>
                  <a:cubicBezTo>
                    <a:pt x="1209068" y="669907"/>
                    <a:pt x="1211923" y="663934"/>
                    <a:pt x="1212135" y="657855"/>
                  </a:cubicBezTo>
                  <a:cubicBezTo>
                    <a:pt x="1223187" y="635758"/>
                    <a:pt x="1233447" y="613344"/>
                    <a:pt x="1243706" y="590825"/>
                  </a:cubicBezTo>
                  <a:cubicBezTo>
                    <a:pt x="1259518" y="560429"/>
                    <a:pt x="1279084" y="531883"/>
                    <a:pt x="1292093" y="500060"/>
                  </a:cubicBezTo>
                  <a:cubicBezTo>
                    <a:pt x="1303675" y="468448"/>
                    <a:pt x="1318112" y="438106"/>
                    <a:pt x="1331068" y="407022"/>
                  </a:cubicBezTo>
                  <a:cubicBezTo>
                    <a:pt x="1331755" y="400890"/>
                    <a:pt x="1348678" y="368221"/>
                    <a:pt x="1352644" y="350248"/>
                  </a:cubicBezTo>
                  <a:cubicBezTo>
                    <a:pt x="1362374" y="345226"/>
                    <a:pt x="1368085" y="332064"/>
                    <a:pt x="1359783" y="321544"/>
                  </a:cubicBezTo>
                  <a:cubicBezTo>
                    <a:pt x="1329799" y="289298"/>
                    <a:pt x="1300555" y="256100"/>
                    <a:pt x="1264436" y="2304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9" name="Google Shape;49;p21"/>
            <p:cNvSpPr/>
            <p:nvPr/>
          </p:nvSpPr>
          <p:spPr>
            <a:xfrm>
              <a:off x="15300828" y="1969908"/>
              <a:ext cx="578312" cy="534183"/>
            </a:xfrm>
            <a:custGeom>
              <a:avLst/>
              <a:gdLst/>
              <a:ahLst/>
              <a:cxnLst/>
              <a:rect l="l" t="t" r="r" b="b"/>
              <a:pathLst>
                <a:path w="578312" h="534183" extrusionOk="0">
                  <a:moveTo>
                    <a:pt x="542394" y="119319"/>
                  </a:moveTo>
                  <a:cubicBezTo>
                    <a:pt x="537106" y="108218"/>
                    <a:pt x="531923" y="97011"/>
                    <a:pt x="524096" y="87496"/>
                  </a:cubicBezTo>
                  <a:cubicBezTo>
                    <a:pt x="510612" y="69259"/>
                    <a:pt x="492737" y="54880"/>
                    <a:pt x="474651" y="41347"/>
                  </a:cubicBezTo>
                  <a:cubicBezTo>
                    <a:pt x="420605" y="11427"/>
                    <a:pt x="355824" y="-3639"/>
                    <a:pt x="293899" y="749"/>
                  </a:cubicBezTo>
                  <a:cubicBezTo>
                    <a:pt x="185649" y="12907"/>
                    <a:pt x="61428" y="57047"/>
                    <a:pt x="20602" y="167530"/>
                  </a:cubicBezTo>
                  <a:cubicBezTo>
                    <a:pt x="2940" y="211353"/>
                    <a:pt x="-2613" y="260832"/>
                    <a:pt x="1089" y="307721"/>
                  </a:cubicBezTo>
                  <a:cubicBezTo>
                    <a:pt x="11136" y="354081"/>
                    <a:pt x="28006" y="400706"/>
                    <a:pt x="63014" y="434115"/>
                  </a:cubicBezTo>
                  <a:cubicBezTo>
                    <a:pt x="134934" y="511188"/>
                    <a:pt x="244718" y="532545"/>
                    <a:pt x="346094" y="533760"/>
                  </a:cubicBezTo>
                  <a:cubicBezTo>
                    <a:pt x="350589" y="534025"/>
                    <a:pt x="355031" y="534183"/>
                    <a:pt x="359473" y="534183"/>
                  </a:cubicBezTo>
                  <a:cubicBezTo>
                    <a:pt x="443504" y="534130"/>
                    <a:pt x="513361" y="480845"/>
                    <a:pt x="544298" y="402609"/>
                  </a:cubicBezTo>
                  <a:cubicBezTo>
                    <a:pt x="578090" y="328443"/>
                    <a:pt x="589830" y="240744"/>
                    <a:pt x="565133" y="162138"/>
                  </a:cubicBezTo>
                  <a:cubicBezTo>
                    <a:pt x="559739" y="146861"/>
                    <a:pt x="549692" y="133698"/>
                    <a:pt x="542394" y="1193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50" name="Google Shape;50;p21"/>
          <p:cNvSpPr/>
          <p:nvPr/>
        </p:nvSpPr>
        <p:spPr>
          <a:xfrm>
            <a:off x="514334" y="-58114"/>
            <a:ext cx="1224208" cy="1342624"/>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1028145" y="999300"/>
                </a:moveTo>
                <a:cubicBezTo>
                  <a:pt x="1030778" y="997635"/>
                  <a:pt x="1033036" y="995218"/>
                  <a:pt x="1034541" y="992318"/>
                </a:cubicBezTo>
                <a:cubicBezTo>
                  <a:pt x="1073294" y="987807"/>
                  <a:pt x="1113122" y="990600"/>
                  <a:pt x="1152144" y="992748"/>
                </a:cubicBezTo>
                <a:cubicBezTo>
                  <a:pt x="1194283" y="994359"/>
                  <a:pt x="1236476" y="993607"/>
                  <a:pt x="1278669" y="995702"/>
                </a:cubicBezTo>
                <a:cubicBezTo>
                  <a:pt x="1339728" y="997152"/>
                  <a:pt x="1400626" y="1002254"/>
                  <a:pt x="1461685" y="1003274"/>
                </a:cubicBezTo>
                <a:cubicBezTo>
                  <a:pt x="1518713" y="1009504"/>
                  <a:pt x="1576439" y="1008699"/>
                  <a:pt x="1633252" y="1016916"/>
                </a:cubicBezTo>
                <a:cubicBezTo>
                  <a:pt x="1634004" y="1111654"/>
                  <a:pt x="1637874" y="1206553"/>
                  <a:pt x="1633736" y="1301344"/>
                </a:cubicBezTo>
                <a:cubicBezTo>
                  <a:pt x="1632177" y="1384052"/>
                  <a:pt x="1617020" y="1466169"/>
                  <a:pt x="1614440" y="1548769"/>
                </a:cubicBezTo>
                <a:cubicBezTo>
                  <a:pt x="1610785" y="1581476"/>
                  <a:pt x="1613472" y="1615580"/>
                  <a:pt x="1605518" y="1648555"/>
                </a:cubicBezTo>
                <a:cubicBezTo>
                  <a:pt x="1583373" y="1647051"/>
                  <a:pt x="1561175" y="1647642"/>
                  <a:pt x="1539030" y="1646192"/>
                </a:cubicBezTo>
                <a:cubicBezTo>
                  <a:pt x="1513338" y="1644366"/>
                  <a:pt x="1488129" y="1638458"/>
                  <a:pt x="1462545" y="1635773"/>
                </a:cubicBezTo>
                <a:cubicBezTo>
                  <a:pt x="1402023" y="1631154"/>
                  <a:pt x="1341932" y="1626858"/>
                  <a:pt x="1281088" y="1623743"/>
                </a:cubicBezTo>
                <a:cubicBezTo>
                  <a:pt x="1225619" y="1618695"/>
                  <a:pt x="1170096" y="1615848"/>
                  <a:pt x="1114466" y="1612787"/>
                </a:cubicBezTo>
                <a:cubicBezTo>
                  <a:pt x="1072004" y="1608276"/>
                  <a:pt x="1029542" y="1605000"/>
                  <a:pt x="987027" y="1609350"/>
                </a:cubicBezTo>
                <a:cubicBezTo>
                  <a:pt x="990198" y="1597964"/>
                  <a:pt x="989069" y="1582335"/>
                  <a:pt x="991058" y="1573152"/>
                </a:cubicBezTo>
                <a:cubicBezTo>
                  <a:pt x="995573" y="1532013"/>
                  <a:pt x="994498" y="1491572"/>
                  <a:pt x="998529" y="1450218"/>
                </a:cubicBezTo>
                <a:cubicBezTo>
                  <a:pt x="1005731" y="1349841"/>
                  <a:pt x="1012450" y="1249357"/>
                  <a:pt x="1019115" y="1148442"/>
                </a:cubicBezTo>
                <a:cubicBezTo>
                  <a:pt x="1022340" y="1098710"/>
                  <a:pt x="1022716" y="1048710"/>
                  <a:pt x="1028145" y="9993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51" name="Google Shape;51;p21"/>
          <p:cNvGrpSpPr/>
          <p:nvPr/>
        </p:nvGrpSpPr>
        <p:grpSpPr>
          <a:xfrm>
            <a:off x="4034211" y="829866"/>
            <a:ext cx="1075574" cy="908705"/>
            <a:chOff x="8068423" y="1659732"/>
            <a:chExt cx="2151148" cy="1817410"/>
          </a:xfrm>
        </p:grpSpPr>
        <p:grpSp>
          <p:nvGrpSpPr>
            <p:cNvPr id="52" name="Google Shape;52;p21"/>
            <p:cNvGrpSpPr/>
            <p:nvPr/>
          </p:nvGrpSpPr>
          <p:grpSpPr>
            <a:xfrm>
              <a:off x="8068423" y="1659732"/>
              <a:ext cx="2151148" cy="1817410"/>
              <a:chOff x="8068423" y="1659732"/>
              <a:chExt cx="2151148" cy="1817410"/>
            </a:xfrm>
          </p:grpSpPr>
          <p:sp>
            <p:nvSpPr>
              <p:cNvPr id="53" name="Google Shape;53;p21"/>
              <p:cNvSpPr/>
              <p:nvPr/>
            </p:nvSpPr>
            <p:spPr>
              <a:xfrm>
                <a:off x="8068423" y="1659732"/>
                <a:ext cx="2151148" cy="1817410"/>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moveTo>
                      <a:pt x="2125909" y="1242343"/>
                    </a:moveTo>
                    <a:cubicBezTo>
                      <a:pt x="2124618" y="1308213"/>
                      <a:pt x="2104656" y="1362473"/>
                      <a:pt x="2068387" y="1417207"/>
                    </a:cubicBezTo>
                    <a:cubicBezTo>
                      <a:pt x="2059567" y="1429246"/>
                      <a:pt x="2047821" y="1439307"/>
                      <a:pt x="2034871" y="1446702"/>
                    </a:cubicBezTo>
                    <a:cubicBezTo>
                      <a:pt x="2021362" y="1453237"/>
                      <a:pt x="2006347" y="1455215"/>
                      <a:pt x="1991848" y="1458526"/>
                    </a:cubicBezTo>
                    <a:cubicBezTo>
                      <a:pt x="1945555" y="1470178"/>
                      <a:pt x="1897584" y="1466867"/>
                      <a:pt x="1850344" y="1465405"/>
                    </a:cubicBezTo>
                    <a:cubicBezTo>
                      <a:pt x="1778925" y="1459816"/>
                      <a:pt x="1707205" y="1456462"/>
                      <a:pt x="1635183" y="1457236"/>
                    </a:cubicBezTo>
                    <a:cubicBezTo>
                      <a:pt x="1588546" y="1456032"/>
                      <a:pt x="1541779" y="1454871"/>
                      <a:pt x="1495228" y="1458139"/>
                    </a:cubicBezTo>
                    <a:cubicBezTo>
                      <a:pt x="1431080" y="1459773"/>
                      <a:pt x="1367233" y="1459644"/>
                      <a:pt x="1303214" y="1466222"/>
                    </a:cubicBezTo>
                    <a:cubicBezTo>
                      <a:pt x="1287425" y="1467598"/>
                      <a:pt x="1271721" y="1470049"/>
                      <a:pt x="1256190" y="1473144"/>
                    </a:cubicBezTo>
                    <a:cubicBezTo>
                      <a:pt x="1250425" y="1474262"/>
                      <a:pt x="1244186" y="1475122"/>
                      <a:pt x="1239841" y="1479508"/>
                    </a:cubicBezTo>
                    <a:cubicBezTo>
                      <a:pt x="1236055" y="1483678"/>
                      <a:pt x="1235237" y="1489397"/>
                      <a:pt x="1232441" y="1494255"/>
                    </a:cubicBezTo>
                    <a:cubicBezTo>
                      <a:pt x="1216221" y="1527491"/>
                      <a:pt x="1196731" y="1559652"/>
                      <a:pt x="1179092" y="1592242"/>
                    </a:cubicBezTo>
                    <a:cubicBezTo>
                      <a:pt x="1164249" y="1623930"/>
                      <a:pt x="1148158" y="1654973"/>
                      <a:pt x="1129443" y="1684683"/>
                    </a:cubicBezTo>
                    <a:cubicBezTo>
                      <a:pt x="1106597" y="1720757"/>
                      <a:pt x="1085645" y="1758980"/>
                      <a:pt x="1056088" y="1790109"/>
                    </a:cubicBezTo>
                    <a:cubicBezTo>
                      <a:pt x="1056002" y="1790023"/>
                      <a:pt x="1055959" y="1789894"/>
                      <a:pt x="1055830" y="1789808"/>
                    </a:cubicBezTo>
                    <a:cubicBezTo>
                      <a:pt x="1053291" y="1786325"/>
                      <a:pt x="1050710" y="1782842"/>
                      <a:pt x="1048128" y="1779360"/>
                    </a:cubicBezTo>
                    <a:cubicBezTo>
                      <a:pt x="1009321" y="1723766"/>
                      <a:pt x="975849" y="1664475"/>
                      <a:pt x="936095" y="1609441"/>
                    </a:cubicBezTo>
                    <a:cubicBezTo>
                      <a:pt x="908388" y="1563564"/>
                      <a:pt x="879864" y="1517688"/>
                      <a:pt x="850780" y="1472585"/>
                    </a:cubicBezTo>
                    <a:cubicBezTo>
                      <a:pt x="839249" y="1453581"/>
                      <a:pt x="829397" y="1433502"/>
                      <a:pt x="816232" y="1415573"/>
                    </a:cubicBezTo>
                    <a:cubicBezTo>
                      <a:pt x="809563" y="1407576"/>
                      <a:pt x="799582" y="1406845"/>
                      <a:pt x="789514" y="1406845"/>
                    </a:cubicBezTo>
                    <a:cubicBezTo>
                      <a:pt x="788353" y="1406845"/>
                      <a:pt x="787191" y="1406845"/>
                      <a:pt x="786029" y="1406845"/>
                    </a:cubicBezTo>
                    <a:cubicBezTo>
                      <a:pt x="781770" y="1406888"/>
                      <a:pt x="777597" y="1406888"/>
                      <a:pt x="773682" y="1406458"/>
                    </a:cubicBezTo>
                    <a:cubicBezTo>
                      <a:pt x="753030" y="1406028"/>
                      <a:pt x="732422" y="1406200"/>
                      <a:pt x="711771" y="1406114"/>
                    </a:cubicBezTo>
                    <a:cubicBezTo>
                      <a:pt x="669393" y="1406157"/>
                      <a:pt x="628047" y="1402803"/>
                      <a:pt x="585239" y="1399836"/>
                    </a:cubicBezTo>
                    <a:cubicBezTo>
                      <a:pt x="542517" y="1396354"/>
                      <a:pt x="499880" y="1392441"/>
                      <a:pt x="457158" y="1388830"/>
                    </a:cubicBezTo>
                    <a:cubicBezTo>
                      <a:pt x="386169" y="1383756"/>
                      <a:pt x="314535" y="1381520"/>
                      <a:pt x="244493" y="1367332"/>
                    </a:cubicBezTo>
                    <a:cubicBezTo>
                      <a:pt x="200308" y="1356970"/>
                      <a:pt x="149971" y="1351337"/>
                      <a:pt x="111163" y="1324852"/>
                    </a:cubicBezTo>
                    <a:cubicBezTo>
                      <a:pt x="89867" y="1312813"/>
                      <a:pt x="68398" y="1299184"/>
                      <a:pt x="56825" y="1276826"/>
                    </a:cubicBezTo>
                    <a:cubicBezTo>
                      <a:pt x="31742" y="1231938"/>
                      <a:pt x="34625" y="1177807"/>
                      <a:pt x="29290" y="1128061"/>
                    </a:cubicBezTo>
                    <a:cubicBezTo>
                      <a:pt x="23654" y="1056645"/>
                      <a:pt x="24643" y="982993"/>
                      <a:pt x="24729" y="911147"/>
                    </a:cubicBezTo>
                    <a:cubicBezTo>
                      <a:pt x="25375" y="729834"/>
                      <a:pt x="23826" y="548392"/>
                      <a:pt x="29161" y="367165"/>
                    </a:cubicBezTo>
                    <a:cubicBezTo>
                      <a:pt x="30753" y="286978"/>
                      <a:pt x="33506" y="206791"/>
                      <a:pt x="45553" y="127421"/>
                    </a:cubicBezTo>
                    <a:cubicBezTo>
                      <a:pt x="50887" y="94615"/>
                      <a:pt x="53555" y="56736"/>
                      <a:pt x="83327" y="36227"/>
                    </a:cubicBezTo>
                    <a:cubicBezTo>
                      <a:pt x="89953" y="36743"/>
                      <a:pt x="94427" y="29864"/>
                      <a:pt x="100752" y="28488"/>
                    </a:cubicBezTo>
                    <a:cubicBezTo>
                      <a:pt x="109959" y="24532"/>
                      <a:pt x="118735" y="24790"/>
                      <a:pt x="128846" y="25005"/>
                    </a:cubicBezTo>
                    <a:cubicBezTo>
                      <a:pt x="174279" y="23801"/>
                      <a:pt x="219712" y="26854"/>
                      <a:pt x="265144" y="27456"/>
                    </a:cubicBezTo>
                    <a:cubicBezTo>
                      <a:pt x="335273" y="29090"/>
                      <a:pt x="405444" y="28918"/>
                      <a:pt x="475529" y="30638"/>
                    </a:cubicBezTo>
                    <a:cubicBezTo>
                      <a:pt x="513734" y="33432"/>
                      <a:pt x="551896" y="39323"/>
                      <a:pt x="590230" y="40957"/>
                    </a:cubicBezTo>
                    <a:cubicBezTo>
                      <a:pt x="640911" y="43622"/>
                      <a:pt x="691636" y="43321"/>
                      <a:pt x="742361" y="43064"/>
                    </a:cubicBezTo>
                    <a:cubicBezTo>
                      <a:pt x="775618" y="42892"/>
                      <a:pt x="808918" y="42720"/>
                      <a:pt x="842175" y="43364"/>
                    </a:cubicBezTo>
                    <a:cubicBezTo>
                      <a:pt x="927318" y="44396"/>
                      <a:pt x="1012247" y="51534"/>
                      <a:pt x="1097390" y="51792"/>
                    </a:cubicBezTo>
                    <a:cubicBezTo>
                      <a:pt x="1130088" y="51964"/>
                      <a:pt x="1162872" y="51878"/>
                      <a:pt x="1195570" y="51749"/>
                    </a:cubicBezTo>
                    <a:cubicBezTo>
                      <a:pt x="1259675" y="51534"/>
                      <a:pt x="1323780" y="51319"/>
                      <a:pt x="1387842" y="53511"/>
                    </a:cubicBezTo>
                    <a:cubicBezTo>
                      <a:pt x="1472168" y="57940"/>
                      <a:pt x="1556623" y="55145"/>
                      <a:pt x="1640992" y="57209"/>
                    </a:cubicBezTo>
                    <a:cubicBezTo>
                      <a:pt x="1713701" y="58241"/>
                      <a:pt x="1786497" y="59617"/>
                      <a:pt x="1859077" y="63830"/>
                    </a:cubicBezTo>
                    <a:cubicBezTo>
                      <a:pt x="1918751" y="68216"/>
                      <a:pt x="1980662" y="73719"/>
                      <a:pt x="2035947" y="99044"/>
                    </a:cubicBezTo>
                    <a:cubicBezTo>
                      <a:pt x="2074023" y="115382"/>
                      <a:pt x="2092910" y="154465"/>
                      <a:pt x="2100912" y="193076"/>
                    </a:cubicBezTo>
                    <a:cubicBezTo>
                      <a:pt x="2118380" y="255720"/>
                      <a:pt x="2110808" y="321504"/>
                      <a:pt x="2112658" y="385825"/>
                    </a:cubicBezTo>
                    <a:cubicBezTo>
                      <a:pt x="2113217" y="456209"/>
                      <a:pt x="2112744" y="526550"/>
                      <a:pt x="2114336" y="596891"/>
                    </a:cubicBezTo>
                    <a:cubicBezTo>
                      <a:pt x="2117950" y="687698"/>
                      <a:pt x="2115626" y="778677"/>
                      <a:pt x="2116702" y="869527"/>
                    </a:cubicBezTo>
                    <a:cubicBezTo>
                      <a:pt x="2120187" y="993742"/>
                      <a:pt x="2128792" y="1118043"/>
                      <a:pt x="2125909" y="12423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4" name="Google Shape;54;p21"/>
              <p:cNvSpPr/>
              <p:nvPr/>
            </p:nvSpPr>
            <p:spPr>
              <a:xfrm>
                <a:off x="8420331" y="1845864"/>
                <a:ext cx="1427511" cy="1045892"/>
              </a:xfrm>
              <a:custGeom>
                <a:avLst/>
                <a:gdLst/>
                <a:ahLst/>
                <a:cxnLst/>
                <a:rect l="l" t="t" r="r" b="b"/>
                <a:pathLst>
                  <a:path w="1427511" h="1045892" extrusionOk="0">
                    <a:moveTo>
                      <a:pt x="1293730" y="358606"/>
                    </a:moveTo>
                    <a:cubicBezTo>
                      <a:pt x="1233325" y="356327"/>
                      <a:pt x="1172920" y="354005"/>
                      <a:pt x="1112429" y="353317"/>
                    </a:cubicBezTo>
                    <a:cubicBezTo>
                      <a:pt x="1065921" y="349232"/>
                      <a:pt x="958061" y="358004"/>
                      <a:pt x="919426" y="329755"/>
                    </a:cubicBezTo>
                    <a:cubicBezTo>
                      <a:pt x="937539" y="261392"/>
                      <a:pt x="978712" y="201585"/>
                      <a:pt x="1001515" y="134641"/>
                    </a:cubicBezTo>
                    <a:cubicBezTo>
                      <a:pt x="1013862" y="99040"/>
                      <a:pt x="1031459" y="-9782"/>
                      <a:pt x="967741" y="709"/>
                    </a:cubicBezTo>
                    <a:cubicBezTo>
                      <a:pt x="955092" y="1440"/>
                      <a:pt x="942142" y="1096"/>
                      <a:pt x="929192" y="752"/>
                    </a:cubicBezTo>
                    <a:cubicBezTo>
                      <a:pt x="898904" y="-22"/>
                      <a:pt x="868357" y="-796"/>
                      <a:pt x="840822" y="11931"/>
                    </a:cubicBezTo>
                    <a:cubicBezTo>
                      <a:pt x="833250" y="15973"/>
                      <a:pt x="827442" y="22895"/>
                      <a:pt x="825377" y="31279"/>
                    </a:cubicBezTo>
                    <a:cubicBezTo>
                      <a:pt x="819396" y="46973"/>
                      <a:pt x="812427" y="62193"/>
                      <a:pt x="806188" y="77757"/>
                    </a:cubicBezTo>
                    <a:cubicBezTo>
                      <a:pt x="785881" y="130513"/>
                      <a:pt x="767811" y="184344"/>
                      <a:pt x="734167" y="230650"/>
                    </a:cubicBezTo>
                    <a:cubicBezTo>
                      <a:pt x="698457" y="279837"/>
                      <a:pt x="662748" y="331475"/>
                      <a:pt x="613314" y="367893"/>
                    </a:cubicBezTo>
                    <a:cubicBezTo>
                      <a:pt x="587844" y="385392"/>
                      <a:pt x="566806" y="407406"/>
                      <a:pt x="547316" y="430881"/>
                    </a:cubicBezTo>
                    <a:cubicBezTo>
                      <a:pt x="541508" y="435353"/>
                      <a:pt x="535485" y="439437"/>
                      <a:pt x="528988" y="442834"/>
                    </a:cubicBezTo>
                    <a:cubicBezTo>
                      <a:pt x="487987" y="460505"/>
                      <a:pt x="442038" y="465665"/>
                      <a:pt x="397680" y="469492"/>
                    </a:cubicBezTo>
                    <a:cubicBezTo>
                      <a:pt x="379137" y="470480"/>
                      <a:pt x="360551" y="470781"/>
                      <a:pt x="342008" y="470695"/>
                    </a:cubicBezTo>
                    <a:cubicBezTo>
                      <a:pt x="341965" y="470695"/>
                      <a:pt x="341965" y="470695"/>
                      <a:pt x="341922" y="470695"/>
                    </a:cubicBezTo>
                    <a:cubicBezTo>
                      <a:pt x="342051" y="464289"/>
                      <a:pt x="342180" y="457840"/>
                      <a:pt x="342223" y="451433"/>
                    </a:cubicBezTo>
                    <a:cubicBezTo>
                      <a:pt x="342309" y="451347"/>
                      <a:pt x="342438" y="451304"/>
                      <a:pt x="342524" y="451175"/>
                    </a:cubicBezTo>
                    <a:cubicBezTo>
                      <a:pt x="354915" y="438492"/>
                      <a:pt x="336759" y="423228"/>
                      <a:pt x="324196" y="420261"/>
                    </a:cubicBezTo>
                    <a:cubicBezTo>
                      <a:pt x="271450" y="409641"/>
                      <a:pt x="216896" y="418413"/>
                      <a:pt x="163590" y="419788"/>
                    </a:cubicBezTo>
                    <a:cubicBezTo>
                      <a:pt x="129859" y="420949"/>
                      <a:pt x="95656" y="423916"/>
                      <a:pt x="62097" y="427786"/>
                    </a:cubicBezTo>
                    <a:cubicBezTo>
                      <a:pt x="60118" y="427958"/>
                      <a:pt x="58397" y="428560"/>
                      <a:pt x="56849" y="429377"/>
                    </a:cubicBezTo>
                    <a:cubicBezTo>
                      <a:pt x="46910" y="431655"/>
                      <a:pt x="32798" y="444339"/>
                      <a:pt x="28238" y="454959"/>
                    </a:cubicBezTo>
                    <a:cubicBezTo>
                      <a:pt x="4661" y="480627"/>
                      <a:pt x="11029" y="533426"/>
                      <a:pt x="4231" y="565673"/>
                    </a:cubicBezTo>
                    <a:cubicBezTo>
                      <a:pt x="-4933" y="621696"/>
                      <a:pt x="3585" y="674753"/>
                      <a:pt x="3973" y="731507"/>
                    </a:cubicBezTo>
                    <a:cubicBezTo>
                      <a:pt x="4188" y="767839"/>
                      <a:pt x="4188" y="804084"/>
                      <a:pt x="2295" y="840373"/>
                    </a:cubicBezTo>
                    <a:cubicBezTo>
                      <a:pt x="3715" y="868277"/>
                      <a:pt x="-3513" y="899062"/>
                      <a:pt x="10555" y="924601"/>
                    </a:cubicBezTo>
                    <a:cubicBezTo>
                      <a:pt x="36283" y="967339"/>
                      <a:pt x="109638" y="966393"/>
                      <a:pt x="169785" y="965490"/>
                    </a:cubicBezTo>
                    <a:cubicBezTo>
                      <a:pt x="190006" y="965146"/>
                      <a:pt x="208764" y="964845"/>
                      <a:pt x="223693" y="966221"/>
                    </a:cubicBezTo>
                    <a:cubicBezTo>
                      <a:pt x="228899" y="966350"/>
                      <a:pt x="234019" y="966436"/>
                      <a:pt x="239053" y="966436"/>
                    </a:cubicBezTo>
                    <a:cubicBezTo>
                      <a:pt x="270288" y="966436"/>
                      <a:pt x="297694" y="962738"/>
                      <a:pt x="310730" y="940854"/>
                    </a:cubicBezTo>
                    <a:cubicBezTo>
                      <a:pt x="314860" y="938919"/>
                      <a:pt x="318130" y="935178"/>
                      <a:pt x="318990" y="929460"/>
                    </a:cubicBezTo>
                    <a:cubicBezTo>
                      <a:pt x="319765" y="919485"/>
                      <a:pt x="320496" y="909510"/>
                      <a:pt x="321228" y="899492"/>
                    </a:cubicBezTo>
                    <a:cubicBezTo>
                      <a:pt x="330564" y="899707"/>
                      <a:pt x="339900" y="900008"/>
                      <a:pt x="349236" y="900352"/>
                    </a:cubicBezTo>
                    <a:cubicBezTo>
                      <a:pt x="369113" y="901126"/>
                      <a:pt x="388947" y="901943"/>
                      <a:pt x="408824" y="901255"/>
                    </a:cubicBezTo>
                    <a:cubicBezTo>
                      <a:pt x="411319" y="901255"/>
                      <a:pt x="413857" y="901212"/>
                      <a:pt x="416353" y="901212"/>
                    </a:cubicBezTo>
                    <a:cubicBezTo>
                      <a:pt x="416912" y="901212"/>
                      <a:pt x="417514" y="901212"/>
                      <a:pt x="418074" y="901212"/>
                    </a:cubicBezTo>
                    <a:cubicBezTo>
                      <a:pt x="460667" y="920001"/>
                      <a:pt x="494354" y="955945"/>
                      <a:pt x="536044" y="977486"/>
                    </a:cubicBezTo>
                    <a:cubicBezTo>
                      <a:pt x="611206" y="1021944"/>
                      <a:pt x="698371" y="1036906"/>
                      <a:pt x="784633" y="1039572"/>
                    </a:cubicBezTo>
                    <a:cubicBezTo>
                      <a:pt x="789280" y="1039615"/>
                      <a:pt x="793969" y="1039658"/>
                      <a:pt x="798616" y="1039658"/>
                    </a:cubicBezTo>
                    <a:cubicBezTo>
                      <a:pt x="837122" y="1039658"/>
                      <a:pt x="875628" y="1037766"/>
                      <a:pt x="913919" y="1033681"/>
                    </a:cubicBezTo>
                    <a:cubicBezTo>
                      <a:pt x="951048" y="1029769"/>
                      <a:pt x="987489" y="1023835"/>
                      <a:pt x="1025048" y="1024609"/>
                    </a:cubicBezTo>
                    <a:cubicBezTo>
                      <a:pt x="1048798" y="1033380"/>
                      <a:pt x="1077580" y="1033509"/>
                      <a:pt x="1101286" y="1037551"/>
                    </a:cubicBezTo>
                    <a:cubicBezTo>
                      <a:pt x="1114107" y="1040647"/>
                      <a:pt x="1126971" y="1043570"/>
                      <a:pt x="1140222" y="1044387"/>
                    </a:cubicBezTo>
                    <a:cubicBezTo>
                      <a:pt x="1153904" y="1045161"/>
                      <a:pt x="1168403" y="1045892"/>
                      <a:pt x="1183074" y="1045892"/>
                    </a:cubicBezTo>
                    <a:cubicBezTo>
                      <a:pt x="1231131" y="1045892"/>
                      <a:pt x="1281081" y="1038067"/>
                      <a:pt x="1310509" y="997866"/>
                    </a:cubicBezTo>
                    <a:cubicBezTo>
                      <a:pt x="1328450" y="972756"/>
                      <a:pt x="1337055" y="938962"/>
                      <a:pt x="1329698" y="908822"/>
                    </a:cubicBezTo>
                    <a:cubicBezTo>
                      <a:pt x="1328407" y="905554"/>
                      <a:pt x="1326213" y="903275"/>
                      <a:pt x="1323674" y="901813"/>
                    </a:cubicBezTo>
                    <a:cubicBezTo>
                      <a:pt x="1337399" y="892053"/>
                      <a:pt x="1348714" y="879241"/>
                      <a:pt x="1356458" y="862386"/>
                    </a:cubicBezTo>
                    <a:cubicBezTo>
                      <a:pt x="1363729" y="847854"/>
                      <a:pt x="1377626" y="786671"/>
                      <a:pt x="1364719" y="764915"/>
                    </a:cubicBezTo>
                    <a:cubicBezTo>
                      <a:pt x="1391092" y="747846"/>
                      <a:pt x="1404989" y="716330"/>
                      <a:pt x="1407355" y="685287"/>
                    </a:cubicBezTo>
                    <a:cubicBezTo>
                      <a:pt x="1408388" y="659103"/>
                      <a:pt x="1412690" y="626641"/>
                      <a:pt x="1392082" y="607250"/>
                    </a:cubicBezTo>
                    <a:cubicBezTo>
                      <a:pt x="1398707" y="599511"/>
                      <a:pt x="1404774" y="591298"/>
                      <a:pt x="1410238" y="582871"/>
                    </a:cubicBezTo>
                    <a:cubicBezTo>
                      <a:pt x="1424564" y="556429"/>
                      <a:pt x="1428221" y="525343"/>
                      <a:pt x="1427404" y="495633"/>
                    </a:cubicBezTo>
                    <a:cubicBezTo>
                      <a:pt x="1424607" y="405557"/>
                      <a:pt x="1384983" y="361056"/>
                      <a:pt x="1293730" y="358606"/>
                    </a:cubicBezTo>
                    <a:close/>
                    <a:moveTo>
                      <a:pt x="268653" y="933458"/>
                    </a:moveTo>
                    <a:cubicBezTo>
                      <a:pt x="250411" y="936038"/>
                      <a:pt x="231911" y="935565"/>
                      <a:pt x="213454" y="935049"/>
                    </a:cubicBezTo>
                    <a:cubicBezTo>
                      <a:pt x="205710" y="934834"/>
                      <a:pt x="197965" y="934619"/>
                      <a:pt x="190264" y="934662"/>
                    </a:cubicBezTo>
                    <a:cubicBezTo>
                      <a:pt x="181574" y="934533"/>
                      <a:pt x="172797" y="934576"/>
                      <a:pt x="164106" y="934619"/>
                    </a:cubicBezTo>
                    <a:cubicBezTo>
                      <a:pt x="139281" y="934748"/>
                      <a:pt x="114457" y="934877"/>
                      <a:pt x="89891" y="931395"/>
                    </a:cubicBezTo>
                    <a:cubicBezTo>
                      <a:pt x="73456" y="928471"/>
                      <a:pt x="55515" y="927482"/>
                      <a:pt x="42436" y="915916"/>
                    </a:cubicBezTo>
                    <a:cubicBezTo>
                      <a:pt x="36369" y="910026"/>
                      <a:pt x="33401" y="901728"/>
                      <a:pt x="33100" y="893386"/>
                    </a:cubicBezTo>
                    <a:cubicBezTo>
                      <a:pt x="32755" y="875672"/>
                      <a:pt x="33014" y="857915"/>
                      <a:pt x="33143" y="840158"/>
                    </a:cubicBezTo>
                    <a:cubicBezTo>
                      <a:pt x="35423" y="794539"/>
                      <a:pt x="35337" y="748792"/>
                      <a:pt x="34347" y="703087"/>
                    </a:cubicBezTo>
                    <a:cubicBezTo>
                      <a:pt x="30346" y="656996"/>
                      <a:pt x="26775" y="613742"/>
                      <a:pt x="31723" y="566275"/>
                    </a:cubicBezTo>
                    <a:cubicBezTo>
                      <a:pt x="35939" y="543143"/>
                      <a:pt x="28797" y="500792"/>
                      <a:pt x="37316" y="472974"/>
                    </a:cubicBezTo>
                    <a:cubicBezTo>
                      <a:pt x="38348" y="472415"/>
                      <a:pt x="39252" y="471598"/>
                      <a:pt x="39768" y="470480"/>
                    </a:cubicBezTo>
                    <a:cubicBezTo>
                      <a:pt x="41575" y="473232"/>
                      <a:pt x="45576" y="473791"/>
                      <a:pt x="48158" y="471813"/>
                    </a:cubicBezTo>
                    <a:cubicBezTo>
                      <a:pt x="53751" y="467299"/>
                      <a:pt x="59301" y="462698"/>
                      <a:pt x="65066" y="458399"/>
                    </a:cubicBezTo>
                    <a:cubicBezTo>
                      <a:pt x="65926" y="458485"/>
                      <a:pt x="66830" y="458528"/>
                      <a:pt x="67733" y="458528"/>
                    </a:cubicBezTo>
                    <a:cubicBezTo>
                      <a:pt x="72509" y="458528"/>
                      <a:pt x="77414" y="457668"/>
                      <a:pt x="82361" y="456851"/>
                    </a:cubicBezTo>
                    <a:cubicBezTo>
                      <a:pt x="87825" y="455905"/>
                      <a:pt x="93203" y="454959"/>
                      <a:pt x="98409" y="455217"/>
                    </a:cubicBezTo>
                    <a:cubicBezTo>
                      <a:pt x="138808" y="451132"/>
                      <a:pt x="179594" y="449627"/>
                      <a:pt x="220252" y="447263"/>
                    </a:cubicBezTo>
                    <a:cubicBezTo>
                      <a:pt x="242667" y="446575"/>
                      <a:pt x="264953" y="443221"/>
                      <a:pt x="287454" y="443307"/>
                    </a:cubicBezTo>
                    <a:cubicBezTo>
                      <a:pt x="291154" y="443479"/>
                      <a:pt x="295026" y="443350"/>
                      <a:pt x="298985" y="443307"/>
                    </a:cubicBezTo>
                    <a:cubicBezTo>
                      <a:pt x="310343" y="443092"/>
                      <a:pt x="322002" y="442963"/>
                      <a:pt x="331682" y="448338"/>
                    </a:cubicBezTo>
                    <a:cubicBezTo>
                      <a:pt x="323465" y="472587"/>
                      <a:pt x="323723" y="500104"/>
                      <a:pt x="320109" y="525257"/>
                    </a:cubicBezTo>
                    <a:cubicBezTo>
                      <a:pt x="309267" y="599253"/>
                      <a:pt x="299845" y="673678"/>
                      <a:pt x="298253" y="748534"/>
                    </a:cubicBezTo>
                    <a:cubicBezTo>
                      <a:pt x="298167" y="791486"/>
                      <a:pt x="295328" y="833536"/>
                      <a:pt x="292230" y="876016"/>
                    </a:cubicBezTo>
                    <a:cubicBezTo>
                      <a:pt x="289605" y="880273"/>
                      <a:pt x="289261" y="885862"/>
                      <a:pt x="291154" y="890506"/>
                    </a:cubicBezTo>
                    <a:cubicBezTo>
                      <a:pt x="291068" y="891623"/>
                      <a:pt x="290982" y="892784"/>
                      <a:pt x="290896" y="893902"/>
                    </a:cubicBezTo>
                    <a:cubicBezTo>
                      <a:pt x="289907" y="895536"/>
                      <a:pt x="289218" y="897385"/>
                      <a:pt x="289003" y="899363"/>
                    </a:cubicBezTo>
                    <a:cubicBezTo>
                      <a:pt x="287626" y="913594"/>
                      <a:pt x="287024" y="932641"/>
                      <a:pt x="268653" y="933458"/>
                    </a:cubicBezTo>
                    <a:close/>
                    <a:moveTo>
                      <a:pt x="1121507" y="1011367"/>
                    </a:moveTo>
                    <a:cubicBezTo>
                      <a:pt x="1085927" y="999156"/>
                      <a:pt x="1007366" y="1015537"/>
                      <a:pt x="1004655" y="962222"/>
                    </a:cubicBezTo>
                    <a:cubicBezTo>
                      <a:pt x="1004569" y="949324"/>
                      <a:pt x="1004225" y="932770"/>
                      <a:pt x="1016616" y="925074"/>
                    </a:cubicBezTo>
                    <a:cubicBezTo>
                      <a:pt x="1016788" y="924988"/>
                      <a:pt x="1018423" y="924085"/>
                      <a:pt x="1018810" y="924816"/>
                    </a:cubicBezTo>
                    <a:cubicBezTo>
                      <a:pt x="1023155" y="927869"/>
                      <a:pt x="1024489" y="922967"/>
                      <a:pt x="1023026" y="919399"/>
                    </a:cubicBezTo>
                    <a:cubicBezTo>
                      <a:pt x="1049400" y="927138"/>
                      <a:pt x="1076591" y="930922"/>
                      <a:pt x="1104083" y="931911"/>
                    </a:cubicBezTo>
                    <a:cubicBezTo>
                      <a:pt x="1117205" y="931566"/>
                      <a:pt x="1131876" y="931824"/>
                      <a:pt x="1147321" y="932082"/>
                    </a:cubicBezTo>
                    <a:cubicBezTo>
                      <a:pt x="1157518" y="932254"/>
                      <a:pt x="1168101" y="932426"/>
                      <a:pt x="1178814" y="932426"/>
                    </a:cubicBezTo>
                    <a:cubicBezTo>
                      <a:pt x="1220977" y="932426"/>
                      <a:pt x="1265679" y="929847"/>
                      <a:pt x="1301001" y="914497"/>
                    </a:cubicBezTo>
                    <a:cubicBezTo>
                      <a:pt x="1301001" y="914540"/>
                      <a:pt x="1301001" y="914583"/>
                      <a:pt x="1301001" y="914626"/>
                    </a:cubicBezTo>
                    <a:cubicBezTo>
                      <a:pt x="1309520" y="1022632"/>
                      <a:pt x="1200283" y="1021342"/>
                      <a:pt x="1121507" y="1011367"/>
                    </a:cubicBezTo>
                    <a:close/>
                    <a:moveTo>
                      <a:pt x="1325826" y="854905"/>
                    </a:moveTo>
                    <a:cubicBezTo>
                      <a:pt x="1295537" y="905941"/>
                      <a:pt x="1210437" y="900395"/>
                      <a:pt x="1158421" y="901298"/>
                    </a:cubicBezTo>
                    <a:cubicBezTo>
                      <a:pt x="1123314" y="902114"/>
                      <a:pt x="1088508" y="902372"/>
                      <a:pt x="1053702" y="896052"/>
                    </a:cubicBezTo>
                    <a:cubicBezTo>
                      <a:pt x="1030555" y="888958"/>
                      <a:pt x="1001988" y="887410"/>
                      <a:pt x="984649" y="869008"/>
                    </a:cubicBezTo>
                    <a:cubicBezTo>
                      <a:pt x="970581" y="844973"/>
                      <a:pt x="965332" y="809631"/>
                      <a:pt x="984735" y="787144"/>
                    </a:cubicBezTo>
                    <a:cubicBezTo>
                      <a:pt x="1001730" y="799398"/>
                      <a:pt x="1023586" y="806320"/>
                      <a:pt x="1044925" y="806621"/>
                    </a:cubicBezTo>
                    <a:cubicBezTo>
                      <a:pt x="1058306" y="807395"/>
                      <a:pt x="1071729" y="807739"/>
                      <a:pt x="1085152" y="807739"/>
                    </a:cubicBezTo>
                    <a:cubicBezTo>
                      <a:pt x="1132736" y="807739"/>
                      <a:pt x="1180449" y="803396"/>
                      <a:pt x="1227689" y="798452"/>
                    </a:cubicBezTo>
                    <a:cubicBezTo>
                      <a:pt x="1264646" y="794969"/>
                      <a:pt x="1302851" y="791443"/>
                      <a:pt x="1337700" y="777943"/>
                    </a:cubicBezTo>
                    <a:cubicBezTo>
                      <a:pt x="1337872" y="781769"/>
                      <a:pt x="1338302" y="785682"/>
                      <a:pt x="1338474" y="789122"/>
                    </a:cubicBezTo>
                    <a:cubicBezTo>
                      <a:pt x="1339292" y="811565"/>
                      <a:pt x="1335248" y="834482"/>
                      <a:pt x="1325826" y="854905"/>
                    </a:cubicBezTo>
                    <a:close/>
                    <a:moveTo>
                      <a:pt x="1374829" y="694359"/>
                    </a:moveTo>
                    <a:cubicBezTo>
                      <a:pt x="1362309" y="767409"/>
                      <a:pt x="1263441" y="760573"/>
                      <a:pt x="1206608" y="769989"/>
                    </a:cubicBezTo>
                    <a:cubicBezTo>
                      <a:pt x="1146848" y="774116"/>
                      <a:pt x="1087476" y="782199"/>
                      <a:pt x="1027372" y="773772"/>
                    </a:cubicBezTo>
                    <a:cubicBezTo>
                      <a:pt x="989296" y="766807"/>
                      <a:pt x="972861" y="736839"/>
                      <a:pt x="977206" y="700078"/>
                    </a:cubicBezTo>
                    <a:cubicBezTo>
                      <a:pt x="977335" y="678064"/>
                      <a:pt x="977034" y="640657"/>
                      <a:pt x="1000138" y="635412"/>
                    </a:cubicBezTo>
                    <a:cubicBezTo>
                      <a:pt x="1011969" y="645688"/>
                      <a:pt x="1027974" y="650461"/>
                      <a:pt x="1048798" y="652223"/>
                    </a:cubicBezTo>
                    <a:cubicBezTo>
                      <a:pt x="1106148" y="661381"/>
                      <a:pt x="1164186" y="659705"/>
                      <a:pt x="1222096" y="660779"/>
                    </a:cubicBezTo>
                    <a:cubicBezTo>
                      <a:pt x="1225925" y="660779"/>
                      <a:pt x="1229754" y="660779"/>
                      <a:pt x="1233626" y="660779"/>
                    </a:cubicBezTo>
                    <a:cubicBezTo>
                      <a:pt x="1270153" y="660779"/>
                      <a:pt x="1307498" y="659834"/>
                      <a:pt x="1342002" y="647236"/>
                    </a:cubicBezTo>
                    <a:cubicBezTo>
                      <a:pt x="1351984" y="642420"/>
                      <a:pt x="1361234" y="636272"/>
                      <a:pt x="1369795" y="629221"/>
                    </a:cubicBezTo>
                    <a:cubicBezTo>
                      <a:pt x="1370484" y="629866"/>
                      <a:pt x="1371215" y="630511"/>
                      <a:pt x="1372033" y="631069"/>
                    </a:cubicBezTo>
                    <a:cubicBezTo>
                      <a:pt x="1381799" y="649902"/>
                      <a:pt x="1376808" y="673936"/>
                      <a:pt x="1374829" y="694359"/>
                    </a:cubicBezTo>
                    <a:close/>
                    <a:moveTo>
                      <a:pt x="1331849" y="617827"/>
                    </a:moveTo>
                    <a:cubicBezTo>
                      <a:pt x="1297516" y="630597"/>
                      <a:pt x="1261807" y="629694"/>
                      <a:pt x="1224333" y="629780"/>
                    </a:cubicBezTo>
                    <a:cubicBezTo>
                      <a:pt x="1157733" y="628275"/>
                      <a:pt x="1089670" y="631886"/>
                      <a:pt x="1024532" y="615720"/>
                    </a:cubicBezTo>
                    <a:cubicBezTo>
                      <a:pt x="1000654" y="596415"/>
                      <a:pt x="998589" y="532265"/>
                      <a:pt x="1011840" y="505995"/>
                    </a:cubicBezTo>
                    <a:cubicBezTo>
                      <a:pt x="1021951" y="478908"/>
                      <a:pt x="1049916" y="481186"/>
                      <a:pt x="1075515" y="483422"/>
                    </a:cubicBezTo>
                    <a:cubicBezTo>
                      <a:pt x="1082743" y="484067"/>
                      <a:pt x="1089799" y="484712"/>
                      <a:pt x="1096252" y="484712"/>
                    </a:cubicBezTo>
                    <a:cubicBezTo>
                      <a:pt x="1124433" y="486217"/>
                      <a:pt x="1152656" y="486303"/>
                      <a:pt x="1180837" y="485787"/>
                    </a:cubicBezTo>
                    <a:cubicBezTo>
                      <a:pt x="1215642" y="484841"/>
                      <a:pt x="1250707" y="485443"/>
                      <a:pt x="1285340" y="482863"/>
                    </a:cubicBezTo>
                    <a:cubicBezTo>
                      <a:pt x="1298592" y="479767"/>
                      <a:pt x="1299796" y="459817"/>
                      <a:pt x="1287191" y="455045"/>
                    </a:cubicBezTo>
                    <a:cubicBezTo>
                      <a:pt x="1278027" y="452293"/>
                      <a:pt x="1268389" y="452680"/>
                      <a:pt x="1258795" y="453067"/>
                    </a:cubicBezTo>
                    <a:cubicBezTo>
                      <a:pt x="1254191" y="453239"/>
                      <a:pt x="1249631" y="453411"/>
                      <a:pt x="1245114" y="453282"/>
                    </a:cubicBezTo>
                    <a:cubicBezTo>
                      <a:pt x="1210221" y="454701"/>
                      <a:pt x="1175243" y="455174"/>
                      <a:pt x="1140308" y="455045"/>
                    </a:cubicBezTo>
                    <a:cubicBezTo>
                      <a:pt x="1125422" y="455819"/>
                      <a:pt x="1110278" y="454572"/>
                      <a:pt x="1095177" y="453368"/>
                    </a:cubicBezTo>
                    <a:cubicBezTo>
                      <a:pt x="1068932" y="451261"/>
                      <a:pt x="1042688" y="449198"/>
                      <a:pt x="1017691" y="457367"/>
                    </a:cubicBezTo>
                    <a:cubicBezTo>
                      <a:pt x="967010" y="481272"/>
                      <a:pt x="967999" y="550366"/>
                      <a:pt x="979142" y="597447"/>
                    </a:cubicBezTo>
                    <a:cubicBezTo>
                      <a:pt x="982240" y="609658"/>
                      <a:pt x="986543" y="619289"/>
                      <a:pt x="992222" y="626856"/>
                    </a:cubicBezTo>
                    <a:cubicBezTo>
                      <a:pt x="983961" y="629178"/>
                      <a:pt x="976303" y="634208"/>
                      <a:pt x="972345" y="640443"/>
                    </a:cubicBezTo>
                    <a:cubicBezTo>
                      <a:pt x="958276" y="663617"/>
                      <a:pt x="958792" y="692338"/>
                      <a:pt x="954533" y="718394"/>
                    </a:cubicBezTo>
                    <a:cubicBezTo>
                      <a:pt x="950618" y="742514"/>
                      <a:pt x="958964" y="762722"/>
                      <a:pt x="973721" y="777728"/>
                    </a:cubicBezTo>
                    <a:cubicBezTo>
                      <a:pt x="970968" y="780179"/>
                      <a:pt x="968473" y="783145"/>
                      <a:pt x="966279" y="786585"/>
                    </a:cubicBezTo>
                    <a:cubicBezTo>
                      <a:pt x="945455" y="816252"/>
                      <a:pt x="943820" y="860194"/>
                      <a:pt x="965117" y="890033"/>
                    </a:cubicBezTo>
                    <a:cubicBezTo>
                      <a:pt x="976862" y="904436"/>
                      <a:pt x="995319" y="910714"/>
                      <a:pt x="1012529" y="916088"/>
                    </a:cubicBezTo>
                    <a:cubicBezTo>
                      <a:pt x="1012141" y="916174"/>
                      <a:pt x="1011797" y="916303"/>
                      <a:pt x="1011453" y="916389"/>
                    </a:cubicBezTo>
                    <a:cubicBezTo>
                      <a:pt x="986112" y="927826"/>
                      <a:pt x="979142" y="976196"/>
                      <a:pt x="991318" y="999113"/>
                    </a:cubicBezTo>
                    <a:cubicBezTo>
                      <a:pt x="994158" y="1003498"/>
                      <a:pt x="997427" y="1007239"/>
                      <a:pt x="1000998" y="1010550"/>
                    </a:cubicBezTo>
                    <a:cubicBezTo>
                      <a:pt x="967741" y="1008400"/>
                      <a:pt x="934226" y="1009518"/>
                      <a:pt x="900797" y="1010636"/>
                    </a:cubicBezTo>
                    <a:cubicBezTo>
                      <a:pt x="878898" y="1011367"/>
                      <a:pt x="857042" y="1012098"/>
                      <a:pt x="835272" y="1011926"/>
                    </a:cubicBezTo>
                    <a:cubicBezTo>
                      <a:pt x="781837" y="1012270"/>
                      <a:pt x="728273" y="1008228"/>
                      <a:pt x="675784" y="998124"/>
                    </a:cubicBezTo>
                    <a:cubicBezTo>
                      <a:pt x="675870" y="998124"/>
                      <a:pt x="675956" y="998167"/>
                      <a:pt x="675999" y="998167"/>
                    </a:cubicBezTo>
                    <a:cubicBezTo>
                      <a:pt x="675698" y="998124"/>
                      <a:pt x="675397" y="998038"/>
                      <a:pt x="675096" y="997995"/>
                    </a:cubicBezTo>
                    <a:cubicBezTo>
                      <a:pt x="674924" y="997952"/>
                      <a:pt x="674752" y="997909"/>
                      <a:pt x="674579" y="997909"/>
                    </a:cubicBezTo>
                    <a:lnTo>
                      <a:pt x="674622" y="997909"/>
                    </a:lnTo>
                    <a:cubicBezTo>
                      <a:pt x="622091" y="988235"/>
                      <a:pt x="572872" y="964372"/>
                      <a:pt x="526493" y="936597"/>
                    </a:cubicBezTo>
                    <a:cubicBezTo>
                      <a:pt x="496290" y="913035"/>
                      <a:pt x="465614" y="889001"/>
                      <a:pt x="430636" y="872920"/>
                    </a:cubicBezTo>
                    <a:cubicBezTo>
                      <a:pt x="417127" y="868535"/>
                      <a:pt x="401251" y="858603"/>
                      <a:pt x="387097" y="864235"/>
                    </a:cubicBezTo>
                    <a:cubicBezTo>
                      <a:pt x="382192" y="866944"/>
                      <a:pt x="379869" y="871759"/>
                      <a:pt x="379740" y="876661"/>
                    </a:cubicBezTo>
                    <a:cubicBezTo>
                      <a:pt x="360938" y="873866"/>
                      <a:pt x="342094" y="871802"/>
                      <a:pt x="323164" y="870470"/>
                    </a:cubicBezTo>
                    <a:cubicBezTo>
                      <a:pt x="326089" y="827001"/>
                      <a:pt x="328155" y="783489"/>
                      <a:pt x="327595" y="739935"/>
                    </a:cubicBezTo>
                    <a:cubicBezTo>
                      <a:pt x="329359" y="659963"/>
                      <a:pt x="337663" y="580420"/>
                      <a:pt x="340932" y="500534"/>
                    </a:cubicBezTo>
                    <a:cubicBezTo>
                      <a:pt x="341148" y="500534"/>
                      <a:pt x="341363" y="500620"/>
                      <a:pt x="341578" y="500620"/>
                    </a:cubicBezTo>
                    <a:cubicBezTo>
                      <a:pt x="341707" y="500620"/>
                      <a:pt x="341793" y="500620"/>
                      <a:pt x="341922" y="500620"/>
                    </a:cubicBezTo>
                    <a:cubicBezTo>
                      <a:pt x="359347" y="500104"/>
                      <a:pt x="376814" y="499245"/>
                      <a:pt x="394195" y="497697"/>
                    </a:cubicBezTo>
                    <a:cubicBezTo>
                      <a:pt x="435068" y="492064"/>
                      <a:pt x="479597" y="486346"/>
                      <a:pt x="517544" y="468417"/>
                    </a:cubicBezTo>
                    <a:cubicBezTo>
                      <a:pt x="510961" y="476973"/>
                      <a:pt x="504422" y="485486"/>
                      <a:pt x="497710" y="493870"/>
                    </a:cubicBezTo>
                    <a:cubicBezTo>
                      <a:pt x="486567" y="509907"/>
                      <a:pt x="470304" y="527364"/>
                      <a:pt x="472326" y="548174"/>
                    </a:cubicBezTo>
                    <a:cubicBezTo>
                      <a:pt x="473100" y="551226"/>
                      <a:pt x="477360" y="552086"/>
                      <a:pt x="479253" y="549550"/>
                    </a:cubicBezTo>
                    <a:cubicBezTo>
                      <a:pt x="501195" y="516658"/>
                      <a:pt x="530236" y="488324"/>
                      <a:pt x="556265" y="458356"/>
                    </a:cubicBezTo>
                    <a:cubicBezTo>
                      <a:pt x="589221" y="416005"/>
                      <a:pt x="637063" y="390594"/>
                      <a:pt x="675182" y="353876"/>
                    </a:cubicBezTo>
                    <a:cubicBezTo>
                      <a:pt x="718463" y="304345"/>
                      <a:pt x="761401" y="253094"/>
                      <a:pt x="791689" y="194276"/>
                    </a:cubicBezTo>
                    <a:cubicBezTo>
                      <a:pt x="816127" y="144143"/>
                      <a:pt x="833121" y="90742"/>
                      <a:pt x="855106" y="39491"/>
                    </a:cubicBezTo>
                    <a:cubicBezTo>
                      <a:pt x="881565" y="28871"/>
                      <a:pt x="910692" y="29860"/>
                      <a:pt x="939475" y="30806"/>
                    </a:cubicBezTo>
                    <a:cubicBezTo>
                      <a:pt x="952296" y="31236"/>
                      <a:pt x="965117" y="31666"/>
                      <a:pt x="977594" y="31064"/>
                    </a:cubicBezTo>
                    <a:cubicBezTo>
                      <a:pt x="1000224" y="114562"/>
                      <a:pt x="931688" y="204337"/>
                      <a:pt x="902131" y="280224"/>
                    </a:cubicBezTo>
                    <a:cubicBezTo>
                      <a:pt x="891375" y="310708"/>
                      <a:pt x="882297" y="342783"/>
                      <a:pt x="881221" y="375202"/>
                    </a:cubicBezTo>
                    <a:cubicBezTo>
                      <a:pt x="881866" y="417209"/>
                      <a:pt x="879371" y="458442"/>
                      <a:pt x="870078" y="499760"/>
                    </a:cubicBezTo>
                    <a:cubicBezTo>
                      <a:pt x="857472" y="576938"/>
                      <a:pt x="832605" y="609830"/>
                      <a:pt x="781665" y="667444"/>
                    </a:cubicBezTo>
                    <a:cubicBezTo>
                      <a:pt x="773964" y="676043"/>
                      <a:pt x="762261" y="684427"/>
                      <a:pt x="752581" y="691263"/>
                    </a:cubicBezTo>
                    <a:cubicBezTo>
                      <a:pt x="743460" y="695692"/>
                      <a:pt x="736748" y="705495"/>
                      <a:pt x="742470" y="715384"/>
                    </a:cubicBezTo>
                    <a:cubicBezTo>
                      <a:pt x="745267" y="720200"/>
                      <a:pt x="750688" y="723037"/>
                      <a:pt x="756066" y="723037"/>
                    </a:cubicBezTo>
                    <a:cubicBezTo>
                      <a:pt x="758690" y="723037"/>
                      <a:pt x="761315" y="722349"/>
                      <a:pt x="763638" y="720888"/>
                    </a:cubicBezTo>
                    <a:cubicBezTo>
                      <a:pt x="782955" y="708806"/>
                      <a:pt x="800767" y="694359"/>
                      <a:pt x="814793" y="676301"/>
                    </a:cubicBezTo>
                    <a:cubicBezTo>
                      <a:pt x="845081" y="640529"/>
                      <a:pt x="876532" y="603638"/>
                      <a:pt x="888449" y="557246"/>
                    </a:cubicBezTo>
                    <a:cubicBezTo>
                      <a:pt x="897828" y="520785"/>
                      <a:pt x="905744" y="483766"/>
                      <a:pt x="910004" y="446317"/>
                    </a:cubicBezTo>
                    <a:cubicBezTo>
                      <a:pt x="914392" y="414156"/>
                      <a:pt x="909143" y="381393"/>
                      <a:pt x="914779" y="349361"/>
                    </a:cubicBezTo>
                    <a:cubicBezTo>
                      <a:pt x="914908" y="348588"/>
                      <a:pt x="915124" y="347814"/>
                      <a:pt x="915296" y="347040"/>
                    </a:cubicBezTo>
                    <a:cubicBezTo>
                      <a:pt x="945627" y="373611"/>
                      <a:pt x="1018122" y="375976"/>
                      <a:pt x="1049271" y="377997"/>
                    </a:cubicBezTo>
                    <a:cubicBezTo>
                      <a:pt x="1109547" y="382511"/>
                      <a:pt x="1170038" y="382898"/>
                      <a:pt x="1230314" y="386596"/>
                    </a:cubicBezTo>
                    <a:cubicBezTo>
                      <a:pt x="1272649" y="388703"/>
                      <a:pt x="1316532" y="385478"/>
                      <a:pt x="1356802" y="402848"/>
                    </a:cubicBezTo>
                    <a:cubicBezTo>
                      <a:pt x="1372635" y="411404"/>
                      <a:pt x="1381498" y="429204"/>
                      <a:pt x="1388425" y="445156"/>
                    </a:cubicBezTo>
                    <a:cubicBezTo>
                      <a:pt x="1407398" y="512960"/>
                      <a:pt x="1397417" y="580893"/>
                      <a:pt x="1331849" y="6178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55" name="Google Shape;55;p21"/>
            <p:cNvSpPr/>
            <p:nvPr/>
          </p:nvSpPr>
          <p:spPr>
            <a:xfrm>
              <a:off x="8093076" y="1684545"/>
              <a:ext cx="2101852" cy="1765338"/>
            </a:xfrm>
            <a:custGeom>
              <a:avLst/>
              <a:gdLst/>
              <a:ahLst/>
              <a:cxnLst/>
              <a:rect l="l" t="t" r="r" b="b"/>
              <a:pathLst>
                <a:path w="2101852" h="1765338" extrusionOk="0">
                  <a:moveTo>
                    <a:pt x="1737493" y="744233"/>
                  </a:moveTo>
                  <a:cubicBezTo>
                    <a:pt x="1751820" y="717791"/>
                    <a:pt x="1755477" y="686705"/>
                    <a:pt x="1754659" y="656995"/>
                  </a:cubicBezTo>
                  <a:cubicBezTo>
                    <a:pt x="1751906" y="566876"/>
                    <a:pt x="1712281" y="522419"/>
                    <a:pt x="1621028" y="519925"/>
                  </a:cubicBezTo>
                  <a:cubicBezTo>
                    <a:pt x="1560580" y="517646"/>
                    <a:pt x="1500219" y="515324"/>
                    <a:pt x="1439728" y="514636"/>
                  </a:cubicBezTo>
                  <a:cubicBezTo>
                    <a:pt x="1393219" y="510509"/>
                    <a:pt x="1285316" y="519366"/>
                    <a:pt x="1246681" y="491118"/>
                  </a:cubicBezTo>
                  <a:cubicBezTo>
                    <a:pt x="1264751" y="422754"/>
                    <a:pt x="1306054" y="362947"/>
                    <a:pt x="1328813" y="296003"/>
                  </a:cubicBezTo>
                  <a:cubicBezTo>
                    <a:pt x="1341161" y="260403"/>
                    <a:pt x="1358757" y="151580"/>
                    <a:pt x="1295083" y="162071"/>
                  </a:cubicBezTo>
                  <a:cubicBezTo>
                    <a:pt x="1282434" y="162802"/>
                    <a:pt x="1269484" y="162501"/>
                    <a:pt x="1256491" y="162157"/>
                  </a:cubicBezTo>
                  <a:cubicBezTo>
                    <a:pt x="1226202" y="161383"/>
                    <a:pt x="1195656" y="160610"/>
                    <a:pt x="1168120" y="173336"/>
                  </a:cubicBezTo>
                  <a:cubicBezTo>
                    <a:pt x="1160548" y="177378"/>
                    <a:pt x="1154740" y="184257"/>
                    <a:pt x="1152675" y="192684"/>
                  </a:cubicBezTo>
                  <a:cubicBezTo>
                    <a:pt x="1146738" y="208378"/>
                    <a:pt x="1139725" y="223598"/>
                    <a:pt x="1133487" y="239163"/>
                  </a:cubicBezTo>
                  <a:cubicBezTo>
                    <a:pt x="1113180" y="291918"/>
                    <a:pt x="1095110" y="345749"/>
                    <a:pt x="1061465" y="392055"/>
                  </a:cubicBezTo>
                  <a:cubicBezTo>
                    <a:pt x="1025756" y="441243"/>
                    <a:pt x="990046" y="492880"/>
                    <a:pt x="940612" y="529298"/>
                  </a:cubicBezTo>
                  <a:cubicBezTo>
                    <a:pt x="915099" y="546840"/>
                    <a:pt x="893975" y="568897"/>
                    <a:pt x="874442" y="592459"/>
                  </a:cubicBezTo>
                  <a:cubicBezTo>
                    <a:pt x="868720" y="596844"/>
                    <a:pt x="862697" y="600843"/>
                    <a:pt x="856286" y="604196"/>
                  </a:cubicBezTo>
                  <a:cubicBezTo>
                    <a:pt x="815242" y="621868"/>
                    <a:pt x="769336" y="627027"/>
                    <a:pt x="724936" y="630854"/>
                  </a:cubicBezTo>
                  <a:cubicBezTo>
                    <a:pt x="706393" y="631843"/>
                    <a:pt x="687807" y="632144"/>
                    <a:pt x="669263" y="632058"/>
                  </a:cubicBezTo>
                  <a:cubicBezTo>
                    <a:pt x="669220" y="632058"/>
                    <a:pt x="669220" y="632058"/>
                    <a:pt x="669220" y="632058"/>
                  </a:cubicBezTo>
                  <a:cubicBezTo>
                    <a:pt x="669349" y="625651"/>
                    <a:pt x="669479" y="619245"/>
                    <a:pt x="669522" y="612796"/>
                  </a:cubicBezTo>
                  <a:cubicBezTo>
                    <a:pt x="669608" y="612753"/>
                    <a:pt x="669694" y="612667"/>
                    <a:pt x="669823" y="612538"/>
                  </a:cubicBezTo>
                  <a:cubicBezTo>
                    <a:pt x="682213" y="599811"/>
                    <a:pt x="664058" y="584590"/>
                    <a:pt x="651495" y="581624"/>
                  </a:cubicBezTo>
                  <a:cubicBezTo>
                    <a:pt x="598791" y="571004"/>
                    <a:pt x="544194" y="579775"/>
                    <a:pt x="490888" y="581151"/>
                  </a:cubicBezTo>
                  <a:cubicBezTo>
                    <a:pt x="457158" y="582312"/>
                    <a:pt x="422954" y="585278"/>
                    <a:pt x="389396" y="589148"/>
                  </a:cubicBezTo>
                  <a:cubicBezTo>
                    <a:pt x="387374" y="589320"/>
                    <a:pt x="385524" y="589922"/>
                    <a:pt x="383932" y="590825"/>
                  </a:cubicBezTo>
                  <a:cubicBezTo>
                    <a:pt x="374036" y="593190"/>
                    <a:pt x="360054" y="605787"/>
                    <a:pt x="355493" y="616321"/>
                  </a:cubicBezTo>
                  <a:cubicBezTo>
                    <a:pt x="331873" y="641990"/>
                    <a:pt x="338327" y="694788"/>
                    <a:pt x="331486" y="727078"/>
                  </a:cubicBezTo>
                  <a:cubicBezTo>
                    <a:pt x="322322" y="783102"/>
                    <a:pt x="330841" y="836158"/>
                    <a:pt x="331228" y="892870"/>
                  </a:cubicBezTo>
                  <a:cubicBezTo>
                    <a:pt x="331400" y="929201"/>
                    <a:pt x="331400" y="965446"/>
                    <a:pt x="329507" y="1001735"/>
                  </a:cubicBezTo>
                  <a:cubicBezTo>
                    <a:pt x="330927" y="1029639"/>
                    <a:pt x="323699" y="1060467"/>
                    <a:pt x="337768" y="1085964"/>
                  </a:cubicBezTo>
                  <a:cubicBezTo>
                    <a:pt x="363496" y="1128701"/>
                    <a:pt x="436894" y="1127755"/>
                    <a:pt x="496997" y="1126852"/>
                  </a:cubicBezTo>
                  <a:cubicBezTo>
                    <a:pt x="517218" y="1126508"/>
                    <a:pt x="535977" y="1126207"/>
                    <a:pt x="550906" y="1127583"/>
                  </a:cubicBezTo>
                  <a:cubicBezTo>
                    <a:pt x="556112" y="1127712"/>
                    <a:pt x="561231" y="1127798"/>
                    <a:pt x="566265" y="1127798"/>
                  </a:cubicBezTo>
                  <a:cubicBezTo>
                    <a:pt x="597500" y="1127798"/>
                    <a:pt x="624949" y="1124144"/>
                    <a:pt x="637942" y="1102259"/>
                  </a:cubicBezTo>
                  <a:cubicBezTo>
                    <a:pt x="642073" y="1100367"/>
                    <a:pt x="645342" y="1096583"/>
                    <a:pt x="646246" y="1090865"/>
                  </a:cubicBezTo>
                  <a:cubicBezTo>
                    <a:pt x="647020" y="1080890"/>
                    <a:pt x="647752" y="1070872"/>
                    <a:pt x="648526" y="1060854"/>
                  </a:cubicBezTo>
                  <a:cubicBezTo>
                    <a:pt x="657862" y="1061069"/>
                    <a:pt x="667155" y="1061413"/>
                    <a:pt x="676491" y="1061800"/>
                  </a:cubicBezTo>
                  <a:cubicBezTo>
                    <a:pt x="696368" y="1062574"/>
                    <a:pt x="716202" y="1063348"/>
                    <a:pt x="736079" y="1062703"/>
                  </a:cubicBezTo>
                  <a:cubicBezTo>
                    <a:pt x="738574" y="1062703"/>
                    <a:pt x="741113" y="1062660"/>
                    <a:pt x="743608" y="1062660"/>
                  </a:cubicBezTo>
                  <a:cubicBezTo>
                    <a:pt x="744253" y="1062660"/>
                    <a:pt x="744856" y="1062617"/>
                    <a:pt x="745458" y="1062617"/>
                  </a:cubicBezTo>
                  <a:cubicBezTo>
                    <a:pt x="788051" y="1081406"/>
                    <a:pt x="821653" y="1117393"/>
                    <a:pt x="863299" y="1138934"/>
                  </a:cubicBezTo>
                  <a:cubicBezTo>
                    <a:pt x="938461" y="1183392"/>
                    <a:pt x="1025627" y="1198354"/>
                    <a:pt x="1111932" y="1201020"/>
                  </a:cubicBezTo>
                  <a:cubicBezTo>
                    <a:pt x="1116578" y="1201063"/>
                    <a:pt x="1121268" y="1201106"/>
                    <a:pt x="1125914" y="1201106"/>
                  </a:cubicBezTo>
                  <a:cubicBezTo>
                    <a:pt x="1164420" y="1201106"/>
                    <a:pt x="1202926" y="1199214"/>
                    <a:pt x="1241217" y="1195130"/>
                  </a:cubicBezTo>
                  <a:cubicBezTo>
                    <a:pt x="1278217" y="1191217"/>
                    <a:pt x="1314529" y="1185241"/>
                    <a:pt x="1351960" y="1185929"/>
                  </a:cubicBezTo>
                  <a:cubicBezTo>
                    <a:pt x="1375795" y="1194829"/>
                    <a:pt x="1404793" y="1194915"/>
                    <a:pt x="1428584" y="1198999"/>
                  </a:cubicBezTo>
                  <a:cubicBezTo>
                    <a:pt x="1441406" y="1202095"/>
                    <a:pt x="1454269" y="1205019"/>
                    <a:pt x="1467521" y="1205836"/>
                  </a:cubicBezTo>
                  <a:cubicBezTo>
                    <a:pt x="1481202" y="1206566"/>
                    <a:pt x="1495701" y="1207297"/>
                    <a:pt x="1510372" y="1207297"/>
                  </a:cubicBezTo>
                  <a:cubicBezTo>
                    <a:pt x="1558429" y="1207297"/>
                    <a:pt x="1608380" y="1199515"/>
                    <a:pt x="1637808" y="1159314"/>
                  </a:cubicBezTo>
                  <a:cubicBezTo>
                    <a:pt x="1655748" y="1134205"/>
                    <a:pt x="1664353" y="1100367"/>
                    <a:pt x="1656996" y="1070227"/>
                  </a:cubicBezTo>
                  <a:cubicBezTo>
                    <a:pt x="1655705" y="1066959"/>
                    <a:pt x="1653597" y="1064638"/>
                    <a:pt x="1651016" y="1063219"/>
                  </a:cubicBezTo>
                  <a:cubicBezTo>
                    <a:pt x="1664740" y="1053459"/>
                    <a:pt x="1676012" y="1040603"/>
                    <a:pt x="1683757" y="1023835"/>
                  </a:cubicBezTo>
                  <a:cubicBezTo>
                    <a:pt x="1690985" y="1009302"/>
                    <a:pt x="1704924" y="948162"/>
                    <a:pt x="1692060" y="926363"/>
                  </a:cubicBezTo>
                  <a:cubicBezTo>
                    <a:pt x="1718391" y="909294"/>
                    <a:pt x="1732287" y="877735"/>
                    <a:pt x="1734653" y="846735"/>
                  </a:cubicBezTo>
                  <a:cubicBezTo>
                    <a:pt x="1735686" y="820508"/>
                    <a:pt x="1739988" y="788089"/>
                    <a:pt x="1719380" y="768698"/>
                  </a:cubicBezTo>
                  <a:cubicBezTo>
                    <a:pt x="1725963" y="760873"/>
                    <a:pt x="1732029" y="752661"/>
                    <a:pt x="1737493" y="744233"/>
                  </a:cubicBezTo>
                  <a:close/>
                  <a:moveTo>
                    <a:pt x="2092049" y="844671"/>
                  </a:moveTo>
                  <a:cubicBezTo>
                    <a:pt x="2095577" y="968929"/>
                    <a:pt x="2104182" y="1093230"/>
                    <a:pt x="2101256" y="1217573"/>
                  </a:cubicBezTo>
                  <a:cubicBezTo>
                    <a:pt x="2099966" y="1283443"/>
                    <a:pt x="2080003" y="1337703"/>
                    <a:pt x="2043734" y="1392437"/>
                  </a:cubicBezTo>
                  <a:cubicBezTo>
                    <a:pt x="2034914" y="1404476"/>
                    <a:pt x="2023169" y="1414537"/>
                    <a:pt x="2010219" y="1421932"/>
                  </a:cubicBezTo>
                  <a:cubicBezTo>
                    <a:pt x="1996709" y="1428467"/>
                    <a:pt x="1981694" y="1430445"/>
                    <a:pt x="1967195" y="1433756"/>
                  </a:cubicBezTo>
                  <a:cubicBezTo>
                    <a:pt x="1920902" y="1445408"/>
                    <a:pt x="1872931" y="1442097"/>
                    <a:pt x="1825691" y="1440635"/>
                  </a:cubicBezTo>
                  <a:cubicBezTo>
                    <a:pt x="1754272" y="1435046"/>
                    <a:pt x="1682552" y="1431692"/>
                    <a:pt x="1610531" y="1432466"/>
                  </a:cubicBezTo>
                  <a:cubicBezTo>
                    <a:pt x="1563893" y="1431262"/>
                    <a:pt x="1517127" y="1430101"/>
                    <a:pt x="1470575" y="1433369"/>
                  </a:cubicBezTo>
                  <a:cubicBezTo>
                    <a:pt x="1406427" y="1435003"/>
                    <a:pt x="1342581" y="1434874"/>
                    <a:pt x="1278562" y="1441452"/>
                  </a:cubicBezTo>
                  <a:cubicBezTo>
                    <a:pt x="1262772" y="1442828"/>
                    <a:pt x="1247068" y="1445279"/>
                    <a:pt x="1231537" y="1448374"/>
                  </a:cubicBezTo>
                  <a:cubicBezTo>
                    <a:pt x="1225772" y="1449492"/>
                    <a:pt x="1219534" y="1450352"/>
                    <a:pt x="1215188" y="1454738"/>
                  </a:cubicBezTo>
                  <a:cubicBezTo>
                    <a:pt x="1211402" y="1458908"/>
                    <a:pt x="1210585" y="1464627"/>
                    <a:pt x="1207788" y="1469485"/>
                  </a:cubicBezTo>
                  <a:cubicBezTo>
                    <a:pt x="1191568" y="1502721"/>
                    <a:pt x="1172079" y="1534882"/>
                    <a:pt x="1154439" y="1567473"/>
                  </a:cubicBezTo>
                  <a:cubicBezTo>
                    <a:pt x="1139596" y="1599160"/>
                    <a:pt x="1123505" y="1630203"/>
                    <a:pt x="1104790" y="1659913"/>
                  </a:cubicBezTo>
                  <a:cubicBezTo>
                    <a:pt x="1081944" y="1695987"/>
                    <a:pt x="1060992" y="1734210"/>
                    <a:pt x="1031435" y="1765339"/>
                  </a:cubicBezTo>
                  <a:cubicBezTo>
                    <a:pt x="1031349" y="1765253"/>
                    <a:pt x="1031306" y="1765124"/>
                    <a:pt x="1031177" y="1765038"/>
                  </a:cubicBezTo>
                  <a:cubicBezTo>
                    <a:pt x="1028638" y="1761555"/>
                    <a:pt x="1026057" y="1758073"/>
                    <a:pt x="1023476" y="1754590"/>
                  </a:cubicBezTo>
                  <a:cubicBezTo>
                    <a:pt x="984668" y="1698996"/>
                    <a:pt x="951196" y="1639705"/>
                    <a:pt x="911442" y="1584671"/>
                  </a:cubicBezTo>
                  <a:cubicBezTo>
                    <a:pt x="883735" y="1538794"/>
                    <a:pt x="855211" y="1492918"/>
                    <a:pt x="826127" y="1447816"/>
                  </a:cubicBezTo>
                  <a:cubicBezTo>
                    <a:pt x="814597" y="1428811"/>
                    <a:pt x="804744" y="1408732"/>
                    <a:pt x="791579" y="1390803"/>
                  </a:cubicBezTo>
                  <a:cubicBezTo>
                    <a:pt x="784910" y="1382806"/>
                    <a:pt x="774972" y="1382075"/>
                    <a:pt x="764905" y="1382075"/>
                  </a:cubicBezTo>
                  <a:cubicBezTo>
                    <a:pt x="763743" y="1382075"/>
                    <a:pt x="762581" y="1382118"/>
                    <a:pt x="761420" y="1382118"/>
                  </a:cubicBezTo>
                  <a:cubicBezTo>
                    <a:pt x="757160" y="1382161"/>
                    <a:pt x="752987" y="1382161"/>
                    <a:pt x="749072" y="1381731"/>
                  </a:cubicBezTo>
                  <a:cubicBezTo>
                    <a:pt x="728421" y="1381301"/>
                    <a:pt x="707812" y="1381473"/>
                    <a:pt x="687161" y="1381387"/>
                  </a:cubicBezTo>
                  <a:cubicBezTo>
                    <a:pt x="644783" y="1381430"/>
                    <a:pt x="603438" y="1378076"/>
                    <a:pt x="560629" y="1375110"/>
                  </a:cubicBezTo>
                  <a:cubicBezTo>
                    <a:pt x="517907" y="1371627"/>
                    <a:pt x="475271" y="1367714"/>
                    <a:pt x="432548" y="1364103"/>
                  </a:cubicBezTo>
                  <a:cubicBezTo>
                    <a:pt x="361560" y="1359029"/>
                    <a:pt x="289926" y="1356794"/>
                    <a:pt x="219883" y="1342605"/>
                  </a:cubicBezTo>
                  <a:cubicBezTo>
                    <a:pt x="175698" y="1332243"/>
                    <a:pt x="125361" y="1326611"/>
                    <a:pt x="86554" y="1300125"/>
                  </a:cubicBezTo>
                  <a:cubicBezTo>
                    <a:pt x="65257" y="1288086"/>
                    <a:pt x="43788" y="1274457"/>
                    <a:pt x="32215" y="1252099"/>
                  </a:cubicBezTo>
                  <a:cubicBezTo>
                    <a:pt x="7132" y="1207211"/>
                    <a:pt x="10015" y="1153080"/>
                    <a:pt x="4680" y="1103334"/>
                  </a:cubicBezTo>
                  <a:cubicBezTo>
                    <a:pt x="-956" y="1031918"/>
                    <a:pt x="33" y="958266"/>
                    <a:pt x="120" y="886420"/>
                  </a:cubicBezTo>
                  <a:cubicBezTo>
                    <a:pt x="765" y="705107"/>
                    <a:pt x="-784" y="523665"/>
                    <a:pt x="4551" y="342438"/>
                  </a:cubicBezTo>
                  <a:cubicBezTo>
                    <a:pt x="6143" y="262251"/>
                    <a:pt x="8896" y="182064"/>
                    <a:pt x="20943" y="102694"/>
                  </a:cubicBezTo>
                  <a:cubicBezTo>
                    <a:pt x="26278" y="69889"/>
                    <a:pt x="28945" y="32009"/>
                    <a:pt x="58717" y="11500"/>
                  </a:cubicBezTo>
                  <a:cubicBezTo>
                    <a:pt x="65343" y="12016"/>
                    <a:pt x="69818" y="5137"/>
                    <a:pt x="76142" y="3761"/>
                  </a:cubicBezTo>
                  <a:cubicBezTo>
                    <a:pt x="85349" y="-194"/>
                    <a:pt x="94126" y="63"/>
                    <a:pt x="104236" y="278"/>
                  </a:cubicBezTo>
                  <a:cubicBezTo>
                    <a:pt x="149669" y="-925"/>
                    <a:pt x="195102" y="2127"/>
                    <a:pt x="240535" y="2729"/>
                  </a:cubicBezTo>
                  <a:cubicBezTo>
                    <a:pt x="310663" y="4363"/>
                    <a:pt x="380834" y="4191"/>
                    <a:pt x="450919" y="5911"/>
                  </a:cubicBezTo>
                  <a:cubicBezTo>
                    <a:pt x="489124" y="8706"/>
                    <a:pt x="527286" y="14596"/>
                    <a:pt x="565620" y="16230"/>
                  </a:cubicBezTo>
                  <a:cubicBezTo>
                    <a:pt x="616302" y="18896"/>
                    <a:pt x="667026" y="18595"/>
                    <a:pt x="717751" y="18337"/>
                  </a:cubicBezTo>
                  <a:cubicBezTo>
                    <a:pt x="751008" y="18165"/>
                    <a:pt x="784308" y="17993"/>
                    <a:pt x="817565" y="18638"/>
                  </a:cubicBezTo>
                  <a:cubicBezTo>
                    <a:pt x="902709" y="19670"/>
                    <a:pt x="987637" y="26807"/>
                    <a:pt x="1072780" y="27065"/>
                  </a:cubicBezTo>
                  <a:cubicBezTo>
                    <a:pt x="1105478" y="27237"/>
                    <a:pt x="1138262" y="27151"/>
                    <a:pt x="1170960" y="27022"/>
                  </a:cubicBezTo>
                  <a:cubicBezTo>
                    <a:pt x="1235065" y="26807"/>
                    <a:pt x="1299170" y="26592"/>
                    <a:pt x="1363232" y="28785"/>
                  </a:cubicBezTo>
                  <a:cubicBezTo>
                    <a:pt x="1447558" y="33213"/>
                    <a:pt x="1532013" y="30418"/>
                    <a:pt x="1616382" y="32482"/>
                  </a:cubicBezTo>
                  <a:cubicBezTo>
                    <a:pt x="1689091" y="33514"/>
                    <a:pt x="1761887" y="34890"/>
                    <a:pt x="1834468" y="39104"/>
                  </a:cubicBezTo>
                  <a:cubicBezTo>
                    <a:pt x="1894141" y="43489"/>
                    <a:pt x="1956052" y="48993"/>
                    <a:pt x="2011337" y="74317"/>
                  </a:cubicBezTo>
                  <a:cubicBezTo>
                    <a:pt x="2049413" y="90655"/>
                    <a:pt x="2068300" y="129739"/>
                    <a:pt x="2076303" y="168349"/>
                  </a:cubicBezTo>
                  <a:cubicBezTo>
                    <a:pt x="2093770" y="230994"/>
                    <a:pt x="2086198" y="296777"/>
                    <a:pt x="2088048" y="361099"/>
                  </a:cubicBezTo>
                  <a:cubicBezTo>
                    <a:pt x="2088607" y="431483"/>
                    <a:pt x="2088134" y="501824"/>
                    <a:pt x="2089726" y="572165"/>
                  </a:cubicBezTo>
                  <a:cubicBezTo>
                    <a:pt x="2093254" y="662800"/>
                    <a:pt x="2090931" y="753778"/>
                    <a:pt x="2092049" y="8446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6" name="Google Shape;56;p21"/>
            <p:cNvSpPr/>
            <p:nvPr/>
          </p:nvSpPr>
          <p:spPr>
            <a:xfrm>
              <a:off x="8449652" y="2289066"/>
              <a:ext cx="302360" cy="492255"/>
            </a:xfrm>
            <a:custGeom>
              <a:avLst/>
              <a:gdLst/>
              <a:ahLst/>
              <a:cxnLst/>
              <a:rect l="l" t="t" r="r" b="b"/>
              <a:pathLst>
                <a:path w="302360" h="492255" extrusionOk="0">
                  <a:moveTo>
                    <a:pt x="302361" y="5050"/>
                  </a:moveTo>
                  <a:cubicBezTo>
                    <a:pt x="294143" y="29299"/>
                    <a:pt x="294444" y="56816"/>
                    <a:pt x="290787" y="82012"/>
                  </a:cubicBezTo>
                  <a:cubicBezTo>
                    <a:pt x="279946" y="156008"/>
                    <a:pt x="270523" y="230433"/>
                    <a:pt x="268932" y="305289"/>
                  </a:cubicBezTo>
                  <a:cubicBezTo>
                    <a:pt x="268846" y="348241"/>
                    <a:pt x="266006" y="390291"/>
                    <a:pt x="262865" y="432771"/>
                  </a:cubicBezTo>
                  <a:cubicBezTo>
                    <a:pt x="260198" y="437028"/>
                    <a:pt x="259811" y="442660"/>
                    <a:pt x="261790" y="447304"/>
                  </a:cubicBezTo>
                  <a:cubicBezTo>
                    <a:pt x="261704" y="448422"/>
                    <a:pt x="261618" y="449539"/>
                    <a:pt x="261531" y="450614"/>
                  </a:cubicBezTo>
                  <a:cubicBezTo>
                    <a:pt x="260499" y="452291"/>
                    <a:pt x="259854" y="454140"/>
                    <a:pt x="259595" y="456118"/>
                  </a:cubicBezTo>
                  <a:cubicBezTo>
                    <a:pt x="258219" y="470435"/>
                    <a:pt x="257616" y="489482"/>
                    <a:pt x="239245" y="490299"/>
                  </a:cubicBezTo>
                  <a:cubicBezTo>
                    <a:pt x="221003" y="492836"/>
                    <a:pt x="202503" y="492363"/>
                    <a:pt x="184089" y="491847"/>
                  </a:cubicBezTo>
                  <a:cubicBezTo>
                    <a:pt x="176345" y="491632"/>
                    <a:pt x="168601" y="491417"/>
                    <a:pt x="160900" y="491460"/>
                  </a:cubicBezTo>
                  <a:cubicBezTo>
                    <a:pt x="152166" y="491331"/>
                    <a:pt x="143432" y="491374"/>
                    <a:pt x="134741" y="491417"/>
                  </a:cubicBezTo>
                  <a:cubicBezTo>
                    <a:pt x="109917" y="491546"/>
                    <a:pt x="85092" y="491718"/>
                    <a:pt x="60526" y="488236"/>
                  </a:cubicBezTo>
                  <a:cubicBezTo>
                    <a:pt x="44091" y="485312"/>
                    <a:pt x="26150" y="484323"/>
                    <a:pt x="13071" y="472757"/>
                  </a:cubicBezTo>
                  <a:cubicBezTo>
                    <a:pt x="7005" y="466867"/>
                    <a:pt x="4036" y="458569"/>
                    <a:pt x="3778" y="450227"/>
                  </a:cubicBezTo>
                  <a:cubicBezTo>
                    <a:pt x="3434" y="432513"/>
                    <a:pt x="3692" y="414756"/>
                    <a:pt x="3821" y="396999"/>
                  </a:cubicBezTo>
                  <a:cubicBezTo>
                    <a:pt x="6144" y="351380"/>
                    <a:pt x="6015" y="305676"/>
                    <a:pt x="5026" y="259928"/>
                  </a:cubicBezTo>
                  <a:cubicBezTo>
                    <a:pt x="1067" y="213880"/>
                    <a:pt x="-2547" y="170583"/>
                    <a:pt x="2401" y="123116"/>
                  </a:cubicBezTo>
                  <a:cubicBezTo>
                    <a:pt x="6661" y="100027"/>
                    <a:pt x="-524" y="57676"/>
                    <a:pt x="7951" y="29858"/>
                  </a:cubicBezTo>
                  <a:cubicBezTo>
                    <a:pt x="9027" y="29342"/>
                    <a:pt x="9887" y="28439"/>
                    <a:pt x="10447" y="27321"/>
                  </a:cubicBezTo>
                  <a:cubicBezTo>
                    <a:pt x="12297" y="30073"/>
                    <a:pt x="16255" y="30632"/>
                    <a:pt x="18836" y="28654"/>
                  </a:cubicBezTo>
                  <a:cubicBezTo>
                    <a:pt x="24429" y="24140"/>
                    <a:pt x="29979" y="19539"/>
                    <a:pt x="35744" y="15240"/>
                  </a:cubicBezTo>
                  <a:cubicBezTo>
                    <a:pt x="36648" y="15326"/>
                    <a:pt x="37508" y="15369"/>
                    <a:pt x="38412" y="15369"/>
                  </a:cubicBezTo>
                  <a:cubicBezTo>
                    <a:pt x="43144" y="15369"/>
                    <a:pt x="48092" y="14509"/>
                    <a:pt x="53040" y="13649"/>
                  </a:cubicBezTo>
                  <a:cubicBezTo>
                    <a:pt x="58504" y="12703"/>
                    <a:pt x="63882" y="11757"/>
                    <a:pt x="69088" y="12015"/>
                  </a:cubicBezTo>
                  <a:cubicBezTo>
                    <a:pt x="109530" y="7930"/>
                    <a:pt x="150316" y="6425"/>
                    <a:pt x="190930" y="4061"/>
                  </a:cubicBezTo>
                  <a:cubicBezTo>
                    <a:pt x="213345" y="3373"/>
                    <a:pt x="235631" y="19"/>
                    <a:pt x="258090" y="105"/>
                  </a:cubicBezTo>
                  <a:cubicBezTo>
                    <a:pt x="261833" y="234"/>
                    <a:pt x="265705" y="148"/>
                    <a:pt x="269620" y="105"/>
                  </a:cubicBezTo>
                  <a:cubicBezTo>
                    <a:pt x="281021" y="-153"/>
                    <a:pt x="292723" y="-368"/>
                    <a:pt x="302361" y="505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7" name="Google Shape;57;p21"/>
            <p:cNvSpPr/>
            <p:nvPr/>
          </p:nvSpPr>
          <p:spPr>
            <a:xfrm>
              <a:off x="8743495" y="1876077"/>
              <a:ext cx="1073816" cy="981737"/>
            </a:xfrm>
            <a:custGeom>
              <a:avLst/>
              <a:gdLst/>
              <a:ahLst/>
              <a:cxnLst/>
              <a:rect l="l" t="t" r="r" b="b"/>
              <a:pathLst>
                <a:path w="1073816" h="981737" extrusionOk="0">
                  <a:moveTo>
                    <a:pt x="1065347" y="415071"/>
                  </a:moveTo>
                  <a:cubicBezTo>
                    <a:pt x="1084191" y="482747"/>
                    <a:pt x="1074210" y="550680"/>
                    <a:pt x="1008642" y="587613"/>
                  </a:cubicBezTo>
                  <a:cubicBezTo>
                    <a:pt x="974309" y="600426"/>
                    <a:pt x="938600" y="599480"/>
                    <a:pt x="901126" y="599609"/>
                  </a:cubicBezTo>
                  <a:cubicBezTo>
                    <a:pt x="834526" y="598104"/>
                    <a:pt x="766506" y="601716"/>
                    <a:pt x="701325" y="585549"/>
                  </a:cubicBezTo>
                  <a:cubicBezTo>
                    <a:pt x="677447" y="566201"/>
                    <a:pt x="675425" y="502095"/>
                    <a:pt x="688634" y="475824"/>
                  </a:cubicBezTo>
                  <a:cubicBezTo>
                    <a:pt x="698744" y="448737"/>
                    <a:pt x="726666" y="451016"/>
                    <a:pt x="752308" y="453252"/>
                  </a:cubicBezTo>
                  <a:cubicBezTo>
                    <a:pt x="759536" y="453897"/>
                    <a:pt x="766549" y="454541"/>
                    <a:pt x="773002" y="454541"/>
                  </a:cubicBezTo>
                  <a:cubicBezTo>
                    <a:pt x="801140" y="456046"/>
                    <a:pt x="829363" y="456175"/>
                    <a:pt x="857587" y="455616"/>
                  </a:cubicBezTo>
                  <a:cubicBezTo>
                    <a:pt x="892393" y="454670"/>
                    <a:pt x="927457" y="455272"/>
                    <a:pt x="962091" y="452693"/>
                  </a:cubicBezTo>
                  <a:cubicBezTo>
                    <a:pt x="975342" y="449597"/>
                    <a:pt x="976547" y="429647"/>
                    <a:pt x="963941" y="424874"/>
                  </a:cubicBezTo>
                  <a:cubicBezTo>
                    <a:pt x="954777" y="422123"/>
                    <a:pt x="945139" y="422510"/>
                    <a:pt x="935545" y="422897"/>
                  </a:cubicBezTo>
                  <a:cubicBezTo>
                    <a:pt x="930942" y="423069"/>
                    <a:pt x="926381" y="423241"/>
                    <a:pt x="921864" y="423112"/>
                  </a:cubicBezTo>
                  <a:cubicBezTo>
                    <a:pt x="886972" y="424530"/>
                    <a:pt x="851994" y="425003"/>
                    <a:pt x="817059" y="424874"/>
                  </a:cubicBezTo>
                  <a:cubicBezTo>
                    <a:pt x="802172" y="425605"/>
                    <a:pt x="787071" y="424401"/>
                    <a:pt x="771927" y="423198"/>
                  </a:cubicBezTo>
                  <a:cubicBezTo>
                    <a:pt x="745683" y="421091"/>
                    <a:pt x="719438" y="419027"/>
                    <a:pt x="694442" y="427196"/>
                  </a:cubicBezTo>
                  <a:cubicBezTo>
                    <a:pt x="643760" y="451102"/>
                    <a:pt x="644793" y="520153"/>
                    <a:pt x="655893" y="567233"/>
                  </a:cubicBezTo>
                  <a:cubicBezTo>
                    <a:pt x="658990" y="579401"/>
                    <a:pt x="663293" y="589032"/>
                    <a:pt x="668972" y="596642"/>
                  </a:cubicBezTo>
                  <a:cubicBezTo>
                    <a:pt x="660711" y="598964"/>
                    <a:pt x="653053" y="603995"/>
                    <a:pt x="649138" y="610229"/>
                  </a:cubicBezTo>
                  <a:cubicBezTo>
                    <a:pt x="635069" y="633404"/>
                    <a:pt x="635586" y="662082"/>
                    <a:pt x="631326" y="688180"/>
                  </a:cubicBezTo>
                  <a:cubicBezTo>
                    <a:pt x="627411" y="712258"/>
                    <a:pt x="635715" y="732552"/>
                    <a:pt x="650515" y="747514"/>
                  </a:cubicBezTo>
                  <a:cubicBezTo>
                    <a:pt x="647761" y="749965"/>
                    <a:pt x="645266" y="752932"/>
                    <a:pt x="643115" y="756371"/>
                  </a:cubicBezTo>
                  <a:cubicBezTo>
                    <a:pt x="622291" y="786038"/>
                    <a:pt x="620657" y="829980"/>
                    <a:pt x="641996" y="859819"/>
                  </a:cubicBezTo>
                  <a:cubicBezTo>
                    <a:pt x="653741" y="874223"/>
                    <a:pt x="672156" y="880500"/>
                    <a:pt x="689365" y="885874"/>
                  </a:cubicBezTo>
                  <a:cubicBezTo>
                    <a:pt x="689021" y="885961"/>
                    <a:pt x="688634" y="886047"/>
                    <a:pt x="688289" y="886175"/>
                  </a:cubicBezTo>
                  <a:cubicBezTo>
                    <a:pt x="662949" y="897612"/>
                    <a:pt x="655979" y="945983"/>
                    <a:pt x="668154" y="968899"/>
                  </a:cubicBezTo>
                  <a:cubicBezTo>
                    <a:pt x="670994" y="973242"/>
                    <a:pt x="674264" y="977025"/>
                    <a:pt x="677792" y="980336"/>
                  </a:cubicBezTo>
                  <a:cubicBezTo>
                    <a:pt x="644534" y="978186"/>
                    <a:pt x="611019" y="979304"/>
                    <a:pt x="577590" y="980422"/>
                  </a:cubicBezTo>
                  <a:cubicBezTo>
                    <a:pt x="555691" y="981153"/>
                    <a:pt x="533835" y="981884"/>
                    <a:pt x="512065" y="981712"/>
                  </a:cubicBezTo>
                  <a:cubicBezTo>
                    <a:pt x="458716" y="982013"/>
                    <a:pt x="405238" y="978014"/>
                    <a:pt x="352835" y="967910"/>
                  </a:cubicBezTo>
                  <a:cubicBezTo>
                    <a:pt x="352534" y="967867"/>
                    <a:pt x="352233" y="967781"/>
                    <a:pt x="351932" y="967738"/>
                  </a:cubicBezTo>
                  <a:cubicBezTo>
                    <a:pt x="351760" y="967695"/>
                    <a:pt x="351588" y="967652"/>
                    <a:pt x="351416" y="967652"/>
                  </a:cubicBezTo>
                  <a:cubicBezTo>
                    <a:pt x="298884" y="957935"/>
                    <a:pt x="249665" y="934159"/>
                    <a:pt x="203329" y="906340"/>
                  </a:cubicBezTo>
                  <a:cubicBezTo>
                    <a:pt x="173169" y="882779"/>
                    <a:pt x="142451" y="858744"/>
                    <a:pt x="107473" y="842664"/>
                  </a:cubicBezTo>
                  <a:cubicBezTo>
                    <a:pt x="94006" y="838278"/>
                    <a:pt x="78045" y="828346"/>
                    <a:pt x="63933" y="833979"/>
                  </a:cubicBezTo>
                  <a:cubicBezTo>
                    <a:pt x="59028" y="836687"/>
                    <a:pt x="56705" y="841460"/>
                    <a:pt x="56533" y="846361"/>
                  </a:cubicBezTo>
                  <a:cubicBezTo>
                    <a:pt x="37732" y="843567"/>
                    <a:pt x="18930" y="841546"/>
                    <a:pt x="0" y="840170"/>
                  </a:cubicBezTo>
                  <a:cubicBezTo>
                    <a:pt x="2926" y="796701"/>
                    <a:pt x="4948" y="753190"/>
                    <a:pt x="4388" y="709635"/>
                  </a:cubicBezTo>
                  <a:cubicBezTo>
                    <a:pt x="6152" y="629663"/>
                    <a:pt x="14499" y="550121"/>
                    <a:pt x="17726" y="470278"/>
                  </a:cubicBezTo>
                  <a:cubicBezTo>
                    <a:pt x="17941" y="470321"/>
                    <a:pt x="18156" y="470321"/>
                    <a:pt x="18371" y="470321"/>
                  </a:cubicBezTo>
                  <a:cubicBezTo>
                    <a:pt x="18500" y="470321"/>
                    <a:pt x="18629" y="470321"/>
                    <a:pt x="18715" y="470321"/>
                  </a:cubicBezTo>
                  <a:cubicBezTo>
                    <a:pt x="36140" y="469805"/>
                    <a:pt x="53607" y="468945"/>
                    <a:pt x="70989" y="467397"/>
                  </a:cubicBezTo>
                  <a:cubicBezTo>
                    <a:pt x="111818" y="461765"/>
                    <a:pt x="156347" y="456132"/>
                    <a:pt x="194294" y="438246"/>
                  </a:cubicBezTo>
                  <a:cubicBezTo>
                    <a:pt x="187754" y="446759"/>
                    <a:pt x="181172" y="455229"/>
                    <a:pt x="174546" y="463571"/>
                  </a:cubicBezTo>
                  <a:cubicBezTo>
                    <a:pt x="163360" y="479608"/>
                    <a:pt x="147140" y="497064"/>
                    <a:pt x="149162" y="517874"/>
                  </a:cubicBezTo>
                  <a:cubicBezTo>
                    <a:pt x="149937" y="520927"/>
                    <a:pt x="154196" y="521787"/>
                    <a:pt x="156089" y="519250"/>
                  </a:cubicBezTo>
                  <a:cubicBezTo>
                    <a:pt x="178074" y="486358"/>
                    <a:pt x="207115" y="458024"/>
                    <a:pt x="233101" y="428099"/>
                  </a:cubicBezTo>
                  <a:cubicBezTo>
                    <a:pt x="266057" y="385748"/>
                    <a:pt x="313899" y="360338"/>
                    <a:pt x="352018" y="323619"/>
                  </a:cubicBezTo>
                  <a:cubicBezTo>
                    <a:pt x="395300" y="274045"/>
                    <a:pt x="438237" y="222838"/>
                    <a:pt x="468525" y="164019"/>
                  </a:cubicBezTo>
                  <a:cubicBezTo>
                    <a:pt x="492963" y="113843"/>
                    <a:pt x="509957" y="60486"/>
                    <a:pt x="531942" y="9235"/>
                  </a:cubicBezTo>
                  <a:cubicBezTo>
                    <a:pt x="558402" y="-1385"/>
                    <a:pt x="587528" y="-396"/>
                    <a:pt x="616311" y="550"/>
                  </a:cubicBezTo>
                  <a:cubicBezTo>
                    <a:pt x="629132" y="980"/>
                    <a:pt x="641953" y="1410"/>
                    <a:pt x="654430" y="851"/>
                  </a:cubicBezTo>
                  <a:cubicBezTo>
                    <a:pt x="677060" y="84348"/>
                    <a:pt x="608481" y="174123"/>
                    <a:pt x="578967" y="250011"/>
                  </a:cubicBezTo>
                  <a:cubicBezTo>
                    <a:pt x="568211" y="280495"/>
                    <a:pt x="559133" y="312570"/>
                    <a:pt x="558057" y="344988"/>
                  </a:cubicBezTo>
                  <a:cubicBezTo>
                    <a:pt x="558746" y="386952"/>
                    <a:pt x="556207" y="428228"/>
                    <a:pt x="546914" y="469547"/>
                  </a:cubicBezTo>
                  <a:cubicBezTo>
                    <a:pt x="534308" y="546724"/>
                    <a:pt x="509398" y="579616"/>
                    <a:pt x="458458" y="637230"/>
                  </a:cubicBezTo>
                  <a:cubicBezTo>
                    <a:pt x="450757" y="645829"/>
                    <a:pt x="439054" y="654214"/>
                    <a:pt x="429374" y="661050"/>
                  </a:cubicBezTo>
                  <a:cubicBezTo>
                    <a:pt x="420253" y="665479"/>
                    <a:pt x="413541" y="675282"/>
                    <a:pt x="419264" y="685170"/>
                  </a:cubicBezTo>
                  <a:cubicBezTo>
                    <a:pt x="422060" y="689986"/>
                    <a:pt x="427481" y="692867"/>
                    <a:pt x="432859" y="692867"/>
                  </a:cubicBezTo>
                  <a:cubicBezTo>
                    <a:pt x="435483" y="692867"/>
                    <a:pt x="438108" y="692179"/>
                    <a:pt x="440431" y="690717"/>
                  </a:cubicBezTo>
                  <a:cubicBezTo>
                    <a:pt x="459749" y="678678"/>
                    <a:pt x="477560" y="664189"/>
                    <a:pt x="491586" y="646130"/>
                  </a:cubicBezTo>
                  <a:cubicBezTo>
                    <a:pt x="521875" y="610358"/>
                    <a:pt x="553325" y="573511"/>
                    <a:pt x="565242" y="527075"/>
                  </a:cubicBezTo>
                  <a:cubicBezTo>
                    <a:pt x="574621" y="490615"/>
                    <a:pt x="582538" y="453639"/>
                    <a:pt x="586754" y="416146"/>
                  </a:cubicBezTo>
                  <a:cubicBezTo>
                    <a:pt x="591142" y="383986"/>
                    <a:pt x="585893" y="351223"/>
                    <a:pt x="591530" y="319191"/>
                  </a:cubicBezTo>
                  <a:cubicBezTo>
                    <a:pt x="591659" y="318417"/>
                    <a:pt x="591831" y="317643"/>
                    <a:pt x="592003" y="316869"/>
                  </a:cubicBezTo>
                  <a:cubicBezTo>
                    <a:pt x="622334" y="343484"/>
                    <a:pt x="694829" y="345805"/>
                    <a:pt x="726021" y="347826"/>
                  </a:cubicBezTo>
                  <a:cubicBezTo>
                    <a:pt x="786297" y="352341"/>
                    <a:pt x="846788" y="352728"/>
                    <a:pt x="907064" y="356425"/>
                  </a:cubicBezTo>
                  <a:cubicBezTo>
                    <a:pt x="949399" y="358532"/>
                    <a:pt x="993240" y="355307"/>
                    <a:pt x="1033553" y="372678"/>
                  </a:cubicBezTo>
                  <a:cubicBezTo>
                    <a:pt x="1049600" y="381320"/>
                    <a:pt x="1058420" y="399120"/>
                    <a:pt x="1065347" y="41507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8" name="Google Shape;58;p21"/>
            <p:cNvSpPr/>
            <p:nvPr/>
          </p:nvSpPr>
          <p:spPr>
            <a:xfrm>
              <a:off x="9396889" y="2475213"/>
              <a:ext cx="401321" cy="148111"/>
            </a:xfrm>
            <a:custGeom>
              <a:avLst/>
              <a:gdLst/>
              <a:ahLst/>
              <a:cxnLst/>
              <a:rect l="l" t="t" r="r" b="b"/>
              <a:pathLst>
                <a:path w="401321" h="148111" extrusionOk="0">
                  <a:moveTo>
                    <a:pt x="395518" y="1763"/>
                  </a:moveTo>
                  <a:cubicBezTo>
                    <a:pt x="405241" y="20552"/>
                    <a:pt x="400250" y="44587"/>
                    <a:pt x="398271" y="65010"/>
                  </a:cubicBezTo>
                  <a:cubicBezTo>
                    <a:pt x="385751" y="138059"/>
                    <a:pt x="286883" y="131223"/>
                    <a:pt x="230049" y="140639"/>
                  </a:cubicBezTo>
                  <a:cubicBezTo>
                    <a:pt x="170333" y="144767"/>
                    <a:pt x="110917" y="152850"/>
                    <a:pt x="50814" y="144423"/>
                  </a:cubicBezTo>
                  <a:cubicBezTo>
                    <a:pt x="12781" y="137457"/>
                    <a:pt x="-3697" y="107489"/>
                    <a:pt x="691" y="70728"/>
                  </a:cubicBezTo>
                  <a:cubicBezTo>
                    <a:pt x="820" y="48714"/>
                    <a:pt x="519" y="11394"/>
                    <a:pt x="23580" y="6062"/>
                  </a:cubicBezTo>
                  <a:cubicBezTo>
                    <a:pt x="35411" y="16381"/>
                    <a:pt x="51459" y="21111"/>
                    <a:pt x="72239" y="22874"/>
                  </a:cubicBezTo>
                  <a:cubicBezTo>
                    <a:pt x="129590" y="32032"/>
                    <a:pt x="187671" y="30355"/>
                    <a:pt x="245538" y="31430"/>
                  </a:cubicBezTo>
                  <a:cubicBezTo>
                    <a:pt x="249367" y="31430"/>
                    <a:pt x="253239" y="31473"/>
                    <a:pt x="257068" y="31473"/>
                  </a:cubicBezTo>
                  <a:cubicBezTo>
                    <a:pt x="293595" y="31473"/>
                    <a:pt x="330896" y="30527"/>
                    <a:pt x="365444" y="17929"/>
                  </a:cubicBezTo>
                  <a:cubicBezTo>
                    <a:pt x="375426" y="13114"/>
                    <a:pt x="384676" y="7008"/>
                    <a:pt x="393194" y="0"/>
                  </a:cubicBezTo>
                  <a:cubicBezTo>
                    <a:pt x="393926" y="559"/>
                    <a:pt x="394700" y="1161"/>
                    <a:pt x="395518" y="176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9" name="Google Shape;59;p21"/>
            <p:cNvSpPr/>
            <p:nvPr/>
          </p:nvSpPr>
          <p:spPr>
            <a:xfrm>
              <a:off x="9392356" y="2623893"/>
              <a:ext cx="366576" cy="123649"/>
            </a:xfrm>
            <a:custGeom>
              <a:avLst/>
              <a:gdLst/>
              <a:ahLst/>
              <a:cxnLst/>
              <a:rect l="l" t="t" r="r" b="b"/>
              <a:pathLst>
                <a:path w="366576" h="123649" extrusionOk="0">
                  <a:moveTo>
                    <a:pt x="366492" y="11093"/>
                  </a:moveTo>
                  <a:cubicBezTo>
                    <a:pt x="367223" y="33537"/>
                    <a:pt x="363222" y="56410"/>
                    <a:pt x="353757" y="76833"/>
                  </a:cubicBezTo>
                  <a:cubicBezTo>
                    <a:pt x="323469" y="127869"/>
                    <a:pt x="238368" y="122366"/>
                    <a:pt x="186353" y="123226"/>
                  </a:cubicBezTo>
                  <a:cubicBezTo>
                    <a:pt x="151246" y="124043"/>
                    <a:pt x="116440" y="124301"/>
                    <a:pt x="81634" y="118023"/>
                  </a:cubicBezTo>
                  <a:cubicBezTo>
                    <a:pt x="58487" y="110929"/>
                    <a:pt x="29919" y="109381"/>
                    <a:pt x="12624" y="90979"/>
                  </a:cubicBezTo>
                  <a:cubicBezTo>
                    <a:pt x="-1445" y="66901"/>
                    <a:pt x="-6780" y="31559"/>
                    <a:pt x="12667" y="9115"/>
                  </a:cubicBezTo>
                  <a:cubicBezTo>
                    <a:pt x="29661" y="21369"/>
                    <a:pt x="51560" y="28334"/>
                    <a:pt x="72943" y="28635"/>
                  </a:cubicBezTo>
                  <a:cubicBezTo>
                    <a:pt x="86323" y="29409"/>
                    <a:pt x="99747" y="29753"/>
                    <a:pt x="113170" y="29753"/>
                  </a:cubicBezTo>
                  <a:cubicBezTo>
                    <a:pt x="160797" y="29753"/>
                    <a:pt x="208510" y="25410"/>
                    <a:pt x="255707" y="20466"/>
                  </a:cubicBezTo>
                  <a:cubicBezTo>
                    <a:pt x="292664" y="16940"/>
                    <a:pt x="330869" y="13501"/>
                    <a:pt x="365718" y="0"/>
                  </a:cubicBezTo>
                  <a:cubicBezTo>
                    <a:pt x="365890" y="3827"/>
                    <a:pt x="366320" y="7696"/>
                    <a:pt x="366492" y="1109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0" name="Google Shape;60;p21"/>
            <p:cNvSpPr/>
            <p:nvPr/>
          </p:nvSpPr>
          <p:spPr>
            <a:xfrm>
              <a:off x="9424966" y="2760318"/>
              <a:ext cx="296869" cy="101183"/>
            </a:xfrm>
            <a:custGeom>
              <a:avLst/>
              <a:gdLst/>
              <a:ahLst/>
              <a:cxnLst/>
              <a:rect l="l" t="t" r="r" b="b"/>
              <a:pathLst>
                <a:path w="296869" h="101183" extrusionOk="0">
                  <a:moveTo>
                    <a:pt x="296409" y="172"/>
                  </a:moveTo>
                  <a:cubicBezTo>
                    <a:pt x="304842" y="108177"/>
                    <a:pt x="195648" y="106887"/>
                    <a:pt x="116872" y="96869"/>
                  </a:cubicBezTo>
                  <a:cubicBezTo>
                    <a:pt x="81292" y="84659"/>
                    <a:pt x="2731" y="101040"/>
                    <a:pt x="21" y="47725"/>
                  </a:cubicBezTo>
                  <a:cubicBezTo>
                    <a:pt x="-65" y="34826"/>
                    <a:pt x="-410" y="18273"/>
                    <a:pt x="11981" y="10577"/>
                  </a:cubicBezTo>
                  <a:cubicBezTo>
                    <a:pt x="12153" y="10491"/>
                    <a:pt x="13831" y="9545"/>
                    <a:pt x="14218" y="10276"/>
                  </a:cubicBezTo>
                  <a:cubicBezTo>
                    <a:pt x="18564" y="13329"/>
                    <a:pt x="19897" y="8427"/>
                    <a:pt x="18435" y="4902"/>
                  </a:cubicBezTo>
                  <a:cubicBezTo>
                    <a:pt x="44765" y="12684"/>
                    <a:pt x="71999" y="16424"/>
                    <a:pt x="99491" y="17413"/>
                  </a:cubicBezTo>
                  <a:cubicBezTo>
                    <a:pt x="112613" y="17069"/>
                    <a:pt x="127284" y="17327"/>
                    <a:pt x="142729" y="17585"/>
                  </a:cubicBezTo>
                  <a:cubicBezTo>
                    <a:pt x="152926" y="17757"/>
                    <a:pt x="163510" y="17929"/>
                    <a:pt x="174223" y="17929"/>
                  </a:cubicBezTo>
                  <a:cubicBezTo>
                    <a:pt x="216386" y="17929"/>
                    <a:pt x="261087" y="15349"/>
                    <a:pt x="296409" y="0"/>
                  </a:cubicBezTo>
                  <a:cubicBezTo>
                    <a:pt x="296409" y="86"/>
                    <a:pt x="296409" y="129"/>
                    <a:pt x="296409" y="17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61" name="Google Shape;61;p21"/>
          <p:cNvSpPr/>
          <p:nvPr/>
        </p:nvSpPr>
        <p:spPr>
          <a:xfrm>
            <a:off x="7916551" y="3270504"/>
            <a:ext cx="589234" cy="1036293"/>
          </a:xfrm>
          <a:custGeom>
            <a:avLst/>
            <a:gdLst/>
            <a:ahLst/>
            <a:cxnLst/>
            <a:rect l="l" t="t" r="r" b="b"/>
            <a:pathLst>
              <a:path w="1178468" h="2072586" extrusionOk="0">
                <a:moveTo>
                  <a:pt x="632607" y="1044415"/>
                </a:moveTo>
                <a:cubicBezTo>
                  <a:pt x="633406" y="1044415"/>
                  <a:pt x="633994" y="1043615"/>
                  <a:pt x="633952" y="1042899"/>
                </a:cubicBezTo>
                <a:cubicBezTo>
                  <a:pt x="633910" y="1042099"/>
                  <a:pt x="633196" y="1041552"/>
                  <a:pt x="632439" y="1041552"/>
                </a:cubicBezTo>
                <a:cubicBezTo>
                  <a:pt x="631640" y="1041552"/>
                  <a:pt x="631051" y="1042352"/>
                  <a:pt x="631093" y="1043068"/>
                </a:cubicBezTo>
                <a:cubicBezTo>
                  <a:pt x="631135" y="1043867"/>
                  <a:pt x="631808" y="1044415"/>
                  <a:pt x="632607" y="1044415"/>
                </a:cubicBezTo>
                <a:close/>
                <a:moveTo>
                  <a:pt x="1178468" y="1116057"/>
                </a:moveTo>
                <a:cubicBezTo>
                  <a:pt x="1146517" y="1114710"/>
                  <a:pt x="1115112" y="1107933"/>
                  <a:pt x="1083497" y="1103050"/>
                </a:cubicBezTo>
                <a:cubicBezTo>
                  <a:pt x="1056213" y="1099430"/>
                  <a:pt x="1028760" y="1097241"/>
                  <a:pt x="1001391" y="1094337"/>
                </a:cubicBezTo>
                <a:cubicBezTo>
                  <a:pt x="952161" y="1085077"/>
                  <a:pt x="901922" y="1079646"/>
                  <a:pt x="852145" y="1073796"/>
                </a:cubicBezTo>
                <a:cubicBezTo>
                  <a:pt x="782273" y="1064325"/>
                  <a:pt x="711350" y="1051739"/>
                  <a:pt x="640637" y="1047361"/>
                </a:cubicBezTo>
                <a:cubicBezTo>
                  <a:pt x="639502" y="1047403"/>
                  <a:pt x="637778" y="1047193"/>
                  <a:pt x="635718" y="1046940"/>
                </a:cubicBezTo>
                <a:cubicBezTo>
                  <a:pt x="632649" y="1044499"/>
                  <a:pt x="628067" y="1044288"/>
                  <a:pt x="624409" y="1043236"/>
                </a:cubicBezTo>
                <a:cubicBezTo>
                  <a:pt x="615370" y="1041931"/>
                  <a:pt x="605911" y="1040121"/>
                  <a:pt x="596872" y="1040626"/>
                </a:cubicBezTo>
                <a:cubicBezTo>
                  <a:pt x="595064" y="1041173"/>
                  <a:pt x="593803" y="1042689"/>
                  <a:pt x="593299" y="1044372"/>
                </a:cubicBezTo>
                <a:cubicBezTo>
                  <a:pt x="590818" y="1043531"/>
                  <a:pt x="588506" y="1044246"/>
                  <a:pt x="587833" y="1048413"/>
                </a:cubicBezTo>
                <a:cubicBezTo>
                  <a:pt x="592079" y="1074048"/>
                  <a:pt x="607466" y="1096863"/>
                  <a:pt x="617052" y="1120940"/>
                </a:cubicBezTo>
                <a:cubicBezTo>
                  <a:pt x="634793" y="1160129"/>
                  <a:pt x="657621" y="1196497"/>
                  <a:pt x="680954" y="1232529"/>
                </a:cubicBezTo>
                <a:cubicBezTo>
                  <a:pt x="686588" y="1245073"/>
                  <a:pt x="692263" y="1257574"/>
                  <a:pt x="698191" y="1269529"/>
                </a:cubicBezTo>
                <a:cubicBezTo>
                  <a:pt x="731530" y="1337888"/>
                  <a:pt x="766171" y="1405068"/>
                  <a:pt x="798585" y="1474354"/>
                </a:cubicBezTo>
                <a:cubicBezTo>
                  <a:pt x="820615" y="1532148"/>
                  <a:pt x="848446" y="1587500"/>
                  <a:pt x="868962" y="1645883"/>
                </a:cubicBezTo>
                <a:cubicBezTo>
                  <a:pt x="892799" y="1699384"/>
                  <a:pt x="915795" y="1753136"/>
                  <a:pt x="934714" y="1808657"/>
                </a:cubicBezTo>
                <a:cubicBezTo>
                  <a:pt x="948377" y="1843805"/>
                  <a:pt x="961074" y="1879289"/>
                  <a:pt x="972173" y="1915279"/>
                </a:cubicBezTo>
                <a:cubicBezTo>
                  <a:pt x="978226" y="1935526"/>
                  <a:pt x="986803" y="1955731"/>
                  <a:pt x="988148" y="1976988"/>
                </a:cubicBezTo>
                <a:cubicBezTo>
                  <a:pt x="950774" y="1996140"/>
                  <a:pt x="913105" y="2014577"/>
                  <a:pt x="875226" y="2032803"/>
                </a:cubicBezTo>
                <a:cubicBezTo>
                  <a:pt x="844368" y="2044800"/>
                  <a:pt x="814098" y="2073044"/>
                  <a:pt x="779372" y="2072581"/>
                </a:cubicBezTo>
                <a:cubicBezTo>
                  <a:pt x="740947" y="1970211"/>
                  <a:pt x="703152" y="1867419"/>
                  <a:pt x="653165" y="1769974"/>
                </a:cubicBezTo>
                <a:cubicBezTo>
                  <a:pt x="619196" y="1697784"/>
                  <a:pt x="591407" y="1622774"/>
                  <a:pt x="555504" y="1551468"/>
                </a:cubicBezTo>
                <a:cubicBezTo>
                  <a:pt x="490298" y="1438785"/>
                  <a:pt x="455782" y="1307454"/>
                  <a:pt x="371196" y="1206810"/>
                </a:cubicBezTo>
                <a:cubicBezTo>
                  <a:pt x="369934" y="1200622"/>
                  <a:pt x="363544" y="1195571"/>
                  <a:pt x="356818" y="1197633"/>
                </a:cubicBezTo>
                <a:cubicBezTo>
                  <a:pt x="353875" y="1198433"/>
                  <a:pt x="351520" y="1200370"/>
                  <a:pt x="349923" y="1202937"/>
                </a:cubicBezTo>
                <a:cubicBezTo>
                  <a:pt x="344205" y="1212071"/>
                  <a:pt x="338404" y="1221164"/>
                  <a:pt x="332938" y="1230424"/>
                </a:cubicBezTo>
                <a:cubicBezTo>
                  <a:pt x="306663" y="1275927"/>
                  <a:pt x="283624" y="1323113"/>
                  <a:pt x="255162" y="1367395"/>
                </a:cubicBezTo>
                <a:cubicBezTo>
                  <a:pt x="227541" y="1410667"/>
                  <a:pt x="199584" y="1453896"/>
                  <a:pt x="172552" y="1497715"/>
                </a:cubicBezTo>
                <a:cubicBezTo>
                  <a:pt x="157459" y="1519351"/>
                  <a:pt x="138162" y="1540524"/>
                  <a:pt x="122565" y="1562160"/>
                </a:cubicBezTo>
                <a:cubicBezTo>
                  <a:pt x="104193" y="1585816"/>
                  <a:pt x="89689" y="1612167"/>
                  <a:pt x="72452" y="1636581"/>
                </a:cubicBezTo>
                <a:cubicBezTo>
                  <a:pt x="58704" y="1406920"/>
                  <a:pt x="45377" y="1176839"/>
                  <a:pt x="23348" y="947727"/>
                </a:cubicBezTo>
                <a:cubicBezTo>
                  <a:pt x="18808" y="865561"/>
                  <a:pt x="13468" y="781922"/>
                  <a:pt x="6700" y="699672"/>
                </a:cubicBezTo>
                <a:cubicBezTo>
                  <a:pt x="4766" y="658084"/>
                  <a:pt x="2580" y="616454"/>
                  <a:pt x="520" y="574824"/>
                </a:cubicBezTo>
                <a:cubicBezTo>
                  <a:pt x="1108" y="558870"/>
                  <a:pt x="1823" y="542917"/>
                  <a:pt x="2033" y="526964"/>
                </a:cubicBezTo>
                <a:cubicBezTo>
                  <a:pt x="1739" y="429308"/>
                  <a:pt x="3336" y="331652"/>
                  <a:pt x="4934" y="233954"/>
                </a:cubicBezTo>
                <a:cubicBezTo>
                  <a:pt x="4808" y="190808"/>
                  <a:pt x="5060" y="147705"/>
                  <a:pt x="8592" y="104643"/>
                </a:cubicBezTo>
                <a:cubicBezTo>
                  <a:pt x="10778" y="82208"/>
                  <a:pt x="9853" y="59478"/>
                  <a:pt x="10610" y="36958"/>
                </a:cubicBezTo>
                <a:cubicBezTo>
                  <a:pt x="10315" y="36242"/>
                  <a:pt x="10021" y="35527"/>
                  <a:pt x="9727" y="34853"/>
                </a:cubicBezTo>
                <a:cubicBezTo>
                  <a:pt x="7919" y="30475"/>
                  <a:pt x="6069" y="26098"/>
                  <a:pt x="4093" y="21762"/>
                </a:cubicBezTo>
                <a:cubicBezTo>
                  <a:pt x="4514" y="22562"/>
                  <a:pt x="4934" y="23320"/>
                  <a:pt x="5354" y="24077"/>
                </a:cubicBezTo>
                <a:cubicBezTo>
                  <a:pt x="2454" y="18647"/>
                  <a:pt x="309" y="13596"/>
                  <a:pt x="15" y="7282"/>
                </a:cubicBezTo>
                <a:cubicBezTo>
                  <a:pt x="-27" y="5640"/>
                  <a:pt x="15" y="4041"/>
                  <a:pt x="183" y="2483"/>
                </a:cubicBezTo>
                <a:cubicBezTo>
                  <a:pt x="225" y="2063"/>
                  <a:pt x="309" y="1684"/>
                  <a:pt x="351" y="1263"/>
                </a:cubicBezTo>
                <a:cubicBezTo>
                  <a:pt x="351" y="1179"/>
                  <a:pt x="394" y="1137"/>
                  <a:pt x="394" y="1094"/>
                </a:cubicBezTo>
                <a:cubicBezTo>
                  <a:pt x="436" y="716"/>
                  <a:pt x="478" y="379"/>
                  <a:pt x="562" y="0"/>
                </a:cubicBezTo>
                <a:cubicBezTo>
                  <a:pt x="1276" y="1768"/>
                  <a:pt x="2454" y="3788"/>
                  <a:pt x="4135" y="5809"/>
                </a:cubicBezTo>
                <a:cubicBezTo>
                  <a:pt x="32555" y="44071"/>
                  <a:pt x="71107" y="72989"/>
                  <a:pt x="104361" y="106664"/>
                </a:cubicBezTo>
                <a:cubicBezTo>
                  <a:pt x="240364" y="241741"/>
                  <a:pt x="379814" y="373661"/>
                  <a:pt x="523763" y="500235"/>
                </a:cubicBezTo>
                <a:cubicBezTo>
                  <a:pt x="640090" y="602563"/>
                  <a:pt x="753727" y="707838"/>
                  <a:pt x="866271" y="814291"/>
                </a:cubicBezTo>
                <a:cubicBezTo>
                  <a:pt x="971037" y="914178"/>
                  <a:pt x="1072819" y="1017180"/>
                  <a:pt x="1178468" y="111605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62" name="Google Shape;62;p21"/>
          <p:cNvGrpSpPr/>
          <p:nvPr/>
        </p:nvGrpSpPr>
        <p:grpSpPr>
          <a:xfrm rot="-1013677">
            <a:off x="418431" y="4200204"/>
            <a:ext cx="1142571" cy="1104779"/>
            <a:chOff x="837314" y="8400611"/>
            <a:chExt cx="2285240" cy="2209652"/>
          </a:xfrm>
        </p:grpSpPr>
        <p:sp>
          <p:nvSpPr>
            <p:cNvPr id="63" name="Google Shape;63;p21"/>
            <p:cNvSpPr/>
            <p:nvPr/>
          </p:nvSpPr>
          <p:spPr>
            <a:xfrm>
              <a:off x="1238628" y="8438969"/>
              <a:ext cx="704121" cy="423662"/>
            </a:xfrm>
            <a:custGeom>
              <a:avLst/>
              <a:gdLst/>
              <a:ahLst/>
              <a:cxnLst/>
              <a:rect l="l" t="t" r="r" b="b"/>
              <a:pathLst>
                <a:path w="704121" h="423662" extrusionOk="0">
                  <a:moveTo>
                    <a:pt x="694614" y="1005"/>
                  </a:moveTo>
                  <a:cubicBezTo>
                    <a:pt x="697768" y="822"/>
                    <a:pt x="700967" y="320"/>
                    <a:pt x="704121" y="0"/>
                  </a:cubicBezTo>
                  <a:cubicBezTo>
                    <a:pt x="680216" y="8952"/>
                    <a:pt x="657134" y="20233"/>
                    <a:pt x="634418" y="31743"/>
                  </a:cubicBezTo>
                  <a:cubicBezTo>
                    <a:pt x="597395" y="53711"/>
                    <a:pt x="566451" y="84221"/>
                    <a:pt x="534913" y="113223"/>
                  </a:cubicBezTo>
                  <a:cubicBezTo>
                    <a:pt x="442310" y="195983"/>
                    <a:pt x="366298" y="296418"/>
                    <a:pt x="304685" y="403932"/>
                  </a:cubicBezTo>
                  <a:cubicBezTo>
                    <a:pt x="300709" y="410509"/>
                    <a:pt x="296823" y="417040"/>
                    <a:pt x="292938" y="423663"/>
                  </a:cubicBezTo>
                  <a:cubicBezTo>
                    <a:pt x="272827" y="414848"/>
                    <a:pt x="252899" y="405713"/>
                    <a:pt x="232559" y="397355"/>
                  </a:cubicBezTo>
                  <a:cubicBezTo>
                    <a:pt x="140093" y="358898"/>
                    <a:pt x="70572" y="328297"/>
                    <a:pt x="2788" y="250334"/>
                  </a:cubicBezTo>
                  <a:cubicBezTo>
                    <a:pt x="1874" y="249192"/>
                    <a:pt x="914" y="248096"/>
                    <a:pt x="0" y="247045"/>
                  </a:cubicBezTo>
                  <a:cubicBezTo>
                    <a:pt x="2240" y="245081"/>
                    <a:pt x="4616" y="243117"/>
                    <a:pt x="6948" y="241199"/>
                  </a:cubicBezTo>
                  <a:cubicBezTo>
                    <a:pt x="11610" y="237363"/>
                    <a:pt x="16318" y="233526"/>
                    <a:pt x="20980" y="229644"/>
                  </a:cubicBezTo>
                  <a:cubicBezTo>
                    <a:pt x="24179" y="227040"/>
                    <a:pt x="27516" y="224574"/>
                    <a:pt x="30807" y="222062"/>
                  </a:cubicBezTo>
                  <a:cubicBezTo>
                    <a:pt x="45524" y="210781"/>
                    <a:pt x="60562" y="200048"/>
                    <a:pt x="75737" y="189360"/>
                  </a:cubicBezTo>
                  <a:cubicBezTo>
                    <a:pt x="81450" y="185478"/>
                    <a:pt x="87118" y="181504"/>
                    <a:pt x="93060" y="177942"/>
                  </a:cubicBezTo>
                  <a:cubicBezTo>
                    <a:pt x="97402" y="175247"/>
                    <a:pt x="101790" y="172598"/>
                    <a:pt x="106132" y="169904"/>
                  </a:cubicBezTo>
                  <a:cubicBezTo>
                    <a:pt x="109012" y="168122"/>
                    <a:pt x="112029" y="166569"/>
                    <a:pt x="115000" y="164925"/>
                  </a:cubicBezTo>
                  <a:cubicBezTo>
                    <a:pt x="127661" y="157800"/>
                    <a:pt x="140641" y="151178"/>
                    <a:pt x="153668" y="144601"/>
                  </a:cubicBezTo>
                  <a:cubicBezTo>
                    <a:pt x="164546" y="139257"/>
                    <a:pt x="175425" y="133913"/>
                    <a:pt x="186394" y="128661"/>
                  </a:cubicBezTo>
                  <a:cubicBezTo>
                    <a:pt x="196496" y="123774"/>
                    <a:pt x="206780" y="119344"/>
                    <a:pt x="217064" y="115050"/>
                  </a:cubicBezTo>
                  <a:cubicBezTo>
                    <a:pt x="237724" y="106464"/>
                    <a:pt x="258932" y="99247"/>
                    <a:pt x="280049" y="91848"/>
                  </a:cubicBezTo>
                  <a:lnTo>
                    <a:pt x="280140" y="91803"/>
                  </a:lnTo>
                  <a:cubicBezTo>
                    <a:pt x="280597" y="91620"/>
                    <a:pt x="281054" y="91483"/>
                    <a:pt x="281557" y="91300"/>
                  </a:cubicBezTo>
                  <a:cubicBezTo>
                    <a:pt x="295452" y="86596"/>
                    <a:pt x="310124" y="81663"/>
                    <a:pt x="324842" y="77005"/>
                  </a:cubicBezTo>
                  <a:cubicBezTo>
                    <a:pt x="340840" y="71935"/>
                    <a:pt x="356837" y="67048"/>
                    <a:pt x="372880" y="62207"/>
                  </a:cubicBezTo>
                  <a:cubicBezTo>
                    <a:pt x="388284" y="57548"/>
                    <a:pt x="403733" y="53118"/>
                    <a:pt x="419273" y="48870"/>
                  </a:cubicBezTo>
                  <a:cubicBezTo>
                    <a:pt x="433625" y="44942"/>
                    <a:pt x="448206" y="41882"/>
                    <a:pt x="462741" y="38776"/>
                  </a:cubicBezTo>
                  <a:cubicBezTo>
                    <a:pt x="496976" y="31925"/>
                    <a:pt x="531302" y="25029"/>
                    <a:pt x="565674" y="18269"/>
                  </a:cubicBezTo>
                  <a:cubicBezTo>
                    <a:pt x="582905" y="14889"/>
                    <a:pt x="600091" y="11281"/>
                    <a:pt x="617369" y="7947"/>
                  </a:cubicBezTo>
                  <a:cubicBezTo>
                    <a:pt x="625642" y="6349"/>
                    <a:pt x="634006" y="4613"/>
                    <a:pt x="642371" y="3471"/>
                  </a:cubicBezTo>
                  <a:cubicBezTo>
                    <a:pt x="650644" y="2329"/>
                    <a:pt x="658917" y="1370"/>
                    <a:pt x="667281" y="776"/>
                  </a:cubicBezTo>
                  <a:cubicBezTo>
                    <a:pt x="671441" y="685"/>
                    <a:pt x="676605" y="548"/>
                    <a:pt x="681816" y="548"/>
                  </a:cubicBezTo>
                  <a:cubicBezTo>
                    <a:pt x="684193" y="548"/>
                    <a:pt x="686478" y="639"/>
                    <a:pt x="688855" y="731"/>
                  </a:cubicBezTo>
                  <a:cubicBezTo>
                    <a:pt x="689038" y="822"/>
                    <a:pt x="689221" y="913"/>
                    <a:pt x="689449" y="959"/>
                  </a:cubicBezTo>
                  <a:cubicBezTo>
                    <a:pt x="690775" y="1050"/>
                    <a:pt x="692146" y="1096"/>
                    <a:pt x="693517" y="1005"/>
                  </a:cubicBezTo>
                  <a:cubicBezTo>
                    <a:pt x="693837" y="1142"/>
                    <a:pt x="694249" y="1142"/>
                    <a:pt x="694614" y="100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4" name="Google Shape;64;p21"/>
            <p:cNvSpPr/>
            <p:nvPr/>
          </p:nvSpPr>
          <p:spPr>
            <a:xfrm>
              <a:off x="1556614" y="8436914"/>
              <a:ext cx="460044" cy="548304"/>
            </a:xfrm>
            <a:custGeom>
              <a:avLst/>
              <a:gdLst/>
              <a:ahLst/>
              <a:cxnLst/>
              <a:rect l="l" t="t" r="r" b="b"/>
              <a:pathLst>
                <a:path w="460044" h="548304" extrusionOk="0">
                  <a:moveTo>
                    <a:pt x="460044" y="0"/>
                  </a:moveTo>
                  <a:cubicBezTo>
                    <a:pt x="459953" y="2603"/>
                    <a:pt x="459861" y="5207"/>
                    <a:pt x="459679" y="7810"/>
                  </a:cubicBezTo>
                  <a:cubicBezTo>
                    <a:pt x="458947" y="38868"/>
                    <a:pt x="459221" y="69971"/>
                    <a:pt x="458764" y="101074"/>
                  </a:cubicBezTo>
                  <a:cubicBezTo>
                    <a:pt x="453691" y="250151"/>
                    <a:pt x="456342" y="399228"/>
                    <a:pt x="458901" y="548304"/>
                  </a:cubicBezTo>
                  <a:cubicBezTo>
                    <a:pt x="434585" y="546477"/>
                    <a:pt x="410315" y="543235"/>
                    <a:pt x="386135" y="538165"/>
                  </a:cubicBezTo>
                  <a:cubicBezTo>
                    <a:pt x="345502" y="531497"/>
                    <a:pt x="305279" y="525331"/>
                    <a:pt x="265148" y="515694"/>
                  </a:cubicBezTo>
                  <a:cubicBezTo>
                    <a:pt x="235438" y="508477"/>
                    <a:pt x="206506" y="498521"/>
                    <a:pt x="176522" y="492629"/>
                  </a:cubicBezTo>
                  <a:cubicBezTo>
                    <a:pt x="127615" y="483266"/>
                    <a:pt x="81450" y="464175"/>
                    <a:pt x="34006" y="449742"/>
                  </a:cubicBezTo>
                  <a:cubicBezTo>
                    <a:pt x="22534" y="445677"/>
                    <a:pt x="11244" y="441247"/>
                    <a:pt x="0" y="436542"/>
                  </a:cubicBezTo>
                  <a:cubicBezTo>
                    <a:pt x="21300" y="399410"/>
                    <a:pt x="43925" y="363055"/>
                    <a:pt x="67830" y="327521"/>
                  </a:cubicBezTo>
                  <a:cubicBezTo>
                    <a:pt x="113263" y="264675"/>
                    <a:pt x="160707" y="202788"/>
                    <a:pt x="218024" y="150173"/>
                  </a:cubicBezTo>
                  <a:cubicBezTo>
                    <a:pt x="258521" y="113178"/>
                    <a:pt x="296229" y="70884"/>
                    <a:pt x="345822" y="45856"/>
                  </a:cubicBezTo>
                  <a:cubicBezTo>
                    <a:pt x="382022" y="26034"/>
                    <a:pt x="419867" y="9911"/>
                    <a:pt x="460044"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5" name="Google Shape;65;p21"/>
            <p:cNvSpPr/>
            <p:nvPr/>
          </p:nvSpPr>
          <p:spPr>
            <a:xfrm>
              <a:off x="2030828" y="8441664"/>
              <a:ext cx="479606" cy="545344"/>
            </a:xfrm>
            <a:custGeom>
              <a:avLst/>
              <a:gdLst/>
              <a:ahLst/>
              <a:cxnLst/>
              <a:rect l="l" t="t" r="r" b="b"/>
              <a:pathLst>
                <a:path w="479606" h="545344" extrusionOk="0">
                  <a:moveTo>
                    <a:pt x="479607" y="453122"/>
                  </a:moveTo>
                  <a:cubicBezTo>
                    <a:pt x="466626" y="457735"/>
                    <a:pt x="453508" y="462028"/>
                    <a:pt x="440299" y="465910"/>
                  </a:cubicBezTo>
                  <a:cubicBezTo>
                    <a:pt x="386227" y="479384"/>
                    <a:pt x="334760" y="501581"/>
                    <a:pt x="280049" y="512816"/>
                  </a:cubicBezTo>
                  <a:cubicBezTo>
                    <a:pt x="191788" y="532364"/>
                    <a:pt x="101105" y="547985"/>
                    <a:pt x="10741" y="544970"/>
                  </a:cubicBezTo>
                  <a:cubicBezTo>
                    <a:pt x="8410" y="400963"/>
                    <a:pt x="3154" y="257048"/>
                    <a:pt x="4936" y="112995"/>
                  </a:cubicBezTo>
                  <a:cubicBezTo>
                    <a:pt x="4388" y="78329"/>
                    <a:pt x="3199" y="43618"/>
                    <a:pt x="686" y="8998"/>
                  </a:cubicBezTo>
                  <a:cubicBezTo>
                    <a:pt x="274" y="6075"/>
                    <a:pt x="91" y="3060"/>
                    <a:pt x="0" y="0"/>
                  </a:cubicBezTo>
                  <a:cubicBezTo>
                    <a:pt x="12844" y="7947"/>
                    <a:pt x="26373" y="14478"/>
                    <a:pt x="39400" y="22106"/>
                  </a:cubicBezTo>
                  <a:cubicBezTo>
                    <a:pt x="73543" y="41928"/>
                    <a:pt x="104761" y="62252"/>
                    <a:pt x="136893" y="86413"/>
                  </a:cubicBezTo>
                  <a:cubicBezTo>
                    <a:pt x="167380" y="108565"/>
                    <a:pt x="192611" y="132726"/>
                    <a:pt x="220629" y="158851"/>
                  </a:cubicBezTo>
                  <a:cubicBezTo>
                    <a:pt x="268256" y="197490"/>
                    <a:pt x="308662" y="242615"/>
                    <a:pt x="349432" y="288334"/>
                  </a:cubicBezTo>
                  <a:cubicBezTo>
                    <a:pt x="381839" y="321310"/>
                    <a:pt x="412600" y="355975"/>
                    <a:pt x="437876" y="394797"/>
                  </a:cubicBezTo>
                  <a:cubicBezTo>
                    <a:pt x="451680" y="414300"/>
                    <a:pt x="465986" y="433528"/>
                    <a:pt x="479607" y="45312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6" name="Google Shape;66;p21"/>
            <p:cNvSpPr/>
            <p:nvPr/>
          </p:nvSpPr>
          <p:spPr>
            <a:xfrm>
              <a:off x="2050985" y="8432164"/>
              <a:ext cx="756913" cy="452893"/>
            </a:xfrm>
            <a:custGeom>
              <a:avLst/>
              <a:gdLst/>
              <a:ahLst/>
              <a:cxnLst/>
              <a:rect l="l" t="t" r="r" b="b"/>
              <a:pathLst>
                <a:path w="756913" h="452893" extrusionOk="0">
                  <a:moveTo>
                    <a:pt x="755496" y="331221"/>
                  </a:moveTo>
                  <a:cubicBezTo>
                    <a:pt x="755953" y="331723"/>
                    <a:pt x="756410" y="332271"/>
                    <a:pt x="756913" y="332819"/>
                  </a:cubicBezTo>
                  <a:cubicBezTo>
                    <a:pt x="701333" y="366709"/>
                    <a:pt x="642279" y="394523"/>
                    <a:pt x="580849" y="416766"/>
                  </a:cubicBezTo>
                  <a:cubicBezTo>
                    <a:pt x="549173" y="428276"/>
                    <a:pt x="517955" y="441018"/>
                    <a:pt x="486372" y="452893"/>
                  </a:cubicBezTo>
                  <a:cubicBezTo>
                    <a:pt x="473756" y="433848"/>
                    <a:pt x="460456" y="415259"/>
                    <a:pt x="446423" y="397172"/>
                  </a:cubicBezTo>
                  <a:cubicBezTo>
                    <a:pt x="415662" y="349809"/>
                    <a:pt x="378045" y="308110"/>
                    <a:pt x="338463" y="268009"/>
                  </a:cubicBezTo>
                  <a:cubicBezTo>
                    <a:pt x="301897" y="225396"/>
                    <a:pt x="262040" y="184656"/>
                    <a:pt x="217978" y="149122"/>
                  </a:cubicBezTo>
                  <a:cubicBezTo>
                    <a:pt x="179310" y="112401"/>
                    <a:pt x="137488" y="77964"/>
                    <a:pt x="92100" y="49738"/>
                  </a:cubicBezTo>
                  <a:cubicBezTo>
                    <a:pt x="87575" y="46404"/>
                    <a:pt x="34920" y="14707"/>
                    <a:pt x="0" y="0"/>
                  </a:cubicBezTo>
                  <a:cubicBezTo>
                    <a:pt x="37526" y="1918"/>
                    <a:pt x="78342" y="228"/>
                    <a:pt x="116371" y="1416"/>
                  </a:cubicBezTo>
                  <a:cubicBezTo>
                    <a:pt x="140870" y="2329"/>
                    <a:pt x="165689" y="2147"/>
                    <a:pt x="188634" y="12149"/>
                  </a:cubicBezTo>
                  <a:cubicBezTo>
                    <a:pt x="290790" y="49053"/>
                    <a:pt x="393540" y="85774"/>
                    <a:pt x="490120" y="136014"/>
                  </a:cubicBezTo>
                  <a:cubicBezTo>
                    <a:pt x="526000" y="155791"/>
                    <a:pt x="563434" y="178490"/>
                    <a:pt x="598949" y="199728"/>
                  </a:cubicBezTo>
                  <a:cubicBezTo>
                    <a:pt x="652746" y="241473"/>
                    <a:pt x="711069" y="278788"/>
                    <a:pt x="755496" y="33122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7" name="Google Shape;67;p21"/>
            <p:cNvSpPr/>
            <p:nvPr/>
          </p:nvSpPr>
          <p:spPr>
            <a:xfrm>
              <a:off x="2552760" y="8786358"/>
              <a:ext cx="541774" cy="753125"/>
            </a:xfrm>
            <a:custGeom>
              <a:avLst/>
              <a:gdLst/>
              <a:ahLst/>
              <a:cxnLst/>
              <a:rect l="l" t="t" r="r" b="b"/>
              <a:pathLst>
                <a:path w="541774" h="753125" extrusionOk="0">
                  <a:moveTo>
                    <a:pt x="531348" y="522225"/>
                  </a:moveTo>
                  <a:cubicBezTo>
                    <a:pt x="537335" y="569177"/>
                    <a:pt x="542729" y="616311"/>
                    <a:pt x="541632" y="663766"/>
                  </a:cubicBezTo>
                  <a:cubicBezTo>
                    <a:pt x="541403" y="693499"/>
                    <a:pt x="541723" y="723278"/>
                    <a:pt x="541769" y="753056"/>
                  </a:cubicBezTo>
                  <a:cubicBezTo>
                    <a:pt x="528057" y="748580"/>
                    <a:pt x="503786" y="754244"/>
                    <a:pt x="490074" y="752919"/>
                  </a:cubicBezTo>
                  <a:cubicBezTo>
                    <a:pt x="394134" y="748261"/>
                    <a:pt x="298012" y="746251"/>
                    <a:pt x="201844" y="744287"/>
                  </a:cubicBezTo>
                  <a:cubicBezTo>
                    <a:pt x="194439" y="675047"/>
                    <a:pt x="179995" y="606537"/>
                    <a:pt x="164318" y="538393"/>
                  </a:cubicBezTo>
                  <a:cubicBezTo>
                    <a:pt x="153759" y="493771"/>
                    <a:pt x="146081" y="448418"/>
                    <a:pt x="130494" y="405211"/>
                  </a:cubicBezTo>
                  <a:cubicBezTo>
                    <a:pt x="114954" y="363374"/>
                    <a:pt x="97037" y="322451"/>
                    <a:pt x="80079" y="281163"/>
                  </a:cubicBezTo>
                  <a:cubicBezTo>
                    <a:pt x="57774" y="226218"/>
                    <a:pt x="31218" y="173101"/>
                    <a:pt x="0" y="122769"/>
                  </a:cubicBezTo>
                  <a:cubicBezTo>
                    <a:pt x="14032" y="117517"/>
                    <a:pt x="27973" y="112127"/>
                    <a:pt x="41868" y="106555"/>
                  </a:cubicBezTo>
                  <a:cubicBezTo>
                    <a:pt x="102339" y="82942"/>
                    <a:pt x="164363" y="62389"/>
                    <a:pt x="220995" y="30099"/>
                  </a:cubicBezTo>
                  <a:cubicBezTo>
                    <a:pt x="239049" y="20736"/>
                    <a:pt x="256464" y="10185"/>
                    <a:pt x="274061" y="0"/>
                  </a:cubicBezTo>
                  <a:cubicBezTo>
                    <a:pt x="291521" y="19868"/>
                    <a:pt x="308342" y="39736"/>
                    <a:pt x="323791" y="62983"/>
                  </a:cubicBezTo>
                  <a:cubicBezTo>
                    <a:pt x="342805" y="93858"/>
                    <a:pt x="363327" y="123637"/>
                    <a:pt x="384993" y="152776"/>
                  </a:cubicBezTo>
                  <a:cubicBezTo>
                    <a:pt x="435728" y="234622"/>
                    <a:pt x="484086" y="320031"/>
                    <a:pt x="512333" y="412564"/>
                  </a:cubicBezTo>
                  <a:cubicBezTo>
                    <a:pt x="522663" y="448326"/>
                    <a:pt x="526685" y="485367"/>
                    <a:pt x="531348" y="522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8" name="Google Shape;68;p21"/>
            <p:cNvSpPr/>
            <p:nvPr/>
          </p:nvSpPr>
          <p:spPr>
            <a:xfrm>
              <a:off x="2033570" y="8918764"/>
              <a:ext cx="692740" cy="611333"/>
            </a:xfrm>
            <a:custGeom>
              <a:avLst/>
              <a:gdLst/>
              <a:ahLst/>
              <a:cxnLst/>
              <a:rect l="l" t="t" r="r" b="b"/>
              <a:pathLst>
                <a:path w="692740" h="611333" extrusionOk="0">
                  <a:moveTo>
                    <a:pt x="686981" y="569542"/>
                  </a:moveTo>
                  <a:cubicBezTo>
                    <a:pt x="689266" y="583427"/>
                    <a:pt x="691186" y="597357"/>
                    <a:pt x="692740" y="611333"/>
                  </a:cubicBezTo>
                  <a:cubicBezTo>
                    <a:pt x="585648" y="609095"/>
                    <a:pt x="478556" y="606720"/>
                    <a:pt x="371692" y="600509"/>
                  </a:cubicBezTo>
                  <a:cubicBezTo>
                    <a:pt x="254133" y="596261"/>
                    <a:pt x="136848" y="582148"/>
                    <a:pt x="19334" y="576941"/>
                  </a:cubicBezTo>
                  <a:cubicBezTo>
                    <a:pt x="12889" y="576896"/>
                    <a:pt x="6445" y="576896"/>
                    <a:pt x="0" y="576850"/>
                  </a:cubicBezTo>
                  <a:cubicBezTo>
                    <a:pt x="4525" y="422795"/>
                    <a:pt x="7542" y="268740"/>
                    <a:pt x="8639" y="114639"/>
                  </a:cubicBezTo>
                  <a:cubicBezTo>
                    <a:pt x="8593" y="108473"/>
                    <a:pt x="8501" y="102307"/>
                    <a:pt x="8410" y="96187"/>
                  </a:cubicBezTo>
                  <a:cubicBezTo>
                    <a:pt x="12935" y="96370"/>
                    <a:pt x="17460" y="96416"/>
                    <a:pt x="21985" y="96416"/>
                  </a:cubicBezTo>
                  <a:cubicBezTo>
                    <a:pt x="124872" y="96918"/>
                    <a:pt x="226160" y="77964"/>
                    <a:pt x="325619" y="52296"/>
                  </a:cubicBezTo>
                  <a:cubicBezTo>
                    <a:pt x="374023" y="38091"/>
                    <a:pt x="421696" y="21603"/>
                    <a:pt x="470328" y="7947"/>
                  </a:cubicBezTo>
                  <a:cubicBezTo>
                    <a:pt x="477870" y="5344"/>
                    <a:pt x="485366" y="2695"/>
                    <a:pt x="492862" y="0"/>
                  </a:cubicBezTo>
                  <a:cubicBezTo>
                    <a:pt x="499398" y="10139"/>
                    <a:pt x="505660" y="20507"/>
                    <a:pt x="511465" y="31149"/>
                  </a:cubicBezTo>
                  <a:cubicBezTo>
                    <a:pt x="557492" y="113223"/>
                    <a:pt x="591910" y="201555"/>
                    <a:pt x="625825" y="289247"/>
                  </a:cubicBezTo>
                  <a:cubicBezTo>
                    <a:pt x="651832" y="381278"/>
                    <a:pt x="671806" y="475045"/>
                    <a:pt x="686981" y="56954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9" name="Google Shape;69;p21"/>
            <p:cNvSpPr/>
            <p:nvPr/>
          </p:nvSpPr>
          <p:spPr>
            <a:xfrm>
              <a:off x="1348509" y="8897252"/>
              <a:ext cx="667235" cy="598270"/>
            </a:xfrm>
            <a:custGeom>
              <a:avLst/>
              <a:gdLst/>
              <a:ahLst/>
              <a:cxnLst/>
              <a:rect l="l" t="t" r="r" b="b"/>
              <a:pathLst>
                <a:path w="667235" h="598270" extrusionOk="0">
                  <a:moveTo>
                    <a:pt x="667235" y="116192"/>
                  </a:moveTo>
                  <a:cubicBezTo>
                    <a:pt x="665956" y="276915"/>
                    <a:pt x="662025" y="437593"/>
                    <a:pt x="657408" y="598271"/>
                  </a:cubicBezTo>
                  <a:cubicBezTo>
                    <a:pt x="513156" y="597677"/>
                    <a:pt x="368950" y="596992"/>
                    <a:pt x="224697" y="594434"/>
                  </a:cubicBezTo>
                  <a:cubicBezTo>
                    <a:pt x="153942" y="593064"/>
                    <a:pt x="83279" y="591191"/>
                    <a:pt x="12661" y="597311"/>
                  </a:cubicBezTo>
                  <a:cubicBezTo>
                    <a:pt x="8456" y="597494"/>
                    <a:pt x="4205" y="597677"/>
                    <a:pt x="0" y="597860"/>
                  </a:cubicBezTo>
                  <a:cubicBezTo>
                    <a:pt x="6490" y="542915"/>
                    <a:pt x="17460" y="488290"/>
                    <a:pt x="27287" y="433985"/>
                  </a:cubicBezTo>
                  <a:cubicBezTo>
                    <a:pt x="61979" y="282213"/>
                    <a:pt x="119342" y="136197"/>
                    <a:pt x="194713" y="0"/>
                  </a:cubicBezTo>
                  <a:cubicBezTo>
                    <a:pt x="208517" y="5892"/>
                    <a:pt x="222458" y="11418"/>
                    <a:pt x="236673" y="16351"/>
                  </a:cubicBezTo>
                  <a:cubicBezTo>
                    <a:pt x="268119" y="26171"/>
                    <a:pt x="296458" y="36721"/>
                    <a:pt x="328636" y="46952"/>
                  </a:cubicBezTo>
                  <a:cubicBezTo>
                    <a:pt x="360219" y="56543"/>
                    <a:pt x="392946" y="61430"/>
                    <a:pt x="424575" y="70976"/>
                  </a:cubicBezTo>
                  <a:cubicBezTo>
                    <a:pt x="471242" y="85271"/>
                    <a:pt x="519327" y="94178"/>
                    <a:pt x="567548" y="101805"/>
                  </a:cubicBezTo>
                  <a:cubicBezTo>
                    <a:pt x="600640" y="107332"/>
                    <a:pt x="633823" y="113315"/>
                    <a:pt x="667235" y="11619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0" name="Google Shape;70;p21"/>
            <p:cNvSpPr/>
            <p:nvPr/>
          </p:nvSpPr>
          <p:spPr>
            <a:xfrm>
              <a:off x="866754" y="8697113"/>
              <a:ext cx="651283" cy="804234"/>
            </a:xfrm>
            <a:custGeom>
              <a:avLst/>
              <a:gdLst/>
              <a:ahLst/>
              <a:cxnLst/>
              <a:rect l="l" t="t" r="r" b="b"/>
              <a:pathLst>
                <a:path w="651283" h="804234" extrusionOk="0">
                  <a:moveTo>
                    <a:pt x="579477" y="157069"/>
                  </a:moveTo>
                  <a:cubicBezTo>
                    <a:pt x="603657" y="167117"/>
                    <a:pt x="627379" y="178307"/>
                    <a:pt x="651284" y="189041"/>
                  </a:cubicBezTo>
                  <a:cubicBezTo>
                    <a:pt x="602742" y="275088"/>
                    <a:pt x="561789" y="365475"/>
                    <a:pt x="530891" y="459288"/>
                  </a:cubicBezTo>
                  <a:cubicBezTo>
                    <a:pt x="516813" y="502905"/>
                    <a:pt x="501501" y="546203"/>
                    <a:pt x="490257" y="590643"/>
                  </a:cubicBezTo>
                  <a:cubicBezTo>
                    <a:pt x="474990" y="656778"/>
                    <a:pt x="463609" y="724008"/>
                    <a:pt x="454331" y="791239"/>
                  </a:cubicBezTo>
                  <a:cubicBezTo>
                    <a:pt x="454102" y="793842"/>
                    <a:pt x="453828" y="796491"/>
                    <a:pt x="453599" y="799095"/>
                  </a:cubicBezTo>
                  <a:cubicBezTo>
                    <a:pt x="348061" y="803297"/>
                    <a:pt x="242432" y="805535"/>
                    <a:pt x="136848" y="803434"/>
                  </a:cubicBezTo>
                  <a:cubicBezTo>
                    <a:pt x="102384" y="803753"/>
                    <a:pt x="67967" y="802886"/>
                    <a:pt x="33549" y="801652"/>
                  </a:cubicBezTo>
                  <a:cubicBezTo>
                    <a:pt x="29344" y="802429"/>
                    <a:pt x="9690" y="799369"/>
                    <a:pt x="0" y="801378"/>
                  </a:cubicBezTo>
                  <a:cubicBezTo>
                    <a:pt x="640" y="786626"/>
                    <a:pt x="1326" y="771965"/>
                    <a:pt x="2148" y="757258"/>
                  </a:cubicBezTo>
                  <a:cubicBezTo>
                    <a:pt x="3291" y="742278"/>
                    <a:pt x="4388" y="727251"/>
                    <a:pt x="6125" y="712362"/>
                  </a:cubicBezTo>
                  <a:cubicBezTo>
                    <a:pt x="7999" y="696330"/>
                    <a:pt x="9781" y="680254"/>
                    <a:pt x="12250" y="664314"/>
                  </a:cubicBezTo>
                  <a:cubicBezTo>
                    <a:pt x="14763" y="648328"/>
                    <a:pt x="17232" y="632388"/>
                    <a:pt x="20157" y="616494"/>
                  </a:cubicBezTo>
                  <a:cubicBezTo>
                    <a:pt x="23082" y="600509"/>
                    <a:pt x="26099" y="584569"/>
                    <a:pt x="29207" y="568629"/>
                  </a:cubicBezTo>
                  <a:cubicBezTo>
                    <a:pt x="32864" y="550999"/>
                    <a:pt x="36932" y="531588"/>
                    <a:pt x="41594" y="512314"/>
                  </a:cubicBezTo>
                  <a:cubicBezTo>
                    <a:pt x="44153" y="501764"/>
                    <a:pt x="46941" y="491259"/>
                    <a:pt x="49775" y="480754"/>
                  </a:cubicBezTo>
                  <a:cubicBezTo>
                    <a:pt x="52061" y="472304"/>
                    <a:pt x="54986" y="463946"/>
                    <a:pt x="57637" y="455634"/>
                  </a:cubicBezTo>
                  <a:cubicBezTo>
                    <a:pt x="61156" y="446134"/>
                    <a:pt x="64539" y="436634"/>
                    <a:pt x="68470" y="427317"/>
                  </a:cubicBezTo>
                  <a:cubicBezTo>
                    <a:pt x="70892" y="421516"/>
                    <a:pt x="73177" y="415670"/>
                    <a:pt x="75783" y="409961"/>
                  </a:cubicBezTo>
                  <a:cubicBezTo>
                    <a:pt x="78022" y="405119"/>
                    <a:pt x="80262" y="400232"/>
                    <a:pt x="82456" y="395391"/>
                  </a:cubicBezTo>
                  <a:cubicBezTo>
                    <a:pt x="91278" y="376071"/>
                    <a:pt x="100785" y="357071"/>
                    <a:pt x="110246" y="338026"/>
                  </a:cubicBezTo>
                  <a:cubicBezTo>
                    <a:pt x="122039" y="315052"/>
                    <a:pt x="133785" y="292033"/>
                    <a:pt x="145669" y="269105"/>
                  </a:cubicBezTo>
                  <a:cubicBezTo>
                    <a:pt x="148869" y="262894"/>
                    <a:pt x="152343" y="256819"/>
                    <a:pt x="155679" y="250745"/>
                  </a:cubicBezTo>
                  <a:cubicBezTo>
                    <a:pt x="158467" y="245584"/>
                    <a:pt x="161484" y="240605"/>
                    <a:pt x="164455" y="235627"/>
                  </a:cubicBezTo>
                  <a:cubicBezTo>
                    <a:pt x="167472" y="230603"/>
                    <a:pt x="170397" y="225625"/>
                    <a:pt x="173596" y="220783"/>
                  </a:cubicBezTo>
                  <a:cubicBezTo>
                    <a:pt x="177162" y="215348"/>
                    <a:pt x="180772" y="209913"/>
                    <a:pt x="184338" y="204478"/>
                  </a:cubicBezTo>
                  <a:cubicBezTo>
                    <a:pt x="191971" y="193653"/>
                    <a:pt x="199604" y="182875"/>
                    <a:pt x="207374" y="172142"/>
                  </a:cubicBezTo>
                  <a:cubicBezTo>
                    <a:pt x="215099" y="161500"/>
                    <a:pt x="222869" y="150904"/>
                    <a:pt x="230639" y="140307"/>
                  </a:cubicBezTo>
                  <a:cubicBezTo>
                    <a:pt x="237907" y="130396"/>
                    <a:pt x="245448" y="120668"/>
                    <a:pt x="253173" y="111077"/>
                  </a:cubicBezTo>
                  <a:cubicBezTo>
                    <a:pt x="256875" y="106464"/>
                    <a:pt x="260486" y="101851"/>
                    <a:pt x="264325" y="97375"/>
                  </a:cubicBezTo>
                  <a:cubicBezTo>
                    <a:pt x="268439" y="92670"/>
                    <a:pt x="272507" y="87921"/>
                    <a:pt x="276575" y="83216"/>
                  </a:cubicBezTo>
                  <a:cubicBezTo>
                    <a:pt x="290150" y="68647"/>
                    <a:pt x="303771" y="54168"/>
                    <a:pt x="317849" y="40055"/>
                  </a:cubicBezTo>
                  <a:cubicBezTo>
                    <a:pt x="325436" y="32428"/>
                    <a:pt x="333069" y="24983"/>
                    <a:pt x="340748" y="17493"/>
                  </a:cubicBezTo>
                  <a:cubicBezTo>
                    <a:pt x="346873" y="11601"/>
                    <a:pt x="353135" y="5800"/>
                    <a:pt x="359397" y="0"/>
                  </a:cubicBezTo>
                  <a:cubicBezTo>
                    <a:pt x="382296" y="33844"/>
                    <a:pt x="413468" y="62481"/>
                    <a:pt x="445418" y="87418"/>
                  </a:cubicBezTo>
                  <a:cubicBezTo>
                    <a:pt x="487012" y="116192"/>
                    <a:pt x="533542" y="136517"/>
                    <a:pt x="579477" y="1570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1" name="Google Shape;71;p21"/>
            <p:cNvSpPr/>
            <p:nvPr/>
          </p:nvSpPr>
          <p:spPr>
            <a:xfrm>
              <a:off x="865273" y="9509133"/>
              <a:ext cx="572364" cy="762373"/>
            </a:xfrm>
            <a:custGeom>
              <a:avLst/>
              <a:gdLst/>
              <a:ahLst/>
              <a:cxnLst/>
              <a:rect l="l" t="t" r="r" b="b"/>
              <a:pathLst>
                <a:path w="572364" h="762373" extrusionOk="0">
                  <a:moveTo>
                    <a:pt x="570125" y="644263"/>
                  </a:moveTo>
                  <a:cubicBezTo>
                    <a:pt x="570856" y="645953"/>
                    <a:pt x="571588" y="647552"/>
                    <a:pt x="572365" y="649196"/>
                  </a:cubicBezTo>
                  <a:cubicBezTo>
                    <a:pt x="519253" y="669749"/>
                    <a:pt x="469889" y="698112"/>
                    <a:pt x="419382" y="724282"/>
                  </a:cubicBezTo>
                  <a:cubicBezTo>
                    <a:pt x="412252" y="729306"/>
                    <a:pt x="377103" y="747028"/>
                    <a:pt x="356763" y="762374"/>
                  </a:cubicBezTo>
                  <a:cubicBezTo>
                    <a:pt x="353884" y="759907"/>
                    <a:pt x="351004" y="757441"/>
                    <a:pt x="348170" y="754975"/>
                  </a:cubicBezTo>
                  <a:cubicBezTo>
                    <a:pt x="329796" y="738441"/>
                    <a:pt x="311376" y="721907"/>
                    <a:pt x="293687" y="704689"/>
                  </a:cubicBezTo>
                  <a:cubicBezTo>
                    <a:pt x="288934" y="700076"/>
                    <a:pt x="284089" y="695554"/>
                    <a:pt x="279472" y="690804"/>
                  </a:cubicBezTo>
                  <a:cubicBezTo>
                    <a:pt x="274993" y="686237"/>
                    <a:pt x="270422" y="681761"/>
                    <a:pt x="266080" y="677057"/>
                  </a:cubicBezTo>
                  <a:cubicBezTo>
                    <a:pt x="261646" y="672261"/>
                    <a:pt x="257076" y="667511"/>
                    <a:pt x="252733" y="662578"/>
                  </a:cubicBezTo>
                  <a:cubicBezTo>
                    <a:pt x="248528" y="657783"/>
                    <a:pt x="244323" y="653033"/>
                    <a:pt x="240072" y="648237"/>
                  </a:cubicBezTo>
                  <a:cubicBezTo>
                    <a:pt x="230200" y="636819"/>
                    <a:pt x="219139" y="624122"/>
                    <a:pt x="207803" y="611607"/>
                  </a:cubicBezTo>
                  <a:cubicBezTo>
                    <a:pt x="196970" y="599641"/>
                    <a:pt x="186184" y="587674"/>
                    <a:pt x="175534" y="575617"/>
                  </a:cubicBezTo>
                  <a:cubicBezTo>
                    <a:pt x="171831" y="571187"/>
                    <a:pt x="168129" y="566756"/>
                    <a:pt x="164381" y="562326"/>
                  </a:cubicBezTo>
                  <a:cubicBezTo>
                    <a:pt x="161822" y="559220"/>
                    <a:pt x="159399" y="556023"/>
                    <a:pt x="156977" y="552826"/>
                  </a:cubicBezTo>
                  <a:cubicBezTo>
                    <a:pt x="154234" y="549263"/>
                    <a:pt x="151492" y="545701"/>
                    <a:pt x="148886" y="541956"/>
                  </a:cubicBezTo>
                  <a:cubicBezTo>
                    <a:pt x="146235" y="538119"/>
                    <a:pt x="143584" y="534283"/>
                    <a:pt x="140933" y="530492"/>
                  </a:cubicBezTo>
                  <a:cubicBezTo>
                    <a:pt x="126810" y="508569"/>
                    <a:pt x="113098" y="486417"/>
                    <a:pt x="99340" y="464266"/>
                  </a:cubicBezTo>
                  <a:cubicBezTo>
                    <a:pt x="95820" y="458648"/>
                    <a:pt x="92255" y="453031"/>
                    <a:pt x="88827" y="447367"/>
                  </a:cubicBezTo>
                  <a:cubicBezTo>
                    <a:pt x="85445" y="441704"/>
                    <a:pt x="81879" y="436131"/>
                    <a:pt x="78634" y="430377"/>
                  </a:cubicBezTo>
                  <a:cubicBezTo>
                    <a:pt x="76989" y="427499"/>
                    <a:pt x="75343" y="424576"/>
                    <a:pt x="73698" y="421699"/>
                  </a:cubicBezTo>
                  <a:cubicBezTo>
                    <a:pt x="72052" y="418821"/>
                    <a:pt x="70315" y="415990"/>
                    <a:pt x="68761" y="413021"/>
                  </a:cubicBezTo>
                  <a:cubicBezTo>
                    <a:pt x="65973" y="407586"/>
                    <a:pt x="63185" y="402151"/>
                    <a:pt x="60397" y="396716"/>
                  </a:cubicBezTo>
                  <a:cubicBezTo>
                    <a:pt x="58889" y="393336"/>
                    <a:pt x="57380" y="390047"/>
                    <a:pt x="55872" y="386668"/>
                  </a:cubicBezTo>
                  <a:cubicBezTo>
                    <a:pt x="54638" y="383927"/>
                    <a:pt x="53221" y="381187"/>
                    <a:pt x="52170" y="378355"/>
                  </a:cubicBezTo>
                  <a:cubicBezTo>
                    <a:pt x="49793" y="372235"/>
                    <a:pt x="47416" y="366160"/>
                    <a:pt x="45085" y="360040"/>
                  </a:cubicBezTo>
                  <a:cubicBezTo>
                    <a:pt x="43897" y="356569"/>
                    <a:pt x="42754" y="353098"/>
                    <a:pt x="41657" y="349581"/>
                  </a:cubicBezTo>
                  <a:cubicBezTo>
                    <a:pt x="40789" y="346978"/>
                    <a:pt x="39829" y="344420"/>
                    <a:pt x="39097" y="341771"/>
                  </a:cubicBezTo>
                  <a:cubicBezTo>
                    <a:pt x="37223" y="335240"/>
                    <a:pt x="35167" y="328754"/>
                    <a:pt x="33521" y="322177"/>
                  </a:cubicBezTo>
                  <a:cubicBezTo>
                    <a:pt x="31830" y="315418"/>
                    <a:pt x="30002" y="308658"/>
                    <a:pt x="28448" y="301898"/>
                  </a:cubicBezTo>
                  <a:cubicBezTo>
                    <a:pt x="26939" y="295230"/>
                    <a:pt x="25431" y="288608"/>
                    <a:pt x="23923" y="281939"/>
                  </a:cubicBezTo>
                  <a:cubicBezTo>
                    <a:pt x="21363" y="269105"/>
                    <a:pt x="18849" y="256317"/>
                    <a:pt x="16472" y="243437"/>
                  </a:cubicBezTo>
                  <a:cubicBezTo>
                    <a:pt x="14278" y="231471"/>
                    <a:pt x="12450" y="219459"/>
                    <a:pt x="10622" y="207447"/>
                  </a:cubicBezTo>
                  <a:cubicBezTo>
                    <a:pt x="8839" y="195343"/>
                    <a:pt x="7148" y="183194"/>
                    <a:pt x="5777" y="171045"/>
                  </a:cubicBezTo>
                  <a:cubicBezTo>
                    <a:pt x="5091" y="164742"/>
                    <a:pt x="4314" y="158440"/>
                    <a:pt x="3720" y="152137"/>
                  </a:cubicBezTo>
                  <a:cubicBezTo>
                    <a:pt x="3126" y="145560"/>
                    <a:pt x="2532" y="138937"/>
                    <a:pt x="1983" y="132315"/>
                  </a:cubicBezTo>
                  <a:cubicBezTo>
                    <a:pt x="1160" y="118795"/>
                    <a:pt x="155" y="103358"/>
                    <a:pt x="109" y="87875"/>
                  </a:cubicBezTo>
                  <a:cubicBezTo>
                    <a:pt x="18" y="71935"/>
                    <a:pt x="-120" y="55995"/>
                    <a:pt x="200" y="40055"/>
                  </a:cubicBezTo>
                  <a:cubicBezTo>
                    <a:pt x="429" y="26719"/>
                    <a:pt x="658" y="13337"/>
                    <a:pt x="1115" y="0"/>
                  </a:cubicBezTo>
                  <a:cubicBezTo>
                    <a:pt x="24380" y="10916"/>
                    <a:pt x="51895" y="9089"/>
                    <a:pt x="77126" y="12058"/>
                  </a:cubicBezTo>
                  <a:cubicBezTo>
                    <a:pt x="135403" y="14889"/>
                    <a:pt x="193771" y="16123"/>
                    <a:pt x="252139" y="17310"/>
                  </a:cubicBezTo>
                  <a:cubicBezTo>
                    <a:pt x="311010" y="17858"/>
                    <a:pt x="369790" y="14707"/>
                    <a:pt x="428661" y="14661"/>
                  </a:cubicBezTo>
                  <a:cubicBezTo>
                    <a:pt x="436751" y="14570"/>
                    <a:pt x="444796" y="14341"/>
                    <a:pt x="452840" y="14067"/>
                  </a:cubicBezTo>
                  <a:cubicBezTo>
                    <a:pt x="443653" y="139805"/>
                    <a:pt x="451560" y="267370"/>
                    <a:pt x="476745" y="390778"/>
                  </a:cubicBezTo>
                  <a:cubicBezTo>
                    <a:pt x="496445" y="479064"/>
                    <a:pt x="532417" y="562463"/>
                    <a:pt x="570125" y="64426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2" name="Google Shape;72;p21"/>
            <p:cNvSpPr/>
            <p:nvPr/>
          </p:nvSpPr>
          <p:spPr>
            <a:xfrm>
              <a:off x="1342760" y="9517065"/>
              <a:ext cx="662334" cy="631398"/>
            </a:xfrm>
            <a:custGeom>
              <a:avLst/>
              <a:gdLst/>
              <a:ahLst/>
              <a:cxnLst/>
              <a:rect l="l" t="t" r="r" b="b"/>
              <a:pathLst>
                <a:path w="662334" h="631398" extrusionOk="0">
                  <a:moveTo>
                    <a:pt x="662334" y="6638"/>
                  </a:moveTo>
                  <a:cubicBezTo>
                    <a:pt x="661329" y="41486"/>
                    <a:pt x="660323" y="76289"/>
                    <a:pt x="659272" y="111137"/>
                  </a:cubicBezTo>
                  <a:cubicBezTo>
                    <a:pt x="653787" y="248842"/>
                    <a:pt x="647616" y="386546"/>
                    <a:pt x="640532" y="524204"/>
                  </a:cubicBezTo>
                  <a:cubicBezTo>
                    <a:pt x="590299" y="524158"/>
                    <a:pt x="540021" y="524295"/>
                    <a:pt x="490155" y="530096"/>
                  </a:cubicBezTo>
                  <a:cubicBezTo>
                    <a:pt x="418851" y="541925"/>
                    <a:pt x="348279" y="561565"/>
                    <a:pt x="277798" y="578144"/>
                  </a:cubicBezTo>
                  <a:cubicBezTo>
                    <a:pt x="224184" y="593444"/>
                    <a:pt x="173723" y="611850"/>
                    <a:pt x="121342" y="631399"/>
                  </a:cubicBezTo>
                  <a:cubicBezTo>
                    <a:pt x="108910" y="605867"/>
                    <a:pt x="97894" y="579514"/>
                    <a:pt x="86468" y="553526"/>
                  </a:cubicBezTo>
                  <a:cubicBezTo>
                    <a:pt x="62837" y="498810"/>
                    <a:pt x="42223" y="443226"/>
                    <a:pt x="28511" y="384856"/>
                  </a:cubicBezTo>
                  <a:cubicBezTo>
                    <a:pt x="1955" y="266243"/>
                    <a:pt x="-3347" y="143565"/>
                    <a:pt x="1726" y="22440"/>
                  </a:cubicBezTo>
                  <a:cubicBezTo>
                    <a:pt x="2092" y="16594"/>
                    <a:pt x="2549" y="10748"/>
                    <a:pt x="3052" y="4948"/>
                  </a:cubicBezTo>
                  <a:cubicBezTo>
                    <a:pt x="45697" y="2801"/>
                    <a:pt x="88342" y="-487"/>
                    <a:pt x="131078" y="61"/>
                  </a:cubicBezTo>
                  <a:cubicBezTo>
                    <a:pt x="308102" y="5130"/>
                    <a:pt x="485218" y="4491"/>
                    <a:pt x="662334" y="663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3" name="Google Shape;73;p21"/>
            <p:cNvSpPr/>
            <p:nvPr/>
          </p:nvSpPr>
          <p:spPr>
            <a:xfrm>
              <a:off x="2011539" y="9524114"/>
              <a:ext cx="720416" cy="647095"/>
            </a:xfrm>
            <a:custGeom>
              <a:avLst/>
              <a:gdLst/>
              <a:ahLst/>
              <a:cxnLst/>
              <a:rect l="l" t="t" r="r" b="b"/>
              <a:pathLst>
                <a:path w="720416" h="647095" extrusionOk="0">
                  <a:moveTo>
                    <a:pt x="717559" y="34026"/>
                  </a:moveTo>
                  <a:cubicBezTo>
                    <a:pt x="720850" y="74447"/>
                    <a:pt x="721307" y="115096"/>
                    <a:pt x="718885" y="155699"/>
                  </a:cubicBezTo>
                  <a:cubicBezTo>
                    <a:pt x="714131" y="223935"/>
                    <a:pt x="697768" y="287649"/>
                    <a:pt x="683553" y="355245"/>
                  </a:cubicBezTo>
                  <a:cubicBezTo>
                    <a:pt x="663807" y="450701"/>
                    <a:pt x="623448" y="539078"/>
                    <a:pt x="575090" y="623482"/>
                  </a:cubicBezTo>
                  <a:cubicBezTo>
                    <a:pt x="571159" y="631475"/>
                    <a:pt x="566999" y="639331"/>
                    <a:pt x="562566" y="647095"/>
                  </a:cubicBezTo>
                  <a:cubicBezTo>
                    <a:pt x="541769" y="637138"/>
                    <a:pt x="520606" y="627912"/>
                    <a:pt x="499078" y="619646"/>
                  </a:cubicBezTo>
                  <a:cubicBezTo>
                    <a:pt x="438516" y="599504"/>
                    <a:pt x="376720" y="582696"/>
                    <a:pt x="314878" y="567304"/>
                  </a:cubicBezTo>
                  <a:cubicBezTo>
                    <a:pt x="247002" y="553648"/>
                    <a:pt x="179721" y="537251"/>
                    <a:pt x="111069" y="527797"/>
                  </a:cubicBezTo>
                  <a:cubicBezTo>
                    <a:pt x="78982" y="521631"/>
                    <a:pt x="46484" y="517201"/>
                    <a:pt x="13804" y="517247"/>
                  </a:cubicBezTo>
                  <a:cubicBezTo>
                    <a:pt x="9187" y="517292"/>
                    <a:pt x="4616" y="517292"/>
                    <a:pt x="0" y="517292"/>
                  </a:cubicBezTo>
                  <a:cubicBezTo>
                    <a:pt x="8684" y="344922"/>
                    <a:pt x="15952" y="172507"/>
                    <a:pt x="21208" y="0"/>
                  </a:cubicBezTo>
                  <a:cubicBezTo>
                    <a:pt x="37709" y="183"/>
                    <a:pt x="54209" y="457"/>
                    <a:pt x="70709" y="731"/>
                  </a:cubicBezTo>
                  <a:cubicBezTo>
                    <a:pt x="219075" y="12332"/>
                    <a:pt x="369498" y="23750"/>
                    <a:pt x="518504" y="29185"/>
                  </a:cubicBezTo>
                  <a:cubicBezTo>
                    <a:pt x="584825" y="31606"/>
                    <a:pt x="651192" y="32839"/>
                    <a:pt x="717559" y="3402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4" name="Google Shape;74;p21"/>
            <p:cNvSpPr/>
            <p:nvPr/>
          </p:nvSpPr>
          <p:spPr>
            <a:xfrm>
              <a:off x="2598878" y="9558597"/>
              <a:ext cx="495513" cy="755111"/>
            </a:xfrm>
            <a:custGeom>
              <a:avLst/>
              <a:gdLst/>
              <a:ahLst/>
              <a:cxnLst/>
              <a:rect l="l" t="t" r="r" b="b"/>
              <a:pathLst>
                <a:path w="495513" h="755111" extrusionOk="0">
                  <a:moveTo>
                    <a:pt x="493913" y="7125"/>
                  </a:moveTo>
                  <a:cubicBezTo>
                    <a:pt x="494462" y="7034"/>
                    <a:pt x="495010" y="6897"/>
                    <a:pt x="495513" y="6760"/>
                  </a:cubicBezTo>
                  <a:cubicBezTo>
                    <a:pt x="495330" y="27678"/>
                    <a:pt x="494782" y="48596"/>
                    <a:pt x="493685" y="69469"/>
                  </a:cubicBezTo>
                  <a:cubicBezTo>
                    <a:pt x="489343" y="133868"/>
                    <a:pt x="477184" y="197718"/>
                    <a:pt x="461507" y="260290"/>
                  </a:cubicBezTo>
                  <a:cubicBezTo>
                    <a:pt x="427135" y="379177"/>
                    <a:pt x="383667" y="496100"/>
                    <a:pt x="322237" y="604208"/>
                  </a:cubicBezTo>
                  <a:cubicBezTo>
                    <a:pt x="303634" y="637869"/>
                    <a:pt x="286859" y="673266"/>
                    <a:pt x="261263" y="702451"/>
                  </a:cubicBezTo>
                  <a:cubicBezTo>
                    <a:pt x="243300" y="721085"/>
                    <a:pt x="224423" y="738578"/>
                    <a:pt x="204814" y="755112"/>
                  </a:cubicBezTo>
                  <a:cubicBezTo>
                    <a:pt x="200609" y="752052"/>
                    <a:pt x="195582" y="749494"/>
                    <a:pt x="191879" y="746708"/>
                  </a:cubicBezTo>
                  <a:cubicBezTo>
                    <a:pt x="163998" y="725653"/>
                    <a:pt x="136619" y="703821"/>
                    <a:pt x="106909" y="685369"/>
                  </a:cubicBezTo>
                  <a:cubicBezTo>
                    <a:pt x="72035" y="664131"/>
                    <a:pt x="36520" y="643533"/>
                    <a:pt x="0" y="624898"/>
                  </a:cubicBezTo>
                  <a:cubicBezTo>
                    <a:pt x="8501" y="609598"/>
                    <a:pt x="16683" y="594114"/>
                    <a:pt x="25002" y="578677"/>
                  </a:cubicBezTo>
                  <a:cubicBezTo>
                    <a:pt x="74594" y="493268"/>
                    <a:pt x="109789" y="399684"/>
                    <a:pt x="128712" y="302766"/>
                  </a:cubicBezTo>
                  <a:cubicBezTo>
                    <a:pt x="145212" y="226218"/>
                    <a:pt x="162809" y="149122"/>
                    <a:pt x="160844" y="70291"/>
                  </a:cubicBezTo>
                  <a:cubicBezTo>
                    <a:pt x="160981" y="46769"/>
                    <a:pt x="160067" y="23339"/>
                    <a:pt x="158239" y="0"/>
                  </a:cubicBezTo>
                  <a:cubicBezTo>
                    <a:pt x="249333" y="1644"/>
                    <a:pt x="340382" y="3517"/>
                    <a:pt x="431294" y="8587"/>
                  </a:cubicBezTo>
                  <a:cubicBezTo>
                    <a:pt x="452228" y="8632"/>
                    <a:pt x="473117" y="7947"/>
                    <a:pt x="493913" y="71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5" name="Google Shape;75;p21"/>
            <p:cNvSpPr/>
            <p:nvPr/>
          </p:nvSpPr>
          <p:spPr>
            <a:xfrm>
              <a:off x="2164705" y="10207839"/>
              <a:ext cx="616043" cy="371504"/>
            </a:xfrm>
            <a:custGeom>
              <a:avLst/>
              <a:gdLst/>
              <a:ahLst/>
              <a:cxnLst/>
              <a:rect l="l" t="t" r="r" b="b"/>
              <a:pathLst>
                <a:path w="616043" h="371504" extrusionOk="0">
                  <a:moveTo>
                    <a:pt x="595246" y="109204"/>
                  </a:moveTo>
                  <a:cubicBezTo>
                    <a:pt x="602057" y="114000"/>
                    <a:pt x="608730" y="120166"/>
                    <a:pt x="616043" y="124505"/>
                  </a:cubicBezTo>
                  <a:cubicBezTo>
                    <a:pt x="555710" y="171639"/>
                    <a:pt x="488977" y="210233"/>
                    <a:pt x="418770" y="243528"/>
                  </a:cubicBezTo>
                  <a:cubicBezTo>
                    <a:pt x="369726" y="268786"/>
                    <a:pt x="320088" y="293358"/>
                    <a:pt x="267845" y="311307"/>
                  </a:cubicBezTo>
                  <a:cubicBezTo>
                    <a:pt x="210345" y="329257"/>
                    <a:pt x="151977" y="344603"/>
                    <a:pt x="92923" y="356569"/>
                  </a:cubicBezTo>
                  <a:cubicBezTo>
                    <a:pt x="89266" y="357346"/>
                    <a:pt x="86341" y="359812"/>
                    <a:pt x="84604" y="362963"/>
                  </a:cubicBezTo>
                  <a:cubicBezTo>
                    <a:pt x="82090" y="361639"/>
                    <a:pt x="79256" y="361045"/>
                    <a:pt x="76331" y="361502"/>
                  </a:cubicBezTo>
                  <a:cubicBezTo>
                    <a:pt x="58322" y="364105"/>
                    <a:pt x="40268" y="366709"/>
                    <a:pt x="22214" y="368901"/>
                  </a:cubicBezTo>
                  <a:cubicBezTo>
                    <a:pt x="14809" y="369814"/>
                    <a:pt x="7405" y="370773"/>
                    <a:pt x="0" y="371504"/>
                  </a:cubicBezTo>
                  <a:cubicBezTo>
                    <a:pt x="31629" y="359173"/>
                    <a:pt x="64310" y="348713"/>
                    <a:pt x="93974" y="332088"/>
                  </a:cubicBezTo>
                  <a:cubicBezTo>
                    <a:pt x="142058" y="300072"/>
                    <a:pt x="188634" y="265132"/>
                    <a:pt x="226205" y="220920"/>
                  </a:cubicBezTo>
                  <a:cubicBezTo>
                    <a:pt x="283431" y="166113"/>
                    <a:pt x="337000" y="111214"/>
                    <a:pt x="386501" y="48596"/>
                  </a:cubicBezTo>
                  <a:cubicBezTo>
                    <a:pt x="398979" y="33204"/>
                    <a:pt x="409949" y="16853"/>
                    <a:pt x="420187" y="0"/>
                  </a:cubicBezTo>
                  <a:cubicBezTo>
                    <a:pt x="425215" y="2603"/>
                    <a:pt x="430243" y="5344"/>
                    <a:pt x="435225" y="8084"/>
                  </a:cubicBezTo>
                  <a:cubicBezTo>
                    <a:pt x="471105" y="26171"/>
                    <a:pt x="505980" y="46450"/>
                    <a:pt x="539621" y="68464"/>
                  </a:cubicBezTo>
                  <a:cubicBezTo>
                    <a:pt x="557949" y="80978"/>
                    <a:pt x="576826" y="94726"/>
                    <a:pt x="595246" y="10920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6" name="Google Shape;76;p21"/>
            <p:cNvSpPr/>
            <p:nvPr/>
          </p:nvSpPr>
          <p:spPr>
            <a:xfrm>
              <a:off x="1995953" y="10069267"/>
              <a:ext cx="563662" cy="512862"/>
            </a:xfrm>
            <a:custGeom>
              <a:avLst/>
              <a:gdLst/>
              <a:ahLst/>
              <a:cxnLst/>
              <a:rect l="l" t="t" r="r" b="b"/>
              <a:pathLst>
                <a:path w="563662" h="512862" extrusionOk="0">
                  <a:moveTo>
                    <a:pt x="563663" y="125966"/>
                  </a:moveTo>
                  <a:cubicBezTo>
                    <a:pt x="527645" y="182372"/>
                    <a:pt x="481481" y="232339"/>
                    <a:pt x="435225" y="280980"/>
                  </a:cubicBezTo>
                  <a:cubicBezTo>
                    <a:pt x="386867" y="324278"/>
                    <a:pt x="347101" y="376711"/>
                    <a:pt x="293852" y="414345"/>
                  </a:cubicBezTo>
                  <a:cubicBezTo>
                    <a:pt x="276529" y="426586"/>
                    <a:pt x="260075" y="440288"/>
                    <a:pt x="241380" y="450427"/>
                  </a:cubicBezTo>
                  <a:cubicBezTo>
                    <a:pt x="195947" y="471391"/>
                    <a:pt x="146858" y="488838"/>
                    <a:pt x="99093" y="504458"/>
                  </a:cubicBezTo>
                  <a:cubicBezTo>
                    <a:pt x="88124" y="507107"/>
                    <a:pt x="77017" y="509391"/>
                    <a:pt x="66093" y="512040"/>
                  </a:cubicBezTo>
                  <a:cubicBezTo>
                    <a:pt x="65361" y="512268"/>
                    <a:pt x="64676" y="512542"/>
                    <a:pt x="63990" y="512862"/>
                  </a:cubicBezTo>
                  <a:cubicBezTo>
                    <a:pt x="62893" y="512862"/>
                    <a:pt x="61751" y="512862"/>
                    <a:pt x="60699" y="512816"/>
                  </a:cubicBezTo>
                  <a:cubicBezTo>
                    <a:pt x="40862" y="512497"/>
                    <a:pt x="21117" y="511949"/>
                    <a:pt x="1371" y="511035"/>
                  </a:cubicBezTo>
                  <a:cubicBezTo>
                    <a:pt x="4891" y="505006"/>
                    <a:pt x="3519" y="494090"/>
                    <a:pt x="3565" y="487970"/>
                  </a:cubicBezTo>
                  <a:cubicBezTo>
                    <a:pt x="2880" y="481667"/>
                    <a:pt x="5531" y="471482"/>
                    <a:pt x="0" y="467554"/>
                  </a:cubicBezTo>
                  <a:cubicBezTo>
                    <a:pt x="868" y="443668"/>
                    <a:pt x="1508" y="419781"/>
                    <a:pt x="1143" y="395939"/>
                  </a:cubicBezTo>
                  <a:cubicBezTo>
                    <a:pt x="-960" y="265314"/>
                    <a:pt x="5668" y="134827"/>
                    <a:pt x="13895" y="4476"/>
                  </a:cubicBezTo>
                  <a:cubicBezTo>
                    <a:pt x="13986" y="3014"/>
                    <a:pt x="14078" y="1507"/>
                    <a:pt x="14124" y="0"/>
                  </a:cubicBezTo>
                  <a:cubicBezTo>
                    <a:pt x="27607" y="183"/>
                    <a:pt x="41137" y="502"/>
                    <a:pt x="54620" y="959"/>
                  </a:cubicBezTo>
                  <a:cubicBezTo>
                    <a:pt x="133374" y="9089"/>
                    <a:pt x="210117" y="24846"/>
                    <a:pt x="287728" y="42111"/>
                  </a:cubicBezTo>
                  <a:cubicBezTo>
                    <a:pt x="328910" y="49053"/>
                    <a:pt x="368904" y="60699"/>
                    <a:pt x="408943" y="72300"/>
                  </a:cubicBezTo>
                  <a:cubicBezTo>
                    <a:pt x="462787" y="85089"/>
                    <a:pt x="514116" y="102445"/>
                    <a:pt x="563663" y="12596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7" name="Google Shape;77;p21"/>
            <p:cNvSpPr/>
            <p:nvPr/>
          </p:nvSpPr>
          <p:spPr>
            <a:xfrm>
              <a:off x="1475712" y="10068991"/>
              <a:ext cx="506117" cy="509346"/>
            </a:xfrm>
            <a:custGeom>
              <a:avLst/>
              <a:gdLst/>
              <a:ahLst/>
              <a:cxnLst/>
              <a:rect l="l" t="t" r="r" b="b"/>
              <a:pathLst>
                <a:path w="506117" h="509346" extrusionOk="0">
                  <a:moveTo>
                    <a:pt x="380468" y="3564"/>
                  </a:moveTo>
                  <a:cubicBezTo>
                    <a:pt x="422290" y="1143"/>
                    <a:pt x="464204" y="-44"/>
                    <a:pt x="506117" y="1"/>
                  </a:cubicBezTo>
                  <a:cubicBezTo>
                    <a:pt x="504152" y="37773"/>
                    <a:pt x="502049" y="75544"/>
                    <a:pt x="499947" y="113316"/>
                  </a:cubicBezTo>
                  <a:cubicBezTo>
                    <a:pt x="493365" y="212837"/>
                    <a:pt x="492816" y="312496"/>
                    <a:pt x="493365" y="412200"/>
                  </a:cubicBezTo>
                  <a:cubicBezTo>
                    <a:pt x="493822" y="431565"/>
                    <a:pt x="492725" y="450885"/>
                    <a:pt x="492085" y="470205"/>
                  </a:cubicBezTo>
                  <a:cubicBezTo>
                    <a:pt x="492314" y="476873"/>
                    <a:pt x="490760" y="484089"/>
                    <a:pt x="492771" y="490347"/>
                  </a:cubicBezTo>
                  <a:cubicBezTo>
                    <a:pt x="492725" y="490758"/>
                    <a:pt x="492679" y="491123"/>
                    <a:pt x="492679" y="491488"/>
                  </a:cubicBezTo>
                  <a:cubicBezTo>
                    <a:pt x="492359" y="496604"/>
                    <a:pt x="491034" y="503455"/>
                    <a:pt x="491582" y="509346"/>
                  </a:cubicBezTo>
                  <a:cubicBezTo>
                    <a:pt x="490531" y="509255"/>
                    <a:pt x="489434" y="509164"/>
                    <a:pt x="488383" y="509072"/>
                  </a:cubicBezTo>
                  <a:cubicBezTo>
                    <a:pt x="486737" y="506789"/>
                    <a:pt x="484223" y="504962"/>
                    <a:pt x="480841" y="504140"/>
                  </a:cubicBezTo>
                  <a:cubicBezTo>
                    <a:pt x="438973" y="491534"/>
                    <a:pt x="394866" y="484455"/>
                    <a:pt x="355009" y="466094"/>
                  </a:cubicBezTo>
                  <a:cubicBezTo>
                    <a:pt x="288002" y="430150"/>
                    <a:pt x="230456" y="379315"/>
                    <a:pt x="178304" y="324417"/>
                  </a:cubicBezTo>
                  <a:cubicBezTo>
                    <a:pt x="119662" y="270294"/>
                    <a:pt x="69658" y="207539"/>
                    <a:pt x="24134" y="142227"/>
                  </a:cubicBezTo>
                  <a:cubicBezTo>
                    <a:pt x="15312" y="129302"/>
                    <a:pt x="7359" y="115874"/>
                    <a:pt x="0" y="102080"/>
                  </a:cubicBezTo>
                  <a:cubicBezTo>
                    <a:pt x="17597" y="95732"/>
                    <a:pt x="35332" y="89749"/>
                    <a:pt x="53249" y="84040"/>
                  </a:cubicBezTo>
                  <a:cubicBezTo>
                    <a:pt x="100236" y="67415"/>
                    <a:pt x="147543" y="51749"/>
                    <a:pt x="196541" y="41975"/>
                  </a:cubicBezTo>
                  <a:cubicBezTo>
                    <a:pt x="257606" y="27588"/>
                    <a:pt x="317575" y="10643"/>
                    <a:pt x="380468" y="356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8" name="Google Shape;78;p21"/>
            <p:cNvSpPr/>
            <p:nvPr/>
          </p:nvSpPr>
          <p:spPr>
            <a:xfrm>
              <a:off x="1235566" y="10181029"/>
              <a:ext cx="559183" cy="366160"/>
            </a:xfrm>
            <a:custGeom>
              <a:avLst/>
              <a:gdLst/>
              <a:ahLst/>
              <a:cxnLst/>
              <a:rect l="l" t="t" r="r" b="b"/>
              <a:pathLst>
                <a:path w="559183" h="366160" extrusionOk="0">
                  <a:moveTo>
                    <a:pt x="553744" y="362598"/>
                  </a:moveTo>
                  <a:cubicBezTo>
                    <a:pt x="555527" y="363831"/>
                    <a:pt x="557309" y="365019"/>
                    <a:pt x="559183" y="366160"/>
                  </a:cubicBezTo>
                  <a:cubicBezTo>
                    <a:pt x="541129" y="361547"/>
                    <a:pt x="522892" y="356478"/>
                    <a:pt x="504837" y="350769"/>
                  </a:cubicBezTo>
                  <a:cubicBezTo>
                    <a:pt x="487240" y="345242"/>
                    <a:pt x="469688" y="339396"/>
                    <a:pt x="452045" y="333915"/>
                  </a:cubicBezTo>
                  <a:cubicBezTo>
                    <a:pt x="434859" y="328572"/>
                    <a:pt x="417582" y="323456"/>
                    <a:pt x="400396" y="318021"/>
                  </a:cubicBezTo>
                  <a:cubicBezTo>
                    <a:pt x="392809" y="315418"/>
                    <a:pt x="385267" y="312723"/>
                    <a:pt x="377771" y="309891"/>
                  </a:cubicBezTo>
                  <a:cubicBezTo>
                    <a:pt x="369818" y="306877"/>
                    <a:pt x="361819" y="303771"/>
                    <a:pt x="353912" y="300574"/>
                  </a:cubicBezTo>
                  <a:cubicBezTo>
                    <a:pt x="337777" y="294134"/>
                    <a:pt x="321688" y="287512"/>
                    <a:pt x="305645" y="280843"/>
                  </a:cubicBezTo>
                  <a:cubicBezTo>
                    <a:pt x="289967" y="274312"/>
                    <a:pt x="274564" y="267233"/>
                    <a:pt x="259023" y="260336"/>
                  </a:cubicBezTo>
                  <a:cubicBezTo>
                    <a:pt x="250339" y="256500"/>
                    <a:pt x="241700" y="252663"/>
                    <a:pt x="233107" y="248735"/>
                  </a:cubicBezTo>
                  <a:cubicBezTo>
                    <a:pt x="225840" y="245447"/>
                    <a:pt x="218664" y="241976"/>
                    <a:pt x="211442" y="238550"/>
                  </a:cubicBezTo>
                  <a:cubicBezTo>
                    <a:pt x="202529" y="234074"/>
                    <a:pt x="192016" y="228822"/>
                    <a:pt x="181641" y="223158"/>
                  </a:cubicBezTo>
                  <a:cubicBezTo>
                    <a:pt x="171768" y="217769"/>
                    <a:pt x="161895" y="212379"/>
                    <a:pt x="152023" y="206899"/>
                  </a:cubicBezTo>
                  <a:cubicBezTo>
                    <a:pt x="141967" y="201327"/>
                    <a:pt x="131820" y="195846"/>
                    <a:pt x="121993" y="189863"/>
                  </a:cubicBezTo>
                  <a:cubicBezTo>
                    <a:pt x="116828" y="186711"/>
                    <a:pt x="111526" y="183697"/>
                    <a:pt x="106452" y="180363"/>
                  </a:cubicBezTo>
                  <a:cubicBezTo>
                    <a:pt x="101790" y="177348"/>
                    <a:pt x="97128" y="174288"/>
                    <a:pt x="92512" y="171274"/>
                  </a:cubicBezTo>
                  <a:cubicBezTo>
                    <a:pt x="83050" y="164606"/>
                    <a:pt x="73680" y="157892"/>
                    <a:pt x="64402" y="150949"/>
                  </a:cubicBezTo>
                  <a:cubicBezTo>
                    <a:pt x="54712" y="143733"/>
                    <a:pt x="44976" y="136517"/>
                    <a:pt x="35377" y="129163"/>
                  </a:cubicBezTo>
                  <a:cubicBezTo>
                    <a:pt x="25505" y="121627"/>
                    <a:pt x="15495" y="114182"/>
                    <a:pt x="5805" y="106327"/>
                  </a:cubicBezTo>
                  <a:cubicBezTo>
                    <a:pt x="3885" y="104774"/>
                    <a:pt x="1965" y="103221"/>
                    <a:pt x="0" y="101668"/>
                  </a:cubicBezTo>
                  <a:cubicBezTo>
                    <a:pt x="5851" y="98836"/>
                    <a:pt x="11610" y="95822"/>
                    <a:pt x="17414" y="92945"/>
                  </a:cubicBezTo>
                  <a:cubicBezTo>
                    <a:pt x="44016" y="78375"/>
                    <a:pt x="69064" y="65632"/>
                    <a:pt x="97174" y="52570"/>
                  </a:cubicBezTo>
                  <a:cubicBezTo>
                    <a:pt x="134974" y="32519"/>
                    <a:pt x="173734" y="15255"/>
                    <a:pt x="213453" y="0"/>
                  </a:cubicBezTo>
                  <a:cubicBezTo>
                    <a:pt x="240786" y="51108"/>
                    <a:pt x="277215" y="96781"/>
                    <a:pt x="313781" y="141678"/>
                  </a:cubicBezTo>
                  <a:cubicBezTo>
                    <a:pt x="340977" y="177257"/>
                    <a:pt x="373383" y="208086"/>
                    <a:pt x="405561" y="239052"/>
                  </a:cubicBezTo>
                  <a:cubicBezTo>
                    <a:pt x="449577" y="286461"/>
                    <a:pt x="498987" y="328115"/>
                    <a:pt x="553744" y="36259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9" name="Google Shape;79;p21"/>
            <p:cNvSpPr/>
            <p:nvPr/>
          </p:nvSpPr>
          <p:spPr>
            <a:xfrm>
              <a:off x="1928580" y="8428556"/>
              <a:ext cx="45981" cy="3242"/>
            </a:xfrm>
            <a:custGeom>
              <a:avLst/>
              <a:gdLst/>
              <a:ahLst/>
              <a:cxnLst/>
              <a:rect l="l" t="t" r="r" b="b"/>
              <a:pathLst>
                <a:path w="45981" h="3242" extrusionOk="0">
                  <a:moveTo>
                    <a:pt x="45982" y="137"/>
                  </a:moveTo>
                  <a:cubicBezTo>
                    <a:pt x="45296" y="320"/>
                    <a:pt x="44656" y="502"/>
                    <a:pt x="43970" y="685"/>
                  </a:cubicBezTo>
                  <a:cubicBezTo>
                    <a:pt x="41457" y="1370"/>
                    <a:pt x="38943" y="2101"/>
                    <a:pt x="36474" y="2832"/>
                  </a:cubicBezTo>
                  <a:cubicBezTo>
                    <a:pt x="34738" y="-1553"/>
                    <a:pt x="12478" y="2512"/>
                    <a:pt x="3885" y="3243"/>
                  </a:cubicBezTo>
                  <a:cubicBezTo>
                    <a:pt x="3839" y="3197"/>
                    <a:pt x="3794" y="3197"/>
                    <a:pt x="3794" y="3151"/>
                  </a:cubicBezTo>
                  <a:cubicBezTo>
                    <a:pt x="2651" y="2238"/>
                    <a:pt x="1371" y="1553"/>
                    <a:pt x="0" y="913"/>
                  </a:cubicBezTo>
                  <a:cubicBezTo>
                    <a:pt x="914" y="868"/>
                    <a:pt x="1783" y="822"/>
                    <a:pt x="2651" y="776"/>
                  </a:cubicBezTo>
                  <a:cubicBezTo>
                    <a:pt x="14169" y="2147"/>
                    <a:pt x="26190" y="685"/>
                    <a:pt x="37937" y="0"/>
                  </a:cubicBezTo>
                  <a:cubicBezTo>
                    <a:pt x="40588" y="46"/>
                    <a:pt x="43285" y="91"/>
                    <a:pt x="45982" y="13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0" name="Google Shape;80;p21"/>
            <p:cNvSpPr/>
            <p:nvPr/>
          </p:nvSpPr>
          <p:spPr>
            <a:xfrm>
              <a:off x="837314" y="8400611"/>
              <a:ext cx="2285240" cy="2209652"/>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moveTo>
                    <a:pt x="1226012" y="32010"/>
                  </a:moveTo>
                  <a:cubicBezTo>
                    <a:pt x="1227155" y="32056"/>
                    <a:pt x="1228343" y="32101"/>
                    <a:pt x="1229532" y="32101"/>
                  </a:cubicBezTo>
                  <a:cubicBezTo>
                    <a:pt x="1233828" y="32238"/>
                    <a:pt x="1238170" y="32330"/>
                    <a:pt x="1242512" y="32330"/>
                  </a:cubicBezTo>
                  <a:cubicBezTo>
                    <a:pt x="1244615" y="32375"/>
                    <a:pt x="1246672" y="32421"/>
                    <a:pt x="1248774" y="32421"/>
                  </a:cubicBezTo>
                  <a:cubicBezTo>
                    <a:pt x="1251288" y="32467"/>
                    <a:pt x="1253802" y="32467"/>
                    <a:pt x="1256270" y="32467"/>
                  </a:cubicBezTo>
                  <a:cubicBezTo>
                    <a:pt x="1280952" y="32558"/>
                    <a:pt x="1306046" y="32147"/>
                    <a:pt x="1330042" y="32923"/>
                  </a:cubicBezTo>
                  <a:cubicBezTo>
                    <a:pt x="1354541" y="33837"/>
                    <a:pt x="1379360" y="33654"/>
                    <a:pt x="1402305" y="43657"/>
                  </a:cubicBezTo>
                  <a:cubicBezTo>
                    <a:pt x="1504461" y="80560"/>
                    <a:pt x="1607211" y="117281"/>
                    <a:pt x="1703791" y="167522"/>
                  </a:cubicBezTo>
                  <a:cubicBezTo>
                    <a:pt x="1739671" y="187298"/>
                    <a:pt x="1777105" y="209998"/>
                    <a:pt x="1812620" y="231236"/>
                  </a:cubicBezTo>
                  <a:cubicBezTo>
                    <a:pt x="1866463" y="273026"/>
                    <a:pt x="1924785" y="310296"/>
                    <a:pt x="1969213" y="362774"/>
                  </a:cubicBezTo>
                  <a:cubicBezTo>
                    <a:pt x="1969670" y="363276"/>
                    <a:pt x="1970127" y="363824"/>
                    <a:pt x="1970630" y="364372"/>
                  </a:cubicBezTo>
                  <a:cubicBezTo>
                    <a:pt x="1967476" y="366336"/>
                    <a:pt x="1964322" y="368209"/>
                    <a:pt x="1961168" y="370081"/>
                  </a:cubicBezTo>
                  <a:cubicBezTo>
                    <a:pt x="1960346" y="370630"/>
                    <a:pt x="1959477" y="371132"/>
                    <a:pt x="1958700" y="371543"/>
                  </a:cubicBezTo>
                  <a:cubicBezTo>
                    <a:pt x="1955729" y="373370"/>
                    <a:pt x="1952713" y="375106"/>
                    <a:pt x="1949650" y="376795"/>
                  </a:cubicBezTo>
                  <a:cubicBezTo>
                    <a:pt x="1946131" y="378851"/>
                    <a:pt x="1942566" y="380860"/>
                    <a:pt x="1939046" y="382824"/>
                  </a:cubicBezTo>
                  <a:cubicBezTo>
                    <a:pt x="1935481" y="384834"/>
                    <a:pt x="1931916" y="386752"/>
                    <a:pt x="1928351" y="388670"/>
                  </a:cubicBezTo>
                  <a:cubicBezTo>
                    <a:pt x="1924831" y="390589"/>
                    <a:pt x="1921312" y="392461"/>
                    <a:pt x="1917747" y="394288"/>
                  </a:cubicBezTo>
                  <a:cubicBezTo>
                    <a:pt x="1917518" y="394425"/>
                    <a:pt x="1917290" y="394517"/>
                    <a:pt x="1917107" y="394654"/>
                  </a:cubicBezTo>
                  <a:cubicBezTo>
                    <a:pt x="1913816" y="396389"/>
                    <a:pt x="1910525" y="398079"/>
                    <a:pt x="1907234" y="399723"/>
                  </a:cubicBezTo>
                  <a:cubicBezTo>
                    <a:pt x="1902206" y="402281"/>
                    <a:pt x="1897178" y="404793"/>
                    <a:pt x="1892059" y="407214"/>
                  </a:cubicBezTo>
                  <a:cubicBezTo>
                    <a:pt x="1889819" y="408355"/>
                    <a:pt x="1887580" y="409406"/>
                    <a:pt x="1885340" y="410456"/>
                  </a:cubicBezTo>
                  <a:cubicBezTo>
                    <a:pt x="1872725" y="416485"/>
                    <a:pt x="1859927" y="422240"/>
                    <a:pt x="1847037" y="427675"/>
                  </a:cubicBezTo>
                  <a:cubicBezTo>
                    <a:pt x="1844752" y="428680"/>
                    <a:pt x="1842512" y="429639"/>
                    <a:pt x="1840227" y="430553"/>
                  </a:cubicBezTo>
                  <a:cubicBezTo>
                    <a:pt x="1825189" y="436810"/>
                    <a:pt x="1809969" y="442747"/>
                    <a:pt x="1794611" y="448319"/>
                  </a:cubicBezTo>
                  <a:cubicBezTo>
                    <a:pt x="1790406" y="449872"/>
                    <a:pt x="1786201" y="451379"/>
                    <a:pt x="1782042" y="452978"/>
                  </a:cubicBezTo>
                  <a:cubicBezTo>
                    <a:pt x="1778339" y="454348"/>
                    <a:pt x="1774637" y="455718"/>
                    <a:pt x="1770935" y="457180"/>
                  </a:cubicBezTo>
                  <a:cubicBezTo>
                    <a:pt x="1767004" y="458641"/>
                    <a:pt x="1763073" y="460194"/>
                    <a:pt x="1759142" y="461701"/>
                  </a:cubicBezTo>
                  <a:cubicBezTo>
                    <a:pt x="1753429" y="463939"/>
                    <a:pt x="1747715" y="466132"/>
                    <a:pt x="1742002" y="468370"/>
                  </a:cubicBezTo>
                  <a:cubicBezTo>
                    <a:pt x="1736243" y="470608"/>
                    <a:pt x="1730438" y="472891"/>
                    <a:pt x="1724679" y="475084"/>
                  </a:cubicBezTo>
                  <a:cubicBezTo>
                    <a:pt x="1716543" y="478235"/>
                    <a:pt x="1708316" y="481387"/>
                    <a:pt x="1700134" y="484447"/>
                  </a:cubicBezTo>
                  <a:cubicBezTo>
                    <a:pt x="1687519" y="465401"/>
                    <a:pt x="1674218" y="446812"/>
                    <a:pt x="1660186" y="428726"/>
                  </a:cubicBezTo>
                  <a:cubicBezTo>
                    <a:pt x="1629425" y="381363"/>
                    <a:pt x="1591808" y="339663"/>
                    <a:pt x="1552225" y="299562"/>
                  </a:cubicBezTo>
                  <a:cubicBezTo>
                    <a:pt x="1515659" y="256949"/>
                    <a:pt x="1475803" y="216209"/>
                    <a:pt x="1431741" y="180676"/>
                  </a:cubicBezTo>
                  <a:cubicBezTo>
                    <a:pt x="1393072" y="143954"/>
                    <a:pt x="1351250" y="109517"/>
                    <a:pt x="1305863" y="81291"/>
                  </a:cubicBezTo>
                  <a:cubicBezTo>
                    <a:pt x="1305771" y="81245"/>
                    <a:pt x="1305726" y="81200"/>
                    <a:pt x="1305634" y="81108"/>
                  </a:cubicBezTo>
                  <a:cubicBezTo>
                    <a:pt x="1305543" y="81017"/>
                    <a:pt x="1305451" y="80926"/>
                    <a:pt x="1305314" y="80880"/>
                  </a:cubicBezTo>
                  <a:cubicBezTo>
                    <a:pt x="1303212" y="79419"/>
                    <a:pt x="1297498" y="75856"/>
                    <a:pt x="1289545" y="71197"/>
                  </a:cubicBezTo>
                  <a:cubicBezTo>
                    <a:pt x="1288677" y="70695"/>
                    <a:pt x="1287763" y="70147"/>
                    <a:pt x="1286848" y="69599"/>
                  </a:cubicBezTo>
                  <a:cubicBezTo>
                    <a:pt x="1284517" y="68229"/>
                    <a:pt x="1282049" y="66767"/>
                    <a:pt x="1279444" y="65260"/>
                  </a:cubicBezTo>
                  <a:cubicBezTo>
                    <a:pt x="1278941" y="64986"/>
                    <a:pt x="1278393" y="64666"/>
                    <a:pt x="1277844" y="64346"/>
                  </a:cubicBezTo>
                  <a:cubicBezTo>
                    <a:pt x="1277296" y="64027"/>
                    <a:pt x="1276747" y="63707"/>
                    <a:pt x="1276244" y="63433"/>
                  </a:cubicBezTo>
                  <a:cubicBezTo>
                    <a:pt x="1275193" y="62794"/>
                    <a:pt x="1274050" y="62154"/>
                    <a:pt x="1272953" y="61560"/>
                  </a:cubicBezTo>
                  <a:cubicBezTo>
                    <a:pt x="1272039" y="61058"/>
                    <a:pt x="1271079" y="60510"/>
                    <a:pt x="1270120" y="59962"/>
                  </a:cubicBezTo>
                  <a:cubicBezTo>
                    <a:pt x="1269388" y="59551"/>
                    <a:pt x="1268611" y="59094"/>
                    <a:pt x="1267880" y="58683"/>
                  </a:cubicBezTo>
                  <a:cubicBezTo>
                    <a:pt x="1261481" y="55120"/>
                    <a:pt x="1254716" y="51421"/>
                    <a:pt x="1247906" y="47858"/>
                  </a:cubicBezTo>
                  <a:cubicBezTo>
                    <a:pt x="1246672" y="47219"/>
                    <a:pt x="1245438" y="46580"/>
                    <a:pt x="1244204" y="45895"/>
                  </a:cubicBezTo>
                  <a:cubicBezTo>
                    <a:pt x="1243609" y="45575"/>
                    <a:pt x="1242969" y="45255"/>
                    <a:pt x="1242329" y="44935"/>
                  </a:cubicBezTo>
                  <a:cubicBezTo>
                    <a:pt x="1241278" y="44433"/>
                    <a:pt x="1240273" y="43885"/>
                    <a:pt x="1239221" y="43383"/>
                  </a:cubicBezTo>
                  <a:cubicBezTo>
                    <a:pt x="1238399" y="42926"/>
                    <a:pt x="1237576" y="42515"/>
                    <a:pt x="1236753" y="42104"/>
                  </a:cubicBezTo>
                  <a:cubicBezTo>
                    <a:pt x="1235976" y="41738"/>
                    <a:pt x="1235153" y="41327"/>
                    <a:pt x="1234376" y="40916"/>
                  </a:cubicBezTo>
                  <a:cubicBezTo>
                    <a:pt x="1233599" y="40505"/>
                    <a:pt x="1232777" y="40140"/>
                    <a:pt x="1232000" y="39729"/>
                  </a:cubicBezTo>
                  <a:cubicBezTo>
                    <a:pt x="1231223" y="39363"/>
                    <a:pt x="1230400" y="38952"/>
                    <a:pt x="1229623" y="38587"/>
                  </a:cubicBezTo>
                  <a:cubicBezTo>
                    <a:pt x="1228023" y="37810"/>
                    <a:pt x="1226469" y="37080"/>
                    <a:pt x="1224961" y="36349"/>
                  </a:cubicBezTo>
                  <a:cubicBezTo>
                    <a:pt x="1224184" y="35983"/>
                    <a:pt x="1223407" y="35618"/>
                    <a:pt x="1222630" y="35253"/>
                  </a:cubicBezTo>
                  <a:cubicBezTo>
                    <a:pt x="1221121" y="34568"/>
                    <a:pt x="1219613" y="33883"/>
                    <a:pt x="1218105" y="33243"/>
                  </a:cubicBezTo>
                  <a:cubicBezTo>
                    <a:pt x="1217373" y="32923"/>
                    <a:pt x="1216642" y="32604"/>
                    <a:pt x="1215911" y="32284"/>
                  </a:cubicBezTo>
                  <a:cubicBezTo>
                    <a:pt x="1215179" y="31964"/>
                    <a:pt x="1214494" y="31690"/>
                    <a:pt x="1213808" y="31371"/>
                  </a:cubicBezTo>
                  <a:cubicBezTo>
                    <a:pt x="1217739" y="31736"/>
                    <a:pt x="1221853" y="31919"/>
                    <a:pt x="1226012" y="32010"/>
                  </a:cubicBezTo>
                  <a:close/>
                  <a:moveTo>
                    <a:pt x="1204712" y="614341"/>
                  </a:moveTo>
                  <a:cubicBezTo>
                    <a:pt x="1206129" y="614432"/>
                    <a:pt x="1207546" y="614432"/>
                    <a:pt x="1208963" y="614432"/>
                  </a:cubicBezTo>
                  <a:cubicBezTo>
                    <a:pt x="1211477" y="614523"/>
                    <a:pt x="1213991" y="614523"/>
                    <a:pt x="1216551" y="614523"/>
                  </a:cubicBezTo>
                  <a:cubicBezTo>
                    <a:pt x="1217145" y="614523"/>
                    <a:pt x="1217693" y="614523"/>
                    <a:pt x="1218287" y="614523"/>
                  </a:cubicBezTo>
                  <a:cubicBezTo>
                    <a:pt x="1321175" y="615026"/>
                    <a:pt x="1422462" y="596071"/>
                    <a:pt x="1521921" y="570403"/>
                  </a:cubicBezTo>
                  <a:cubicBezTo>
                    <a:pt x="1570371" y="556199"/>
                    <a:pt x="1617998" y="539711"/>
                    <a:pt x="1666631" y="526055"/>
                  </a:cubicBezTo>
                  <a:cubicBezTo>
                    <a:pt x="1674172" y="523451"/>
                    <a:pt x="1681668" y="520802"/>
                    <a:pt x="1689164" y="518108"/>
                  </a:cubicBezTo>
                  <a:cubicBezTo>
                    <a:pt x="1690764" y="520528"/>
                    <a:pt x="1692272" y="522995"/>
                    <a:pt x="1693826" y="525461"/>
                  </a:cubicBezTo>
                  <a:cubicBezTo>
                    <a:pt x="1694649" y="526740"/>
                    <a:pt x="1695426" y="528064"/>
                    <a:pt x="1696203" y="529343"/>
                  </a:cubicBezTo>
                  <a:cubicBezTo>
                    <a:pt x="1697254" y="531033"/>
                    <a:pt x="1698260" y="532723"/>
                    <a:pt x="1699266" y="534413"/>
                  </a:cubicBezTo>
                  <a:cubicBezTo>
                    <a:pt x="1700728" y="536879"/>
                    <a:pt x="1702145" y="539346"/>
                    <a:pt x="1703562" y="541812"/>
                  </a:cubicBezTo>
                  <a:cubicBezTo>
                    <a:pt x="1704979" y="544278"/>
                    <a:pt x="1706396" y="546745"/>
                    <a:pt x="1707767" y="549302"/>
                  </a:cubicBezTo>
                  <a:cubicBezTo>
                    <a:pt x="1753794" y="631377"/>
                    <a:pt x="1788212" y="719708"/>
                    <a:pt x="1822127" y="807400"/>
                  </a:cubicBezTo>
                  <a:cubicBezTo>
                    <a:pt x="1848089" y="899431"/>
                    <a:pt x="1868108" y="993198"/>
                    <a:pt x="1883283" y="1087696"/>
                  </a:cubicBezTo>
                  <a:cubicBezTo>
                    <a:pt x="1883740" y="1090573"/>
                    <a:pt x="1884197" y="1093496"/>
                    <a:pt x="1884654" y="1096373"/>
                  </a:cubicBezTo>
                  <a:cubicBezTo>
                    <a:pt x="1885020" y="1098611"/>
                    <a:pt x="1885340" y="1100804"/>
                    <a:pt x="1885660" y="1103042"/>
                  </a:cubicBezTo>
                  <a:cubicBezTo>
                    <a:pt x="1886026" y="1105417"/>
                    <a:pt x="1886346" y="1107746"/>
                    <a:pt x="1886666" y="1110121"/>
                  </a:cubicBezTo>
                  <a:cubicBezTo>
                    <a:pt x="1887077" y="1112998"/>
                    <a:pt x="1887443" y="1115876"/>
                    <a:pt x="1887808" y="1118753"/>
                  </a:cubicBezTo>
                  <a:cubicBezTo>
                    <a:pt x="1887854" y="1118936"/>
                    <a:pt x="1887854" y="1119073"/>
                    <a:pt x="1887854" y="1119256"/>
                  </a:cubicBezTo>
                  <a:cubicBezTo>
                    <a:pt x="1888311" y="1122681"/>
                    <a:pt x="1888722" y="1126061"/>
                    <a:pt x="1889088" y="1129486"/>
                  </a:cubicBezTo>
                  <a:cubicBezTo>
                    <a:pt x="1875056" y="1129167"/>
                    <a:pt x="1860978" y="1128893"/>
                    <a:pt x="1846946" y="1128573"/>
                  </a:cubicBezTo>
                  <a:cubicBezTo>
                    <a:pt x="1840273" y="1128436"/>
                    <a:pt x="1833645" y="1128299"/>
                    <a:pt x="1827018" y="1128116"/>
                  </a:cubicBezTo>
                  <a:cubicBezTo>
                    <a:pt x="1820344" y="1127979"/>
                    <a:pt x="1813762" y="1127797"/>
                    <a:pt x="1807089" y="1127659"/>
                  </a:cubicBezTo>
                  <a:cubicBezTo>
                    <a:pt x="1767187" y="1126746"/>
                    <a:pt x="1727330" y="1125650"/>
                    <a:pt x="1687473" y="1124188"/>
                  </a:cubicBezTo>
                  <a:cubicBezTo>
                    <a:pt x="1675178" y="1123732"/>
                    <a:pt x="1662883" y="1123275"/>
                    <a:pt x="1650542" y="1122727"/>
                  </a:cubicBezTo>
                  <a:cubicBezTo>
                    <a:pt x="1649079" y="1122681"/>
                    <a:pt x="1647662" y="1122635"/>
                    <a:pt x="1646154" y="1122544"/>
                  </a:cubicBezTo>
                  <a:cubicBezTo>
                    <a:pt x="1636281" y="1122087"/>
                    <a:pt x="1626362" y="1121676"/>
                    <a:pt x="1616490" y="1121174"/>
                  </a:cubicBezTo>
                  <a:cubicBezTo>
                    <a:pt x="1600355" y="1120397"/>
                    <a:pt x="1584175" y="1119575"/>
                    <a:pt x="1568040" y="1118616"/>
                  </a:cubicBezTo>
                  <a:cubicBezTo>
                    <a:pt x="1450481" y="1114369"/>
                    <a:pt x="1333196" y="1100256"/>
                    <a:pt x="1215682" y="1095049"/>
                  </a:cubicBezTo>
                  <a:cubicBezTo>
                    <a:pt x="1209237" y="1095003"/>
                    <a:pt x="1202793" y="1095003"/>
                    <a:pt x="1196348" y="1094958"/>
                  </a:cubicBezTo>
                  <a:cubicBezTo>
                    <a:pt x="1196759" y="1081438"/>
                    <a:pt x="1197125" y="1067919"/>
                    <a:pt x="1197491" y="1054400"/>
                  </a:cubicBezTo>
                  <a:cubicBezTo>
                    <a:pt x="1197811" y="1043941"/>
                    <a:pt x="1198085" y="1033482"/>
                    <a:pt x="1198359" y="1023023"/>
                  </a:cubicBezTo>
                  <a:cubicBezTo>
                    <a:pt x="1199273" y="988220"/>
                    <a:pt x="1200096" y="953371"/>
                    <a:pt x="1200873" y="918523"/>
                  </a:cubicBezTo>
                  <a:cubicBezTo>
                    <a:pt x="1201193" y="904410"/>
                    <a:pt x="1201467" y="890343"/>
                    <a:pt x="1201741" y="876230"/>
                  </a:cubicBezTo>
                  <a:cubicBezTo>
                    <a:pt x="1202061" y="860153"/>
                    <a:pt x="1202336" y="844030"/>
                    <a:pt x="1202610" y="827908"/>
                  </a:cubicBezTo>
                  <a:cubicBezTo>
                    <a:pt x="1202793" y="818179"/>
                    <a:pt x="1202930" y="808451"/>
                    <a:pt x="1203113" y="798723"/>
                  </a:cubicBezTo>
                  <a:cubicBezTo>
                    <a:pt x="1203295" y="786756"/>
                    <a:pt x="1203478" y="774836"/>
                    <a:pt x="1203615" y="762869"/>
                  </a:cubicBezTo>
                  <a:cubicBezTo>
                    <a:pt x="1203753" y="754328"/>
                    <a:pt x="1203844" y="745742"/>
                    <a:pt x="1203981" y="737201"/>
                  </a:cubicBezTo>
                  <a:cubicBezTo>
                    <a:pt x="1204164" y="721672"/>
                    <a:pt x="1204347" y="706143"/>
                    <a:pt x="1204484" y="690569"/>
                  </a:cubicBezTo>
                  <a:cubicBezTo>
                    <a:pt x="1204712" y="671295"/>
                    <a:pt x="1204849" y="652021"/>
                    <a:pt x="1204987" y="632747"/>
                  </a:cubicBezTo>
                  <a:cubicBezTo>
                    <a:pt x="1204849" y="626672"/>
                    <a:pt x="1204804" y="620507"/>
                    <a:pt x="1204712" y="614341"/>
                  </a:cubicBezTo>
                  <a:close/>
                  <a:moveTo>
                    <a:pt x="1193514" y="41053"/>
                  </a:moveTo>
                  <a:cubicBezTo>
                    <a:pt x="1195114" y="42058"/>
                    <a:pt x="1196759" y="43017"/>
                    <a:pt x="1198359" y="43976"/>
                  </a:cubicBezTo>
                  <a:cubicBezTo>
                    <a:pt x="1209740" y="50645"/>
                    <a:pt x="1221533" y="56491"/>
                    <a:pt x="1232914" y="63159"/>
                  </a:cubicBezTo>
                  <a:cubicBezTo>
                    <a:pt x="1267057" y="82981"/>
                    <a:pt x="1298275" y="103305"/>
                    <a:pt x="1330407" y="127466"/>
                  </a:cubicBezTo>
                  <a:cubicBezTo>
                    <a:pt x="1360894" y="149618"/>
                    <a:pt x="1386125" y="173779"/>
                    <a:pt x="1414143" y="199904"/>
                  </a:cubicBezTo>
                  <a:cubicBezTo>
                    <a:pt x="1461770" y="238543"/>
                    <a:pt x="1502176" y="283668"/>
                    <a:pt x="1542946" y="329387"/>
                  </a:cubicBezTo>
                  <a:cubicBezTo>
                    <a:pt x="1575353" y="362363"/>
                    <a:pt x="1606114" y="397029"/>
                    <a:pt x="1631390" y="435851"/>
                  </a:cubicBezTo>
                  <a:cubicBezTo>
                    <a:pt x="1645194" y="455307"/>
                    <a:pt x="1659455" y="474536"/>
                    <a:pt x="1673121" y="494129"/>
                  </a:cubicBezTo>
                  <a:cubicBezTo>
                    <a:pt x="1669876" y="495271"/>
                    <a:pt x="1666631" y="496413"/>
                    <a:pt x="1663340" y="497509"/>
                  </a:cubicBezTo>
                  <a:cubicBezTo>
                    <a:pt x="1653558" y="500798"/>
                    <a:pt x="1643731" y="503995"/>
                    <a:pt x="1633813" y="506918"/>
                  </a:cubicBezTo>
                  <a:cubicBezTo>
                    <a:pt x="1579741" y="520391"/>
                    <a:pt x="1528274" y="542588"/>
                    <a:pt x="1473563" y="553824"/>
                  </a:cubicBezTo>
                  <a:cubicBezTo>
                    <a:pt x="1392707" y="571728"/>
                    <a:pt x="1309885" y="586343"/>
                    <a:pt x="1227063" y="586343"/>
                  </a:cubicBezTo>
                  <a:cubicBezTo>
                    <a:pt x="1223270" y="586343"/>
                    <a:pt x="1219430" y="586297"/>
                    <a:pt x="1215636" y="586252"/>
                  </a:cubicBezTo>
                  <a:cubicBezTo>
                    <a:pt x="1211843" y="586206"/>
                    <a:pt x="1208049" y="586115"/>
                    <a:pt x="1204255" y="585978"/>
                  </a:cubicBezTo>
                  <a:cubicBezTo>
                    <a:pt x="1204255" y="585795"/>
                    <a:pt x="1204255" y="585612"/>
                    <a:pt x="1204255" y="585475"/>
                  </a:cubicBezTo>
                  <a:cubicBezTo>
                    <a:pt x="1204118" y="577939"/>
                    <a:pt x="1203981" y="570358"/>
                    <a:pt x="1203844" y="562776"/>
                  </a:cubicBezTo>
                  <a:cubicBezTo>
                    <a:pt x="1203707" y="555057"/>
                    <a:pt x="1203570" y="547293"/>
                    <a:pt x="1203387" y="539574"/>
                  </a:cubicBezTo>
                  <a:cubicBezTo>
                    <a:pt x="1202061" y="472937"/>
                    <a:pt x="1200370" y="406300"/>
                    <a:pt x="1199273" y="339618"/>
                  </a:cubicBezTo>
                  <a:cubicBezTo>
                    <a:pt x="1199182" y="332904"/>
                    <a:pt x="1199045" y="326144"/>
                    <a:pt x="1198953" y="319384"/>
                  </a:cubicBezTo>
                  <a:cubicBezTo>
                    <a:pt x="1198862" y="314315"/>
                    <a:pt x="1198816" y="309245"/>
                    <a:pt x="1198770" y="304221"/>
                  </a:cubicBezTo>
                  <a:cubicBezTo>
                    <a:pt x="1198679" y="297553"/>
                    <a:pt x="1198588" y="290976"/>
                    <a:pt x="1198542" y="284308"/>
                  </a:cubicBezTo>
                  <a:cubicBezTo>
                    <a:pt x="1198450" y="276589"/>
                    <a:pt x="1198359" y="268870"/>
                    <a:pt x="1198313" y="261106"/>
                  </a:cubicBezTo>
                  <a:cubicBezTo>
                    <a:pt x="1198268" y="253387"/>
                    <a:pt x="1198222" y="245668"/>
                    <a:pt x="1198176" y="237904"/>
                  </a:cubicBezTo>
                  <a:cubicBezTo>
                    <a:pt x="1198039" y="209952"/>
                    <a:pt x="1198131" y="182000"/>
                    <a:pt x="1198496" y="154003"/>
                  </a:cubicBezTo>
                  <a:cubicBezTo>
                    <a:pt x="1197948" y="119337"/>
                    <a:pt x="1196759" y="84625"/>
                    <a:pt x="1194245" y="50005"/>
                  </a:cubicBezTo>
                  <a:cubicBezTo>
                    <a:pt x="1193925" y="47630"/>
                    <a:pt x="1193743" y="45209"/>
                    <a:pt x="1193605" y="42743"/>
                  </a:cubicBezTo>
                  <a:cubicBezTo>
                    <a:pt x="1193560" y="42241"/>
                    <a:pt x="1193560" y="41693"/>
                    <a:pt x="1193514" y="41053"/>
                  </a:cubicBezTo>
                  <a:lnTo>
                    <a:pt x="1193514" y="41053"/>
                  </a:lnTo>
                  <a:close/>
                  <a:moveTo>
                    <a:pt x="1185835" y="1387950"/>
                  </a:moveTo>
                  <a:cubicBezTo>
                    <a:pt x="1186429" y="1373380"/>
                    <a:pt x="1187024" y="1358856"/>
                    <a:pt x="1187618" y="1344287"/>
                  </a:cubicBezTo>
                  <a:cubicBezTo>
                    <a:pt x="1187984" y="1334741"/>
                    <a:pt x="1188395" y="1325241"/>
                    <a:pt x="1188761" y="1315695"/>
                  </a:cubicBezTo>
                  <a:cubicBezTo>
                    <a:pt x="1189629" y="1294046"/>
                    <a:pt x="1190406" y="1272352"/>
                    <a:pt x="1191183" y="1250657"/>
                  </a:cubicBezTo>
                  <a:cubicBezTo>
                    <a:pt x="1191914" y="1230378"/>
                    <a:pt x="1192600" y="1210099"/>
                    <a:pt x="1193285" y="1189866"/>
                  </a:cubicBezTo>
                  <a:cubicBezTo>
                    <a:pt x="1193331" y="1188450"/>
                    <a:pt x="1193377" y="1187034"/>
                    <a:pt x="1193423" y="1185664"/>
                  </a:cubicBezTo>
                  <a:cubicBezTo>
                    <a:pt x="1194063" y="1166847"/>
                    <a:pt x="1194657" y="1148030"/>
                    <a:pt x="1195251" y="1129212"/>
                  </a:cubicBezTo>
                  <a:cubicBezTo>
                    <a:pt x="1195342" y="1127294"/>
                    <a:pt x="1195388" y="1125376"/>
                    <a:pt x="1195434" y="1123458"/>
                  </a:cubicBezTo>
                  <a:cubicBezTo>
                    <a:pt x="1201330" y="1123503"/>
                    <a:pt x="1207181" y="1123595"/>
                    <a:pt x="1213077" y="1123686"/>
                  </a:cubicBezTo>
                  <a:cubicBezTo>
                    <a:pt x="1223727" y="1123823"/>
                    <a:pt x="1234331" y="1124006"/>
                    <a:pt x="1244981" y="1124188"/>
                  </a:cubicBezTo>
                  <a:cubicBezTo>
                    <a:pt x="1393347" y="1135789"/>
                    <a:pt x="1543769" y="1147208"/>
                    <a:pt x="1692775" y="1152643"/>
                  </a:cubicBezTo>
                  <a:cubicBezTo>
                    <a:pt x="1697986" y="1152825"/>
                    <a:pt x="1703196" y="1153008"/>
                    <a:pt x="1708407" y="1153191"/>
                  </a:cubicBezTo>
                  <a:cubicBezTo>
                    <a:pt x="1713618" y="1153373"/>
                    <a:pt x="1718828" y="1153556"/>
                    <a:pt x="1724039" y="1153693"/>
                  </a:cubicBezTo>
                  <a:cubicBezTo>
                    <a:pt x="1750229" y="1154561"/>
                    <a:pt x="1776374" y="1155200"/>
                    <a:pt x="1802564" y="1155794"/>
                  </a:cubicBezTo>
                  <a:cubicBezTo>
                    <a:pt x="1811523" y="1156022"/>
                    <a:pt x="1820481" y="1156159"/>
                    <a:pt x="1829486" y="1156388"/>
                  </a:cubicBezTo>
                  <a:cubicBezTo>
                    <a:pt x="1850283" y="1156799"/>
                    <a:pt x="1871034" y="1157164"/>
                    <a:pt x="1891831" y="1157575"/>
                  </a:cubicBezTo>
                  <a:cubicBezTo>
                    <a:pt x="1895121" y="1197996"/>
                    <a:pt x="1895579" y="1238645"/>
                    <a:pt x="1893156" y="1279248"/>
                  </a:cubicBezTo>
                  <a:cubicBezTo>
                    <a:pt x="1888402" y="1347484"/>
                    <a:pt x="1872039" y="1411197"/>
                    <a:pt x="1857824" y="1478793"/>
                  </a:cubicBezTo>
                  <a:cubicBezTo>
                    <a:pt x="1838079" y="1574250"/>
                    <a:pt x="1797719" y="1662627"/>
                    <a:pt x="1749361" y="1747031"/>
                  </a:cubicBezTo>
                  <a:cubicBezTo>
                    <a:pt x="1747944" y="1749863"/>
                    <a:pt x="1746573" y="1752649"/>
                    <a:pt x="1745110" y="1755435"/>
                  </a:cubicBezTo>
                  <a:cubicBezTo>
                    <a:pt x="1744242" y="1757125"/>
                    <a:pt x="1743373" y="1758860"/>
                    <a:pt x="1742459" y="1760505"/>
                  </a:cubicBezTo>
                  <a:cubicBezTo>
                    <a:pt x="1741453" y="1762377"/>
                    <a:pt x="1740448" y="1764204"/>
                    <a:pt x="1739442" y="1766077"/>
                  </a:cubicBezTo>
                  <a:cubicBezTo>
                    <a:pt x="1738620" y="1767630"/>
                    <a:pt x="1737751" y="1769137"/>
                    <a:pt x="1736883" y="1770644"/>
                  </a:cubicBezTo>
                  <a:cubicBezTo>
                    <a:pt x="1729067" y="1766899"/>
                    <a:pt x="1721159" y="1763245"/>
                    <a:pt x="1713252" y="1759728"/>
                  </a:cubicBezTo>
                  <a:cubicBezTo>
                    <a:pt x="1710647" y="1758541"/>
                    <a:pt x="1708041" y="1757399"/>
                    <a:pt x="1705390" y="1756303"/>
                  </a:cubicBezTo>
                  <a:cubicBezTo>
                    <a:pt x="1705299" y="1756257"/>
                    <a:pt x="1705207" y="1756211"/>
                    <a:pt x="1705162" y="1756211"/>
                  </a:cubicBezTo>
                  <a:cubicBezTo>
                    <a:pt x="1702602" y="1755069"/>
                    <a:pt x="1700043" y="1753973"/>
                    <a:pt x="1697483" y="1752923"/>
                  </a:cubicBezTo>
                  <a:cubicBezTo>
                    <a:pt x="1694878" y="1751781"/>
                    <a:pt x="1692181" y="1750685"/>
                    <a:pt x="1689576" y="1749634"/>
                  </a:cubicBezTo>
                  <a:cubicBezTo>
                    <a:pt x="1684228" y="1747442"/>
                    <a:pt x="1678834" y="1745295"/>
                    <a:pt x="1673441" y="1743240"/>
                  </a:cubicBezTo>
                  <a:cubicBezTo>
                    <a:pt x="1612879" y="1723098"/>
                    <a:pt x="1551082" y="1706291"/>
                    <a:pt x="1489240" y="1690899"/>
                  </a:cubicBezTo>
                  <a:cubicBezTo>
                    <a:pt x="1421365" y="1677243"/>
                    <a:pt x="1354084" y="1660846"/>
                    <a:pt x="1285431" y="1651392"/>
                  </a:cubicBezTo>
                  <a:cubicBezTo>
                    <a:pt x="1253345" y="1645226"/>
                    <a:pt x="1220847" y="1640796"/>
                    <a:pt x="1188166" y="1640841"/>
                  </a:cubicBezTo>
                  <a:cubicBezTo>
                    <a:pt x="1183550" y="1640887"/>
                    <a:pt x="1178979" y="1640887"/>
                    <a:pt x="1174363" y="1640887"/>
                  </a:cubicBezTo>
                  <a:cubicBezTo>
                    <a:pt x="1174911" y="1629651"/>
                    <a:pt x="1175505" y="1618370"/>
                    <a:pt x="1176054" y="1607135"/>
                  </a:cubicBezTo>
                  <a:cubicBezTo>
                    <a:pt x="1176922" y="1589870"/>
                    <a:pt x="1177745" y="1572652"/>
                    <a:pt x="1178568" y="1555387"/>
                  </a:cubicBezTo>
                  <a:cubicBezTo>
                    <a:pt x="1180305" y="1518849"/>
                    <a:pt x="1181950" y="1482356"/>
                    <a:pt x="1183596" y="1445818"/>
                  </a:cubicBezTo>
                  <a:cubicBezTo>
                    <a:pt x="1184236" y="1426407"/>
                    <a:pt x="1185058" y="1407178"/>
                    <a:pt x="1185835" y="1387950"/>
                  </a:cubicBezTo>
                  <a:close/>
                  <a:moveTo>
                    <a:pt x="1173403" y="914138"/>
                  </a:moveTo>
                  <a:cubicBezTo>
                    <a:pt x="1173083" y="927749"/>
                    <a:pt x="1172763" y="941405"/>
                    <a:pt x="1172397" y="955016"/>
                  </a:cubicBezTo>
                  <a:cubicBezTo>
                    <a:pt x="1172077" y="967987"/>
                    <a:pt x="1171757" y="980958"/>
                    <a:pt x="1171392" y="993975"/>
                  </a:cubicBezTo>
                  <a:cubicBezTo>
                    <a:pt x="1170798" y="1016765"/>
                    <a:pt x="1170158" y="1039556"/>
                    <a:pt x="1169518" y="1062347"/>
                  </a:cubicBezTo>
                  <a:cubicBezTo>
                    <a:pt x="1169198" y="1073217"/>
                    <a:pt x="1168924" y="1084087"/>
                    <a:pt x="1168604" y="1094912"/>
                  </a:cubicBezTo>
                  <a:cubicBezTo>
                    <a:pt x="1144287" y="1094821"/>
                    <a:pt x="1119971" y="1094729"/>
                    <a:pt x="1095655" y="1094592"/>
                  </a:cubicBezTo>
                  <a:cubicBezTo>
                    <a:pt x="1065854" y="1094455"/>
                    <a:pt x="1036098" y="1094273"/>
                    <a:pt x="1006297" y="1094090"/>
                  </a:cubicBezTo>
                  <a:cubicBezTo>
                    <a:pt x="988654" y="1093999"/>
                    <a:pt x="971057" y="1093861"/>
                    <a:pt x="953414" y="1093724"/>
                  </a:cubicBezTo>
                  <a:cubicBezTo>
                    <a:pt x="938604" y="1093633"/>
                    <a:pt x="923795" y="1093496"/>
                    <a:pt x="908986" y="1093359"/>
                  </a:cubicBezTo>
                  <a:cubicBezTo>
                    <a:pt x="894497" y="1093268"/>
                    <a:pt x="880008" y="1093085"/>
                    <a:pt x="865473" y="1092902"/>
                  </a:cubicBezTo>
                  <a:cubicBezTo>
                    <a:pt x="853360" y="1092765"/>
                    <a:pt x="841202" y="1092628"/>
                    <a:pt x="829044" y="1092446"/>
                  </a:cubicBezTo>
                  <a:cubicBezTo>
                    <a:pt x="816017" y="1092263"/>
                    <a:pt x="802991" y="1092080"/>
                    <a:pt x="789964" y="1091898"/>
                  </a:cubicBezTo>
                  <a:cubicBezTo>
                    <a:pt x="771910" y="1091669"/>
                    <a:pt x="753901" y="1091349"/>
                    <a:pt x="735892" y="1091030"/>
                  </a:cubicBezTo>
                  <a:cubicBezTo>
                    <a:pt x="665137" y="1089660"/>
                    <a:pt x="594474" y="1087787"/>
                    <a:pt x="523856" y="1093907"/>
                  </a:cubicBezTo>
                  <a:cubicBezTo>
                    <a:pt x="519651" y="1094090"/>
                    <a:pt x="515400" y="1094273"/>
                    <a:pt x="511195" y="1094455"/>
                  </a:cubicBezTo>
                  <a:cubicBezTo>
                    <a:pt x="511287" y="1093679"/>
                    <a:pt x="511378" y="1092857"/>
                    <a:pt x="511515" y="1092080"/>
                  </a:cubicBezTo>
                  <a:cubicBezTo>
                    <a:pt x="511972" y="1088107"/>
                    <a:pt x="512475" y="1084133"/>
                    <a:pt x="512978" y="1080160"/>
                  </a:cubicBezTo>
                  <a:cubicBezTo>
                    <a:pt x="513572" y="1075775"/>
                    <a:pt x="514166" y="1071390"/>
                    <a:pt x="514806" y="1066960"/>
                  </a:cubicBezTo>
                  <a:cubicBezTo>
                    <a:pt x="515080" y="1064950"/>
                    <a:pt x="515355" y="1062987"/>
                    <a:pt x="515674" y="1061023"/>
                  </a:cubicBezTo>
                  <a:cubicBezTo>
                    <a:pt x="517640" y="1047777"/>
                    <a:pt x="519788" y="1034532"/>
                    <a:pt x="522028" y="1021378"/>
                  </a:cubicBezTo>
                  <a:cubicBezTo>
                    <a:pt x="522531" y="1018364"/>
                    <a:pt x="523079" y="1015350"/>
                    <a:pt x="523628" y="1012289"/>
                  </a:cubicBezTo>
                  <a:cubicBezTo>
                    <a:pt x="526141" y="997994"/>
                    <a:pt x="528747" y="983698"/>
                    <a:pt x="531352" y="969403"/>
                  </a:cubicBezTo>
                  <a:cubicBezTo>
                    <a:pt x="532129" y="965064"/>
                    <a:pt x="532952" y="960770"/>
                    <a:pt x="533729" y="956431"/>
                  </a:cubicBezTo>
                  <a:cubicBezTo>
                    <a:pt x="535329" y="947799"/>
                    <a:pt x="536883" y="939167"/>
                    <a:pt x="538482" y="930535"/>
                  </a:cubicBezTo>
                  <a:cubicBezTo>
                    <a:pt x="539397" y="926424"/>
                    <a:pt x="540356" y="922314"/>
                    <a:pt x="541362" y="918203"/>
                  </a:cubicBezTo>
                  <a:cubicBezTo>
                    <a:pt x="547898" y="890754"/>
                    <a:pt x="555120" y="863487"/>
                    <a:pt x="563119" y="836448"/>
                  </a:cubicBezTo>
                  <a:cubicBezTo>
                    <a:pt x="563850" y="833891"/>
                    <a:pt x="564627" y="831287"/>
                    <a:pt x="565404" y="828730"/>
                  </a:cubicBezTo>
                  <a:cubicBezTo>
                    <a:pt x="565770" y="827405"/>
                    <a:pt x="566181" y="826126"/>
                    <a:pt x="566592" y="824802"/>
                  </a:cubicBezTo>
                  <a:cubicBezTo>
                    <a:pt x="568146" y="819641"/>
                    <a:pt x="569701" y="814525"/>
                    <a:pt x="571346" y="809410"/>
                  </a:cubicBezTo>
                  <a:cubicBezTo>
                    <a:pt x="572077" y="807126"/>
                    <a:pt x="572763" y="804888"/>
                    <a:pt x="573494" y="802605"/>
                  </a:cubicBezTo>
                  <a:cubicBezTo>
                    <a:pt x="574820" y="798403"/>
                    <a:pt x="576191" y="794201"/>
                    <a:pt x="577562" y="789999"/>
                  </a:cubicBezTo>
                  <a:cubicBezTo>
                    <a:pt x="579071" y="785386"/>
                    <a:pt x="580579" y="780773"/>
                    <a:pt x="582179" y="776206"/>
                  </a:cubicBezTo>
                  <a:cubicBezTo>
                    <a:pt x="583230" y="773100"/>
                    <a:pt x="584281" y="770040"/>
                    <a:pt x="585332" y="766934"/>
                  </a:cubicBezTo>
                  <a:cubicBezTo>
                    <a:pt x="586247" y="764148"/>
                    <a:pt x="587252" y="761362"/>
                    <a:pt x="588212" y="758576"/>
                  </a:cubicBezTo>
                  <a:cubicBezTo>
                    <a:pt x="589355" y="755288"/>
                    <a:pt x="590497" y="751999"/>
                    <a:pt x="591731" y="748665"/>
                  </a:cubicBezTo>
                  <a:cubicBezTo>
                    <a:pt x="593331" y="744098"/>
                    <a:pt x="595022" y="739530"/>
                    <a:pt x="596668" y="734963"/>
                  </a:cubicBezTo>
                  <a:cubicBezTo>
                    <a:pt x="598359" y="730396"/>
                    <a:pt x="600050" y="725874"/>
                    <a:pt x="601741" y="721307"/>
                  </a:cubicBezTo>
                  <a:cubicBezTo>
                    <a:pt x="603433" y="716785"/>
                    <a:pt x="605169" y="712218"/>
                    <a:pt x="606952" y="707696"/>
                  </a:cubicBezTo>
                  <a:cubicBezTo>
                    <a:pt x="606952" y="707696"/>
                    <a:pt x="606952" y="707696"/>
                    <a:pt x="606952" y="707651"/>
                  </a:cubicBezTo>
                  <a:cubicBezTo>
                    <a:pt x="608689" y="703129"/>
                    <a:pt x="610472" y="698607"/>
                    <a:pt x="612300" y="694131"/>
                  </a:cubicBezTo>
                  <a:cubicBezTo>
                    <a:pt x="614082" y="689610"/>
                    <a:pt x="615911" y="685088"/>
                    <a:pt x="617739" y="680612"/>
                  </a:cubicBezTo>
                  <a:cubicBezTo>
                    <a:pt x="619476" y="676273"/>
                    <a:pt x="621304" y="671934"/>
                    <a:pt x="623087" y="667595"/>
                  </a:cubicBezTo>
                  <a:cubicBezTo>
                    <a:pt x="625052" y="662982"/>
                    <a:pt x="626972" y="658324"/>
                    <a:pt x="628937" y="653711"/>
                  </a:cubicBezTo>
                  <a:cubicBezTo>
                    <a:pt x="630674" y="649646"/>
                    <a:pt x="632457" y="645581"/>
                    <a:pt x="634239" y="641516"/>
                  </a:cubicBezTo>
                  <a:cubicBezTo>
                    <a:pt x="636388" y="636675"/>
                    <a:pt x="638490" y="631833"/>
                    <a:pt x="640684" y="626992"/>
                  </a:cubicBezTo>
                  <a:cubicBezTo>
                    <a:pt x="642695" y="622562"/>
                    <a:pt x="644661" y="618132"/>
                    <a:pt x="646717" y="613747"/>
                  </a:cubicBezTo>
                  <a:cubicBezTo>
                    <a:pt x="648729" y="609317"/>
                    <a:pt x="650785" y="604932"/>
                    <a:pt x="652842" y="600502"/>
                  </a:cubicBezTo>
                  <a:cubicBezTo>
                    <a:pt x="654945" y="596117"/>
                    <a:pt x="657002" y="591687"/>
                    <a:pt x="659104" y="587302"/>
                  </a:cubicBezTo>
                  <a:cubicBezTo>
                    <a:pt x="661207" y="582918"/>
                    <a:pt x="663309" y="578533"/>
                    <a:pt x="665457" y="574194"/>
                  </a:cubicBezTo>
                  <a:cubicBezTo>
                    <a:pt x="667606" y="569855"/>
                    <a:pt x="669754" y="565516"/>
                    <a:pt x="671902" y="561132"/>
                  </a:cubicBezTo>
                  <a:cubicBezTo>
                    <a:pt x="674050" y="556793"/>
                    <a:pt x="676290" y="552454"/>
                    <a:pt x="678484" y="548115"/>
                  </a:cubicBezTo>
                  <a:cubicBezTo>
                    <a:pt x="678484" y="548115"/>
                    <a:pt x="678484" y="548115"/>
                    <a:pt x="678484" y="548069"/>
                  </a:cubicBezTo>
                  <a:cubicBezTo>
                    <a:pt x="680587" y="544004"/>
                    <a:pt x="682689" y="539939"/>
                    <a:pt x="684792" y="535829"/>
                  </a:cubicBezTo>
                  <a:cubicBezTo>
                    <a:pt x="687168" y="531261"/>
                    <a:pt x="689591" y="526740"/>
                    <a:pt x="692013" y="522218"/>
                  </a:cubicBezTo>
                  <a:cubicBezTo>
                    <a:pt x="694299" y="517925"/>
                    <a:pt x="696584" y="513632"/>
                    <a:pt x="698915" y="509384"/>
                  </a:cubicBezTo>
                  <a:cubicBezTo>
                    <a:pt x="701246" y="505136"/>
                    <a:pt x="703577" y="500843"/>
                    <a:pt x="705908" y="496596"/>
                  </a:cubicBezTo>
                  <a:cubicBezTo>
                    <a:pt x="711073" y="498834"/>
                    <a:pt x="716284" y="500980"/>
                    <a:pt x="721495" y="503036"/>
                  </a:cubicBezTo>
                  <a:cubicBezTo>
                    <a:pt x="724146" y="504086"/>
                    <a:pt x="726797" y="505136"/>
                    <a:pt x="729493" y="506187"/>
                  </a:cubicBezTo>
                  <a:cubicBezTo>
                    <a:pt x="735572" y="508562"/>
                    <a:pt x="741697" y="510800"/>
                    <a:pt x="747868" y="512901"/>
                  </a:cubicBezTo>
                  <a:cubicBezTo>
                    <a:pt x="779314" y="522721"/>
                    <a:pt x="807653" y="533271"/>
                    <a:pt x="839831" y="543502"/>
                  </a:cubicBezTo>
                  <a:cubicBezTo>
                    <a:pt x="871415" y="553093"/>
                    <a:pt x="904141" y="557980"/>
                    <a:pt x="935771" y="567526"/>
                  </a:cubicBezTo>
                  <a:cubicBezTo>
                    <a:pt x="982438" y="581821"/>
                    <a:pt x="1030522" y="590728"/>
                    <a:pt x="1078743" y="598355"/>
                  </a:cubicBezTo>
                  <a:cubicBezTo>
                    <a:pt x="1084913" y="599406"/>
                    <a:pt x="1091130" y="600456"/>
                    <a:pt x="1097346" y="601507"/>
                  </a:cubicBezTo>
                  <a:cubicBezTo>
                    <a:pt x="1099723" y="601918"/>
                    <a:pt x="1102099" y="602329"/>
                    <a:pt x="1104476" y="602694"/>
                  </a:cubicBezTo>
                  <a:cubicBezTo>
                    <a:pt x="1107356" y="603196"/>
                    <a:pt x="1110235" y="603653"/>
                    <a:pt x="1113069" y="604110"/>
                  </a:cubicBezTo>
                  <a:cubicBezTo>
                    <a:pt x="1115537" y="604521"/>
                    <a:pt x="1118006" y="604932"/>
                    <a:pt x="1120428" y="605297"/>
                  </a:cubicBezTo>
                  <a:cubicBezTo>
                    <a:pt x="1123719" y="605800"/>
                    <a:pt x="1127010" y="606348"/>
                    <a:pt x="1130301" y="606850"/>
                  </a:cubicBezTo>
                  <a:cubicBezTo>
                    <a:pt x="1133180" y="607307"/>
                    <a:pt x="1136060" y="607718"/>
                    <a:pt x="1138940" y="608129"/>
                  </a:cubicBezTo>
                  <a:cubicBezTo>
                    <a:pt x="1141545" y="608495"/>
                    <a:pt x="1144196" y="608906"/>
                    <a:pt x="1146847" y="609225"/>
                  </a:cubicBezTo>
                  <a:cubicBezTo>
                    <a:pt x="1149224" y="609591"/>
                    <a:pt x="1151601" y="609865"/>
                    <a:pt x="1153977" y="610139"/>
                  </a:cubicBezTo>
                  <a:cubicBezTo>
                    <a:pt x="1155303" y="610321"/>
                    <a:pt x="1156674" y="610504"/>
                    <a:pt x="1158045" y="610641"/>
                  </a:cubicBezTo>
                  <a:cubicBezTo>
                    <a:pt x="1160331" y="610915"/>
                    <a:pt x="1162570" y="611144"/>
                    <a:pt x="1164856" y="611418"/>
                  </a:cubicBezTo>
                  <a:cubicBezTo>
                    <a:pt x="1167278" y="611692"/>
                    <a:pt x="1169746" y="611920"/>
                    <a:pt x="1172214" y="612194"/>
                  </a:cubicBezTo>
                  <a:lnTo>
                    <a:pt x="1172260" y="612194"/>
                  </a:lnTo>
                  <a:cubicBezTo>
                    <a:pt x="1173586" y="612331"/>
                    <a:pt x="1174865" y="612422"/>
                    <a:pt x="1176191" y="612559"/>
                  </a:cubicBezTo>
                  <a:cubicBezTo>
                    <a:pt x="1176968" y="612651"/>
                    <a:pt x="1177745" y="612742"/>
                    <a:pt x="1178522" y="612788"/>
                  </a:cubicBezTo>
                  <a:cubicBezTo>
                    <a:pt x="1178385" y="632884"/>
                    <a:pt x="1178156" y="652980"/>
                    <a:pt x="1177928" y="673030"/>
                  </a:cubicBezTo>
                  <a:cubicBezTo>
                    <a:pt x="1177837" y="684266"/>
                    <a:pt x="1177654" y="695502"/>
                    <a:pt x="1177471" y="706737"/>
                  </a:cubicBezTo>
                  <a:cubicBezTo>
                    <a:pt x="1177379" y="715095"/>
                    <a:pt x="1177242" y="723453"/>
                    <a:pt x="1177105" y="731812"/>
                  </a:cubicBezTo>
                  <a:cubicBezTo>
                    <a:pt x="1176922" y="742910"/>
                    <a:pt x="1176739" y="754009"/>
                    <a:pt x="1176557" y="765107"/>
                  </a:cubicBezTo>
                  <a:cubicBezTo>
                    <a:pt x="1176237" y="782965"/>
                    <a:pt x="1175917" y="800824"/>
                    <a:pt x="1175551" y="818682"/>
                  </a:cubicBezTo>
                  <a:cubicBezTo>
                    <a:pt x="1175185" y="838138"/>
                    <a:pt x="1174728" y="857595"/>
                    <a:pt x="1174271" y="877097"/>
                  </a:cubicBezTo>
                  <a:cubicBezTo>
                    <a:pt x="1173997" y="889475"/>
                    <a:pt x="1173723" y="901807"/>
                    <a:pt x="1173403" y="914138"/>
                  </a:cubicBezTo>
                  <a:close/>
                  <a:moveTo>
                    <a:pt x="1147807" y="45483"/>
                  </a:moveTo>
                  <a:cubicBezTo>
                    <a:pt x="1149635" y="44890"/>
                    <a:pt x="1151418" y="44296"/>
                    <a:pt x="1153246" y="43702"/>
                  </a:cubicBezTo>
                  <a:cubicBezTo>
                    <a:pt x="1154480" y="43291"/>
                    <a:pt x="1155760" y="42926"/>
                    <a:pt x="1156994" y="42515"/>
                  </a:cubicBezTo>
                  <a:cubicBezTo>
                    <a:pt x="1164353" y="40231"/>
                    <a:pt x="1171803" y="38130"/>
                    <a:pt x="1179345" y="36258"/>
                  </a:cubicBezTo>
                  <a:cubicBezTo>
                    <a:pt x="1179299" y="37217"/>
                    <a:pt x="1179253" y="38130"/>
                    <a:pt x="1179253" y="39089"/>
                  </a:cubicBezTo>
                  <a:cubicBezTo>
                    <a:pt x="1179208" y="39683"/>
                    <a:pt x="1179208" y="40231"/>
                    <a:pt x="1179162" y="40779"/>
                  </a:cubicBezTo>
                  <a:cubicBezTo>
                    <a:pt x="1179116" y="41875"/>
                    <a:pt x="1179071" y="43017"/>
                    <a:pt x="1178979" y="44068"/>
                  </a:cubicBezTo>
                  <a:cubicBezTo>
                    <a:pt x="1178248" y="75125"/>
                    <a:pt x="1178522" y="106229"/>
                    <a:pt x="1178065" y="137332"/>
                  </a:cubicBezTo>
                  <a:cubicBezTo>
                    <a:pt x="1175963" y="199630"/>
                    <a:pt x="1175185" y="261928"/>
                    <a:pt x="1175185" y="324226"/>
                  </a:cubicBezTo>
                  <a:cubicBezTo>
                    <a:pt x="1175185" y="335781"/>
                    <a:pt x="1175231" y="347336"/>
                    <a:pt x="1175277" y="358892"/>
                  </a:cubicBezTo>
                  <a:cubicBezTo>
                    <a:pt x="1175323" y="370584"/>
                    <a:pt x="1175368" y="382322"/>
                    <a:pt x="1175505" y="393968"/>
                  </a:cubicBezTo>
                  <a:cubicBezTo>
                    <a:pt x="1175780" y="429045"/>
                    <a:pt x="1176237" y="464122"/>
                    <a:pt x="1176785" y="499199"/>
                  </a:cubicBezTo>
                  <a:cubicBezTo>
                    <a:pt x="1177059" y="516235"/>
                    <a:pt x="1177334" y="533225"/>
                    <a:pt x="1177608" y="550261"/>
                  </a:cubicBezTo>
                  <a:cubicBezTo>
                    <a:pt x="1177791" y="561680"/>
                    <a:pt x="1177974" y="573144"/>
                    <a:pt x="1178202" y="584608"/>
                  </a:cubicBezTo>
                  <a:cubicBezTo>
                    <a:pt x="1175597" y="584425"/>
                    <a:pt x="1172900" y="584196"/>
                    <a:pt x="1170249" y="583968"/>
                  </a:cubicBezTo>
                  <a:cubicBezTo>
                    <a:pt x="1169472" y="583922"/>
                    <a:pt x="1168695" y="583877"/>
                    <a:pt x="1167964" y="583785"/>
                  </a:cubicBezTo>
                  <a:cubicBezTo>
                    <a:pt x="1165313" y="583557"/>
                    <a:pt x="1162662" y="583283"/>
                    <a:pt x="1159965" y="583009"/>
                  </a:cubicBezTo>
                  <a:cubicBezTo>
                    <a:pt x="1154434" y="582415"/>
                    <a:pt x="1148858" y="581776"/>
                    <a:pt x="1143327" y="580999"/>
                  </a:cubicBezTo>
                  <a:cubicBezTo>
                    <a:pt x="1142413" y="580862"/>
                    <a:pt x="1141453" y="580771"/>
                    <a:pt x="1140539" y="580634"/>
                  </a:cubicBezTo>
                  <a:cubicBezTo>
                    <a:pt x="1138528" y="580360"/>
                    <a:pt x="1136517" y="580040"/>
                    <a:pt x="1134506" y="579766"/>
                  </a:cubicBezTo>
                  <a:cubicBezTo>
                    <a:pt x="1132632" y="579446"/>
                    <a:pt x="1130758" y="579172"/>
                    <a:pt x="1128884" y="578853"/>
                  </a:cubicBezTo>
                  <a:cubicBezTo>
                    <a:pt x="1126690" y="578487"/>
                    <a:pt x="1124496" y="578122"/>
                    <a:pt x="1122348" y="577757"/>
                  </a:cubicBezTo>
                  <a:cubicBezTo>
                    <a:pt x="1120839" y="577483"/>
                    <a:pt x="1119377" y="577254"/>
                    <a:pt x="1117868" y="576934"/>
                  </a:cubicBezTo>
                  <a:cubicBezTo>
                    <a:pt x="1116269" y="576660"/>
                    <a:pt x="1114623" y="576341"/>
                    <a:pt x="1113024" y="576021"/>
                  </a:cubicBezTo>
                  <a:cubicBezTo>
                    <a:pt x="1110464" y="575564"/>
                    <a:pt x="1107950" y="575016"/>
                    <a:pt x="1105436" y="574514"/>
                  </a:cubicBezTo>
                  <a:cubicBezTo>
                    <a:pt x="1064802" y="567846"/>
                    <a:pt x="1024580" y="561680"/>
                    <a:pt x="984449" y="552043"/>
                  </a:cubicBezTo>
                  <a:cubicBezTo>
                    <a:pt x="954739" y="544826"/>
                    <a:pt x="925806" y="534870"/>
                    <a:pt x="895822" y="528978"/>
                  </a:cubicBezTo>
                  <a:cubicBezTo>
                    <a:pt x="846915" y="519615"/>
                    <a:pt x="800751" y="500524"/>
                    <a:pt x="753307" y="486091"/>
                  </a:cubicBezTo>
                  <a:cubicBezTo>
                    <a:pt x="750427" y="485086"/>
                    <a:pt x="747593" y="484036"/>
                    <a:pt x="744760" y="482985"/>
                  </a:cubicBezTo>
                  <a:cubicBezTo>
                    <a:pt x="742063" y="481980"/>
                    <a:pt x="739366" y="480976"/>
                    <a:pt x="736669" y="479925"/>
                  </a:cubicBezTo>
                  <a:cubicBezTo>
                    <a:pt x="734475" y="479057"/>
                    <a:pt x="732281" y="478235"/>
                    <a:pt x="730133" y="477367"/>
                  </a:cubicBezTo>
                  <a:cubicBezTo>
                    <a:pt x="728396" y="476682"/>
                    <a:pt x="726705" y="475951"/>
                    <a:pt x="725014" y="475266"/>
                  </a:cubicBezTo>
                  <a:cubicBezTo>
                    <a:pt x="723094" y="474490"/>
                    <a:pt x="721220" y="473713"/>
                    <a:pt x="719301" y="472891"/>
                  </a:cubicBezTo>
                  <a:cubicBezTo>
                    <a:pt x="724648" y="463574"/>
                    <a:pt x="730042" y="454394"/>
                    <a:pt x="735527" y="445168"/>
                  </a:cubicBezTo>
                  <a:cubicBezTo>
                    <a:pt x="738269" y="440555"/>
                    <a:pt x="741012" y="435988"/>
                    <a:pt x="743800" y="431420"/>
                  </a:cubicBezTo>
                  <a:cubicBezTo>
                    <a:pt x="749970" y="421281"/>
                    <a:pt x="756278" y="411187"/>
                    <a:pt x="762677" y="401185"/>
                  </a:cubicBezTo>
                  <a:cubicBezTo>
                    <a:pt x="764917" y="397668"/>
                    <a:pt x="767156" y="394151"/>
                    <a:pt x="769442" y="390634"/>
                  </a:cubicBezTo>
                  <a:cubicBezTo>
                    <a:pt x="772321" y="386158"/>
                    <a:pt x="775292" y="381682"/>
                    <a:pt x="778217" y="377206"/>
                  </a:cubicBezTo>
                  <a:cubicBezTo>
                    <a:pt x="781143" y="372730"/>
                    <a:pt x="784114" y="368300"/>
                    <a:pt x="787130" y="363824"/>
                  </a:cubicBezTo>
                  <a:cubicBezTo>
                    <a:pt x="832563" y="300978"/>
                    <a:pt x="880008" y="239091"/>
                    <a:pt x="937325" y="186476"/>
                  </a:cubicBezTo>
                  <a:cubicBezTo>
                    <a:pt x="977821" y="149481"/>
                    <a:pt x="1015530" y="107188"/>
                    <a:pt x="1065122" y="82159"/>
                  </a:cubicBezTo>
                  <a:cubicBezTo>
                    <a:pt x="1070698" y="79144"/>
                    <a:pt x="1076275" y="76130"/>
                    <a:pt x="1081943" y="73298"/>
                  </a:cubicBezTo>
                  <a:cubicBezTo>
                    <a:pt x="1083634" y="72431"/>
                    <a:pt x="1085371" y="71563"/>
                    <a:pt x="1087062" y="70741"/>
                  </a:cubicBezTo>
                  <a:cubicBezTo>
                    <a:pt x="1089941" y="69325"/>
                    <a:pt x="1092821" y="67909"/>
                    <a:pt x="1095700" y="66584"/>
                  </a:cubicBezTo>
                  <a:cubicBezTo>
                    <a:pt x="1097437" y="65717"/>
                    <a:pt x="1099128" y="64894"/>
                    <a:pt x="1100911" y="64118"/>
                  </a:cubicBezTo>
                  <a:cubicBezTo>
                    <a:pt x="1101917" y="63661"/>
                    <a:pt x="1102922" y="63205"/>
                    <a:pt x="1103928" y="62748"/>
                  </a:cubicBezTo>
                  <a:cubicBezTo>
                    <a:pt x="1105756" y="61926"/>
                    <a:pt x="1107539" y="61149"/>
                    <a:pt x="1109367" y="60327"/>
                  </a:cubicBezTo>
                  <a:cubicBezTo>
                    <a:pt x="1109413" y="60282"/>
                    <a:pt x="1109458" y="60282"/>
                    <a:pt x="1109458" y="60282"/>
                  </a:cubicBezTo>
                  <a:cubicBezTo>
                    <a:pt x="1111424" y="59414"/>
                    <a:pt x="1113389" y="58546"/>
                    <a:pt x="1115355" y="57724"/>
                  </a:cubicBezTo>
                  <a:cubicBezTo>
                    <a:pt x="1116817" y="57084"/>
                    <a:pt x="1118280" y="56491"/>
                    <a:pt x="1119743" y="55897"/>
                  </a:cubicBezTo>
                  <a:cubicBezTo>
                    <a:pt x="1120428" y="55577"/>
                    <a:pt x="1121068" y="55303"/>
                    <a:pt x="1121754" y="55029"/>
                  </a:cubicBezTo>
                  <a:cubicBezTo>
                    <a:pt x="1123490" y="54298"/>
                    <a:pt x="1125227" y="53613"/>
                    <a:pt x="1126964" y="52928"/>
                  </a:cubicBezTo>
                  <a:cubicBezTo>
                    <a:pt x="1127558" y="52700"/>
                    <a:pt x="1128107" y="52471"/>
                    <a:pt x="1128701" y="52289"/>
                  </a:cubicBezTo>
                  <a:cubicBezTo>
                    <a:pt x="1130575" y="51558"/>
                    <a:pt x="1132449" y="50827"/>
                    <a:pt x="1134323" y="50142"/>
                  </a:cubicBezTo>
                  <a:cubicBezTo>
                    <a:pt x="1135054" y="49822"/>
                    <a:pt x="1135786" y="49548"/>
                    <a:pt x="1136563" y="49320"/>
                  </a:cubicBezTo>
                  <a:cubicBezTo>
                    <a:pt x="1138208" y="48726"/>
                    <a:pt x="1139854" y="48132"/>
                    <a:pt x="1141499" y="47539"/>
                  </a:cubicBezTo>
                  <a:cubicBezTo>
                    <a:pt x="1143647" y="46854"/>
                    <a:pt x="1145704" y="46169"/>
                    <a:pt x="1147807" y="45483"/>
                  </a:cubicBezTo>
                  <a:close/>
                  <a:moveTo>
                    <a:pt x="1136426" y="28310"/>
                  </a:moveTo>
                  <a:cubicBezTo>
                    <a:pt x="1136426" y="28219"/>
                    <a:pt x="1136380" y="28173"/>
                    <a:pt x="1136380" y="28082"/>
                  </a:cubicBezTo>
                  <a:cubicBezTo>
                    <a:pt x="1136654" y="28082"/>
                    <a:pt x="1136928" y="28082"/>
                    <a:pt x="1137203" y="28082"/>
                  </a:cubicBezTo>
                  <a:cubicBezTo>
                    <a:pt x="1136974" y="28173"/>
                    <a:pt x="1136700" y="28219"/>
                    <a:pt x="1136426" y="28310"/>
                  </a:cubicBezTo>
                  <a:close/>
                  <a:moveTo>
                    <a:pt x="408262" y="279603"/>
                  </a:moveTo>
                  <a:cubicBezTo>
                    <a:pt x="412924" y="275767"/>
                    <a:pt x="417632" y="271930"/>
                    <a:pt x="422294" y="268048"/>
                  </a:cubicBezTo>
                  <a:cubicBezTo>
                    <a:pt x="425494" y="265399"/>
                    <a:pt x="428831" y="262978"/>
                    <a:pt x="432122" y="260466"/>
                  </a:cubicBezTo>
                  <a:cubicBezTo>
                    <a:pt x="446839" y="249185"/>
                    <a:pt x="461877" y="238452"/>
                    <a:pt x="477052" y="227764"/>
                  </a:cubicBezTo>
                  <a:cubicBezTo>
                    <a:pt x="482765" y="223882"/>
                    <a:pt x="488433" y="219909"/>
                    <a:pt x="494375" y="216346"/>
                  </a:cubicBezTo>
                  <a:cubicBezTo>
                    <a:pt x="498717" y="213651"/>
                    <a:pt x="503105" y="211002"/>
                    <a:pt x="507447" y="208308"/>
                  </a:cubicBezTo>
                  <a:cubicBezTo>
                    <a:pt x="510327" y="206526"/>
                    <a:pt x="513343" y="204974"/>
                    <a:pt x="516314" y="203329"/>
                  </a:cubicBezTo>
                  <a:cubicBezTo>
                    <a:pt x="528975" y="196204"/>
                    <a:pt x="541956" y="189582"/>
                    <a:pt x="554983" y="183005"/>
                  </a:cubicBezTo>
                  <a:cubicBezTo>
                    <a:pt x="565861" y="177661"/>
                    <a:pt x="576739" y="172317"/>
                    <a:pt x="587709" y="167065"/>
                  </a:cubicBezTo>
                  <a:cubicBezTo>
                    <a:pt x="597811" y="162178"/>
                    <a:pt x="608095" y="157748"/>
                    <a:pt x="618379" y="153454"/>
                  </a:cubicBezTo>
                  <a:cubicBezTo>
                    <a:pt x="639039" y="144868"/>
                    <a:pt x="660247" y="137652"/>
                    <a:pt x="681364" y="130253"/>
                  </a:cubicBezTo>
                  <a:lnTo>
                    <a:pt x="681455" y="130207"/>
                  </a:lnTo>
                  <a:cubicBezTo>
                    <a:pt x="681912" y="130024"/>
                    <a:pt x="682369" y="129887"/>
                    <a:pt x="682872" y="129704"/>
                  </a:cubicBezTo>
                  <a:cubicBezTo>
                    <a:pt x="696767" y="125000"/>
                    <a:pt x="711439" y="120067"/>
                    <a:pt x="726157" y="115409"/>
                  </a:cubicBezTo>
                  <a:cubicBezTo>
                    <a:pt x="742154" y="110339"/>
                    <a:pt x="758152" y="105452"/>
                    <a:pt x="774195" y="100611"/>
                  </a:cubicBezTo>
                  <a:cubicBezTo>
                    <a:pt x="789598" y="95952"/>
                    <a:pt x="805048" y="91522"/>
                    <a:pt x="820588" y="87274"/>
                  </a:cubicBezTo>
                  <a:cubicBezTo>
                    <a:pt x="834940" y="83346"/>
                    <a:pt x="849521" y="80286"/>
                    <a:pt x="864056" y="77181"/>
                  </a:cubicBezTo>
                  <a:cubicBezTo>
                    <a:pt x="898290" y="70330"/>
                    <a:pt x="932617" y="63433"/>
                    <a:pt x="966989" y="56673"/>
                  </a:cubicBezTo>
                  <a:cubicBezTo>
                    <a:pt x="984220" y="53294"/>
                    <a:pt x="1001406" y="49685"/>
                    <a:pt x="1018684" y="46351"/>
                  </a:cubicBezTo>
                  <a:cubicBezTo>
                    <a:pt x="1026957" y="44753"/>
                    <a:pt x="1035321" y="43017"/>
                    <a:pt x="1043685" y="41875"/>
                  </a:cubicBezTo>
                  <a:cubicBezTo>
                    <a:pt x="1051959" y="40733"/>
                    <a:pt x="1060232" y="39774"/>
                    <a:pt x="1068596" y="39181"/>
                  </a:cubicBezTo>
                  <a:cubicBezTo>
                    <a:pt x="1072755" y="39089"/>
                    <a:pt x="1077920" y="38952"/>
                    <a:pt x="1083131" y="38952"/>
                  </a:cubicBezTo>
                  <a:cubicBezTo>
                    <a:pt x="1085462" y="38952"/>
                    <a:pt x="1087793" y="39044"/>
                    <a:pt x="1090124" y="39135"/>
                  </a:cubicBezTo>
                  <a:lnTo>
                    <a:pt x="1090170" y="39135"/>
                  </a:lnTo>
                  <a:cubicBezTo>
                    <a:pt x="1090353" y="39226"/>
                    <a:pt x="1090536" y="39318"/>
                    <a:pt x="1090764" y="39363"/>
                  </a:cubicBezTo>
                  <a:cubicBezTo>
                    <a:pt x="1092090" y="39455"/>
                    <a:pt x="1093461" y="39455"/>
                    <a:pt x="1094786" y="39409"/>
                  </a:cubicBezTo>
                  <a:lnTo>
                    <a:pt x="1094832" y="39409"/>
                  </a:lnTo>
                  <a:cubicBezTo>
                    <a:pt x="1094832" y="39409"/>
                    <a:pt x="1094878" y="39455"/>
                    <a:pt x="1094878" y="39409"/>
                  </a:cubicBezTo>
                  <a:cubicBezTo>
                    <a:pt x="1095015" y="39455"/>
                    <a:pt x="1095198" y="39500"/>
                    <a:pt x="1095335" y="39500"/>
                  </a:cubicBezTo>
                  <a:cubicBezTo>
                    <a:pt x="1095518" y="39500"/>
                    <a:pt x="1095700" y="39455"/>
                    <a:pt x="1095838" y="39409"/>
                  </a:cubicBezTo>
                  <a:cubicBezTo>
                    <a:pt x="1095883" y="39409"/>
                    <a:pt x="1095929" y="39409"/>
                    <a:pt x="1095929" y="39363"/>
                  </a:cubicBezTo>
                  <a:cubicBezTo>
                    <a:pt x="1096112" y="39363"/>
                    <a:pt x="1096249" y="39318"/>
                    <a:pt x="1096432" y="39318"/>
                  </a:cubicBezTo>
                  <a:cubicBezTo>
                    <a:pt x="1096980" y="39272"/>
                    <a:pt x="1097574" y="39226"/>
                    <a:pt x="1098123" y="39181"/>
                  </a:cubicBezTo>
                  <a:cubicBezTo>
                    <a:pt x="1100591" y="38952"/>
                    <a:pt x="1103059" y="38587"/>
                    <a:pt x="1105482" y="38358"/>
                  </a:cubicBezTo>
                  <a:cubicBezTo>
                    <a:pt x="1105390" y="38404"/>
                    <a:pt x="1105299" y="38404"/>
                    <a:pt x="1105253" y="38450"/>
                  </a:cubicBezTo>
                  <a:cubicBezTo>
                    <a:pt x="1102511" y="39455"/>
                    <a:pt x="1099723" y="40551"/>
                    <a:pt x="1096980" y="41647"/>
                  </a:cubicBezTo>
                  <a:cubicBezTo>
                    <a:pt x="1096660" y="41738"/>
                    <a:pt x="1096386" y="41875"/>
                    <a:pt x="1096112" y="42012"/>
                  </a:cubicBezTo>
                  <a:cubicBezTo>
                    <a:pt x="1093278" y="43154"/>
                    <a:pt x="1090490" y="44296"/>
                    <a:pt x="1087747" y="45483"/>
                  </a:cubicBezTo>
                  <a:cubicBezTo>
                    <a:pt x="1081440" y="48178"/>
                    <a:pt x="1075132" y="50964"/>
                    <a:pt x="1068916" y="53887"/>
                  </a:cubicBezTo>
                  <a:cubicBezTo>
                    <a:pt x="1066448" y="55029"/>
                    <a:pt x="1063980" y="56171"/>
                    <a:pt x="1061557" y="57358"/>
                  </a:cubicBezTo>
                  <a:cubicBezTo>
                    <a:pt x="1058678" y="58729"/>
                    <a:pt x="1055798" y="60099"/>
                    <a:pt x="1052918" y="61560"/>
                  </a:cubicBezTo>
                  <a:cubicBezTo>
                    <a:pt x="1050039" y="62976"/>
                    <a:pt x="1047205" y="64392"/>
                    <a:pt x="1044325" y="65808"/>
                  </a:cubicBezTo>
                  <a:cubicBezTo>
                    <a:pt x="1041491" y="67224"/>
                    <a:pt x="1038612" y="68685"/>
                    <a:pt x="1035778" y="70101"/>
                  </a:cubicBezTo>
                  <a:cubicBezTo>
                    <a:pt x="998755" y="92070"/>
                    <a:pt x="967811" y="122579"/>
                    <a:pt x="936273" y="151582"/>
                  </a:cubicBezTo>
                  <a:cubicBezTo>
                    <a:pt x="843670" y="234341"/>
                    <a:pt x="767659" y="334776"/>
                    <a:pt x="706045" y="442290"/>
                  </a:cubicBezTo>
                  <a:cubicBezTo>
                    <a:pt x="702069" y="448867"/>
                    <a:pt x="698184" y="455399"/>
                    <a:pt x="694299" y="462021"/>
                  </a:cubicBezTo>
                  <a:cubicBezTo>
                    <a:pt x="674187" y="453206"/>
                    <a:pt x="654259" y="444072"/>
                    <a:pt x="633919" y="435714"/>
                  </a:cubicBezTo>
                  <a:cubicBezTo>
                    <a:pt x="541453" y="397257"/>
                    <a:pt x="471933" y="366656"/>
                    <a:pt x="404149" y="288692"/>
                  </a:cubicBezTo>
                  <a:cubicBezTo>
                    <a:pt x="403234" y="287550"/>
                    <a:pt x="402275" y="286454"/>
                    <a:pt x="401360" y="285404"/>
                  </a:cubicBezTo>
                  <a:cubicBezTo>
                    <a:pt x="403554" y="283531"/>
                    <a:pt x="405931" y="281567"/>
                    <a:pt x="408262" y="279603"/>
                  </a:cubicBezTo>
                  <a:close/>
                  <a:moveTo>
                    <a:pt x="31543" y="1053806"/>
                  </a:moveTo>
                  <a:cubicBezTo>
                    <a:pt x="32685" y="1038825"/>
                    <a:pt x="33782" y="1023799"/>
                    <a:pt x="35519" y="1008910"/>
                  </a:cubicBezTo>
                  <a:cubicBezTo>
                    <a:pt x="37393" y="992878"/>
                    <a:pt x="39176" y="976802"/>
                    <a:pt x="41644" y="960862"/>
                  </a:cubicBezTo>
                  <a:cubicBezTo>
                    <a:pt x="44158" y="944876"/>
                    <a:pt x="46626" y="928936"/>
                    <a:pt x="49551" y="913042"/>
                  </a:cubicBezTo>
                  <a:cubicBezTo>
                    <a:pt x="52476" y="897056"/>
                    <a:pt x="55493" y="881117"/>
                    <a:pt x="58601" y="865177"/>
                  </a:cubicBezTo>
                  <a:cubicBezTo>
                    <a:pt x="62258" y="847547"/>
                    <a:pt x="66326" y="828136"/>
                    <a:pt x="70988" y="808862"/>
                  </a:cubicBezTo>
                  <a:cubicBezTo>
                    <a:pt x="73548" y="798311"/>
                    <a:pt x="76336" y="787807"/>
                    <a:pt x="79170" y="777302"/>
                  </a:cubicBezTo>
                  <a:cubicBezTo>
                    <a:pt x="81455" y="768852"/>
                    <a:pt x="84380" y="760494"/>
                    <a:pt x="87031" y="752182"/>
                  </a:cubicBezTo>
                  <a:cubicBezTo>
                    <a:pt x="90551" y="742682"/>
                    <a:pt x="93933" y="733182"/>
                    <a:pt x="97864" y="723864"/>
                  </a:cubicBezTo>
                  <a:cubicBezTo>
                    <a:pt x="100286" y="718064"/>
                    <a:pt x="102572" y="712218"/>
                    <a:pt x="105177" y="706509"/>
                  </a:cubicBezTo>
                  <a:cubicBezTo>
                    <a:pt x="107417" y="701667"/>
                    <a:pt x="109656" y="696780"/>
                    <a:pt x="111850" y="691939"/>
                  </a:cubicBezTo>
                  <a:cubicBezTo>
                    <a:pt x="120672" y="672619"/>
                    <a:pt x="130179" y="653619"/>
                    <a:pt x="139640" y="634574"/>
                  </a:cubicBezTo>
                  <a:cubicBezTo>
                    <a:pt x="151433" y="611600"/>
                    <a:pt x="163180" y="588581"/>
                    <a:pt x="175064" y="565653"/>
                  </a:cubicBezTo>
                  <a:cubicBezTo>
                    <a:pt x="178263" y="559442"/>
                    <a:pt x="181737" y="553367"/>
                    <a:pt x="185073" y="547293"/>
                  </a:cubicBezTo>
                  <a:cubicBezTo>
                    <a:pt x="187862" y="542132"/>
                    <a:pt x="190878" y="537153"/>
                    <a:pt x="193849" y="532175"/>
                  </a:cubicBezTo>
                  <a:cubicBezTo>
                    <a:pt x="196866" y="527151"/>
                    <a:pt x="199791" y="522173"/>
                    <a:pt x="202991" y="517331"/>
                  </a:cubicBezTo>
                  <a:cubicBezTo>
                    <a:pt x="206556" y="511896"/>
                    <a:pt x="210167" y="506461"/>
                    <a:pt x="213732" y="501026"/>
                  </a:cubicBezTo>
                  <a:cubicBezTo>
                    <a:pt x="221365" y="490201"/>
                    <a:pt x="228998" y="479423"/>
                    <a:pt x="236768" y="468689"/>
                  </a:cubicBezTo>
                  <a:cubicBezTo>
                    <a:pt x="244493" y="458048"/>
                    <a:pt x="252263" y="447452"/>
                    <a:pt x="260033" y="436855"/>
                  </a:cubicBezTo>
                  <a:cubicBezTo>
                    <a:pt x="267301" y="426944"/>
                    <a:pt x="274843" y="417216"/>
                    <a:pt x="282567" y="407625"/>
                  </a:cubicBezTo>
                  <a:cubicBezTo>
                    <a:pt x="286269" y="403012"/>
                    <a:pt x="289880" y="398399"/>
                    <a:pt x="293720" y="393923"/>
                  </a:cubicBezTo>
                  <a:cubicBezTo>
                    <a:pt x="297833" y="389218"/>
                    <a:pt x="301901" y="384468"/>
                    <a:pt x="305969" y="379764"/>
                  </a:cubicBezTo>
                  <a:cubicBezTo>
                    <a:pt x="319544" y="365194"/>
                    <a:pt x="333165" y="350716"/>
                    <a:pt x="347243" y="336603"/>
                  </a:cubicBezTo>
                  <a:cubicBezTo>
                    <a:pt x="354830" y="328976"/>
                    <a:pt x="362464" y="321531"/>
                    <a:pt x="370142" y="314041"/>
                  </a:cubicBezTo>
                  <a:cubicBezTo>
                    <a:pt x="376267" y="308149"/>
                    <a:pt x="382529" y="302348"/>
                    <a:pt x="388791" y="296548"/>
                  </a:cubicBezTo>
                  <a:cubicBezTo>
                    <a:pt x="390071" y="298421"/>
                    <a:pt x="391351" y="300247"/>
                    <a:pt x="392630" y="302120"/>
                  </a:cubicBezTo>
                  <a:cubicBezTo>
                    <a:pt x="393087" y="302759"/>
                    <a:pt x="393545" y="303399"/>
                    <a:pt x="394047" y="304038"/>
                  </a:cubicBezTo>
                  <a:cubicBezTo>
                    <a:pt x="395007" y="305363"/>
                    <a:pt x="395967" y="306642"/>
                    <a:pt x="396927" y="307921"/>
                  </a:cubicBezTo>
                  <a:cubicBezTo>
                    <a:pt x="397293" y="308469"/>
                    <a:pt x="397750" y="309017"/>
                    <a:pt x="398161" y="309565"/>
                  </a:cubicBezTo>
                  <a:cubicBezTo>
                    <a:pt x="399578" y="311437"/>
                    <a:pt x="400995" y="313264"/>
                    <a:pt x="402503" y="315046"/>
                  </a:cubicBezTo>
                  <a:cubicBezTo>
                    <a:pt x="403783" y="316644"/>
                    <a:pt x="405063" y="318197"/>
                    <a:pt x="406343" y="319750"/>
                  </a:cubicBezTo>
                  <a:cubicBezTo>
                    <a:pt x="410319" y="324500"/>
                    <a:pt x="414433" y="329113"/>
                    <a:pt x="418684" y="333634"/>
                  </a:cubicBezTo>
                  <a:cubicBezTo>
                    <a:pt x="419918" y="334959"/>
                    <a:pt x="421197" y="336329"/>
                    <a:pt x="422477" y="337608"/>
                  </a:cubicBezTo>
                  <a:cubicBezTo>
                    <a:pt x="438749" y="354416"/>
                    <a:pt x="456621" y="369807"/>
                    <a:pt x="474812" y="383966"/>
                  </a:cubicBezTo>
                  <a:cubicBezTo>
                    <a:pt x="516314" y="412740"/>
                    <a:pt x="562890" y="433065"/>
                    <a:pt x="608826" y="453617"/>
                  </a:cubicBezTo>
                  <a:cubicBezTo>
                    <a:pt x="614631" y="456038"/>
                    <a:pt x="620390" y="458504"/>
                    <a:pt x="626195" y="461062"/>
                  </a:cubicBezTo>
                  <a:cubicBezTo>
                    <a:pt x="629440" y="462478"/>
                    <a:pt x="632640" y="463894"/>
                    <a:pt x="635885" y="465310"/>
                  </a:cubicBezTo>
                  <a:cubicBezTo>
                    <a:pt x="641278" y="467730"/>
                    <a:pt x="646672" y="470197"/>
                    <a:pt x="652065" y="472663"/>
                  </a:cubicBezTo>
                  <a:cubicBezTo>
                    <a:pt x="655630" y="474262"/>
                    <a:pt x="659195" y="475906"/>
                    <a:pt x="662761" y="477504"/>
                  </a:cubicBezTo>
                  <a:cubicBezTo>
                    <a:pt x="667788" y="479788"/>
                    <a:pt x="672816" y="482072"/>
                    <a:pt x="677890" y="484355"/>
                  </a:cubicBezTo>
                  <a:cubicBezTo>
                    <a:pt x="678804" y="484812"/>
                    <a:pt x="679718" y="485223"/>
                    <a:pt x="680632" y="485588"/>
                  </a:cubicBezTo>
                  <a:cubicBezTo>
                    <a:pt x="679124" y="488283"/>
                    <a:pt x="677616" y="490978"/>
                    <a:pt x="676107" y="493673"/>
                  </a:cubicBezTo>
                  <a:cubicBezTo>
                    <a:pt x="674599" y="496367"/>
                    <a:pt x="673091" y="499108"/>
                    <a:pt x="671628" y="501802"/>
                  </a:cubicBezTo>
                  <a:cubicBezTo>
                    <a:pt x="659058" y="524593"/>
                    <a:pt x="647083" y="547658"/>
                    <a:pt x="635702" y="571043"/>
                  </a:cubicBezTo>
                  <a:cubicBezTo>
                    <a:pt x="634925" y="572641"/>
                    <a:pt x="634148" y="574240"/>
                    <a:pt x="633371" y="575838"/>
                  </a:cubicBezTo>
                  <a:cubicBezTo>
                    <a:pt x="630674" y="581410"/>
                    <a:pt x="628023" y="586937"/>
                    <a:pt x="625418" y="592555"/>
                  </a:cubicBezTo>
                  <a:cubicBezTo>
                    <a:pt x="624092" y="595341"/>
                    <a:pt x="622812" y="598127"/>
                    <a:pt x="621487" y="600959"/>
                  </a:cubicBezTo>
                  <a:cubicBezTo>
                    <a:pt x="620481" y="603196"/>
                    <a:pt x="619430" y="605389"/>
                    <a:pt x="618470" y="607627"/>
                  </a:cubicBezTo>
                  <a:cubicBezTo>
                    <a:pt x="611386" y="623110"/>
                    <a:pt x="604575" y="638730"/>
                    <a:pt x="598039" y="654442"/>
                  </a:cubicBezTo>
                  <a:cubicBezTo>
                    <a:pt x="596805" y="657410"/>
                    <a:pt x="595571" y="660379"/>
                    <a:pt x="594383" y="663348"/>
                  </a:cubicBezTo>
                  <a:cubicBezTo>
                    <a:pt x="590863" y="671934"/>
                    <a:pt x="587435" y="680567"/>
                    <a:pt x="584098" y="689244"/>
                  </a:cubicBezTo>
                  <a:cubicBezTo>
                    <a:pt x="582270" y="693857"/>
                    <a:pt x="580533" y="698516"/>
                    <a:pt x="578796" y="703175"/>
                  </a:cubicBezTo>
                  <a:cubicBezTo>
                    <a:pt x="575414" y="712172"/>
                    <a:pt x="572169" y="721170"/>
                    <a:pt x="569015" y="730213"/>
                  </a:cubicBezTo>
                  <a:cubicBezTo>
                    <a:pt x="568055" y="732908"/>
                    <a:pt x="567141" y="735602"/>
                    <a:pt x="566181" y="738297"/>
                  </a:cubicBezTo>
                  <a:cubicBezTo>
                    <a:pt x="564170" y="744143"/>
                    <a:pt x="562205" y="749989"/>
                    <a:pt x="560285" y="755836"/>
                  </a:cubicBezTo>
                  <a:cubicBezTo>
                    <a:pt x="546207" y="799453"/>
                    <a:pt x="530895" y="842751"/>
                    <a:pt x="519651" y="887191"/>
                  </a:cubicBezTo>
                  <a:cubicBezTo>
                    <a:pt x="504385" y="953326"/>
                    <a:pt x="493004" y="1020556"/>
                    <a:pt x="483725" y="1087787"/>
                  </a:cubicBezTo>
                  <a:cubicBezTo>
                    <a:pt x="483497" y="1090390"/>
                    <a:pt x="483222" y="1093039"/>
                    <a:pt x="482994" y="1095643"/>
                  </a:cubicBezTo>
                  <a:cubicBezTo>
                    <a:pt x="456483" y="1096693"/>
                    <a:pt x="429973" y="1097652"/>
                    <a:pt x="403463" y="1098383"/>
                  </a:cubicBezTo>
                  <a:cubicBezTo>
                    <a:pt x="402549" y="1098429"/>
                    <a:pt x="401635" y="1098429"/>
                    <a:pt x="400721" y="1098474"/>
                  </a:cubicBezTo>
                  <a:cubicBezTo>
                    <a:pt x="395921" y="1098611"/>
                    <a:pt x="391076" y="1098748"/>
                    <a:pt x="386277" y="1098840"/>
                  </a:cubicBezTo>
                  <a:cubicBezTo>
                    <a:pt x="368771" y="1099297"/>
                    <a:pt x="351265" y="1099708"/>
                    <a:pt x="333759" y="1100027"/>
                  </a:cubicBezTo>
                  <a:cubicBezTo>
                    <a:pt x="325989" y="1100119"/>
                    <a:pt x="318173" y="1100256"/>
                    <a:pt x="310403" y="1100347"/>
                  </a:cubicBezTo>
                  <a:cubicBezTo>
                    <a:pt x="308666" y="1100393"/>
                    <a:pt x="306929" y="1100393"/>
                    <a:pt x="305192" y="1100438"/>
                  </a:cubicBezTo>
                  <a:cubicBezTo>
                    <a:pt x="299570" y="1100484"/>
                    <a:pt x="293948" y="1100530"/>
                    <a:pt x="288372" y="1100575"/>
                  </a:cubicBezTo>
                  <a:cubicBezTo>
                    <a:pt x="286635" y="1100621"/>
                    <a:pt x="284853" y="1100621"/>
                    <a:pt x="283070" y="1100621"/>
                  </a:cubicBezTo>
                  <a:cubicBezTo>
                    <a:pt x="279276" y="1100667"/>
                    <a:pt x="275483" y="1100667"/>
                    <a:pt x="271689" y="1100712"/>
                  </a:cubicBezTo>
                  <a:cubicBezTo>
                    <a:pt x="264010" y="1100758"/>
                    <a:pt x="256377" y="1100758"/>
                    <a:pt x="248698" y="1100758"/>
                  </a:cubicBezTo>
                  <a:cubicBezTo>
                    <a:pt x="221228" y="1100758"/>
                    <a:pt x="193758" y="1100530"/>
                    <a:pt x="166288" y="1099982"/>
                  </a:cubicBezTo>
                  <a:cubicBezTo>
                    <a:pt x="131824" y="1100301"/>
                    <a:pt x="97407" y="1099434"/>
                    <a:pt x="62989" y="1098200"/>
                  </a:cubicBezTo>
                  <a:cubicBezTo>
                    <a:pt x="61846" y="1098429"/>
                    <a:pt x="59515" y="1098337"/>
                    <a:pt x="56544" y="1098155"/>
                  </a:cubicBezTo>
                  <a:cubicBezTo>
                    <a:pt x="55722" y="1098109"/>
                    <a:pt x="54853" y="1098063"/>
                    <a:pt x="53985" y="1097972"/>
                  </a:cubicBezTo>
                  <a:cubicBezTo>
                    <a:pt x="53939" y="1097972"/>
                    <a:pt x="53848" y="1097972"/>
                    <a:pt x="53802" y="1097972"/>
                  </a:cubicBezTo>
                  <a:cubicBezTo>
                    <a:pt x="52476" y="1097881"/>
                    <a:pt x="51060" y="1097789"/>
                    <a:pt x="49551" y="1097652"/>
                  </a:cubicBezTo>
                  <a:cubicBezTo>
                    <a:pt x="49506" y="1097652"/>
                    <a:pt x="49460" y="1097652"/>
                    <a:pt x="49368" y="1097652"/>
                  </a:cubicBezTo>
                  <a:cubicBezTo>
                    <a:pt x="48454" y="1097607"/>
                    <a:pt x="47494" y="1097561"/>
                    <a:pt x="46535" y="1097470"/>
                  </a:cubicBezTo>
                  <a:cubicBezTo>
                    <a:pt x="46443" y="1097470"/>
                    <a:pt x="46306" y="1097470"/>
                    <a:pt x="46169" y="1097470"/>
                  </a:cubicBezTo>
                  <a:cubicBezTo>
                    <a:pt x="40136" y="1097150"/>
                    <a:pt x="33828" y="1097013"/>
                    <a:pt x="29486" y="1097926"/>
                  </a:cubicBezTo>
                  <a:cubicBezTo>
                    <a:pt x="30034" y="1083174"/>
                    <a:pt x="30720" y="1068467"/>
                    <a:pt x="31543" y="1053806"/>
                  </a:cubicBezTo>
                  <a:close/>
                  <a:moveTo>
                    <a:pt x="387420" y="1868932"/>
                  </a:moveTo>
                  <a:cubicBezTo>
                    <a:pt x="386506" y="1869572"/>
                    <a:pt x="385591" y="1870257"/>
                    <a:pt x="384723" y="1870896"/>
                  </a:cubicBezTo>
                  <a:cubicBezTo>
                    <a:pt x="381843" y="1868430"/>
                    <a:pt x="378964" y="1865964"/>
                    <a:pt x="376130" y="1863497"/>
                  </a:cubicBezTo>
                  <a:cubicBezTo>
                    <a:pt x="357756" y="1846964"/>
                    <a:pt x="339336" y="1830476"/>
                    <a:pt x="321647" y="1813211"/>
                  </a:cubicBezTo>
                  <a:cubicBezTo>
                    <a:pt x="316893" y="1808598"/>
                    <a:pt x="312048" y="1804077"/>
                    <a:pt x="307432" y="1799327"/>
                  </a:cubicBezTo>
                  <a:cubicBezTo>
                    <a:pt x="302953" y="1794759"/>
                    <a:pt x="298382" y="1790283"/>
                    <a:pt x="294040" y="1785579"/>
                  </a:cubicBezTo>
                  <a:cubicBezTo>
                    <a:pt x="289606" y="1780783"/>
                    <a:pt x="285035" y="1776033"/>
                    <a:pt x="280693" y="1771101"/>
                  </a:cubicBezTo>
                  <a:cubicBezTo>
                    <a:pt x="276488" y="1766305"/>
                    <a:pt x="272283" y="1761555"/>
                    <a:pt x="268032" y="1756759"/>
                  </a:cubicBezTo>
                  <a:cubicBezTo>
                    <a:pt x="258159" y="1745341"/>
                    <a:pt x="247098" y="1732644"/>
                    <a:pt x="235763" y="1720130"/>
                  </a:cubicBezTo>
                  <a:cubicBezTo>
                    <a:pt x="224930" y="1708163"/>
                    <a:pt x="214143" y="1696197"/>
                    <a:pt x="203493" y="1684139"/>
                  </a:cubicBezTo>
                  <a:cubicBezTo>
                    <a:pt x="199791" y="1679709"/>
                    <a:pt x="196089" y="1675279"/>
                    <a:pt x="192341" y="1670848"/>
                  </a:cubicBezTo>
                  <a:cubicBezTo>
                    <a:pt x="189781" y="1667743"/>
                    <a:pt x="187359" y="1664546"/>
                    <a:pt x="184936" y="1661348"/>
                  </a:cubicBezTo>
                  <a:cubicBezTo>
                    <a:pt x="182194" y="1657786"/>
                    <a:pt x="179451" y="1654223"/>
                    <a:pt x="176846" y="1650478"/>
                  </a:cubicBezTo>
                  <a:cubicBezTo>
                    <a:pt x="174195" y="1646642"/>
                    <a:pt x="171544" y="1642805"/>
                    <a:pt x="168893" y="1639014"/>
                  </a:cubicBezTo>
                  <a:cubicBezTo>
                    <a:pt x="154769" y="1617091"/>
                    <a:pt x="141057" y="1594940"/>
                    <a:pt x="127299" y="1572789"/>
                  </a:cubicBezTo>
                  <a:cubicBezTo>
                    <a:pt x="123780" y="1567171"/>
                    <a:pt x="120215" y="1561553"/>
                    <a:pt x="116787" y="1555889"/>
                  </a:cubicBezTo>
                  <a:cubicBezTo>
                    <a:pt x="113404" y="1550226"/>
                    <a:pt x="109839" y="1544654"/>
                    <a:pt x="106594" y="1538899"/>
                  </a:cubicBezTo>
                  <a:cubicBezTo>
                    <a:pt x="104948" y="1536022"/>
                    <a:pt x="103303" y="1533099"/>
                    <a:pt x="101658" y="1530221"/>
                  </a:cubicBezTo>
                  <a:cubicBezTo>
                    <a:pt x="100012" y="1527344"/>
                    <a:pt x="98275" y="1524512"/>
                    <a:pt x="96721" y="1521543"/>
                  </a:cubicBezTo>
                  <a:cubicBezTo>
                    <a:pt x="93933" y="1516108"/>
                    <a:pt x="91145" y="1510673"/>
                    <a:pt x="88357" y="1505238"/>
                  </a:cubicBezTo>
                  <a:cubicBezTo>
                    <a:pt x="86848" y="1501858"/>
                    <a:pt x="85340" y="1498570"/>
                    <a:pt x="83832" y="1495190"/>
                  </a:cubicBezTo>
                  <a:cubicBezTo>
                    <a:pt x="82598" y="1492450"/>
                    <a:pt x="81181" y="1489709"/>
                    <a:pt x="80129" y="1486878"/>
                  </a:cubicBezTo>
                  <a:cubicBezTo>
                    <a:pt x="77753" y="1480757"/>
                    <a:pt x="75376" y="1474683"/>
                    <a:pt x="73045" y="1468563"/>
                  </a:cubicBezTo>
                  <a:cubicBezTo>
                    <a:pt x="71856" y="1465092"/>
                    <a:pt x="70714" y="1461620"/>
                    <a:pt x="69617" y="1458104"/>
                  </a:cubicBezTo>
                  <a:cubicBezTo>
                    <a:pt x="68748" y="1455500"/>
                    <a:pt x="67788" y="1452943"/>
                    <a:pt x="67057" y="1450294"/>
                  </a:cubicBezTo>
                  <a:cubicBezTo>
                    <a:pt x="65183" y="1443762"/>
                    <a:pt x="63126" y="1437277"/>
                    <a:pt x="61481" y="1430700"/>
                  </a:cubicBezTo>
                  <a:cubicBezTo>
                    <a:pt x="59790" y="1423940"/>
                    <a:pt x="57961" y="1417181"/>
                    <a:pt x="56407" y="1410421"/>
                  </a:cubicBezTo>
                  <a:cubicBezTo>
                    <a:pt x="54899" y="1403753"/>
                    <a:pt x="53391" y="1397130"/>
                    <a:pt x="51882" y="1390462"/>
                  </a:cubicBezTo>
                  <a:cubicBezTo>
                    <a:pt x="49323" y="1377628"/>
                    <a:pt x="46809" y="1364839"/>
                    <a:pt x="44432" y="1351960"/>
                  </a:cubicBezTo>
                  <a:cubicBezTo>
                    <a:pt x="42238" y="1339993"/>
                    <a:pt x="40410" y="1327981"/>
                    <a:pt x="38581" y="1315969"/>
                  </a:cubicBezTo>
                  <a:cubicBezTo>
                    <a:pt x="36799" y="1303866"/>
                    <a:pt x="35108" y="1291717"/>
                    <a:pt x="33736" y="1279568"/>
                  </a:cubicBezTo>
                  <a:cubicBezTo>
                    <a:pt x="33051" y="1273265"/>
                    <a:pt x="32274" y="1266962"/>
                    <a:pt x="31680" y="1260659"/>
                  </a:cubicBezTo>
                  <a:cubicBezTo>
                    <a:pt x="31085" y="1254082"/>
                    <a:pt x="30491" y="1247460"/>
                    <a:pt x="29943" y="1240837"/>
                  </a:cubicBezTo>
                  <a:cubicBezTo>
                    <a:pt x="29120" y="1227318"/>
                    <a:pt x="28114" y="1211880"/>
                    <a:pt x="28069" y="1196397"/>
                  </a:cubicBezTo>
                  <a:cubicBezTo>
                    <a:pt x="27977" y="1180458"/>
                    <a:pt x="27840" y="1164518"/>
                    <a:pt x="28160" y="1148578"/>
                  </a:cubicBezTo>
                  <a:cubicBezTo>
                    <a:pt x="28297" y="1140631"/>
                    <a:pt x="28434" y="1132729"/>
                    <a:pt x="28617" y="1124828"/>
                  </a:cubicBezTo>
                  <a:cubicBezTo>
                    <a:pt x="28663" y="1121813"/>
                    <a:pt x="28754" y="1118708"/>
                    <a:pt x="28846" y="1115693"/>
                  </a:cubicBezTo>
                  <a:cubicBezTo>
                    <a:pt x="28892" y="1113318"/>
                    <a:pt x="28983" y="1110943"/>
                    <a:pt x="29074" y="1108568"/>
                  </a:cubicBezTo>
                  <a:lnTo>
                    <a:pt x="29074" y="1108522"/>
                  </a:lnTo>
                  <a:cubicBezTo>
                    <a:pt x="30537" y="1109208"/>
                    <a:pt x="32000" y="1109847"/>
                    <a:pt x="33462" y="1110441"/>
                  </a:cubicBezTo>
                  <a:cubicBezTo>
                    <a:pt x="36433" y="1111583"/>
                    <a:pt x="39450" y="1112587"/>
                    <a:pt x="42558" y="1113455"/>
                  </a:cubicBezTo>
                  <a:cubicBezTo>
                    <a:pt x="43335" y="1113638"/>
                    <a:pt x="44112" y="1113866"/>
                    <a:pt x="44889" y="1114049"/>
                  </a:cubicBezTo>
                  <a:cubicBezTo>
                    <a:pt x="45666" y="1114232"/>
                    <a:pt x="46443" y="1114414"/>
                    <a:pt x="47220" y="1114597"/>
                  </a:cubicBezTo>
                  <a:cubicBezTo>
                    <a:pt x="48774" y="1114962"/>
                    <a:pt x="50328" y="1115236"/>
                    <a:pt x="51928" y="1115556"/>
                  </a:cubicBezTo>
                  <a:cubicBezTo>
                    <a:pt x="53528" y="1115876"/>
                    <a:pt x="55082" y="1116104"/>
                    <a:pt x="56682" y="1116333"/>
                  </a:cubicBezTo>
                  <a:cubicBezTo>
                    <a:pt x="57504" y="1116470"/>
                    <a:pt x="58373" y="1116561"/>
                    <a:pt x="59195" y="1116698"/>
                  </a:cubicBezTo>
                  <a:cubicBezTo>
                    <a:pt x="59972" y="1116789"/>
                    <a:pt x="60750" y="1116881"/>
                    <a:pt x="61527" y="1117018"/>
                  </a:cubicBezTo>
                  <a:cubicBezTo>
                    <a:pt x="63583" y="1117246"/>
                    <a:pt x="65640" y="1117474"/>
                    <a:pt x="67743" y="1117657"/>
                  </a:cubicBezTo>
                  <a:cubicBezTo>
                    <a:pt x="68565" y="1117748"/>
                    <a:pt x="69434" y="1117840"/>
                    <a:pt x="70211" y="1117885"/>
                  </a:cubicBezTo>
                  <a:cubicBezTo>
                    <a:pt x="70531" y="1117931"/>
                    <a:pt x="70851" y="1117931"/>
                    <a:pt x="71216" y="1117977"/>
                  </a:cubicBezTo>
                  <a:cubicBezTo>
                    <a:pt x="72542" y="1118068"/>
                    <a:pt x="73913" y="1118205"/>
                    <a:pt x="75239" y="1118297"/>
                  </a:cubicBezTo>
                  <a:cubicBezTo>
                    <a:pt x="82141" y="1118799"/>
                    <a:pt x="89042" y="1119164"/>
                    <a:pt x="95853" y="1119712"/>
                  </a:cubicBezTo>
                  <a:cubicBezTo>
                    <a:pt x="97315" y="1119804"/>
                    <a:pt x="98732" y="1119941"/>
                    <a:pt x="100195" y="1120078"/>
                  </a:cubicBezTo>
                  <a:cubicBezTo>
                    <a:pt x="101840" y="1120260"/>
                    <a:pt x="103486" y="1120397"/>
                    <a:pt x="105086" y="1120580"/>
                  </a:cubicBezTo>
                  <a:cubicBezTo>
                    <a:pt x="163362" y="1123412"/>
                    <a:pt x="221731" y="1124645"/>
                    <a:pt x="280099" y="1125833"/>
                  </a:cubicBezTo>
                  <a:cubicBezTo>
                    <a:pt x="338970" y="1126381"/>
                    <a:pt x="397750" y="1123229"/>
                    <a:pt x="456621" y="1123184"/>
                  </a:cubicBezTo>
                  <a:cubicBezTo>
                    <a:pt x="461877" y="1123138"/>
                    <a:pt x="467179" y="1123001"/>
                    <a:pt x="472435" y="1122864"/>
                  </a:cubicBezTo>
                  <a:cubicBezTo>
                    <a:pt x="475269" y="1122773"/>
                    <a:pt x="478057" y="1122681"/>
                    <a:pt x="480846" y="1122590"/>
                  </a:cubicBezTo>
                  <a:cubicBezTo>
                    <a:pt x="480480" y="1127248"/>
                    <a:pt x="480206" y="1131907"/>
                    <a:pt x="479886" y="1136566"/>
                  </a:cubicBezTo>
                  <a:cubicBezTo>
                    <a:pt x="479749" y="1138986"/>
                    <a:pt x="479566" y="1141453"/>
                    <a:pt x="479474" y="1143873"/>
                  </a:cubicBezTo>
                  <a:cubicBezTo>
                    <a:pt x="479291" y="1146248"/>
                    <a:pt x="479154" y="1148623"/>
                    <a:pt x="479109" y="1150953"/>
                  </a:cubicBezTo>
                  <a:cubicBezTo>
                    <a:pt x="478926" y="1153830"/>
                    <a:pt x="478789" y="1156662"/>
                    <a:pt x="478652" y="1159494"/>
                  </a:cubicBezTo>
                  <a:cubicBezTo>
                    <a:pt x="478560" y="1160864"/>
                    <a:pt x="478514" y="1162234"/>
                    <a:pt x="478469" y="1163604"/>
                  </a:cubicBezTo>
                  <a:cubicBezTo>
                    <a:pt x="478149" y="1169633"/>
                    <a:pt x="477966" y="1175662"/>
                    <a:pt x="477783" y="1181691"/>
                  </a:cubicBezTo>
                  <a:cubicBezTo>
                    <a:pt x="477692" y="1183518"/>
                    <a:pt x="477646" y="1185344"/>
                    <a:pt x="477600" y="1187126"/>
                  </a:cubicBezTo>
                  <a:cubicBezTo>
                    <a:pt x="477555" y="1189044"/>
                    <a:pt x="477509" y="1190917"/>
                    <a:pt x="477463" y="1192835"/>
                  </a:cubicBezTo>
                  <a:cubicBezTo>
                    <a:pt x="477372" y="1197311"/>
                    <a:pt x="477280" y="1201787"/>
                    <a:pt x="477235" y="1206308"/>
                  </a:cubicBezTo>
                  <a:cubicBezTo>
                    <a:pt x="477235" y="1206674"/>
                    <a:pt x="477189" y="1207039"/>
                    <a:pt x="477235" y="1207359"/>
                  </a:cubicBezTo>
                  <a:cubicBezTo>
                    <a:pt x="477143" y="1212840"/>
                    <a:pt x="477143" y="1218366"/>
                    <a:pt x="477143" y="1223847"/>
                  </a:cubicBezTo>
                  <a:cubicBezTo>
                    <a:pt x="477098" y="1316289"/>
                    <a:pt x="486330" y="1408914"/>
                    <a:pt x="504750" y="1499255"/>
                  </a:cubicBezTo>
                  <a:cubicBezTo>
                    <a:pt x="524450" y="1587495"/>
                    <a:pt x="560422" y="1670894"/>
                    <a:pt x="598176" y="1752694"/>
                  </a:cubicBezTo>
                  <a:cubicBezTo>
                    <a:pt x="598908" y="1754384"/>
                    <a:pt x="599639" y="1755983"/>
                    <a:pt x="600416" y="1757627"/>
                  </a:cubicBezTo>
                  <a:cubicBezTo>
                    <a:pt x="597399" y="1758815"/>
                    <a:pt x="594337" y="1760002"/>
                    <a:pt x="591320" y="1761235"/>
                  </a:cubicBezTo>
                  <a:cubicBezTo>
                    <a:pt x="590497" y="1761555"/>
                    <a:pt x="589720" y="1761875"/>
                    <a:pt x="588898" y="1762240"/>
                  </a:cubicBezTo>
                  <a:cubicBezTo>
                    <a:pt x="586155" y="1763382"/>
                    <a:pt x="583413" y="1764524"/>
                    <a:pt x="580670" y="1765711"/>
                  </a:cubicBezTo>
                  <a:cubicBezTo>
                    <a:pt x="578202" y="1766762"/>
                    <a:pt x="575734" y="1767812"/>
                    <a:pt x="573311" y="1768908"/>
                  </a:cubicBezTo>
                  <a:cubicBezTo>
                    <a:pt x="554389" y="1777266"/>
                    <a:pt x="535831" y="1786447"/>
                    <a:pt x="517457" y="1795947"/>
                  </a:cubicBezTo>
                  <a:cubicBezTo>
                    <a:pt x="514120" y="1797682"/>
                    <a:pt x="510784" y="1799372"/>
                    <a:pt x="507447" y="1801154"/>
                  </a:cubicBezTo>
                  <a:cubicBezTo>
                    <a:pt x="487427" y="1811613"/>
                    <a:pt x="467545" y="1822346"/>
                    <a:pt x="447479" y="1832759"/>
                  </a:cubicBezTo>
                  <a:cubicBezTo>
                    <a:pt x="447296" y="1832851"/>
                    <a:pt x="447159" y="1832988"/>
                    <a:pt x="446976" y="1833125"/>
                  </a:cubicBezTo>
                  <a:cubicBezTo>
                    <a:pt x="446656" y="1833353"/>
                    <a:pt x="446245" y="1833581"/>
                    <a:pt x="445834" y="1833855"/>
                  </a:cubicBezTo>
                  <a:cubicBezTo>
                    <a:pt x="443000" y="1835637"/>
                    <a:pt x="438292" y="1838240"/>
                    <a:pt x="432579" y="1841483"/>
                  </a:cubicBezTo>
                  <a:cubicBezTo>
                    <a:pt x="432122" y="1841711"/>
                    <a:pt x="431664" y="1841985"/>
                    <a:pt x="431162" y="1842259"/>
                  </a:cubicBezTo>
                  <a:cubicBezTo>
                    <a:pt x="424900" y="1845776"/>
                    <a:pt x="417541" y="1849932"/>
                    <a:pt x="410182" y="1854317"/>
                  </a:cubicBezTo>
                  <a:cubicBezTo>
                    <a:pt x="409633" y="1854637"/>
                    <a:pt x="409039" y="1855002"/>
                    <a:pt x="408491" y="1855322"/>
                  </a:cubicBezTo>
                  <a:cubicBezTo>
                    <a:pt x="401680" y="1859387"/>
                    <a:pt x="394961" y="1863680"/>
                    <a:pt x="389065" y="1867836"/>
                  </a:cubicBezTo>
                  <a:cubicBezTo>
                    <a:pt x="388425" y="1868247"/>
                    <a:pt x="387923" y="1868567"/>
                    <a:pt x="387420" y="1868932"/>
                  </a:cubicBezTo>
                  <a:close/>
                  <a:moveTo>
                    <a:pt x="951402" y="2145026"/>
                  </a:moveTo>
                  <a:cubicBezTo>
                    <a:pt x="951174" y="2144980"/>
                    <a:pt x="950900" y="2144934"/>
                    <a:pt x="950625" y="2144843"/>
                  </a:cubicBezTo>
                  <a:cubicBezTo>
                    <a:pt x="947974" y="2144158"/>
                    <a:pt x="945323" y="2143427"/>
                    <a:pt x="942672" y="2142742"/>
                  </a:cubicBezTo>
                  <a:cubicBezTo>
                    <a:pt x="937782" y="2141417"/>
                    <a:pt x="932937" y="2140093"/>
                    <a:pt x="928046" y="2138677"/>
                  </a:cubicBezTo>
                  <a:cubicBezTo>
                    <a:pt x="924389" y="2137626"/>
                    <a:pt x="920733" y="2136576"/>
                    <a:pt x="917076" y="2135526"/>
                  </a:cubicBezTo>
                  <a:cubicBezTo>
                    <a:pt x="916345" y="2135297"/>
                    <a:pt x="915614" y="2135069"/>
                    <a:pt x="914837" y="2134886"/>
                  </a:cubicBezTo>
                  <a:cubicBezTo>
                    <a:pt x="910906" y="2133699"/>
                    <a:pt x="906975" y="2132466"/>
                    <a:pt x="902998" y="2131232"/>
                  </a:cubicBezTo>
                  <a:cubicBezTo>
                    <a:pt x="885401" y="2125706"/>
                    <a:pt x="867849" y="2119860"/>
                    <a:pt x="850206" y="2114379"/>
                  </a:cubicBezTo>
                  <a:cubicBezTo>
                    <a:pt x="833020" y="2109035"/>
                    <a:pt x="815743" y="2103920"/>
                    <a:pt x="798557" y="2098485"/>
                  </a:cubicBezTo>
                  <a:cubicBezTo>
                    <a:pt x="790970" y="2095881"/>
                    <a:pt x="783428" y="2093187"/>
                    <a:pt x="775932" y="2090355"/>
                  </a:cubicBezTo>
                  <a:cubicBezTo>
                    <a:pt x="767979" y="2087341"/>
                    <a:pt x="759980" y="2084235"/>
                    <a:pt x="752073" y="2081038"/>
                  </a:cubicBezTo>
                  <a:cubicBezTo>
                    <a:pt x="735938" y="2074598"/>
                    <a:pt x="719849" y="2067975"/>
                    <a:pt x="703806" y="2061307"/>
                  </a:cubicBezTo>
                  <a:cubicBezTo>
                    <a:pt x="688128" y="2054776"/>
                    <a:pt x="672725" y="2047696"/>
                    <a:pt x="657184" y="2040800"/>
                  </a:cubicBezTo>
                  <a:cubicBezTo>
                    <a:pt x="648500" y="2036963"/>
                    <a:pt x="639861" y="2033127"/>
                    <a:pt x="631268" y="2029199"/>
                  </a:cubicBezTo>
                  <a:cubicBezTo>
                    <a:pt x="624001" y="2025910"/>
                    <a:pt x="616825" y="2022439"/>
                    <a:pt x="609603" y="2019014"/>
                  </a:cubicBezTo>
                  <a:cubicBezTo>
                    <a:pt x="600690" y="2014538"/>
                    <a:pt x="590177" y="2009285"/>
                    <a:pt x="579802" y="2003622"/>
                  </a:cubicBezTo>
                  <a:cubicBezTo>
                    <a:pt x="569929" y="1998232"/>
                    <a:pt x="560056" y="1992843"/>
                    <a:pt x="550184" y="1987362"/>
                  </a:cubicBezTo>
                  <a:cubicBezTo>
                    <a:pt x="540128" y="1981790"/>
                    <a:pt x="529981" y="1976309"/>
                    <a:pt x="520154" y="1970326"/>
                  </a:cubicBezTo>
                  <a:cubicBezTo>
                    <a:pt x="514989" y="1967175"/>
                    <a:pt x="509687" y="1964160"/>
                    <a:pt x="504613" y="1960826"/>
                  </a:cubicBezTo>
                  <a:cubicBezTo>
                    <a:pt x="499951" y="1957812"/>
                    <a:pt x="495289" y="1954752"/>
                    <a:pt x="490673" y="1951737"/>
                  </a:cubicBezTo>
                  <a:cubicBezTo>
                    <a:pt x="481211" y="1945069"/>
                    <a:pt x="471841" y="1938355"/>
                    <a:pt x="462563" y="1931413"/>
                  </a:cubicBezTo>
                  <a:cubicBezTo>
                    <a:pt x="452873" y="1924197"/>
                    <a:pt x="443137" y="1916980"/>
                    <a:pt x="433538" y="1909627"/>
                  </a:cubicBezTo>
                  <a:cubicBezTo>
                    <a:pt x="423666" y="1902091"/>
                    <a:pt x="413656" y="1894646"/>
                    <a:pt x="403966" y="1886790"/>
                  </a:cubicBezTo>
                  <a:cubicBezTo>
                    <a:pt x="402046" y="1885238"/>
                    <a:pt x="400126" y="1883685"/>
                    <a:pt x="398161" y="1882132"/>
                  </a:cubicBezTo>
                  <a:cubicBezTo>
                    <a:pt x="400675" y="1880944"/>
                    <a:pt x="403143" y="1879665"/>
                    <a:pt x="405611" y="1878432"/>
                  </a:cubicBezTo>
                  <a:cubicBezTo>
                    <a:pt x="406480" y="1878021"/>
                    <a:pt x="407302" y="1877610"/>
                    <a:pt x="408125" y="1877153"/>
                  </a:cubicBezTo>
                  <a:cubicBezTo>
                    <a:pt x="409176" y="1876651"/>
                    <a:pt x="410228" y="1876103"/>
                    <a:pt x="411233" y="1875600"/>
                  </a:cubicBezTo>
                  <a:cubicBezTo>
                    <a:pt x="412696" y="1874870"/>
                    <a:pt x="414113" y="1874139"/>
                    <a:pt x="415575" y="1873408"/>
                  </a:cubicBezTo>
                  <a:cubicBezTo>
                    <a:pt x="442177" y="1858839"/>
                    <a:pt x="467225" y="1846096"/>
                    <a:pt x="495335" y="1833033"/>
                  </a:cubicBezTo>
                  <a:cubicBezTo>
                    <a:pt x="498763" y="1831206"/>
                    <a:pt x="502237" y="1829379"/>
                    <a:pt x="505665" y="1827644"/>
                  </a:cubicBezTo>
                  <a:cubicBezTo>
                    <a:pt x="506944" y="1826959"/>
                    <a:pt x="508224" y="1826319"/>
                    <a:pt x="509504" y="1825634"/>
                  </a:cubicBezTo>
                  <a:cubicBezTo>
                    <a:pt x="512658" y="1824036"/>
                    <a:pt x="515812" y="1822483"/>
                    <a:pt x="518965" y="1820884"/>
                  </a:cubicBezTo>
                  <a:cubicBezTo>
                    <a:pt x="522119" y="1819286"/>
                    <a:pt x="525364" y="1817733"/>
                    <a:pt x="528518" y="1816226"/>
                  </a:cubicBezTo>
                  <a:cubicBezTo>
                    <a:pt x="533455" y="1813805"/>
                    <a:pt x="538482" y="1811476"/>
                    <a:pt x="543510" y="1809146"/>
                  </a:cubicBezTo>
                  <a:cubicBezTo>
                    <a:pt x="547304" y="1807365"/>
                    <a:pt x="551143" y="1805629"/>
                    <a:pt x="554937" y="1803940"/>
                  </a:cubicBezTo>
                  <a:cubicBezTo>
                    <a:pt x="558959" y="1802113"/>
                    <a:pt x="562982" y="1800377"/>
                    <a:pt x="567050" y="1798596"/>
                  </a:cubicBezTo>
                  <a:cubicBezTo>
                    <a:pt x="567141" y="1798550"/>
                    <a:pt x="567278" y="1798504"/>
                    <a:pt x="567369" y="1798459"/>
                  </a:cubicBezTo>
                  <a:cubicBezTo>
                    <a:pt x="570660" y="1797043"/>
                    <a:pt x="574043" y="1795627"/>
                    <a:pt x="577379" y="1794211"/>
                  </a:cubicBezTo>
                  <a:cubicBezTo>
                    <a:pt x="586155" y="1790512"/>
                    <a:pt x="594977" y="1786949"/>
                    <a:pt x="603798" y="1783478"/>
                  </a:cubicBezTo>
                  <a:cubicBezTo>
                    <a:pt x="606404" y="1782428"/>
                    <a:pt x="609055" y="1781423"/>
                    <a:pt x="611660" y="1780418"/>
                  </a:cubicBezTo>
                  <a:cubicBezTo>
                    <a:pt x="613351" y="1783615"/>
                    <a:pt x="615088" y="1786812"/>
                    <a:pt x="616871" y="1789918"/>
                  </a:cubicBezTo>
                  <a:cubicBezTo>
                    <a:pt x="618425" y="1792658"/>
                    <a:pt x="619979" y="1795399"/>
                    <a:pt x="621624" y="1798139"/>
                  </a:cubicBezTo>
                  <a:cubicBezTo>
                    <a:pt x="622035" y="1798870"/>
                    <a:pt x="622492" y="1799601"/>
                    <a:pt x="622904" y="1800286"/>
                  </a:cubicBezTo>
                  <a:cubicBezTo>
                    <a:pt x="624549" y="1803072"/>
                    <a:pt x="626195" y="1805858"/>
                    <a:pt x="627932" y="1808553"/>
                  </a:cubicBezTo>
                  <a:cubicBezTo>
                    <a:pt x="628023" y="1808735"/>
                    <a:pt x="628114" y="1808872"/>
                    <a:pt x="628252" y="1809055"/>
                  </a:cubicBezTo>
                  <a:cubicBezTo>
                    <a:pt x="630080" y="1811978"/>
                    <a:pt x="631908" y="1814901"/>
                    <a:pt x="633737" y="1817733"/>
                  </a:cubicBezTo>
                  <a:cubicBezTo>
                    <a:pt x="635336" y="1820199"/>
                    <a:pt x="636982" y="1822711"/>
                    <a:pt x="638581" y="1825177"/>
                  </a:cubicBezTo>
                  <a:cubicBezTo>
                    <a:pt x="639084" y="1825908"/>
                    <a:pt x="639587" y="1826639"/>
                    <a:pt x="640044" y="1827415"/>
                  </a:cubicBezTo>
                  <a:cubicBezTo>
                    <a:pt x="641918" y="1830247"/>
                    <a:pt x="643838" y="1833033"/>
                    <a:pt x="645758" y="1835774"/>
                  </a:cubicBezTo>
                  <a:cubicBezTo>
                    <a:pt x="666326" y="1865598"/>
                    <a:pt x="689134" y="1894007"/>
                    <a:pt x="711987" y="1922050"/>
                  </a:cubicBezTo>
                  <a:cubicBezTo>
                    <a:pt x="739183" y="1957629"/>
                    <a:pt x="771590" y="1988458"/>
                    <a:pt x="803768" y="2019425"/>
                  </a:cubicBezTo>
                  <a:cubicBezTo>
                    <a:pt x="847830" y="2066788"/>
                    <a:pt x="897194" y="2108441"/>
                    <a:pt x="951997" y="2142925"/>
                  </a:cubicBezTo>
                  <a:cubicBezTo>
                    <a:pt x="953185" y="2143747"/>
                    <a:pt x="954419" y="2144569"/>
                    <a:pt x="955653" y="2145345"/>
                  </a:cubicBezTo>
                  <a:cubicBezTo>
                    <a:pt x="956247" y="2145756"/>
                    <a:pt x="956796" y="2146122"/>
                    <a:pt x="957390" y="2146487"/>
                  </a:cubicBezTo>
                  <a:cubicBezTo>
                    <a:pt x="955379" y="2146122"/>
                    <a:pt x="953414" y="2145574"/>
                    <a:pt x="951402" y="2145026"/>
                  </a:cubicBezTo>
                  <a:close/>
                  <a:moveTo>
                    <a:pt x="1138300" y="1781697"/>
                  </a:moveTo>
                  <a:cubicBezTo>
                    <a:pt x="1131718" y="1881218"/>
                    <a:pt x="1131169" y="1980877"/>
                    <a:pt x="1131718" y="2080581"/>
                  </a:cubicBezTo>
                  <a:cubicBezTo>
                    <a:pt x="1132175" y="2099946"/>
                    <a:pt x="1131078" y="2119266"/>
                    <a:pt x="1130438" y="2138586"/>
                  </a:cubicBezTo>
                  <a:cubicBezTo>
                    <a:pt x="1130621" y="2142879"/>
                    <a:pt x="1129981" y="2147401"/>
                    <a:pt x="1130118" y="2151785"/>
                  </a:cubicBezTo>
                  <a:cubicBezTo>
                    <a:pt x="1130118" y="2152151"/>
                    <a:pt x="1130118" y="2152470"/>
                    <a:pt x="1130164" y="2152836"/>
                  </a:cubicBezTo>
                  <a:cubicBezTo>
                    <a:pt x="1130164" y="2153155"/>
                    <a:pt x="1130209" y="2153475"/>
                    <a:pt x="1130209" y="2153840"/>
                  </a:cubicBezTo>
                  <a:cubicBezTo>
                    <a:pt x="1130255" y="2154160"/>
                    <a:pt x="1130255" y="2154480"/>
                    <a:pt x="1130301" y="2154845"/>
                  </a:cubicBezTo>
                  <a:cubicBezTo>
                    <a:pt x="1130347" y="2155485"/>
                    <a:pt x="1130484" y="2156170"/>
                    <a:pt x="1130621" y="2156809"/>
                  </a:cubicBezTo>
                  <a:cubicBezTo>
                    <a:pt x="1130712" y="2157129"/>
                    <a:pt x="1130804" y="2157449"/>
                    <a:pt x="1130849" y="2157814"/>
                  </a:cubicBezTo>
                  <a:cubicBezTo>
                    <a:pt x="1130941" y="2158134"/>
                    <a:pt x="1131032" y="2158453"/>
                    <a:pt x="1131124" y="2158728"/>
                  </a:cubicBezTo>
                  <a:cubicBezTo>
                    <a:pt x="1131124" y="2158773"/>
                    <a:pt x="1131124" y="2158773"/>
                    <a:pt x="1131124" y="2158773"/>
                  </a:cubicBezTo>
                  <a:lnTo>
                    <a:pt x="1131124" y="2158819"/>
                  </a:lnTo>
                  <a:cubicBezTo>
                    <a:pt x="1131078" y="2159184"/>
                    <a:pt x="1131032" y="2159595"/>
                    <a:pt x="1131032" y="2159961"/>
                  </a:cubicBezTo>
                  <a:cubicBezTo>
                    <a:pt x="1130712" y="2165076"/>
                    <a:pt x="1129387" y="2171927"/>
                    <a:pt x="1129935" y="2177819"/>
                  </a:cubicBezTo>
                  <a:cubicBezTo>
                    <a:pt x="1128884" y="2177727"/>
                    <a:pt x="1127787" y="2177636"/>
                    <a:pt x="1126736" y="2177545"/>
                  </a:cubicBezTo>
                  <a:cubicBezTo>
                    <a:pt x="1126461" y="2177179"/>
                    <a:pt x="1126141" y="2176814"/>
                    <a:pt x="1125822" y="2176449"/>
                  </a:cubicBezTo>
                  <a:cubicBezTo>
                    <a:pt x="1125684" y="2176266"/>
                    <a:pt x="1125502" y="2176083"/>
                    <a:pt x="1125319" y="2175946"/>
                  </a:cubicBezTo>
                  <a:cubicBezTo>
                    <a:pt x="1123765" y="2174393"/>
                    <a:pt x="1121708" y="2173251"/>
                    <a:pt x="1119148" y="2172612"/>
                  </a:cubicBezTo>
                  <a:cubicBezTo>
                    <a:pt x="1077280" y="2160006"/>
                    <a:pt x="1033173" y="2152927"/>
                    <a:pt x="993316" y="2134566"/>
                  </a:cubicBezTo>
                  <a:cubicBezTo>
                    <a:pt x="926309" y="2098622"/>
                    <a:pt x="868764" y="2047788"/>
                    <a:pt x="816611" y="1992889"/>
                  </a:cubicBezTo>
                  <a:cubicBezTo>
                    <a:pt x="757969" y="1938766"/>
                    <a:pt x="707965" y="1876011"/>
                    <a:pt x="662441" y="1810699"/>
                  </a:cubicBezTo>
                  <a:cubicBezTo>
                    <a:pt x="658738" y="1805264"/>
                    <a:pt x="655173" y="1799738"/>
                    <a:pt x="651745" y="1794120"/>
                  </a:cubicBezTo>
                  <a:cubicBezTo>
                    <a:pt x="650877" y="1792704"/>
                    <a:pt x="650054" y="1791288"/>
                    <a:pt x="649186" y="1789918"/>
                  </a:cubicBezTo>
                  <a:cubicBezTo>
                    <a:pt x="645803" y="1784300"/>
                    <a:pt x="642604" y="1778545"/>
                    <a:pt x="639450" y="1772791"/>
                  </a:cubicBezTo>
                  <a:cubicBezTo>
                    <a:pt x="639039" y="1772060"/>
                    <a:pt x="638673" y="1771329"/>
                    <a:pt x="638262" y="1770553"/>
                  </a:cubicBezTo>
                  <a:lnTo>
                    <a:pt x="638307" y="1770553"/>
                  </a:lnTo>
                  <a:cubicBezTo>
                    <a:pt x="641278" y="1769456"/>
                    <a:pt x="644249" y="1768406"/>
                    <a:pt x="647220" y="1767401"/>
                  </a:cubicBezTo>
                  <a:cubicBezTo>
                    <a:pt x="649323" y="1766625"/>
                    <a:pt x="651425" y="1765894"/>
                    <a:pt x="653573" y="1765163"/>
                  </a:cubicBezTo>
                  <a:cubicBezTo>
                    <a:pt x="666143" y="1760779"/>
                    <a:pt x="678804" y="1756622"/>
                    <a:pt x="691511" y="1752512"/>
                  </a:cubicBezTo>
                  <a:cubicBezTo>
                    <a:pt x="738498" y="1735887"/>
                    <a:pt x="785805" y="1720221"/>
                    <a:pt x="834803" y="1710447"/>
                  </a:cubicBezTo>
                  <a:cubicBezTo>
                    <a:pt x="895959" y="1695969"/>
                    <a:pt x="955927" y="1678978"/>
                    <a:pt x="1018821" y="1671945"/>
                  </a:cubicBezTo>
                  <a:cubicBezTo>
                    <a:pt x="1060643" y="1669524"/>
                    <a:pt x="1102557" y="1668336"/>
                    <a:pt x="1144470" y="1668382"/>
                  </a:cubicBezTo>
                  <a:cubicBezTo>
                    <a:pt x="1142550" y="1706199"/>
                    <a:pt x="1140448" y="1743925"/>
                    <a:pt x="1138300" y="1781697"/>
                  </a:cubicBezTo>
                  <a:close/>
                  <a:moveTo>
                    <a:pt x="1152149" y="1516154"/>
                  </a:moveTo>
                  <a:cubicBezTo>
                    <a:pt x="1151235" y="1535428"/>
                    <a:pt x="1150275" y="1554702"/>
                    <a:pt x="1149315" y="1573976"/>
                  </a:cubicBezTo>
                  <a:cubicBezTo>
                    <a:pt x="1148218" y="1596219"/>
                    <a:pt x="1147075" y="1618462"/>
                    <a:pt x="1145933" y="1640704"/>
                  </a:cubicBezTo>
                  <a:cubicBezTo>
                    <a:pt x="1129570" y="1640704"/>
                    <a:pt x="1113206" y="1640704"/>
                    <a:pt x="1096843" y="1640933"/>
                  </a:cubicBezTo>
                  <a:cubicBezTo>
                    <a:pt x="1092044" y="1640978"/>
                    <a:pt x="1087245" y="1641070"/>
                    <a:pt x="1082400" y="1641161"/>
                  </a:cubicBezTo>
                  <a:cubicBezTo>
                    <a:pt x="1079703" y="1641207"/>
                    <a:pt x="1076960" y="1641252"/>
                    <a:pt x="1074264" y="1641344"/>
                  </a:cubicBezTo>
                  <a:cubicBezTo>
                    <a:pt x="1069327" y="1641481"/>
                    <a:pt x="1064391" y="1641663"/>
                    <a:pt x="1059409" y="1641846"/>
                  </a:cubicBezTo>
                  <a:cubicBezTo>
                    <a:pt x="1046748" y="1642348"/>
                    <a:pt x="1034133" y="1643034"/>
                    <a:pt x="1021517" y="1644084"/>
                  </a:cubicBezTo>
                  <a:cubicBezTo>
                    <a:pt x="1018638" y="1644312"/>
                    <a:pt x="1015713" y="1644541"/>
                    <a:pt x="1012833" y="1644815"/>
                  </a:cubicBezTo>
                  <a:cubicBezTo>
                    <a:pt x="1007074" y="1645317"/>
                    <a:pt x="1001269" y="1645957"/>
                    <a:pt x="995510" y="1646596"/>
                  </a:cubicBezTo>
                  <a:cubicBezTo>
                    <a:pt x="924207" y="1658425"/>
                    <a:pt x="853634" y="1678065"/>
                    <a:pt x="783154" y="1694644"/>
                  </a:cubicBezTo>
                  <a:cubicBezTo>
                    <a:pt x="775749" y="1696791"/>
                    <a:pt x="768390" y="1698937"/>
                    <a:pt x="761077" y="1701175"/>
                  </a:cubicBezTo>
                  <a:cubicBezTo>
                    <a:pt x="757421" y="1702317"/>
                    <a:pt x="753810" y="1703413"/>
                    <a:pt x="750153" y="1704555"/>
                  </a:cubicBezTo>
                  <a:cubicBezTo>
                    <a:pt x="740966" y="1707432"/>
                    <a:pt x="731824" y="1710401"/>
                    <a:pt x="722774" y="1713461"/>
                  </a:cubicBezTo>
                  <a:cubicBezTo>
                    <a:pt x="719895" y="1714420"/>
                    <a:pt x="717061" y="1715380"/>
                    <a:pt x="714181" y="1716339"/>
                  </a:cubicBezTo>
                  <a:cubicBezTo>
                    <a:pt x="697955" y="1721820"/>
                    <a:pt x="681866" y="1727574"/>
                    <a:pt x="665732" y="1733466"/>
                  </a:cubicBezTo>
                  <a:cubicBezTo>
                    <a:pt x="662486" y="1734654"/>
                    <a:pt x="659241" y="1735841"/>
                    <a:pt x="655996" y="1737029"/>
                  </a:cubicBezTo>
                  <a:cubicBezTo>
                    <a:pt x="646260" y="1740591"/>
                    <a:pt x="636525" y="1744199"/>
                    <a:pt x="626698" y="1747853"/>
                  </a:cubicBezTo>
                  <a:cubicBezTo>
                    <a:pt x="625692" y="1745843"/>
                    <a:pt x="624732" y="1743834"/>
                    <a:pt x="623818" y="1741824"/>
                  </a:cubicBezTo>
                  <a:cubicBezTo>
                    <a:pt x="623132" y="1740408"/>
                    <a:pt x="622492" y="1738992"/>
                    <a:pt x="621807" y="1737577"/>
                  </a:cubicBezTo>
                  <a:cubicBezTo>
                    <a:pt x="619704" y="1733101"/>
                    <a:pt x="617648" y="1728625"/>
                    <a:pt x="615636" y="1724149"/>
                  </a:cubicBezTo>
                  <a:cubicBezTo>
                    <a:pt x="614265" y="1721134"/>
                    <a:pt x="612940" y="1718166"/>
                    <a:pt x="611568" y="1715151"/>
                  </a:cubicBezTo>
                  <a:cubicBezTo>
                    <a:pt x="604895" y="1700125"/>
                    <a:pt x="598450" y="1685053"/>
                    <a:pt x="591823" y="1670026"/>
                  </a:cubicBezTo>
                  <a:cubicBezTo>
                    <a:pt x="568192" y="1615310"/>
                    <a:pt x="547578" y="1559726"/>
                    <a:pt x="533866" y="1501356"/>
                  </a:cubicBezTo>
                  <a:cubicBezTo>
                    <a:pt x="507310" y="1382743"/>
                    <a:pt x="502008" y="1260066"/>
                    <a:pt x="507081" y="1138941"/>
                  </a:cubicBezTo>
                  <a:cubicBezTo>
                    <a:pt x="507264" y="1135972"/>
                    <a:pt x="507493" y="1133049"/>
                    <a:pt x="507721" y="1130080"/>
                  </a:cubicBezTo>
                  <a:cubicBezTo>
                    <a:pt x="507950" y="1127340"/>
                    <a:pt x="508178" y="1124599"/>
                    <a:pt x="508407" y="1121813"/>
                  </a:cubicBezTo>
                  <a:cubicBezTo>
                    <a:pt x="508407" y="1121676"/>
                    <a:pt x="508453" y="1121585"/>
                    <a:pt x="508453" y="1121448"/>
                  </a:cubicBezTo>
                  <a:cubicBezTo>
                    <a:pt x="508956" y="1121402"/>
                    <a:pt x="509458" y="1121402"/>
                    <a:pt x="509961" y="1121357"/>
                  </a:cubicBezTo>
                  <a:cubicBezTo>
                    <a:pt x="513526" y="1121174"/>
                    <a:pt x="517091" y="1120991"/>
                    <a:pt x="520657" y="1120763"/>
                  </a:cubicBezTo>
                  <a:cubicBezTo>
                    <a:pt x="528930" y="1120306"/>
                    <a:pt x="537294" y="1119849"/>
                    <a:pt x="545567" y="1119393"/>
                  </a:cubicBezTo>
                  <a:cubicBezTo>
                    <a:pt x="550503" y="1119073"/>
                    <a:pt x="555440" y="1118799"/>
                    <a:pt x="560422" y="1118571"/>
                  </a:cubicBezTo>
                  <a:cubicBezTo>
                    <a:pt x="568558" y="1118114"/>
                    <a:pt x="576739" y="1117748"/>
                    <a:pt x="584875" y="1117429"/>
                  </a:cubicBezTo>
                  <a:cubicBezTo>
                    <a:pt x="588395" y="1117246"/>
                    <a:pt x="591869" y="1117155"/>
                    <a:pt x="595342" y="1117063"/>
                  </a:cubicBezTo>
                  <a:cubicBezTo>
                    <a:pt x="601010" y="1116881"/>
                    <a:pt x="606723" y="1116698"/>
                    <a:pt x="612391" y="1116607"/>
                  </a:cubicBezTo>
                  <a:cubicBezTo>
                    <a:pt x="612803" y="1116607"/>
                    <a:pt x="613214" y="1116561"/>
                    <a:pt x="613625" y="1116561"/>
                  </a:cubicBezTo>
                  <a:cubicBezTo>
                    <a:pt x="615316" y="1116515"/>
                    <a:pt x="616962" y="1116515"/>
                    <a:pt x="618653" y="1116515"/>
                  </a:cubicBezTo>
                  <a:cubicBezTo>
                    <a:pt x="624595" y="1116424"/>
                    <a:pt x="630583" y="1116424"/>
                    <a:pt x="636525" y="1116515"/>
                  </a:cubicBezTo>
                  <a:cubicBezTo>
                    <a:pt x="649186" y="1116881"/>
                    <a:pt x="661892" y="1117200"/>
                    <a:pt x="674553" y="1117520"/>
                  </a:cubicBezTo>
                  <a:cubicBezTo>
                    <a:pt x="687077" y="1117840"/>
                    <a:pt x="699646" y="1118114"/>
                    <a:pt x="712216" y="1118388"/>
                  </a:cubicBezTo>
                  <a:cubicBezTo>
                    <a:pt x="712673" y="1118388"/>
                    <a:pt x="713084" y="1118434"/>
                    <a:pt x="713496" y="1118434"/>
                  </a:cubicBezTo>
                  <a:cubicBezTo>
                    <a:pt x="724648" y="1118662"/>
                    <a:pt x="735847" y="1118890"/>
                    <a:pt x="746999" y="1119073"/>
                  </a:cubicBezTo>
                  <a:cubicBezTo>
                    <a:pt x="750153" y="1119119"/>
                    <a:pt x="753307" y="1119164"/>
                    <a:pt x="756506" y="1119210"/>
                  </a:cubicBezTo>
                  <a:cubicBezTo>
                    <a:pt x="766105" y="1119393"/>
                    <a:pt x="775703" y="1119530"/>
                    <a:pt x="785348" y="1119667"/>
                  </a:cubicBezTo>
                  <a:cubicBezTo>
                    <a:pt x="806282" y="1119986"/>
                    <a:pt x="827216" y="1120260"/>
                    <a:pt x="848195" y="1120443"/>
                  </a:cubicBezTo>
                  <a:cubicBezTo>
                    <a:pt x="855143" y="1120535"/>
                    <a:pt x="862090" y="1120626"/>
                    <a:pt x="869038" y="1120672"/>
                  </a:cubicBezTo>
                  <a:cubicBezTo>
                    <a:pt x="880282" y="1120763"/>
                    <a:pt x="891526" y="1120900"/>
                    <a:pt x="902770" y="1120991"/>
                  </a:cubicBezTo>
                  <a:cubicBezTo>
                    <a:pt x="915431" y="1121083"/>
                    <a:pt x="928137" y="1121220"/>
                    <a:pt x="940798" y="1121311"/>
                  </a:cubicBezTo>
                  <a:cubicBezTo>
                    <a:pt x="953459" y="1121402"/>
                    <a:pt x="966166" y="1121494"/>
                    <a:pt x="978827" y="1121585"/>
                  </a:cubicBezTo>
                  <a:cubicBezTo>
                    <a:pt x="1019735" y="1121859"/>
                    <a:pt x="1060643" y="1122133"/>
                    <a:pt x="1101505" y="1122498"/>
                  </a:cubicBezTo>
                  <a:cubicBezTo>
                    <a:pt x="1112566" y="1122590"/>
                    <a:pt x="1123673" y="1122681"/>
                    <a:pt x="1134734" y="1122818"/>
                  </a:cubicBezTo>
                  <a:cubicBezTo>
                    <a:pt x="1145796" y="1122910"/>
                    <a:pt x="1156857" y="1123047"/>
                    <a:pt x="1167918" y="1123184"/>
                  </a:cubicBezTo>
                  <a:cubicBezTo>
                    <a:pt x="1167278" y="1145061"/>
                    <a:pt x="1166638" y="1166893"/>
                    <a:pt x="1165998" y="1188770"/>
                  </a:cubicBezTo>
                  <a:cubicBezTo>
                    <a:pt x="1165633" y="1201741"/>
                    <a:pt x="1165221" y="1214712"/>
                    <a:pt x="1164856" y="1227729"/>
                  </a:cubicBezTo>
                  <a:cubicBezTo>
                    <a:pt x="1163941" y="1250794"/>
                    <a:pt x="1162982" y="1273859"/>
                    <a:pt x="1162022" y="1296924"/>
                  </a:cubicBezTo>
                  <a:cubicBezTo>
                    <a:pt x="1159416" y="1360592"/>
                    <a:pt x="1156583" y="1424260"/>
                    <a:pt x="1153612" y="1487928"/>
                  </a:cubicBezTo>
                  <a:cubicBezTo>
                    <a:pt x="1153063" y="1497245"/>
                    <a:pt x="1152606" y="1506700"/>
                    <a:pt x="1152149" y="1516154"/>
                  </a:cubicBezTo>
                  <a:close/>
                  <a:moveTo>
                    <a:pt x="1257733" y="2173114"/>
                  </a:moveTo>
                  <a:cubicBezTo>
                    <a:pt x="1246763" y="2175763"/>
                    <a:pt x="1235656" y="2178047"/>
                    <a:pt x="1224732" y="2180696"/>
                  </a:cubicBezTo>
                  <a:cubicBezTo>
                    <a:pt x="1224138" y="2180879"/>
                    <a:pt x="1223589" y="2181062"/>
                    <a:pt x="1223041" y="2181336"/>
                  </a:cubicBezTo>
                  <a:cubicBezTo>
                    <a:pt x="1222904" y="2181381"/>
                    <a:pt x="1222767" y="2181427"/>
                    <a:pt x="1222675" y="2181518"/>
                  </a:cubicBezTo>
                  <a:cubicBezTo>
                    <a:pt x="1221578" y="2181518"/>
                    <a:pt x="1220436" y="2181518"/>
                    <a:pt x="1219384" y="2181473"/>
                  </a:cubicBezTo>
                  <a:cubicBezTo>
                    <a:pt x="1200187" y="2181153"/>
                    <a:pt x="1181036" y="2180650"/>
                    <a:pt x="1161885" y="2179783"/>
                  </a:cubicBezTo>
                  <a:cubicBezTo>
                    <a:pt x="1161245" y="2179737"/>
                    <a:pt x="1160651" y="2179737"/>
                    <a:pt x="1160056" y="2179691"/>
                  </a:cubicBezTo>
                  <a:cubicBezTo>
                    <a:pt x="1160148" y="2179509"/>
                    <a:pt x="1160239" y="2179372"/>
                    <a:pt x="1160331" y="2179189"/>
                  </a:cubicBezTo>
                  <a:cubicBezTo>
                    <a:pt x="1160696" y="2178550"/>
                    <a:pt x="1160970" y="2177819"/>
                    <a:pt x="1161199" y="2177088"/>
                  </a:cubicBezTo>
                  <a:cubicBezTo>
                    <a:pt x="1161336" y="2176723"/>
                    <a:pt x="1161428" y="2176311"/>
                    <a:pt x="1161519" y="2175900"/>
                  </a:cubicBezTo>
                  <a:cubicBezTo>
                    <a:pt x="1161565" y="2175809"/>
                    <a:pt x="1161565" y="2175718"/>
                    <a:pt x="1161610" y="2175672"/>
                  </a:cubicBezTo>
                  <a:cubicBezTo>
                    <a:pt x="1161702" y="2175307"/>
                    <a:pt x="1161793" y="2174987"/>
                    <a:pt x="1161839" y="2174622"/>
                  </a:cubicBezTo>
                  <a:cubicBezTo>
                    <a:pt x="1161885" y="2174256"/>
                    <a:pt x="1161930" y="2173937"/>
                    <a:pt x="1162022" y="2173571"/>
                  </a:cubicBezTo>
                  <a:cubicBezTo>
                    <a:pt x="1162113" y="2173023"/>
                    <a:pt x="1162205" y="2172429"/>
                    <a:pt x="1162250" y="2171881"/>
                  </a:cubicBezTo>
                  <a:cubicBezTo>
                    <a:pt x="1162296" y="2171470"/>
                    <a:pt x="1162342" y="2171105"/>
                    <a:pt x="1162342" y="2170694"/>
                  </a:cubicBezTo>
                  <a:cubicBezTo>
                    <a:pt x="1162387" y="2169917"/>
                    <a:pt x="1162433" y="2169095"/>
                    <a:pt x="1162433" y="2168273"/>
                  </a:cubicBezTo>
                  <a:cubicBezTo>
                    <a:pt x="1162525" y="2164025"/>
                    <a:pt x="1162205" y="2159732"/>
                    <a:pt x="1162250" y="2156626"/>
                  </a:cubicBezTo>
                  <a:cubicBezTo>
                    <a:pt x="1161930" y="2153521"/>
                    <a:pt x="1162387" y="2149501"/>
                    <a:pt x="1162296" y="2145711"/>
                  </a:cubicBezTo>
                  <a:cubicBezTo>
                    <a:pt x="1162296" y="2145391"/>
                    <a:pt x="1162296" y="2145117"/>
                    <a:pt x="1162250" y="2144843"/>
                  </a:cubicBezTo>
                  <a:cubicBezTo>
                    <a:pt x="1162205" y="2144066"/>
                    <a:pt x="1162159" y="2143290"/>
                    <a:pt x="1162022" y="2142514"/>
                  </a:cubicBezTo>
                  <a:cubicBezTo>
                    <a:pt x="1161976" y="2142194"/>
                    <a:pt x="1161930" y="2141920"/>
                    <a:pt x="1161839" y="2141646"/>
                  </a:cubicBezTo>
                  <a:cubicBezTo>
                    <a:pt x="1161793" y="2141326"/>
                    <a:pt x="1161702" y="2141006"/>
                    <a:pt x="1161610" y="2140732"/>
                  </a:cubicBezTo>
                  <a:cubicBezTo>
                    <a:pt x="1161519" y="2140413"/>
                    <a:pt x="1161428" y="2140139"/>
                    <a:pt x="1161290" y="2139819"/>
                  </a:cubicBezTo>
                  <a:cubicBezTo>
                    <a:pt x="1161199" y="2139499"/>
                    <a:pt x="1161062" y="2139225"/>
                    <a:pt x="1160925" y="2138951"/>
                  </a:cubicBezTo>
                  <a:cubicBezTo>
                    <a:pt x="1160879" y="2138905"/>
                    <a:pt x="1160833" y="2138814"/>
                    <a:pt x="1160833" y="2138723"/>
                  </a:cubicBezTo>
                  <a:cubicBezTo>
                    <a:pt x="1160605" y="2138266"/>
                    <a:pt x="1160331" y="2137855"/>
                    <a:pt x="1159965" y="2137444"/>
                  </a:cubicBezTo>
                  <a:cubicBezTo>
                    <a:pt x="1159782" y="2137215"/>
                    <a:pt x="1159599" y="2136987"/>
                    <a:pt x="1159371" y="2136804"/>
                  </a:cubicBezTo>
                  <a:cubicBezTo>
                    <a:pt x="1159142" y="2136576"/>
                    <a:pt x="1158914" y="2136393"/>
                    <a:pt x="1158639" y="2136211"/>
                  </a:cubicBezTo>
                  <a:cubicBezTo>
                    <a:pt x="1158594" y="2136211"/>
                    <a:pt x="1158594" y="2136165"/>
                    <a:pt x="1158594" y="2136165"/>
                  </a:cubicBezTo>
                  <a:cubicBezTo>
                    <a:pt x="1158959" y="2126482"/>
                    <a:pt x="1159234" y="2116845"/>
                    <a:pt x="1159462" y="2107163"/>
                  </a:cubicBezTo>
                  <a:cubicBezTo>
                    <a:pt x="1159599" y="2102321"/>
                    <a:pt x="1159691" y="2097480"/>
                    <a:pt x="1159736" y="2092684"/>
                  </a:cubicBezTo>
                  <a:cubicBezTo>
                    <a:pt x="1159828" y="2087889"/>
                    <a:pt x="1159828" y="2083093"/>
                    <a:pt x="1159828" y="2078343"/>
                  </a:cubicBezTo>
                  <a:cubicBezTo>
                    <a:pt x="1159828" y="2073730"/>
                    <a:pt x="1159782" y="2069163"/>
                    <a:pt x="1159736" y="2064550"/>
                  </a:cubicBezTo>
                  <a:cubicBezTo>
                    <a:pt x="1157634" y="1933925"/>
                    <a:pt x="1164261" y="1803437"/>
                    <a:pt x="1172489" y="1673086"/>
                  </a:cubicBezTo>
                  <a:cubicBezTo>
                    <a:pt x="1172580" y="1671625"/>
                    <a:pt x="1172672" y="1670118"/>
                    <a:pt x="1172717" y="1668610"/>
                  </a:cubicBezTo>
                  <a:cubicBezTo>
                    <a:pt x="1178888" y="1668702"/>
                    <a:pt x="1185104" y="1668793"/>
                    <a:pt x="1191274" y="1668976"/>
                  </a:cubicBezTo>
                  <a:cubicBezTo>
                    <a:pt x="1198588" y="1669159"/>
                    <a:pt x="1205901" y="1669341"/>
                    <a:pt x="1213214" y="1669570"/>
                  </a:cubicBezTo>
                  <a:cubicBezTo>
                    <a:pt x="1291968" y="1677699"/>
                    <a:pt x="1368710" y="1693457"/>
                    <a:pt x="1446321" y="1710721"/>
                  </a:cubicBezTo>
                  <a:cubicBezTo>
                    <a:pt x="1487504" y="1717663"/>
                    <a:pt x="1527498" y="1729310"/>
                    <a:pt x="1567537" y="1740911"/>
                  </a:cubicBezTo>
                  <a:cubicBezTo>
                    <a:pt x="1570919" y="1741687"/>
                    <a:pt x="1574256" y="1742509"/>
                    <a:pt x="1577593" y="1743377"/>
                  </a:cubicBezTo>
                  <a:cubicBezTo>
                    <a:pt x="1587648" y="1745843"/>
                    <a:pt x="1597613" y="1748538"/>
                    <a:pt x="1607440" y="1751370"/>
                  </a:cubicBezTo>
                  <a:cubicBezTo>
                    <a:pt x="1610731" y="1752283"/>
                    <a:pt x="1613976" y="1753242"/>
                    <a:pt x="1617221" y="1754247"/>
                  </a:cubicBezTo>
                  <a:cubicBezTo>
                    <a:pt x="1619826" y="1755024"/>
                    <a:pt x="1622386" y="1755846"/>
                    <a:pt x="1624945" y="1756622"/>
                  </a:cubicBezTo>
                  <a:cubicBezTo>
                    <a:pt x="1626819" y="1757216"/>
                    <a:pt x="1628739" y="1757810"/>
                    <a:pt x="1630613" y="1758449"/>
                  </a:cubicBezTo>
                  <a:cubicBezTo>
                    <a:pt x="1632716" y="1759089"/>
                    <a:pt x="1634727" y="1759774"/>
                    <a:pt x="1636784" y="1760459"/>
                  </a:cubicBezTo>
                  <a:cubicBezTo>
                    <a:pt x="1640029" y="1761509"/>
                    <a:pt x="1643228" y="1762605"/>
                    <a:pt x="1646428" y="1763747"/>
                  </a:cubicBezTo>
                  <a:cubicBezTo>
                    <a:pt x="1649399" y="1764752"/>
                    <a:pt x="1652324" y="1765757"/>
                    <a:pt x="1655204" y="1766853"/>
                  </a:cubicBezTo>
                  <a:cubicBezTo>
                    <a:pt x="1657626" y="1767721"/>
                    <a:pt x="1660049" y="1768589"/>
                    <a:pt x="1662471" y="1769502"/>
                  </a:cubicBezTo>
                  <a:cubicBezTo>
                    <a:pt x="1664117" y="1770096"/>
                    <a:pt x="1665762" y="1770690"/>
                    <a:pt x="1667408" y="1771329"/>
                  </a:cubicBezTo>
                  <a:cubicBezTo>
                    <a:pt x="1671887" y="1773019"/>
                    <a:pt x="1676366" y="1774755"/>
                    <a:pt x="1680800" y="1776536"/>
                  </a:cubicBezTo>
                  <a:cubicBezTo>
                    <a:pt x="1682400" y="1777129"/>
                    <a:pt x="1683999" y="1777815"/>
                    <a:pt x="1685599" y="1778454"/>
                  </a:cubicBezTo>
                  <a:cubicBezTo>
                    <a:pt x="1688753" y="1779733"/>
                    <a:pt x="1691952" y="1781057"/>
                    <a:pt x="1695106" y="1782428"/>
                  </a:cubicBezTo>
                  <a:cubicBezTo>
                    <a:pt x="1697620" y="1783478"/>
                    <a:pt x="1700180" y="1784574"/>
                    <a:pt x="1702694" y="1785716"/>
                  </a:cubicBezTo>
                  <a:cubicBezTo>
                    <a:pt x="1709230" y="1788548"/>
                    <a:pt x="1715720" y="1791562"/>
                    <a:pt x="1722165" y="1794622"/>
                  </a:cubicBezTo>
                  <a:cubicBezTo>
                    <a:pt x="1721845" y="1795125"/>
                    <a:pt x="1721525" y="1795673"/>
                    <a:pt x="1721159" y="1796175"/>
                  </a:cubicBezTo>
                  <a:cubicBezTo>
                    <a:pt x="1720017" y="1797956"/>
                    <a:pt x="1718874" y="1799692"/>
                    <a:pt x="1717731" y="1801473"/>
                  </a:cubicBezTo>
                  <a:cubicBezTo>
                    <a:pt x="1711195" y="1811430"/>
                    <a:pt x="1704293" y="1821204"/>
                    <a:pt x="1697163" y="1830795"/>
                  </a:cubicBezTo>
                  <a:cubicBezTo>
                    <a:pt x="1695975" y="1832485"/>
                    <a:pt x="1694695" y="1834175"/>
                    <a:pt x="1693415" y="1835819"/>
                  </a:cubicBezTo>
                  <a:cubicBezTo>
                    <a:pt x="1690901" y="1839153"/>
                    <a:pt x="1688342" y="1842488"/>
                    <a:pt x="1685736" y="1845822"/>
                  </a:cubicBezTo>
                  <a:cubicBezTo>
                    <a:pt x="1684456" y="1847512"/>
                    <a:pt x="1683177" y="1849110"/>
                    <a:pt x="1681851" y="1850754"/>
                  </a:cubicBezTo>
                  <a:cubicBezTo>
                    <a:pt x="1680571" y="1852399"/>
                    <a:pt x="1679246" y="1854043"/>
                    <a:pt x="1677920" y="1855641"/>
                  </a:cubicBezTo>
                  <a:cubicBezTo>
                    <a:pt x="1676503" y="1857468"/>
                    <a:pt x="1675041" y="1859204"/>
                    <a:pt x="1673578" y="1860985"/>
                  </a:cubicBezTo>
                  <a:cubicBezTo>
                    <a:pt x="1671338" y="1863725"/>
                    <a:pt x="1669053" y="1866466"/>
                    <a:pt x="1666768" y="1869206"/>
                  </a:cubicBezTo>
                  <a:cubicBezTo>
                    <a:pt x="1650404" y="1888754"/>
                    <a:pt x="1633218" y="1907663"/>
                    <a:pt x="1615804" y="1926297"/>
                  </a:cubicBezTo>
                  <a:cubicBezTo>
                    <a:pt x="1614250" y="1927987"/>
                    <a:pt x="1612650" y="1929677"/>
                    <a:pt x="1611096" y="1931322"/>
                  </a:cubicBezTo>
                  <a:cubicBezTo>
                    <a:pt x="1608217" y="1934382"/>
                    <a:pt x="1605337" y="1937442"/>
                    <a:pt x="1602458" y="1940502"/>
                  </a:cubicBezTo>
                  <a:cubicBezTo>
                    <a:pt x="1599578" y="1943516"/>
                    <a:pt x="1596698" y="1946622"/>
                    <a:pt x="1593773" y="1949636"/>
                  </a:cubicBezTo>
                  <a:cubicBezTo>
                    <a:pt x="1545415" y="1992889"/>
                    <a:pt x="1505649" y="2045367"/>
                    <a:pt x="1452400" y="2083002"/>
                  </a:cubicBezTo>
                  <a:cubicBezTo>
                    <a:pt x="1435077" y="2095242"/>
                    <a:pt x="1418623" y="2108944"/>
                    <a:pt x="1399928" y="2119083"/>
                  </a:cubicBezTo>
                  <a:cubicBezTo>
                    <a:pt x="1354587" y="2140047"/>
                    <a:pt x="1305497" y="2157494"/>
                    <a:pt x="1257733" y="2173114"/>
                  </a:cubicBezTo>
                  <a:close/>
                  <a:moveTo>
                    <a:pt x="1920489" y="1948997"/>
                  </a:moveTo>
                  <a:cubicBezTo>
                    <a:pt x="1916650" y="1951829"/>
                    <a:pt x="1912764" y="1954615"/>
                    <a:pt x="1908834" y="1957355"/>
                  </a:cubicBezTo>
                  <a:cubicBezTo>
                    <a:pt x="1905040" y="1960050"/>
                    <a:pt x="1901292" y="1962653"/>
                    <a:pt x="1897453" y="1965211"/>
                  </a:cubicBezTo>
                  <a:cubicBezTo>
                    <a:pt x="1897178" y="1965394"/>
                    <a:pt x="1896858" y="1965576"/>
                    <a:pt x="1896584" y="1965805"/>
                  </a:cubicBezTo>
                  <a:cubicBezTo>
                    <a:pt x="1892745" y="1968408"/>
                    <a:pt x="1888905" y="1970966"/>
                    <a:pt x="1885066" y="1973523"/>
                  </a:cubicBezTo>
                  <a:cubicBezTo>
                    <a:pt x="1884974" y="1973569"/>
                    <a:pt x="1884883" y="1973615"/>
                    <a:pt x="1884837" y="1973706"/>
                  </a:cubicBezTo>
                  <a:cubicBezTo>
                    <a:pt x="1881135" y="1976127"/>
                    <a:pt x="1877341" y="1978593"/>
                    <a:pt x="1873593" y="1980968"/>
                  </a:cubicBezTo>
                  <a:cubicBezTo>
                    <a:pt x="1872999" y="1981333"/>
                    <a:pt x="1872451" y="1981699"/>
                    <a:pt x="1871902" y="1982019"/>
                  </a:cubicBezTo>
                  <a:cubicBezTo>
                    <a:pt x="1868520" y="1984165"/>
                    <a:pt x="1865183" y="1986266"/>
                    <a:pt x="1861755" y="1988367"/>
                  </a:cubicBezTo>
                  <a:cubicBezTo>
                    <a:pt x="1861298" y="1988687"/>
                    <a:pt x="1860841" y="1988961"/>
                    <a:pt x="1860384" y="1989235"/>
                  </a:cubicBezTo>
                  <a:cubicBezTo>
                    <a:pt x="1856453" y="1991656"/>
                    <a:pt x="1852476" y="1994076"/>
                    <a:pt x="1848454" y="1996451"/>
                  </a:cubicBezTo>
                  <a:cubicBezTo>
                    <a:pt x="1845209" y="1998415"/>
                    <a:pt x="1841964" y="2000288"/>
                    <a:pt x="1838673" y="2002206"/>
                  </a:cubicBezTo>
                  <a:cubicBezTo>
                    <a:pt x="1836388" y="2003531"/>
                    <a:pt x="1834148" y="2004809"/>
                    <a:pt x="1831863" y="2006134"/>
                  </a:cubicBezTo>
                  <a:cubicBezTo>
                    <a:pt x="1830948" y="2006682"/>
                    <a:pt x="1829989" y="2007230"/>
                    <a:pt x="1829029" y="2007732"/>
                  </a:cubicBezTo>
                  <a:cubicBezTo>
                    <a:pt x="1826606" y="2009148"/>
                    <a:pt x="1824138" y="2010519"/>
                    <a:pt x="1821670" y="2011889"/>
                  </a:cubicBezTo>
                  <a:cubicBezTo>
                    <a:pt x="1804758" y="2021343"/>
                    <a:pt x="1787572" y="2030386"/>
                    <a:pt x="1770112" y="2039064"/>
                  </a:cubicBezTo>
                  <a:cubicBezTo>
                    <a:pt x="1766501" y="2040891"/>
                    <a:pt x="1762890" y="2042672"/>
                    <a:pt x="1759234" y="2044408"/>
                  </a:cubicBezTo>
                  <a:cubicBezTo>
                    <a:pt x="1754891" y="2046554"/>
                    <a:pt x="1750503" y="2048655"/>
                    <a:pt x="1746116" y="2050711"/>
                  </a:cubicBezTo>
                  <a:cubicBezTo>
                    <a:pt x="1697072" y="2075968"/>
                    <a:pt x="1647433" y="2100540"/>
                    <a:pt x="1595190" y="2118489"/>
                  </a:cubicBezTo>
                  <a:cubicBezTo>
                    <a:pt x="1537690" y="2136439"/>
                    <a:pt x="1479322" y="2151785"/>
                    <a:pt x="1420268" y="2163751"/>
                  </a:cubicBezTo>
                  <a:cubicBezTo>
                    <a:pt x="1419811" y="2163843"/>
                    <a:pt x="1419354" y="2163980"/>
                    <a:pt x="1418943" y="2164117"/>
                  </a:cubicBezTo>
                  <a:cubicBezTo>
                    <a:pt x="1418211" y="2164345"/>
                    <a:pt x="1417526" y="2164665"/>
                    <a:pt x="1416886" y="2165030"/>
                  </a:cubicBezTo>
                  <a:cubicBezTo>
                    <a:pt x="1416612" y="2165213"/>
                    <a:pt x="1416383" y="2165350"/>
                    <a:pt x="1416109" y="2165533"/>
                  </a:cubicBezTo>
                  <a:cubicBezTo>
                    <a:pt x="1414372" y="2166720"/>
                    <a:pt x="1412955" y="2168273"/>
                    <a:pt x="1411949" y="2170146"/>
                  </a:cubicBezTo>
                  <a:cubicBezTo>
                    <a:pt x="1411492" y="2169917"/>
                    <a:pt x="1410989" y="2169643"/>
                    <a:pt x="1410487" y="2169461"/>
                  </a:cubicBezTo>
                  <a:cubicBezTo>
                    <a:pt x="1410487" y="2169461"/>
                    <a:pt x="1410487" y="2169461"/>
                    <a:pt x="1410441" y="2169461"/>
                  </a:cubicBezTo>
                  <a:cubicBezTo>
                    <a:pt x="1409984" y="2169278"/>
                    <a:pt x="1409527" y="2169141"/>
                    <a:pt x="1409024" y="2169004"/>
                  </a:cubicBezTo>
                  <a:cubicBezTo>
                    <a:pt x="1408841" y="2168958"/>
                    <a:pt x="1408704" y="2168912"/>
                    <a:pt x="1408521" y="2168912"/>
                  </a:cubicBezTo>
                  <a:cubicBezTo>
                    <a:pt x="1408156" y="2168821"/>
                    <a:pt x="1407836" y="2168730"/>
                    <a:pt x="1407470" y="2168730"/>
                  </a:cubicBezTo>
                  <a:cubicBezTo>
                    <a:pt x="1407379" y="2168684"/>
                    <a:pt x="1407242" y="2168684"/>
                    <a:pt x="1407150" y="2168684"/>
                  </a:cubicBezTo>
                  <a:cubicBezTo>
                    <a:pt x="1406647" y="2168593"/>
                    <a:pt x="1406099" y="2168593"/>
                    <a:pt x="1405550" y="2168593"/>
                  </a:cubicBezTo>
                  <a:cubicBezTo>
                    <a:pt x="1404910" y="2168593"/>
                    <a:pt x="1404270" y="2168638"/>
                    <a:pt x="1403631" y="2168730"/>
                  </a:cubicBezTo>
                  <a:cubicBezTo>
                    <a:pt x="1385622" y="2171333"/>
                    <a:pt x="1367568" y="2173937"/>
                    <a:pt x="1349513" y="2176129"/>
                  </a:cubicBezTo>
                  <a:cubicBezTo>
                    <a:pt x="1346039" y="2176586"/>
                    <a:pt x="1342566" y="2176997"/>
                    <a:pt x="1339092" y="2177408"/>
                  </a:cubicBezTo>
                  <a:cubicBezTo>
                    <a:pt x="1336807" y="2177682"/>
                    <a:pt x="1334567" y="2177956"/>
                    <a:pt x="1332281" y="2178184"/>
                  </a:cubicBezTo>
                  <a:cubicBezTo>
                    <a:pt x="1330590" y="2178367"/>
                    <a:pt x="1328991" y="2178550"/>
                    <a:pt x="1327299" y="2178687"/>
                  </a:cubicBezTo>
                  <a:cubicBezTo>
                    <a:pt x="1349925" y="2169872"/>
                    <a:pt x="1373052" y="2162016"/>
                    <a:pt x="1395221" y="2152151"/>
                  </a:cubicBezTo>
                  <a:cubicBezTo>
                    <a:pt x="1396317" y="2151694"/>
                    <a:pt x="1397414" y="2151191"/>
                    <a:pt x="1398511" y="2150689"/>
                  </a:cubicBezTo>
                  <a:cubicBezTo>
                    <a:pt x="1406236" y="2147172"/>
                    <a:pt x="1413823" y="2143427"/>
                    <a:pt x="1421274" y="2139271"/>
                  </a:cubicBezTo>
                  <a:cubicBezTo>
                    <a:pt x="1469358" y="2107254"/>
                    <a:pt x="1515934" y="2072314"/>
                    <a:pt x="1553505" y="2028103"/>
                  </a:cubicBezTo>
                  <a:cubicBezTo>
                    <a:pt x="1610731" y="1973295"/>
                    <a:pt x="1664300" y="1918396"/>
                    <a:pt x="1713800" y="1855778"/>
                  </a:cubicBezTo>
                  <a:cubicBezTo>
                    <a:pt x="1715949" y="1853129"/>
                    <a:pt x="1718051" y="1850480"/>
                    <a:pt x="1720108" y="1847786"/>
                  </a:cubicBezTo>
                  <a:cubicBezTo>
                    <a:pt x="1721434" y="1846096"/>
                    <a:pt x="1722668" y="1844406"/>
                    <a:pt x="1723948" y="1842670"/>
                  </a:cubicBezTo>
                  <a:cubicBezTo>
                    <a:pt x="1726187" y="1839656"/>
                    <a:pt x="1728381" y="1836550"/>
                    <a:pt x="1730529" y="1833490"/>
                  </a:cubicBezTo>
                  <a:cubicBezTo>
                    <a:pt x="1731398" y="1832257"/>
                    <a:pt x="1732266" y="1830978"/>
                    <a:pt x="1733089" y="1829745"/>
                  </a:cubicBezTo>
                  <a:cubicBezTo>
                    <a:pt x="1738117" y="1822391"/>
                    <a:pt x="1742916" y="1814855"/>
                    <a:pt x="1747533" y="1807182"/>
                  </a:cubicBezTo>
                  <a:cubicBezTo>
                    <a:pt x="1747670" y="1807228"/>
                    <a:pt x="1747761" y="1807319"/>
                    <a:pt x="1747898" y="1807365"/>
                  </a:cubicBezTo>
                  <a:cubicBezTo>
                    <a:pt x="1750275" y="1808644"/>
                    <a:pt x="1752652" y="1809877"/>
                    <a:pt x="1755029" y="1811156"/>
                  </a:cubicBezTo>
                  <a:cubicBezTo>
                    <a:pt x="1757497" y="1812480"/>
                    <a:pt x="1760056" y="1813851"/>
                    <a:pt x="1762524" y="1815266"/>
                  </a:cubicBezTo>
                  <a:cubicBezTo>
                    <a:pt x="1798405" y="1833353"/>
                    <a:pt x="1833279" y="1853632"/>
                    <a:pt x="1866920" y="1875646"/>
                  </a:cubicBezTo>
                  <a:cubicBezTo>
                    <a:pt x="1885294" y="1888161"/>
                    <a:pt x="1904217" y="1901908"/>
                    <a:pt x="1922592" y="1916386"/>
                  </a:cubicBezTo>
                  <a:cubicBezTo>
                    <a:pt x="1923323" y="1916889"/>
                    <a:pt x="1924054" y="1917437"/>
                    <a:pt x="1924831" y="1917985"/>
                  </a:cubicBezTo>
                  <a:cubicBezTo>
                    <a:pt x="1927071" y="1919675"/>
                    <a:pt x="1929310" y="1921410"/>
                    <a:pt x="1931550" y="1923192"/>
                  </a:cubicBezTo>
                  <a:cubicBezTo>
                    <a:pt x="1932282" y="1923786"/>
                    <a:pt x="1933013" y="1924379"/>
                    <a:pt x="1933790" y="1924927"/>
                  </a:cubicBezTo>
                  <a:cubicBezTo>
                    <a:pt x="1934567" y="1925521"/>
                    <a:pt x="1935298" y="1926115"/>
                    <a:pt x="1936075" y="1926663"/>
                  </a:cubicBezTo>
                  <a:cubicBezTo>
                    <a:pt x="1936715" y="1927120"/>
                    <a:pt x="1937401" y="1927622"/>
                    <a:pt x="1938041" y="1928079"/>
                  </a:cubicBezTo>
                  <a:cubicBezTo>
                    <a:pt x="1938909" y="1928718"/>
                    <a:pt x="1939823" y="1929358"/>
                    <a:pt x="1940737" y="1929951"/>
                  </a:cubicBezTo>
                  <a:cubicBezTo>
                    <a:pt x="1941514" y="1930454"/>
                    <a:pt x="1942291" y="1930956"/>
                    <a:pt x="1943114" y="1931459"/>
                  </a:cubicBezTo>
                  <a:cubicBezTo>
                    <a:pt x="1943206" y="1931550"/>
                    <a:pt x="1943343" y="1931596"/>
                    <a:pt x="1943434" y="1931641"/>
                  </a:cubicBezTo>
                  <a:cubicBezTo>
                    <a:pt x="1935892" y="1937624"/>
                    <a:pt x="1928214" y="1943379"/>
                    <a:pt x="1920489" y="1948997"/>
                  </a:cubicBezTo>
                  <a:close/>
                  <a:moveTo>
                    <a:pt x="2256849" y="1183472"/>
                  </a:moveTo>
                  <a:cubicBezTo>
                    <a:pt x="2256804" y="1186623"/>
                    <a:pt x="2256712" y="1189866"/>
                    <a:pt x="2256621" y="1193018"/>
                  </a:cubicBezTo>
                  <a:cubicBezTo>
                    <a:pt x="2256575" y="1194068"/>
                    <a:pt x="2256575" y="1195119"/>
                    <a:pt x="2256529" y="1196123"/>
                  </a:cubicBezTo>
                  <a:cubicBezTo>
                    <a:pt x="2256392" y="1201010"/>
                    <a:pt x="2256209" y="1205852"/>
                    <a:pt x="2256026" y="1210693"/>
                  </a:cubicBezTo>
                  <a:cubicBezTo>
                    <a:pt x="2255981" y="1211378"/>
                    <a:pt x="2255981" y="1212063"/>
                    <a:pt x="2255935" y="1212748"/>
                  </a:cubicBezTo>
                  <a:cubicBezTo>
                    <a:pt x="2255844" y="1215032"/>
                    <a:pt x="2255752" y="1217361"/>
                    <a:pt x="2255615" y="1219645"/>
                  </a:cubicBezTo>
                  <a:cubicBezTo>
                    <a:pt x="2255524" y="1222248"/>
                    <a:pt x="2255387" y="1224852"/>
                    <a:pt x="2255250" y="1227455"/>
                  </a:cubicBezTo>
                  <a:cubicBezTo>
                    <a:pt x="2250907" y="1291854"/>
                    <a:pt x="2238749" y="1355705"/>
                    <a:pt x="2223072" y="1418277"/>
                  </a:cubicBezTo>
                  <a:cubicBezTo>
                    <a:pt x="2188700" y="1537164"/>
                    <a:pt x="2145232" y="1654086"/>
                    <a:pt x="2083801" y="1762194"/>
                  </a:cubicBezTo>
                  <a:cubicBezTo>
                    <a:pt x="2065198" y="1795855"/>
                    <a:pt x="2048424" y="1831252"/>
                    <a:pt x="2022828" y="1860437"/>
                  </a:cubicBezTo>
                  <a:cubicBezTo>
                    <a:pt x="2020588" y="1862766"/>
                    <a:pt x="2018348" y="1865050"/>
                    <a:pt x="2016017" y="1867379"/>
                  </a:cubicBezTo>
                  <a:cubicBezTo>
                    <a:pt x="2013732" y="1869663"/>
                    <a:pt x="2011447" y="1871992"/>
                    <a:pt x="2009161" y="1874230"/>
                  </a:cubicBezTo>
                  <a:cubicBezTo>
                    <a:pt x="2007333" y="1876057"/>
                    <a:pt x="2005550" y="1877793"/>
                    <a:pt x="2003722" y="1879528"/>
                  </a:cubicBezTo>
                  <a:cubicBezTo>
                    <a:pt x="2003036" y="1880168"/>
                    <a:pt x="2002397" y="1880853"/>
                    <a:pt x="2001711" y="1881492"/>
                  </a:cubicBezTo>
                  <a:cubicBezTo>
                    <a:pt x="1999563" y="1883548"/>
                    <a:pt x="1997414" y="1885603"/>
                    <a:pt x="1995220" y="1887612"/>
                  </a:cubicBezTo>
                  <a:cubicBezTo>
                    <a:pt x="1993164" y="1889576"/>
                    <a:pt x="1991107" y="1891449"/>
                    <a:pt x="1989004" y="1893322"/>
                  </a:cubicBezTo>
                  <a:cubicBezTo>
                    <a:pt x="1988501" y="1893824"/>
                    <a:pt x="1987999" y="1894235"/>
                    <a:pt x="1987496" y="1894737"/>
                  </a:cubicBezTo>
                  <a:cubicBezTo>
                    <a:pt x="1985485" y="1896610"/>
                    <a:pt x="1983382" y="1898437"/>
                    <a:pt x="1981325" y="1900264"/>
                  </a:cubicBezTo>
                  <a:cubicBezTo>
                    <a:pt x="1979406" y="1901954"/>
                    <a:pt x="1977486" y="1903644"/>
                    <a:pt x="1975566" y="1905334"/>
                  </a:cubicBezTo>
                  <a:cubicBezTo>
                    <a:pt x="1974104" y="1906612"/>
                    <a:pt x="1972687" y="1907846"/>
                    <a:pt x="1971224" y="1909079"/>
                  </a:cubicBezTo>
                  <a:cubicBezTo>
                    <a:pt x="1969807" y="1910312"/>
                    <a:pt x="1968390" y="1911499"/>
                    <a:pt x="1967019" y="1912641"/>
                  </a:cubicBezTo>
                  <a:cubicBezTo>
                    <a:pt x="1966836" y="1912824"/>
                    <a:pt x="1966608" y="1913007"/>
                    <a:pt x="1966425" y="1913144"/>
                  </a:cubicBezTo>
                  <a:cubicBezTo>
                    <a:pt x="1966288" y="1913052"/>
                    <a:pt x="1966196" y="1912961"/>
                    <a:pt x="1966105" y="1912915"/>
                  </a:cubicBezTo>
                  <a:cubicBezTo>
                    <a:pt x="1965694" y="1912596"/>
                    <a:pt x="1965236" y="1912322"/>
                    <a:pt x="1964825" y="1912048"/>
                  </a:cubicBezTo>
                  <a:cubicBezTo>
                    <a:pt x="1964459" y="1911819"/>
                    <a:pt x="1964094" y="1911545"/>
                    <a:pt x="1963774" y="1911317"/>
                  </a:cubicBezTo>
                  <a:cubicBezTo>
                    <a:pt x="1962860" y="1910723"/>
                    <a:pt x="1961900" y="1910129"/>
                    <a:pt x="1960940" y="1909535"/>
                  </a:cubicBezTo>
                  <a:cubicBezTo>
                    <a:pt x="1960346" y="1909170"/>
                    <a:pt x="1959752" y="1908805"/>
                    <a:pt x="1959203" y="1908485"/>
                  </a:cubicBezTo>
                  <a:cubicBezTo>
                    <a:pt x="1958609" y="1908120"/>
                    <a:pt x="1958015" y="1907754"/>
                    <a:pt x="1957466" y="1907389"/>
                  </a:cubicBezTo>
                  <a:cubicBezTo>
                    <a:pt x="1956918" y="1907069"/>
                    <a:pt x="1956369" y="1906704"/>
                    <a:pt x="1955867" y="1906338"/>
                  </a:cubicBezTo>
                  <a:cubicBezTo>
                    <a:pt x="1955044" y="1905836"/>
                    <a:pt x="1954267" y="1905288"/>
                    <a:pt x="1953581" y="1904740"/>
                  </a:cubicBezTo>
                  <a:cubicBezTo>
                    <a:pt x="1925700" y="1883685"/>
                    <a:pt x="1898321" y="1861853"/>
                    <a:pt x="1868611" y="1843401"/>
                  </a:cubicBezTo>
                  <a:cubicBezTo>
                    <a:pt x="1850557" y="1832394"/>
                    <a:pt x="1832274" y="1821569"/>
                    <a:pt x="1813808" y="1811064"/>
                  </a:cubicBezTo>
                  <a:cubicBezTo>
                    <a:pt x="1810014" y="1808918"/>
                    <a:pt x="1806175" y="1806817"/>
                    <a:pt x="1802381" y="1804670"/>
                  </a:cubicBezTo>
                  <a:cubicBezTo>
                    <a:pt x="1798725" y="1802661"/>
                    <a:pt x="1795068" y="1800605"/>
                    <a:pt x="1791412" y="1798641"/>
                  </a:cubicBezTo>
                  <a:cubicBezTo>
                    <a:pt x="1789400" y="1797500"/>
                    <a:pt x="1787389" y="1796449"/>
                    <a:pt x="1785378" y="1795353"/>
                  </a:cubicBezTo>
                  <a:cubicBezTo>
                    <a:pt x="1777562" y="1791151"/>
                    <a:pt x="1769655" y="1786995"/>
                    <a:pt x="1761748" y="1782976"/>
                  </a:cubicBezTo>
                  <a:cubicBezTo>
                    <a:pt x="1770249" y="1767675"/>
                    <a:pt x="1778431" y="1752192"/>
                    <a:pt x="1786749" y="1736755"/>
                  </a:cubicBezTo>
                  <a:cubicBezTo>
                    <a:pt x="1836342" y="1651346"/>
                    <a:pt x="1871536" y="1557762"/>
                    <a:pt x="1890459" y="1460844"/>
                  </a:cubicBezTo>
                  <a:cubicBezTo>
                    <a:pt x="1906960" y="1384296"/>
                    <a:pt x="1924557" y="1307200"/>
                    <a:pt x="1922592" y="1228368"/>
                  </a:cubicBezTo>
                  <a:cubicBezTo>
                    <a:pt x="1922683" y="1216311"/>
                    <a:pt x="1922454" y="1204344"/>
                    <a:pt x="1921997" y="1192378"/>
                  </a:cubicBezTo>
                  <a:cubicBezTo>
                    <a:pt x="1921952" y="1191328"/>
                    <a:pt x="1921906" y="1190231"/>
                    <a:pt x="1921860" y="1189181"/>
                  </a:cubicBezTo>
                  <a:cubicBezTo>
                    <a:pt x="1921769" y="1187034"/>
                    <a:pt x="1921677" y="1184842"/>
                    <a:pt x="1921540" y="1182695"/>
                  </a:cubicBezTo>
                  <a:cubicBezTo>
                    <a:pt x="1921129" y="1174474"/>
                    <a:pt x="1920580" y="1166299"/>
                    <a:pt x="1919986" y="1158123"/>
                  </a:cubicBezTo>
                  <a:cubicBezTo>
                    <a:pt x="1922454" y="1158169"/>
                    <a:pt x="1924923" y="1158215"/>
                    <a:pt x="1927391" y="1158260"/>
                  </a:cubicBezTo>
                  <a:cubicBezTo>
                    <a:pt x="1952438" y="1158717"/>
                    <a:pt x="1977486" y="1159174"/>
                    <a:pt x="2002534" y="1159768"/>
                  </a:cubicBezTo>
                  <a:cubicBezTo>
                    <a:pt x="2020542" y="1160179"/>
                    <a:pt x="2038551" y="1160635"/>
                    <a:pt x="2056560" y="1161138"/>
                  </a:cubicBezTo>
                  <a:cubicBezTo>
                    <a:pt x="2067941" y="1161457"/>
                    <a:pt x="2079322" y="1161823"/>
                    <a:pt x="2090703" y="1162188"/>
                  </a:cubicBezTo>
                  <a:cubicBezTo>
                    <a:pt x="2099250" y="1162508"/>
                    <a:pt x="2107843" y="1162782"/>
                    <a:pt x="2116391" y="1163102"/>
                  </a:cubicBezTo>
                  <a:cubicBezTo>
                    <a:pt x="2121099" y="1163284"/>
                    <a:pt x="2125852" y="1163467"/>
                    <a:pt x="2130560" y="1163695"/>
                  </a:cubicBezTo>
                  <a:cubicBezTo>
                    <a:pt x="2151403" y="1164563"/>
                    <a:pt x="2172199" y="1165522"/>
                    <a:pt x="2193042" y="1166710"/>
                  </a:cubicBezTo>
                  <a:cubicBezTo>
                    <a:pt x="2213884" y="1166756"/>
                    <a:pt x="2234773" y="1166025"/>
                    <a:pt x="2255615" y="1165248"/>
                  </a:cubicBezTo>
                  <a:cubicBezTo>
                    <a:pt x="2255981" y="1165203"/>
                    <a:pt x="2256392" y="1165111"/>
                    <a:pt x="2256758" y="1165020"/>
                  </a:cubicBezTo>
                  <a:cubicBezTo>
                    <a:pt x="2256941" y="1164974"/>
                    <a:pt x="2257078" y="1164929"/>
                    <a:pt x="2257215" y="1164883"/>
                  </a:cubicBezTo>
                  <a:cubicBezTo>
                    <a:pt x="2257032" y="1171003"/>
                    <a:pt x="2256941" y="1177215"/>
                    <a:pt x="2256849" y="1183472"/>
                  </a:cubicBezTo>
                  <a:close/>
                  <a:moveTo>
                    <a:pt x="2257215" y="1138804"/>
                  </a:moveTo>
                  <a:cubicBezTo>
                    <a:pt x="2243503" y="1134328"/>
                    <a:pt x="2219232" y="1139991"/>
                    <a:pt x="2205520" y="1138667"/>
                  </a:cubicBezTo>
                  <a:cubicBezTo>
                    <a:pt x="2139244" y="1135470"/>
                    <a:pt x="2072832" y="1133506"/>
                    <a:pt x="2006419" y="1131953"/>
                  </a:cubicBezTo>
                  <a:cubicBezTo>
                    <a:pt x="1997369" y="1131724"/>
                    <a:pt x="1988319" y="1131542"/>
                    <a:pt x="1979269" y="1131359"/>
                  </a:cubicBezTo>
                  <a:cubicBezTo>
                    <a:pt x="1970630" y="1131176"/>
                    <a:pt x="1961946" y="1130994"/>
                    <a:pt x="1953307" y="1130765"/>
                  </a:cubicBezTo>
                  <a:cubicBezTo>
                    <a:pt x="1941286" y="1130537"/>
                    <a:pt x="1929265" y="1130263"/>
                    <a:pt x="1917244" y="1130035"/>
                  </a:cubicBezTo>
                  <a:cubicBezTo>
                    <a:pt x="1916650" y="1124828"/>
                    <a:pt x="1916055" y="1119621"/>
                    <a:pt x="1915416" y="1114460"/>
                  </a:cubicBezTo>
                  <a:cubicBezTo>
                    <a:pt x="1915141" y="1112039"/>
                    <a:pt x="1914821" y="1109664"/>
                    <a:pt x="1914501" y="1107289"/>
                  </a:cubicBezTo>
                  <a:cubicBezTo>
                    <a:pt x="1914273" y="1105143"/>
                    <a:pt x="1913953" y="1103042"/>
                    <a:pt x="1913679" y="1100941"/>
                  </a:cubicBezTo>
                  <a:cubicBezTo>
                    <a:pt x="1911485" y="1084727"/>
                    <a:pt x="1909017" y="1068559"/>
                    <a:pt x="1906183" y="1052436"/>
                  </a:cubicBezTo>
                  <a:cubicBezTo>
                    <a:pt x="1905451" y="1048280"/>
                    <a:pt x="1904720" y="1044124"/>
                    <a:pt x="1903989" y="1039967"/>
                  </a:cubicBezTo>
                  <a:cubicBezTo>
                    <a:pt x="1903532" y="1037592"/>
                    <a:pt x="1903120" y="1035217"/>
                    <a:pt x="1902663" y="1032842"/>
                  </a:cubicBezTo>
                  <a:cubicBezTo>
                    <a:pt x="1901749" y="1027955"/>
                    <a:pt x="1900835" y="1023114"/>
                    <a:pt x="1899921" y="1018227"/>
                  </a:cubicBezTo>
                  <a:cubicBezTo>
                    <a:pt x="1897407" y="1005302"/>
                    <a:pt x="1894756" y="992422"/>
                    <a:pt x="1892013" y="979588"/>
                  </a:cubicBezTo>
                  <a:cubicBezTo>
                    <a:pt x="1891373" y="976573"/>
                    <a:pt x="1890734" y="973467"/>
                    <a:pt x="1890048" y="970407"/>
                  </a:cubicBezTo>
                  <a:cubicBezTo>
                    <a:pt x="1886711" y="954970"/>
                    <a:pt x="1883238" y="939532"/>
                    <a:pt x="1879672" y="924141"/>
                  </a:cubicBezTo>
                  <a:cubicBezTo>
                    <a:pt x="1869114" y="879518"/>
                    <a:pt x="1861435" y="834165"/>
                    <a:pt x="1845849" y="790958"/>
                  </a:cubicBezTo>
                  <a:cubicBezTo>
                    <a:pt x="1830309" y="749122"/>
                    <a:pt x="1812391" y="708199"/>
                    <a:pt x="1795434" y="666910"/>
                  </a:cubicBezTo>
                  <a:cubicBezTo>
                    <a:pt x="1794017" y="663485"/>
                    <a:pt x="1792646" y="660059"/>
                    <a:pt x="1791183" y="656634"/>
                  </a:cubicBezTo>
                  <a:cubicBezTo>
                    <a:pt x="1789675" y="653026"/>
                    <a:pt x="1788166" y="649417"/>
                    <a:pt x="1786612" y="645809"/>
                  </a:cubicBezTo>
                  <a:cubicBezTo>
                    <a:pt x="1785241" y="642612"/>
                    <a:pt x="1783870" y="639415"/>
                    <a:pt x="1782407" y="636218"/>
                  </a:cubicBezTo>
                  <a:cubicBezTo>
                    <a:pt x="1782270" y="635898"/>
                    <a:pt x="1782133" y="635579"/>
                    <a:pt x="1781996" y="635259"/>
                  </a:cubicBezTo>
                  <a:cubicBezTo>
                    <a:pt x="1780625" y="632153"/>
                    <a:pt x="1779253" y="629093"/>
                    <a:pt x="1777882" y="626079"/>
                  </a:cubicBezTo>
                  <a:cubicBezTo>
                    <a:pt x="1776282" y="622516"/>
                    <a:pt x="1774637" y="618954"/>
                    <a:pt x="1772992" y="615437"/>
                  </a:cubicBezTo>
                  <a:cubicBezTo>
                    <a:pt x="1771849" y="613016"/>
                    <a:pt x="1770706" y="610550"/>
                    <a:pt x="1769563" y="608129"/>
                  </a:cubicBezTo>
                  <a:cubicBezTo>
                    <a:pt x="1767598" y="604064"/>
                    <a:pt x="1765678" y="599999"/>
                    <a:pt x="1763667" y="595934"/>
                  </a:cubicBezTo>
                  <a:cubicBezTo>
                    <a:pt x="1762022" y="592646"/>
                    <a:pt x="1760376" y="589266"/>
                    <a:pt x="1758731" y="586023"/>
                  </a:cubicBezTo>
                  <a:cubicBezTo>
                    <a:pt x="1757588" y="583740"/>
                    <a:pt x="1756445" y="581410"/>
                    <a:pt x="1755211" y="579172"/>
                  </a:cubicBezTo>
                  <a:cubicBezTo>
                    <a:pt x="1754251" y="577209"/>
                    <a:pt x="1753246" y="575290"/>
                    <a:pt x="1752240" y="573372"/>
                  </a:cubicBezTo>
                  <a:cubicBezTo>
                    <a:pt x="1750915" y="570814"/>
                    <a:pt x="1749589" y="568302"/>
                    <a:pt x="1748264" y="565790"/>
                  </a:cubicBezTo>
                  <a:cubicBezTo>
                    <a:pt x="1747715" y="564740"/>
                    <a:pt x="1747167" y="563689"/>
                    <a:pt x="1746573" y="562639"/>
                  </a:cubicBezTo>
                  <a:cubicBezTo>
                    <a:pt x="1745521" y="560629"/>
                    <a:pt x="1744424" y="558574"/>
                    <a:pt x="1743282" y="556519"/>
                  </a:cubicBezTo>
                  <a:cubicBezTo>
                    <a:pt x="1741545" y="553276"/>
                    <a:pt x="1739717" y="550033"/>
                    <a:pt x="1737934" y="546790"/>
                  </a:cubicBezTo>
                  <a:cubicBezTo>
                    <a:pt x="1736106" y="543548"/>
                    <a:pt x="1734323" y="540350"/>
                    <a:pt x="1732449" y="537153"/>
                  </a:cubicBezTo>
                  <a:cubicBezTo>
                    <a:pt x="1730758" y="534185"/>
                    <a:pt x="1729067" y="531216"/>
                    <a:pt x="1727330" y="528293"/>
                  </a:cubicBezTo>
                  <a:cubicBezTo>
                    <a:pt x="1725090" y="524456"/>
                    <a:pt x="1722805" y="520665"/>
                    <a:pt x="1720474" y="516874"/>
                  </a:cubicBezTo>
                  <a:cubicBezTo>
                    <a:pt x="1718783" y="514088"/>
                    <a:pt x="1717091" y="511302"/>
                    <a:pt x="1715400" y="508562"/>
                  </a:cubicBezTo>
                  <a:cubicBezTo>
                    <a:pt x="1729432" y="503310"/>
                    <a:pt x="1743373" y="497920"/>
                    <a:pt x="1757268" y="492348"/>
                  </a:cubicBezTo>
                  <a:cubicBezTo>
                    <a:pt x="1817739" y="468735"/>
                    <a:pt x="1879764" y="448182"/>
                    <a:pt x="1936395" y="415891"/>
                  </a:cubicBezTo>
                  <a:cubicBezTo>
                    <a:pt x="1939320" y="414339"/>
                    <a:pt x="1942246" y="412786"/>
                    <a:pt x="1945171" y="411233"/>
                  </a:cubicBezTo>
                  <a:cubicBezTo>
                    <a:pt x="1945217" y="411187"/>
                    <a:pt x="1945262" y="411187"/>
                    <a:pt x="1945308" y="411141"/>
                  </a:cubicBezTo>
                  <a:cubicBezTo>
                    <a:pt x="1947731" y="409817"/>
                    <a:pt x="1950199" y="408492"/>
                    <a:pt x="1952576" y="407122"/>
                  </a:cubicBezTo>
                  <a:cubicBezTo>
                    <a:pt x="1964962" y="400180"/>
                    <a:pt x="1977166" y="392918"/>
                    <a:pt x="1989461" y="385747"/>
                  </a:cubicBezTo>
                  <a:cubicBezTo>
                    <a:pt x="1997186" y="394562"/>
                    <a:pt x="2004819" y="403377"/>
                    <a:pt x="2012224" y="412466"/>
                  </a:cubicBezTo>
                  <a:cubicBezTo>
                    <a:pt x="2013183" y="413653"/>
                    <a:pt x="2014143" y="414795"/>
                    <a:pt x="2015057" y="415983"/>
                  </a:cubicBezTo>
                  <a:cubicBezTo>
                    <a:pt x="2023376" y="426351"/>
                    <a:pt x="2031421" y="437129"/>
                    <a:pt x="2039191" y="448776"/>
                  </a:cubicBezTo>
                  <a:cubicBezTo>
                    <a:pt x="2058205" y="479651"/>
                    <a:pt x="2078728" y="509430"/>
                    <a:pt x="2100393" y="538569"/>
                  </a:cubicBezTo>
                  <a:cubicBezTo>
                    <a:pt x="2151128" y="620415"/>
                    <a:pt x="2199487" y="705824"/>
                    <a:pt x="2227734" y="798357"/>
                  </a:cubicBezTo>
                  <a:cubicBezTo>
                    <a:pt x="2238064" y="834119"/>
                    <a:pt x="2242086" y="871160"/>
                    <a:pt x="2246794" y="908018"/>
                  </a:cubicBezTo>
                  <a:cubicBezTo>
                    <a:pt x="2252781" y="954970"/>
                    <a:pt x="2258175" y="1002104"/>
                    <a:pt x="2257078" y="1049559"/>
                  </a:cubicBezTo>
                  <a:cubicBezTo>
                    <a:pt x="2256941" y="1068193"/>
                    <a:pt x="2257032" y="1086919"/>
                    <a:pt x="2257123" y="1105599"/>
                  </a:cubicBezTo>
                  <a:cubicBezTo>
                    <a:pt x="2257169" y="1116470"/>
                    <a:pt x="2257215" y="1127385"/>
                    <a:pt x="2257215" y="1138301"/>
                  </a:cubicBezTo>
                  <a:cubicBezTo>
                    <a:pt x="2257215" y="1138438"/>
                    <a:pt x="2257215" y="1138621"/>
                    <a:pt x="2257215" y="113880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grpSp>
        <p:nvGrpSpPr>
          <p:cNvPr id="81" name="Google Shape;81;p21"/>
          <p:cNvGrpSpPr/>
          <p:nvPr/>
        </p:nvGrpSpPr>
        <p:grpSpPr>
          <a:xfrm rot="974100">
            <a:off x="7206517" y="-68647"/>
            <a:ext cx="1263323" cy="1321681"/>
            <a:chOff x="14412531" y="-139060"/>
            <a:chExt cx="2526443" cy="2643151"/>
          </a:xfrm>
        </p:grpSpPr>
        <p:sp>
          <p:nvSpPr>
            <p:cNvPr id="82" name="Google Shape;82;p21"/>
            <p:cNvSpPr/>
            <p:nvPr/>
          </p:nvSpPr>
          <p:spPr>
            <a:xfrm>
              <a:off x="14412531" y="-139060"/>
              <a:ext cx="2526443" cy="542190"/>
            </a:xfrm>
            <a:custGeom>
              <a:avLst/>
              <a:gdLst/>
              <a:ahLst/>
              <a:cxnLst/>
              <a:rect l="l" t="t" r="r" b="b"/>
              <a:pathLst>
                <a:path w="2526443" h="542190" extrusionOk="0">
                  <a:moveTo>
                    <a:pt x="2495851" y="538331"/>
                  </a:moveTo>
                  <a:cubicBezTo>
                    <a:pt x="2427686" y="490861"/>
                    <a:pt x="2358832" y="443972"/>
                    <a:pt x="2293258" y="392854"/>
                  </a:cubicBezTo>
                  <a:cubicBezTo>
                    <a:pt x="2235140" y="346969"/>
                    <a:pt x="2171946" y="308327"/>
                    <a:pt x="2109915" y="268205"/>
                  </a:cubicBezTo>
                  <a:cubicBezTo>
                    <a:pt x="1977655" y="193986"/>
                    <a:pt x="1831488" y="147255"/>
                    <a:pt x="1686590" y="104173"/>
                  </a:cubicBezTo>
                  <a:cubicBezTo>
                    <a:pt x="1652005" y="95239"/>
                    <a:pt x="1619852" y="90375"/>
                    <a:pt x="1585162" y="84772"/>
                  </a:cubicBezTo>
                  <a:cubicBezTo>
                    <a:pt x="1493569" y="67962"/>
                    <a:pt x="1400496" y="46923"/>
                    <a:pt x="1307423" y="42746"/>
                  </a:cubicBezTo>
                  <a:cubicBezTo>
                    <a:pt x="1200441" y="34606"/>
                    <a:pt x="1092931" y="37355"/>
                    <a:pt x="986267" y="49037"/>
                  </a:cubicBezTo>
                  <a:cubicBezTo>
                    <a:pt x="925082" y="54270"/>
                    <a:pt x="863157" y="54799"/>
                    <a:pt x="803030" y="68226"/>
                  </a:cubicBezTo>
                  <a:cubicBezTo>
                    <a:pt x="680501" y="100684"/>
                    <a:pt x="554270" y="124683"/>
                    <a:pt x="437770" y="175854"/>
                  </a:cubicBezTo>
                  <a:cubicBezTo>
                    <a:pt x="362254" y="209633"/>
                    <a:pt x="287743" y="246848"/>
                    <a:pt x="222538" y="298389"/>
                  </a:cubicBezTo>
                  <a:cubicBezTo>
                    <a:pt x="143373" y="351251"/>
                    <a:pt x="72881" y="414475"/>
                    <a:pt x="7783" y="483302"/>
                  </a:cubicBezTo>
                  <a:cubicBezTo>
                    <a:pt x="7677" y="485998"/>
                    <a:pt x="3816" y="487266"/>
                    <a:pt x="1648" y="485575"/>
                  </a:cubicBezTo>
                  <a:cubicBezTo>
                    <a:pt x="-1102" y="483302"/>
                    <a:pt x="220" y="478068"/>
                    <a:pt x="1119" y="475478"/>
                  </a:cubicBezTo>
                  <a:cubicBezTo>
                    <a:pt x="25710" y="415215"/>
                    <a:pt x="80866" y="374617"/>
                    <a:pt x="126662" y="330794"/>
                  </a:cubicBezTo>
                  <a:cubicBezTo>
                    <a:pt x="167329" y="297807"/>
                    <a:pt x="209529" y="266724"/>
                    <a:pt x="251835" y="235747"/>
                  </a:cubicBezTo>
                  <a:cubicBezTo>
                    <a:pt x="341101" y="176753"/>
                    <a:pt x="439198" y="130868"/>
                    <a:pt x="541050" y="98358"/>
                  </a:cubicBezTo>
                  <a:cubicBezTo>
                    <a:pt x="633277" y="73724"/>
                    <a:pt x="725028" y="46394"/>
                    <a:pt x="818418" y="26782"/>
                  </a:cubicBezTo>
                  <a:cubicBezTo>
                    <a:pt x="863686" y="18483"/>
                    <a:pt x="911492" y="16580"/>
                    <a:pt x="957076" y="13408"/>
                  </a:cubicBezTo>
                  <a:cubicBezTo>
                    <a:pt x="1010117" y="8967"/>
                    <a:pt x="1062947" y="2835"/>
                    <a:pt x="1116147" y="1249"/>
                  </a:cubicBezTo>
                  <a:cubicBezTo>
                    <a:pt x="1212657" y="-2504"/>
                    <a:pt x="1309379" y="2360"/>
                    <a:pt x="1405202" y="13672"/>
                  </a:cubicBezTo>
                  <a:cubicBezTo>
                    <a:pt x="1470671" y="22077"/>
                    <a:pt x="1534765" y="38147"/>
                    <a:pt x="1599916" y="48508"/>
                  </a:cubicBezTo>
                  <a:cubicBezTo>
                    <a:pt x="1706527" y="62887"/>
                    <a:pt x="1807427" y="101582"/>
                    <a:pt x="1908750" y="136101"/>
                  </a:cubicBezTo>
                  <a:cubicBezTo>
                    <a:pt x="1977867" y="161898"/>
                    <a:pt x="2046456" y="189968"/>
                    <a:pt x="2111501" y="224752"/>
                  </a:cubicBezTo>
                  <a:cubicBezTo>
                    <a:pt x="2164648" y="256681"/>
                    <a:pt x="2216367" y="290988"/>
                    <a:pt x="2267504" y="326036"/>
                  </a:cubicBezTo>
                  <a:cubicBezTo>
                    <a:pt x="2336146" y="377735"/>
                    <a:pt x="2405422" y="428536"/>
                    <a:pt x="2475385" y="478333"/>
                  </a:cubicBezTo>
                  <a:cubicBezTo>
                    <a:pt x="2493048" y="493927"/>
                    <a:pt x="2540008" y="507407"/>
                    <a:pt x="2522662" y="534842"/>
                  </a:cubicBezTo>
                  <a:cubicBezTo>
                    <a:pt x="2519014" y="539653"/>
                    <a:pt x="2513302" y="542190"/>
                    <a:pt x="2507538" y="542190"/>
                  </a:cubicBezTo>
                  <a:cubicBezTo>
                    <a:pt x="2503413" y="542190"/>
                    <a:pt x="2499288" y="540922"/>
                    <a:pt x="2495851" y="5383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3" name="Google Shape;83;p21"/>
            <p:cNvSpPr/>
            <p:nvPr/>
          </p:nvSpPr>
          <p:spPr>
            <a:xfrm>
              <a:off x="14412730" y="338366"/>
              <a:ext cx="197387" cy="336792"/>
            </a:xfrm>
            <a:custGeom>
              <a:avLst/>
              <a:gdLst/>
              <a:ahLst/>
              <a:cxnLst/>
              <a:rect l="l" t="t" r="r" b="b"/>
              <a:pathLst>
                <a:path w="197387" h="336792" extrusionOk="0">
                  <a:moveTo>
                    <a:pt x="176491" y="336528"/>
                  </a:moveTo>
                  <a:cubicBezTo>
                    <a:pt x="161737" y="333462"/>
                    <a:pt x="155973" y="316282"/>
                    <a:pt x="147776" y="305340"/>
                  </a:cubicBezTo>
                  <a:cubicBezTo>
                    <a:pt x="133392" y="282133"/>
                    <a:pt x="122234" y="257182"/>
                    <a:pt x="110018" y="232759"/>
                  </a:cubicBezTo>
                  <a:cubicBezTo>
                    <a:pt x="91509" y="193165"/>
                    <a:pt x="65914" y="157536"/>
                    <a:pt x="46665" y="118312"/>
                  </a:cubicBezTo>
                  <a:cubicBezTo>
                    <a:pt x="42222" y="104092"/>
                    <a:pt x="-21131" y="-3958"/>
                    <a:pt x="7320" y="112"/>
                  </a:cubicBezTo>
                  <a:cubicBezTo>
                    <a:pt x="12978" y="1751"/>
                    <a:pt x="16257" y="7989"/>
                    <a:pt x="19271" y="12588"/>
                  </a:cubicBezTo>
                  <a:cubicBezTo>
                    <a:pt x="40847" y="45257"/>
                    <a:pt x="58299" y="80251"/>
                    <a:pt x="78553" y="113766"/>
                  </a:cubicBezTo>
                  <a:cubicBezTo>
                    <a:pt x="109912" y="160972"/>
                    <a:pt x="138839" y="209394"/>
                    <a:pt x="163799" y="260354"/>
                  </a:cubicBezTo>
                  <a:cubicBezTo>
                    <a:pt x="172578" y="276741"/>
                    <a:pt x="182361" y="292388"/>
                    <a:pt x="193572" y="307137"/>
                  </a:cubicBezTo>
                  <a:cubicBezTo>
                    <a:pt x="196428" y="311207"/>
                    <a:pt x="197908" y="315859"/>
                    <a:pt x="197221" y="320881"/>
                  </a:cubicBezTo>
                  <a:cubicBezTo>
                    <a:pt x="196216" y="329868"/>
                    <a:pt x="187914" y="336793"/>
                    <a:pt x="179029" y="336793"/>
                  </a:cubicBezTo>
                  <a:cubicBezTo>
                    <a:pt x="178183" y="336687"/>
                    <a:pt x="177337" y="336634"/>
                    <a:pt x="176491" y="33652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4" name="Google Shape;84;p21"/>
            <p:cNvSpPr/>
            <p:nvPr/>
          </p:nvSpPr>
          <p:spPr>
            <a:xfrm>
              <a:off x="14597258" y="273364"/>
              <a:ext cx="2078080" cy="551976"/>
            </a:xfrm>
            <a:custGeom>
              <a:avLst/>
              <a:gdLst/>
              <a:ahLst/>
              <a:cxnLst/>
              <a:rect l="l" t="t" r="r" b="b"/>
              <a:pathLst>
                <a:path w="2078080" h="551976" extrusionOk="0">
                  <a:moveTo>
                    <a:pt x="2059297" y="551924"/>
                  </a:moveTo>
                  <a:cubicBezTo>
                    <a:pt x="2042163" y="550602"/>
                    <a:pt x="2033649" y="532153"/>
                    <a:pt x="2019794" y="523960"/>
                  </a:cubicBezTo>
                  <a:cubicBezTo>
                    <a:pt x="1978757" y="495308"/>
                    <a:pt x="1945282" y="458780"/>
                    <a:pt x="1909798" y="423997"/>
                  </a:cubicBezTo>
                  <a:cubicBezTo>
                    <a:pt x="1841844" y="370817"/>
                    <a:pt x="1771987" y="320228"/>
                    <a:pt x="1696946" y="277304"/>
                  </a:cubicBezTo>
                  <a:cubicBezTo>
                    <a:pt x="1600806" y="219948"/>
                    <a:pt x="1506675" y="155456"/>
                    <a:pt x="1404771" y="109201"/>
                  </a:cubicBezTo>
                  <a:cubicBezTo>
                    <a:pt x="1329783" y="79863"/>
                    <a:pt x="1254584" y="57290"/>
                    <a:pt x="1174467" y="49150"/>
                  </a:cubicBezTo>
                  <a:cubicBezTo>
                    <a:pt x="1115821" y="38049"/>
                    <a:pt x="1061405" y="36040"/>
                    <a:pt x="1002916" y="39793"/>
                  </a:cubicBezTo>
                  <a:cubicBezTo>
                    <a:pt x="841519" y="38894"/>
                    <a:pt x="686045" y="78805"/>
                    <a:pt x="534272" y="127650"/>
                  </a:cubicBezTo>
                  <a:cubicBezTo>
                    <a:pt x="442891" y="161429"/>
                    <a:pt x="355793" y="206045"/>
                    <a:pt x="266686" y="245428"/>
                  </a:cubicBezTo>
                  <a:cubicBezTo>
                    <a:pt x="202963" y="278995"/>
                    <a:pt x="137494" y="308810"/>
                    <a:pt x="76891" y="347664"/>
                  </a:cubicBezTo>
                  <a:cubicBezTo>
                    <a:pt x="59863" y="357866"/>
                    <a:pt x="3860" y="406922"/>
                    <a:pt x="106" y="379434"/>
                  </a:cubicBezTo>
                  <a:cubicBezTo>
                    <a:pt x="53" y="379434"/>
                    <a:pt x="53" y="379434"/>
                    <a:pt x="0" y="379434"/>
                  </a:cubicBezTo>
                  <a:cubicBezTo>
                    <a:pt x="47277" y="330060"/>
                    <a:pt x="107510" y="293955"/>
                    <a:pt x="167162" y="260705"/>
                  </a:cubicBezTo>
                  <a:cubicBezTo>
                    <a:pt x="234798" y="223860"/>
                    <a:pt x="303704" y="189975"/>
                    <a:pt x="373932" y="158522"/>
                  </a:cubicBezTo>
                  <a:cubicBezTo>
                    <a:pt x="491701" y="99527"/>
                    <a:pt x="617139" y="56709"/>
                    <a:pt x="746489" y="31758"/>
                  </a:cubicBezTo>
                  <a:cubicBezTo>
                    <a:pt x="830572" y="10930"/>
                    <a:pt x="916454" y="1732"/>
                    <a:pt x="1002969" y="1838"/>
                  </a:cubicBezTo>
                  <a:cubicBezTo>
                    <a:pt x="1068967" y="-3290"/>
                    <a:pt x="1134329" y="2789"/>
                    <a:pt x="1199322" y="14155"/>
                  </a:cubicBezTo>
                  <a:cubicBezTo>
                    <a:pt x="1325447" y="30013"/>
                    <a:pt x="1446389" y="77590"/>
                    <a:pt x="1553317" y="145571"/>
                  </a:cubicBezTo>
                  <a:cubicBezTo>
                    <a:pt x="1624920" y="187861"/>
                    <a:pt x="1695889" y="231155"/>
                    <a:pt x="1766540" y="275136"/>
                  </a:cubicBezTo>
                  <a:cubicBezTo>
                    <a:pt x="1811437" y="302519"/>
                    <a:pt x="1854589" y="332333"/>
                    <a:pt x="1895308" y="365531"/>
                  </a:cubicBezTo>
                  <a:cubicBezTo>
                    <a:pt x="1919582" y="382341"/>
                    <a:pt x="1942956" y="400420"/>
                    <a:pt x="1962787" y="422411"/>
                  </a:cubicBezTo>
                  <a:cubicBezTo>
                    <a:pt x="1987165" y="450058"/>
                    <a:pt x="2015722" y="473000"/>
                    <a:pt x="2045019" y="495202"/>
                  </a:cubicBezTo>
                  <a:cubicBezTo>
                    <a:pt x="2055860" y="503978"/>
                    <a:pt x="2066912" y="512964"/>
                    <a:pt x="2075585" y="523801"/>
                  </a:cubicBezTo>
                  <a:cubicBezTo>
                    <a:pt x="2082618" y="535431"/>
                    <a:pt x="2073945" y="551977"/>
                    <a:pt x="2060090" y="551977"/>
                  </a:cubicBezTo>
                  <a:cubicBezTo>
                    <a:pt x="2059773" y="551924"/>
                    <a:pt x="2059562" y="551924"/>
                    <a:pt x="2059297" y="5519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5" name="Google Shape;85;p21"/>
            <p:cNvSpPr/>
            <p:nvPr/>
          </p:nvSpPr>
          <p:spPr>
            <a:xfrm>
              <a:off x="14687369" y="551606"/>
              <a:ext cx="1908418" cy="425555"/>
            </a:xfrm>
            <a:custGeom>
              <a:avLst/>
              <a:gdLst/>
              <a:ahLst/>
              <a:cxnLst/>
              <a:rect l="l" t="t" r="r" b="b"/>
              <a:pathLst>
                <a:path w="1908418" h="425555" extrusionOk="0">
                  <a:moveTo>
                    <a:pt x="1882141" y="423864"/>
                  </a:moveTo>
                  <a:cubicBezTo>
                    <a:pt x="1862681" y="413291"/>
                    <a:pt x="1846974" y="389926"/>
                    <a:pt x="1830739" y="376869"/>
                  </a:cubicBezTo>
                  <a:cubicBezTo>
                    <a:pt x="1751363" y="312113"/>
                    <a:pt x="1664371" y="261153"/>
                    <a:pt x="1573255" y="215639"/>
                  </a:cubicBezTo>
                  <a:cubicBezTo>
                    <a:pt x="1416088" y="118372"/>
                    <a:pt x="1233908" y="67413"/>
                    <a:pt x="1049929" y="57475"/>
                  </a:cubicBezTo>
                  <a:cubicBezTo>
                    <a:pt x="835544" y="24383"/>
                    <a:pt x="611692" y="28030"/>
                    <a:pt x="407143" y="105896"/>
                  </a:cubicBezTo>
                  <a:cubicBezTo>
                    <a:pt x="331468" y="134548"/>
                    <a:pt x="254365" y="159446"/>
                    <a:pt x="180436" y="192485"/>
                  </a:cubicBezTo>
                  <a:cubicBezTo>
                    <a:pt x="130885" y="215110"/>
                    <a:pt x="79642" y="239215"/>
                    <a:pt x="31466" y="263268"/>
                  </a:cubicBezTo>
                  <a:cubicBezTo>
                    <a:pt x="23639" y="266863"/>
                    <a:pt x="17452" y="271673"/>
                    <a:pt x="8726" y="271832"/>
                  </a:cubicBezTo>
                  <a:cubicBezTo>
                    <a:pt x="4020" y="271779"/>
                    <a:pt x="-52" y="267867"/>
                    <a:pt x="1" y="263109"/>
                  </a:cubicBezTo>
                  <a:cubicBezTo>
                    <a:pt x="159" y="253805"/>
                    <a:pt x="7457" y="246933"/>
                    <a:pt x="14543" y="241911"/>
                  </a:cubicBezTo>
                  <a:cubicBezTo>
                    <a:pt x="30567" y="230863"/>
                    <a:pt x="47912" y="221718"/>
                    <a:pt x="64782" y="212150"/>
                  </a:cubicBezTo>
                  <a:cubicBezTo>
                    <a:pt x="126654" y="180010"/>
                    <a:pt x="189267" y="148821"/>
                    <a:pt x="254471" y="123975"/>
                  </a:cubicBezTo>
                  <a:cubicBezTo>
                    <a:pt x="367851" y="82531"/>
                    <a:pt x="480226" y="35220"/>
                    <a:pt x="599847" y="14868"/>
                  </a:cubicBezTo>
                  <a:cubicBezTo>
                    <a:pt x="738029" y="-4956"/>
                    <a:pt x="879648" y="-4956"/>
                    <a:pt x="1017830" y="14868"/>
                  </a:cubicBezTo>
                  <a:cubicBezTo>
                    <a:pt x="1056487" y="21105"/>
                    <a:pt x="1095567" y="22797"/>
                    <a:pt x="1134489" y="26550"/>
                  </a:cubicBezTo>
                  <a:cubicBezTo>
                    <a:pt x="1194299" y="33581"/>
                    <a:pt x="1253527" y="46109"/>
                    <a:pt x="1312121" y="60171"/>
                  </a:cubicBezTo>
                  <a:cubicBezTo>
                    <a:pt x="1354321" y="72646"/>
                    <a:pt x="1394988" y="89826"/>
                    <a:pt x="1437135" y="102883"/>
                  </a:cubicBezTo>
                  <a:cubicBezTo>
                    <a:pt x="1498373" y="128944"/>
                    <a:pt x="1553900" y="160186"/>
                    <a:pt x="1611383" y="192697"/>
                  </a:cubicBezTo>
                  <a:cubicBezTo>
                    <a:pt x="1672991" y="222088"/>
                    <a:pt x="1734070" y="258827"/>
                    <a:pt x="1788909" y="298791"/>
                  </a:cubicBezTo>
                  <a:cubicBezTo>
                    <a:pt x="1821485" y="319355"/>
                    <a:pt x="1852739" y="342244"/>
                    <a:pt x="1878968" y="370631"/>
                  </a:cubicBezTo>
                  <a:cubicBezTo>
                    <a:pt x="1886266" y="379935"/>
                    <a:pt x="1896102" y="386702"/>
                    <a:pt x="1904458" y="395001"/>
                  </a:cubicBezTo>
                  <a:cubicBezTo>
                    <a:pt x="1914611" y="407265"/>
                    <a:pt x="1903664" y="425555"/>
                    <a:pt x="1889439" y="425555"/>
                  </a:cubicBezTo>
                  <a:cubicBezTo>
                    <a:pt x="1887059" y="425502"/>
                    <a:pt x="1884627" y="424974"/>
                    <a:pt x="1882141" y="42386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6" name="Google Shape;86;p21"/>
            <p:cNvSpPr/>
            <p:nvPr/>
          </p:nvSpPr>
          <p:spPr>
            <a:xfrm>
              <a:off x="16357081" y="966688"/>
              <a:ext cx="230255" cy="360475"/>
            </a:xfrm>
            <a:custGeom>
              <a:avLst/>
              <a:gdLst/>
              <a:ahLst/>
              <a:cxnLst/>
              <a:rect l="l" t="t" r="r" b="b"/>
              <a:pathLst>
                <a:path w="230255" h="360475" extrusionOk="0">
                  <a:moveTo>
                    <a:pt x="14913" y="350220"/>
                  </a:moveTo>
                  <a:cubicBezTo>
                    <a:pt x="10206" y="343084"/>
                    <a:pt x="5764" y="335101"/>
                    <a:pt x="0" y="328652"/>
                  </a:cubicBezTo>
                  <a:cubicBezTo>
                    <a:pt x="21312" y="296142"/>
                    <a:pt x="43945" y="264530"/>
                    <a:pt x="64358" y="231438"/>
                  </a:cubicBezTo>
                  <a:cubicBezTo>
                    <a:pt x="95559" y="174347"/>
                    <a:pt x="135115" y="122542"/>
                    <a:pt x="170229" y="67935"/>
                  </a:cubicBezTo>
                  <a:cubicBezTo>
                    <a:pt x="181123" y="51548"/>
                    <a:pt x="206400" y="-3905"/>
                    <a:pt x="228241" y="218"/>
                  </a:cubicBezTo>
                  <a:cubicBezTo>
                    <a:pt x="233476" y="4712"/>
                    <a:pt x="227077" y="11637"/>
                    <a:pt x="225121" y="16447"/>
                  </a:cubicBezTo>
                  <a:cubicBezTo>
                    <a:pt x="189214" y="99388"/>
                    <a:pt x="135855" y="172074"/>
                    <a:pt x="93496" y="251579"/>
                  </a:cubicBezTo>
                  <a:cubicBezTo>
                    <a:pt x="72132" y="287155"/>
                    <a:pt x="48387" y="321146"/>
                    <a:pt x="26336" y="356405"/>
                  </a:cubicBezTo>
                  <a:cubicBezTo>
                    <a:pt x="25648" y="357039"/>
                    <a:pt x="24961" y="357674"/>
                    <a:pt x="24273" y="358308"/>
                  </a:cubicBezTo>
                  <a:cubicBezTo>
                    <a:pt x="23480" y="358995"/>
                    <a:pt x="22687" y="359735"/>
                    <a:pt x="21840" y="360475"/>
                  </a:cubicBezTo>
                  <a:cubicBezTo>
                    <a:pt x="19514" y="357092"/>
                    <a:pt x="17187" y="353656"/>
                    <a:pt x="14913" y="35022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7" name="Google Shape;87;p21"/>
            <p:cNvSpPr/>
            <p:nvPr/>
          </p:nvSpPr>
          <p:spPr>
            <a:xfrm>
              <a:off x="14687698" y="806472"/>
              <a:ext cx="154136" cy="399108"/>
            </a:xfrm>
            <a:custGeom>
              <a:avLst/>
              <a:gdLst/>
              <a:ahLst/>
              <a:cxnLst/>
              <a:rect l="l" t="t" r="r" b="b"/>
              <a:pathLst>
                <a:path w="154136" h="399108" extrusionOk="0">
                  <a:moveTo>
                    <a:pt x="118815" y="389910"/>
                  </a:moveTo>
                  <a:cubicBezTo>
                    <a:pt x="85287" y="321295"/>
                    <a:pt x="72648" y="247182"/>
                    <a:pt x="49274" y="175395"/>
                  </a:cubicBezTo>
                  <a:cubicBezTo>
                    <a:pt x="32563" y="123008"/>
                    <a:pt x="5699" y="72683"/>
                    <a:pt x="252" y="17442"/>
                  </a:cubicBezTo>
                  <a:cubicBezTo>
                    <a:pt x="-2075" y="2218"/>
                    <a:pt x="12310" y="-9148"/>
                    <a:pt x="18074" y="10306"/>
                  </a:cubicBezTo>
                  <a:cubicBezTo>
                    <a:pt x="36212" y="61001"/>
                    <a:pt x="58740" y="109793"/>
                    <a:pt x="78889" y="159642"/>
                  </a:cubicBezTo>
                  <a:cubicBezTo>
                    <a:pt x="99090" y="207588"/>
                    <a:pt x="107392" y="259393"/>
                    <a:pt x="126483" y="307657"/>
                  </a:cubicBezTo>
                  <a:cubicBezTo>
                    <a:pt x="134257" y="328802"/>
                    <a:pt x="142030" y="351162"/>
                    <a:pt x="151814" y="371250"/>
                  </a:cubicBezTo>
                  <a:cubicBezTo>
                    <a:pt x="153982" y="375743"/>
                    <a:pt x="154828" y="380448"/>
                    <a:pt x="153506" y="385364"/>
                  </a:cubicBezTo>
                  <a:cubicBezTo>
                    <a:pt x="151390" y="394192"/>
                    <a:pt x="143035" y="399109"/>
                    <a:pt x="134732" y="399109"/>
                  </a:cubicBezTo>
                  <a:cubicBezTo>
                    <a:pt x="128387" y="399056"/>
                    <a:pt x="122094" y="396148"/>
                    <a:pt x="118815" y="3899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8" name="Google Shape;88;p21"/>
            <p:cNvSpPr/>
            <p:nvPr/>
          </p:nvSpPr>
          <p:spPr>
            <a:xfrm>
              <a:off x="14819961" y="900814"/>
              <a:ext cx="1577661" cy="418525"/>
            </a:xfrm>
            <a:custGeom>
              <a:avLst/>
              <a:gdLst/>
              <a:ahLst/>
              <a:cxnLst/>
              <a:rect l="l" t="t" r="r" b="b"/>
              <a:pathLst>
                <a:path w="1577661" h="418525" extrusionOk="0">
                  <a:moveTo>
                    <a:pt x="1552933" y="417415"/>
                  </a:moveTo>
                  <a:cubicBezTo>
                    <a:pt x="1552615" y="416992"/>
                    <a:pt x="1552351" y="416517"/>
                    <a:pt x="1552034" y="416094"/>
                  </a:cubicBezTo>
                  <a:cubicBezTo>
                    <a:pt x="1545635" y="406367"/>
                    <a:pt x="1539606" y="394949"/>
                    <a:pt x="1530087" y="388183"/>
                  </a:cubicBezTo>
                  <a:cubicBezTo>
                    <a:pt x="1520992" y="375866"/>
                    <a:pt x="1509992" y="364712"/>
                    <a:pt x="1500156" y="353188"/>
                  </a:cubicBezTo>
                  <a:cubicBezTo>
                    <a:pt x="1464883" y="316818"/>
                    <a:pt x="1425539" y="281770"/>
                    <a:pt x="1382492" y="255604"/>
                  </a:cubicBezTo>
                  <a:cubicBezTo>
                    <a:pt x="1321942" y="214794"/>
                    <a:pt x="1260228" y="175200"/>
                    <a:pt x="1191164" y="150196"/>
                  </a:cubicBezTo>
                  <a:cubicBezTo>
                    <a:pt x="1163294" y="138355"/>
                    <a:pt x="1138334" y="120910"/>
                    <a:pt x="1109830" y="110496"/>
                  </a:cubicBezTo>
                  <a:cubicBezTo>
                    <a:pt x="1079793" y="100135"/>
                    <a:pt x="1050866" y="87025"/>
                    <a:pt x="1021675" y="74603"/>
                  </a:cubicBezTo>
                  <a:cubicBezTo>
                    <a:pt x="950866" y="56947"/>
                    <a:pt x="878099" y="45317"/>
                    <a:pt x="805227" y="40929"/>
                  </a:cubicBezTo>
                  <a:cubicBezTo>
                    <a:pt x="731033" y="34057"/>
                    <a:pt x="655728" y="39238"/>
                    <a:pt x="582909" y="45687"/>
                  </a:cubicBezTo>
                  <a:cubicBezTo>
                    <a:pt x="508292" y="57475"/>
                    <a:pt x="434997" y="80788"/>
                    <a:pt x="364769" y="106796"/>
                  </a:cubicBezTo>
                  <a:cubicBezTo>
                    <a:pt x="286503" y="142267"/>
                    <a:pt x="212679" y="183394"/>
                    <a:pt x="137216" y="223410"/>
                  </a:cubicBezTo>
                  <a:cubicBezTo>
                    <a:pt x="94645" y="245507"/>
                    <a:pt x="52339" y="269718"/>
                    <a:pt x="16855" y="302123"/>
                  </a:cubicBezTo>
                  <a:cubicBezTo>
                    <a:pt x="12254" y="304607"/>
                    <a:pt x="6543" y="304078"/>
                    <a:pt x="2735" y="300272"/>
                  </a:cubicBezTo>
                  <a:cubicBezTo>
                    <a:pt x="-14346" y="279920"/>
                    <a:pt x="53608" y="236626"/>
                    <a:pt x="67358" y="226318"/>
                  </a:cubicBezTo>
                  <a:cubicBezTo>
                    <a:pt x="123255" y="189526"/>
                    <a:pt x="182800" y="159077"/>
                    <a:pt x="241658" y="127360"/>
                  </a:cubicBezTo>
                  <a:cubicBezTo>
                    <a:pt x="342664" y="68841"/>
                    <a:pt x="454087" y="30198"/>
                    <a:pt x="568895" y="9371"/>
                  </a:cubicBezTo>
                  <a:cubicBezTo>
                    <a:pt x="714904" y="-8920"/>
                    <a:pt x="862763" y="225"/>
                    <a:pt x="1006392" y="31044"/>
                  </a:cubicBezTo>
                  <a:cubicBezTo>
                    <a:pt x="1039497" y="37176"/>
                    <a:pt x="1068582" y="54832"/>
                    <a:pt x="1099994" y="66145"/>
                  </a:cubicBezTo>
                  <a:cubicBezTo>
                    <a:pt x="1130825" y="76400"/>
                    <a:pt x="1159910" y="90620"/>
                    <a:pt x="1188096" y="106690"/>
                  </a:cubicBezTo>
                  <a:cubicBezTo>
                    <a:pt x="1229186" y="124981"/>
                    <a:pt x="1271069" y="141527"/>
                    <a:pt x="1310361" y="163835"/>
                  </a:cubicBezTo>
                  <a:cubicBezTo>
                    <a:pt x="1376358" y="205067"/>
                    <a:pt x="1443307" y="245665"/>
                    <a:pt x="1500262" y="299321"/>
                  </a:cubicBezTo>
                  <a:cubicBezTo>
                    <a:pt x="1522155" y="318986"/>
                    <a:pt x="1541140" y="341664"/>
                    <a:pt x="1559754" y="364394"/>
                  </a:cubicBezTo>
                  <a:cubicBezTo>
                    <a:pt x="1567898" y="375707"/>
                    <a:pt x="1578316" y="388024"/>
                    <a:pt x="1577629" y="402667"/>
                  </a:cubicBezTo>
                  <a:cubicBezTo>
                    <a:pt x="1576836" y="412288"/>
                    <a:pt x="1567898" y="418526"/>
                    <a:pt x="1559014" y="418526"/>
                  </a:cubicBezTo>
                  <a:cubicBezTo>
                    <a:pt x="1556952" y="418473"/>
                    <a:pt x="1554889" y="418103"/>
                    <a:pt x="1552933" y="41741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9" name="Google Shape;89;p21"/>
            <p:cNvSpPr/>
            <p:nvPr/>
          </p:nvSpPr>
          <p:spPr>
            <a:xfrm>
              <a:off x="14934148" y="1216540"/>
              <a:ext cx="1363812" cy="352309"/>
            </a:xfrm>
            <a:custGeom>
              <a:avLst/>
              <a:gdLst/>
              <a:ahLst/>
              <a:cxnLst/>
              <a:rect l="l" t="t" r="r" b="b"/>
              <a:pathLst>
                <a:path w="1363812" h="352309" extrusionOk="0">
                  <a:moveTo>
                    <a:pt x="1333086" y="348187"/>
                  </a:moveTo>
                  <a:cubicBezTo>
                    <a:pt x="1311510" y="327676"/>
                    <a:pt x="1293001" y="304311"/>
                    <a:pt x="1270844" y="284329"/>
                  </a:cubicBezTo>
                  <a:cubicBezTo>
                    <a:pt x="1238056" y="259589"/>
                    <a:pt x="1208231" y="231096"/>
                    <a:pt x="1174862" y="207097"/>
                  </a:cubicBezTo>
                  <a:cubicBezTo>
                    <a:pt x="1121821" y="172155"/>
                    <a:pt x="1064073" y="144719"/>
                    <a:pt x="1005268" y="121248"/>
                  </a:cubicBezTo>
                  <a:cubicBezTo>
                    <a:pt x="920973" y="80174"/>
                    <a:pt x="828958" y="58659"/>
                    <a:pt x="736413" y="46237"/>
                  </a:cubicBezTo>
                  <a:cubicBezTo>
                    <a:pt x="689453" y="37726"/>
                    <a:pt x="642177" y="36246"/>
                    <a:pt x="594582" y="38677"/>
                  </a:cubicBezTo>
                  <a:cubicBezTo>
                    <a:pt x="526311" y="36669"/>
                    <a:pt x="458992" y="46184"/>
                    <a:pt x="392307" y="60087"/>
                  </a:cubicBezTo>
                  <a:cubicBezTo>
                    <a:pt x="258144" y="82818"/>
                    <a:pt x="126784" y="129072"/>
                    <a:pt x="13351" y="204930"/>
                  </a:cubicBezTo>
                  <a:cubicBezTo>
                    <a:pt x="-22768" y="218568"/>
                    <a:pt x="24879" y="173318"/>
                    <a:pt x="33658" y="168560"/>
                  </a:cubicBezTo>
                  <a:cubicBezTo>
                    <a:pt x="79930" y="133883"/>
                    <a:pt x="131543" y="107398"/>
                    <a:pt x="184108" y="83716"/>
                  </a:cubicBezTo>
                  <a:cubicBezTo>
                    <a:pt x="248308" y="54748"/>
                    <a:pt x="317901" y="38836"/>
                    <a:pt x="386648" y="24827"/>
                  </a:cubicBezTo>
                  <a:cubicBezTo>
                    <a:pt x="443074" y="13304"/>
                    <a:pt x="499870" y="1515"/>
                    <a:pt x="557723" y="1885"/>
                  </a:cubicBezTo>
                  <a:cubicBezTo>
                    <a:pt x="573535" y="1991"/>
                    <a:pt x="589453" y="1462"/>
                    <a:pt x="605265" y="934"/>
                  </a:cubicBezTo>
                  <a:cubicBezTo>
                    <a:pt x="632393" y="35"/>
                    <a:pt x="659522" y="-864"/>
                    <a:pt x="686492" y="1568"/>
                  </a:cubicBezTo>
                  <a:cubicBezTo>
                    <a:pt x="771368" y="11400"/>
                    <a:pt x="856403" y="25515"/>
                    <a:pt x="937790" y="51999"/>
                  </a:cubicBezTo>
                  <a:cubicBezTo>
                    <a:pt x="1015686" y="81972"/>
                    <a:pt x="1092683" y="114852"/>
                    <a:pt x="1165449" y="155820"/>
                  </a:cubicBezTo>
                  <a:cubicBezTo>
                    <a:pt x="1201885" y="176014"/>
                    <a:pt x="1232345" y="204242"/>
                    <a:pt x="1264445" y="230409"/>
                  </a:cubicBezTo>
                  <a:cubicBezTo>
                    <a:pt x="1300564" y="256100"/>
                    <a:pt x="1329808" y="289298"/>
                    <a:pt x="1359792" y="321491"/>
                  </a:cubicBezTo>
                  <a:cubicBezTo>
                    <a:pt x="1370316" y="334812"/>
                    <a:pt x="1358417" y="352310"/>
                    <a:pt x="1344403" y="352310"/>
                  </a:cubicBezTo>
                  <a:cubicBezTo>
                    <a:pt x="1340596" y="352310"/>
                    <a:pt x="1336735" y="351041"/>
                    <a:pt x="1333086" y="3481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0" name="Google Shape;90;p21"/>
            <p:cNvSpPr/>
            <p:nvPr/>
          </p:nvSpPr>
          <p:spPr>
            <a:xfrm>
              <a:off x="16101977" y="1554863"/>
              <a:ext cx="185688" cy="344905"/>
            </a:xfrm>
            <a:custGeom>
              <a:avLst/>
              <a:gdLst/>
              <a:ahLst/>
              <a:cxnLst/>
              <a:rect l="l" t="t" r="r" b="b"/>
              <a:pathLst>
                <a:path w="185688" h="344905" extrusionOk="0">
                  <a:moveTo>
                    <a:pt x="19831" y="336659"/>
                  </a:moveTo>
                  <a:cubicBezTo>
                    <a:pt x="13591" y="332060"/>
                    <a:pt x="7404" y="326563"/>
                    <a:pt x="423" y="323285"/>
                  </a:cubicBezTo>
                  <a:cubicBezTo>
                    <a:pt x="317" y="323232"/>
                    <a:pt x="159" y="323180"/>
                    <a:pt x="0" y="323074"/>
                  </a:cubicBezTo>
                  <a:cubicBezTo>
                    <a:pt x="6081" y="308589"/>
                    <a:pt x="18720" y="292784"/>
                    <a:pt x="22211" y="281947"/>
                  </a:cubicBezTo>
                  <a:cubicBezTo>
                    <a:pt x="32364" y="261489"/>
                    <a:pt x="41566" y="240556"/>
                    <a:pt x="53305" y="220944"/>
                  </a:cubicBezTo>
                  <a:cubicBezTo>
                    <a:pt x="92915" y="162689"/>
                    <a:pt x="119197" y="97193"/>
                    <a:pt x="153518" y="35872"/>
                  </a:cubicBezTo>
                  <a:cubicBezTo>
                    <a:pt x="160921" y="23661"/>
                    <a:pt x="166950" y="8754"/>
                    <a:pt x="179007" y="508"/>
                  </a:cubicBezTo>
                  <a:cubicBezTo>
                    <a:pt x="200213" y="-6417"/>
                    <a:pt x="164253" y="59661"/>
                    <a:pt x="163248" y="68647"/>
                  </a:cubicBezTo>
                  <a:cubicBezTo>
                    <a:pt x="150292" y="99730"/>
                    <a:pt x="135855" y="130073"/>
                    <a:pt x="124274" y="161685"/>
                  </a:cubicBezTo>
                  <a:cubicBezTo>
                    <a:pt x="111265" y="193508"/>
                    <a:pt x="91698" y="222054"/>
                    <a:pt x="75886" y="252450"/>
                  </a:cubicBezTo>
                  <a:cubicBezTo>
                    <a:pt x="61714" y="283638"/>
                    <a:pt x="47489" y="314774"/>
                    <a:pt x="31148" y="344853"/>
                  </a:cubicBezTo>
                  <a:lnTo>
                    <a:pt x="31148" y="344906"/>
                  </a:lnTo>
                  <a:cubicBezTo>
                    <a:pt x="27340" y="342157"/>
                    <a:pt x="23533" y="339408"/>
                    <a:pt x="19831" y="33665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1" name="Google Shape;91;p21"/>
            <p:cNvSpPr/>
            <p:nvPr/>
          </p:nvSpPr>
          <p:spPr>
            <a:xfrm>
              <a:off x="14938970" y="1408497"/>
              <a:ext cx="142102" cy="362870"/>
            </a:xfrm>
            <a:custGeom>
              <a:avLst/>
              <a:gdLst/>
              <a:ahLst/>
              <a:cxnLst/>
              <a:rect l="l" t="t" r="r" b="b"/>
              <a:pathLst>
                <a:path w="142102" h="362870" extrusionOk="0">
                  <a:moveTo>
                    <a:pt x="105567" y="351398"/>
                  </a:moveTo>
                  <a:cubicBezTo>
                    <a:pt x="83727" y="293990"/>
                    <a:pt x="68497" y="233779"/>
                    <a:pt x="46921" y="176371"/>
                  </a:cubicBezTo>
                  <a:cubicBezTo>
                    <a:pt x="27460" y="123561"/>
                    <a:pt x="2975" y="69906"/>
                    <a:pt x="14" y="13079"/>
                  </a:cubicBezTo>
                  <a:cubicBezTo>
                    <a:pt x="-462" y="3194"/>
                    <a:pt x="11436" y="-5106"/>
                    <a:pt x="18681" y="3775"/>
                  </a:cubicBezTo>
                  <a:cubicBezTo>
                    <a:pt x="23071" y="9009"/>
                    <a:pt x="24551" y="15881"/>
                    <a:pt x="26719" y="22171"/>
                  </a:cubicBezTo>
                  <a:cubicBezTo>
                    <a:pt x="44329" y="83809"/>
                    <a:pt x="71352" y="139790"/>
                    <a:pt x="93616" y="199313"/>
                  </a:cubicBezTo>
                  <a:cubicBezTo>
                    <a:pt x="110168" y="244722"/>
                    <a:pt x="122807" y="291611"/>
                    <a:pt x="140575" y="336544"/>
                  </a:cubicBezTo>
                  <a:cubicBezTo>
                    <a:pt x="146445" y="351504"/>
                    <a:pt x="134335" y="362869"/>
                    <a:pt x="122278" y="362869"/>
                  </a:cubicBezTo>
                  <a:cubicBezTo>
                    <a:pt x="115774" y="362922"/>
                    <a:pt x="109163" y="359486"/>
                    <a:pt x="105567" y="35139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2" name="Google Shape;92;p21"/>
            <p:cNvSpPr/>
            <p:nvPr/>
          </p:nvSpPr>
          <p:spPr>
            <a:xfrm>
              <a:off x="15062108" y="1627686"/>
              <a:ext cx="1084240" cy="265474"/>
            </a:xfrm>
            <a:custGeom>
              <a:avLst/>
              <a:gdLst/>
              <a:ahLst/>
              <a:cxnLst/>
              <a:rect l="l" t="t" r="r" b="b"/>
              <a:pathLst>
                <a:path w="1084240" h="265474" extrusionOk="0">
                  <a:moveTo>
                    <a:pt x="1061127" y="264893"/>
                  </a:moveTo>
                  <a:cubicBezTo>
                    <a:pt x="1060704" y="264576"/>
                    <a:pt x="1060175" y="264206"/>
                    <a:pt x="1059752" y="263889"/>
                  </a:cubicBezTo>
                  <a:cubicBezTo>
                    <a:pt x="1053512" y="259290"/>
                    <a:pt x="1047325" y="253792"/>
                    <a:pt x="1040344" y="250515"/>
                  </a:cubicBezTo>
                  <a:cubicBezTo>
                    <a:pt x="1035743" y="248295"/>
                    <a:pt x="1030561" y="248030"/>
                    <a:pt x="1025801" y="249193"/>
                  </a:cubicBezTo>
                  <a:cubicBezTo>
                    <a:pt x="985611" y="224401"/>
                    <a:pt x="954516" y="182745"/>
                    <a:pt x="911681" y="161600"/>
                  </a:cubicBezTo>
                  <a:cubicBezTo>
                    <a:pt x="869957" y="138235"/>
                    <a:pt x="828074" y="114923"/>
                    <a:pt x="782965" y="98536"/>
                  </a:cubicBezTo>
                  <a:cubicBezTo>
                    <a:pt x="743832" y="87117"/>
                    <a:pt x="704117" y="73532"/>
                    <a:pt x="664826" y="63805"/>
                  </a:cubicBezTo>
                  <a:cubicBezTo>
                    <a:pt x="505861" y="34413"/>
                    <a:pt x="336161" y="15594"/>
                    <a:pt x="180157" y="68933"/>
                  </a:cubicBezTo>
                  <a:cubicBezTo>
                    <a:pt x="119025" y="88756"/>
                    <a:pt x="67253" y="130253"/>
                    <a:pt x="5064" y="146429"/>
                  </a:cubicBezTo>
                  <a:cubicBezTo>
                    <a:pt x="4323" y="151292"/>
                    <a:pt x="-1229" y="148913"/>
                    <a:pt x="516" y="144473"/>
                  </a:cubicBezTo>
                  <a:cubicBezTo>
                    <a:pt x="-3609" y="134429"/>
                    <a:pt x="18178" y="126341"/>
                    <a:pt x="24419" y="121214"/>
                  </a:cubicBezTo>
                  <a:cubicBezTo>
                    <a:pt x="64503" y="98271"/>
                    <a:pt x="100939" y="69355"/>
                    <a:pt x="143245" y="50431"/>
                  </a:cubicBezTo>
                  <a:cubicBezTo>
                    <a:pt x="196710" y="26854"/>
                    <a:pt x="254246" y="11260"/>
                    <a:pt x="311994" y="3066"/>
                  </a:cubicBezTo>
                  <a:cubicBezTo>
                    <a:pt x="542244" y="-11312"/>
                    <a:pt x="792854" y="22044"/>
                    <a:pt x="981221" y="163821"/>
                  </a:cubicBezTo>
                  <a:cubicBezTo>
                    <a:pt x="1010783" y="185071"/>
                    <a:pt x="1034580" y="218057"/>
                    <a:pt x="1070540" y="228101"/>
                  </a:cubicBezTo>
                  <a:cubicBezTo>
                    <a:pt x="1092222" y="234709"/>
                    <a:pt x="1086299" y="265475"/>
                    <a:pt x="1065833" y="265475"/>
                  </a:cubicBezTo>
                  <a:cubicBezTo>
                    <a:pt x="1064353" y="265422"/>
                    <a:pt x="1062766" y="265211"/>
                    <a:pt x="1061127" y="2648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3" name="Google Shape;93;p21"/>
            <p:cNvSpPr/>
            <p:nvPr/>
          </p:nvSpPr>
          <p:spPr>
            <a:xfrm>
              <a:off x="14423856" y="-101121"/>
              <a:ext cx="2480664" cy="884490"/>
            </a:xfrm>
            <a:custGeom>
              <a:avLst/>
              <a:gdLst/>
              <a:ahLst/>
              <a:cxnLst/>
              <a:rect l="l" t="t" r="r" b="b"/>
              <a:pathLst>
                <a:path w="2480664" h="884490" extrusionOk="0">
                  <a:moveTo>
                    <a:pt x="2218368" y="869636"/>
                  </a:moveTo>
                  <a:cubicBezTo>
                    <a:pt x="2189071" y="847487"/>
                    <a:pt x="2160514" y="824492"/>
                    <a:pt x="2136135" y="796845"/>
                  </a:cubicBezTo>
                  <a:cubicBezTo>
                    <a:pt x="2116252" y="774907"/>
                    <a:pt x="2092930" y="756828"/>
                    <a:pt x="2068657" y="739965"/>
                  </a:cubicBezTo>
                  <a:cubicBezTo>
                    <a:pt x="2027885" y="706767"/>
                    <a:pt x="1984733" y="676900"/>
                    <a:pt x="1939888" y="649570"/>
                  </a:cubicBezTo>
                  <a:cubicBezTo>
                    <a:pt x="1869290" y="605589"/>
                    <a:pt x="1798322" y="562347"/>
                    <a:pt x="1726666" y="520004"/>
                  </a:cubicBezTo>
                  <a:cubicBezTo>
                    <a:pt x="1619738" y="452023"/>
                    <a:pt x="1498796" y="404447"/>
                    <a:pt x="1372671" y="388588"/>
                  </a:cubicBezTo>
                  <a:cubicBezTo>
                    <a:pt x="1307678" y="377276"/>
                    <a:pt x="1242315" y="371144"/>
                    <a:pt x="1176318" y="376272"/>
                  </a:cubicBezTo>
                  <a:cubicBezTo>
                    <a:pt x="1089802" y="376166"/>
                    <a:pt x="1003921" y="385311"/>
                    <a:pt x="919838" y="406192"/>
                  </a:cubicBezTo>
                  <a:cubicBezTo>
                    <a:pt x="790540" y="431196"/>
                    <a:pt x="665103" y="474014"/>
                    <a:pt x="547281" y="532956"/>
                  </a:cubicBezTo>
                  <a:cubicBezTo>
                    <a:pt x="477053" y="564409"/>
                    <a:pt x="408094" y="598294"/>
                    <a:pt x="340510" y="635139"/>
                  </a:cubicBezTo>
                  <a:cubicBezTo>
                    <a:pt x="284243" y="666539"/>
                    <a:pt x="227553" y="700424"/>
                    <a:pt x="181598" y="745515"/>
                  </a:cubicBezTo>
                  <a:cubicBezTo>
                    <a:pt x="170705" y="731031"/>
                    <a:pt x="161133" y="715701"/>
                    <a:pt x="152566" y="699736"/>
                  </a:cubicBezTo>
                  <a:cubicBezTo>
                    <a:pt x="127658" y="648830"/>
                    <a:pt x="98732" y="600355"/>
                    <a:pt x="67319" y="553149"/>
                  </a:cubicBezTo>
                  <a:cubicBezTo>
                    <a:pt x="47118" y="519687"/>
                    <a:pt x="29667" y="484639"/>
                    <a:pt x="8038" y="451970"/>
                  </a:cubicBezTo>
                  <a:cubicBezTo>
                    <a:pt x="5817" y="448534"/>
                    <a:pt x="3437" y="444253"/>
                    <a:pt x="0" y="441557"/>
                  </a:cubicBezTo>
                  <a:cubicBezTo>
                    <a:pt x="63988" y="374157"/>
                    <a:pt x="133423" y="312255"/>
                    <a:pt x="211160" y="260291"/>
                  </a:cubicBezTo>
                  <a:cubicBezTo>
                    <a:pt x="276311" y="208751"/>
                    <a:pt x="350822" y="171588"/>
                    <a:pt x="426392" y="137756"/>
                  </a:cubicBezTo>
                  <a:cubicBezTo>
                    <a:pt x="542892" y="86639"/>
                    <a:pt x="669069" y="62639"/>
                    <a:pt x="791598" y="30182"/>
                  </a:cubicBezTo>
                  <a:cubicBezTo>
                    <a:pt x="851778" y="16702"/>
                    <a:pt x="913651" y="16226"/>
                    <a:pt x="974889" y="10940"/>
                  </a:cubicBezTo>
                  <a:cubicBezTo>
                    <a:pt x="1081500" y="-743"/>
                    <a:pt x="1189010" y="-3439"/>
                    <a:pt x="1296044" y="4649"/>
                  </a:cubicBezTo>
                  <a:cubicBezTo>
                    <a:pt x="1389117" y="8825"/>
                    <a:pt x="1482191" y="29864"/>
                    <a:pt x="1573783" y="46675"/>
                  </a:cubicBezTo>
                  <a:cubicBezTo>
                    <a:pt x="1608527" y="52331"/>
                    <a:pt x="1640626" y="57194"/>
                    <a:pt x="1675212" y="66128"/>
                  </a:cubicBezTo>
                  <a:cubicBezTo>
                    <a:pt x="1820057" y="109211"/>
                    <a:pt x="1966277" y="155941"/>
                    <a:pt x="2098536" y="230160"/>
                  </a:cubicBezTo>
                  <a:cubicBezTo>
                    <a:pt x="2160620" y="270282"/>
                    <a:pt x="2223762" y="308872"/>
                    <a:pt x="2281880" y="354809"/>
                  </a:cubicBezTo>
                  <a:cubicBezTo>
                    <a:pt x="2346185" y="404976"/>
                    <a:pt x="2413716" y="451072"/>
                    <a:pt x="2480665" y="497644"/>
                  </a:cubicBezTo>
                  <a:cubicBezTo>
                    <a:pt x="2446238" y="536762"/>
                    <a:pt x="2388861" y="632760"/>
                    <a:pt x="2380981" y="640795"/>
                  </a:cubicBezTo>
                  <a:cubicBezTo>
                    <a:pt x="2348141" y="686679"/>
                    <a:pt x="2324503" y="738273"/>
                    <a:pt x="2295206" y="786431"/>
                  </a:cubicBezTo>
                  <a:cubicBezTo>
                    <a:pt x="2279976" y="813708"/>
                    <a:pt x="2261837" y="839240"/>
                    <a:pt x="2245602" y="865936"/>
                  </a:cubicBezTo>
                  <a:cubicBezTo>
                    <a:pt x="2242746" y="871222"/>
                    <a:pt x="2238780" y="877777"/>
                    <a:pt x="2235766" y="884491"/>
                  </a:cubicBezTo>
                  <a:cubicBezTo>
                    <a:pt x="2230319" y="879363"/>
                    <a:pt x="2224291" y="874447"/>
                    <a:pt x="2218368" y="86963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4" name="Google Shape;94;p21"/>
            <p:cNvSpPr/>
            <p:nvPr/>
          </p:nvSpPr>
          <p:spPr>
            <a:xfrm>
              <a:off x="14707306" y="589275"/>
              <a:ext cx="1860300" cy="674189"/>
            </a:xfrm>
            <a:custGeom>
              <a:avLst/>
              <a:gdLst/>
              <a:ahLst/>
              <a:cxnLst/>
              <a:rect l="l" t="t" r="r" b="b"/>
              <a:pathLst>
                <a:path w="1860300" h="674189" extrusionOk="0">
                  <a:moveTo>
                    <a:pt x="1612969" y="610755"/>
                  </a:moveTo>
                  <a:cubicBezTo>
                    <a:pt x="1556014" y="557100"/>
                    <a:pt x="1489118" y="516501"/>
                    <a:pt x="1423068" y="475269"/>
                  </a:cubicBezTo>
                  <a:cubicBezTo>
                    <a:pt x="1383776" y="452961"/>
                    <a:pt x="1341893" y="436468"/>
                    <a:pt x="1300804" y="418124"/>
                  </a:cubicBezTo>
                  <a:cubicBezTo>
                    <a:pt x="1272617" y="402107"/>
                    <a:pt x="1243532" y="387834"/>
                    <a:pt x="1212701" y="377579"/>
                  </a:cubicBezTo>
                  <a:cubicBezTo>
                    <a:pt x="1181289" y="366266"/>
                    <a:pt x="1152204" y="348663"/>
                    <a:pt x="1119099" y="342478"/>
                  </a:cubicBezTo>
                  <a:cubicBezTo>
                    <a:pt x="975470" y="311660"/>
                    <a:pt x="827611" y="302514"/>
                    <a:pt x="681602" y="320805"/>
                  </a:cubicBezTo>
                  <a:cubicBezTo>
                    <a:pt x="566795" y="341633"/>
                    <a:pt x="455371" y="380328"/>
                    <a:pt x="354366" y="438794"/>
                  </a:cubicBezTo>
                  <a:cubicBezTo>
                    <a:pt x="295507" y="470511"/>
                    <a:pt x="235962" y="500960"/>
                    <a:pt x="180065" y="537752"/>
                  </a:cubicBezTo>
                  <a:cubicBezTo>
                    <a:pt x="172027" y="543831"/>
                    <a:pt x="145110" y="561329"/>
                    <a:pt x="127870" y="578879"/>
                  </a:cubicBezTo>
                  <a:cubicBezTo>
                    <a:pt x="120096" y="561381"/>
                    <a:pt x="113486" y="542615"/>
                    <a:pt x="106928" y="524748"/>
                  </a:cubicBezTo>
                  <a:cubicBezTo>
                    <a:pt x="87838" y="476485"/>
                    <a:pt x="79535" y="424679"/>
                    <a:pt x="59334" y="376733"/>
                  </a:cubicBezTo>
                  <a:cubicBezTo>
                    <a:pt x="39715" y="328206"/>
                    <a:pt x="17874" y="280577"/>
                    <a:pt x="0" y="231309"/>
                  </a:cubicBezTo>
                  <a:cubicBezTo>
                    <a:pt x="3808" y="229617"/>
                    <a:pt x="7509" y="227344"/>
                    <a:pt x="11581" y="225494"/>
                  </a:cubicBezTo>
                  <a:cubicBezTo>
                    <a:pt x="59757" y="201389"/>
                    <a:pt x="111000" y="177336"/>
                    <a:pt x="160551" y="154711"/>
                  </a:cubicBezTo>
                  <a:cubicBezTo>
                    <a:pt x="234481" y="121725"/>
                    <a:pt x="311584" y="96827"/>
                    <a:pt x="387258" y="68175"/>
                  </a:cubicBezTo>
                  <a:cubicBezTo>
                    <a:pt x="591755" y="-9691"/>
                    <a:pt x="815660" y="-13338"/>
                    <a:pt x="1030045" y="19753"/>
                  </a:cubicBezTo>
                  <a:cubicBezTo>
                    <a:pt x="1214023" y="29744"/>
                    <a:pt x="1396204" y="80651"/>
                    <a:pt x="1553370" y="177918"/>
                  </a:cubicBezTo>
                  <a:cubicBezTo>
                    <a:pt x="1644487" y="223432"/>
                    <a:pt x="1731479" y="274392"/>
                    <a:pt x="1810855" y="339148"/>
                  </a:cubicBezTo>
                  <a:cubicBezTo>
                    <a:pt x="1826561" y="351835"/>
                    <a:pt x="1841739" y="374143"/>
                    <a:pt x="1860300" y="385085"/>
                  </a:cubicBezTo>
                  <a:cubicBezTo>
                    <a:pt x="1843854" y="400151"/>
                    <a:pt x="1828095" y="433296"/>
                    <a:pt x="1820057" y="445349"/>
                  </a:cubicBezTo>
                  <a:cubicBezTo>
                    <a:pt x="1784943" y="499955"/>
                    <a:pt x="1745334" y="551761"/>
                    <a:pt x="1714186" y="608852"/>
                  </a:cubicBezTo>
                  <a:cubicBezTo>
                    <a:pt x="1700437" y="631054"/>
                    <a:pt x="1685788" y="652569"/>
                    <a:pt x="1671140" y="674190"/>
                  </a:cubicBezTo>
                  <a:cubicBezTo>
                    <a:pt x="1652948" y="651988"/>
                    <a:pt x="1634333" y="629944"/>
                    <a:pt x="1612969" y="61075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5" name="Google Shape;95;p21"/>
            <p:cNvSpPr/>
            <p:nvPr/>
          </p:nvSpPr>
          <p:spPr>
            <a:xfrm>
              <a:off x="14958920" y="1254217"/>
              <a:ext cx="1310956" cy="595808"/>
            </a:xfrm>
            <a:custGeom>
              <a:avLst/>
              <a:gdLst/>
              <a:ahLst/>
              <a:cxnLst/>
              <a:rect l="l" t="t" r="r" b="b"/>
              <a:pathLst>
                <a:path w="1310956" h="595808" extrusionOk="0">
                  <a:moveTo>
                    <a:pt x="1084408" y="537184"/>
                  </a:moveTo>
                  <a:cubicBezTo>
                    <a:pt x="895988" y="395407"/>
                    <a:pt x="645378" y="362104"/>
                    <a:pt x="415128" y="376430"/>
                  </a:cubicBezTo>
                  <a:cubicBezTo>
                    <a:pt x="357380" y="384624"/>
                    <a:pt x="299844" y="400165"/>
                    <a:pt x="246380" y="423795"/>
                  </a:cubicBezTo>
                  <a:cubicBezTo>
                    <a:pt x="204074" y="442719"/>
                    <a:pt x="167585" y="471582"/>
                    <a:pt x="127553" y="494577"/>
                  </a:cubicBezTo>
                  <a:cubicBezTo>
                    <a:pt x="126283" y="495635"/>
                    <a:pt x="124380" y="496798"/>
                    <a:pt x="122159" y="498066"/>
                  </a:cubicBezTo>
                  <a:cubicBezTo>
                    <a:pt x="122106" y="495846"/>
                    <a:pt x="121630" y="493414"/>
                    <a:pt x="120678" y="490930"/>
                  </a:cubicBezTo>
                  <a:cubicBezTo>
                    <a:pt x="102856" y="445944"/>
                    <a:pt x="90270" y="399108"/>
                    <a:pt x="73718" y="353699"/>
                  </a:cubicBezTo>
                  <a:cubicBezTo>
                    <a:pt x="51508" y="294176"/>
                    <a:pt x="24432" y="238195"/>
                    <a:pt x="6822" y="176557"/>
                  </a:cubicBezTo>
                  <a:cubicBezTo>
                    <a:pt x="4865" y="170848"/>
                    <a:pt x="3437" y="164769"/>
                    <a:pt x="0" y="159800"/>
                  </a:cubicBezTo>
                  <a:cubicBezTo>
                    <a:pt x="110736" y="88383"/>
                    <a:pt x="237813" y="44401"/>
                    <a:pt x="367480" y="22463"/>
                  </a:cubicBezTo>
                  <a:cubicBezTo>
                    <a:pt x="434165" y="8561"/>
                    <a:pt x="501432" y="-955"/>
                    <a:pt x="569756" y="1054"/>
                  </a:cubicBezTo>
                  <a:cubicBezTo>
                    <a:pt x="617350" y="-1378"/>
                    <a:pt x="664680" y="103"/>
                    <a:pt x="711640" y="8613"/>
                  </a:cubicBezTo>
                  <a:cubicBezTo>
                    <a:pt x="804131" y="21036"/>
                    <a:pt x="896147" y="42604"/>
                    <a:pt x="980494" y="83625"/>
                  </a:cubicBezTo>
                  <a:cubicBezTo>
                    <a:pt x="1039300" y="107096"/>
                    <a:pt x="1096994" y="134532"/>
                    <a:pt x="1150036" y="169474"/>
                  </a:cubicBezTo>
                  <a:cubicBezTo>
                    <a:pt x="1183404" y="193473"/>
                    <a:pt x="1213283" y="221966"/>
                    <a:pt x="1246017" y="246706"/>
                  </a:cubicBezTo>
                  <a:cubicBezTo>
                    <a:pt x="1268175" y="266635"/>
                    <a:pt x="1286737" y="290053"/>
                    <a:pt x="1308313" y="310563"/>
                  </a:cubicBezTo>
                  <a:cubicBezTo>
                    <a:pt x="1309212" y="311251"/>
                    <a:pt x="1310058" y="311885"/>
                    <a:pt x="1310957" y="312361"/>
                  </a:cubicBezTo>
                  <a:cubicBezTo>
                    <a:pt x="1305404" y="319920"/>
                    <a:pt x="1301227" y="328801"/>
                    <a:pt x="1296520" y="336624"/>
                  </a:cubicBezTo>
                  <a:cubicBezTo>
                    <a:pt x="1262199" y="397945"/>
                    <a:pt x="1235917" y="463441"/>
                    <a:pt x="1196308" y="521696"/>
                  </a:cubicBezTo>
                  <a:cubicBezTo>
                    <a:pt x="1184621" y="541308"/>
                    <a:pt x="1175366" y="562241"/>
                    <a:pt x="1165213" y="582699"/>
                  </a:cubicBezTo>
                  <a:cubicBezTo>
                    <a:pt x="1163997" y="586558"/>
                    <a:pt x="1161617" y="590998"/>
                    <a:pt x="1158761" y="595809"/>
                  </a:cubicBezTo>
                  <a:cubicBezTo>
                    <a:pt x="1130734" y="582065"/>
                    <a:pt x="1109686" y="555369"/>
                    <a:pt x="1084408" y="53718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6" name="Google Shape;96;p21"/>
            <p:cNvSpPr/>
            <p:nvPr/>
          </p:nvSpPr>
          <p:spPr>
            <a:xfrm>
              <a:off x="15300828" y="1969908"/>
              <a:ext cx="578312" cy="534183"/>
            </a:xfrm>
            <a:custGeom>
              <a:avLst/>
              <a:gdLst/>
              <a:ahLst/>
              <a:cxnLst/>
              <a:rect l="l" t="t" r="r" b="b"/>
              <a:pathLst>
                <a:path w="578312" h="534183" extrusionOk="0">
                  <a:moveTo>
                    <a:pt x="346094" y="533760"/>
                  </a:moveTo>
                  <a:cubicBezTo>
                    <a:pt x="244718" y="532545"/>
                    <a:pt x="134934" y="511188"/>
                    <a:pt x="63014" y="434115"/>
                  </a:cubicBezTo>
                  <a:cubicBezTo>
                    <a:pt x="28006" y="400706"/>
                    <a:pt x="11136" y="354081"/>
                    <a:pt x="1089" y="307721"/>
                  </a:cubicBezTo>
                  <a:cubicBezTo>
                    <a:pt x="-2613" y="260832"/>
                    <a:pt x="2940" y="211353"/>
                    <a:pt x="20602" y="167530"/>
                  </a:cubicBezTo>
                  <a:cubicBezTo>
                    <a:pt x="61428" y="57047"/>
                    <a:pt x="185649" y="12907"/>
                    <a:pt x="293899" y="749"/>
                  </a:cubicBezTo>
                  <a:cubicBezTo>
                    <a:pt x="355824" y="-3639"/>
                    <a:pt x="420605" y="11427"/>
                    <a:pt x="474651" y="41347"/>
                  </a:cubicBezTo>
                  <a:cubicBezTo>
                    <a:pt x="492737" y="54880"/>
                    <a:pt x="510612" y="69259"/>
                    <a:pt x="524096" y="87496"/>
                  </a:cubicBezTo>
                  <a:cubicBezTo>
                    <a:pt x="531923" y="97011"/>
                    <a:pt x="537106" y="108218"/>
                    <a:pt x="542394" y="119319"/>
                  </a:cubicBezTo>
                  <a:cubicBezTo>
                    <a:pt x="549692" y="133698"/>
                    <a:pt x="559739" y="146861"/>
                    <a:pt x="565133" y="162138"/>
                  </a:cubicBezTo>
                  <a:cubicBezTo>
                    <a:pt x="589830" y="240744"/>
                    <a:pt x="578090" y="328443"/>
                    <a:pt x="544298" y="402609"/>
                  </a:cubicBezTo>
                  <a:cubicBezTo>
                    <a:pt x="513361" y="480845"/>
                    <a:pt x="443504" y="534130"/>
                    <a:pt x="359473" y="534183"/>
                  </a:cubicBezTo>
                  <a:cubicBezTo>
                    <a:pt x="355031" y="534183"/>
                    <a:pt x="350589" y="534025"/>
                    <a:pt x="346094" y="533760"/>
                  </a:cubicBezTo>
                  <a:close/>
                  <a:moveTo>
                    <a:pt x="254131" y="37435"/>
                  </a:moveTo>
                  <a:cubicBezTo>
                    <a:pt x="182899" y="51602"/>
                    <a:pt x="110714" y="80835"/>
                    <a:pt x="67403" y="141839"/>
                  </a:cubicBezTo>
                  <a:cubicBezTo>
                    <a:pt x="38318" y="187829"/>
                    <a:pt x="29804" y="242436"/>
                    <a:pt x="30438" y="295932"/>
                  </a:cubicBezTo>
                  <a:cubicBezTo>
                    <a:pt x="35833" y="327439"/>
                    <a:pt x="46145" y="359315"/>
                    <a:pt x="63014" y="386591"/>
                  </a:cubicBezTo>
                  <a:cubicBezTo>
                    <a:pt x="131920" y="484123"/>
                    <a:pt x="259949" y="506272"/>
                    <a:pt x="372007" y="502783"/>
                  </a:cubicBezTo>
                  <a:cubicBezTo>
                    <a:pt x="417697" y="499611"/>
                    <a:pt x="461854" y="475717"/>
                    <a:pt x="489141" y="438925"/>
                  </a:cubicBezTo>
                  <a:cubicBezTo>
                    <a:pt x="519602" y="392248"/>
                    <a:pt x="540490" y="338328"/>
                    <a:pt x="546043" y="282664"/>
                  </a:cubicBezTo>
                  <a:cubicBezTo>
                    <a:pt x="547100" y="246770"/>
                    <a:pt x="548846" y="209661"/>
                    <a:pt x="537158" y="175195"/>
                  </a:cubicBezTo>
                  <a:cubicBezTo>
                    <a:pt x="529861" y="156059"/>
                    <a:pt x="517010" y="139724"/>
                    <a:pt x="509078" y="120852"/>
                  </a:cubicBezTo>
                  <a:cubicBezTo>
                    <a:pt x="498925" y="100976"/>
                    <a:pt x="482055" y="85752"/>
                    <a:pt x="464657" y="72325"/>
                  </a:cubicBezTo>
                  <a:cubicBezTo>
                    <a:pt x="451806" y="60378"/>
                    <a:pt x="435148" y="55567"/>
                    <a:pt x="418596" y="51444"/>
                  </a:cubicBezTo>
                  <a:cubicBezTo>
                    <a:pt x="412144" y="50387"/>
                    <a:pt x="405217" y="47955"/>
                    <a:pt x="402784" y="41294"/>
                  </a:cubicBezTo>
                  <a:cubicBezTo>
                    <a:pt x="375285" y="33841"/>
                    <a:pt x="346782" y="29612"/>
                    <a:pt x="318437" y="29612"/>
                  </a:cubicBezTo>
                  <a:cubicBezTo>
                    <a:pt x="296755" y="29665"/>
                    <a:pt x="275179" y="32096"/>
                    <a:pt x="254131" y="3743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97" name="Google Shape;97;p21"/>
            <p:cNvSpPr/>
            <p:nvPr/>
          </p:nvSpPr>
          <p:spPr>
            <a:xfrm>
              <a:off x="15331234" y="1999524"/>
              <a:ext cx="516454" cy="473484"/>
            </a:xfrm>
            <a:custGeom>
              <a:avLst/>
              <a:gdLst/>
              <a:ahLst/>
              <a:cxnLst/>
              <a:rect l="l" t="t" r="r" b="b"/>
              <a:pathLst>
                <a:path w="516454" h="473484" extrusionOk="0">
                  <a:moveTo>
                    <a:pt x="32608" y="356976"/>
                  </a:moveTo>
                  <a:cubicBezTo>
                    <a:pt x="15686" y="329699"/>
                    <a:pt x="5427" y="297823"/>
                    <a:pt x="33" y="266317"/>
                  </a:cubicBezTo>
                  <a:cubicBezTo>
                    <a:pt x="-602" y="212820"/>
                    <a:pt x="7859" y="158213"/>
                    <a:pt x="36998" y="112223"/>
                  </a:cubicBezTo>
                  <a:cubicBezTo>
                    <a:pt x="80361" y="51220"/>
                    <a:pt x="152546" y="21934"/>
                    <a:pt x="223726" y="7820"/>
                  </a:cubicBezTo>
                  <a:cubicBezTo>
                    <a:pt x="272325" y="-4550"/>
                    <a:pt x="323885" y="-1484"/>
                    <a:pt x="372378" y="11679"/>
                  </a:cubicBezTo>
                  <a:cubicBezTo>
                    <a:pt x="374811" y="18339"/>
                    <a:pt x="381739" y="20771"/>
                    <a:pt x="388190" y="21828"/>
                  </a:cubicBezTo>
                  <a:cubicBezTo>
                    <a:pt x="404795" y="25951"/>
                    <a:pt x="421400" y="30762"/>
                    <a:pt x="434251" y="42709"/>
                  </a:cubicBezTo>
                  <a:cubicBezTo>
                    <a:pt x="451649" y="56189"/>
                    <a:pt x="468572" y="71413"/>
                    <a:pt x="478672" y="91237"/>
                  </a:cubicBezTo>
                  <a:cubicBezTo>
                    <a:pt x="486657" y="110056"/>
                    <a:pt x="499508" y="126443"/>
                    <a:pt x="506806" y="145526"/>
                  </a:cubicBezTo>
                  <a:cubicBezTo>
                    <a:pt x="518493" y="180045"/>
                    <a:pt x="516748" y="217102"/>
                    <a:pt x="515690" y="253048"/>
                  </a:cubicBezTo>
                  <a:cubicBezTo>
                    <a:pt x="510137" y="308712"/>
                    <a:pt x="489249" y="362632"/>
                    <a:pt x="458735" y="409310"/>
                  </a:cubicBezTo>
                  <a:cubicBezTo>
                    <a:pt x="431395" y="446102"/>
                    <a:pt x="387291" y="469995"/>
                    <a:pt x="341601" y="473167"/>
                  </a:cubicBezTo>
                  <a:cubicBezTo>
                    <a:pt x="334514" y="473379"/>
                    <a:pt x="327322" y="473484"/>
                    <a:pt x="320130" y="473484"/>
                  </a:cubicBezTo>
                  <a:cubicBezTo>
                    <a:pt x="213572" y="473537"/>
                    <a:pt x="97125" y="448322"/>
                    <a:pt x="32608" y="35697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98" name="Google Shape;98;p21"/>
          <p:cNvSpPr/>
          <p:nvPr/>
        </p:nvSpPr>
        <p:spPr>
          <a:xfrm>
            <a:off x="528835" y="-43359"/>
            <a:ext cx="1195165" cy="1313476"/>
          </a:xfrm>
          <a:custGeom>
            <a:avLst/>
            <a:gdLst/>
            <a:ahLst/>
            <a:cxnLst/>
            <a:rect l="l" t="t" r="r" b="b"/>
            <a:pathLst>
              <a:path w="2390329" h="2626951" extrusionOk="0">
                <a:moveTo>
                  <a:pt x="1632629" y="1302823"/>
                </a:moveTo>
                <a:cubicBezTo>
                  <a:pt x="1637789" y="1199385"/>
                  <a:pt x="1634671" y="1095893"/>
                  <a:pt x="1633220" y="992401"/>
                </a:cubicBezTo>
                <a:cubicBezTo>
                  <a:pt x="1634940" y="975268"/>
                  <a:pt x="1629458" y="962325"/>
                  <a:pt x="1611237" y="959264"/>
                </a:cubicBezTo>
                <a:cubicBezTo>
                  <a:pt x="1584953" y="954645"/>
                  <a:pt x="1558025" y="953839"/>
                  <a:pt x="1531473" y="951262"/>
                </a:cubicBezTo>
                <a:cubicBezTo>
                  <a:pt x="1470145" y="948254"/>
                  <a:pt x="1409033" y="943044"/>
                  <a:pt x="1347597" y="941809"/>
                </a:cubicBezTo>
                <a:cubicBezTo>
                  <a:pt x="1279014" y="936761"/>
                  <a:pt x="1209677" y="935633"/>
                  <a:pt x="1140825" y="934935"/>
                </a:cubicBezTo>
                <a:cubicBezTo>
                  <a:pt x="1092236" y="933646"/>
                  <a:pt x="1043539" y="926825"/>
                  <a:pt x="995218" y="935579"/>
                </a:cubicBezTo>
                <a:cubicBezTo>
                  <a:pt x="983394" y="940359"/>
                  <a:pt x="971300" y="958673"/>
                  <a:pt x="982695" y="968609"/>
                </a:cubicBezTo>
                <a:cubicBezTo>
                  <a:pt x="982104" y="971401"/>
                  <a:pt x="981674" y="974140"/>
                  <a:pt x="980975" y="976665"/>
                </a:cubicBezTo>
                <a:cubicBezTo>
                  <a:pt x="974525" y="1009748"/>
                  <a:pt x="973181" y="1043475"/>
                  <a:pt x="970548" y="1076988"/>
                </a:cubicBezTo>
                <a:cubicBezTo>
                  <a:pt x="966409" y="1129620"/>
                  <a:pt x="961571" y="1182199"/>
                  <a:pt x="957164" y="1234777"/>
                </a:cubicBezTo>
                <a:cubicBezTo>
                  <a:pt x="949747" y="1328763"/>
                  <a:pt x="940556" y="1420493"/>
                  <a:pt x="935987" y="1515070"/>
                </a:cubicBezTo>
                <a:cubicBezTo>
                  <a:pt x="934751" y="1528443"/>
                  <a:pt x="933031" y="1546220"/>
                  <a:pt x="931579" y="1560828"/>
                </a:cubicBezTo>
                <a:cubicBezTo>
                  <a:pt x="929645" y="1573288"/>
                  <a:pt x="923356" y="1590366"/>
                  <a:pt x="940824" y="1593857"/>
                </a:cubicBezTo>
                <a:cubicBezTo>
                  <a:pt x="942867" y="1594878"/>
                  <a:pt x="945500" y="1595522"/>
                  <a:pt x="948564" y="1595468"/>
                </a:cubicBezTo>
                <a:cubicBezTo>
                  <a:pt x="999357" y="1595844"/>
                  <a:pt x="1044506" y="1601591"/>
                  <a:pt x="1094600" y="1607445"/>
                </a:cubicBezTo>
                <a:cubicBezTo>
                  <a:pt x="1200271" y="1615125"/>
                  <a:pt x="1305727" y="1625383"/>
                  <a:pt x="1411505" y="1632526"/>
                </a:cubicBezTo>
                <a:cubicBezTo>
                  <a:pt x="1438057" y="1634298"/>
                  <a:pt x="1464126" y="1639776"/>
                  <a:pt x="1490409" y="1643374"/>
                </a:cubicBezTo>
                <a:cubicBezTo>
                  <a:pt x="1520831" y="1647402"/>
                  <a:pt x="1551575" y="1646113"/>
                  <a:pt x="1582105" y="1648262"/>
                </a:cubicBezTo>
                <a:cubicBezTo>
                  <a:pt x="1616020" y="1647886"/>
                  <a:pt x="1608657" y="1577531"/>
                  <a:pt x="1612097" y="1552987"/>
                </a:cubicBezTo>
                <a:cubicBezTo>
                  <a:pt x="1613978" y="1527584"/>
                  <a:pt x="1615483" y="1501268"/>
                  <a:pt x="1616934" y="1475274"/>
                </a:cubicBezTo>
                <a:cubicBezTo>
                  <a:pt x="1620267" y="1417647"/>
                  <a:pt x="1630264" y="1360450"/>
                  <a:pt x="1632629" y="1302823"/>
                </a:cubicBezTo>
                <a:close/>
                <a:moveTo>
                  <a:pt x="2374904" y="801797"/>
                </a:moveTo>
                <a:cubicBezTo>
                  <a:pt x="2380333" y="836545"/>
                  <a:pt x="2387374" y="871239"/>
                  <a:pt x="2390330" y="906202"/>
                </a:cubicBezTo>
                <a:cubicBezTo>
                  <a:pt x="2309384" y="920595"/>
                  <a:pt x="2227793" y="930370"/>
                  <a:pt x="2145610" y="933646"/>
                </a:cubicBezTo>
                <a:cubicBezTo>
                  <a:pt x="2076489" y="938318"/>
                  <a:pt x="2006561" y="956686"/>
                  <a:pt x="1937870" y="967481"/>
                </a:cubicBezTo>
                <a:cubicBezTo>
                  <a:pt x="1898042" y="972798"/>
                  <a:pt x="1857945" y="979726"/>
                  <a:pt x="1820805" y="995784"/>
                </a:cubicBezTo>
                <a:cubicBezTo>
                  <a:pt x="1812635" y="999221"/>
                  <a:pt x="1803605" y="1003142"/>
                  <a:pt x="1798015" y="1010338"/>
                </a:cubicBezTo>
                <a:cubicBezTo>
                  <a:pt x="1791081" y="1023443"/>
                  <a:pt x="1794038" y="1039662"/>
                  <a:pt x="1791081" y="1054002"/>
                </a:cubicBezTo>
                <a:cubicBezTo>
                  <a:pt x="1785008" y="1127794"/>
                  <a:pt x="1777537" y="1202500"/>
                  <a:pt x="1769528" y="1276561"/>
                </a:cubicBezTo>
                <a:cubicBezTo>
                  <a:pt x="1760391" y="1344284"/>
                  <a:pt x="1751952" y="1412169"/>
                  <a:pt x="1751737" y="1480591"/>
                </a:cubicBezTo>
                <a:cubicBezTo>
                  <a:pt x="1750554" y="1506692"/>
                  <a:pt x="1748673" y="1532740"/>
                  <a:pt x="1748136" y="1558894"/>
                </a:cubicBezTo>
                <a:cubicBezTo>
                  <a:pt x="1747975" y="1576940"/>
                  <a:pt x="1745771" y="1595791"/>
                  <a:pt x="1753350" y="1612708"/>
                </a:cubicBezTo>
                <a:cubicBezTo>
                  <a:pt x="1759047" y="1624470"/>
                  <a:pt x="1772484" y="1629572"/>
                  <a:pt x="1785061" y="1628927"/>
                </a:cubicBezTo>
                <a:cubicBezTo>
                  <a:pt x="1802154" y="1631398"/>
                  <a:pt x="1819138" y="1631129"/>
                  <a:pt x="1836231" y="1629035"/>
                </a:cubicBezTo>
                <a:cubicBezTo>
                  <a:pt x="1885357" y="1628390"/>
                  <a:pt x="1934269" y="1625168"/>
                  <a:pt x="1983181" y="1619958"/>
                </a:cubicBezTo>
                <a:cubicBezTo>
                  <a:pt x="2106212" y="1614212"/>
                  <a:pt x="2229513" y="1618079"/>
                  <a:pt x="2352544" y="1619314"/>
                </a:cubicBezTo>
                <a:cubicBezTo>
                  <a:pt x="2350825" y="1663085"/>
                  <a:pt x="2349158" y="1706801"/>
                  <a:pt x="2349803" y="1750626"/>
                </a:cubicBezTo>
                <a:cubicBezTo>
                  <a:pt x="2349266" y="1769316"/>
                  <a:pt x="2351039" y="1788489"/>
                  <a:pt x="2347170" y="1806856"/>
                </a:cubicBezTo>
                <a:cubicBezTo>
                  <a:pt x="2346740" y="1807930"/>
                  <a:pt x="2345557" y="1810616"/>
                  <a:pt x="2344751" y="1811421"/>
                </a:cubicBezTo>
                <a:cubicBezTo>
                  <a:pt x="2193178" y="1810992"/>
                  <a:pt x="2041982" y="1824096"/>
                  <a:pt x="1890410" y="1823290"/>
                </a:cubicBezTo>
                <a:cubicBezTo>
                  <a:pt x="1862890" y="1823935"/>
                  <a:pt x="1835209" y="1825063"/>
                  <a:pt x="1808120" y="1829843"/>
                </a:cubicBezTo>
                <a:cubicBezTo>
                  <a:pt x="1789576" y="1832582"/>
                  <a:pt x="1780439" y="1843645"/>
                  <a:pt x="1782535" y="1862174"/>
                </a:cubicBezTo>
                <a:cubicBezTo>
                  <a:pt x="1782535" y="1894666"/>
                  <a:pt x="1782535" y="1927158"/>
                  <a:pt x="1782481" y="1959651"/>
                </a:cubicBezTo>
                <a:cubicBezTo>
                  <a:pt x="1781568" y="2021574"/>
                  <a:pt x="1783503" y="2083551"/>
                  <a:pt x="1780547" y="2145367"/>
                </a:cubicBezTo>
                <a:cubicBezTo>
                  <a:pt x="1776408" y="2222382"/>
                  <a:pt x="1766840" y="2299021"/>
                  <a:pt x="1760821" y="2375928"/>
                </a:cubicBezTo>
                <a:cubicBezTo>
                  <a:pt x="1756843" y="2427379"/>
                  <a:pt x="1751522" y="2478668"/>
                  <a:pt x="1748028" y="2530172"/>
                </a:cubicBezTo>
                <a:cubicBezTo>
                  <a:pt x="1743836" y="2558046"/>
                  <a:pt x="1748405" y="2589249"/>
                  <a:pt x="1735612" y="2614867"/>
                </a:cubicBezTo>
                <a:cubicBezTo>
                  <a:pt x="1685518" y="2612182"/>
                  <a:pt x="1635531" y="2621742"/>
                  <a:pt x="1585599" y="2617123"/>
                </a:cubicBezTo>
                <a:cubicBezTo>
                  <a:pt x="1587211" y="2523513"/>
                  <a:pt x="1590490" y="2432481"/>
                  <a:pt x="1597101" y="2338602"/>
                </a:cubicBezTo>
                <a:cubicBezTo>
                  <a:pt x="1607152" y="2230223"/>
                  <a:pt x="1613011" y="2120877"/>
                  <a:pt x="1612581" y="2011907"/>
                </a:cubicBezTo>
                <a:cubicBezTo>
                  <a:pt x="1614731" y="1964806"/>
                  <a:pt x="1618009" y="1916525"/>
                  <a:pt x="1615752" y="1868780"/>
                </a:cubicBezTo>
                <a:cubicBezTo>
                  <a:pt x="1615322" y="1847136"/>
                  <a:pt x="1613387" y="1821464"/>
                  <a:pt x="1585169" y="1824902"/>
                </a:cubicBezTo>
                <a:cubicBezTo>
                  <a:pt x="1555983" y="1823344"/>
                  <a:pt x="1526797" y="1823935"/>
                  <a:pt x="1497611" y="1822109"/>
                </a:cubicBezTo>
                <a:cubicBezTo>
                  <a:pt x="1462782" y="1817598"/>
                  <a:pt x="1423653" y="1813301"/>
                  <a:pt x="1387533" y="1813140"/>
                </a:cubicBezTo>
                <a:cubicBezTo>
                  <a:pt x="1347544" y="1810777"/>
                  <a:pt x="1307501" y="1811690"/>
                  <a:pt x="1267565" y="1809273"/>
                </a:cubicBezTo>
                <a:cubicBezTo>
                  <a:pt x="1216718" y="1803527"/>
                  <a:pt x="1165603" y="1805675"/>
                  <a:pt x="1114595" y="1805782"/>
                </a:cubicBezTo>
                <a:cubicBezTo>
                  <a:pt x="1051494" y="1805299"/>
                  <a:pt x="988446" y="1799337"/>
                  <a:pt x="925345" y="1803741"/>
                </a:cubicBezTo>
                <a:cubicBezTo>
                  <a:pt x="902555" y="1806319"/>
                  <a:pt x="877239" y="1802828"/>
                  <a:pt x="856492" y="1813892"/>
                </a:cubicBezTo>
                <a:cubicBezTo>
                  <a:pt x="849451" y="1817920"/>
                  <a:pt x="846065" y="1825653"/>
                  <a:pt x="845258" y="1833495"/>
                </a:cubicBezTo>
                <a:cubicBezTo>
                  <a:pt x="843055" y="1853044"/>
                  <a:pt x="841657" y="1872646"/>
                  <a:pt x="838594" y="1892035"/>
                </a:cubicBezTo>
                <a:cubicBezTo>
                  <a:pt x="827951" y="1975333"/>
                  <a:pt x="820211" y="2059061"/>
                  <a:pt x="805645" y="2141822"/>
                </a:cubicBezTo>
                <a:cubicBezTo>
                  <a:pt x="790381" y="2243864"/>
                  <a:pt x="774256" y="2345638"/>
                  <a:pt x="757271" y="2447357"/>
                </a:cubicBezTo>
                <a:cubicBezTo>
                  <a:pt x="752380" y="2486241"/>
                  <a:pt x="747757" y="2525178"/>
                  <a:pt x="743619" y="2564115"/>
                </a:cubicBezTo>
                <a:cubicBezTo>
                  <a:pt x="740716" y="2585168"/>
                  <a:pt x="741146" y="2608423"/>
                  <a:pt x="729590" y="2626951"/>
                </a:cubicBezTo>
                <a:cubicBezTo>
                  <a:pt x="721582" y="2626038"/>
                  <a:pt x="713519" y="2625179"/>
                  <a:pt x="705457" y="2624803"/>
                </a:cubicBezTo>
                <a:cubicBezTo>
                  <a:pt x="675196" y="2622279"/>
                  <a:pt x="643377" y="2628777"/>
                  <a:pt x="614030" y="2620345"/>
                </a:cubicBezTo>
                <a:cubicBezTo>
                  <a:pt x="624135" y="2527219"/>
                  <a:pt x="629563" y="2433716"/>
                  <a:pt x="638916" y="2340482"/>
                </a:cubicBezTo>
                <a:cubicBezTo>
                  <a:pt x="646709" y="2262071"/>
                  <a:pt x="657083" y="2183928"/>
                  <a:pt x="662888" y="2105356"/>
                </a:cubicBezTo>
                <a:cubicBezTo>
                  <a:pt x="666381" y="2059061"/>
                  <a:pt x="667886" y="2015666"/>
                  <a:pt x="673208" y="1968727"/>
                </a:cubicBezTo>
                <a:cubicBezTo>
                  <a:pt x="676755" y="1935966"/>
                  <a:pt x="683474" y="1903581"/>
                  <a:pt x="687344" y="1870820"/>
                </a:cubicBezTo>
                <a:cubicBezTo>
                  <a:pt x="689332" y="1850251"/>
                  <a:pt x="693740" y="1819800"/>
                  <a:pt x="669875" y="1810508"/>
                </a:cubicBezTo>
                <a:cubicBezTo>
                  <a:pt x="628273" y="1807286"/>
                  <a:pt x="585758" y="1810670"/>
                  <a:pt x="543995" y="1812925"/>
                </a:cubicBezTo>
                <a:cubicBezTo>
                  <a:pt x="452137" y="1818833"/>
                  <a:pt x="359689" y="1819585"/>
                  <a:pt x="268154" y="1831293"/>
                </a:cubicBezTo>
                <a:cubicBezTo>
                  <a:pt x="214459" y="1839939"/>
                  <a:pt x="160334" y="1840476"/>
                  <a:pt x="106154" y="1838382"/>
                </a:cubicBezTo>
                <a:cubicBezTo>
                  <a:pt x="70841" y="1837415"/>
                  <a:pt x="34991" y="1841228"/>
                  <a:pt x="0" y="1835643"/>
                </a:cubicBezTo>
                <a:cubicBezTo>
                  <a:pt x="645" y="1810616"/>
                  <a:pt x="1666" y="1785535"/>
                  <a:pt x="2042" y="1760508"/>
                </a:cubicBezTo>
                <a:cubicBezTo>
                  <a:pt x="4354" y="1725867"/>
                  <a:pt x="-860" y="1689078"/>
                  <a:pt x="9890" y="1655834"/>
                </a:cubicBezTo>
                <a:cubicBezTo>
                  <a:pt x="9944" y="1655834"/>
                  <a:pt x="9944" y="1655780"/>
                  <a:pt x="9944" y="1655780"/>
                </a:cubicBezTo>
                <a:cubicBezTo>
                  <a:pt x="99382" y="1655082"/>
                  <a:pt x="187584" y="1639937"/>
                  <a:pt x="276915" y="1636231"/>
                </a:cubicBezTo>
                <a:cubicBezTo>
                  <a:pt x="359635" y="1630539"/>
                  <a:pt x="442785" y="1630754"/>
                  <a:pt x="524430" y="1614588"/>
                </a:cubicBezTo>
                <a:cubicBezTo>
                  <a:pt x="565118" y="1609378"/>
                  <a:pt x="606129" y="1607713"/>
                  <a:pt x="647032" y="1604276"/>
                </a:cubicBezTo>
                <a:cubicBezTo>
                  <a:pt x="666113" y="1602289"/>
                  <a:pt x="685946" y="1602665"/>
                  <a:pt x="703791" y="1594824"/>
                </a:cubicBezTo>
                <a:cubicBezTo>
                  <a:pt x="710671" y="1592085"/>
                  <a:pt x="716368" y="1585962"/>
                  <a:pt x="717228" y="1578443"/>
                </a:cubicBezTo>
                <a:cubicBezTo>
                  <a:pt x="719485" y="1560291"/>
                  <a:pt x="722657" y="1542353"/>
                  <a:pt x="726419" y="1524469"/>
                </a:cubicBezTo>
                <a:cubicBezTo>
                  <a:pt x="730397" y="1496004"/>
                  <a:pt x="734213" y="1469151"/>
                  <a:pt x="740824" y="1440741"/>
                </a:cubicBezTo>
                <a:cubicBezTo>
                  <a:pt x="744963" y="1416197"/>
                  <a:pt x="745393" y="1391116"/>
                  <a:pt x="747919" y="1366411"/>
                </a:cubicBezTo>
                <a:cubicBezTo>
                  <a:pt x="754261" y="1285905"/>
                  <a:pt x="764473" y="1205722"/>
                  <a:pt x="770762" y="1125163"/>
                </a:cubicBezTo>
                <a:cubicBezTo>
                  <a:pt x="774525" y="1084507"/>
                  <a:pt x="776298" y="1043636"/>
                  <a:pt x="781781" y="1003195"/>
                </a:cubicBezTo>
                <a:cubicBezTo>
                  <a:pt x="783823" y="976826"/>
                  <a:pt x="797744" y="945408"/>
                  <a:pt x="780921" y="921723"/>
                </a:cubicBezTo>
                <a:cubicBezTo>
                  <a:pt x="774041" y="914312"/>
                  <a:pt x="763237" y="915547"/>
                  <a:pt x="754046" y="915869"/>
                </a:cubicBezTo>
                <a:cubicBezTo>
                  <a:pt x="733783" y="916621"/>
                  <a:pt x="713573" y="918662"/>
                  <a:pt x="693417" y="920434"/>
                </a:cubicBezTo>
                <a:cubicBezTo>
                  <a:pt x="603387" y="924032"/>
                  <a:pt x="513626" y="931390"/>
                  <a:pt x="424134" y="941541"/>
                </a:cubicBezTo>
                <a:cubicBezTo>
                  <a:pt x="335663" y="945676"/>
                  <a:pt x="247085" y="941648"/>
                  <a:pt x="158506" y="943206"/>
                </a:cubicBezTo>
                <a:cubicBezTo>
                  <a:pt x="123945" y="941863"/>
                  <a:pt x="89869" y="948254"/>
                  <a:pt x="55362" y="946482"/>
                </a:cubicBezTo>
                <a:cubicBezTo>
                  <a:pt x="56544" y="892668"/>
                  <a:pt x="52244" y="838156"/>
                  <a:pt x="61005" y="784879"/>
                </a:cubicBezTo>
                <a:cubicBezTo>
                  <a:pt x="129052" y="785041"/>
                  <a:pt x="196668" y="776985"/>
                  <a:pt x="264392" y="770862"/>
                </a:cubicBezTo>
                <a:cubicBezTo>
                  <a:pt x="333298" y="763988"/>
                  <a:pt x="402581" y="761464"/>
                  <a:pt x="471111" y="751582"/>
                </a:cubicBezTo>
                <a:cubicBezTo>
                  <a:pt x="528354" y="744492"/>
                  <a:pt x="587155" y="743365"/>
                  <a:pt x="645150" y="734181"/>
                </a:cubicBezTo>
                <a:cubicBezTo>
                  <a:pt x="672831" y="730260"/>
                  <a:pt x="700835" y="730207"/>
                  <a:pt x="728515" y="726501"/>
                </a:cubicBezTo>
                <a:cubicBezTo>
                  <a:pt x="748134" y="723278"/>
                  <a:pt x="767268" y="717747"/>
                  <a:pt x="786833" y="713880"/>
                </a:cubicBezTo>
                <a:cubicBezTo>
                  <a:pt x="803227" y="710604"/>
                  <a:pt x="805430" y="694438"/>
                  <a:pt x="804785" y="680421"/>
                </a:cubicBezTo>
                <a:cubicBezTo>
                  <a:pt x="805753" y="639873"/>
                  <a:pt x="809085" y="599432"/>
                  <a:pt x="813600" y="559098"/>
                </a:cubicBezTo>
                <a:cubicBezTo>
                  <a:pt x="821931" y="459688"/>
                  <a:pt x="841335" y="361781"/>
                  <a:pt x="850633" y="262532"/>
                </a:cubicBezTo>
                <a:cubicBezTo>
                  <a:pt x="858319" y="179986"/>
                  <a:pt x="865253" y="100339"/>
                  <a:pt x="877508" y="18276"/>
                </a:cubicBezTo>
                <a:cubicBezTo>
                  <a:pt x="877830" y="17846"/>
                  <a:pt x="878153" y="17470"/>
                  <a:pt x="878475" y="17041"/>
                </a:cubicBezTo>
                <a:cubicBezTo>
                  <a:pt x="902286" y="12959"/>
                  <a:pt x="928731" y="14517"/>
                  <a:pt x="953294" y="10327"/>
                </a:cubicBezTo>
                <a:cubicBezTo>
                  <a:pt x="982587" y="7535"/>
                  <a:pt x="1011612" y="-2669"/>
                  <a:pt x="1041228" y="660"/>
                </a:cubicBezTo>
                <a:cubicBezTo>
                  <a:pt x="1031123" y="73755"/>
                  <a:pt x="1026554" y="147440"/>
                  <a:pt x="1016933" y="220641"/>
                </a:cubicBezTo>
                <a:cubicBezTo>
                  <a:pt x="999518" y="325959"/>
                  <a:pt x="988930" y="432459"/>
                  <a:pt x="979792" y="538744"/>
                </a:cubicBezTo>
                <a:cubicBezTo>
                  <a:pt x="977696" y="573760"/>
                  <a:pt x="971999" y="608723"/>
                  <a:pt x="964796" y="643149"/>
                </a:cubicBezTo>
                <a:cubicBezTo>
                  <a:pt x="961679" y="670378"/>
                  <a:pt x="954477" y="701420"/>
                  <a:pt x="993176" y="697714"/>
                </a:cubicBezTo>
                <a:cubicBezTo>
                  <a:pt x="1029242" y="700238"/>
                  <a:pt x="1065361" y="700990"/>
                  <a:pt x="1101480" y="702226"/>
                </a:cubicBezTo>
                <a:cubicBezTo>
                  <a:pt x="1123518" y="704159"/>
                  <a:pt x="1149801" y="707274"/>
                  <a:pt x="1172805" y="706791"/>
                </a:cubicBezTo>
                <a:cubicBezTo>
                  <a:pt x="1207850" y="706629"/>
                  <a:pt x="1242733" y="706576"/>
                  <a:pt x="1277562" y="711248"/>
                </a:cubicBezTo>
                <a:cubicBezTo>
                  <a:pt x="1342223" y="717800"/>
                  <a:pt x="1406560" y="725427"/>
                  <a:pt x="1471758" y="722741"/>
                </a:cubicBezTo>
                <a:cubicBezTo>
                  <a:pt x="1497289" y="722526"/>
                  <a:pt x="1522927" y="723117"/>
                  <a:pt x="1548404" y="721345"/>
                </a:cubicBezTo>
                <a:cubicBezTo>
                  <a:pt x="1561143" y="720217"/>
                  <a:pt x="1575171" y="719949"/>
                  <a:pt x="1586136" y="712698"/>
                </a:cubicBezTo>
                <a:cubicBezTo>
                  <a:pt x="1601831" y="702226"/>
                  <a:pt x="1596241" y="680421"/>
                  <a:pt x="1598767" y="664255"/>
                </a:cubicBezTo>
                <a:cubicBezTo>
                  <a:pt x="1603604" y="608078"/>
                  <a:pt x="1611398" y="549216"/>
                  <a:pt x="1617311" y="492664"/>
                </a:cubicBezTo>
                <a:cubicBezTo>
                  <a:pt x="1621879" y="436433"/>
                  <a:pt x="1632360" y="380847"/>
                  <a:pt x="1635639" y="324456"/>
                </a:cubicBezTo>
                <a:cubicBezTo>
                  <a:pt x="1638649" y="269138"/>
                  <a:pt x="1652892" y="218439"/>
                  <a:pt x="1662943" y="163283"/>
                </a:cubicBezTo>
                <a:cubicBezTo>
                  <a:pt x="1671651" y="123755"/>
                  <a:pt x="1670307" y="80790"/>
                  <a:pt x="1689711" y="44431"/>
                </a:cubicBezTo>
                <a:cubicBezTo>
                  <a:pt x="1723895" y="47170"/>
                  <a:pt x="1757757" y="54367"/>
                  <a:pt x="1792210" y="53024"/>
                </a:cubicBezTo>
                <a:cubicBezTo>
                  <a:pt x="1806131" y="53078"/>
                  <a:pt x="1819891" y="48781"/>
                  <a:pt x="1833758" y="50500"/>
                </a:cubicBezTo>
                <a:cubicBezTo>
                  <a:pt x="1833758" y="50553"/>
                  <a:pt x="1833758" y="50553"/>
                  <a:pt x="1833758" y="50553"/>
                </a:cubicBezTo>
                <a:cubicBezTo>
                  <a:pt x="1829136" y="135839"/>
                  <a:pt x="1822578" y="220641"/>
                  <a:pt x="1811398" y="305658"/>
                </a:cubicBezTo>
                <a:cubicBezTo>
                  <a:pt x="1808174" y="361191"/>
                  <a:pt x="1802637" y="417904"/>
                  <a:pt x="1794790" y="473759"/>
                </a:cubicBezTo>
                <a:cubicBezTo>
                  <a:pt x="1789738" y="517530"/>
                  <a:pt x="1786674" y="561569"/>
                  <a:pt x="1778558" y="604963"/>
                </a:cubicBezTo>
                <a:cubicBezTo>
                  <a:pt x="1771033" y="650345"/>
                  <a:pt x="1747652" y="690947"/>
                  <a:pt x="1738192" y="735738"/>
                </a:cubicBezTo>
                <a:cubicBezTo>
                  <a:pt x="1736365" y="747554"/>
                  <a:pt x="1731689" y="760282"/>
                  <a:pt x="1735720" y="772097"/>
                </a:cubicBezTo>
                <a:cubicBezTo>
                  <a:pt x="1747383" y="800293"/>
                  <a:pt x="1834134" y="783053"/>
                  <a:pt x="1861493" y="783376"/>
                </a:cubicBezTo>
                <a:cubicBezTo>
                  <a:pt x="1922390" y="783107"/>
                  <a:pt x="1982052" y="768445"/>
                  <a:pt x="2042305" y="762054"/>
                </a:cubicBezTo>
                <a:cubicBezTo>
                  <a:pt x="2118790" y="754965"/>
                  <a:pt x="2194146" y="747983"/>
                  <a:pt x="2270953" y="741216"/>
                </a:cubicBezTo>
                <a:cubicBezTo>
                  <a:pt x="2302074" y="738961"/>
                  <a:pt x="2332980" y="731979"/>
                  <a:pt x="2364262" y="733214"/>
                </a:cubicBezTo>
                <a:cubicBezTo>
                  <a:pt x="2364531" y="756415"/>
                  <a:pt x="2369744" y="779187"/>
                  <a:pt x="2374904" y="80179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99"/>
        <p:cNvGrpSpPr/>
        <p:nvPr/>
      </p:nvGrpSpPr>
      <p:grpSpPr>
        <a:xfrm>
          <a:off x="0" y="0"/>
          <a:ext cx="0" cy="0"/>
          <a:chOff x="0" y="0"/>
          <a:chExt cx="0" cy="0"/>
        </a:xfrm>
      </p:grpSpPr>
      <p:sp>
        <p:nvSpPr>
          <p:cNvPr id="100" name="Google Shape;100;p22"/>
          <p:cNvSpPr>
            <a:spLocks noGrp="1"/>
          </p:cNvSpPr>
          <p:nvPr>
            <p:ph type="pic" idx="2"/>
          </p:nvPr>
        </p:nvSpPr>
        <p:spPr>
          <a:xfrm>
            <a:off x="893125" y="514350"/>
            <a:ext cx="3526500" cy="4105800"/>
          </a:xfrm>
          <a:prstGeom prst="rect">
            <a:avLst/>
          </a:prstGeom>
          <a:noFill/>
          <a:ln>
            <a:noFill/>
          </a:ln>
        </p:spPr>
      </p:sp>
      <p:sp>
        <p:nvSpPr>
          <p:cNvPr id="101" name="Google Shape;101;p22"/>
          <p:cNvSpPr/>
          <p:nvPr/>
        </p:nvSpPr>
        <p:spPr>
          <a:xfrm rot="-5400000">
            <a:off x="-2376450" y="2376450"/>
            <a:ext cx="5143500" cy="390600"/>
          </a:xfrm>
          <a:prstGeom prst="rect">
            <a:avLst/>
          </a:prstGeom>
          <a:solidFill>
            <a:schemeClr val="accent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2"/>
          <p:cNvSpPr/>
          <p:nvPr/>
        </p:nvSpPr>
        <p:spPr>
          <a:xfrm>
            <a:off x="3403896" y="3330152"/>
            <a:ext cx="1381612" cy="1614752"/>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707174" y="1373360"/>
                </a:move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03" name="Google Shape;103;p22"/>
          <p:cNvGrpSpPr/>
          <p:nvPr/>
        </p:nvGrpSpPr>
        <p:grpSpPr>
          <a:xfrm>
            <a:off x="3403896" y="3330152"/>
            <a:ext cx="1381612" cy="1614752"/>
            <a:chOff x="6807792" y="6660303"/>
            <a:chExt cx="2763224" cy="3229504"/>
          </a:xfrm>
        </p:grpSpPr>
        <p:grpSp>
          <p:nvGrpSpPr>
            <p:cNvPr id="104" name="Google Shape;104;p22"/>
            <p:cNvGrpSpPr/>
            <p:nvPr/>
          </p:nvGrpSpPr>
          <p:grpSpPr>
            <a:xfrm>
              <a:off x="6807792" y="6660303"/>
              <a:ext cx="2763224" cy="3229504"/>
              <a:chOff x="6807792" y="6660303"/>
              <a:chExt cx="2763224" cy="3229504"/>
            </a:xfrm>
          </p:grpSpPr>
          <p:sp>
            <p:nvSpPr>
              <p:cNvPr id="105" name="Google Shape;105;p22"/>
              <p:cNvSpPr/>
              <p:nvPr/>
            </p:nvSpPr>
            <p:spPr>
              <a:xfrm>
                <a:off x="6807792" y="6660303"/>
                <a:ext cx="2763224" cy="3229504"/>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1401472" y="51749"/>
                    </a:moveTo>
                    <a:cubicBezTo>
                      <a:pt x="1451937" y="43740"/>
                      <a:pt x="1502919" y="40446"/>
                      <a:pt x="1553708" y="34569"/>
                    </a:cubicBezTo>
                    <a:cubicBezTo>
                      <a:pt x="1574126" y="33600"/>
                      <a:pt x="1596613" y="33858"/>
                      <a:pt x="1618840" y="34117"/>
                    </a:cubicBezTo>
                    <a:cubicBezTo>
                      <a:pt x="1631247" y="34246"/>
                      <a:pt x="1643524" y="34375"/>
                      <a:pt x="1655348" y="34310"/>
                    </a:cubicBezTo>
                    <a:cubicBezTo>
                      <a:pt x="1692503" y="34375"/>
                      <a:pt x="1729721" y="34181"/>
                      <a:pt x="1766940" y="36442"/>
                    </a:cubicBezTo>
                    <a:cubicBezTo>
                      <a:pt x="1860375" y="44580"/>
                      <a:pt x="1950837" y="70545"/>
                      <a:pt x="2041687" y="92311"/>
                    </a:cubicBezTo>
                    <a:cubicBezTo>
                      <a:pt x="2142553" y="118598"/>
                      <a:pt x="2241544" y="149601"/>
                      <a:pt x="2330262" y="206439"/>
                    </a:cubicBezTo>
                    <a:cubicBezTo>
                      <a:pt x="2371035" y="237635"/>
                      <a:pt x="2413746" y="266248"/>
                      <a:pt x="2452903" y="299446"/>
                    </a:cubicBezTo>
                    <a:cubicBezTo>
                      <a:pt x="2485922" y="331418"/>
                      <a:pt x="2523335" y="363841"/>
                      <a:pt x="2554350" y="398848"/>
                    </a:cubicBezTo>
                    <a:cubicBezTo>
                      <a:pt x="2622456" y="480036"/>
                      <a:pt x="2677573" y="577177"/>
                      <a:pt x="2698896" y="681940"/>
                    </a:cubicBezTo>
                    <a:cubicBezTo>
                      <a:pt x="2715567" y="753956"/>
                      <a:pt x="2730041" y="824809"/>
                      <a:pt x="2729460" y="899538"/>
                    </a:cubicBezTo>
                    <a:cubicBezTo>
                      <a:pt x="2729330" y="995517"/>
                      <a:pt x="2724807" y="1092077"/>
                      <a:pt x="2705099" y="1186182"/>
                    </a:cubicBezTo>
                    <a:cubicBezTo>
                      <a:pt x="2685779" y="1293399"/>
                      <a:pt x="2649142" y="1396289"/>
                      <a:pt x="2602166" y="1494528"/>
                    </a:cubicBezTo>
                    <a:cubicBezTo>
                      <a:pt x="2570246" y="1572292"/>
                      <a:pt x="2528439" y="1647990"/>
                      <a:pt x="2469510" y="1708574"/>
                    </a:cubicBezTo>
                    <a:cubicBezTo>
                      <a:pt x="2449220" y="1734474"/>
                      <a:pt x="2420272" y="1749975"/>
                      <a:pt x="2391389" y="1764379"/>
                    </a:cubicBezTo>
                    <a:cubicBezTo>
                      <a:pt x="2378401" y="1770773"/>
                      <a:pt x="2364832" y="1776650"/>
                      <a:pt x="2350164" y="1777361"/>
                    </a:cubicBezTo>
                    <a:cubicBezTo>
                      <a:pt x="2316693" y="1776844"/>
                      <a:pt x="2282059" y="1775165"/>
                      <a:pt x="2252723" y="1756757"/>
                    </a:cubicBezTo>
                    <a:cubicBezTo>
                      <a:pt x="2224098" y="1734926"/>
                      <a:pt x="2204649" y="1696302"/>
                      <a:pt x="2211369" y="1660004"/>
                    </a:cubicBezTo>
                    <a:cubicBezTo>
                      <a:pt x="2221513" y="1624415"/>
                      <a:pt x="2237603" y="1590635"/>
                      <a:pt x="2251108" y="1556145"/>
                    </a:cubicBezTo>
                    <a:cubicBezTo>
                      <a:pt x="2265582" y="1517586"/>
                      <a:pt x="2280573" y="1479285"/>
                      <a:pt x="2298794" y="1442276"/>
                    </a:cubicBezTo>
                    <a:cubicBezTo>
                      <a:pt x="2349195" y="1331377"/>
                      <a:pt x="2386155" y="1214343"/>
                      <a:pt x="2407349" y="1094402"/>
                    </a:cubicBezTo>
                    <a:cubicBezTo>
                      <a:pt x="2437331" y="921111"/>
                      <a:pt x="2416525" y="738519"/>
                      <a:pt x="2338533" y="580083"/>
                    </a:cubicBezTo>
                    <a:cubicBezTo>
                      <a:pt x="2283416" y="479261"/>
                      <a:pt x="2204132" y="391033"/>
                      <a:pt x="2111472" y="323215"/>
                    </a:cubicBezTo>
                    <a:cubicBezTo>
                      <a:pt x="2059715" y="287175"/>
                      <a:pt x="2003693" y="257658"/>
                      <a:pt x="1947929" y="228334"/>
                    </a:cubicBezTo>
                    <a:cubicBezTo>
                      <a:pt x="1890292" y="198494"/>
                      <a:pt x="1832525" y="168138"/>
                      <a:pt x="1770106" y="149472"/>
                    </a:cubicBezTo>
                    <a:cubicBezTo>
                      <a:pt x="1684619" y="121505"/>
                      <a:pt x="1594933" y="111042"/>
                      <a:pt x="1506021" y="100320"/>
                    </a:cubicBezTo>
                    <a:cubicBezTo>
                      <a:pt x="1458205" y="94055"/>
                      <a:pt x="1410066" y="90890"/>
                      <a:pt x="1361927" y="90890"/>
                    </a:cubicBezTo>
                    <a:cubicBezTo>
                      <a:pt x="1314887" y="90890"/>
                      <a:pt x="1267911" y="93926"/>
                      <a:pt x="1221194" y="100191"/>
                    </a:cubicBezTo>
                    <a:cubicBezTo>
                      <a:pt x="1280511" y="80943"/>
                      <a:pt x="1339183" y="59565"/>
                      <a:pt x="1401472" y="51749"/>
                    </a:cubicBezTo>
                    <a:close/>
                    <a:moveTo>
                      <a:pt x="2179449" y="1650380"/>
                    </a:move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lose/>
                    <a:moveTo>
                      <a:pt x="464993" y="850064"/>
                    </a:moveTo>
                    <a:cubicBezTo>
                      <a:pt x="490517" y="764290"/>
                      <a:pt x="527348" y="682715"/>
                      <a:pt x="566957" y="602625"/>
                    </a:cubicBezTo>
                    <a:cubicBezTo>
                      <a:pt x="628665" y="467699"/>
                      <a:pt x="712214" y="334324"/>
                      <a:pt x="843255" y="257399"/>
                    </a:cubicBezTo>
                    <a:cubicBezTo>
                      <a:pt x="932748" y="203597"/>
                      <a:pt x="1033291" y="169365"/>
                      <a:pt x="1135513" y="148438"/>
                    </a:cubicBezTo>
                    <a:cubicBezTo>
                      <a:pt x="1218609" y="130031"/>
                      <a:pt x="1303385" y="122668"/>
                      <a:pt x="1388161" y="124670"/>
                    </a:cubicBezTo>
                    <a:cubicBezTo>
                      <a:pt x="1339183" y="148245"/>
                      <a:pt x="1295244" y="180926"/>
                      <a:pt x="1249173" y="209539"/>
                    </a:cubicBezTo>
                    <a:cubicBezTo>
                      <a:pt x="1194895" y="251328"/>
                      <a:pt x="1139261" y="292277"/>
                      <a:pt x="1091186" y="341300"/>
                    </a:cubicBezTo>
                    <a:cubicBezTo>
                      <a:pt x="1053709" y="381603"/>
                      <a:pt x="1021207" y="426234"/>
                      <a:pt x="986573" y="469056"/>
                    </a:cubicBezTo>
                    <a:cubicBezTo>
                      <a:pt x="954782" y="513428"/>
                      <a:pt x="926351" y="560449"/>
                      <a:pt x="898566" y="607404"/>
                    </a:cubicBezTo>
                    <a:cubicBezTo>
                      <a:pt x="854951" y="691111"/>
                      <a:pt x="808750" y="773914"/>
                      <a:pt x="772759" y="861173"/>
                    </a:cubicBezTo>
                    <a:cubicBezTo>
                      <a:pt x="741291" y="949982"/>
                      <a:pt x="717448" y="1041568"/>
                      <a:pt x="698838" y="1133866"/>
                    </a:cubicBezTo>
                    <a:cubicBezTo>
                      <a:pt x="688241" y="1186053"/>
                      <a:pt x="680035" y="1238757"/>
                      <a:pt x="676352" y="1291914"/>
                    </a:cubicBezTo>
                    <a:cubicBezTo>
                      <a:pt x="674866" y="1319493"/>
                      <a:pt x="670860" y="1348106"/>
                      <a:pt x="676094" y="1375362"/>
                    </a:cubicBezTo>
                    <a:cubicBezTo>
                      <a:pt x="677386" y="1379883"/>
                      <a:pt x="680423" y="1382919"/>
                      <a:pt x="684106" y="1384598"/>
                    </a:cubicBezTo>
                    <a:cubicBezTo>
                      <a:pt x="678420" y="1458358"/>
                      <a:pt x="631121" y="1510804"/>
                      <a:pt x="553000" y="1499630"/>
                    </a:cubicBezTo>
                    <a:cubicBezTo>
                      <a:pt x="410651" y="1488586"/>
                      <a:pt x="408971" y="1399260"/>
                      <a:pt x="394562" y="1284938"/>
                    </a:cubicBezTo>
                    <a:cubicBezTo>
                      <a:pt x="395402" y="1239403"/>
                      <a:pt x="395790" y="1193739"/>
                      <a:pt x="398503" y="1148333"/>
                    </a:cubicBezTo>
                    <a:cubicBezTo>
                      <a:pt x="409488" y="1047575"/>
                      <a:pt x="434947" y="947269"/>
                      <a:pt x="464993" y="850064"/>
                    </a:cubicBezTo>
                    <a:close/>
                    <a:moveTo>
                      <a:pt x="67605" y="2391662"/>
                    </a:moveTo>
                    <a:cubicBezTo>
                      <a:pt x="34263" y="2296782"/>
                      <a:pt x="26703" y="2194990"/>
                      <a:pt x="38463" y="2095459"/>
                    </a:cubicBezTo>
                    <a:cubicBezTo>
                      <a:pt x="45248" y="2026221"/>
                      <a:pt x="55005" y="1956788"/>
                      <a:pt x="76328" y="1890391"/>
                    </a:cubicBezTo>
                    <a:cubicBezTo>
                      <a:pt x="85245" y="1866493"/>
                      <a:pt x="98362" y="1839301"/>
                      <a:pt x="124984" y="1831874"/>
                    </a:cubicBezTo>
                    <a:cubicBezTo>
                      <a:pt x="127116" y="1831163"/>
                      <a:pt x="132415" y="1829742"/>
                      <a:pt x="138812" y="1827805"/>
                    </a:cubicBezTo>
                    <a:cubicBezTo>
                      <a:pt x="138683" y="1828257"/>
                      <a:pt x="138553" y="1828709"/>
                      <a:pt x="138424" y="1829161"/>
                    </a:cubicBezTo>
                    <a:cubicBezTo>
                      <a:pt x="125049" y="1878571"/>
                      <a:pt x="109412" y="1927723"/>
                      <a:pt x="99848" y="1978102"/>
                    </a:cubicBezTo>
                    <a:cubicBezTo>
                      <a:pt x="93839" y="2015628"/>
                      <a:pt x="91578" y="2053735"/>
                      <a:pt x="85633" y="2091261"/>
                    </a:cubicBezTo>
                    <a:cubicBezTo>
                      <a:pt x="77297" y="2154945"/>
                      <a:pt x="74519" y="2220567"/>
                      <a:pt x="82984" y="2284316"/>
                    </a:cubicBezTo>
                    <a:cubicBezTo>
                      <a:pt x="89574" y="2335341"/>
                      <a:pt x="105341" y="2384170"/>
                      <a:pt x="122658" y="2432353"/>
                    </a:cubicBezTo>
                    <a:cubicBezTo>
                      <a:pt x="134870" y="2467619"/>
                      <a:pt x="150701" y="2501463"/>
                      <a:pt x="169763" y="2533499"/>
                    </a:cubicBezTo>
                    <a:cubicBezTo>
                      <a:pt x="99848" y="2504434"/>
                      <a:pt x="99978" y="2470202"/>
                      <a:pt x="67605" y="2391662"/>
                    </a:cubicBezTo>
                    <a:close/>
                    <a:moveTo>
                      <a:pt x="192572" y="2505467"/>
                    </a:moveTo>
                    <a:cubicBezTo>
                      <a:pt x="159747" y="2446821"/>
                      <a:pt x="138101" y="2381716"/>
                      <a:pt x="122658" y="2316288"/>
                    </a:cubicBezTo>
                    <a:cubicBezTo>
                      <a:pt x="109476" y="2259773"/>
                      <a:pt x="110833" y="2198801"/>
                      <a:pt x="113676" y="2140801"/>
                    </a:cubicBezTo>
                    <a:cubicBezTo>
                      <a:pt x="117424" y="2096945"/>
                      <a:pt x="125372" y="2053606"/>
                      <a:pt x="129055" y="2009750"/>
                    </a:cubicBezTo>
                    <a:cubicBezTo>
                      <a:pt x="133190" y="1968672"/>
                      <a:pt x="145790" y="1929273"/>
                      <a:pt x="156129" y="1889487"/>
                    </a:cubicBezTo>
                    <a:cubicBezTo>
                      <a:pt x="165434" y="1854867"/>
                      <a:pt x="173898" y="1819795"/>
                      <a:pt x="189600" y="1787372"/>
                    </a:cubicBezTo>
                    <a:cubicBezTo>
                      <a:pt x="214477" y="1744033"/>
                      <a:pt x="245299" y="1703795"/>
                      <a:pt x="282259" y="1670015"/>
                    </a:cubicBezTo>
                    <a:cubicBezTo>
                      <a:pt x="323161" y="1641790"/>
                      <a:pt x="365614" y="1615115"/>
                      <a:pt x="408907" y="1590571"/>
                    </a:cubicBezTo>
                    <a:cubicBezTo>
                      <a:pt x="414140" y="1587212"/>
                      <a:pt x="420731" y="1584435"/>
                      <a:pt x="426159" y="1580689"/>
                    </a:cubicBezTo>
                    <a:cubicBezTo>
                      <a:pt x="432944" y="1580624"/>
                      <a:pt x="438307" y="1573132"/>
                      <a:pt x="441344" y="1567061"/>
                    </a:cubicBezTo>
                    <a:cubicBezTo>
                      <a:pt x="452070" y="1543421"/>
                      <a:pt x="445221" y="1516875"/>
                      <a:pt x="434559" y="1492461"/>
                    </a:cubicBezTo>
                    <a:cubicBezTo>
                      <a:pt x="467061" y="1518684"/>
                      <a:pt x="512744" y="1532377"/>
                      <a:pt x="567862" y="1534314"/>
                    </a:cubicBezTo>
                    <a:cubicBezTo>
                      <a:pt x="570123" y="1534379"/>
                      <a:pt x="572385" y="1534443"/>
                      <a:pt x="574647" y="1534443"/>
                    </a:cubicBezTo>
                    <a:cubicBezTo>
                      <a:pt x="627050" y="1534443"/>
                      <a:pt x="668017" y="1509319"/>
                      <a:pt x="690309" y="1471663"/>
                    </a:cubicBezTo>
                    <a:cubicBezTo>
                      <a:pt x="693863" y="1507123"/>
                      <a:pt x="698968" y="1544067"/>
                      <a:pt x="721195" y="1572938"/>
                    </a:cubicBezTo>
                    <a:cubicBezTo>
                      <a:pt x="724556" y="1577136"/>
                      <a:pt x="728691" y="1578880"/>
                      <a:pt x="732762" y="1578880"/>
                    </a:cubicBezTo>
                    <a:cubicBezTo>
                      <a:pt x="734829" y="1578880"/>
                      <a:pt x="736897" y="1578428"/>
                      <a:pt x="738771" y="1577589"/>
                    </a:cubicBezTo>
                    <a:cubicBezTo>
                      <a:pt x="740257" y="1578945"/>
                      <a:pt x="741873" y="1580172"/>
                      <a:pt x="743230" y="1581270"/>
                    </a:cubicBezTo>
                    <a:cubicBezTo>
                      <a:pt x="756153" y="1591152"/>
                      <a:pt x="771144" y="1597353"/>
                      <a:pt x="786199" y="1603489"/>
                    </a:cubicBezTo>
                    <a:cubicBezTo>
                      <a:pt x="782710" y="1603618"/>
                      <a:pt x="779285" y="1603812"/>
                      <a:pt x="775990" y="1604070"/>
                    </a:cubicBezTo>
                    <a:cubicBezTo>
                      <a:pt x="708337" y="1608591"/>
                      <a:pt x="646499" y="1640627"/>
                      <a:pt x="589767" y="1675634"/>
                    </a:cubicBezTo>
                    <a:cubicBezTo>
                      <a:pt x="519464" y="1723042"/>
                      <a:pt x="462796" y="1789568"/>
                      <a:pt x="414140" y="1858355"/>
                    </a:cubicBezTo>
                    <a:cubicBezTo>
                      <a:pt x="384934" y="1900015"/>
                      <a:pt x="368974" y="1948585"/>
                      <a:pt x="351204" y="1995735"/>
                    </a:cubicBezTo>
                    <a:cubicBezTo>
                      <a:pt x="327167" y="2058321"/>
                      <a:pt x="305715" y="2122651"/>
                      <a:pt x="299706" y="2189823"/>
                    </a:cubicBezTo>
                    <a:cubicBezTo>
                      <a:pt x="291758" y="2258158"/>
                      <a:pt x="299383" y="2327009"/>
                      <a:pt x="314955" y="2393729"/>
                    </a:cubicBezTo>
                    <a:cubicBezTo>
                      <a:pt x="337506" y="2503594"/>
                      <a:pt x="376857" y="2601446"/>
                      <a:pt x="454848" y="2683990"/>
                    </a:cubicBezTo>
                    <a:cubicBezTo>
                      <a:pt x="466932" y="2698975"/>
                      <a:pt x="479015" y="2712732"/>
                      <a:pt x="491098" y="2725456"/>
                    </a:cubicBezTo>
                    <a:cubicBezTo>
                      <a:pt x="455688" y="2717512"/>
                      <a:pt x="420150" y="2708921"/>
                      <a:pt x="386291" y="2695745"/>
                    </a:cubicBezTo>
                    <a:cubicBezTo>
                      <a:pt x="277607" y="2660157"/>
                      <a:pt x="243425" y="2601252"/>
                      <a:pt x="192572" y="2505467"/>
                    </a:cubicBezTo>
                    <a:close/>
                    <a:moveTo>
                      <a:pt x="1198966" y="2717188"/>
                    </a:moveTo>
                    <a:cubicBezTo>
                      <a:pt x="1115999" y="2783198"/>
                      <a:pt x="1012226" y="2823630"/>
                      <a:pt x="906708" y="2834481"/>
                    </a:cubicBezTo>
                    <a:cubicBezTo>
                      <a:pt x="789495" y="2838486"/>
                      <a:pt x="660715" y="2822597"/>
                      <a:pt x="565277" y="2748385"/>
                    </a:cubicBezTo>
                    <a:cubicBezTo>
                      <a:pt x="533938" y="2723518"/>
                      <a:pt x="508092" y="2692774"/>
                      <a:pt x="481341" y="2663193"/>
                    </a:cubicBezTo>
                    <a:cubicBezTo>
                      <a:pt x="443864" y="2620499"/>
                      <a:pt x="409036" y="2574512"/>
                      <a:pt x="388165" y="2521227"/>
                    </a:cubicBezTo>
                    <a:cubicBezTo>
                      <a:pt x="347198" y="2411620"/>
                      <a:pt x="318703" y="2292325"/>
                      <a:pt x="335374" y="2175032"/>
                    </a:cubicBezTo>
                    <a:cubicBezTo>
                      <a:pt x="343321" y="2111542"/>
                      <a:pt x="365872" y="2051345"/>
                      <a:pt x="388488" y="1991859"/>
                    </a:cubicBezTo>
                    <a:cubicBezTo>
                      <a:pt x="402897" y="1953558"/>
                      <a:pt x="416144" y="1915257"/>
                      <a:pt x="439341" y="1880832"/>
                    </a:cubicBezTo>
                    <a:cubicBezTo>
                      <a:pt x="483667" y="1816824"/>
                      <a:pt x="537298" y="1754303"/>
                      <a:pt x="600687" y="1707993"/>
                    </a:cubicBezTo>
                    <a:cubicBezTo>
                      <a:pt x="654447" y="1674342"/>
                      <a:pt x="712343" y="1641854"/>
                      <a:pt x="776636" y="1636235"/>
                    </a:cubicBezTo>
                    <a:cubicBezTo>
                      <a:pt x="786264" y="1635460"/>
                      <a:pt x="795892" y="1635137"/>
                      <a:pt x="805455" y="1635137"/>
                    </a:cubicBezTo>
                    <a:cubicBezTo>
                      <a:pt x="826326" y="1635137"/>
                      <a:pt x="847067" y="1636881"/>
                      <a:pt x="867680" y="1639852"/>
                    </a:cubicBezTo>
                    <a:cubicBezTo>
                      <a:pt x="870781" y="1640950"/>
                      <a:pt x="873883" y="1641983"/>
                      <a:pt x="877114" y="1642823"/>
                    </a:cubicBezTo>
                    <a:cubicBezTo>
                      <a:pt x="878794" y="1643275"/>
                      <a:pt x="880409" y="1643469"/>
                      <a:pt x="881895" y="1643469"/>
                    </a:cubicBezTo>
                    <a:cubicBezTo>
                      <a:pt x="883446" y="1643469"/>
                      <a:pt x="884868" y="1643210"/>
                      <a:pt x="886289" y="1642758"/>
                    </a:cubicBezTo>
                    <a:cubicBezTo>
                      <a:pt x="905739" y="1646182"/>
                      <a:pt x="925123" y="1650509"/>
                      <a:pt x="944379" y="1655547"/>
                    </a:cubicBezTo>
                    <a:cubicBezTo>
                      <a:pt x="1012161" y="1671629"/>
                      <a:pt x="1081688" y="1694171"/>
                      <a:pt x="1134867" y="1740933"/>
                    </a:cubicBezTo>
                    <a:cubicBezTo>
                      <a:pt x="1137516" y="1749975"/>
                      <a:pt x="1145141" y="1756499"/>
                      <a:pt x="1151409" y="1763216"/>
                    </a:cubicBezTo>
                    <a:cubicBezTo>
                      <a:pt x="1169695" y="1784272"/>
                      <a:pt x="1190889" y="1804746"/>
                      <a:pt x="1207818" y="1829613"/>
                    </a:cubicBezTo>
                    <a:cubicBezTo>
                      <a:pt x="1236185" y="1875019"/>
                      <a:pt x="1261256" y="1923008"/>
                      <a:pt x="1280059" y="1973129"/>
                    </a:cubicBezTo>
                    <a:cubicBezTo>
                      <a:pt x="1303967" y="2042174"/>
                      <a:pt x="1312044" y="2114061"/>
                      <a:pt x="1323416" y="2186465"/>
                    </a:cubicBezTo>
                    <a:cubicBezTo>
                      <a:pt x="1336598" y="2285350"/>
                      <a:pt x="1326712" y="2388304"/>
                      <a:pt x="1307262" y="2486220"/>
                    </a:cubicBezTo>
                    <a:cubicBezTo>
                      <a:pt x="1299573" y="2520517"/>
                      <a:pt x="1296019" y="2555782"/>
                      <a:pt x="1284776" y="2589174"/>
                    </a:cubicBezTo>
                    <a:cubicBezTo>
                      <a:pt x="1265843" y="2636840"/>
                      <a:pt x="1237542" y="2683086"/>
                      <a:pt x="1198966" y="2717188"/>
                    </a:cubicBezTo>
                    <a:close/>
                    <a:moveTo>
                      <a:pt x="1549572" y="2987233"/>
                    </a:moveTo>
                    <a:cubicBezTo>
                      <a:pt x="1506603" y="2963271"/>
                      <a:pt x="1453553" y="2954616"/>
                      <a:pt x="1419694" y="2916767"/>
                    </a:cubicBezTo>
                    <a:cubicBezTo>
                      <a:pt x="1400438" y="2892159"/>
                      <a:pt x="1392103" y="2861027"/>
                      <a:pt x="1379891" y="2832737"/>
                    </a:cubicBezTo>
                    <a:cubicBezTo>
                      <a:pt x="1368260" y="2802898"/>
                      <a:pt x="1355337" y="2773445"/>
                      <a:pt x="1346678" y="2742636"/>
                    </a:cubicBezTo>
                    <a:cubicBezTo>
                      <a:pt x="1324127" y="2657573"/>
                      <a:pt x="1340216" y="2568700"/>
                      <a:pt x="1348875" y="2482797"/>
                    </a:cubicBezTo>
                    <a:cubicBezTo>
                      <a:pt x="1353592" y="2368669"/>
                      <a:pt x="1398694" y="2262227"/>
                      <a:pt x="1451097" y="2162373"/>
                    </a:cubicBezTo>
                    <a:cubicBezTo>
                      <a:pt x="1491095" y="2077504"/>
                      <a:pt x="1557520" y="2008265"/>
                      <a:pt x="1625044" y="1944451"/>
                    </a:cubicBezTo>
                    <a:cubicBezTo>
                      <a:pt x="1665105" y="1910736"/>
                      <a:pt x="1715829" y="1887484"/>
                      <a:pt x="1768620" y="1885676"/>
                    </a:cubicBezTo>
                    <a:cubicBezTo>
                      <a:pt x="1821799" y="1883996"/>
                      <a:pt x="1874655" y="1890585"/>
                      <a:pt x="1927317" y="1898141"/>
                    </a:cubicBezTo>
                    <a:cubicBezTo>
                      <a:pt x="1938108" y="1899239"/>
                      <a:pt x="1949028" y="1900983"/>
                      <a:pt x="1960013" y="1902469"/>
                    </a:cubicBezTo>
                    <a:cubicBezTo>
                      <a:pt x="1933197" y="1916484"/>
                      <a:pt x="1906898" y="1931534"/>
                      <a:pt x="1881117" y="1947422"/>
                    </a:cubicBezTo>
                    <a:cubicBezTo>
                      <a:pt x="1868517" y="1954721"/>
                      <a:pt x="1856563" y="1962988"/>
                      <a:pt x="1844996" y="1971772"/>
                    </a:cubicBezTo>
                    <a:cubicBezTo>
                      <a:pt x="1829747" y="1964216"/>
                      <a:pt x="1813593" y="1957950"/>
                      <a:pt x="1798279" y="1950781"/>
                    </a:cubicBezTo>
                    <a:cubicBezTo>
                      <a:pt x="1784322" y="1946131"/>
                      <a:pt x="1762352" y="1928175"/>
                      <a:pt x="1752531" y="1947681"/>
                    </a:cubicBezTo>
                    <a:cubicBezTo>
                      <a:pt x="1745358" y="1968414"/>
                      <a:pt x="1773531" y="1971578"/>
                      <a:pt x="1787100" y="1977327"/>
                    </a:cubicBezTo>
                    <a:cubicBezTo>
                      <a:pt x="1798925" y="1981331"/>
                      <a:pt x="1810491" y="1985917"/>
                      <a:pt x="1822187" y="1990180"/>
                    </a:cubicBezTo>
                    <a:cubicBezTo>
                      <a:pt x="1805904" y="2004131"/>
                      <a:pt x="1790331" y="2018922"/>
                      <a:pt x="1774823" y="2033648"/>
                    </a:cubicBezTo>
                    <a:cubicBezTo>
                      <a:pt x="1758411" y="2048568"/>
                      <a:pt x="1742709" y="2064328"/>
                      <a:pt x="1727783" y="2080733"/>
                    </a:cubicBezTo>
                    <a:cubicBezTo>
                      <a:pt x="1713761" y="2076470"/>
                      <a:pt x="1699287" y="2073499"/>
                      <a:pt x="1685136" y="2069882"/>
                    </a:cubicBezTo>
                    <a:cubicBezTo>
                      <a:pt x="1671632" y="2067234"/>
                      <a:pt x="1647465" y="2056900"/>
                      <a:pt x="1645656" y="2078666"/>
                    </a:cubicBezTo>
                    <a:cubicBezTo>
                      <a:pt x="1645785" y="2093974"/>
                      <a:pt x="1662973" y="2092940"/>
                      <a:pt x="1674022" y="2093393"/>
                    </a:cubicBezTo>
                    <a:cubicBezTo>
                      <a:pt x="1685847" y="2094168"/>
                      <a:pt x="1699352" y="2096364"/>
                      <a:pt x="1712598" y="2097914"/>
                    </a:cubicBezTo>
                    <a:cubicBezTo>
                      <a:pt x="1687656" y="2126979"/>
                      <a:pt x="1664976" y="2157981"/>
                      <a:pt x="1645074" y="2190728"/>
                    </a:cubicBezTo>
                    <a:cubicBezTo>
                      <a:pt x="1617548" y="2236456"/>
                      <a:pt x="1599520" y="2287029"/>
                      <a:pt x="1584271" y="2337925"/>
                    </a:cubicBezTo>
                    <a:cubicBezTo>
                      <a:pt x="1580652" y="2348840"/>
                      <a:pt x="1577292" y="2359820"/>
                      <a:pt x="1574255" y="2370865"/>
                    </a:cubicBezTo>
                    <a:cubicBezTo>
                      <a:pt x="1573868" y="2370865"/>
                      <a:pt x="1573545" y="2370865"/>
                      <a:pt x="1573157" y="2370865"/>
                    </a:cubicBezTo>
                    <a:cubicBezTo>
                      <a:pt x="1546535" y="2371963"/>
                      <a:pt x="1520107" y="2369315"/>
                      <a:pt x="1494261" y="2363308"/>
                    </a:cubicBezTo>
                    <a:cubicBezTo>
                      <a:pt x="1486313" y="2361758"/>
                      <a:pt x="1478495" y="2368346"/>
                      <a:pt x="1477461" y="2376096"/>
                    </a:cubicBezTo>
                    <a:cubicBezTo>
                      <a:pt x="1476168" y="2398767"/>
                      <a:pt x="1505892" y="2393342"/>
                      <a:pt x="1520818" y="2395796"/>
                    </a:cubicBezTo>
                    <a:cubicBezTo>
                      <a:pt x="1525535" y="2396184"/>
                      <a:pt x="1530317" y="2396377"/>
                      <a:pt x="1535034" y="2396377"/>
                    </a:cubicBezTo>
                    <a:cubicBezTo>
                      <a:pt x="1546147" y="2396377"/>
                      <a:pt x="1557261" y="2395344"/>
                      <a:pt x="1568311" y="2394052"/>
                    </a:cubicBezTo>
                    <a:cubicBezTo>
                      <a:pt x="1551640" y="2462581"/>
                      <a:pt x="1544661" y="2533047"/>
                      <a:pt x="1543821" y="2603771"/>
                    </a:cubicBezTo>
                    <a:cubicBezTo>
                      <a:pt x="1533160" y="2603125"/>
                      <a:pt x="1522498" y="2603254"/>
                      <a:pt x="1511836" y="2603577"/>
                    </a:cubicBezTo>
                    <a:cubicBezTo>
                      <a:pt x="1496006" y="2604029"/>
                      <a:pt x="1480110" y="2604417"/>
                      <a:pt x="1464473" y="2601833"/>
                    </a:cubicBezTo>
                    <a:cubicBezTo>
                      <a:pt x="1445476" y="2600089"/>
                      <a:pt x="1444442" y="2628250"/>
                      <a:pt x="1463374" y="2628315"/>
                    </a:cubicBezTo>
                    <a:cubicBezTo>
                      <a:pt x="1466088" y="2628444"/>
                      <a:pt x="1468867" y="2628573"/>
                      <a:pt x="1471581" y="2628509"/>
                    </a:cubicBezTo>
                    <a:cubicBezTo>
                      <a:pt x="1495553" y="2628509"/>
                      <a:pt x="1519267" y="2623083"/>
                      <a:pt x="1543175" y="2620499"/>
                    </a:cubicBezTo>
                    <a:cubicBezTo>
                      <a:pt x="1540074" y="2693743"/>
                      <a:pt x="1548280" y="2766986"/>
                      <a:pt x="1567277" y="2837711"/>
                    </a:cubicBezTo>
                    <a:cubicBezTo>
                      <a:pt x="1555904" y="2837388"/>
                      <a:pt x="1544532" y="2837065"/>
                      <a:pt x="1533224" y="2836290"/>
                    </a:cubicBezTo>
                    <a:cubicBezTo>
                      <a:pt x="1529606" y="2836548"/>
                      <a:pt x="1524824" y="2835902"/>
                      <a:pt x="1519720" y="2835256"/>
                    </a:cubicBezTo>
                    <a:cubicBezTo>
                      <a:pt x="1505439" y="2833577"/>
                      <a:pt x="1488639" y="2831833"/>
                      <a:pt x="1487476" y="2848561"/>
                    </a:cubicBezTo>
                    <a:cubicBezTo>
                      <a:pt x="1487476" y="2855796"/>
                      <a:pt x="1493615" y="2862836"/>
                      <a:pt x="1501046" y="2862836"/>
                    </a:cubicBezTo>
                    <a:cubicBezTo>
                      <a:pt x="1501239" y="2862836"/>
                      <a:pt x="1501498" y="2862836"/>
                      <a:pt x="1501692" y="2862836"/>
                    </a:cubicBezTo>
                    <a:cubicBezTo>
                      <a:pt x="1519461" y="2861931"/>
                      <a:pt x="1537166" y="2860317"/>
                      <a:pt x="1554871" y="2858960"/>
                    </a:cubicBezTo>
                    <a:cubicBezTo>
                      <a:pt x="1557972" y="2858250"/>
                      <a:pt x="1565015" y="2857992"/>
                      <a:pt x="1572898" y="2857475"/>
                    </a:cubicBezTo>
                    <a:cubicBezTo>
                      <a:pt x="1579166" y="2878466"/>
                      <a:pt x="1586339" y="2899199"/>
                      <a:pt x="1594545" y="2919609"/>
                    </a:cubicBezTo>
                    <a:cubicBezTo>
                      <a:pt x="1615287" y="2967405"/>
                      <a:pt x="1645915" y="3010162"/>
                      <a:pt x="1679967" y="3049496"/>
                    </a:cubicBezTo>
                    <a:cubicBezTo>
                      <a:pt x="1674992" y="3047882"/>
                      <a:pt x="1670016" y="3046267"/>
                      <a:pt x="1665170" y="3044523"/>
                    </a:cubicBezTo>
                    <a:cubicBezTo>
                      <a:pt x="1623170" y="3032510"/>
                      <a:pt x="1587308" y="3007901"/>
                      <a:pt x="1549572" y="2987233"/>
                    </a:cubicBezTo>
                    <a:close/>
                    <a:moveTo>
                      <a:pt x="2441402" y="1936378"/>
                    </a:moveTo>
                    <a:cubicBezTo>
                      <a:pt x="2465503" y="1983850"/>
                      <a:pt x="2490251" y="2030935"/>
                      <a:pt x="2519910" y="2075308"/>
                    </a:cubicBezTo>
                    <a:cubicBezTo>
                      <a:pt x="2587821" y="2173676"/>
                      <a:pt x="2624394" y="2290388"/>
                      <a:pt x="2643843" y="2407422"/>
                    </a:cubicBezTo>
                    <a:cubicBezTo>
                      <a:pt x="2656508" y="2524973"/>
                      <a:pt x="2646299" y="2647175"/>
                      <a:pt x="2608757" y="2759946"/>
                    </a:cubicBezTo>
                    <a:cubicBezTo>
                      <a:pt x="2608628" y="2759817"/>
                      <a:pt x="2608563" y="2759623"/>
                      <a:pt x="2608369" y="2759494"/>
                    </a:cubicBezTo>
                    <a:lnTo>
                      <a:pt x="2608369" y="2759494"/>
                    </a:lnTo>
                    <a:cubicBezTo>
                      <a:pt x="2607465" y="2764015"/>
                      <a:pt x="2606302" y="2768407"/>
                      <a:pt x="2605009" y="2772735"/>
                    </a:cubicBezTo>
                    <a:cubicBezTo>
                      <a:pt x="2602425" y="2781325"/>
                      <a:pt x="2599517" y="2789851"/>
                      <a:pt x="2595963" y="2798118"/>
                    </a:cubicBezTo>
                    <a:cubicBezTo>
                      <a:pt x="2593895" y="2802768"/>
                      <a:pt x="2591957" y="2807419"/>
                      <a:pt x="2589760" y="2812005"/>
                    </a:cubicBezTo>
                    <a:cubicBezTo>
                      <a:pt x="2587821" y="2816203"/>
                      <a:pt x="2585624" y="2820272"/>
                      <a:pt x="2583492" y="2824405"/>
                    </a:cubicBezTo>
                    <a:cubicBezTo>
                      <a:pt x="2579227" y="2832673"/>
                      <a:pt x="2574575" y="2840682"/>
                      <a:pt x="2570052" y="2848691"/>
                    </a:cubicBezTo>
                    <a:cubicBezTo>
                      <a:pt x="2566886" y="2854245"/>
                      <a:pt x="2563849" y="2859929"/>
                      <a:pt x="2560812" y="2865548"/>
                    </a:cubicBezTo>
                    <a:cubicBezTo>
                      <a:pt x="2560747" y="2865678"/>
                      <a:pt x="2560683" y="2865807"/>
                      <a:pt x="2560618" y="2865936"/>
                    </a:cubicBezTo>
                    <a:cubicBezTo>
                      <a:pt x="2558227" y="2870845"/>
                      <a:pt x="2555901" y="2875882"/>
                      <a:pt x="2553575" y="2880856"/>
                    </a:cubicBezTo>
                    <a:cubicBezTo>
                      <a:pt x="2553446" y="2881049"/>
                      <a:pt x="2553316" y="2881243"/>
                      <a:pt x="2553252" y="2881437"/>
                    </a:cubicBezTo>
                    <a:cubicBezTo>
                      <a:pt x="2551830" y="2884473"/>
                      <a:pt x="2550409" y="2887444"/>
                      <a:pt x="2549052" y="2890480"/>
                    </a:cubicBezTo>
                    <a:cubicBezTo>
                      <a:pt x="2548793" y="2891061"/>
                      <a:pt x="2548470" y="2891707"/>
                      <a:pt x="2548212" y="2892288"/>
                    </a:cubicBezTo>
                    <a:cubicBezTo>
                      <a:pt x="2546209" y="2896615"/>
                      <a:pt x="2544076" y="2900878"/>
                      <a:pt x="2541879" y="2905141"/>
                    </a:cubicBezTo>
                    <a:cubicBezTo>
                      <a:pt x="2541039" y="2906756"/>
                      <a:pt x="2540135" y="2908435"/>
                      <a:pt x="2539166" y="2910050"/>
                    </a:cubicBezTo>
                    <a:cubicBezTo>
                      <a:pt x="2538649" y="2910890"/>
                      <a:pt x="2538132" y="2911729"/>
                      <a:pt x="2537550" y="2912504"/>
                    </a:cubicBezTo>
                    <a:cubicBezTo>
                      <a:pt x="2536387" y="2914183"/>
                      <a:pt x="2535159" y="2915798"/>
                      <a:pt x="2533479" y="2916961"/>
                    </a:cubicBezTo>
                    <a:cubicBezTo>
                      <a:pt x="2531929" y="2918059"/>
                      <a:pt x="2530055" y="2918511"/>
                      <a:pt x="2528310" y="2918253"/>
                    </a:cubicBezTo>
                    <a:cubicBezTo>
                      <a:pt x="2498587" y="2959654"/>
                      <a:pt x="2465374" y="2998859"/>
                      <a:pt x="2436103" y="3040583"/>
                    </a:cubicBezTo>
                    <a:cubicBezTo>
                      <a:pt x="2427897" y="3051563"/>
                      <a:pt x="2419691" y="3062543"/>
                      <a:pt x="2410838" y="3073071"/>
                    </a:cubicBezTo>
                    <a:cubicBezTo>
                      <a:pt x="2409094" y="3074298"/>
                      <a:pt x="2407414" y="3075590"/>
                      <a:pt x="2405604" y="3076817"/>
                    </a:cubicBezTo>
                    <a:cubicBezTo>
                      <a:pt x="2348872" y="3111695"/>
                      <a:pt x="2288068" y="3137983"/>
                      <a:pt x="2225067" y="3160912"/>
                    </a:cubicBezTo>
                    <a:cubicBezTo>
                      <a:pt x="2184036" y="3177575"/>
                      <a:pt x="2141131" y="3191010"/>
                      <a:pt x="2096417" y="3194885"/>
                    </a:cubicBezTo>
                    <a:cubicBezTo>
                      <a:pt x="2001302" y="3203346"/>
                      <a:pt x="1918658" y="3172538"/>
                      <a:pt x="1836209" y="3127971"/>
                    </a:cubicBezTo>
                    <a:cubicBezTo>
                      <a:pt x="1775082" y="3100715"/>
                      <a:pt x="1724294" y="3055955"/>
                      <a:pt x="1684426" y="3002605"/>
                    </a:cubicBezTo>
                    <a:cubicBezTo>
                      <a:pt x="1647465" y="2957522"/>
                      <a:pt x="1621037" y="2905141"/>
                      <a:pt x="1605077" y="2849337"/>
                    </a:cubicBezTo>
                    <a:cubicBezTo>
                      <a:pt x="1606563" y="2847593"/>
                      <a:pt x="1607016" y="2845397"/>
                      <a:pt x="1605917" y="2842749"/>
                    </a:cubicBezTo>
                    <a:cubicBezTo>
                      <a:pt x="1605013" y="2841651"/>
                      <a:pt x="1603850" y="2840875"/>
                      <a:pt x="1602622" y="2840294"/>
                    </a:cubicBezTo>
                    <a:cubicBezTo>
                      <a:pt x="1600942" y="2833835"/>
                      <a:pt x="1599262" y="2827441"/>
                      <a:pt x="1597840" y="2820918"/>
                    </a:cubicBezTo>
                    <a:cubicBezTo>
                      <a:pt x="1579295" y="2752648"/>
                      <a:pt x="1573028" y="2682569"/>
                      <a:pt x="1576905" y="2611974"/>
                    </a:cubicBezTo>
                    <a:cubicBezTo>
                      <a:pt x="1578197" y="2568247"/>
                      <a:pt x="1579683" y="2524327"/>
                      <a:pt x="1584917" y="2480859"/>
                    </a:cubicBezTo>
                    <a:cubicBezTo>
                      <a:pt x="1589376" y="2449534"/>
                      <a:pt x="1596096" y="2418596"/>
                      <a:pt x="1604237" y="2388045"/>
                    </a:cubicBezTo>
                    <a:cubicBezTo>
                      <a:pt x="1604819" y="2387593"/>
                      <a:pt x="1605465" y="2387206"/>
                      <a:pt x="1605982" y="2386560"/>
                    </a:cubicBezTo>
                    <a:cubicBezTo>
                      <a:pt x="1608050" y="2384170"/>
                      <a:pt x="1608243" y="2380618"/>
                      <a:pt x="1607016" y="2377711"/>
                    </a:cubicBezTo>
                    <a:cubicBezTo>
                      <a:pt x="1615739" y="2346257"/>
                      <a:pt x="1625884" y="2315190"/>
                      <a:pt x="1636674" y="2284510"/>
                    </a:cubicBezTo>
                    <a:cubicBezTo>
                      <a:pt x="1669305" y="2195636"/>
                      <a:pt x="1729463" y="2119293"/>
                      <a:pt x="1797956" y="2054962"/>
                    </a:cubicBezTo>
                    <a:cubicBezTo>
                      <a:pt x="1856821" y="1992828"/>
                      <a:pt x="1929772" y="1948133"/>
                      <a:pt x="2004339" y="1907313"/>
                    </a:cubicBezTo>
                    <a:cubicBezTo>
                      <a:pt x="2023272" y="1897625"/>
                      <a:pt x="2043238" y="1886774"/>
                      <a:pt x="2060167" y="1873017"/>
                    </a:cubicBezTo>
                    <a:cubicBezTo>
                      <a:pt x="2065143" y="1871789"/>
                      <a:pt x="2068891" y="1867397"/>
                      <a:pt x="2072186" y="1862166"/>
                    </a:cubicBezTo>
                    <a:cubicBezTo>
                      <a:pt x="2081878" y="1852413"/>
                      <a:pt x="2089826" y="1841174"/>
                      <a:pt x="2095189" y="1828127"/>
                    </a:cubicBezTo>
                    <a:cubicBezTo>
                      <a:pt x="2122845" y="1790149"/>
                      <a:pt x="2150307" y="1751590"/>
                      <a:pt x="2170532" y="1709026"/>
                    </a:cubicBezTo>
                    <a:cubicBezTo>
                      <a:pt x="2173116" y="1703665"/>
                      <a:pt x="2175507" y="1698240"/>
                      <a:pt x="2177769" y="1692814"/>
                    </a:cubicBezTo>
                    <a:cubicBezTo>
                      <a:pt x="2182873" y="1726401"/>
                      <a:pt x="2202322" y="1758243"/>
                      <a:pt x="2227523" y="1780138"/>
                    </a:cubicBezTo>
                    <a:cubicBezTo>
                      <a:pt x="2259572" y="1804424"/>
                      <a:pt x="2300991" y="1809526"/>
                      <a:pt x="2340019" y="1811076"/>
                    </a:cubicBezTo>
                    <a:cubicBezTo>
                      <a:pt x="2341893" y="1811205"/>
                      <a:pt x="2343767" y="1811270"/>
                      <a:pt x="2345641" y="1811270"/>
                    </a:cubicBezTo>
                    <a:cubicBezTo>
                      <a:pt x="2372586" y="1811270"/>
                      <a:pt x="2397527" y="1799644"/>
                      <a:pt x="2420918" y="1786920"/>
                    </a:cubicBezTo>
                    <a:cubicBezTo>
                      <a:pt x="2440626" y="1776328"/>
                      <a:pt x="2460916" y="1765670"/>
                      <a:pt x="2476940" y="1749782"/>
                    </a:cubicBezTo>
                    <a:cubicBezTo>
                      <a:pt x="2478297" y="1748425"/>
                      <a:pt x="2479590" y="1747069"/>
                      <a:pt x="2480947" y="1745712"/>
                    </a:cubicBezTo>
                    <a:cubicBezTo>
                      <a:pt x="2477199" y="1751203"/>
                      <a:pt x="2473322" y="1756693"/>
                      <a:pt x="2469057" y="1762247"/>
                    </a:cubicBezTo>
                    <a:cubicBezTo>
                      <a:pt x="2432549" y="1810882"/>
                      <a:pt x="2406574" y="1880057"/>
                      <a:pt x="2441402" y="19363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06" name="Google Shape;106;p22"/>
              <p:cNvSpPr/>
              <p:nvPr/>
            </p:nvSpPr>
            <p:spPr>
              <a:xfrm>
                <a:off x="7332137" y="8464230"/>
                <a:ext cx="685907" cy="913971"/>
              </a:xfrm>
              <a:custGeom>
                <a:avLst/>
                <a:gdLst/>
                <a:ahLst/>
                <a:cxnLst/>
                <a:rect l="l" t="t" r="r" b="b"/>
                <a:pathLst>
                  <a:path w="685907" h="913971" extrusionOk="0">
                    <a:moveTo>
                      <a:pt x="670744" y="347531"/>
                    </a:moveTo>
                    <a:cubicBezTo>
                      <a:pt x="664024" y="348176"/>
                      <a:pt x="612267" y="350502"/>
                      <a:pt x="587842" y="358317"/>
                    </a:cubicBezTo>
                    <a:cubicBezTo>
                      <a:pt x="583383" y="291532"/>
                      <a:pt x="566325" y="226104"/>
                      <a:pt x="532014" y="174175"/>
                    </a:cubicBezTo>
                    <a:cubicBezTo>
                      <a:pt x="545971" y="167716"/>
                      <a:pt x="558700" y="158674"/>
                      <a:pt x="568392" y="146596"/>
                    </a:cubicBezTo>
                    <a:cubicBezTo>
                      <a:pt x="579506" y="133226"/>
                      <a:pt x="587777" y="117789"/>
                      <a:pt x="595466" y="102288"/>
                    </a:cubicBezTo>
                    <a:cubicBezTo>
                      <a:pt x="598697" y="95765"/>
                      <a:pt x="594756" y="87562"/>
                      <a:pt x="588423" y="84914"/>
                    </a:cubicBezTo>
                    <a:cubicBezTo>
                      <a:pt x="581962" y="82201"/>
                      <a:pt x="573562" y="85237"/>
                      <a:pt x="571042" y="91954"/>
                    </a:cubicBezTo>
                    <a:cubicBezTo>
                      <a:pt x="566002" y="105259"/>
                      <a:pt x="560122" y="118177"/>
                      <a:pt x="552174" y="130061"/>
                    </a:cubicBezTo>
                    <a:cubicBezTo>
                      <a:pt x="544549" y="142204"/>
                      <a:pt x="533047" y="150923"/>
                      <a:pt x="521610" y="159449"/>
                    </a:cubicBezTo>
                    <a:cubicBezTo>
                      <a:pt x="512370" y="147435"/>
                      <a:pt x="502096" y="136197"/>
                      <a:pt x="490659" y="126121"/>
                    </a:cubicBezTo>
                    <a:cubicBezTo>
                      <a:pt x="461001" y="99382"/>
                      <a:pt x="424493" y="79553"/>
                      <a:pt x="385271" y="70769"/>
                    </a:cubicBezTo>
                    <a:cubicBezTo>
                      <a:pt x="382622" y="70381"/>
                      <a:pt x="379908" y="69865"/>
                      <a:pt x="377194" y="69348"/>
                    </a:cubicBezTo>
                    <a:cubicBezTo>
                      <a:pt x="379197" y="68766"/>
                      <a:pt x="381135" y="68185"/>
                      <a:pt x="383138" y="67669"/>
                    </a:cubicBezTo>
                    <a:cubicBezTo>
                      <a:pt x="400649" y="62631"/>
                      <a:pt x="418483" y="58562"/>
                      <a:pt x="436059" y="53717"/>
                    </a:cubicBezTo>
                    <a:cubicBezTo>
                      <a:pt x="441293" y="52167"/>
                      <a:pt x="454151" y="49584"/>
                      <a:pt x="448853" y="41898"/>
                    </a:cubicBezTo>
                    <a:cubicBezTo>
                      <a:pt x="437545" y="33953"/>
                      <a:pt x="421391" y="38345"/>
                      <a:pt x="408403" y="39443"/>
                    </a:cubicBezTo>
                    <a:cubicBezTo>
                      <a:pt x="351218" y="45644"/>
                      <a:pt x="299719" y="70962"/>
                      <a:pt x="253713" y="104226"/>
                    </a:cubicBezTo>
                    <a:cubicBezTo>
                      <a:pt x="254036" y="95442"/>
                      <a:pt x="253325" y="86528"/>
                      <a:pt x="252162" y="78326"/>
                    </a:cubicBezTo>
                    <a:cubicBezTo>
                      <a:pt x="248543" y="61274"/>
                      <a:pt x="223149" y="-16103"/>
                      <a:pt x="198724" y="3015"/>
                    </a:cubicBezTo>
                    <a:cubicBezTo>
                      <a:pt x="192328" y="7989"/>
                      <a:pt x="191487" y="16967"/>
                      <a:pt x="196075" y="23361"/>
                    </a:cubicBezTo>
                    <a:cubicBezTo>
                      <a:pt x="217334" y="51069"/>
                      <a:pt x="235233" y="88401"/>
                      <a:pt x="228383" y="123538"/>
                    </a:cubicBezTo>
                    <a:cubicBezTo>
                      <a:pt x="181730" y="160159"/>
                      <a:pt x="153041" y="213962"/>
                      <a:pt x="127195" y="266860"/>
                    </a:cubicBezTo>
                    <a:cubicBezTo>
                      <a:pt x="98182" y="244447"/>
                      <a:pt x="40997" y="202723"/>
                      <a:pt x="32791" y="224166"/>
                    </a:cubicBezTo>
                    <a:cubicBezTo>
                      <a:pt x="30465" y="229656"/>
                      <a:pt x="33049" y="236826"/>
                      <a:pt x="38800" y="238957"/>
                    </a:cubicBezTo>
                    <a:cubicBezTo>
                      <a:pt x="68329" y="248129"/>
                      <a:pt x="93982" y="265180"/>
                      <a:pt x="120604" y="280294"/>
                    </a:cubicBezTo>
                    <a:cubicBezTo>
                      <a:pt x="119764" y="282038"/>
                      <a:pt x="118924" y="283846"/>
                      <a:pt x="118019" y="285590"/>
                    </a:cubicBezTo>
                    <a:cubicBezTo>
                      <a:pt x="96761" y="340943"/>
                      <a:pt x="88425" y="400881"/>
                      <a:pt x="85000" y="459850"/>
                    </a:cubicBezTo>
                    <a:cubicBezTo>
                      <a:pt x="81123" y="508614"/>
                      <a:pt x="83837" y="557573"/>
                      <a:pt x="92690" y="605562"/>
                    </a:cubicBezTo>
                    <a:cubicBezTo>
                      <a:pt x="85711" y="618932"/>
                      <a:pt x="75825" y="630557"/>
                      <a:pt x="62449" y="638502"/>
                    </a:cubicBezTo>
                    <a:cubicBezTo>
                      <a:pt x="44098" y="650322"/>
                      <a:pt x="24714" y="660333"/>
                      <a:pt x="6363" y="672153"/>
                    </a:cubicBezTo>
                    <a:cubicBezTo>
                      <a:pt x="483" y="675899"/>
                      <a:pt x="-1908" y="683520"/>
                      <a:pt x="1710" y="689721"/>
                    </a:cubicBezTo>
                    <a:cubicBezTo>
                      <a:pt x="4295" y="694113"/>
                      <a:pt x="8107" y="695856"/>
                      <a:pt x="12178" y="695856"/>
                    </a:cubicBezTo>
                    <a:cubicBezTo>
                      <a:pt x="16895" y="695856"/>
                      <a:pt x="21935" y="693467"/>
                      <a:pt x="25748" y="690108"/>
                    </a:cubicBezTo>
                    <a:cubicBezTo>
                      <a:pt x="41578" y="679774"/>
                      <a:pt x="57603" y="669763"/>
                      <a:pt x="73046" y="658783"/>
                    </a:cubicBezTo>
                    <a:cubicBezTo>
                      <a:pt x="83579" y="652195"/>
                      <a:pt x="92044" y="643604"/>
                      <a:pt x="98634" y="633787"/>
                    </a:cubicBezTo>
                    <a:cubicBezTo>
                      <a:pt x="99604" y="637920"/>
                      <a:pt x="100508" y="642054"/>
                      <a:pt x="101542" y="646123"/>
                    </a:cubicBezTo>
                    <a:cubicBezTo>
                      <a:pt x="126613" y="723565"/>
                      <a:pt x="188774" y="787766"/>
                      <a:pt x="263534" y="822837"/>
                    </a:cubicBezTo>
                    <a:cubicBezTo>
                      <a:pt x="269156" y="838855"/>
                      <a:pt x="274390" y="854938"/>
                      <a:pt x="270384" y="872119"/>
                    </a:cubicBezTo>
                    <a:cubicBezTo>
                      <a:pt x="269931" y="885617"/>
                      <a:pt x="249513" y="901571"/>
                      <a:pt x="264504" y="912422"/>
                    </a:cubicBezTo>
                    <a:cubicBezTo>
                      <a:pt x="266765" y="913455"/>
                      <a:pt x="268768" y="913972"/>
                      <a:pt x="270577" y="913972"/>
                    </a:cubicBezTo>
                    <a:cubicBezTo>
                      <a:pt x="282402" y="913972"/>
                      <a:pt x="286408" y="894531"/>
                      <a:pt x="289510" y="884584"/>
                    </a:cubicBezTo>
                    <a:cubicBezTo>
                      <a:pt x="294098" y="866887"/>
                      <a:pt x="291125" y="848479"/>
                      <a:pt x="284341" y="831751"/>
                    </a:cubicBezTo>
                    <a:cubicBezTo>
                      <a:pt x="317812" y="844668"/>
                      <a:pt x="353157" y="851773"/>
                      <a:pt x="388502" y="851773"/>
                    </a:cubicBezTo>
                    <a:cubicBezTo>
                      <a:pt x="389406" y="851773"/>
                      <a:pt x="390375" y="851773"/>
                      <a:pt x="391280" y="851773"/>
                    </a:cubicBezTo>
                    <a:cubicBezTo>
                      <a:pt x="400455" y="851902"/>
                      <a:pt x="408080" y="844087"/>
                      <a:pt x="408080" y="834980"/>
                    </a:cubicBezTo>
                    <a:cubicBezTo>
                      <a:pt x="408080" y="825679"/>
                      <a:pt x="400455" y="818381"/>
                      <a:pt x="391280" y="818187"/>
                    </a:cubicBezTo>
                    <a:cubicBezTo>
                      <a:pt x="373769" y="817864"/>
                      <a:pt x="356323" y="816443"/>
                      <a:pt x="339135" y="813278"/>
                    </a:cubicBezTo>
                    <a:cubicBezTo>
                      <a:pt x="329055" y="811405"/>
                      <a:pt x="319104" y="808822"/>
                      <a:pt x="309412" y="805592"/>
                    </a:cubicBezTo>
                    <a:cubicBezTo>
                      <a:pt x="388178" y="799973"/>
                      <a:pt x="453247" y="747721"/>
                      <a:pt x="500804" y="682551"/>
                    </a:cubicBezTo>
                    <a:cubicBezTo>
                      <a:pt x="525487" y="686362"/>
                      <a:pt x="550688" y="692433"/>
                      <a:pt x="567875" y="710776"/>
                    </a:cubicBezTo>
                    <a:cubicBezTo>
                      <a:pt x="570331" y="714070"/>
                      <a:pt x="573820" y="715491"/>
                      <a:pt x="577309" y="715491"/>
                    </a:cubicBezTo>
                    <a:cubicBezTo>
                      <a:pt x="584353" y="715491"/>
                      <a:pt x="591460" y="709614"/>
                      <a:pt x="590103" y="701411"/>
                    </a:cubicBezTo>
                    <a:cubicBezTo>
                      <a:pt x="579571" y="679257"/>
                      <a:pt x="541189" y="670086"/>
                      <a:pt x="510755" y="668342"/>
                    </a:cubicBezTo>
                    <a:cubicBezTo>
                      <a:pt x="534211" y="633529"/>
                      <a:pt x="552885" y="595809"/>
                      <a:pt x="566131" y="560091"/>
                    </a:cubicBezTo>
                    <a:cubicBezTo>
                      <a:pt x="582156" y="505385"/>
                      <a:pt x="591266" y="439505"/>
                      <a:pt x="588746" y="374012"/>
                    </a:cubicBezTo>
                    <a:cubicBezTo>
                      <a:pt x="616402" y="373237"/>
                      <a:pt x="643864" y="371687"/>
                      <a:pt x="672553" y="373883"/>
                    </a:cubicBezTo>
                    <a:cubicBezTo>
                      <a:pt x="676560" y="374141"/>
                      <a:pt x="680695" y="371816"/>
                      <a:pt x="683086" y="368716"/>
                    </a:cubicBezTo>
                    <a:cubicBezTo>
                      <a:pt x="690517" y="359867"/>
                      <a:pt x="682181" y="345722"/>
                      <a:pt x="670744" y="347531"/>
                    </a:cubicBezTo>
                    <a:close/>
                    <a:moveTo>
                      <a:pt x="553789" y="446093"/>
                    </a:moveTo>
                    <a:cubicBezTo>
                      <a:pt x="549008" y="509454"/>
                      <a:pt x="533177" y="573590"/>
                      <a:pt x="496604" y="626682"/>
                    </a:cubicBezTo>
                    <a:cubicBezTo>
                      <a:pt x="471533" y="669892"/>
                      <a:pt x="440001" y="708968"/>
                      <a:pt x="398905" y="738097"/>
                    </a:cubicBezTo>
                    <a:cubicBezTo>
                      <a:pt x="359618" y="765095"/>
                      <a:pt x="312255" y="779757"/>
                      <a:pt x="264633" y="769100"/>
                    </a:cubicBezTo>
                    <a:cubicBezTo>
                      <a:pt x="248220" y="765354"/>
                      <a:pt x="232454" y="759347"/>
                      <a:pt x="216817" y="753276"/>
                    </a:cubicBezTo>
                    <a:cubicBezTo>
                      <a:pt x="215654" y="752371"/>
                      <a:pt x="214491" y="751403"/>
                      <a:pt x="213392" y="750498"/>
                    </a:cubicBezTo>
                    <a:cubicBezTo>
                      <a:pt x="180244" y="721886"/>
                      <a:pt x="152330" y="688493"/>
                      <a:pt x="137016" y="646834"/>
                    </a:cubicBezTo>
                    <a:cubicBezTo>
                      <a:pt x="122219" y="596261"/>
                      <a:pt x="114918" y="542782"/>
                      <a:pt x="117050" y="490077"/>
                    </a:cubicBezTo>
                    <a:cubicBezTo>
                      <a:pt x="118924" y="401785"/>
                      <a:pt x="131589" y="310586"/>
                      <a:pt x="180180" y="234824"/>
                    </a:cubicBezTo>
                    <a:cubicBezTo>
                      <a:pt x="196851" y="204402"/>
                      <a:pt x="214555" y="173723"/>
                      <a:pt x="242017" y="151246"/>
                    </a:cubicBezTo>
                    <a:cubicBezTo>
                      <a:pt x="272645" y="126186"/>
                      <a:pt x="304695" y="100996"/>
                      <a:pt x="340427" y="83686"/>
                    </a:cubicBezTo>
                    <a:cubicBezTo>
                      <a:pt x="344498" y="85043"/>
                      <a:pt x="349215" y="85882"/>
                      <a:pt x="352058" y="86722"/>
                    </a:cubicBezTo>
                    <a:cubicBezTo>
                      <a:pt x="412022" y="99575"/>
                      <a:pt x="466622" y="133872"/>
                      <a:pt x="501967" y="184315"/>
                    </a:cubicBezTo>
                    <a:cubicBezTo>
                      <a:pt x="553401" y="261499"/>
                      <a:pt x="558506" y="355281"/>
                      <a:pt x="553789" y="4460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07" name="Google Shape;107;p22"/>
              <p:cNvSpPr/>
              <p:nvPr/>
            </p:nvSpPr>
            <p:spPr>
              <a:xfrm>
                <a:off x="8569828" y="8759205"/>
                <a:ext cx="849719" cy="951950"/>
              </a:xfrm>
              <a:custGeom>
                <a:avLst/>
                <a:gdLst/>
                <a:ahLst/>
                <a:cxnLst/>
                <a:rect l="l" t="t" r="r" b="b"/>
                <a:pathLst>
                  <a:path w="849719" h="951950" extrusionOk="0">
                    <a:moveTo>
                      <a:pt x="484484" y="6181"/>
                    </a:moveTo>
                    <a:cubicBezTo>
                      <a:pt x="437314" y="2241"/>
                      <a:pt x="388464" y="-5122"/>
                      <a:pt x="341747" y="5470"/>
                    </a:cubicBezTo>
                    <a:cubicBezTo>
                      <a:pt x="269054" y="19874"/>
                      <a:pt x="206183" y="64633"/>
                      <a:pt x="163859" y="124830"/>
                    </a:cubicBezTo>
                    <a:cubicBezTo>
                      <a:pt x="125283" y="173336"/>
                      <a:pt x="82572" y="220421"/>
                      <a:pt x="59698" y="278938"/>
                    </a:cubicBezTo>
                    <a:cubicBezTo>
                      <a:pt x="26615" y="357930"/>
                      <a:pt x="10267" y="443574"/>
                      <a:pt x="1221" y="528444"/>
                    </a:cubicBezTo>
                    <a:cubicBezTo>
                      <a:pt x="-2915" y="612990"/>
                      <a:pt x="1608" y="704641"/>
                      <a:pt x="44126" y="779822"/>
                    </a:cubicBezTo>
                    <a:cubicBezTo>
                      <a:pt x="62024" y="812052"/>
                      <a:pt x="93298" y="833108"/>
                      <a:pt x="122957" y="853518"/>
                    </a:cubicBezTo>
                    <a:cubicBezTo>
                      <a:pt x="151453" y="874961"/>
                      <a:pt x="181112" y="895113"/>
                      <a:pt x="214841" y="907320"/>
                    </a:cubicBezTo>
                    <a:cubicBezTo>
                      <a:pt x="260395" y="923015"/>
                      <a:pt x="308211" y="936578"/>
                      <a:pt x="356738" y="936449"/>
                    </a:cubicBezTo>
                    <a:cubicBezTo>
                      <a:pt x="381486" y="945104"/>
                      <a:pt x="403907" y="950013"/>
                      <a:pt x="430982" y="951563"/>
                    </a:cubicBezTo>
                    <a:cubicBezTo>
                      <a:pt x="436345" y="951821"/>
                      <a:pt x="441643" y="951950"/>
                      <a:pt x="447071" y="951950"/>
                    </a:cubicBezTo>
                    <a:cubicBezTo>
                      <a:pt x="500573" y="951950"/>
                      <a:pt x="555949" y="940002"/>
                      <a:pt x="601568" y="912099"/>
                    </a:cubicBezTo>
                    <a:cubicBezTo>
                      <a:pt x="643374" y="885037"/>
                      <a:pt x="674325" y="845379"/>
                      <a:pt x="708830" y="810114"/>
                    </a:cubicBezTo>
                    <a:cubicBezTo>
                      <a:pt x="770861" y="748561"/>
                      <a:pt x="802135" y="663434"/>
                      <a:pt x="821585" y="579921"/>
                    </a:cubicBezTo>
                    <a:cubicBezTo>
                      <a:pt x="845299" y="487365"/>
                      <a:pt x="857641" y="390224"/>
                      <a:pt x="844136" y="295150"/>
                    </a:cubicBezTo>
                    <a:cubicBezTo>
                      <a:pt x="830696" y="237020"/>
                      <a:pt x="818613" y="174434"/>
                      <a:pt x="778938" y="127801"/>
                    </a:cubicBezTo>
                    <a:cubicBezTo>
                      <a:pt x="736680" y="83558"/>
                      <a:pt x="683824" y="46226"/>
                      <a:pt x="623989" y="30466"/>
                    </a:cubicBezTo>
                    <a:cubicBezTo>
                      <a:pt x="578112" y="19421"/>
                      <a:pt x="531136" y="12963"/>
                      <a:pt x="484484" y="6181"/>
                    </a:cubicBezTo>
                    <a:close/>
                    <a:moveTo>
                      <a:pt x="155459" y="835497"/>
                    </a:moveTo>
                    <a:cubicBezTo>
                      <a:pt x="128062" y="815217"/>
                      <a:pt x="96465" y="798230"/>
                      <a:pt x="76951" y="769488"/>
                    </a:cubicBezTo>
                    <a:cubicBezTo>
                      <a:pt x="50652" y="730089"/>
                      <a:pt x="41670" y="682616"/>
                      <a:pt x="35790" y="636436"/>
                    </a:cubicBezTo>
                    <a:cubicBezTo>
                      <a:pt x="25193" y="566745"/>
                      <a:pt x="33141" y="497054"/>
                      <a:pt x="47615" y="426781"/>
                    </a:cubicBezTo>
                    <a:cubicBezTo>
                      <a:pt x="77532" y="277259"/>
                      <a:pt x="119533" y="228624"/>
                      <a:pt x="214841" y="115464"/>
                    </a:cubicBezTo>
                    <a:cubicBezTo>
                      <a:pt x="269958" y="53653"/>
                      <a:pt x="334962" y="33889"/>
                      <a:pt x="407203" y="33889"/>
                    </a:cubicBezTo>
                    <a:cubicBezTo>
                      <a:pt x="433049" y="33889"/>
                      <a:pt x="459800" y="36408"/>
                      <a:pt x="487391" y="40413"/>
                    </a:cubicBezTo>
                    <a:cubicBezTo>
                      <a:pt x="422000" y="42996"/>
                      <a:pt x="363199" y="74709"/>
                      <a:pt x="313703" y="115594"/>
                    </a:cubicBezTo>
                    <a:cubicBezTo>
                      <a:pt x="199656" y="192971"/>
                      <a:pt x="140727" y="338747"/>
                      <a:pt x="119080" y="470637"/>
                    </a:cubicBezTo>
                    <a:cubicBezTo>
                      <a:pt x="109259" y="545495"/>
                      <a:pt x="114880" y="621128"/>
                      <a:pt x="137043" y="693403"/>
                    </a:cubicBezTo>
                    <a:cubicBezTo>
                      <a:pt x="143893" y="717882"/>
                      <a:pt x="150807" y="741521"/>
                      <a:pt x="161921" y="764773"/>
                    </a:cubicBezTo>
                    <a:cubicBezTo>
                      <a:pt x="183761" y="808306"/>
                      <a:pt x="207862" y="853001"/>
                      <a:pt x="247537" y="882841"/>
                    </a:cubicBezTo>
                    <a:cubicBezTo>
                      <a:pt x="214130" y="873153"/>
                      <a:pt x="182792" y="857005"/>
                      <a:pt x="155459" y="835497"/>
                    </a:cubicBezTo>
                    <a:close/>
                    <a:moveTo>
                      <a:pt x="765498" y="165521"/>
                    </a:moveTo>
                    <a:cubicBezTo>
                      <a:pt x="783009" y="192648"/>
                      <a:pt x="792120" y="225717"/>
                      <a:pt x="800714" y="256784"/>
                    </a:cubicBezTo>
                    <a:cubicBezTo>
                      <a:pt x="812345" y="296635"/>
                      <a:pt x="817256" y="337714"/>
                      <a:pt x="815446" y="379180"/>
                    </a:cubicBezTo>
                    <a:cubicBezTo>
                      <a:pt x="816739" y="446997"/>
                      <a:pt x="803816" y="513911"/>
                      <a:pt x="787145" y="579469"/>
                    </a:cubicBezTo>
                    <a:cubicBezTo>
                      <a:pt x="773834" y="636436"/>
                      <a:pt x="753544" y="692434"/>
                      <a:pt x="721430" y="742813"/>
                    </a:cubicBezTo>
                    <a:cubicBezTo>
                      <a:pt x="702433" y="770069"/>
                      <a:pt x="678461" y="793063"/>
                      <a:pt x="655845" y="817219"/>
                    </a:cubicBezTo>
                    <a:cubicBezTo>
                      <a:pt x="629288" y="845961"/>
                      <a:pt x="603829" y="874057"/>
                      <a:pt x="568355" y="892723"/>
                    </a:cubicBezTo>
                    <a:cubicBezTo>
                      <a:pt x="531136" y="909064"/>
                      <a:pt x="489976" y="918300"/>
                      <a:pt x="449268" y="918687"/>
                    </a:cubicBezTo>
                    <a:cubicBezTo>
                      <a:pt x="443452" y="918752"/>
                      <a:pt x="437701" y="918365"/>
                      <a:pt x="431886" y="918042"/>
                    </a:cubicBezTo>
                    <a:cubicBezTo>
                      <a:pt x="430529" y="913585"/>
                      <a:pt x="426329" y="910485"/>
                      <a:pt x="421547" y="910420"/>
                    </a:cubicBezTo>
                    <a:cubicBezTo>
                      <a:pt x="407849" y="910097"/>
                      <a:pt x="393957" y="909839"/>
                      <a:pt x="380387" y="907062"/>
                    </a:cubicBezTo>
                    <a:cubicBezTo>
                      <a:pt x="333153" y="896017"/>
                      <a:pt x="284691" y="874380"/>
                      <a:pt x="249540" y="840019"/>
                    </a:cubicBezTo>
                    <a:cubicBezTo>
                      <a:pt x="190804" y="775301"/>
                      <a:pt x="165927" y="688365"/>
                      <a:pt x="151388" y="603948"/>
                    </a:cubicBezTo>
                    <a:cubicBezTo>
                      <a:pt x="138659" y="509132"/>
                      <a:pt x="158237" y="413347"/>
                      <a:pt x="194358" y="325636"/>
                    </a:cubicBezTo>
                    <a:cubicBezTo>
                      <a:pt x="216586" y="270735"/>
                      <a:pt x="248183" y="218742"/>
                      <a:pt x="289343" y="176049"/>
                    </a:cubicBezTo>
                    <a:cubicBezTo>
                      <a:pt x="321264" y="148986"/>
                      <a:pt x="354347" y="122569"/>
                      <a:pt x="389757" y="100286"/>
                    </a:cubicBezTo>
                    <a:cubicBezTo>
                      <a:pt x="441772" y="69607"/>
                      <a:pt x="501994" y="64440"/>
                      <a:pt x="561506" y="64440"/>
                    </a:cubicBezTo>
                    <a:cubicBezTo>
                      <a:pt x="562087" y="64440"/>
                      <a:pt x="562669" y="64440"/>
                      <a:pt x="563186" y="64440"/>
                    </a:cubicBezTo>
                    <a:cubicBezTo>
                      <a:pt x="597820" y="64633"/>
                      <a:pt x="634199" y="64310"/>
                      <a:pt x="665085" y="82072"/>
                    </a:cubicBezTo>
                    <a:cubicBezTo>
                      <a:pt x="702821" y="103968"/>
                      <a:pt x="739846" y="129157"/>
                      <a:pt x="765498" y="1655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08" name="Google Shape;108;p22"/>
            <p:cNvSpPr/>
            <p:nvPr/>
          </p:nvSpPr>
          <p:spPr>
            <a:xfrm>
              <a:off x="7202354" y="6784670"/>
              <a:ext cx="993276" cy="1376765"/>
            </a:xfrm>
            <a:custGeom>
              <a:avLst/>
              <a:gdLst/>
              <a:ahLst/>
              <a:cxnLst/>
              <a:rect l="l" t="t" r="r" b="b"/>
              <a:pathLst>
                <a:path w="993276" h="1376765" extrusionOk="0">
                  <a:moveTo>
                    <a:pt x="740951" y="24071"/>
                  </a:moveTo>
                  <a:cubicBezTo>
                    <a:pt x="823918" y="5664"/>
                    <a:pt x="908630" y="-1635"/>
                    <a:pt x="993277" y="303"/>
                  </a:cubicBezTo>
                  <a:cubicBezTo>
                    <a:pt x="944362" y="23813"/>
                    <a:pt x="900553" y="56559"/>
                    <a:pt x="854611" y="85172"/>
                  </a:cubicBezTo>
                  <a:cubicBezTo>
                    <a:pt x="800333" y="126961"/>
                    <a:pt x="744699" y="167910"/>
                    <a:pt x="696625" y="216933"/>
                  </a:cubicBezTo>
                  <a:cubicBezTo>
                    <a:pt x="659147" y="257236"/>
                    <a:pt x="626646" y="301867"/>
                    <a:pt x="592011" y="344689"/>
                  </a:cubicBezTo>
                  <a:cubicBezTo>
                    <a:pt x="560220" y="389061"/>
                    <a:pt x="531789" y="436082"/>
                    <a:pt x="504004" y="483037"/>
                  </a:cubicBezTo>
                  <a:cubicBezTo>
                    <a:pt x="460389" y="566744"/>
                    <a:pt x="414188" y="649547"/>
                    <a:pt x="378197" y="736806"/>
                  </a:cubicBezTo>
                  <a:cubicBezTo>
                    <a:pt x="346729" y="825615"/>
                    <a:pt x="322886" y="917201"/>
                    <a:pt x="304277" y="1009498"/>
                  </a:cubicBezTo>
                  <a:cubicBezTo>
                    <a:pt x="293680" y="1061686"/>
                    <a:pt x="285473" y="1114390"/>
                    <a:pt x="281790" y="1167547"/>
                  </a:cubicBezTo>
                  <a:cubicBezTo>
                    <a:pt x="280304" y="1195126"/>
                    <a:pt x="276298" y="1223739"/>
                    <a:pt x="281532" y="1250995"/>
                  </a:cubicBezTo>
                  <a:cubicBezTo>
                    <a:pt x="282824" y="1255581"/>
                    <a:pt x="285861" y="1258616"/>
                    <a:pt x="289544" y="1260231"/>
                  </a:cubicBezTo>
                  <a:cubicBezTo>
                    <a:pt x="283858" y="1333991"/>
                    <a:pt x="236494" y="1386437"/>
                    <a:pt x="158438" y="1375263"/>
                  </a:cubicBezTo>
                  <a:cubicBezTo>
                    <a:pt x="16154" y="1364219"/>
                    <a:pt x="14409" y="1274893"/>
                    <a:pt x="0" y="1160700"/>
                  </a:cubicBezTo>
                  <a:cubicBezTo>
                    <a:pt x="840" y="1115101"/>
                    <a:pt x="1228" y="1069437"/>
                    <a:pt x="3942" y="1024031"/>
                  </a:cubicBezTo>
                  <a:cubicBezTo>
                    <a:pt x="14862" y="923273"/>
                    <a:pt x="40256" y="822967"/>
                    <a:pt x="70302" y="725761"/>
                  </a:cubicBezTo>
                  <a:cubicBezTo>
                    <a:pt x="95825" y="639987"/>
                    <a:pt x="132657" y="558412"/>
                    <a:pt x="172266" y="478322"/>
                  </a:cubicBezTo>
                  <a:cubicBezTo>
                    <a:pt x="233974" y="343397"/>
                    <a:pt x="317523" y="210022"/>
                    <a:pt x="448564" y="133097"/>
                  </a:cubicBezTo>
                  <a:cubicBezTo>
                    <a:pt x="538186" y="79295"/>
                    <a:pt x="638729" y="45063"/>
                    <a:pt x="740951" y="240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09" name="Google Shape;109;p22"/>
            <p:cNvSpPr/>
            <p:nvPr/>
          </p:nvSpPr>
          <p:spPr>
            <a:xfrm>
              <a:off x="8028921" y="6694182"/>
              <a:ext cx="1508282" cy="1743416"/>
            </a:xfrm>
            <a:custGeom>
              <a:avLst/>
              <a:gdLst/>
              <a:ahLst/>
              <a:cxnLst/>
              <a:rect l="l" t="t" r="r" b="b"/>
              <a:pathLst>
                <a:path w="1508282" h="1743416" extrusionOk="0">
                  <a:moveTo>
                    <a:pt x="1477703" y="647995"/>
                  </a:moveTo>
                  <a:cubicBezTo>
                    <a:pt x="1494373" y="720012"/>
                    <a:pt x="1508847" y="790865"/>
                    <a:pt x="1508266" y="865594"/>
                  </a:cubicBezTo>
                  <a:cubicBezTo>
                    <a:pt x="1508137" y="961573"/>
                    <a:pt x="1503613" y="1058132"/>
                    <a:pt x="1483906" y="1152238"/>
                  </a:cubicBezTo>
                  <a:cubicBezTo>
                    <a:pt x="1464585" y="1259455"/>
                    <a:pt x="1427948" y="1362344"/>
                    <a:pt x="1380972" y="1460584"/>
                  </a:cubicBezTo>
                  <a:cubicBezTo>
                    <a:pt x="1349052" y="1538348"/>
                    <a:pt x="1307246" y="1614046"/>
                    <a:pt x="1248316" y="1674630"/>
                  </a:cubicBezTo>
                  <a:cubicBezTo>
                    <a:pt x="1228026" y="1700530"/>
                    <a:pt x="1199078" y="1716031"/>
                    <a:pt x="1170195" y="1730434"/>
                  </a:cubicBezTo>
                  <a:cubicBezTo>
                    <a:pt x="1157207" y="1736829"/>
                    <a:pt x="1143638" y="1742706"/>
                    <a:pt x="1128970" y="1743417"/>
                  </a:cubicBezTo>
                  <a:cubicBezTo>
                    <a:pt x="1095499" y="1742900"/>
                    <a:pt x="1060865" y="1741221"/>
                    <a:pt x="1031529" y="1722813"/>
                  </a:cubicBezTo>
                  <a:cubicBezTo>
                    <a:pt x="1002904" y="1700982"/>
                    <a:pt x="983455" y="1662358"/>
                    <a:pt x="990175" y="1626059"/>
                  </a:cubicBezTo>
                  <a:cubicBezTo>
                    <a:pt x="1000320" y="1590471"/>
                    <a:pt x="1016409" y="1556691"/>
                    <a:pt x="1029914" y="1522201"/>
                  </a:cubicBezTo>
                  <a:cubicBezTo>
                    <a:pt x="1044388" y="1483642"/>
                    <a:pt x="1059379" y="1445341"/>
                    <a:pt x="1077600" y="1408331"/>
                  </a:cubicBezTo>
                  <a:cubicBezTo>
                    <a:pt x="1128001" y="1297433"/>
                    <a:pt x="1164961" y="1180399"/>
                    <a:pt x="1186155" y="1060458"/>
                  </a:cubicBezTo>
                  <a:cubicBezTo>
                    <a:pt x="1216137" y="887167"/>
                    <a:pt x="1195331" y="704575"/>
                    <a:pt x="1117339" y="546139"/>
                  </a:cubicBezTo>
                  <a:cubicBezTo>
                    <a:pt x="1062222" y="445317"/>
                    <a:pt x="982938" y="357089"/>
                    <a:pt x="890279" y="289271"/>
                  </a:cubicBezTo>
                  <a:cubicBezTo>
                    <a:pt x="838521" y="253230"/>
                    <a:pt x="782499" y="223713"/>
                    <a:pt x="726736" y="194390"/>
                  </a:cubicBezTo>
                  <a:cubicBezTo>
                    <a:pt x="669098" y="164550"/>
                    <a:pt x="611332" y="134194"/>
                    <a:pt x="548913" y="115528"/>
                  </a:cubicBezTo>
                  <a:cubicBezTo>
                    <a:pt x="463426" y="87561"/>
                    <a:pt x="373739" y="77097"/>
                    <a:pt x="284827" y="66376"/>
                  </a:cubicBezTo>
                  <a:cubicBezTo>
                    <a:pt x="237011" y="60111"/>
                    <a:pt x="188873" y="56946"/>
                    <a:pt x="140734" y="56946"/>
                  </a:cubicBezTo>
                  <a:cubicBezTo>
                    <a:pt x="93693" y="56946"/>
                    <a:pt x="46717" y="59981"/>
                    <a:pt x="0" y="66247"/>
                  </a:cubicBezTo>
                  <a:cubicBezTo>
                    <a:pt x="59318" y="47128"/>
                    <a:pt x="117989" y="25685"/>
                    <a:pt x="180214" y="17870"/>
                  </a:cubicBezTo>
                  <a:cubicBezTo>
                    <a:pt x="230679" y="9861"/>
                    <a:pt x="281661" y="6567"/>
                    <a:pt x="332449" y="689"/>
                  </a:cubicBezTo>
                  <a:cubicBezTo>
                    <a:pt x="352868" y="-280"/>
                    <a:pt x="375354" y="-21"/>
                    <a:pt x="397582" y="237"/>
                  </a:cubicBezTo>
                  <a:cubicBezTo>
                    <a:pt x="409988" y="366"/>
                    <a:pt x="422265" y="495"/>
                    <a:pt x="434090" y="431"/>
                  </a:cubicBezTo>
                  <a:cubicBezTo>
                    <a:pt x="471244" y="495"/>
                    <a:pt x="508463" y="302"/>
                    <a:pt x="545682" y="2562"/>
                  </a:cubicBezTo>
                  <a:cubicBezTo>
                    <a:pt x="639117" y="10700"/>
                    <a:pt x="729579" y="36665"/>
                    <a:pt x="820429" y="58431"/>
                  </a:cubicBezTo>
                  <a:cubicBezTo>
                    <a:pt x="921294" y="84719"/>
                    <a:pt x="1020286" y="115721"/>
                    <a:pt x="1109004" y="172559"/>
                  </a:cubicBezTo>
                  <a:cubicBezTo>
                    <a:pt x="1149777" y="203756"/>
                    <a:pt x="1192488" y="232368"/>
                    <a:pt x="1231645" y="265567"/>
                  </a:cubicBezTo>
                  <a:cubicBezTo>
                    <a:pt x="1264664" y="297538"/>
                    <a:pt x="1302076" y="329961"/>
                    <a:pt x="1333092" y="364968"/>
                  </a:cubicBezTo>
                  <a:cubicBezTo>
                    <a:pt x="1401262" y="446092"/>
                    <a:pt x="1456379" y="543233"/>
                    <a:pt x="1477703" y="64799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0" name="Google Shape;110;p22"/>
            <p:cNvSpPr/>
            <p:nvPr/>
          </p:nvSpPr>
          <p:spPr>
            <a:xfrm>
              <a:off x="8717325" y="8823645"/>
              <a:ext cx="668315" cy="854254"/>
            </a:xfrm>
            <a:custGeom>
              <a:avLst/>
              <a:gdLst/>
              <a:ahLst/>
              <a:cxnLst/>
              <a:rect l="l" t="t" r="r" b="b"/>
              <a:pathLst>
                <a:path w="668315" h="854254" extrusionOk="0">
                  <a:moveTo>
                    <a:pt x="653217" y="192345"/>
                  </a:moveTo>
                  <a:cubicBezTo>
                    <a:pt x="664848" y="232196"/>
                    <a:pt x="669759" y="273274"/>
                    <a:pt x="667950" y="314740"/>
                  </a:cubicBezTo>
                  <a:cubicBezTo>
                    <a:pt x="669242" y="382558"/>
                    <a:pt x="656319" y="449472"/>
                    <a:pt x="639648" y="515029"/>
                  </a:cubicBezTo>
                  <a:cubicBezTo>
                    <a:pt x="626337" y="571996"/>
                    <a:pt x="606048" y="627994"/>
                    <a:pt x="573934" y="678373"/>
                  </a:cubicBezTo>
                  <a:cubicBezTo>
                    <a:pt x="554937" y="705630"/>
                    <a:pt x="530964" y="728623"/>
                    <a:pt x="508349" y="752779"/>
                  </a:cubicBezTo>
                  <a:cubicBezTo>
                    <a:pt x="481791" y="781521"/>
                    <a:pt x="456333" y="809617"/>
                    <a:pt x="420858" y="828283"/>
                  </a:cubicBezTo>
                  <a:cubicBezTo>
                    <a:pt x="383640" y="844624"/>
                    <a:pt x="342479" y="853860"/>
                    <a:pt x="301771" y="854248"/>
                  </a:cubicBezTo>
                  <a:cubicBezTo>
                    <a:pt x="295956" y="854313"/>
                    <a:pt x="290205" y="853925"/>
                    <a:pt x="284390" y="853602"/>
                  </a:cubicBezTo>
                  <a:cubicBezTo>
                    <a:pt x="283033" y="849145"/>
                    <a:pt x="278833" y="846045"/>
                    <a:pt x="274051" y="845981"/>
                  </a:cubicBezTo>
                  <a:cubicBezTo>
                    <a:pt x="260352" y="845658"/>
                    <a:pt x="246460" y="845399"/>
                    <a:pt x="232891" y="842622"/>
                  </a:cubicBezTo>
                  <a:cubicBezTo>
                    <a:pt x="185656" y="831577"/>
                    <a:pt x="137194" y="809940"/>
                    <a:pt x="102043" y="775579"/>
                  </a:cubicBezTo>
                  <a:cubicBezTo>
                    <a:pt x="43307" y="710861"/>
                    <a:pt x="18430" y="623925"/>
                    <a:pt x="3892" y="539508"/>
                  </a:cubicBezTo>
                  <a:cubicBezTo>
                    <a:pt x="-8838" y="444692"/>
                    <a:pt x="10741" y="348907"/>
                    <a:pt x="46861" y="261196"/>
                  </a:cubicBezTo>
                  <a:cubicBezTo>
                    <a:pt x="69089" y="206296"/>
                    <a:pt x="100686" y="154302"/>
                    <a:pt x="141847" y="111609"/>
                  </a:cubicBezTo>
                  <a:cubicBezTo>
                    <a:pt x="173767" y="84546"/>
                    <a:pt x="206850" y="58130"/>
                    <a:pt x="242260" y="35847"/>
                  </a:cubicBezTo>
                  <a:cubicBezTo>
                    <a:pt x="294276" y="5167"/>
                    <a:pt x="354498" y="0"/>
                    <a:pt x="414009" y="0"/>
                  </a:cubicBezTo>
                  <a:cubicBezTo>
                    <a:pt x="414591" y="0"/>
                    <a:pt x="415172" y="0"/>
                    <a:pt x="415689" y="0"/>
                  </a:cubicBezTo>
                  <a:cubicBezTo>
                    <a:pt x="450323" y="194"/>
                    <a:pt x="486702" y="-129"/>
                    <a:pt x="517589" y="17633"/>
                  </a:cubicBezTo>
                  <a:cubicBezTo>
                    <a:pt x="555260" y="39593"/>
                    <a:pt x="592285" y="64782"/>
                    <a:pt x="617937" y="101146"/>
                  </a:cubicBezTo>
                  <a:cubicBezTo>
                    <a:pt x="635513" y="128208"/>
                    <a:pt x="644559" y="161278"/>
                    <a:pt x="653217" y="19234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1" name="Google Shape;111;p22"/>
            <p:cNvSpPr/>
            <p:nvPr/>
          </p:nvSpPr>
          <p:spPr>
            <a:xfrm>
              <a:off x="8600684" y="8793159"/>
              <a:ext cx="456470" cy="849016"/>
            </a:xfrm>
            <a:custGeom>
              <a:avLst/>
              <a:gdLst/>
              <a:ahLst/>
              <a:cxnLst/>
              <a:rect l="l" t="t" r="r" b="b"/>
              <a:pathLst>
                <a:path w="456470" h="849016" extrusionOk="0">
                  <a:moveTo>
                    <a:pt x="376283" y="0"/>
                  </a:moveTo>
                  <a:cubicBezTo>
                    <a:pt x="402129" y="0"/>
                    <a:pt x="428880" y="2519"/>
                    <a:pt x="456471" y="6588"/>
                  </a:cubicBezTo>
                  <a:cubicBezTo>
                    <a:pt x="391080" y="9172"/>
                    <a:pt x="332279" y="40885"/>
                    <a:pt x="282783" y="81769"/>
                  </a:cubicBezTo>
                  <a:cubicBezTo>
                    <a:pt x="168736" y="159146"/>
                    <a:pt x="109806" y="304923"/>
                    <a:pt x="88160" y="436812"/>
                  </a:cubicBezTo>
                  <a:cubicBezTo>
                    <a:pt x="78338" y="511670"/>
                    <a:pt x="83960" y="587304"/>
                    <a:pt x="106123" y="659578"/>
                  </a:cubicBezTo>
                  <a:cubicBezTo>
                    <a:pt x="112973" y="684057"/>
                    <a:pt x="119886" y="707696"/>
                    <a:pt x="131000" y="730948"/>
                  </a:cubicBezTo>
                  <a:cubicBezTo>
                    <a:pt x="152841" y="774481"/>
                    <a:pt x="176942" y="819176"/>
                    <a:pt x="216617" y="849016"/>
                  </a:cubicBezTo>
                  <a:cubicBezTo>
                    <a:pt x="183210" y="839263"/>
                    <a:pt x="151871" y="823116"/>
                    <a:pt x="124539" y="801608"/>
                  </a:cubicBezTo>
                  <a:cubicBezTo>
                    <a:pt x="97142" y="781327"/>
                    <a:pt x="65544" y="764341"/>
                    <a:pt x="46030" y="735599"/>
                  </a:cubicBezTo>
                  <a:cubicBezTo>
                    <a:pt x="19732" y="696200"/>
                    <a:pt x="10750" y="648727"/>
                    <a:pt x="4870" y="602546"/>
                  </a:cubicBezTo>
                  <a:cubicBezTo>
                    <a:pt x="-5727" y="532855"/>
                    <a:pt x="2221" y="463164"/>
                    <a:pt x="16695" y="392892"/>
                  </a:cubicBezTo>
                  <a:cubicBezTo>
                    <a:pt x="46612" y="243370"/>
                    <a:pt x="88612" y="194735"/>
                    <a:pt x="183921" y="81575"/>
                  </a:cubicBezTo>
                  <a:cubicBezTo>
                    <a:pt x="239103" y="19700"/>
                    <a:pt x="304042" y="0"/>
                    <a:pt x="376283"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2" name="Google Shape;112;p22"/>
            <p:cNvSpPr/>
            <p:nvPr/>
          </p:nvSpPr>
          <p:spPr>
            <a:xfrm>
              <a:off x="6840991" y="8488172"/>
              <a:ext cx="136563" cy="705758"/>
            </a:xfrm>
            <a:custGeom>
              <a:avLst/>
              <a:gdLst/>
              <a:ahLst/>
              <a:cxnLst/>
              <a:rect l="l" t="t" r="r" b="b"/>
              <a:pathLst>
                <a:path w="136563" h="705758" extrusionOk="0">
                  <a:moveTo>
                    <a:pt x="105612" y="0"/>
                  </a:moveTo>
                  <a:cubicBezTo>
                    <a:pt x="105483" y="452"/>
                    <a:pt x="105354" y="904"/>
                    <a:pt x="105225" y="1357"/>
                  </a:cubicBezTo>
                  <a:cubicBezTo>
                    <a:pt x="91849" y="50767"/>
                    <a:pt x="76212" y="99918"/>
                    <a:pt x="66649" y="150298"/>
                  </a:cubicBezTo>
                  <a:cubicBezTo>
                    <a:pt x="60640" y="187824"/>
                    <a:pt x="58378" y="225931"/>
                    <a:pt x="52433" y="263457"/>
                  </a:cubicBezTo>
                  <a:cubicBezTo>
                    <a:pt x="44098" y="327141"/>
                    <a:pt x="41320" y="392763"/>
                    <a:pt x="49784" y="456512"/>
                  </a:cubicBezTo>
                  <a:cubicBezTo>
                    <a:pt x="56375" y="507537"/>
                    <a:pt x="72141" y="556366"/>
                    <a:pt x="89458" y="604549"/>
                  </a:cubicBezTo>
                  <a:cubicBezTo>
                    <a:pt x="101735" y="639879"/>
                    <a:pt x="117502" y="673723"/>
                    <a:pt x="136563" y="705759"/>
                  </a:cubicBezTo>
                  <a:cubicBezTo>
                    <a:pt x="66520" y="676565"/>
                    <a:pt x="66714" y="642333"/>
                    <a:pt x="34341" y="563793"/>
                  </a:cubicBezTo>
                  <a:cubicBezTo>
                    <a:pt x="999" y="468913"/>
                    <a:pt x="-6561" y="367121"/>
                    <a:pt x="5199" y="267590"/>
                  </a:cubicBezTo>
                  <a:cubicBezTo>
                    <a:pt x="11984" y="198351"/>
                    <a:pt x="21741" y="128919"/>
                    <a:pt x="43064" y="62522"/>
                  </a:cubicBezTo>
                  <a:cubicBezTo>
                    <a:pt x="51981" y="38624"/>
                    <a:pt x="65098" y="11432"/>
                    <a:pt x="91720" y="4005"/>
                  </a:cubicBezTo>
                  <a:cubicBezTo>
                    <a:pt x="93917" y="3294"/>
                    <a:pt x="99215" y="1873"/>
                    <a:pt x="105612"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3" name="Google Shape;113;p22"/>
            <p:cNvSpPr/>
            <p:nvPr/>
          </p:nvSpPr>
          <p:spPr>
            <a:xfrm>
              <a:off x="8143230" y="8545850"/>
              <a:ext cx="624380" cy="1164077"/>
            </a:xfrm>
            <a:custGeom>
              <a:avLst/>
              <a:gdLst/>
              <a:ahLst/>
              <a:cxnLst/>
              <a:rect l="l" t="t" r="r" b="b"/>
              <a:pathLst>
                <a:path w="624380" h="1164077" extrusionOk="0">
                  <a:moveTo>
                    <a:pt x="591879" y="12658"/>
                  </a:moveTo>
                  <a:cubicBezTo>
                    <a:pt x="602605" y="13756"/>
                    <a:pt x="613460" y="15500"/>
                    <a:pt x="624380" y="16986"/>
                  </a:cubicBezTo>
                  <a:cubicBezTo>
                    <a:pt x="597629" y="31001"/>
                    <a:pt x="571395" y="46115"/>
                    <a:pt x="545743" y="61939"/>
                  </a:cubicBezTo>
                  <a:cubicBezTo>
                    <a:pt x="533078" y="69238"/>
                    <a:pt x="521124" y="77441"/>
                    <a:pt x="509558" y="86225"/>
                  </a:cubicBezTo>
                  <a:cubicBezTo>
                    <a:pt x="494309" y="78732"/>
                    <a:pt x="478155" y="72467"/>
                    <a:pt x="462905" y="65298"/>
                  </a:cubicBezTo>
                  <a:cubicBezTo>
                    <a:pt x="448948" y="60648"/>
                    <a:pt x="426979" y="42692"/>
                    <a:pt x="417157" y="62198"/>
                  </a:cubicBezTo>
                  <a:cubicBezTo>
                    <a:pt x="409985" y="82931"/>
                    <a:pt x="438157" y="86095"/>
                    <a:pt x="451727" y="91844"/>
                  </a:cubicBezTo>
                  <a:cubicBezTo>
                    <a:pt x="463487" y="95848"/>
                    <a:pt x="475118" y="100434"/>
                    <a:pt x="486813" y="104762"/>
                  </a:cubicBezTo>
                  <a:cubicBezTo>
                    <a:pt x="470530" y="118648"/>
                    <a:pt x="455022" y="133503"/>
                    <a:pt x="439514" y="148165"/>
                  </a:cubicBezTo>
                  <a:cubicBezTo>
                    <a:pt x="423102" y="163085"/>
                    <a:pt x="407335" y="178780"/>
                    <a:pt x="392345" y="195186"/>
                  </a:cubicBezTo>
                  <a:cubicBezTo>
                    <a:pt x="378388" y="190923"/>
                    <a:pt x="363849" y="188016"/>
                    <a:pt x="349763" y="184399"/>
                  </a:cubicBezTo>
                  <a:cubicBezTo>
                    <a:pt x="336258" y="181751"/>
                    <a:pt x="312092" y="171417"/>
                    <a:pt x="310282" y="193183"/>
                  </a:cubicBezTo>
                  <a:cubicBezTo>
                    <a:pt x="310412" y="208491"/>
                    <a:pt x="327599" y="207457"/>
                    <a:pt x="338649" y="207909"/>
                  </a:cubicBezTo>
                  <a:cubicBezTo>
                    <a:pt x="350409" y="208685"/>
                    <a:pt x="363849" y="210881"/>
                    <a:pt x="377030" y="212431"/>
                  </a:cubicBezTo>
                  <a:cubicBezTo>
                    <a:pt x="352153" y="241495"/>
                    <a:pt x="329538" y="272498"/>
                    <a:pt x="309636" y="305244"/>
                  </a:cubicBezTo>
                  <a:cubicBezTo>
                    <a:pt x="282110" y="350973"/>
                    <a:pt x="264082" y="401546"/>
                    <a:pt x="248832" y="452442"/>
                  </a:cubicBezTo>
                  <a:cubicBezTo>
                    <a:pt x="245214" y="463357"/>
                    <a:pt x="241854" y="474337"/>
                    <a:pt x="238817" y="485382"/>
                  </a:cubicBezTo>
                  <a:cubicBezTo>
                    <a:pt x="238429" y="485446"/>
                    <a:pt x="238106" y="485382"/>
                    <a:pt x="237719" y="485382"/>
                  </a:cubicBezTo>
                  <a:cubicBezTo>
                    <a:pt x="211097" y="486480"/>
                    <a:pt x="184669" y="483831"/>
                    <a:pt x="158822" y="477825"/>
                  </a:cubicBezTo>
                  <a:cubicBezTo>
                    <a:pt x="150875" y="476275"/>
                    <a:pt x="143056" y="482863"/>
                    <a:pt x="142022" y="490613"/>
                  </a:cubicBezTo>
                  <a:cubicBezTo>
                    <a:pt x="140730" y="513284"/>
                    <a:pt x="170453" y="507858"/>
                    <a:pt x="185380" y="510313"/>
                  </a:cubicBezTo>
                  <a:cubicBezTo>
                    <a:pt x="190161" y="510765"/>
                    <a:pt x="194878" y="510894"/>
                    <a:pt x="199595" y="510894"/>
                  </a:cubicBezTo>
                  <a:cubicBezTo>
                    <a:pt x="210644" y="510894"/>
                    <a:pt x="221694" y="509925"/>
                    <a:pt x="232808" y="508634"/>
                  </a:cubicBezTo>
                  <a:cubicBezTo>
                    <a:pt x="216137" y="577097"/>
                    <a:pt x="209223" y="647563"/>
                    <a:pt x="208383" y="718223"/>
                  </a:cubicBezTo>
                  <a:cubicBezTo>
                    <a:pt x="197786" y="717513"/>
                    <a:pt x="187060" y="717836"/>
                    <a:pt x="176398" y="718094"/>
                  </a:cubicBezTo>
                  <a:cubicBezTo>
                    <a:pt x="160567" y="718546"/>
                    <a:pt x="144672" y="718934"/>
                    <a:pt x="129034" y="716350"/>
                  </a:cubicBezTo>
                  <a:cubicBezTo>
                    <a:pt x="110037" y="714606"/>
                    <a:pt x="109004" y="742767"/>
                    <a:pt x="127936" y="742831"/>
                  </a:cubicBezTo>
                  <a:cubicBezTo>
                    <a:pt x="130650" y="743025"/>
                    <a:pt x="133364" y="743090"/>
                    <a:pt x="136142" y="743090"/>
                  </a:cubicBezTo>
                  <a:cubicBezTo>
                    <a:pt x="160050" y="743090"/>
                    <a:pt x="183764" y="737600"/>
                    <a:pt x="207672" y="735081"/>
                  </a:cubicBezTo>
                  <a:cubicBezTo>
                    <a:pt x="204571" y="808389"/>
                    <a:pt x="212777" y="881568"/>
                    <a:pt x="231774" y="952357"/>
                  </a:cubicBezTo>
                  <a:cubicBezTo>
                    <a:pt x="220401" y="952034"/>
                    <a:pt x="209094" y="951711"/>
                    <a:pt x="197786" y="950936"/>
                  </a:cubicBezTo>
                  <a:cubicBezTo>
                    <a:pt x="194167" y="951194"/>
                    <a:pt x="189386" y="950548"/>
                    <a:pt x="184281" y="949902"/>
                  </a:cubicBezTo>
                  <a:cubicBezTo>
                    <a:pt x="170001" y="948223"/>
                    <a:pt x="153201" y="946479"/>
                    <a:pt x="152038" y="963207"/>
                  </a:cubicBezTo>
                  <a:cubicBezTo>
                    <a:pt x="152038" y="970442"/>
                    <a:pt x="158241" y="977482"/>
                    <a:pt x="165672" y="977482"/>
                  </a:cubicBezTo>
                  <a:cubicBezTo>
                    <a:pt x="165866" y="977482"/>
                    <a:pt x="166124" y="977482"/>
                    <a:pt x="166318" y="977417"/>
                  </a:cubicBezTo>
                  <a:cubicBezTo>
                    <a:pt x="184087" y="976513"/>
                    <a:pt x="201792" y="974898"/>
                    <a:pt x="219497" y="973542"/>
                  </a:cubicBezTo>
                  <a:cubicBezTo>
                    <a:pt x="222598" y="972831"/>
                    <a:pt x="229577" y="972573"/>
                    <a:pt x="237460" y="972056"/>
                  </a:cubicBezTo>
                  <a:cubicBezTo>
                    <a:pt x="243728" y="993048"/>
                    <a:pt x="250965" y="1013780"/>
                    <a:pt x="259106" y="1034190"/>
                  </a:cubicBezTo>
                  <a:cubicBezTo>
                    <a:pt x="279848" y="1081986"/>
                    <a:pt x="310412" y="1124743"/>
                    <a:pt x="344529" y="1164078"/>
                  </a:cubicBezTo>
                  <a:cubicBezTo>
                    <a:pt x="339553" y="1162528"/>
                    <a:pt x="334642" y="1160913"/>
                    <a:pt x="329796" y="1159105"/>
                  </a:cubicBezTo>
                  <a:cubicBezTo>
                    <a:pt x="287925" y="1147156"/>
                    <a:pt x="252128" y="1122547"/>
                    <a:pt x="214392" y="1101879"/>
                  </a:cubicBezTo>
                  <a:cubicBezTo>
                    <a:pt x="171423" y="1077917"/>
                    <a:pt x="118373" y="1069262"/>
                    <a:pt x="84514" y="1031413"/>
                  </a:cubicBezTo>
                  <a:cubicBezTo>
                    <a:pt x="65259" y="1006805"/>
                    <a:pt x="56923" y="975673"/>
                    <a:pt x="44711" y="947383"/>
                  </a:cubicBezTo>
                  <a:cubicBezTo>
                    <a:pt x="33080" y="917544"/>
                    <a:pt x="20157" y="888091"/>
                    <a:pt x="11498" y="857282"/>
                  </a:cubicBezTo>
                  <a:cubicBezTo>
                    <a:pt x="-11053" y="772219"/>
                    <a:pt x="5036" y="683346"/>
                    <a:pt x="13695" y="597443"/>
                  </a:cubicBezTo>
                  <a:cubicBezTo>
                    <a:pt x="18412" y="483315"/>
                    <a:pt x="63514" y="376873"/>
                    <a:pt x="115917" y="277019"/>
                  </a:cubicBezTo>
                  <a:cubicBezTo>
                    <a:pt x="155915" y="192150"/>
                    <a:pt x="222340" y="122911"/>
                    <a:pt x="289864" y="59097"/>
                  </a:cubicBezTo>
                  <a:cubicBezTo>
                    <a:pt x="329926" y="25382"/>
                    <a:pt x="380649" y="2130"/>
                    <a:pt x="433440" y="322"/>
                  </a:cubicBezTo>
                  <a:cubicBezTo>
                    <a:pt x="486361" y="-1551"/>
                    <a:pt x="539217" y="5037"/>
                    <a:pt x="591879" y="1265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4" name="Google Shape;114;p22"/>
            <p:cNvSpPr/>
            <p:nvPr/>
          </p:nvSpPr>
          <p:spPr>
            <a:xfrm>
              <a:off x="7138256" y="8295440"/>
              <a:ext cx="998898" cy="1199914"/>
            </a:xfrm>
            <a:custGeom>
              <a:avLst/>
              <a:gdLst/>
              <a:ahLst/>
              <a:cxnLst/>
              <a:rect l="l" t="t" r="r" b="b"/>
              <a:pathLst>
                <a:path w="998898" h="1199914" extrusionOk="0">
                  <a:moveTo>
                    <a:pt x="876966" y="537635"/>
                  </a:moveTo>
                  <a:cubicBezTo>
                    <a:pt x="884332" y="528657"/>
                    <a:pt x="875997" y="514512"/>
                    <a:pt x="864624" y="516321"/>
                  </a:cubicBezTo>
                  <a:cubicBezTo>
                    <a:pt x="857904" y="516967"/>
                    <a:pt x="806147" y="519292"/>
                    <a:pt x="781787" y="527107"/>
                  </a:cubicBezTo>
                  <a:cubicBezTo>
                    <a:pt x="777328" y="460387"/>
                    <a:pt x="760399" y="394894"/>
                    <a:pt x="726023" y="343030"/>
                  </a:cubicBezTo>
                  <a:cubicBezTo>
                    <a:pt x="739980" y="336571"/>
                    <a:pt x="752645" y="327529"/>
                    <a:pt x="762273" y="315386"/>
                  </a:cubicBezTo>
                  <a:cubicBezTo>
                    <a:pt x="773387" y="302016"/>
                    <a:pt x="781657" y="286579"/>
                    <a:pt x="789347" y="271078"/>
                  </a:cubicBezTo>
                  <a:cubicBezTo>
                    <a:pt x="792577" y="264555"/>
                    <a:pt x="788636" y="256352"/>
                    <a:pt x="782304" y="253704"/>
                  </a:cubicBezTo>
                  <a:cubicBezTo>
                    <a:pt x="775842" y="250991"/>
                    <a:pt x="767442" y="254027"/>
                    <a:pt x="764922" y="260744"/>
                  </a:cubicBezTo>
                  <a:cubicBezTo>
                    <a:pt x="759882" y="274049"/>
                    <a:pt x="754002" y="286967"/>
                    <a:pt x="746054" y="298851"/>
                  </a:cubicBezTo>
                  <a:cubicBezTo>
                    <a:pt x="738429" y="310994"/>
                    <a:pt x="726928" y="319713"/>
                    <a:pt x="715555" y="328239"/>
                  </a:cubicBezTo>
                  <a:cubicBezTo>
                    <a:pt x="706315" y="316226"/>
                    <a:pt x="695977" y="305052"/>
                    <a:pt x="684540" y="294976"/>
                  </a:cubicBezTo>
                  <a:cubicBezTo>
                    <a:pt x="654881" y="268236"/>
                    <a:pt x="618373" y="248408"/>
                    <a:pt x="579151" y="239623"/>
                  </a:cubicBezTo>
                  <a:cubicBezTo>
                    <a:pt x="576502" y="239236"/>
                    <a:pt x="573788" y="238719"/>
                    <a:pt x="570945" y="238203"/>
                  </a:cubicBezTo>
                  <a:cubicBezTo>
                    <a:pt x="572948" y="237621"/>
                    <a:pt x="574951" y="237040"/>
                    <a:pt x="577019" y="236523"/>
                  </a:cubicBezTo>
                  <a:cubicBezTo>
                    <a:pt x="594530" y="231485"/>
                    <a:pt x="612364" y="227416"/>
                    <a:pt x="629939" y="222572"/>
                  </a:cubicBezTo>
                  <a:cubicBezTo>
                    <a:pt x="635173" y="221022"/>
                    <a:pt x="648032" y="218438"/>
                    <a:pt x="642733" y="210752"/>
                  </a:cubicBezTo>
                  <a:cubicBezTo>
                    <a:pt x="631425" y="202808"/>
                    <a:pt x="615271" y="207200"/>
                    <a:pt x="602283" y="208298"/>
                  </a:cubicBezTo>
                  <a:cubicBezTo>
                    <a:pt x="545163" y="214499"/>
                    <a:pt x="493599" y="239753"/>
                    <a:pt x="447657" y="273080"/>
                  </a:cubicBezTo>
                  <a:cubicBezTo>
                    <a:pt x="447981" y="264296"/>
                    <a:pt x="447205" y="255448"/>
                    <a:pt x="446042" y="247180"/>
                  </a:cubicBezTo>
                  <a:cubicBezTo>
                    <a:pt x="442424" y="230129"/>
                    <a:pt x="417029" y="152752"/>
                    <a:pt x="392605" y="171870"/>
                  </a:cubicBezTo>
                  <a:cubicBezTo>
                    <a:pt x="386208" y="176843"/>
                    <a:pt x="385368" y="185821"/>
                    <a:pt x="389955" y="192216"/>
                  </a:cubicBezTo>
                  <a:cubicBezTo>
                    <a:pt x="411214" y="219924"/>
                    <a:pt x="429177" y="257127"/>
                    <a:pt x="422328" y="292263"/>
                  </a:cubicBezTo>
                  <a:cubicBezTo>
                    <a:pt x="375611" y="328885"/>
                    <a:pt x="346921" y="382816"/>
                    <a:pt x="321010" y="435714"/>
                  </a:cubicBezTo>
                  <a:cubicBezTo>
                    <a:pt x="291998" y="413302"/>
                    <a:pt x="234813" y="371578"/>
                    <a:pt x="226606" y="393021"/>
                  </a:cubicBezTo>
                  <a:cubicBezTo>
                    <a:pt x="224280" y="398511"/>
                    <a:pt x="226865" y="405680"/>
                    <a:pt x="232616" y="407812"/>
                  </a:cubicBezTo>
                  <a:cubicBezTo>
                    <a:pt x="262145" y="416983"/>
                    <a:pt x="287798" y="434035"/>
                    <a:pt x="314419" y="449149"/>
                  </a:cubicBezTo>
                  <a:cubicBezTo>
                    <a:pt x="313579" y="450892"/>
                    <a:pt x="312739" y="452636"/>
                    <a:pt x="311835" y="454445"/>
                  </a:cubicBezTo>
                  <a:cubicBezTo>
                    <a:pt x="290576" y="509797"/>
                    <a:pt x="282241" y="569736"/>
                    <a:pt x="278816" y="628705"/>
                  </a:cubicBezTo>
                  <a:cubicBezTo>
                    <a:pt x="274939" y="677534"/>
                    <a:pt x="277588" y="726556"/>
                    <a:pt x="286441" y="774610"/>
                  </a:cubicBezTo>
                  <a:cubicBezTo>
                    <a:pt x="279527" y="787916"/>
                    <a:pt x="269576" y="799412"/>
                    <a:pt x="256265" y="807421"/>
                  </a:cubicBezTo>
                  <a:cubicBezTo>
                    <a:pt x="237914" y="819241"/>
                    <a:pt x="218529" y="829252"/>
                    <a:pt x="200178" y="841072"/>
                  </a:cubicBezTo>
                  <a:cubicBezTo>
                    <a:pt x="194298" y="844818"/>
                    <a:pt x="191907" y="852439"/>
                    <a:pt x="195526" y="858640"/>
                  </a:cubicBezTo>
                  <a:cubicBezTo>
                    <a:pt x="198111" y="863096"/>
                    <a:pt x="201923" y="864840"/>
                    <a:pt x="205994" y="864840"/>
                  </a:cubicBezTo>
                  <a:cubicBezTo>
                    <a:pt x="210711" y="864840"/>
                    <a:pt x="215751" y="862451"/>
                    <a:pt x="219563" y="859092"/>
                  </a:cubicBezTo>
                  <a:cubicBezTo>
                    <a:pt x="235394" y="848758"/>
                    <a:pt x="251419" y="838747"/>
                    <a:pt x="266862" y="827767"/>
                  </a:cubicBezTo>
                  <a:cubicBezTo>
                    <a:pt x="277330" y="821179"/>
                    <a:pt x="285794" y="812653"/>
                    <a:pt x="292385" y="802900"/>
                  </a:cubicBezTo>
                  <a:cubicBezTo>
                    <a:pt x="293355" y="807034"/>
                    <a:pt x="294324" y="811103"/>
                    <a:pt x="295422" y="815172"/>
                  </a:cubicBezTo>
                  <a:cubicBezTo>
                    <a:pt x="320493" y="892613"/>
                    <a:pt x="382718" y="956814"/>
                    <a:pt x="457414" y="991886"/>
                  </a:cubicBezTo>
                  <a:cubicBezTo>
                    <a:pt x="463036" y="1007839"/>
                    <a:pt x="468205" y="1023922"/>
                    <a:pt x="464199" y="1041102"/>
                  </a:cubicBezTo>
                  <a:cubicBezTo>
                    <a:pt x="463747" y="1054601"/>
                    <a:pt x="443328" y="1070555"/>
                    <a:pt x="458319" y="1081406"/>
                  </a:cubicBezTo>
                  <a:cubicBezTo>
                    <a:pt x="460581" y="1082439"/>
                    <a:pt x="462584" y="1082956"/>
                    <a:pt x="464393" y="1082956"/>
                  </a:cubicBezTo>
                  <a:cubicBezTo>
                    <a:pt x="476218" y="1082956"/>
                    <a:pt x="480224" y="1063450"/>
                    <a:pt x="483325" y="1053568"/>
                  </a:cubicBezTo>
                  <a:cubicBezTo>
                    <a:pt x="487913" y="1035871"/>
                    <a:pt x="484941" y="1017528"/>
                    <a:pt x="478156" y="1000735"/>
                  </a:cubicBezTo>
                  <a:cubicBezTo>
                    <a:pt x="511627" y="1013652"/>
                    <a:pt x="546972" y="1020757"/>
                    <a:pt x="582317" y="1020757"/>
                  </a:cubicBezTo>
                  <a:cubicBezTo>
                    <a:pt x="583222" y="1020757"/>
                    <a:pt x="584126" y="1020757"/>
                    <a:pt x="585096" y="1020757"/>
                  </a:cubicBezTo>
                  <a:cubicBezTo>
                    <a:pt x="594271" y="1020886"/>
                    <a:pt x="601896" y="1013071"/>
                    <a:pt x="601896" y="1003964"/>
                  </a:cubicBezTo>
                  <a:cubicBezTo>
                    <a:pt x="601896" y="994663"/>
                    <a:pt x="594271" y="987365"/>
                    <a:pt x="585096" y="987171"/>
                  </a:cubicBezTo>
                  <a:cubicBezTo>
                    <a:pt x="567585" y="986848"/>
                    <a:pt x="550138" y="985427"/>
                    <a:pt x="532951" y="982262"/>
                  </a:cubicBezTo>
                  <a:cubicBezTo>
                    <a:pt x="522806" y="980454"/>
                    <a:pt x="512855" y="977806"/>
                    <a:pt x="503163" y="974576"/>
                  </a:cubicBezTo>
                  <a:cubicBezTo>
                    <a:pt x="581994" y="969022"/>
                    <a:pt x="647127" y="916769"/>
                    <a:pt x="694684" y="851535"/>
                  </a:cubicBezTo>
                  <a:cubicBezTo>
                    <a:pt x="719368" y="855346"/>
                    <a:pt x="744568" y="861417"/>
                    <a:pt x="761756" y="879760"/>
                  </a:cubicBezTo>
                  <a:cubicBezTo>
                    <a:pt x="764211" y="883054"/>
                    <a:pt x="767636" y="884475"/>
                    <a:pt x="771190" y="884475"/>
                  </a:cubicBezTo>
                  <a:cubicBezTo>
                    <a:pt x="778233" y="884475"/>
                    <a:pt x="785276" y="878662"/>
                    <a:pt x="783984" y="870460"/>
                  </a:cubicBezTo>
                  <a:cubicBezTo>
                    <a:pt x="773451" y="848370"/>
                    <a:pt x="735069" y="839134"/>
                    <a:pt x="704635" y="837390"/>
                  </a:cubicBezTo>
                  <a:cubicBezTo>
                    <a:pt x="728091" y="802577"/>
                    <a:pt x="746700" y="764922"/>
                    <a:pt x="760011" y="729140"/>
                  </a:cubicBezTo>
                  <a:cubicBezTo>
                    <a:pt x="776036" y="674433"/>
                    <a:pt x="785147" y="608553"/>
                    <a:pt x="782627" y="543060"/>
                  </a:cubicBezTo>
                  <a:cubicBezTo>
                    <a:pt x="810282" y="542285"/>
                    <a:pt x="837744" y="540671"/>
                    <a:pt x="866433" y="542931"/>
                  </a:cubicBezTo>
                  <a:cubicBezTo>
                    <a:pt x="870440" y="543060"/>
                    <a:pt x="874575" y="540735"/>
                    <a:pt x="876966" y="537635"/>
                  </a:cubicBezTo>
                  <a:close/>
                  <a:moveTo>
                    <a:pt x="992887" y="551328"/>
                  </a:moveTo>
                  <a:cubicBezTo>
                    <a:pt x="1006069" y="650213"/>
                    <a:pt x="996182" y="753167"/>
                    <a:pt x="976733" y="851083"/>
                  </a:cubicBezTo>
                  <a:cubicBezTo>
                    <a:pt x="969044" y="885380"/>
                    <a:pt x="965490" y="920645"/>
                    <a:pt x="954247" y="954037"/>
                  </a:cubicBezTo>
                  <a:cubicBezTo>
                    <a:pt x="935314" y="1001639"/>
                    <a:pt x="907077" y="1047949"/>
                    <a:pt x="868437" y="1082052"/>
                  </a:cubicBezTo>
                  <a:cubicBezTo>
                    <a:pt x="785470" y="1148061"/>
                    <a:pt x="681696" y="1188493"/>
                    <a:pt x="576179" y="1199344"/>
                  </a:cubicBezTo>
                  <a:cubicBezTo>
                    <a:pt x="458965" y="1203349"/>
                    <a:pt x="330186" y="1187460"/>
                    <a:pt x="234748" y="1113248"/>
                  </a:cubicBezTo>
                  <a:cubicBezTo>
                    <a:pt x="203409" y="1088381"/>
                    <a:pt x="177563" y="1057637"/>
                    <a:pt x="150812" y="1028056"/>
                  </a:cubicBezTo>
                  <a:cubicBezTo>
                    <a:pt x="113334" y="985362"/>
                    <a:pt x="78506" y="939375"/>
                    <a:pt x="57636" y="886090"/>
                  </a:cubicBezTo>
                  <a:cubicBezTo>
                    <a:pt x="16669" y="776483"/>
                    <a:pt x="-11827" y="657188"/>
                    <a:pt x="4844" y="539895"/>
                  </a:cubicBezTo>
                  <a:cubicBezTo>
                    <a:pt x="12792" y="476405"/>
                    <a:pt x="35343" y="416208"/>
                    <a:pt x="57959" y="356722"/>
                  </a:cubicBezTo>
                  <a:cubicBezTo>
                    <a:pt x="72368" y="318422"/>
                    <a:pt x="85614" y="280120"/>
                    <a:pt x="108811" y="245695"/>
                  </a:cubicBezTo>
                  <a:cubicBezTo>
                    <a:pt x="153138" y="181688"/>
                    <a:pt x="206769" y="119166"/>
                    <a:pt x="270157" y="72856"/>
                  </a:cubicBezTo>
                  <a:cubicBezTo>
                    <a:pt x="323918" y="39205"/>
                    <a:pt x="381814" y="6717"/>
                    <a:pt x="446107" y="1098"/>
                  </a:cubicBezTo>
                  <a:cubicBezTo>
                    <a:pt x="455734" y="323"/>
                    <a:pt x="465298" y="0"/>
                    <a:pt x="474925" y="0"/>
                  </a:cubicBezTo>
                  <a:cubicBezTo>
                    <a:pt x="495667" y="0"/>
                    <a:pt x="516344" y="1679"/>
                    <a:pt x="536827" y="4586"/>
                  </a:cubicBezTo>
                  <a:cubicBezTo>
                    <a:pt x="539994" y="5748"/>
                    <a:pt x="543289" y="6782"/>
                    <a:pt x="546584" y="7686"/>
                  </a:cubicBezTo>
                  <a:cubicBezTo>
                    <a:pt x="548265" y="8138"/>
                    <a:pt x="549815" y="8332"/>
                    <a:pt x="551366" y="8332"/>
                  </a:cubicBezTo>
                  <a:cubicBezTo>
                    <a:pt x="552981" y="8332"/>
                    <a:pt x="554532" y="8074"/>
                    <a:pt x="555954" y="7621"/>
                  </a:cubicBezTo>
                  <a:cubicBezTo>
                    <a:pt x="575339" y="11045"/>
                    <a:pt x="594659" y="15437"/>
                    <a:pt x="613850" y="20410"/>
                  </a:cubicBezTo>
                  <a:cubicBezTo>
                    <a:pt x="681632" y="36492"/>
                    <a:pt x="751159" y="59034"/>
                    <a:pt x="804338" y="105796"/>
                  </a:cubicBezTo>
                  <a:cubicBezTo>
                    <a:pt x="806987" y="114838"/>
                    <a:pt x="814612" y="121362"/>
                    <a:pt x="820879" y="128014"/>
                  </a:cubicBezTo>
                  <a:cubicBezTo>
                    <a:pt x="839166" y="149070"/>
                    <a:pt x="860360" y="169545"/>
                    <a:pt x="877289" y="194411"/>
                  </a:cubicBezTo>
                  <a:cubicBezTo>
                    <a:pt x="905655" y="239817"/>
                    <a:pt x="930726" y="287806"/>
                    <a:pt x="949530" y="337927"/>
                  </a:cubicBezTo>
                  <a:cubicBezTo>
                    <a:pt x="973502" y="407037"/>
                    <a:pt x="981579" y="478989"/>
                    <a:pt x="992887" y="55132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5" name="Google Shape;115;p22"/>
            <p:cNvSpPr/>
            <p:nvPr/>
          </p:nvSpPr>
          <p:spPr>
            <a:xfrm>
              <a:off x="7448822" y="8547981"/>
              <a:ext cx="438488" cy="688909"/>
            </a:xfrm>
            <a:custGeom>
              <a:avLst/>
              <a:gdLst/>
              <a:ahLst/>
              <a:cxnLst/>
              <a:rect l="l" t="t" r="r" b="b"/>
              <a:pathLst>
                <a:path w="438488" h="688909" extrusionOk="0">
                  <a:moveTo>
                    <a:pt x="385282" y="100564"/>
                  </a:moveTo>
                  <a:cubicBezTo>
                    <a:pt x="436781" y="177748"/>
                    <a:pt x="441821" y="271595"/>
                    <a:pt x="437104" y="362406"/>
                  </a:cubicBezTo>
                  <a:cubicBezTo>
                    <a:pt x="432322" y="425768"/>
                    <a:pt x="416491" y="489904"/>
                    <a:pt x="379918" y="542996"/>
                  </a:cubicBezTo>
                  <a:cubicBezTo>
                    <a:pt x="354847" y="586206"/>
                    <a:pt x="323315" y="625281"/>
                    <a:pt x="282219" y="654411"/>
                  </a:cubicBezTo>
                  <a:cubicBezTo>
                    <a:pt x="242933" y="681409"/>
                    <a:pt x="195569" y="696070"/>
                    <a:pt x="147947" y="685413"/>
                  </a:cubicBezTo>
                  <a:cubicBezTo>
                    <a:pt x="131535" y="681667"/>
                    <a:pt x="115768" y="675661"/>
                    <a:pt x="100131" y="669589"/>
                  </a:cubicBezTo>
                  <a:cubicBezTo>
                    <a:pt x="98968" y="668685"/>
                    <a:pt x="97805" y="667781"/>
                    <a:pt x="96707" y="666812"/>
                  </a:cubicBezTo>
                  <a:cubicBezTo>
                    <a:pt x="63559" y="638199"/>
                    <a:pt x="35645" y="604807"/>
                    <a:pt x="20331" y="563147"/>
                  </a:cubicBezTo>
                  <a:cubicBezTo>
                    <a:pt x="5534" y="512575"/>
                    <a:pt x="-1768" y="459095"/>
                    <a:pt x="364" y="406391"/>
                  </a:cubicBezTo>
                  <a:cubicBezTo>
                    <a:pt x="2238" y="318098"/>
                    <a:pt x="14903" y="226900"/>
                    <a:pt x="63494" y="151137"/>
                  </a:cubicBezTo>
                  <a:cubicBezTo>
                    <a:pt x="80165" y="120716"/>
                    <a:pt x="97870" y="90036"/>
                    <a:pt x="125332" y="67560"/>
                  </a:cubicBezTo>
                  <a:cubicBezTo>
                    <a:pt x="155960" y="42499"/>
                    <a:pt x="187944" y="17310"/>
                    <a:pt x="223742" y="0"/>
                  </a:cubicBezTo>
                  <a:cubicBezTo>
                    <a:pt x="227813" y="1421"/>
                    <a:pt x="232529" y="2261"/>
                    <a:pt x="235437" y="3036"/>
                  </a:cubicBezTo>
                  <a:cubicBezTo>
                    <a:pt x="295401" y="15824"/>
                    <a:pt x="349937" y="50121"/>
                    <a:pt x="385282" y="100564"/>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6" name="Google Shape;116;p22"/>
            <p:cNvSpPr/>
            <p:nvPr/>
          </p:nvSpPr>
          <p:spPr>
            <a:xfrm>
              <a:off x="6919648" y="8132031"/>
              <a:ext cx="674407" cy="1253792"/>
            </a:xfrm>
            <a:custGeom>
              <a:avLst/>
              <a:gdLst/>
              <a:ahLst/>
              <a:cxnLst/>
              <a:rect l="l" t="t" r="r" b="b"/>
              <a:pathLst>
                <a:path w="674407" h="1253792" extrusionOk="0">
                  <a:moveTo>
                    <a:pt x="674407" y="131825"/>
                  </a:moveTo>
                  <a:cubicBezTo>
                    <a:pt x="670918" y="131954"/>
                    <a:pt x="667558" y="132148"/>
                    <a:pt x="664263" y="132406"/>
                  </a:cubicBezTo>
                  <a:cubicBezTo>
                    <a:pt x="596610" y="136928"/>
                    <a:pt x="534772" y="168964"/>
                    <a:pt x="478040" y="203970"/>
                  </a:cubicBezTo>
                  <a:cubicBezTo>
                    <a:pt x="407737" y="251378"/>
                    <a:pt x="351069" y="317905"/>
                    <a:pt x="302413" y="386691"/>
                  </a:cubicBezTo>
                  <a:cubicBezTo>
                    <a:pt x="273207" y="428351"/>
                    <a:pt x="257247" y="476922"/>
                    <a:pt x="239477" y="524071"/>
                  </a:cubicBezTo>
                  <a:cubicBezTo>
                    <a:pt x="215440" y="586657"/>
                    <a:pt x="193988" y="650988"/>
                    <a:pt x="187979" y="718160"/>
                  </a:cubicBezTo>
                  <a:cubicBezTo>
                    <a:pt x="180031" y="786494"/>
                    <a:pt x="187655" y="855346"/>
                    <a:pt x="203228" y="922066"/>
                  </a:cubicBezTo>
                  <a:cubicBezTo>
                    <a:pt x="225779" y="1031931"/>
                    <a:pt x="265130" y="1129782"/>
                    <a:pt x="343121" y="1212326"/>
                  </a:cubicBezTo>
                  <a:cubicBezTo>
                    <a:pt x="355205" y="1227311"/>
                    <a:pt x="367223" y="1241068"/>
                    <a:pt x="379306" y="1253792"/>
                  </a:cubicBezTo>
                  <a:cubicBezTo>
                    <a:pt x="343897" y="1245848"/>
                    <a:pt x="308423" y="1237193"/>
                    <a:pt x="274564" y="1224082"/>
                  </a:cubicBezTo>
                  <a:cubicBezTo>
                    <a:pt x="165815" y="1188493"/>
                    <a:pt x="131633" y="1129524"/>
                    <a:pt x="80781" y="1033804"/>
                  </a:cubicBezTo>
                  <a:cubicBezTo>
                    <a:pt x="47956" y="975157"/>
                    <a:pt x="26309" y="910052"/>
                    <a:pt x="10866" y="844624"/>
                  </a:cubicBezTo>
                  <a:cubicBezTo>
                    <a:pt x="-2315" y="788109"/>
                    <a:pt x="-959" y="727138"/>
                    <a:pt x="1885" y="669137"/>
                  </a:cubicBezTo>
                  <a:cubicBezTo>
                    <a:pt x="5632" y="625281"/>
                    <a:pt x="13580" y="581943"/>
                    <a:pt x="17263" y="538087"/>
                  </a:cubicBezTo>
                  <a:cubicBezTo>
                    <a:pt x="21399" y="497009"/>
                    <a:pt x="33999" y="457610"/>
                    <a:pt x="44337" y="417823"/>
                  </a:cubicBezTo>
                  <a:cubicBezTo>
                    <a:pt x="53642" y="383204"/>
                    <a:pt x="62107" y="348132"/>
                    <a:pt x="77808" y="315709"/>
                  </a:cubicBezTo>
                  <a:cubicBezTo>
                    <a:pt x="102685" y="272370"/>
                    <a:pt x="133507" y="232131"/>
                    <a:pt x="170468" y="198351"/>
                  </a:cubicBezTo>
                  <a:cubicBezTo>
                    <a:pt x="211370" y="170126"/>
                    <a:pt x="253822" y="143451"/>
                    <a:pt x="297115" y="118907"/>
                  </a:cubicBezTo>
                  <a:cubicBezTo>
                    <a:pt x="302349" y="115549"/>
                    <a:pt x="308940" y="112772"/>
                    <a:pt x="314432" y="109090"/>
                  </a:cubicBezTo>
                  <a:cubicBezTo>
                    <a:pt x="321217" y="108961"/>
                    <a:pt x="326580" y="101533"/>
                    <a:pt x="329552" y="95462"/>
                  </a:cubicBezTo>
                  <a:cubicBezTo>
                    <a:pt x="340278" y="71887"/>
                    <a:pt x="333494" y="45406"/>
                    <a:pt x="322832" y="20991"/>
                  </a:cubicBezTo>
                  <a:cubicBezTo>
                    <a:pt x="355334" y="47150"/>
                    <a:pt x="401017" y="60713"/>
                    <a:pt x="456070" y="62651"/>
                  </a:cubicBezTo>
                  <a:cubicBezTo>
                    <a:pt x="458332" y="62780"/>
                    <a:pt x="460593" y="62780"/>
                    <a:pt x="462855" y="62780"/>
                  </a:cubicBezTo>
                  <a:cubicBezTo>
                    <a:pt x="515258" y="62780"/>
                    <a:pt x="556290" y="37720"/>
                    <a:pt x="578582" y="0"/>
                  </a:cubicBezTo>
                  <a:cubicBezTo>
                    <a:pt x="582136" y="35459"/>
                    <a:pt x="587241" y="72404"/>
                    <a:pt x="609468" y="101275"/>
                  </a:cubicBezTo>
                  <a:cubicBezTo>
                    <a:pt x="612764" y="105473"/>
                    <a:pt x="616964" y="107217"/>
                    <a:pt x="621035" y="107217"/>
                  </a:cubicBezTo>
                  <a:cubicBezTo>
                    <a:pt x="623102" y="107217"/>
                    <a:pt x="625170" y="106765"/>
                    <a:pt x="627044" y="105990"/>
                  </a:cubicBezTo>
                  <a:cubicBezTo>
                    <a:pt x="628530" y="107346"/>
                    <a:pt x="630146" y="108638"/>
                    <a:pt x="631567" y="109671"/>
                  </a:cubicBezTo>
                  <a:cubicBezTo>
                    <a:pt x="644426" y="119489"/>
                    <a:pt x="659417" y="125754"/>
                    <a:pt x="674407" y="13182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7" name="Google Shape;117;p22"/>
            <p:cNvSpPr/>
            <p:nvPr/>
          </p:nvSpPr>
          <p:spPr>
            <a:xfrm>
              <a:off x="8383535" y="8353117"/>
              <a:ext cx="1073279" cy="1503407"/>
            </a:xfrm>
            <a:custGeom>
              <a:avLst/>
              <a:gdLst/>
              <a:ahLst/>
              <a:cxnLst/>
              <a:rect l="l" t="t" r="r" b="b"/>
              <a:pathLst>
                <a:path w="1073279" h="1503407" extrusionOk="0">
                  <a:moveTo>
                    <a:pt x="1007878" y="985944"/>
                  </a:moveTo>
                  <a:cubicBezTo>
                    <a:pt x="1031592" y="893388"/>
                    <a:pt x="1043934" y="796247"/>
                    <a:pt x="1030429" y="701173"/>
                  </a:cubicBezTo>
                  <a:cubicBezTo>
                    <a:pt x="1016989" y="643044"/>
                    <a:pt x="1004906" y="580457"/>
                    <a:pt x="965231" y="533824"/>
                  </a:cubicBezTo>
                  <a:cubicBezTo>
                    <a:pt x="922973" y="489581"/>
                    <a:pt x="870117" y="452249"/>
                    <a:pt x="810283" y="436489"/>
                  </a:cubicBezTo>
                  <a:cubicBezTo>
                    <a:pt x="764405" y="425574"/>
                    <a:pt x="717494" y="419115"/>
                    <a:pt x="670841" y="412333"/>
                  </a:cubicBezTo>
                  <a:cubicBezTo>
                    <a:pt x="623672" y="408393"/>
                    <a:pt x="574822" y="401030"/>
                    <a:pt x="528105" y="411623"/>
                  </a:cubicBezTo>
                  <a:cubicBezTo>
                    <a:pt x="455412" y="426026"/>
                    <a:pt x="392540" y="470786"/>
                    <a:pt x="350217" y="530982"/>
                  </a:cubicBezTo>
                  <a:cubicBezTo>
                    <a:pt x="311641" y="579488"/>
                    <a:pt x="268930" y="626573"/>
                    <a:pt x="246056" y="685091"/>
                  </a:cubicBezTo>
                  <a:cubicBezTo>
                    <a:pt x="212973" y="764082"/>
                    <a:pt x="196625" y="849727"/>
                    <a:pt x="187579" y="934596"/>
                  </a:cubicBezTo>
                  <a:cubicBezTo>
                    <a:pt x="183443" y="1019142"/>
                    <a:pt x="187966" y="1110794"/>
                    <a:pt x="230483" y="1185975"/>
                  </a:cubicBezTo>
                  <a:cubicBezTo>
                    <a:pt x="248382" y="1218204"/>
                    <a:pt x="279656" y="1239260"/>
                    <a:pt x="309315" y="1259670"/>
                  </a:cubicBezTo>
                  <a:cubicBezTo>
                    <a:pt x="337811" y="1281113"/>
                    <a:pt x="367469" y="1301265"/>
                    <a:pt x="401199" y="1313472"/>
                  </a:cubicBezTo>
                  <a:cubicBezTo>
                    <a:pt x="446753" y="1329167"/>
                    <a:pt x="494569" y="1342731"/>
                    <a:pt x="543096" y="1342602"/>
                  </a:cubicBezTo>
                  <a:cubicBezTo>
                    <a:pt x="567843" y="1351257"/>
                    <a:pt x="590265" y="1356165"/>
                    <a:pt x="617339" y="1357715"/>
                  </a:cubicBezTo>
                  <a:cubicBezTo>
                    <a:pt x="622638" y="1357974"/>
                    <a:pt x="628065" y="1358103"/>
                    <a:pt x="633364" y="1358103"/>
                  </a:cubicBezTo>
                  <a:cubicBezTo>
                    <a:pt x="686931" y="1358103"/>
                    <a:pt x="742306" y="1346154"/>
                    <a:pt x="787925" y="1318252"/>
                  </a:cubicBezTo>
                  <a:cubicBezTo>
                    <a:pt x="829732" y="1291189"/>
                    <a:pt x="860683" y="1251532"/>
                    <a:pt x="895188" y="1216267"/>
                  </a:cubicBezTo>
                  <a:cubicBezTo>
                    <a:pt x="957154" y="1154585"/>
                    <a:pt x="988429" y="1069522"/>
                    <a:pt x="1007878" y="985944"/>
                  </a:cubicBezTo>
                  <a:close/>
                  <a:moveTo>
                    <a:pt x="1068100" y="714608"/>
                  </a:moveTo>
                  <a:cubicBezTo>
                    <a:pt x="1080765" y="832223"/>
                    <a:pt x="1070620" y="954360"/>
                    <a:pt x="1033078" y="1067132"/>
                  </a:cubicBezTo>
                  <a:cubicBezTo>
                    <a:pt x="1032949" y="1066938"/>
                    <a:pt x="1032820" y="1066809"/>
                    <a:pt x="1032626" y="1066680"/>
                  </a:cubicBezTo>
                  <a:cubicBezTo>
                    <a:pt x="1032174" y="1068940"/>
                    <a:pt x="1031657" y="1071136"/>
                    <a:pt x="1031075" y="1073332"/>
                  </a:cubicBezTo>
                  <a:cubicBezTo>
                    <a:pt x="1030752" y="1074430"/>
                    <a:pt x="1030494" y="1075593"/>
                    <a:pt x="1030171" y="1076626"/>
                  </a:cubicBezTo>
                  <a:cubicBezTo>
                    <a:pt x="1029847" y="1077724"/>
                    <a:pt x="1029524" y="1078822"/>
                    <a:pt x="1029201" y="1079920"/>
                  </a:cubicBezTo>
                  <a:cubicBezTo>
                    <a:pt x="1026617" y="1088511"/>
                    <a:pt x="1023709" y="1097036"/>
                    <a:pt x="1020155" y="1105303"/>
                  </a:cubicBezTo>
                  <a:cubicBezTo>
                    <a:pt x="1018087" y="1109954"/>
                    <a:pt x="1016149" y="1114604"/>
                    <a:pt x="1013952" y="1119190"/>
                  </a:cubicBezTo>
                  <a:cubicBezTo>
                    <a:pt x="1012660" y="1122032"/>
                    <a:pt x="1011238" y="1124809"/>
                    <a:pt x="1009817" y="1127522"/>
                  </a:cubicBezTo>
                  <a:cubicBezTo>
                    <a:pt x="1009106" y="1128878"/>
                    <a:pt x="1008395" y="1130235"/>
                    <a:pt x="1007684" y="1131526"/>
                  </a:cubicBezTo>
                  <a:cubicBezTo>
                    <a:pt x="1003420" y="1139794"/>
                    <a:pt x="998767" y="1147803"/>
                    <a:pt x="994244" y="1155812"/>
                  </a:cubicBezTo>
                  <a:cubicBezTo>
                    <a:pt x="991078" y="1161366"/>
                    <a:pt x="987976" y="1167050"/>
                    <a:pt x="985004" y="1172669"/>
                  </a:cubicBezTo>
                  <a:cubicBezTo>
                    <a:pt x="984939" y="1172799"/>
                    <a:pt x="984875" y="1172928"/>
                    <a:pt x="984810" y="1173057"/>
                  </a:cubicBezTo>
                  <a:cubicBezTo>
                    <a:pt x="982290" y="1178224"/>
                    <a:pt x="979835" y="1183391"/>
                    <a:pt x="977379" y="1188558"/>
                  </a:cubicBezTo>
                  <a:cubicBezTo>
                    <a:pt x="975699" y="1192175"/>
                    <a:pt x="974019" y="1195792"/>
                    <a:pt x="972339" y="1199409"/>
                  </a:cubicBezTo>
                  <a:cubicBezTo>
                    <a:pt x="970336" y="1203736"/>
                    <a:pt x="968204" y="1207999"/>
                    <a:pt x="966007" y="1212262"/>
                  </a:cubicBezTo>
                  <a:cubicBezTo>
                    <a:pt x="965167" y="1213877"/>
                    <a:pt x="964262" y="1215556"/>
                    <a:pt x="963293" y="1217171"/>
                  </a:cubicBezTo>
                  <a:cubicBezTo>
                    <a:pt x="962776" y="1218010"/>
                    <a:pt x="962195" y="1218850"/>
                    <a:pt x="961678" y="1219754"/>
                  </a:cubicBezTo>
                  <a:cubicBezTo>
                    <a:pt x="960579" y="1221369"/>
                    <a:pt x="959287" y="1222984"/>
                    <a:pt x="957672" y="1224082"/>
                  </a:cubicBezTo>
                  <a:cubicBezTo>
                    <a:pt x="956121" y="1225180"/>
                    <a:pt x="954311" y="1225632"/>
                    <a:pt x="952502" y="1225373"/>
                  </a:cubicBezTo>
                  <a:cubicBezTo>
                    <a:pt x="922779" y="1266775"/>
                    <a:pt x="889566" y="1305980"/>
                    <a:pt x="860295" y="1347704"/>
                  </a:cubicBezTo>
                  <a:cubicBezTo>
                    <a:pt x="852024" y="1358749"/>
                    <a:pt x="843818" y="1369794"/>
                    <a:pt x="834966" y="1380386"/>
                  </a:cubicBezTo>
                  <a:cubicBezTo>
                    <a:pt x="833286" y="1381613"/>
                    <a:pt x="831606" y="1382776"/>
                    <a:pt x="829861" y="1383938"/>
                  </a:cubicBezTo>
                  <a:cubicBezTo>
                    <a:pt x="773128" y="1418816"/>
                    <a:pt x="712325" y="1445104"/>
                    <a:pt x="649324" y="1468033"/>
                  </a:cubicBezTo>
                  <a:cubicBezTo>
                    <a:pt x="608293" y="1484697"/>
                    <a:pt x="565388" y="1498131"/>
                    <a:pt x="520674" y="1502006"/>
                  </a:cubicBezTo>
                  <a:cubicBezTo>
                    <a:pt x="425559" y="1510467"/>
                    <a:pt x="342915" y="1479659"/>
                    <a:pt x="260465" y="1435092"/>
                  </a:cubicBezTo>
                  <a:cubicBezTo>
                    <a:pt x="199339" y="1407836"/>
                    <a:pt x="148550" y="1363076"/>
                    <a:pt x="108682" y="1309726"/>
                  </a:cubicBezTo>
                  <a:cubicBezTo>
                    <a:pt x="71722" y="1264643"/>
                    <a:pt x="45230" y="1212391"/>
                    <a:pt x="29269" y="1156651"/>
                  </a:cubicBezTo>
                  <a:cubicBezTo>
                    <a:pt x="30820" y="1154843"/>
                    <a:pt x="31208" y="1152647"/>
                    <a:pt x="30109" y="1149870"/>
                  </a:cubicBezTo>
                  <a:cubicBezTo>
                    <a:pt x="29140" y="1148707"/>
                    <a:pt x="27977" y="1147932"/>
                    <a:pt x="26685" y="1147286"/>
                  </a:cubicBezTo>
                  <a:cubicBezTo>
                    <a:pt x="25005" y="1140892"/>
                    <a:pt x="23454" y="1134433"/>
                    <a:pt x="22032" y="1127974"/>
                  </a:cubicBezTo>
                  <a:cubicBezTo>
                    <a:pt x="3488" y="1059704"/>
                    <a:pt x="-2780" y="989625"/>
                    <a:pt x="1097" y="919030"/>
                  </a:cubicBezTo>
                  <a:cubicBezTo>
                    <a:pt x="2389" y="875304"/>
                    <a:pt x="3875" y="831383"/>
                    <a:pt x="9109" y="787916"/>
                  </a:cubicBezTo>
                  <a:cubicBezTo>
                    <a:pt x="13503" y="756719"/>
                    <a:pt x="20158" y="725846"/>
                    <a:pt x="28300" y="695360"/>
                  </a:cubicBezTo>
                  <a:cubicBezTo>
                    <a:pt x="29011" y="694908"/>
                    <a:pt x="29592" y="694327"/>
                    <a:pt x="30174" y="693681"/>
                  </a:cubicBezTo>
                  <a:cubicBezTo>
                    <a:pt x="32242" y="691291"/>
                    <a:pt x="32500" y="687674"/>
                    <a:pt x="31208" y="684768"/>
                  </a:cubicBezTo>
                  <a:cubicBezTo>
                    <a:pt x="39931" y="653313"/>
                    <a:pt x="50076" y="622310"/>
                    <a:pt x="60867" y="591631"/>
                  </a:cubicBezTo>
                  <a:cubicBezTo>
                    <a:pt x="93498" y="502757"/>
                    <a:pt x="153655" y="426414"/>
                    <a:pt x="222148" y="362083"/>
                  </a:cubicBezTo>
                  <a:cubicBezTo>
                    <a:pt x="281013" y="299949"/>
                    <a:pt x="353965" y="255254"/>
                    <a:pt x="428531" y="214434"/>
                  </a:cubicBezTo>
                  <a:cubicBezTo>
                    <a:pt x="447399" y="204746"/>
                    <a:pt x="467430" y="193960"/>
                    <a:pt x="484360" y="180202"/>
                  </a:cubicBezTo>
                  <a:cubicBezTo>
                    <a:pt x="489335" y="179039"/>
                    <a:pt x="493083" y="174583"/>
                    <a:pt x="496378" y="169351"/>
                  </a:cubicBezTo>
                  <a:cubicBezTo>
                    <a:pt x="506135" y="159534"/>
                    <a:pt x="514212" y="148231"/>
                    <a:pt x="519511" y="135055"/>
                  </a:cubicBezTo>
                  <a:cubicBezTo>
                    <a:pt x="547102" y="97141"/>
                    <a:pt x="574563" y="58646"/>
                    <a:pt x="594724" y="16147"/>
                  </a:cubicBezTo>
                  <a:cubicBezTo>
                    <a:pt x="597308" y="10786"/>
                    <a:pt x="599699" y="5426"/>
                    <a:pt x="601961" y="0"/>
                  </a:cubicBezTo>
                  <a:cubicBezTo>
                    <a:pt x="607001" y="33586"/>
                    <a:pt x="626515" y="65364"/>
                    <a:pt x="651715" y="87259"/>
                  </a:cubicBezTo>
                  <a:cubicBezTo>
                    <a:pt x="683764" y="111545"/>
                    <a:pt x="725183" y="116647"/>
                    <a:pt x="764211" y="118197"/>
                  </a:cubicBezTo>
                  <a:cubicBezTo>
                    <a:pt x="766085" y="118326"/>
                    <a:pt x="767959" y="118391"/>
                    <a:pt x="769833" y="118391"/>
                  </a:cubicBezTo>
                  <a:cubicBezTo>
                    <a:pt x="796778" y="118391"/>
                    <a:pt x="821719" y="106765"/>
                    <a:pt x="845110" y="94041"/>
                  </a:cubicBezTo>
                  <a:cubicBezTo>
                    <a:pt x="864818" y="83448"/>
                    <a:pt x="885108" y="72791"/>
                    <a:pt x="901133" y="56903"/>
                  </a:cubicBezTo>
                  <a:cubicBezTo>
                    <a:pt x="902489" y="55611"/>
                    <a:pt x="903846" y="54255"/>
                    <a:pt x="905139" y="52963"/>
                  </a:cubicBezTo>
                  <a:cubicBezTo>
                    <a:pt x="901391" y="58388"/>
                    <a:pt x="897514" y="63813"/>
                    <a:pt x="893314" y="69368"/>
                  </a:cubicBezTo>
                  <a:cubicBezTo>
                    <a:pt x="856741" y="118068"/>
                    <a:pt x="830766" y="187242"/>
                    <a:pt x="865594" y="243628"/>
                  </a:cubicBezTo>
                  <a:cubicBezTo>
                    <a:pt x="889695" y="291101"/>
                    <a:pt x="914443" y="338186"/>
                    <a:pt x="944102" y="382558"/>
                  </a:cubicBezTo>
                  <a:cubicBezTo>
                    <a:pt x="1012014" y="480926"/>
                    <a:pt x="1048651" y="597573"/>
                    <a:pt x="1068100" y="71460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18" name="Google Shape;118;p22"/>
          <p:cNvSpPr txBox="1">
            <a:spLocks noGrp="1"/>
          </p:cNvSpPr>
          <p:nvPr>
            <p:ph type="ctrTitle"/>
          </p:nvPr>
        </p:nvSpPr>
        <p:spPr>
          <a:xfrm>
            <a:off x="4757575" y="988138"/>
            <a:ext cx="3977700" cy="2395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9" name="Google Shape;119;p22"/>
          <p:cNvSpPr txBox="1">
            <a:spLocks noGrp="1"/>
          </p:cNvSpPr>
          <p:nvPr>
            <p:ph type="subTitle" idx="1"/>
          </p:nvPr>
        </p:nvSpPr>
        <p:spPr>
          <a:xfrm>
            <a:off x="5118025" y="3693163"/>
            <a:ext cx="3256800" cy="4533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800"/>
              </a:spcBef>
              <a:spcAft>
                <a:spcPts val="0"/>
              </a:spcAft>
              <a:buClr>
                <a:schemeClr val="dk2"/>
              </a:buClr>
              <a:buSzPts val="3000"/>
              <a:buNone/>
              <a:defRPr sz="3000">
                <a:solidFill>
                  <a:schemeClr val="dk2"/>
                </a:solidFill>
              </a:defRPr>
            </a:lvl2pPr>
            <a:lvl3pPr lvl="2" algn="ctr">
              <a:lnSpc>
                <a:spcPct val="100000"/>
              </a:lnSpc>
              <a:spcBef>
                <a:spcPts val="800"/>
              </a:spcBef>
              <a:spcAft>
                <a:spcPts val="0"/>
              </a:spcAft>
              <a:buClr>
                <a:schemeClr val="dk2"/>
              </a:buClr>
              <a:buSzPts val="3000"/>
              <a:buNone/>
              <a:defRPr sz="3000">
                <a:solidFill>
                  <a:schemeClr val="dk2"/>
                </a:solidFill>
              </a:defRPr>
            </a:lvl3pPr>
            <a:lvl4pPr lvl="3" algn="ctr">
              <a:lnSpc>
                <a:spcPct val="100000"/>
              </a:lnSpc>
              <a:spcBef>
                <a:spcPts val="800"/>
              </a:spcBef>
              <a:spcAft>
                <a:spcPts val="0"/>
              </a:spcAft>
              <a:buClr>
                <a:schemeClr val="dk2"/>
              </a:buClr>
              <a:buSzPts val="3000"/>
              <a:buNone/>
              <a:defRPr sz="3000">
                <a:solidFill>
                  <a:schemeClr val="dk2"/>
                </a:solidFill>
              </a:defRPr>
            </a:lvl4pPr>
            <a:lvl5pPr lvl="4" algn="ctr">
              <a:lnSpc>
                <a:spcPct val="100000"/>
              </a:lnSpc>
              <a:spcBef>
                <a:spcPts val="800"/>
              </a:spcBef>
              <a:spcAft>
                <a:spcPts val="0"/>
              </a:spcAft>
              <a:buClr>
                <a:schemeClr val="dk2"/>
              </a:buClr>
              <a:buSzPts val="3000"/>
              <a:buNone/>
              <a:defRPr sz="3000">
                <a:solidFill>
                  <a:schemeClr val="dk2"/>
                </a:solidFill>
              </a:defRPr>
            </a:lvl5pPr>
            <a:lvl6pPr lvl="5" algn="ctr">
              <a:lnSpc>
                <a:spcPct val="100000"/>
              </a:lnSpc>
              <a:spcBef>
                <a:spcPts val="800"/>
              </a:spcBef>
              <a:spcAft>
                <a:spcPts val="0"/>
              </a:spcAft>
              <a:buClr>
                <a:schemeClr val="dk2"/>
              </a:buClr>
              <a:buSzPts val="3000"/>
              <a:buNone/>
              <a:defRPr sz="3000">
                <a:solidFill>
                  <a:schemeClr val="dk2"/>
                </a:solidFill>
              </a:defRPr>
            </a:lvl6pPr>
            <a:lvl7pPr lvl="6" algn="ctr">
              <a:lnSpc>
                <a:spcPct val="100000"/>
              </a:lnSpc>
              <a:spcBef>
                <a:spcPts val="800"/>
              </a:spcBef>
              <a:spcAft>
                <a:spcPts val="0"/>
              </a:spcAft>
              <a:buClr>
                <a:schemeClr val="dk2"/>
              </a:buClr>
              <a:buSzPts val="3000"/>
              <a:buNone/>
              <a:defRPr sz="3000">
                <a:solidFill>
                  <a:schemeClr val="dk2"/>
                </a:solidFill>
              </a:defRPr>
            </a:lvl7pPr>
            <a:lvl8pPr lvl="7" algn="ctr">
              <a:lnSpc>
                <a:spcPct val="100000"/>
              </a:lnSpc>
              <a:spcBef>
                <a:spcPts val="800"/>
              </a:spcBef>
              <a:spcAft>
                <a:spcPts val="0"/>
              </a:spcAft>
              <a:buClr>
                <a:schemeClr val="dk2"/>
              </a:buClr>
              <a:buSzPts val="3000"/>
              <a:buNone/>
              <a:defRPr sz="3000">
                <a:solidFill>
                  <a:schemeClr val="dk2"/>
                </a:solidFill>
              </a:defRPr>
            </a:lvl8pPr>
            <a:lvl9pPr lvl="8" algn="ctr">
              <a:lnSpc>
                <a:spcPct val="100000"/>
              </a:lnSpc>
              <a:spcBef>
                <a:spcPts val="800"/>
              </a:spcBef>
              <a:spcAft>
                <a:spcPts val="80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0"/>
        <p:cNvGrpSpPr/>
        <p:nvPr/>
      </p:nvGrpSpPr>
      <p:grpSpPr>
        <a:xfrm>
          <a:off x="0" y="0"/>
          <a:ext cx="0" cy="0"/>
          <a:chOff x="0" y="0"/>
          <a:chExt cx="0" cy="0"/>
        </a:xfrm>
      </p:grpSpPr>
      <p:sp>
        <p:nvSpPr>
          <p:cNvPr id="121" name="Google Shape;121;p23"/>
          <p:cNvSpPr>
            <a:spLocks noGrp="1"/>
          </p:cNvSpPr>
          <p:nvPr>
            <p:ph type="pic" idx="2"/>
          </p:nvPr>
        </p:nvSpPr>
        <p:spPr>
          <a:xfrm>
            <a:off x="4572000" y="518850"/>
            <a:ext cx="3676800" cy="4105800"/>
          </a:xfrm>
          <a:prstGeom prst="rect">
            <a:avLst/>
          </a:prstGeom>
          <a:noFill/>
          <a:ln>
            <a:noFill/>
          </a:ln>
        </p:spPr>
      </p:sp>
      <p:sp>
        <p:nvSpPr>
          <p:cNvPr id="122" name="Google Shape;122;p2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123" name="Google Shape;123;p23"/>
          <p:cNvSpPr/>
          <p:nvPr/>
        </p:nvSpPr>
        <p:spPr>
          <a:xfrm rot="-5400000">
            <a:off x="6377018" y="2376450"/>
            <a:ext cx="5143500" cy="390600"/>
          </a:xfrm>
          <a:prstGeom prst="rect">
            <a:avLst/>
          </a:prstGeom>
          <a:solidFill>
            <a:schemeClr val="accen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3"/>
          <p:cNvSpPr/>
          <p:nvPr/>
        </p:nvSpPr>
        <p:spPr>
          <a:xfrm rot="-1547762">
            <a:off x="-255288" y="3705552"/>
            <a:ext cx="1396932" cy="1632657"/>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715293" y="1389127"/>
                </a:move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25" name="Google Shape;125;p23"/>
          <p:cNvGrpSpPr/>
          <p:nvPr/>
        </p:nvGrpSpPr>
        <p:grpSpPr>
          <a:xfrm rot="-1544708">
            <a:off x="-255481" y="3706514"/>
            <a:ext cx="1397574" cy="1633408"/>
            <a:chOff x="-511298" y="7412026"/>
            <a:chExt cx="2794947" cy="3266581"/>
          </a:xfrm>
        </p:grpSpPr>
        <p:grpSp>
          <p:nvGrpSpPr>
            <p:cNvPr id="126" name="Google Shape;126;p23"/>
            <p:cNvGrpSpPr/>
            <p:nvPr/>
          </p:nvGrpSpPr>
          <p:grpSpPr>
            <a:xfrm>
              <a:off x="-511298" y="7412026"/>
              <a:ext cx="2794947" cy="3266581"/>
              <a:chOff x="-511298" y="7412026"/>
              <a:chExt cx="2794947" cy="3266581"/>
            </a:xfrm>
          </p:grpSpPr>
          <p:sp>
            <p:nvSpPr>
              <p:cNvPr id="127" name="Google Shape;127;p23"/>
              <p:cNvSpPr/>
              <p:nvPr/>
            </p:nvSpPr>
            <p:spPr>
              <a:xfrm>
                <a:off x="-511298" y="7412026"/>
                <a:ext cx="2794947" cy="3266581"/>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1417562" y="52343"/>
                    </a:moveTo>
                    <a:cubicBezTo>
                      <a:pt x="1468606" y="44243"/>
                      <a:pt x="1520174" y="40911"/>
                      <a:pt x="1571545" y="34966"/>
                    </a:cubicBezTo>
                    <a:cubicBezTo>
                      <a:pt x="1592198" y="33986"/>
                      <a:pt x="1614942" y="34247"/>
                      <a:pt x="1637425" y="34508"/>
                    </a:cubicBezTo>
                    <a:cubicBezTo>
                      <a:pt x="1649974" y="34639"/>
                      <a:pt x="1662392" y="34770"/>
                      <a:pt x="1674353" y="34704"/>
                    </a:cubicBezTo>
                    <a:cubicBezTo>
                      <a:pt x="1711933" y="34770"/>
                      <a:pt x="1749579" y="34574"/>
                      <a:pt x="1787226" y="36860"/>
                    </a:cubicBezTo>
                    <a:cubicBezTo>
                      <a:pt x="1881733" y="45092"/>
                      <a:pt x="1973234" y="71354"/>
                      <a:pt x="2065127" y="93371"/>
                    </a:cubicBezTo>
                    <a:cubicBezTo>
                      <a:pt x="2167150" y="119960"/>
                      <a:pt x="2267278" y="151318"/>
                      <a:pt x="2357015" y="208809"/>
                    </a:cubicBezTo>
                    <a:cubicBezTo>
                      <a:pt x="2398255" y="240363"/>
                      <a:pt x="2441457" y="269305"/>
                      <a:pt x="2481064" y="302884"/>
                    </a:cubicBezTo>
                    <a:cubicBezTo>
                      <a:pt x="2514462" y="335223"/>
                      <a:pt x="2552304" y="368018"/>
                      <a:pt x="2583675" y="403427"/>
                    </a:cubicBezTo>
                    <a:cubicBezTo>
                      <a:pt x="2652563" y="485547"/>
                      <a:pt x="2708313" y="583803"/>
                      <a:pt x="2729881" y="689769"/>
                    </a:cubicBezTo>
                    <a:cubicBezTo>
                      <a:pt x="2746743" y="762612"/>
                      <a:pt x="2761383" y="834279"/>
                      <a:pt x="2760795" y="909866"/>
                    </a:cubicBezTo>
                    <a:cubicBezTo>
                      <a:pt x="2760664" y="1006946"/>
                      <a:pt x="2756089" y="1104615"/>
                      <a:pt x="2736155" y="1199800"/>
                    </a:cubicBezTo>
                    <a:cubicBezTo>
                      <a:pt x="2716613" y="1308248"/>
                      <a:pt x="2679555" y="1412319"/>
                      <a:pt x="2632040" y="1511686"/>
                    </a:cubicBezTo>
                    <a:cubicBezTo>
                      <a:pt x="2599753" y="1590343"/>
                      <a:pt x="2557467" y="1666910"/>
                      <a:pt x="2497861" y="1728190"/>
                    </a:cubicBezTo>
                    <a:cubicBezTo>
                      <a:pt x="2477338" y="1754387"/>
                      <a:pt x="2448058" y="1770066"/>
                      <a:pt x="2418843" y="1784635"/>
                    </a:cubicBezTo>
                    <a:cubicBezTo>
                      <a:pt x="2405706" y="1791102"/>
                      <a:pt x="2391981" y="1797048"/>
                      <a:pt x="2377145" y="1797766"/>
                    </a:cubicBezTo>
                    <a:cubicBezTo>
                      <a:pt x="2343290" y="1797244"/>
                      <a:pt x="2308258" y="1795545"/>
                      <a:pt x="2278585" y="1776926"/>
                    </a:cubicBezTo>
                    <a:cubicBezTo>
                      <a:pt x="2249632" y="1754844"/>
                      <a:pt x="2229959" y="1715777"/>
                      <a:pt x="2236756" y="1679062"/>
                    </a:cubicBezTo>
                    <a:cubicBezTo>
                      <a:pt x="2247017" y="1643065"/>
                      <a:pt x="2263292" y="1608897"/>
                      <a:pt x="2276951" y="1574011"/>
                    </a:cubicBezTo>
                    <a:cubicBezTo>
                      <a:pt x="2291592" y="1535009"/>
                      <a:pt x="2306755" y="1496268"/>
                      <a:pt x="2325186" y="1458834"/>
                    </a:cubicBezTo>
                    <a:cubicBezTo>
                      <a:pt x="2376165" y="1346662"/>
                      <a:pt x="2413549" y="1228284"/>
                      <a:pt x="2434987" y="1106966"/>
                    </a:cubicBezTo>
                    <a:cubicBezTo>
                      <a:pt x="2465313" y="931686"/>
                      <a:pt x="2444267" y="746998"/>
                      <a:pt x="2365381" y="586743"/>
                    </a:cubicBezTo>
                    <a:cubicBezTo>
                      <a:pt x="2309630" y="484763"/>
                      <a:pt x="2229436" y="395522"/>
                      <a:pt x="2135713" y="326926"/>
                    </a:cubicBezTo>
                    <a:cubicBezTo>
                      <a:pt x="2083362" y="290471"/>
                      <a:pt x="2026696" y="260616"/>
                      <a:pt x="1970293" y="230956"/>
                    </a:cubicBezTo>
                    <a:cubicBezTo>
                      <a:pt x="1911994" y="200773"/>
                      <a:pt x="1853564" y="170068"/>
                      <a:pt x="1790428" y="151188"/>
                    </a:cubicBezTo>
                    <a:cubicBezTo>
                      <a:pt x="1703960" y="122900"/>
                      <a:pt x="1613243" y="112316"/>
                      <a:pt x="1523311" y="101472"/>
                    </a:cubicBezTo>
                    <a:cubicBezTo>
                      <a:pt x="1474946" y="95135"/>
                      <a:pt x="1426255" y="91933"/>
                      <a:pt x="1377563" y="91933"/>
                    </a:cubicBezTo>
                    <a:cubicBezTo>
                      <a:pt x="1329983" y="91933"/>
                      <a:pt x="1282467" y="95004"/>
                      <a:pt x="1235214" y="101341"/>
                    </a:cubicBezTo>
                    <a:cubicBezTo>
                      <a:pt x="1295212" y="81873"/>
                      <a:pt x="1354557" y="60248"/>
                      <a:pt x="1417562" y="52343"/>
                    </a:cubicBezTo>
                    <a:close/>
                    <a:moveTo>
                      <a:pt x="2204470" y="1669327"/>
                    </a:move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lose/>
                    <a:moveTo>
                      <a:pt x="470332" y="859823"/>
                    </a:moveTo>
                    <a:cubicBezTo>
                      <a:pt x="496148" y="773064"/>
                      <a:pt x="533402" y="690553"/>
                      <a:pt x="573466" y="609543"/>
                    </a:cubicBezTo>
                    <a:cubicBezTo>
                      <a:pt x="635883" y="473069"/>
                      <a:pt x="720390" y="338162"/>
                      <a:pt x="852936" y="260354"/>
                    </a:cubicBezTo>
                    <a:cubicBezTo>
                      <a:pt x="943457" y="205934"/>
                      <a:pt x="1045153" y="171309"/>
                      <a:pt x="1148549" y="150143"/>
                    </a:cubicBezTo>
                    <a:cubicBezTo>
                      <a:pt x="1232599" y="131523"/>
                      <a:pt x="1318349" y="124076"/>
                      <a:pt x="1404098" y="126101"/>
                    </a:cubicBezTo>
                    <a:cubicBezTo>
                      <a:pt x="1354557" y="149947"/>
                      <a:pt x="1310114" y="183004"/>
                      <a:pt x="1263514" y="211945"/>
                    </a:cubicBezTo>
                    <a:cubicBezTo>
                      <a:pt x="1208613" y="254213"/>
                      <a:pt x="1152340" y="295633"/>
                      <a:pt x="1103714" y="345218"/>
                    </a:cubicBezTo>
                    <a:cubicBezTo>
                      <a:pt x="1065806" y="385984"/>
                      <a:pt x="1032931" y="431127"/>
                      <a:pt x="997900" y="474441"/>
                    </a:cubicBezTo>
                    <a:cubicBezTo>
                      <a:pt x="965744" y="519323"/>
                      <a:pt x="936986" y="566883"/>
                      <a:pt x="908882" y="614378"/>
                    </a:cubicBezTo>
                    <a:cubicBezTo>
                      <a:pt x="864766" y="699046"/>
                      <a:pt x="818035" y="782799"/>
                      <a:pt x="781631" y="871060"/>
                    </a:cubicBezTo>
                    <a:cubicBezTo>
                      <a:pt x="749801" y="960888"/>
                      <a:pt x="725684" y="1053526"/>
                      <a:pt x="706861" y="1146883"/>
                    </a:cubicBezTo>
                    <a:cubicBezTo>
                      <a:pt x="696143" y="1199670"/>
                      <a:pt x="687842" y="1252979"/>
                      <a:pt x="684117" y="1306746"/>
                    </a:cubicBezTo>
                    <a:cubicBezTo>
                      <a:pt x="682614" y="1334642"/>
                      <a:pt x="678561" y="1363583"/>
                      <a:pt x="683855" y="1391152"/>
                    </a:cubicBezTo>
                    <a:cubicBezTo>
                      <a:pt x="685163" y="1395725"/>
                      <a:pt x="688234" y="1398796"/>
                      <a:pt x="691960" y="1400494"/>
                    </a:cubicBezTo>
                    <a:cubicBezTo>
                      <a:pt x="686208" y="1475101"/>
                      <a:pt x="638366" y="1528149"/>
                      <a:pt x="559349" y="1516847"/>
                    </a:cubicBezTo>
                    <a:cubicBezTo>
                      <a:pt x="415366" y="1505676"/>
                      <a:pt x="413666" y="1415324"/>
                      <a:pt x="399092" y="1299690"/>
                    </a:cubicBezTo>
                    <a:cubicBezTo>
                      <a:pt x="399941" y="1253632"/>
                      <a:pt x="400333" y="1207444"/>
                      <a:pt x="403078" y="1161517"/>
                    </a:cubicBezTo>
                    <a:cubicBezTo>
                      <a:pt x="414189" y="1059602"/>
                      <a:pt x="439940" y="958144"/>
                      <a:pt x="470332" y="859823"/>
                    </a:cubicBezTo>
                    <a:close/>
                    <a:moveTo>
                      <a:pt x="68381" y="2419120"/>
                    </a:moveTo>
                    <a:cubicBezTo>
                      <a:pt x="34657" y="2323150"/>
                      <a:pt x="27010" y="2220190"/>
                      <a:pt x="38905" y="2119517"/>
                    </a:cubicBezTo>
                    <a:cubicBezTo>
                      <a:pt x="45767" y="2049483"/>
                      <a:pt x="55636" y="1979253"/>
                      <a:pt x="77204" y="1912094"/>
                    </a:cubicBezTo>
                    <a:cubicBezTo>
                      <a:pt x="86224" y="1887922"/>
                      <a:pt x="99491" y="1860418"/>
                      <a:pt x="126419" y="1852905"/>
                    </a:cubicBezTo>
                    <a:cubicBezTo>
                      <a:pt x="128576" y="1852186"/>
                      <a:pt x="133935" y="1850749"/>
                      <a:pt x="140405" y="1848789"/>
                    </a:cubicBezTo>
                    <a:cubicBezTo>
                      <a:pt x="140275" y="1849246"/>
                      <a:pt x="140144" y="1849704"/>
                      <a:pt x="140013" y="1850161"/>
                    </a:cubicBezTo>
                    <a:cubicBezTo>
                      <a:pt x="126484" y="1900138"/>
                      <a:pt x="110668" y="1949855"/>
                      <a:pt x="100995" y="2000812"/>
                    </a:cubicBezTo>
                    <a:cubicBezTo>
                      <a:pt x="94916" y="2038769"/>
                      <a:pt x="92629" y="2077313"/>
                      <a:pt x="86616" y="2115270"/>
                    </a:cubicBezTo>
                    <a:cubicBezTo>
                      <a:pt x="78185" y="2179686"/>
                      <a:pt x="75374" y="2246061"/>
                      <a:pt x="83936" y="2310542"/>
                    </a:cubicBezTo>
                    <a:cubicBezTo>
                      <a:pt x="90603" y="2362152"/>
                      <a:pt x="106550" y="2411542"/>
                      <a:pt x="124066" y="2460278"/>
                    </a:cubicBezTo>
                    <a:cubicBezTo>
                      <a:pt x="136419" y="2495948"/>
                      <a:pt x="152431" y="2530181"/>
                      <a:pt x="171712" y="2562585"/>
                    </a:cubicBezTo>
                    <a:cubicBezTo>
                      <a:pt x="100995" y="2533186"/>
                      <a:pt x="101125" y="2498562"/>
                      <a:pt x="68381" y="2419120"/>
                    </a:cubicBezTo>
                    <a:close/>
                    <a:moveTo>
                      <a:pt x="194783" y="2534232"/>
                    </a:moveTo>
                    <a:cubicBezTo>
                      <a:pt x="161581" y="2474912"/>
                      <a:pt x="139687" y="2409059"/>
                      <a:pt x="124066" y="2342880"/>
                    </a:cubicBezTo>
                    <a:cubicBezTo>
                      <a:pt x="110733" y="2285716"/>
                      <a:pt x="112106" y="2224045"/>
                      <a:pt x="114981" y="2165378"/>
                    </a:cubicBezTo>
                    <a:cubicBezTo>
                      <a:pt x="118772" y="2121019"/>
                      <a:pt x="126811" y="2077183"/>
                      <a:pt x="130536" y="2032824"/>
                    </a:cubicBezTo>
                    <a:cubicBezTo>
                      <a:pt x="134719" y="1991274"/>
                      <a:pt x="147464" y="1951422"/>
                      <a:pt x="157921" y="1911179"/>
                    </a:cubicBezTo>
                    <a:cubicBezTo>
                      <a:pt x="167333" y="1876162"/>
                      <a:pt x="175895" y="1840688"/>
                      <a:pt x="191777" y="1807892"/>
                    </a:cubicBezTo>
                    <a:cubicBezTo>
                      <a:pt x="216939" y="1764056"/>
                      <a:pt x="248115" y="1723355"/>
                      <a:pt x="285500" y="1689188"/>
                    </a:cubicBezTo>
                    <a:cubicBezTo>
                      <a:pt x="326871" y="1660638"/>
                      <a:pt x="369811" y="1633657"/>
                      <a:pt x="413601" y="1608832"/>
                    </a:cubicBezTo>
                    <a:cubicBezTo>
                      <a:pt x="418895" y="1605435"/>
                      <a:pt x="425561" y="1602625"/>
                      <a:pt x="431052" y="1598836"/>
                    </a:cubicBezTo>
                    <a:cubicBezTo>
                      <a:pt x="437914" y="1598771"/>
                      <a:pt x="443339" y="1591193"/>
                      <a:pt x="446411" y="1585052"/>
                    </a:cubicBezTo>
                    <a:cubicBezTo>
                      <a:pt x="457260" y="1561141"/>
                      <a:pt x="450332" y="1534290"/>
                      <a:pt x="439548" y="1509595"/>
                    </a:cubicBezTo>
                    <a:cubicBezTo>
                      <a:pt x="472423" y="1536119"/>
                      <a:pt x="518631" y="1549969"/>
                      <a:pt x="574381" y="1551929"/>
                    </a:cubicBezTo>
                    <a:cubicBezTo>
                      <a:pt x="576669" y="1551995"/>
                      <a:pt x="578956" y="1552060"/>
                      <a:pt x="581244" y="1552060"/>
                    </a:cubicBezTo>
                    <a:cubicBezTo>
                      <a:pt x="634249" y="1552060"/>
                      <a:pt x="675686" y="1526647"/>
                      <a:pt x="698234" y="1488559"/>
                    </a:cubicBezTo>
                    <a:cubicBezTo>
                      <a:pt x="701829" y="1524425"/>
                      <a:pt x="706992" y="1561794"/>
                      <a:pt x="729475" y="1590997"/>
                    </a:cubicBezTo>
                    <a:cubicBezTo>
                      <a:pt x="732874" y="1595243"/>
                      <a:pt x="737057" y="1597007"/>
                      <a:pt x="741174" y="1597007"/>
                    </a:cubicBezTo>
                    <a:cubicBezTo>
                      <a:pt x="743266" y="1597007"/>
                      <a:pt x="745357" y="1596550"/>
                      <a:pt x="747252" y="1595700"/>
                    </a:cubicBezTo>
                    <a:cubicBezTo>
                      <a:pt x="748756" y="1597072"/>
                      <a:pt x="750390" y="1598314"/>
                      <a:pt x="751762" y="1599424"/>
                    </a:cubicBezTo>
                    <a:cubicBezTo>
                      <a:pt x="764834" y="1609420"/>
                      <a:pt x="779997" y="1615691"/>
                      <a:pt x="795225" y="1621898"/>
                    </a:cubicBezTo>
                    <a:cubicBezTo>
                      <a:pt x="791696" y="1622028"/>
                      <a:pt x="788232" y="1622224"/>
                      <a:pt x="784899" y="1622486"/>
                    </a:cubicBezTo>
                    <a:cubicBezTo>
                      <a:pt x="716469" y="1627059"/>
                      <a:pt x="653922" y="1659462"/>
                      <a:pt x="596537" y="1694871"/>
                    </a:cubicBezTo>
                    <a:cubicBezTo>
                      <a:pt x="525428" y="1742824"/>
                      <a:pt x="468109" y="1810114"/>
                      <a:pt x="418895" y="1879690"/>
                    </a:cubicBezTo>
                    <a:cubicBezTo>
                      <a:pt x="389353" y="1921828"/>
                      <a:pt x="373210" y="1970956"/>
                      <a:pt x="355236" y="2018647"/>
                    </a:cubicBezTo>
                    <a:cubicBezTo>
                      <a:pt x="330923" y="2081952"/>
                      <a:pt x="309225" y="2147021"/>
                      <a:pt x="303146" y="2214964"/>
                    </a:cubicBezTo>
                    <a:cubicBezTo>
                      <a:pt x="295107" y="2284083"/>
                      <a:pt x="302820" y="2353725"/>
                      <a:pt x="318571" y="2421211"/>
                    </a:cubicBezTo>
                    <a:cubicBezTo>
                      <a:pt x="341381" y="2532337"/>
                      <a:pt x="381184" y="2631312"/>
                      <a:pt x="460070" y="2714804"/>
                    </a:cubicBezTo>
                    <a:cubicBezTo>
                      <a:pt x="472292" y="2729961"/>
                      <a:pt x="484514" y="2743876"/>
                      <a:pt x="496736" y="2756746"/>
                    </a:cubicBezTo>
                    <a:cubicBezTo>
                      <a:pt x="460920" y="2748710"/>
                      <a:pt x="424973" y="2740021"/>
                      <a:pt x="390726" y="2726694"/>
                    </a:cubicBezTo>
                    <a:cubicBezTo>
                      <a:pt x="280794" y="2690697"/>
                      <a:pt x="246220" y="2631116"/>
                      <a:pt x="194783" y="2534232"/>
                    </a:cubicBezTo>
                    <a:close/>
                    <a:moveTo>
                      <a:pt x="1212731" y="2748384"/>
                    </a:moveTo>
                    <a:cubicBezTo>
                      <a:pt x="1128811" y="2815151"/>
                      <a:pt x="1023847" y="2856048"/>
                      <a:pt x="917117" y="2867023"/>
                    </a:cubicBezTo>
                    <a:cubicBezTo>
                      <a:pt x="798558" y="2871073"/>
                      <a:pt x="668300" y="2855002"/>
                      <a:pt x="571767" y="2779938"/>
                    </a:cubicBezTo>
                    <a:cubicBezTo>
                      <a:pt x="540068" y="2754786"/>
                      <a:pt x="513925" y="2723689"/>
                      <a:pt x="486867" y="2693768"/>
                    </a:cubicBezTo>
                    <a:cubicBezTo>
                      <a:pt x="448960" y="2650585"/>
                      <a:pt x="413732" y="2604070"/>
                      <a:pt x="392621" y="2550172"/>
                    </a:cubicBezTo>
                    <a:cubicBezTo>
                      <a:pt x="351184" y="2439307"/>
                      <a:pt x="322362" y="2318643"/>
                      <a:pt x="339224" y="2200003"/>
                    </a:cubicBezTo>
                    <a:cubicBezTo>
                      <a:pt x="347263" y="2135784"/>
                      <a:pt x="370073" y="2074896"/>
                      <a:pt x="392948" y="2014727"/>
                    </a:cubicBezTo>
                    <a:cubicBezTo>
                      <a:pt x="407523" y="1975987"/>
                      <a:pt x="420921" y="1937246"/>
                      <a:pt x="444385" y="1902425"/>
                    </a:cubicBezTo>
                    <a:cubicBezTo>
                      <a:pt x="489220" y="1837683"/>
                      <a:pt x="543467" y="1774443"/>
                      <a:pt x="607583" y="1727602"/>
                    </a:cubicBezTo>
                    <a:cubicBezTo>
                      <a:pt x="661961" y="1693565"/>
                      <a:pt x="720521" y="1660704"/>
                      <a:pt x="785552" y="1655020"/>
                    </a:cubicBezTo>
                    <a:cubicBezTo>
                      <a:pt x="795290" y="1654236"/>
                      <a:pt x="805029" y="1653909"/>
                      <a:pt x="814702" y="1653909"/>
                    </a:cubicBezTo>
                    <a:cubicBezTo>
                      <a:pt x="835812" y="1653909"/>
                      <a:pt x="856792" y="1655673"/>
                      <a:pt x="877641" y="1658679"/>
                    </a:cubicBezTo>
                    <a:cubicBezTo>
                      <a:pt x="880778" y="1659789"/>
                      <a:pt x="883916" y="1660834"/>
                      <a:pt x="887184" y="1661684"/>
                    </a:cubicBezTo>
                    <a:cubicBezTo>
                      <a:pt x="888883" y="1662141"/>
                      <a:pt x="890517" y="1662337"/>
                      <a:pt x="892020" y="1662337"/>
                    </a:cubicBezTo>
                    <a:cubicBezTo>
                      <a:pt x="893589" y="1662337"/>
                      <a:pt x="895026" y="1662076"/>
                      <a:pt x="896464" y="1661618"/>
                    </a:cubicBezTo>
                    <a:cubicBezTo>
                      <a:pt x="916137" y="1665081"/>
                      <a:pt x="935744" y="1669458"/>
                      <a:pt x="955221" y="1674554"/>
                    </a:cubicBezTo>
                    <a:cubicBezTo>
                      <a:pt x="1023781" y="1690821"/>
                      <a:pt x="1094106" y="1713621"/>
                      <a:pt x="1147896" y="1760920"/>
                    </a:cubicBezTo>
                    <a:cubicBezTo>
                      <a:pt x="1150575" y="1770066"/>
                      <a:pt x="1158288" y="1776665"/>
                      <a:pt x="1164627" y="1783459"/>
                    </a:cubicBezTo>
                    <a:cubicBezTo>
                      <a:pt x="1183124" y="1804756"/>
                      <a:pt x="1204561" y="1825466"/>
                      <a:pt x="1221685" y="1850618"/>
                    </a:cubicBezTo>
                    <a:cubicBezTo>
                      <a:pt x="1250377" y="1896545"/>
                      <a:pt x="1275736" y="1945085"/>
                      <a:pt x="1294755" y="1995782"/>
                    </a:cubicBezTo>
                    <a:cubicBezTo>
                      <a:pt x="1318937" y="2065619"/>
                      <a:pt x="1327107" y="2138332"/>
                      <a:pt x="1338610" y="2211567"/>
                    </a:cubicBezTo>
                    <a:cubicBezTo>
                      <a:pt x="1351943" y="2311587"/>
                      <a:pt x="1341943" y="2415723"/>
                      <a:pt x="1322270" y="2514764"/>
                    </a:cubicBezTo>
                    <a:cubicBezTo>
                      <a:pt x="1314493" y="2549454"/>
                      <a:pt x="1310898" y="2585124"/>
                      <a:pt x="1299526" y="2618900"/>
                    </a:cubicBezTo>
                    <a:cubicBezTo>
                      <a:pt x="1280376" y="2667113"/>
                      <a:pt x="1251749" y="2713889"/>
                      <a:pt x="1212731" y="2748384"/>
                    </a:cubicBezTo>
                    <a:close/>
                    <a:moveTo>
                      <a:pt x="1567362" y="3021528"/>
                    </a:moveTo>
                    <a:cubicBezTo>
                      <a:pt x="1523899" y="2997291"/>
                      <a:pt x="1470240" y="2988537"/>
                      <a:pt x="1435993" y="2950253"/>
                    </a:cubicBezTo>
                    <a:cubicBezTo>
                      <a:pt x="1416516" y="2925363"/>
                      <a:pt x="1408085" y="2893874"/>
                      <a:pt x="1395732" y="2865259"/>
                    </a:cubicBezTo>
                    <a:cubicBezTo>
                      <a:pt x="1383968" y="2835077"/>
                      <a:pt x="1370896" y="2805286"/>
                      <a:pt x="1362139" y="2774124"/>
                    </a:cubicBezTo>
                    <a:cubicBezTo>
                      <a:pt x="1339329" y="2688084"/>
                      <a:pt x="1355603" y="2598190"/>
                      <a:pt x="1364361" y="2511301"/>
                    </a:cubicBezTo>
                    <a:cubicBezTo>
                      <a:pt x="1369132" y="2395863"/>
                      <a:pt x="1414752" y="2288199"/>
                      <a:pt x="1467757" y="2187199"/>
                    </a:cubicBezTo>
                    <a:cubicBezTo>
                      <a:pt x="1508213" y="2101355"/>
                      <a:pt x="1575401" y="2031321"/>
                      <a:pt x="1643700" y="1966775"/>
                    </a:cubicBezTo>
                    <a:cubicBezTo>
                      <a:pt x="1684222" y="1932673"/>
                      <a:pt x="1735528" y="1909154"/>
                      <a:pt x="1788925" y="1907325"/>
                    </a:cubicBezTo>
                    <a:cubicBezTo>
                      <a:pt x="1842714" y="1905626"/>
                      <a:pt x="1896177" y="1912290"/>
                      <a:pt x="1949443" y="1919933"/>
                    </a:cubicBezTo>
                    <a:cubicBezTo>
                      <a:pt x="1960358" y="1921044"/>
                      <a:pt x="1971404" y="1922808"/>
                      <a:pt x="1982514" y="1924311"/>
                    </a:cubicBezTo>
                    <a:cubicBezTo>
                      <a:pt x="1955391" y="1938487"/>
                      <a:pt x="1928790" y="1953709"/>
                      <a:pt x="1902713" y="1969780"/>
                    </a:cubicBezTo>
                    <a:cubicBezTo>
                      <a:pt x="1889968" y="1977163"/>
                      <a:pt x="1877877" y="1985525"/>
                      <a:pt x="1866178" y="1994410"/>
                    </a:cubicBezTo>
                    <a:cubicBezTo>
                      <a:pt x="1850753" y="1986766"/>
                      <a:pt x="1834414" y="1980429"/>
                      <a:pt x="1818924" y="1973177"/>
                    </a:cubicBezTo>
                    <a:cubicBezTo>
                      <a:pt x="1804807" y="1968474"/>
                      <a:pt x="1782585" y="1950312"/>
                      <a:pt x="1772651" y="1970042"/>
                    </a:cubicBezTo>
                    <a:cubicBezTo>
                      <a:pt x="1765396" y="1991012"/>
                      <a:pt x="1793892" y="1994214"/>
                      <a:pt x="1807617" y="2000028"/>
                    </a:cubicBezTo>
                    <a:cubicBezTo>
                      <a:pt x="1819578" y="2004078"/>
                      <a:pt x="1831277" y="2008717"/>
                      <a:pt x="1843106" y="2013029"/>
                    </a:cubicBezTo>
                    <a:cubicBezTo>
                      <a:pt x="1826636" y="2027140"/>
                      <a:pt x="1810885" y="2042101"/>
                      <a:pt x="1795199" y="2056996"/>
                    </a:cubicBezTo>
                    <a:cubicBezTo>
                      <a:pt x="1778598" y="2072087"/>
                      <a:pt x="1762716" y="2088028"/>
                      <a:pt x="1747619" y="2104622"/>
                    </a:cubicBezTo>
                    <a:cubicBezTo>
                      <a:pt x="1733436" y="2100310"/>
                      <a:pt x="1718796" y="2097304"/>
                      <a:pt x="1704483" y="2093646"/>
                    </a:cubicBezTo>
                    <a:cubicBezTo>
                      <a:pt x="1690823" y="2090967"/>
                      <a:pt x="1666379" y="2080515"/>
                      <a:pt x="1664549" y="2102531"/>
                    </a:cubicBezTo>
                    <a:cubicBezTo>
                      <a:pt x="1664680" y="2118014"/>
                      <a:pt x="1682065" y="2116969"/>
                      <a:pt x="1693241" y="2117426"/>
                    </a:cubicBezTo>
                    <a:cubicBezTo>
                      <a:pt x="1705201" y="2118210"/>
                      <a:pt x="1718861" y="2120431"/>
                      <a:pt x="1732260" y="2121999"/>
                    </a:cubicBezTo>
                    <a:cubicBezTo>
                      <a:pt x="1707031" y="2151398"/>
                      <a:pt x="1684091" y="2182756"/>
                      <a:pt x="1663961" y="2215879"/>
                    </a:cubicBezTo>
                    <a:cubicBezTo>
                      <a:pt x="1636118" y="2262132"/>
                      <a:pt x="1617883" y="2313286"/>
                      <a:pt x="1602459" y="2364766"/>
                    </a:cubicBezTo>
                    <a:cubicBezTo>
                      <a:pt x="1598799" y="2375806"/>
                      <a:pt x="1595400" y="2386913"/>
                      <a:pt x="1592329" y="2398084"/>
                    </a:cubicBezTo>
                    <a:cubicBezTo>
                      <a:pt x="1591937" y="2398084"/>
                      <a:pt x="1591610" y="2398084"/>
                      <a:pt x="1591218" y="2398084"/>
                    </a:cubicBezTo>
                    <a:cubicBezTo>
                      <a:pt x="1564290" y="2399195"/>
                      <a:pt x="1537559" y="2396516"/>
                      <a:pt x="1511416" y="2390440"/>
                    </a:cubicBezTo>
                    <a:cubicBezTo>
                      <a:pt x="1503377" y="2388872"/>
                      <a:pt x="1495468" y="2395536"/>
                      <a:pt x="1494423" y="2403376"/>
                    </a:cubicBezTo>
                    <a:cubicBezTo>
                      <a:pt x="1493115" y="2426307"/>
                      <a:pt x="1523180" y="2420819"/>
                      <a:pt x="1538278" y="2423301"/>
                    </a:cubicBezTo>
                    <a:cubicBezTo>
                      <a:pt x="1543049" y="2423693"/>
                      <a:pt x="1547885" y="2423889"/>
                      <a:pt x="1552656" y="2423889"/>
                    </a:cubicBezTo>
                    <a:cubicBezTo>
                      <a:pt x="1563898" y="2423889"/>
                      <a:pt x="1575140" y="2422844"/>
                      <a:pt x="1586316" y="2421537"/>
                    </a:cubicBezTo>
                    <a:cubicBezTo>
                      <a:pt x="1569453" y="2490853"/>
                      <a:pt x="1562395" y="2562128"/>
                      <a:pt x="1561545" y="2633664"/>
                    </a:cubicBezTo>
                    <a:cubicBezTo>
                      <a:pt x="1550761" y="2633011"/>
                      <a:pt x="1539977" y="2633142"/>
                      <a:pt x="1529193" y="2633468"/>
                    </a:cubicBezTo>
                    <a:cubicBezTo>
                      <a:pt x="1513180" y="2633925"/>
                      <a:pt x="1497102" y="2634317"/>
                      <a:pt x="1481286" y="2631704"/>
                    </a:cubicBezTo>
                    <a:cubicBezTo>
                      <a:pt x="1462071" y="2629940"/>
                      <a:pt x="1461025" y="2658424"/>
                      <a:pt x="1480175" y="2658490"/>
                    </a:cubicBezTo>
                    <a:cubicBezTo>
                      <a:pt x="1482920" y="2658620"/>
                      <a:pt x="1485730" y="2658751"/>
                      <a:pt x="1488475" y="2658686"/>
                    </a:cubicBezTo>
                    <a:cubicBezTo>
                      <a:pt x="1512723" y="2658686"/>
                      <a:pt x="1536709" y="2653198"/>
                      <a:pt x="1560892" y="2650585"/>
                    </a:cubicBezTo>
                    <a:cubicBezTo>
                      <a:pt x="1557754" y="2724669"/>
                      <a:pt x="1566055" y="2798753"/>
                      <a:pt x="1585270" y="2870289"/>
                    </a:cubicBezTo>
                    <a:cubicBezTo>
                      <a:pt x="1573767" y="2869963"/>
                      <a:pt x="1562264" y="2869636"/>
                      <a:pt x="1550826" y="2868852"/>
                    </a:cubicBezTo>
                    <a:cubicBezTo>
                      <a:pt x="1547166" y="2869114"/>
                      <a:pt x="1542330" y="2868460"/>
                      <a:pt x="1537167" y="2867807"/>
                    </a:cubicBezTo>
                    <a:cubicBezTo>
                      <a:pt x="1522723" y="2866108"/>
                      <a:pt x="1505730" y="2864344"/>
                      <a:pt x="1504553" y="2881265"/>
                    </a:cubicBezTo>
                    <a:cubicBezTo>
                      <a:pt x="1504553" y="2888582"/>
                      <a:pt x="1510762" y="2895703"/>
                      <a:pt x="1518278" y="2895703"/>
                    </a:cubicBezTo>
                    <a:cubicBezTo>
                      <a:pt x="1518474" y="2895703"/>
                      <a:pt x="1518736" y="2895703"/>
                      <a:pt x="1518932" y="2895703"/>
                    </a:cubicBezTo>
                    <a:cubicBezTo>
                      <a:pt x="1536905" y="2894788"/>
                      <a:pt x="1554813" y="2893155"/>
                      <a:pt x="1572721" y="2891783"/>
                    </a:cubicBezTo>
                    <a:cubicBezTo>
                      <a:pt x="1575858" y="2891064"/>
                      <a:pt x="1582982" y="2890803"/>
                      <a:pt x="1590956" y="2890280"/>
                    </a:cubicBezTo>
                    <a:cubicBezTo>
                      <a:pt x="1597296" y="2911513"/>
                      <a:pt x="1604551" y="2932484"/>
                      <a:pt x="1612851" y="2953128"/>
                    </a:cubicBezTo>
                    <a:cubicBezTo>
                      <a:pt x="1633831" y="3001472"/>
                      <a:pt x="1664810" y="3044721"/>
                      <a:pt x="1699254" y="3084507"/>
                    </a:cubicBezTo>
                    <a:cubicBezTo>
                      <a:pt x="1694221" y="3082874"/>
                      <a:pt x="1689189" y="3081240"/>
                      <a:pt x="1684287" y="3079476"/>
                    </a:cubicBezTo>
                    <a:cubicBezTo>
                      <a:pt x="1641804" y="3067325"/>
                      <a:pt x="1605531" y="3042434"/>
                      <a:pt x="1567362" y="3021528"/>
                    </a:cubicBezTo>
                    <a:close/>
                    <a:moveTo>
                      <a:pt x="2469430" y="1958609"/>
                    </a:moveTo>
                    <a:cubicBezTo>
                      <a:pt x="2493809" y="2006626"/>
                      <a:pt x="2518841" y="2054252"/>
                      <a:pt x="2548840" y="2099134"/>
                    </a:cubicBezTo>
                    <a:cubicBezTo>
                      <a:pt x="2617531" y="2198631"/>
                      <a:pt x="2654523" y="2316683"/>
                      <a:pt x="2674196" y="2435061"/>
                    </a:cubicBezTo>
                    <a:cubicBezTo>
                      <a:pt x="2687006" y="2553962"/>
                      <a:pt x="2676680" y="2677566"/>
                      <a:pt x="2638707" y="2791632"/>
                    </a:cubicBezTo>
                    <a:cubicBezTo>
                      <a:pt x="2638576" y="2791501"/>
                      <a:pt x="2638511" y="2791306"/>
                      <a:pt x="2638315" y="2791175"/>
                    </a:cubicBezTo>
                    <a:lnTo>
                      <a:pt x="2638315" y="2791175"/>
                    </a:lnTo>
                    <a:cubicBezTo>
                      <a:pt x="2637400" y="2795748"/>
                      <a:pt x="2636223" y="2800190"/>
                      <a:pt x="2634916" y="2804567"/>
                    </a:cubicBezTo>
                    <a:cubicBezTo>
                      <a:pt x="2632302" y="2813256"/>
                      <a:pt x="2629360" y="2821880"/>
                      <a:pt x="2625766" y="2830242"/>
                    </a:cubicBezTo>
                    <a:cubicBezTo>
                      <a:pt x="2623674" y="2834946"/>
                      <a:pt x="2621714" y="2839650"/>
                      <a:pt x="2619492" y="2844288"/>
                    </a:cubicBezTo>
                    <a:cubicBezTo>
                      <a:pt x="2617531" y="2848535"/>
                      <a:pt x="2615309" y="2852651"/>
                      <a:pt x="2613152" y="2856832"/>
                    </a:cubicBezTo>
                    <a:cubicBezTo>
                      <a:pt x="2608838" y="2865194"/>
                      <a:pt x="2604132" y="2873295"/>
                      <a:pt x="2599557" y="2881396"/>
                    </a:cubicBezTo>
                    <a:cubicBezTo>
                      <a:pt x="2596355" y="2887014"/>
                      <a:pt x="2593283" y="2892763"/>
                      <a:pt x="2590211" y="2898447"/>
                    </a:cubicBezTo>
                    <a:cubicBezTo>
                      <a:pt x="2590146" y="2898578"/>
                      <a:pt x="2590081" y="2898708"/>
                      <a:pt x="2590015" y="2898839"/>
                    </a:cubicBezTo>
                    <a:cubicBezTo>
                      <a:pt x="2587597" y="2903804"/>
                      <a:pt x="2585244" y="2908900"/>
                      <a:pt x="2582891" y="2913930"/>
                    </a:cubicBezTo>
                    <a:cubicBezTo>
                      <a:pt x="2582761" y="2914126"/>
                      <a:pt x="2582630" y="2914322"/>
                      <a:pt x="2582565" y="2914518"/>
                    </a:cubicBezTo>
                    <a:cubicBezTo>
                      <a:pt x="2581127" y="2917588"/>
                      <a:pt x="2579689" y="2920594"/>
                      <a:pt x="2578316" y="2923664"/>
                    </a:cubicBezTo>
                    <a:cubicBezTo>
                      <a:pt x="2578055" y="2924252"/>
                      <a:pt x="2577728" y="2924906"/>
                      <a:pt x="2577466" y="2925493"/>
                    </a:cubicBezTo>
                    <a:cubicBezTo>
                      <a:pt x="2575440" y="2929870"/>
                      <a:pt x="2573284" y="2934182"/>
                      <a:pt x="2571061" y="2938494"/>
                    </a:cubicBezTo>
                    <a:cubicBezTo>
                      <a:pt x="2570212" y="2940127"/>
                      <a:pt x="2569297" y="2941826"/>
                      <a:pt x="2568316" y="2943459"/>
                    </a:cubicBezTo>
                    <a:cubicBezTo>
                      <a:pt x="2567794" y="2944309"/>
                      <a:pt x="2567271" y="2945158"/>
                      <a:pt x="2566682" y="2945942"/>
                    </a:cubicBezTo>
                    <a:cubicBezTo>
                      <a:pt x="2565506" y="2947640"/>
                      <a:pt x="2564264" y="2949273"/>
                      <a:pt x="2562565" y="2950450"/>
                    </a:cubicBezTo>
                    <a:cubicBezTo>
                      <a:pt x="2560996" y="2951560"/>
                      <a:pt x="2559101" y="2952017"/>
                      <a:pt x="2557336" y="2951756"/>
                    </a:cubicBezTo>
                    <a:cubicBezTo>
                      <a:pt x="2527272" y="2993633"/>
                      <a:pt x="2493678" y="3033288"/>
                      <a:pt x="2464071" y="3075491"/>
                    </a:cubicBezTo>
                    <a:cubicBezTo>
                      <a:pt x="2455770" y="3086597"/>
                      <a:pt x="2447470" y="3097703"/>
                      <a:pt x="2438516" y="3108352"/>
                    </a:cubicBezTo>
                    <a:cubicBezTo>
                      <a:pt x="2436751" y="3109593"/>
                      <a:pt x="2435052" y="3110900"/>
                      <a:pt x="2433222" y="3112141"/>
                    </a:cubicBezTo>
                    <a:cubicBezTo>
                      <a:pt x="2375838" y="3147420"/>
                      <a:pt x="2314336" y="3174009"/>
                      <a:pt x="2250612" y="3197201"/>
                    </a:cubicBezTo>
                    <a:cubicBezTo>
                      <a:pt x="2209110" y="3214056"/>
                      <a:pt x="2165712" y="3227645"/>
                      <a:pt x="2120485" y="3231565"/>
                    </a:cubicBezTo>
                    <a:cubicBezTo>
                      <a:pt x="2024278" y="3240123"/>
                      <a:pt x="1940686" y="3208960"/>
                      <a:pt x="1857289" y="3163883"/>
                    </a:cubicBezTo>
                    <a:cubicBezTo>
                      <a:pt x="1795461" y="3136313"/>
                      <a:pt x="1744089" y="3091040"/>
                      <a:pt x="1703764" y="3037077"/>
                    </a:cubicBezTo>
                    <a:cubicBezTo>
                      <a:pt x="1666379" y="2991477"/>
                      <a:pt x="1639648" y="2938494"/>
                      <a:pt x="1623504" y="2882049"/>
                    </a:cubicBezTo>
                    <a:cubicBezTo>
                      <a:pt x="1625008" y="2880285"/>
                      <a:pt x="1625465" y="2878064"/>
                      <a:pt x="1624354" y="2875385"/>
                    </a:cubicBezTo>
                    <a:cubicBezTo>
                      <a:pt x="1623439" y="2874275"/>
                      <a:pt x="1622263" y="2873491"/>
                      <a:pt x="1621021" y="2872903"/>
                    </a:cubicBezTo>
                    <a:cubicBezTo>
                      <a:pt x="1619321" y="2866370"/>
                      <a:pt x="1617622" y="2859902"/>
                      <a:pt x="1616184" y="2853304"/>
                    </a:cubicBezTo>
                    <a:cubicBezTo>
                      <a:pt x="1597427" y="2784250"/>
                      <a:pt x="1591087" y="2713367"/>
                      <a:pt x="1595008" y="2641961"/>
                    </a:cubicBezTo>
                    <a:cubicBezTo>
                      <a:pt x="1596315" y="2597733"/>
                      <a:pt x="1597819" y="2553308"/>
                      <a:pt x="1603113" y="2509341"/>
                    </a:cubicBezTo>
                    <a:cubicBezTo>
                      <a:pt x="1607622" y="2477656"/>
                      <a:pt x="1614420" y="2446363"/>
                      <a:pt x="1622655" y="2415462"/>
                    </a:cubicBezTo>
                    <a:cubicBezTo>
                      <a:pt x="1623243" y="2415004"/>
                      <a:pt x="1623896" y="2414612"/>
                      <a:pt x="1624419" y="2413959"/>
                    </a:cubicBezTo>
                    <a:cubicBezTo>
                      <a:pt x="1626511" y="2411542"/>
                      <a:pt x="1626707" y="2407949"/>
                      <a:pt x="1625465" y="2405009"/>
                    </a:cubicBezTo>
                    <a:cubicBezTo>
                      <a:pt x="1634288" y="2373193"/>
                      <a:pt x="1644549" y="2341770"/>
                      <a:pt x="1655464" y="2310738"/>
                    </a:cubicBezTo>
                    <a:cubicBezTo>
                      <a:pt x="1688470" y="2220844"/>
                      <a:pt x="1749318" y="2143624"/>
                      <a:pt x="1818597" y="2078555"/>
                    </a:cubicBezTo>
                    <a:cubicBezTo>
                      <a:pt x="1878138" y="2015707"/>
                      <a:pt x="1951927" y="1970499"/>
                      <a:pt x="2027350" y="1929210"/>
                    </a:cubicBezTo>
                    <a:cubicBezTo>
                      <a:pt x="2046500" y="1919411"/>
                      <a:pt x="2066695" y="1908435"/>
                      <a:pt x="2083819" y="1894520"/>
                    </a:cubicBezTo>
                    <a:cubicBezTo>
                      <a:pt x="2088852" y="1893279"/>
                      <a:pt x="2092642" y="1888836"/>
                      <a:pt x="2095976" y="1883544"/>
                    </a:cubicBezTo>
                    <a:cubicBezTo>
                      <a:pt x="2105779" y="1873680"/>
                      <a:pt x="2113818" y="1862312"/>
                      <a:pt x="2119243" y="1849116"/>
                    </a:cubicBezTo>
                    <a:cubicBezTo>
                      <a:pt x="2147216" y="1810701"/>
                      <a:pt x="2174993" y="1771699"/>
                      <a:pt x="2195450" y="1728647"/>
                    </a:cubicBezTo>
                    <a:cubicBezTo>
                      <a:pt x="2198065" y="1723225"/>
                      <a:pt x="2200483" y="1717737"/>
                      <a:pt x="2202770" y="1712249"/>
                    </a:cubicBezTo>
                    <a:cubicBezTo>
                      <a:pt x="2207934" y="1746221"/>
                      <a:pt x="2227606" y="1778428"/>
                      <a:pt x="2253096" y="1800575"/>
                    </a:cubicBezTo>
                    <a:cubicBezTo>
                      <a:pt x="2285513" y="1825140"/>
                      <a:pt x="2327408" y="1830301"/>
                      <a:pt x="2366884" y="1831869"/>
                    </a:cubicBezTo>
                    <a:cubicBezTo>
                      <a:pt x="2368779" y="1831999"/>
                      <a:pt x="2370674" y="1832065"/>
                      <a:pt x="2372570" y="1832065"/>
                    </a:cubicBezTo>
                    <a:cubicBezTo>
                      <a:pt x="2399824" y="1832065"/>
                      <a:pt x="2425052" y="1820305"/>
                      <a:pt x="2448712" y="1807435"/>
                    </a:cubicBezTo>
                    <a:cubicBezTo>
                      <a:pt x="2468646" y="1796721"/>
                      <a:pt x="2489168" y="1785942"/>
                      <a:pt x="2505377" y="1769870"/>
                    </a:cubicBezTo>
                    <a:cubicBezTo>
                      <a:pt x="2506749" y="1768498"/>
                      <a:pt x="2508056" y="1767126"/>
                      <a:pt x="2509429" y="1765754"/>
                    </a:cubicBezTo>
                    <a:cubicBezTo>
                      <a:pt x="2505638" y="1771307"/>
                      <a:pt x="2501717" y="1776861"/>
                      <a:pt x="2497403" y="1782479"/>
                    </a:cubicBezTo>
                    <a:cubicBezTo>
                      <a:pt x="2460476" y="1831673"/>
                      <a:pt x="2434202" y="1901641"/>
                      <a:pt x="2469430" y="19586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28" name="Google Shape;128;p23"/>
              <p:cNvSpPr/>
              <p:nvPr/>
            </p:nvSpPr>
            <p:spPr>
              <a:xfrm>
                <a:off x="19065" y="9236663"/>
                <a:ext cx="693781" cy="924464"/>
              </a:xfrm>
              <a:custGeom>
                <a:avLst/>
                <a:gdLst/>
                <a:ahLst/>
                <a:cxnLst/>
                <a:rect l="l" t="t" r="r" b="b"/>
                <a:pathLst>
                  <a:path w="693781" h="924464" extrusionOk="0">
                    <a:moveTo>
                      <a:pt x="678445" y="351520"/>
                    </a:moveTo>
                    <a:cubicBezTo>
                      <a:pt x="671647" y="352174"/>
                      <a:pt x="619296" y="354526"/>
                      <a:pt x="594590" y="362431"/>
                    </a:cubicBezTo>
                    <a:cubicBezTo>
                      <a:pt x="590081" y="294879"/>
                      <a:pt x="572826" y="228700"/>
                      <a:pt x="538121" y="176175"/>
                    </a:cubicBezTo>
                    <a:cubicBezTo>
                      <a:pt x="552239" y="169642"/>
                      <a:pt x="565114" y="160495"/>
                      <a:pt x="574918" y="148279"/>
                    </a:cubicBezTo>
                    <a:cubicBezTo>
                      <a:pt x="586159" y="134755"/>
                      <a:pt x="594525" y="119141"/>
                      <a:pt x="602303" y="103462"/>
                    </a:cubicBezTo>
                    <a:cubicBezTo>
                      <a:pt x="605571" y="96864"/>
                      <a:pt x="601584" y="88567"/>
                      <a:pt x="595179" y="85888"/>
                    </a:cubicBezTo>
                    <a:cubicBezTo>
                      <a:pt x="588643" y="83145"/>
                      <a:pt x="580146" y="86215"/>
                      <a:pt x="577598" y="93009"/>
                    </a:cubicBezTo>
                    <a:cubicBezTo>
                      <a:pt x="572500" y="106467"/>
                      <a:pt x="566552" y="119533"/>
                      <a:pt x="558513" y="131554"/>
                    </a:cubicBezTo>
                    <a:cubicBezTo>
                      <a:pt x="550801" y="143836"/>
                      <a:pt x="539167" y="152656"/>
                      <a:pt x="527599" y="161279"/>
                    </a:cubicBezTo>
                    <a:cubicBezTo>
                      <a:pt x="518253" y="149128"/>
                      <a:pt x="507861" y="137761"/>
                      <a:pt x="496292" y="127569"/>
                    </a:cubicBezTo>
                    <a:cubicBezTo>
                      <a:pt x="466293" y="100523"/>
                      <a:pt x="429366" y="80466"/>
                      <a:pt x="389694" y="71581"/>
                    </a:cubicBezTo>
                    <a:cubicBezTo>
                      <a:pt x="387014" y="71189"/>
                      <a:pt x="384269" y="70667"/>
                      <a:pt x="381524" y="70144"/>
                    </a:cubicBezTo>
                    <a:cubicBezTo>
                      <a:pt x="383550" y="69556"/>
                      <a:pt x="385511" y="68968"/>
                      <a:pt x="387537" y="68445"/>
                    </a:cubicBezTo>
                    <a:cubicBezTo>
                      <a:pt x="405249" y="63350"/>
                      <a:pt x="423288" y="59234"/>
                      <a:pt x="441065" y="54334"/>
                    </a:cubicBezTo>
                    <a:cubicBezTo>
                      <a:pt x="446359" y="52766"/>
                      <a:pt x="459365" y="50153"/>
                      <a:pt x="454006" y="42379"/>
                    </a:cubicBezTo>
                    <a:cubicBezTo>
                      <a:pt x="442568" y="34343"/>
                      <a:pt x="426229" y="38786"/>
                      <a:pt x="413092" y="39896"/>
                    </a:cubicBezTo>
                    <a:cubicBezTo>
                      <a:pt x="355250" y="46168"/>
                      <a:pt x="303160" y="71777"/>
                      <a:pt x="256625" y="105422"/>
                    </a:cubicBezTo>
                    <a:cubicBezTo>
                      <a:pt x="256952" y="96537"/>
                      <a:pt x="256233" y="87522"/>
                      <a:pt x="255057" y="79225"/>
                    </a:cubicBezTo>
                    <a:cubicBezTo>
                      <a:pt x="251397" y="61978"/>
                      <a:pt x="225711" y="-16288"/>
                      <a:pt x="201006" y="3050"/>
                    </a:cubicBezTo>
                    <a:cubicBezTo>
                      <a:pt x="194536" y="8080"/>
                      <a:pt x="193686" y="17161"/>
                      <a:pt x="198326" y="23629"/>
                    </a:cubicBezTo>
                    <a:cubicBezTo>
                      <a:pt x="219829" y="51656"/>
                      <a:pt x="237933" y="89416"/>
                      <a:pt x="231005" y="124956"/>
                    </a:cubicBezTo>
                    <a:cubicBezTo>
                      <a:pt x="183817" y="161998"/>
                      <a:pt x="154798" y="216418"/>
                      <a:pt x="128655" y="269923"/>
                    </a:cubicBezTo>
                    <a:cubicBezTo>
                      <a:pt x="99309" y="247254"/>
                      <a:pt x="41468" y="205051"/>
                      <a:pt x="33167" y="226740"/>
                    </a:cubicBezTo>
                    <a:cubicBezTo>
                      <a:pt x="30814" y="232293"/>
                      <a:pt x="33429" y="239545"/>
                      <a:pt x="39245" y="241701"/>
                    </a:cubicBezTo>
                    <a:cubicBezTo>
                      <a:pt x="69114" y="250978"/>
                      <a:pt x="95061" y="268225"/>
                      <a:pt x="121988" y="283512"/>
                    </a:cubicBezTo>
                    <a:cubicBezTo>
                      <a:pt x="121139" y="285276"/>
                      <a:pt x="120289" y="287105"/>
                      <a:pt x="119374" y="288869"/>
                    </a:cubicBezTo>
                    <a:cubicBezTo>
                      <a:pt x="97871" y="344857"/>
                      <a:pt x="89440" y="405483"/>
                      <a:pt x="85976" y="465129"/>
                    </a:cubicBezTo>
                    <a:cubicBezTo>
                      <a:pt x="82055" y="514454"/>
                      <a:pt x="84800" y="563974"/>
                      <a:pt x="93754" y="612514"/>
                    </a:cubicBezTo>
                    <a:cubicBezTo>
                      <a:pt x="86695" y="626037"/>
                      <a:pt x="76695" y="637797"/>
                      <a:pt x="63166" y="645832"/>
                    </a:cubicBezTo>
                    <a:cubicBezTo>
                      <a:pt x="44605" y="657788"/>
                      <a:pt x="24997" y="667914"/>
                      <a:pt x="6436" y="679869"/>
                    </a:cubicBezTo>
                    <a:cubicBezTo>
                      <a:pt x="488" y="683658"/>
                      <a:pt x="-1930" y="691367"/>
                      <a:pt x="1730" y="697639"/>
                    </a:cubicBezTo>
                    <a:cubicBezTo>
                      <a:pt x="4344" y="702081"/>
                      <a:pt x="8200" y="703845"/>
                      <a:pt x="12318" y="703845"/>
                    </a:cubicBezTo>
                    <a:cubicBezTo>
                      <a:pt x="17089" y="703845"/>
                      <a:pt x="22187" y="701428"/>
                      <a:pt x="26043" y="698031"/>
                    </a:cubicBezTo>
                    <a:cubicBezTo>
                      <a:pt x="42056" y="687578"/>
                      <a:pt x="58265" y="677452"/>
                      <a:pt x="73885" y="666346"/>
                    </a:cubicBezTo>
                    <a:cubicBezTo>
                      <a:pt x="84538" y="659682"/>
                      <a:pt x="93100" y="650993"/>
                      <a:pt x="99767" y="641063"/>
                    </a:cubicBezTo>
                    <a:cubicBezTo>
                      <a:pt x="100747" y="645244"/>
                      <a:pt x="101662" y="649425"/>
                      <a:pt x="102708" y="653541"/>
                    </a:cubicBezTo>
                    <a:cubicBezTo>
                      <a:pt x="128067" y="731872"/>
                      <a:pt x="190941" y="796810"/>
                      <a:pt x="266560" y="832284"/>
                    </a:cubicBezTo>
                    <a:cubicBezTo>
                      <a:pt x="272246" y="848486"/>
                      <a:pt x="277540" y="864753"/>
                      <a:pt x="273488" y="882131"/>
                    </a:cubicBezTo>
                    <a:cubicBezTo>
                      <a:pt x="273030" y="895785"/>
                      <a:pt x="252377" y="911922"/>
                      <a:pt x="267540" y="922897"/>
                    </a:cubicBezTo>
                    <a:cubicBezTo>
                      <a:pt x="269828" y="923942"/>
                      <a:pt x="271854" y="924465"/>
                      <a:pt x="273684" y="924465"/>
                    </a:cubicBezTo>
                    <a:cubicBezTo>
                      <a:pt x="285644" y="924465"/>
                      <a:pt x="289696" y="904801"/>
                      <a:pt x="292834" y="894740"/>
                    </a:cubicBezTo>
                    <a:cubicBezTo>
                      <a:pt x="297474" y="876839"/>
                      <a:pt x="294468" y="858220"/>
                      <a:pt x="287605" y="841300"/>
                    </a:cubicBezTo>
                    <a:cubicBezTo>
                      <a:pt x="321460" y="854366"/>
                      <a:pt x="357211" y="861552"/>
                      <a:pt x="392962" y="861552"/>
                    </a:cubicBezTo>
                    <a:cubicBezTo>
                      <a:pt x="393877" y="861552"/>
                      <a:pt x="394857" y="861552"/>
                      <a:pt x="395772" y="861552"/>
                    </a:cubicBezTo>
                    <a:cubicBezTo>
                      <a:pt x="405053" y="861683"/>
                      <a:pt x="412765" y="853778"/>
                      <a:pt x="412765" y="844566"/>
                    </a:cubicBezTo>
                    <a:cubicBezTo>
                      <a:pt x="412765" y="835159"/>
                      <a:pt x="405053" y="827776"/>
                      <a:pt x="395772" y="827580"/>
                    </a:cubicBezTo>
                    <a:cubicBezTo>
                      <a:pt x="378060" y="827254"/>
                      <a:pt x="360414" y="825817"/>
                      <a:pt x="343028" y="822615"/>
                    </a:cubicBezTo>
                    <a:cubicBezTo>
                      <a:pt x="332833" y="820721"/>
                      <a:pt x="322767" y="818108"/>
                      <a:pt x="312964" y="814841"/>
                    </a:cubicBezTo>
                    <a:cubicBezTo>
                      <a:pt x="392635" y="809157"/>
                      <a:pt x="458450" y="756305"/>
                      <a:pt x="506554" y="690387"/>
                    </a:cubicBezTo>
                    <a:cubicBezTo>
                      <a:pt x="531520" y="694242"/>
                      <a:pt x="557010" y="700383"/>
                      <a:pt x="574395" y="718937"/>
                    </a:cubicBezTo>
                    <a:cubicBezTo>
                      <a:pt x="576879" y="722268"/>
                      <a:pt x="580408" y="723706"/>
                      <a:pt x="583937" y="723706"/>
                    </a:cubicBezTo>
                    <a:cubicBezTo>
                      <a:pt x="591061" y="723706"/>
                      <a:pt x="598250" y="717761"/>
                      <a:pt x="596878" y="709464"/>
                    </a:cubicBezTo>
                    <a:cubicBezTo>
                      <a:pt x="586225" y="687056"/>
                      <a:pt x="547402" y="677779"/>
                      <a:pt x="516619" y="676015"/>
                    </a:cubicBezTo>
                    <a:cubicBezTo>
                      <a:pt x="540344" y="640802"/>
                      <a:pt x="559232" y="602649"/>
                      <a:pt x="572630" y="566522"/>
                    </a:cubicBezTo>
                    <a:cubicBezTo>
                      <a:pt x="588839" y="511187"/>
                      <a:pt x="598054" y="444550"/>
                      <a:pt x="595505" y="378306"/>
                    </a:cubicBezTo>
                    <a:cubicBezTo>
                      <a:pt x="623479" y="377522"/>
                      <a:pt x="651256" y="375954"/>
                      <a:pt x="680275" y="378175"/>
                    </a:cubicBezTo>
                    <a:cubicBezTo>
                      <a:pt x="684327" y="378436"/>
                      <a:pt x="688510" y="376085"/>
                      <a:pt x="690928" y="372949"/>
                    </a:cubicBezTo>
                    <a:cubicBezTo>
                      <a:pt x="698444" y="363998"/>
                      <a:pt x="690013" y="349691"/>
                      <a:pt x="678445" y="351520"/>
                    </a:cubicBezTo>
                    <a:close/>
                    <a:moveTo>
                      <a:pt x="560147" y="451214"/>
                    </a:moveTo>
                    <a:cubicBezTo>
                      <a:pt x="555310" y="515303"/>
                      <a:pt x="539298" y="580176"/>
                      <a:pt x="502305" y="633877"/>
                    </a:cubicBezTo>
                    <a:cubicBezTo>
                      <a:pt x="476946" y="677583"/>
                      <a:pt x="445052" y="717107"/>
                      <a:pt x="403484" y="746571"/>
                    </a:cubicBezTo>
                    <a:cubicBezTo>
                      <a:pt x="363747" y="773879"/>
                      <a:pt x="315840" y="788709"/>
                      <a:pt x="267671" y="777930"/>
                    </a:cubicBezTo>
                    <a:cubicBezTo>
                      <a:pt x="251070" y="774140"/>
                      <a:pt x="235123" y="768065"/>
                      <a:pt x="219306" y="761924"/>
                    </a:cubicBezTo>
                    <a:cubicBezTo>
                      <a:pt x="218130" y="761009"/>
                      <a:pt x="216953" y="760029"/>
                      <a:pt x="215842" y="759115"/>
                    </a:cubicBezTo>
                    <a:cubicBezTo>
                      <a:pt x="182314" y="730173"/>
                      <a:pt x="154079" y="696398"/>
                      <a:pt x="138589" y="654260"/>
                    </a:cubicBezTo>
                    <a:cubicBezTo>
                      <a:pt x="123622" y="603106"/>
                      <a:pt x="116237" y="549013"/>
                      <a:pt x="118394" y="495704"/>
                    </a:cubicBezTo>
                    <a:cubicBezTo>
                      <a:pt x="120289" y="406398"/>
                      <a:pt x="133099" y="314152"/>
                      <a:pt x="182248" y="237520"/>
                    </a:cubicBezTo>
                    <a:cubicBezTo>
                      <a:pt x="199111" y="206749"/>
                      <a:pt x="217019" y="175717"/>
                      <a:pt x="244796" y="152983"/>
                    </a:cubicBezTo>
                    <a:cubicBezTo>
                      <a:pt x="275775" y="127634"/>
                      <a:pt x="308193" y="102156"/>
                      <a:pt x="344336" y="84647"/>
                    </a:cubicBezTo>
                    <a:cubicBezTo>
                      <a:pt x="348453" y="86019"/>
                      <a:pt x="353224" y="86868"/>
                      <a:pt x="356100" y="87718"/>
                    </a:cubicBezTo>
                    <a:cubicBezTo>
                      <a:pt x="416752" y="100718"/>
                      <a:pt x="471979" y="135409"/>
                      <a:pt x="507730" y="186431"/>
                    </a:cubicBezTo>
                    <a:cubicBezTo>
                      <a:pt x="559755" y="264501"/>
                      <a:pt x="564918" y="359360"/>
                      <a:pt x="560147" y="45121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29" name="Google Shape;129;p23"/>
              <p:cNvSpPr/>
              <p:nvPr/>
            </p:nvSpPr>
            <p:spPr>
              <a:xfrm>
                <a:off x="1270966" y="9535025"/>
                <a:ext cx="859474" cy="962879"/>
              </a:xfrm>
              <a:custGeom>
                <a:avLst/>
                <a:gdLst/>
                <a:ahLst/>
                <a:cxnLst/>
                <a:rect l="l" t="t" r="r" b="b"/>
                <a:pathLst>
                  <a:path w="859474" h="962879" extrusionOk="0">
                    <a:moveTo>
                      <a:pt x="490046" y="6252"/>
                    </a:moveTo>
                    <a:cubicBezTo>
                      <a:pt x="442334" y="2267"/>
                      <a:pt x="392924" y="-5181"/>
                      <a:pt x="345670" y="5533"/>
                    </a:cubicBezTo>
                    <a:cubicBezTo>
                      <a:pt x="272143" y="20102"/>
                      <a:pt x="208550" y="65375"/>
                      <a:pt x="165740" y="126263"/>
                    </a:cubicBezTo>
                    <a:cubicBezTo>
                      <a:pt x="126722" y="175326"/>
                      <a:pt x="83520" y="222951"/>
                      <a:pt x="60383" y="282141"/>
                    </a:cubicBezTo>
                    <a:cubicBezTo>
                      <a:pt x="26920" y="362039"/>
                      <a:pt x="10385" y="448667"/>
                      <a:pt x="1235" y="534510"/>
                    </a:cubicBezTo>
                    <a:cubicBezTo>
                      <a:pt x="-2948" y="620028"/>
                      <a:pt x="1627" y="712731"/>
                      <a:pt x="44632" y="788775"/>
                    </a:cubicBezTo>
                    <a:cubicBezTo>
                      <a:pt x="62736" y="821375"/>
                      <a:pt x="94370" y="842672"/>
                      <a:pt x="124369" y="863317"/>
                    </a:cubicBezTo>
                    <a:cubicBezTo>
                      <a:pt x="153192" y="885006"/>
                      <a:pt x="183191" y="905389"/>
                      <a:pt x="217308" y="917736"/>
                    </a:cubicBezTo>
                    <a:cubicBezTo>
                      <a:pt x="263385" y="933612"/>
                      <a:pt x="311750" y="947331"/>
                      <a:pt x="360833" y="947200"/>
                    </a:cubicBezTo>
                    <a:cubicBezTo>
                      <a:pt x="385865" y="955955"/>
                      <a:pt x="408544" y="960920"/>
                      <a:pt x="435929" y="962488"/>
                    </a:cubicBezTo>
                    <a:cubicBezTo>
                      <a:pt x="441354" y="962749"/>
                      <a:pt x="446713" y="962880"/>
                      <a:pt x="452203" y="962880"/>
                    </a:cubicBezTo>
                    <a:cubicBezTo>
                      <a:pt x="506320" y="962880"/>
                      <a:pt x="562331" y="950793"/>
                      <a:pt x="608474" y="922571"/>
                    </a:cubicBezTo>
                    <a:cubicBezTo>
                      <a:pt x="650760" y="895198"/>
                      <a:pt x="682067" y="855085"/>
                      <a:pt x="716968" y="819415"/>
                    </a:cubicBezTo>
                    <a:cubicBezTo>
                      <a:pt x="779711" y="757155"/>
                      <a:pt x="811344" y="671050"/>
                      <a:pt x="831017" y="586578"/>
                    </a:cubicBezTo>
                    <a:cubicBezTo>
                      <a:pt x="855003" y="492961"/>
                      <a:pt x="867487" y="394704"/>
                      <a:pt x="853827" y="298538"/>
                    </a:cubicBezTo>
                    <a:cubicBezTo>
                      <a:pt x="840233" y="239741"/>
                      <a:pt x="828011" y="176436"/>
                      <a:pt x="787881" y="129268"/>
                    </a:cubicBezTo>
                    <a:cubicBezTo>
                      <a:pt x="745137" y="84517"/>
                      <a:pt x="691674" y="46756"/>
                      <a:pt x="631153" y="30816"/>
                    </a:cubicBezTo>
                    <a:cubicBezTo>
                      <a:pt x="584749" y="19644"/>
                      <a:pt x="537234" y="13111"/>
                      <a:pt x="490046" y="6252"/>
                    </a:cubicBezTo>
                    <a:close/>
                    <a:moveTo>
                      <a:pt x="157244" y="845089"/>
                    </a:moveTo>
                    <a:cubicBezTo>
                      <a:pt x="129532" y="824576"/>
                      <a:pt x="97572" y="807394"/>
                      <a:pt x="77834" y="778322"/>
                    </a:cubicBezTo>
                    <a:cubicBezTo>
                      <a:pt x="51233" y="738471"/>
                      <a:pt x="42149" y="690453"/>
                      <a:pt x="36201" y="643742"/>
                    </a:cubicBezTo>
                    <a:cubicBezTo>
                      <a:pt x="25482" y="573251"/>
                      <a:pt x="33521" y="502760"/>
                      <a:pt x="48162" y="431681"/>
                    </a:cubicBezTo>
                    <a:cubicBezTo>
                      <a:pt x="78422" y="280442"/>
                      <a:pt x="120905" y="231248"/>
                      <a:pt x="217308" y="116790"/>
                    </a:cubicBezTo>
                    <a:cubicBezTo>
                      <a:pt x="273058" y="54269"/>
                      <a:pt x="338808" y="34278"/>
                      <a:pt x="411878" y="34278"/>
                    </a:cubicBezTo>
                    <a:cubicBezTo>
                      <a:pt x="438021" y="34278"/>
                      <a:pt x="465079" y="36826"/>
                      <a:pt x="492987" y="40877"/>
                    </a:cubicBezTo>
                    <a:cubicBezTo>
                      <a:pt x="426845" y="43490"/>
                      <a:pt x="367369" y="75567"/>
                      <a:pt x="317305" y="116921"/>
                    </a:cubicBezTo>
                    <a:cubicBezTo>
                      <a:pt x="201948" y="195186"/>
                      <a:pt x="142342" y="342636"/>
                      <a:pt x="120447" y="476040"/>
                    </a:cubicBezTo>
                    <a:cubicBezTo>
                      <a:pt x="110513" y="551758"/>
                      <a:pt x="116199" y="628259"/>
                      <a:pt x="138617" y="701363"/>
                    </a:cubicBezTo>
                    <a:cubicBezTo>
                      <a:pt x="145545" y="726124"/>
                      <a:pt x="152538" y="750034"/>
                      <a:pt x="163780" y="773553"/>
                    </a:cubicBezTo>
                    <a:cubicBezTo>
                      <a:pt x="185870" y="817586"/>
                      <a:pt x="210249" y="862794"/>
                      <a:pt x="250379" y="892977"/>
                    </a:cubicBezTo>
                    <a:cubicBezTo>
                      <a:pt x="216589" y="883177"/>
                      <a:pt x="184890" y="866844"/>
                      <a:pt x="157244" y="845089"/>
                    </a:cubicBezTo>
                    <a:close/>
                    <a:moveTo>
                      <a:pt x="774287" y="167421"/>
                    </a:moveTo>
                    <a:cubicBezTo>
                      <a:pt x="791998" y="194860"/>
                      <a:pt x="801214" y="228309"/>
                      <a:pt x="809906" y="259732"/>
                    </a:cubicBezTo>
                    <a:cubicBezTo>
                      <a:pt x="821671" y="300041"/>
                      <a:pt x="826638" y="341591"/>
                      <a:pt x="824808" y="383533"/>
                    </a:cubicBezTo>
                    <a:cubicBezTo>
                      <a:pt x="826115" y="452129"/>
                      <a:pt x="813044" y="519811"/>
                      <a:pt x="796181" y="586121"/>
                    </a:cubicBezTo>
                    <a:cubicBezTo>
                      <a:pt x="782718" y="643742"/>
                      <a:pt x="762195" y="700383"/>
                      <a:pt x="729713" y="751341"/>
                    </a:cubicBezTo>
                    <a:cubicBezTo>
                      <a:pt x="710497" y="778910"/>
                      <a:pt x="686250" y="802168"/>
                      <a:pt x="663374" y="826601"/>
                    </a:cubicBezTo>
                    <a:cubicBezTo>
                      <a:pt x="636512" y="855673"/>
                      <a:pt x="610761" y="884092"/>
                      <a:pt x="574880" y="902972"/>
                    </a:cubicBezTo>
                    <a:cubicBezTo>
                      <a:pt x="537234" y="919500"/>
                      <a:pt x="495601" y="928843"/>
                      <a:pt x="454426" y="929235"/>
                    </a:cubicBezTo>
                    <a:cubicBezTo>
                      <a:pt x="448543" y="929300"/>
                      <a:pt x="442726" y="928908"/>
                      <a:pt x="436844" y="928581"/>
                    </a:cubicBezTo>
                    <a:cubicBezTo>
                      <a:pt x="435472" y="924073"/>
                      <a:pt x="431224" y="920938"/>
                      <a:pt x="426387" y="920872"/>
                    </a:cubicBezTo>
                    <a:cubicBezTo>
                      <a:pt x="412531" y="920546"/>
                      <a:pt x="398479" y="920284"/>
                      <a:pt x="384754" y="917475"/>
                    </a:cubicBezTo>
                    <a:cubicBezTo>
                      <a:pt x="336978" y="906304"/>
                      <a:pt x="287959" y="884418"/>
                      <a:pt x="252405" y="849663"/>
                    </a:cubicBezTo>
                    <a:cubicBezTo>
                      <a:pt x="192994" y="784202"/>
                      <a:pt x="167832" y="696268"/>
                      <a:pt x="153126" y="610881"/>
                    </a:cubicBezTo>
                    <a:cubicBezTo>
                      <a:pt x="140251" y="514977"/>
                      <a:pt x="160054" y="418092"/>
                      <a:pt x="196589" y="329374"/>
                    </a:cubicBezTo>
                    <a:cubicBezTo>
                      <a:pt x="219072" y="273844"/>
                      <a:pt x="251032" y="221253"/>
                      <a:pt x="292665" y="178070"/>
                    </a:cubicBezTo>
                    <a:cubicBezTo>
                      <a:pt x="324952" y="150696"/>
                      <a:pt x="358415" y="123976"/>
                      <a:pt x="394231" y="101438"/>
                    </a:cubicBezTo>
                    <a:cubicBezTo>
                      <a:pt x="446844" y="70406"/>
                      <a:pt x="507758" y="65179"/>
                      <a:pt x="567952" y="65179"/>
                    </a:cubicBezTo>
                    <a:cubicBezTo>
                      <a:pt x="568540" y="65179"/>
                      <a:pt x="569128" y="65179"/>
                      <a:pt x="569651" y="65179"/>
                    </a:cubicBezTo>
                    <a:cubicBezTo>
                      <a:pt x="604683" y="65375"/>
                      <a:pt x="641480" y="65049"/>
                      <a:pt x="672721" y="83015"/>
                    </a:cubicBezTo>
                    <a:cubicBezTo>
                      <a:pt x="710889" y="105161"/>
                      <a:pt x="748340" y="130640"/>
                      <a:pt x="774287" y="1674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30" name="Google Shape;130;p23"/>
            <p:cNvSpPr/>
            <p:nvPr/>
          </p:nvSpPr>
          <p:spPr>
            <a:xfrm>
              <a:off x="-112207" y="7537821"/>
              <a:ext cx="1004679" cy="1392571"/>
            </a:xfrm>
            <a:custGeom>
              <a:avLst/>
              <a:gdLst/>
              <a:ahLst/>
              <a:cxnLst/>
              <a:rect l="l" t="t" r="r" b="b"/>
              <a:pathLst>
                <a:path w="1004679" h="1392571" extrusionOk="0">
                  <a:moveTo>
                    <a:pt x="749458" y="24348"/>
                  </a:moveTo>
                  <a:cubicBezTo>
                    <a:pt x="833377" y="5729"/>
                    <a:pt x="919061" y="-1654"/>
                    <a:pt x="1004680" y="306"/>
                  </a:cubicBezTo>
                  <a:cubicBezTo>
                    <a:pt x="955204" y="24086"/>
                    <a:pt x="910891" y="57209"/>
                    <a:pt x="864422" y="86150"/>
                  </a:cubicBezTo>
                  <a:cubicBezTo>
                    <a:pt x="809521" y="128418"/>
                    <a:pt x="753248" y="169838"/>
                    <a:pt x="704622" y="219423"/>
                  </a:cubicBezTo>
                  <a:cubicBezTo>
                    <a:pt x="666715" y="260189"/>
                    <a:pt x="633840" y="305332"/>
                    <a:pt x="598808" y="348646"/>
                  </a:cubicBezTo>
                  <a:cubicBezTo>
                    <a:pt x="566652" y="393528"/>
                    <a:pt x="537895" y="441088"/>
                    <a:pt x="509791" y="488583"/>
                  </a:cubicBezTo>
                  <a:cubicBezTo>
                    <a:pt x="465674" y="573251"/>
                    <a:pt x="418943" y="657004"/>
                    <a:pt x="382539" y="745265"/>
                  </a:cubicBezTo>
                  <a:cubicBezTo>
                    <a:pt x="350710" y="835094"/>
                    <a:pt x="326593" y="927731"/>
                    <a:pt x="307770" y="1021088"/>
                  </a:cubicBezTo>
                  <a:cubicBezTo>
                    <a:pt x="297051" y="1073875"/>
                    <a:pt x="288751" y="1127184"/>
                    <a:pt x="285025" y="1180951"/>
                  </a:cubicBezTo>
                  <a:cubicBezTo>
                    <a:pt x="283522" y="1208847"/>
                    <a:pt x="279470" y="1237788"/>
                    <a:pt x="284764" y="1265357"/>
                  </a:cubicBezTo>
                  <a:cubicBezTo>
                    <a:pt x="286071" y="1269996"/>
                    <a:pt x="289143" y="1273066"/>
                    <a:pt x="292868" y="1274699"/>
                  </a:cubicBezTo>
                  <a:cubicBezTo>
                    <a:pt x="287117" y="1349306"/>
                    <a:pt x="239209" y="1402354"/>
                    <a:pt x="160257" y="1391052"/>
                  </a:cubicBezTo>
                  <a:cubicBezTo>
                    <a:pt x="16339" y="1379881"/>
                    <a:pt x="14575" y="1289529"/>
                    <a:pt x="0" y="1174026"/>
                  </a:cubicBezTo>
                  <a:cubicBezTo>
                    <a:pt x="850" y="1127903"/>
                    <a:pt x="1242" y="1081714"/>
                    <a:pt x="3987" y="1035787"/>
                  </a:cubicBezTo>
                  <a:cubicBezTo>
                    <a:pt x="15032" y="933873"/>
                    <a:pt x="40718" y="832415"/>
                    <a:pt x="71109" y="734093"/>
                  </a:cubicBezTo>
                  <a:cubicBezTo>
                    <a:pt x="96926" y="647335"/>
                    <a:pt x="134179" y="564823"/>
                    <a:pt x="174244" y="483814"/>
                  </a:cubicBezTo>
                  <a:cubicBezTo>
                    <a:pt x="236660" y="347339"/>
                    <a:pt x="321168" y="212433"/>
                    <a:pt x="453714" y="134625"/>
                  </a:cubicBezTo>
                  <a:cubicBezTo>
                    <a:pt x="544365" y="80205"/>
                    <a:pt x="646062" y="45580"/>
                    <a:pt x="749458" y="24348"/>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1" name="Google Shape;131;p23"/>
            <p:cNvSpPr/>
            <p:nvPr/>
          </p:nvSpPr>
          <p:spPr>
            <a:xfrm>
              <a:off x="723849" y="7446295"/>
              <a:ext cx="1525598" cy="1763432"/>
            </a:xfrm>
            <a:custGeom>
              <a:avLst/>
              <a:gdLst/>
              <a:ahLst/>
              <a:cxnLst/>
              <a:rect l="l" t="t" r="r" b="b"/>
              <a:pathLst>
                <a:path w="1525598" h="1763432" extrusionOk="0">
                  <a:moveTo>
                    <a:pt x="1494667" y="655435"/>
                  </a:moveTo>
                  <a:cubicBezTo>
                    <a:pt x="1511529" y="728278"/>
                    <a:pt x="1526170" y="799945"/>
                    <a:pt x="1525581" y="875532"/>
                  </a:cubicBezTo>
                  <a:cubicBezTo>
                    <a:pt x="1525451" y="972612"/>
                    <a:pt x="1520876" y="1070281"/>
                    <a:pt x="1500942" y="1165466"/>
                  </a:cubicBezTo>
                  <a:cubicBezTo>
                    <a:pt x="1481400" y="1273914"/>
                    <a:pt x="1444342" y="1377985"/>
                    <a:pt x="1396827" y="1477352"/>
                  </a:cubicBezTo>
                  <a:cubicBezTo>
                    <a:pt x="1364540" y="1556009"/>
                    <a:pt x="1322253" y="1632576"/>
                    <a:pt x="1262647" y="1693856"/>
                  </a:cubicBezTo>
                  <a:cubicBezTo>
                    <a:pt x="1242125" y="1720053"/>
                    <a:pt x="1212844" y="1735732"/>
                    <a:pt x="1183629" y="1750301"/>
                  </a:cubicBezTo>
                  <a:cubicBezTo>
                    <a:pt x="1170493" y="1756769"/>
                    <a:pt x="1156767" y="1762714"/>
                    <a:pt x="1141931" y="1763432"/>
                  </a:cubicBezTo>
                  <a:cubicBezTo>
                    <a:pt x="1108076" y="1762910"/>
                    <a:pt x="1073044" y="1761211"/>
                    <a:pt x="1043372" y="1742592"/>
                  </a:cubicBezTo>
                  <a:cubicBezTo>
                    <a:pt x="1014418" y="1720510"/>
                    <a:pt x="994745" y="1681443"/>
                    <a:pt x="1001543" y="1644728"/>
                  </a:cubicBezTo>
                  <a:cubicBezTo>
                    <a:pt x="1011804" y="1608731"/>
                    <a:pt x="1028078" y="1574563"/>
                    <a:pt x="1041738" y="1539677"/>
                  </a:cubicBezTo>
                  <a:cubicBezTo>
                    <a:pt x="1056378" y="1500675"/>
                    <a:pt x="1071541" y="1461934"/>
                    <a:pt x="1089972" y="1424500"/>
                  </a:cubicBezTo>
                  <a:cubicBezTo>
                    <a:pt x="1140951" y="1312328"/>
                    <a:pt x="1178335" y="1193950"/>
                    <a:pt x="1199773" y="1072632"/>
                  </a:cubicBezTo>
                  <a:cubicBezTo>
                    <a:pt x="1230099" y="897352"/>
                    <a:pt x="1209054" y="712664"/>
                    <a:pt x="1130167" y="552409"/>
                  </a:cubicBezTo>
                  <a:cubicBezTo>
                    <a:pt x="1074417" y="450429"/>
                    <a:pt x="994223" y="361188"/>
                    <a:pt x="900500" y="292592"/>
                  </a:cubicBezTo>
                  <a:cubicBezTo>
                    <a:pt x="848148" y="256138"/>
                    <a:pt x="791483" y="226282"/>
                    <a:pt x="735079" y="196622"/>
                  </a:cubicBezTo>
                  <a:cubicBezTo>
                    <a:pt x="676780" y="166439"/>
                    <a:pt x="618350" y="135734"/>
                    <a:pt x="555214" y="116854"/>
                  </a:cubicBezTo>
                  <a:cubicBezTo>
                    <a:pt x="468746" y="88566"/>
                    <a:pt x="378029" y="77983"/>
                    <a:pt x="288097" y="67138"/>
                  </a:cubicBezTo>
                  <a:cubicBezTo>
                    <a:pt x="239732" y="60801"/>
                    <a:pt x="191041" y="57600"/>
                    <a:pt x="142349" y="57600"/>
                  </a:cubicBezTo>
                  <a:cubicBezTo>
                    <a:pt x="94769" y="57600"/>
                    <a:pt x="47254" y="60670"/>
                    <a:pt x="0" y="67007"/>
                  </a:cubicBezTo>
                  <a:cubicBezTo>
                    <a:pt x="59998" y="47669"/>
                    <a:pt x="119343" y="25980"/>
                    <a:pt x="182283" y="18075"/>
                  </a:cubicBezTo>
                  <a:cubicBezTo>
                    <a:pt x="233327" y="9974"/>
                    <a:pt x="284895" y="6642"/>
                    <a:pt x="336266" y="697"/>
                  </a:cubicBezTo>
                  <a:cubicBezTo>
                    <a:pt x="356919" y="-283"/>
                    <a:pt x="379663" y="-22"/>
                    <a:pt x="402146" y="240"/>
                  </a:cubicBezTo>
                  <a:cubicBezTo>
                    <a:pt x="414695" y="370"/>
                    <a:pt x="427113" y="501"/>
                    <a:pt x="439074" y="436"/>
                  </a:cubicBezTo>
                  <a:cubicBezTo>
                    <a:pt x="476654" y="501"/>
                    <a:pt x="514301" y="305"/>
                    <a:pt x="551946" y="2592"/>
                  </a:cubicBezTo>
                  <a:cubicBezTo>
                    <a:pt x="646454" y="10823"/>
                    <a:pt x="737955" y="37086"/>
                    <a:pt x="829848" y="59102"/>
                  </a:cubicBezTo>
                  <a:cubicBezTo>
                    <a:pt x="931871" y="85691"/>
                    <a:pt x="1031999" y="117050"/>
                    <a:pt x="1121736" y="174540"/>
                  </a:cubicBezTo>
                  <a:cubicBezTo>
                    <a:pt x="1162977" y="206095"/>
                    <a:pt x="1206178" y="235036"/>
                    <a:pt x="1245785" y="268616"/>
                  </a:cubicBezTo>
                  <a:cubicBezTo>
                    <a:pt x="1279183" y="300954"/>
                    <a:pt x="1317025" y="333750"/>
                    <a:pt x="1348397" y="369159"/>
                  </a:cubicBezTo>
                  <a:cubicBezTo>
                    <a:pt x="1417349" y="451213"/>
                    <a:pt x="1473099" y="549469"/>
                    <a:pt x="1494667" y="655435"/>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2" name="Google Shape;132;p23"/>
            <p:cNvSpPr/>
            <p:nvPr/>
          </p:nvSpPr>
          <p:spPr>
            <a:xfrm>
              <a:off x="1420156" y="9600204"/>
              <a:ext cx="675987" cy="864062"/>
            </a:xfrm>
            <a:custGeom>
              <a:avLst/>
              <a:gdLst/>
              <a:ahLst/>
              <a:cxnLst/>
              <a:rect l="l" t="t" r="r" b="b"/>
              <a:pathLst>
                <a:path w="675987" h="864062" extrusionOk="0">
                  <a:moveTo>
                    <a:pt x="660717" y="194553"/>
                  </a:moveTo>
                  <a:cubicBezTo>
                    <a:pt x="672481" y="234862"/>
                    <a:pt x="677448" y="276411"/>
                    <a:pt x="675618" y="318353"/>
                  </a:cubicBezTo>
                  <a:cubicBezTo>
                    <a:pt x="676925" y="386950"/>
                    <a:pt x="663854" y="454632"/>
                    <a:pt x="646992" y="520942"/>
                  </a:cubicBezTo>
                  <a:cubicBezTo>
                    <a:pt x="633528" y="578563"/>
                    <a:pt x="613006" y="635204"/>
                    <a:pt x="580523" y="686161"/>
                  </a:cubicBezTo>
                  <a:cubicBezTo>
                    <a:pt x="561308" y="713731"/>
                    <a:pt x="537060" y="736988"/>
                    <a:pt x="514185" y="761422"/>
                  </a:cubicBezTo>
                  <a:cubicBezTo>
                    <a:pt x="487322" y="790494"/>
                    <a:pt x="461572" y="818912"/>
                    <a:pt x="425690" y="837793"/>
                  </a:cubicBezTo>
                  <a:cubicBezTo>
                    <a:pt x="388044" y="854321"/>
                    <a:pt x="346411" y="863663"/>
                    <a:pt x="305236" y="864055"/>
                  </a:cubicBezTo>
                  <a:cubicBezTo>
                    <a:pt x="299354" y="864121"/>
                    <a:pt x="293537" y="863729"/>
                    <a:pt x="287655" y="863402"/>
                  </a:cubicBezTo>
                  <a:cubicBezTo>
                    <a:pt x="286282" y="858894"/>
                    <a:pt x="282034" y="855758"/>
                    <a:pt x="277197" y="855693"/>
                  </a:cubicBezTo>
                  <a:cubicBezTo>
                    <a:pt x="263341" y="855366"/>
                    <a:pt x="249290" y="855105"/>
                    <a:pt x="235564" y="852296"/>
                  </a:cubicBezTo>
                  <a:cubicBezTo>
                    <a:pt x="187788" y="841124"/>
                    <a:pt x="138770" y="819239"/>
                    <a:pt x="103215" y="784483"/>
                  </a:cubicBezTo>
                  <a:cubicBezTo>
                    <a:pt x="43805" y="719022"/>
                    <a:pt x="18642" y="631088"/>
                    <a:pt x="3936" y="545702"/>
                  </a:cubicBezTo>
                  <a:cubicBezTo>
                    <a:pt x="-8939" y="449797"/>
                    <a:pt x="10864" y="352913"/>
                    <a:pt x="47399" y="264195"/>
                  </a:cubicBezTo>
                  <a:cubicBezTo>
                    <a:pt x="69882" y="208664"/>
                    <a:pt x="101842" y="156074"/>
                    <a:pt x="143475" y="112890"/>
                  </a:cubicBezTo>
                  <a:cubicBezTo>
                    <a:pt x="175762" y="85517"/>
                    <a:pt x="209225" y="58797"/>
                    <a:pt x="245041" y="36258"/>
                  </a:cubicBezTo>
                  <a:cubicBezTo>
                    <a:pt x="297654" y="5227"/>
                    <a:pt x="358568" y="0"/>
                    <a:pt x="418762" y="0"/>
                  </a:cubicBezTo>
                  <a:cubicBezTo>
                    <a:pt x="419350" y="0"/>
                    <a:pt x="419939" y="0"/>
                    <a:pt x="420462" y="0"/>
                  </a:cubicBezTo>
                  <a:cubicBezTo>
                    <a:pt x="455493" y="196"/>
                    <a:pt x="492290" y="-131"/>
                    <a:pt x="523531" y="17835"/>
                  </a:cubicBezTo>
                  <a:cubicBezTo>
                    <a:pt x="561634" y="40047"/>
                    <a:pt x="599084" y="65526"/>
                    <a:pt x="625031" y="102307"/>
                  </a:cubicBezTo>
                  <a:cubicBezTo>
                    <a:pt x="642809" y="129680"/>
                    <a:pt x="651959" y="163129"/>
                    <a:pt x="660717" y="194553"/>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3" name="Google Shape;133;p23"/>
            <p:cNvSpPr/>
            <p:nvPr/>
          </p:nvSpPr>
          <p:spPr>
            <a:xfrm>
              <a:off x="1302176" y="9569369"/>
              <a:ext cx="461711" cy="858763"/>
            </a:xfrm>
            <a:custGeom>
              <a:avLst/>
              <a:gdLst/>
              <a:ahLst/>
              <a:cxnLst/>
              <a:rect l="l" t="t" r="r" b="b"/>
              <a:pathLst>
                <a:path w="461711" h="858763" extrusionOk="0">
                  <a:moveTo>
                    <a:pt x="380603" y="0"/>
                  </a:moveTo>
                  <a:cubicBezTo>
                    <a:pt x="406746" y="0"/>
                    <a:pt x="433804" y="2548"/>
                    <a:pt x="461711" y="6664"/>
                  </a:cubicBezTo>
                  <a:cubicBezTo>
                    <a:pt x="395569" y="9277"/>
                    <a:pt x="336094" y="41354"/>
                    <a:pt x="286030" y="82708"/>
                  </a:cubicBezTo>
                  <a:cubicBezTo>
                    <a:pt x="170673" y="160973"/>
                    <a:pt x="111067" y="308423"/>
                    <a:pt x="89172" y="441827"/>
                  </a:cubicBezTo>
                  <a:cubicBezTo>
                    <a:pt x="79238" y="517545"/>
                    <a:pt x="84924" y="594046"/>
                    <a:pt x="107342" y="667150"/>
                  </a:cubicBezTo>
                  <a:cubicBezTo>
                    <a:pt x="114270" y="691911"/>
                    <a:pt x="121263" y="715821"/>
                    <a:pt x="132504" y="739340"/>
                  </a:cubicBezTo>
                  <a:cubicBezTo>
                    <a:pt x="154595" y="783373"/>
                    <a:pt x="178974" y="828581"/>
                    <a:pt x="219103" y="858763"/>
                  </a:cubicBezTo>
                  <a:cubicBezTo>
                    <a:pt x="185314" y="848899"/>
                    <a:pt x="153615" y="832566"/>
                    <a:pt x="125969" y="810811"/>
                  </a:cubicBezTo>
                  <a:cubicBezTo>
                    <a:pt x="98257" y="790298"/>
                    <a:pt x="66297" y="773116"/>
                    <a:pt x="46559" y="744044"/>
                  </a:cubicBezTo>
                  <a:cubicBezTo>
                    <a:pt x="19958" y="704193"/>
                    <a:pt x="10874" y="656175"/>
                    <a:pt x="4926" y="609464"/>
                  </a:cubicBezTo>
                  <a:cubicBezTo>
                    <a:pt x="-5793" y="538973"/>
                    <a:pt x="2246" y="468482"/>
                    <a:pt x="16886" y="397403"/>
                  </a:cubicBezTo>
                  <a:cubicBezTo>
                    <a:pt x="47147" y="246164"/>
                    <a:pt x="89630" y="196970"/>
                    <a:pt x="186032" y="82512"/>
                  </a:cubicBezTo>
                  <a:cubicBezTo>
                    <a:pt x="241848" y="19926"/>
                    <a:pt x="307533" y="0"/>
                    <a:pt x="380603"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4" name="Google Shape;134;p23"/>
            <p:cNvSpPr/>
            <p:nvPr/>
          </p:nvSpPr>
          <p:spPr>
            <a:xfrm>
              <a:off x="-477718" y="9260880"/>
              <a:ext cx="138131" cy="713861"/>
            </a:xfrm>
            <a:custGeom>
              <a:avLst/>
              <a:gdLst/>
              <a:ahLst/>
              <a:cxnLst/>
              <a:rect l="l" t="t" r="r" b="b"/>
              <a:pathLst>
                <a:path w="138131" h="713861" extrusionOk="0">
                  <a:moveTo>
                    <a:pt x="106825" y="0"/>
                  </a:moveTo>
                  <a:cubicBezTo>
                    <a:pt x="106694" y="457"/>
                    <a:pt x="106563" y="915"/>
                    <a:pt x="106433" y="1372"/>
                  </a:cubicBezTo>
                  <a:cubicBezTo>
                    <a:pt x="92904" y="51350"/>
                    <a:pt x="77087" y="101066"/>
                    <a:pt x="67414" y="152023"/>
                  </a:cubicBezTo>
                  <a:cubicBezTo>
                    <a:pt x="61336" y="189980"/>
                    <a:pt x="59048" y="228525"/>
                    <a:pt x="53035" y="266481"/>
                  </a:cubicBezTo>
                  <a:cubicBezTo>
                    <a:pt x="44604" y="330897"/>
                    <a:pt x="41794" y="397272"/>
                    <a:pt x="50356" y="461753"/>
                  </a:cubicBezTo>
                  <a:cubicBezTo>
                    <a:pt x="57022" y="513364"/>
                    <a:pt x="72970" y="562753"/>
                    <a:pt x="90485" y="611489"/>
                  </a:cubicBezTo>
                  <a:cubicBezTo>
                    <a:pt x="102903" y="647225"/>
                    <a:pt x="118851" y="681458"/>
                    <a:pt x="138131" y="713862"/>
                  </a:cubicBezTo>
                  <a:cubicBezTo>
                    <a:pt x="67283" y="684332"/>
                    <a:pt x="67480" y="649707"/>
                    <a:pt x="34735" y="570266"/>
                  </a:cubicBezTo>
                  <a:cubicBezTo>
                    <a:pt x="1011" y="474296"/>
                    <a:pt x="-6636" y="371336"/>
                    <a:pt x="5259" y="270663"/>
                  </a:cubicBezTo>
                  <a:cubicBezTo>
                    <a:pt x="12121" y="200629"/>
                    <a:pt x="21991" y="130399"/>
                    <a:pt x="43559" y="63240"/>
                  </a:cubicBezTo>
                  <a:cubicBezTo>
                    <a:pt x="52578" y="39067"/>
                    <a:pt x="65846" y="11564"/>
                    <a:pt x="92773" y="4051"/>
                  </a:cubicBezTo>
                  <a:cubicBezTo>
                    <a:pt x="94995" y="3332"/>
                    <a:pt x="100354" y="1895"/>
                    <a:pt x="106825"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5" name="Google Shape;135;p23"/>
            <p:cNvSpPr/>
            <p:nvPr/>
          </p:nvSpPr>
          <p:spPr>
            <a:xfrm>
              <a:off x="839470" y="9319221"/>
              <a:ext cx="631548" cy="1177442"/>
            </a:xfrm>
            <a:custGeom>
              <a:avLst/>
              <a:gdLst/>
              <a:ahLst/>
              <a:cxnLst/>
              <a:rect l="l" t="t" r="r" b="b"/>
              <a:pathLst>
                <a:path w="631548" h="1177442" extrusionOk="0">
                  <a:moveTo>
                    <a:pt x="598674" y="12804"/>
                  </a:moveTo>
                  <a:cubicBezTo>
                    <a:pt x="609523" y="13914"/>
                    <a:pt x="620503" y="15678"/>
                    <a:pt x="631549" y="17181"/>
                  </a:cubicBezTo>
                  <a:cubicBezTo>
                    <a:pt x="604491" y="31357"/>
                    <a:pt x="577955" y="46645"/>
                    <a:pt x="552008" y="62650"/>
                  </a:cubicBezTo>
                  <a:cubicBezTo>
                    <a:pt x="539198" y="70033"/>
                    <a:pt x="527107" y="78330"/>
                    <a:pt x="515408" y="87214"/>
                  </a:cubicBezTo>
                  <a:cubicBezTo>
                    <a:pt x="499984" y="79636"/>
                    <a:pt x="483644" y="73299"/>
                    <a:pt x="468220" y="66048"/>
                  </a:cubicBezTo>
                  <a:cubicBezTo>
                    <a:pt x="454102" y="61344"/>
                    <a:pt x="431881" y="43182"/>
                    <a:pt x="421946" y="62912"/>
                  </a:cubicBezTo>
                  <a:cubicBezTo>
                    <a:pt x="414691" y="83883"/>
                    <a:pt x="443188" y="87084"/>
                    <a:pt x="456913" y="92898"/>
                  </a:cubicBezTo>
                  <a:cubicBezTo>
                    <a:pt x="468808" y="96949"/>
                    <a:pt x="480572" y="101587"/>
                    <a:pt x="492402" y="105964"/>
                  </a:cubicBezTo>
                  <a:cubicBezTo>
                    <a:pt x="475932" y="120010"/>
                    <a:pt x="460246" y="135036"/>
                    <a:pt x="444560" y="149866"/>
                  </a:cubicBezTo>
                  <a:cubicBezTo>
                    <a:pt x="427959" y="164957"/>
                    <a:pt x="412012" y="180833"/>
                    <a:pt x="396849" y="197426"/>
                  </a:cubicBezTo>
                  <a:cubicBezTo>
                    <a:pt x="382732" y="193115"/>
                    <a:pt x="368026" y="190175"/>
                    <a:pt x="353778" y="186516"/>
                  </a:cubicBezTo>
                  <a:cubicBezTo>
                    <a:pt x="340118" y="183838"/>
                    <a:pt x="315674" y="173385"/>
                    <a:pt x="313844" y="195401"/>
                  </a:cubicBezTo>
                  <a:cubicBezTo>
                    <a:pt x="313975" y="210884"/>
                    <a:pt x="331360" y="209839"/>
                    <a:pt x="342536" y="210296"/>
                  </a:cubicBezTo>
                  <a:cubicBezTo>
                    <a:pt x="354432" y="211080"/>
                    <a:pt x="368026" y="213302"/>
                    <a:pt x="381359" y="214869"/>
                  </a:cubicBezTo>
                  <a:cubicBezTo>
                    <a:pt x="356196" y="244268"/>
                    <a:pt x="333321" y="275626"/>
                    <a:pt x="313191" y="308749"/>
                  </a:cubicBezTo>
                  <a:cubicBezTo>
                    <a:pt x="285348" y="355002"/>
                    <a:pt x="267114" y="406156"/>
                    <a:pt x="251689" y="457636"/>
                  </a:cubicBezTo>
                  <a:cubicBezTo>
                    <a:pt x="248029" y="468677"/>
                    <a:pt x="244631" y="479783"/>
                    <a:pt x="241559" y="490954"/>
                  </a:cubicBezTo>
                  <a:cubicBezTo>
                    <a:pt x="241167" y="491019"/>
                    <a:pt x="240840" y="490954"/>
                    <a:pt x="240448" y="490954"/>
                  </a:cubicBezTo>
                  <a:cubicBezTo>
                    <a:pt x="213520" y="492065"/>
                    <a:pt x="186789" y="489386"/>
                    <a:pt x="160646" y="483311"/>
                  </a:cubicBezTo>
                  <a:cubicBezTo>
                    <a:pt x="152607" y="481743"/>
                    <a:pt x="144698" y="488406"/>
                    <a:pt x="143653" y="496246"/>
                  </a:cubicBezTo>
                  <a:cubicBezTo>
                    <a:pt x="142346" y="519177"/>
                    <a:pt x="172410" y="513689"/>
                    <a:pt x="187508" y="516172"/>
                  </a:cubicBezTo>
                  <a:cubicBezTo>
                    <a:pt x="192344" y="516629"/>
                    <a:pt x="197115" y="516759"/>
                    <a:pt x="201887" y="516759"/>
                  </a:cubicBezTo>
                  <a:cubicBezTo>
                    <a:pt x="213063" y="516759"/>
                    <a:pt x="224239" y="515780"/>
                    <a:pt x="235480" y="514473"/>
                  </a:cubicBezTo>
                  <a:cubicBezTo>
                    <a:pt x="218618" y="583723"/>
                    <a:pt x="211625" y="654998"/>
                    <a:pt x="210775" y="726469"/>
                  </a:cubicBezTo>
                  <a:cubicBezTo>
                    <a:pt x="200057" y="725750"/>
                    <a:pt x="189207" y="726077"/>
                    <a:pt x="178423" y="726338"/>
                  </a:cubicBezTo>
                  <a:cubicBezTo>
                    <a:pt x="162410" y="726796"/>
                    <a:pt x="146332" y="727188"/>
                    <a:pt x="130516" y="724574"/>
                  </a:cubicBezTo>
                  <a:cubicBezTo>
                    <a:pt x="111301" y="722811"/>
                    <a:pt x="110255" y="751295"/>
                    <a:pt x="129405" y="751360"/>
                  </a:cubicBezTo>
                  <a:cubicBezTo>
                    <a:pt x="132150" y="751556"/>
                    <a:pt x="134895" y="751621"/>
                    <a:pt x="137705" y="751621"/>
                  </a:cubicBezTo>
                  <a:cubicBezTo>
                    <a:pt x="161888" y="751621"/>
                    <a:pt x="185874" y="746068"/>
                    <a:pt x="210056" y="743520"/>
                  </a:cubicBezTo>
                  <a:cubicBezTo>
                    <a:pt x="206919" y="817670"/>
                    <a:pt x="215220" y="891689"/>
                    <a:pt x="234435" y="963290"/>
                  </a:cubicBezTo>
                  <a:cubicBezTo>
                    <a:pt x="222932" y="962964"/>
                    <a:pt x="211494" y="962637"/>
                    <a:pt x="200057" y="961853"/>
                  </a:cubicBezTo>
                  <a:cubicBezTo>
                    <a:pt x="196397" y="962114"/>
                    <a:pt x="191560" y="961461"/>
                    <a:pt x="186397" y="960808"/>
                  </a:cubicBezTo>
                  <a:cubicBezTo>
                    <a:pt x="171953" y="959109"/>
                    <a:pt x="154960" y="957345"/>
                    <a:pt x="153783" y="974266"/>
                  </a:cubicBezTo>
                  <a:cubicBezTo>
                    <a:pt x="153783" y="981583"/>
                    <a:pt x="160058" y="988704"/>
                    <a:pt x="167574" y="988704"/>
                  </a:cubicBezTo>
                  <a:cubicBezTo>
                    <a:pt x="167770" y="988704"/>
                    <a:pt x="168031" y="988704"/>
                    <a:pt x="168227" y="988638"/>
                  </a:cubicBezTo>
                  <a:cubicBezTo>
                    <a:pt x="186201" y="987724"/>
                    <a:pt x="204109" y="986091"/>
                    <a:pt x="222017" y="984719"/>
                  </a:cubicBezTo>
                  <a:cubicBezTo>
                    <a:pt x="225154" y="984000"/>
                    <a:pt x="232213" y="983739"/>
                    <a:pt x="240186" y="983216"/>
                  </a:cubicBezTo>
                  <a:cubicBezTo>
                    <a:pt x="246526" y="1004448"/>
                    <a:pt x="253846" y="1025419"/>
                    <a:pt x="262081" y="1046064"/>
                  </a:cubicBezTo>
                  <a:cubicBezTo>
                    <a:pt x="283061" y="1094408"/>
                    <a:pt x="313975" y="1137656"/>
                    <a:pt x="348484" y="1177442"/>
                  </a:cubicBezTo>
                  <a:cubicBezTo>
                    <a:pt x="343452" y="1175874"/>
                    <a:pt x="338484" y="1174241"/>
                    <a:pt x="333582" y="1172412"/>
                  </a:cubicBezTo>
                  <a:cubicBezTo>
                    <a:pt x="291231" y="1160326"/>
                    <a:pt x="255022" y="1135435"/>
                    <a:pt x="216854" y="1114529"/>
                  </a:cubicBezTo>
                  <a:cubicBezTo>
                    <a:pt x="173391" y="1090292"/>
                    <a:pt x="119732" y="1081538"/>
                    <a:pt x="85484" y="1043254"/>
                  </a:cubicBezTo>
                  <a:cubicBezTo>
                    <a:pt x="66008" y="1018364"/>
                    <a:pt x="57577" y="986875"/>
                    <a:pt x="45224" y="958260"/>
                  </a:cubicBezTo>
                  <a:cubicBezTo>
                    <a:pt x="33460" y="928078"/>
                    <a:pt x="20388" y="898287"/>
                    <a:pt x="11630" y="867125"/>
                  </a:cubicBezTo>
                  <a:cubicBezTo>
                    <a:pt x="-11180" y="781085"/>
                    <a:pt x="5094" y="691191"/>
                    <a:pt x="13852" y="604302"/>
                  </a:cubicBezTo>
                  <a:cubicBezTo>
                    <a:pt x="18623" y="488864"/>
                    <a:pt x="64243" y="381200"/>
                    <a:pt x="117248" y="280199"/>
                  </a:cubicBezTo>
                  <a:cubicBezTo>
                    <a:pt x="157705" y="194356"/>
                    <a:pt x="224893" y="124322"/>
                    <a:pt x="293191" y="59776"/>
                  </a:cubicBezTo>
                  <a:cubicBezTo>
                    <a:pt x="333713" y="25674"/>
                    <a:pt x="385019" y="2155"/>
                    <a:pt x="438416" y="326"/>
                  </a:cubicBezTo>
                  <a:cubicBezTo>
                    <a:pt x="491944" y="-1569"/>
                    <a:pt x="545407" y="5095"/>
                    <a:pt x="598674" y="12804"/>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6" name="Google Shape;136;p23"/>
            <p:cNvSpPr/>
            <p:nvPr/>
          </p:nvSpPr>
          <p:spPr>
            <a:xfrm>
              <a:off x="-177040" y="9065935"/>
              <a:ext cx="1010366" cy="1213690"/>
            </a:xfrm>
            <a:custGeom>
              <a:avLst/>
              <a:gdLst/>
              <a:ahLst/>
              <a:cxnLst/>
              <a:rect l="l" t="t" r="r" b="b"/>
              <a:pathLst>
                <a:path w="1010366" h="1213690" extrusionOk="0">
                  <a:moveTo>
                    <a:pt x="887034" y="543807"/>
                  </a:moveTo>
                  <a:cubicBezTo>
                    <a:pt x="894485" y="534726"/>
                    <a:pt x="886054" y="520419"/>
                    <a:pt x="874551" y="522248"/>
                  </a:cubicBezTo>
                  <a:cubicBezTo>
                    <a:pt x="867753" y="522902"/>
                    <a:pt x="815402" y="525254"/>
                    <a:pt x="790762" y="533159"/>
                  </a:cubicBezTo>
                  <a:cubicBezTo>
                    <a:pt x="786252" y="465673"/>
                    <a:pt x="769128" y="399428"/>
                    <a:pt x="734358" y="346968"/>
                  </a:cubicBezTo>
                  <a:cubicBezTo>
                    <a:pt x="748475" y="340435"/>
                    <a:pt x="761285" y="331289"/>
                    <a:pt x="771024" y="319007"/>
                  </a:cubicBezTo>
                  <a:cubicBezTo>
                    <a:pt x="782265" y="305483"/>
                    <a:pt x="790631" y="289869"/>
                    <a:pt x="798409" y="274190"/>
                  </a:cubicBezTo>
                  <a:cubicBezTo>
                    <a:pt x="801677" y="267592"/>
                    <a:pt x="797690" y="259295"/>
                    <a:pt x="791285" y="256616"/>
                  </a:cubicBezTo>
                  <a:cubicBezTo>
                    <a:pt x="784749" y="253873"/>
                    <a:pt x="776252" y="256943"/>
                    <a:pt x="773704" y="263737"/>
                  </a:cubicBezTo>
                  <a:cubicBezTo>
                    <a:pt x="768606" y="277195"/>
                    <a:pt x="762658" y="290261"/>
                    <a:pt x="754619" y="302282"/>
                  </a:cubicBezTo>
                  <a:cubicBezTo>
                    <a:pt x="746907" y="314564"/>
                    <a:pt x="735273" y="323384"/>
                    <a:pt x="723770" y="332007"/>
                  </a:cubicBezTo>
                  <a:cubicBezTo>
                    <a:pt x="714424" y="319856"/>
                    <a:pt x="703967" y="308554"/>
                    <a:pt x="692398" y="298362"/>
                  </a:cubicBezTo>
                  <a:cubicBezTo>
                    <a:pt x="662399" y="271316"/>
                    <a:pt x="625472" y="251259"/>
                    <a:pt x="585800" y="242374"/>
                  </a:cubicBezTo>
                  <a:cubicBezTo>
                    <a:pt x="583120" y="241983"/>
                    <a:pt x="580375" y="241460"/>
                    <a:pt x="577499" y="240937"/>
                  </a:cubicBezTo>
                  <a:cubicBezTo>
                    <a:pt x="579526" y="240349"/>
                    <a:pt x="581552" y="239761"/>
                    <a:pt x="583643" y="239239"/>
                  </a:cubicBezTo>
                  <a:cubicBezTo>
                    <a:pt x="601355" y="234143"/>
                    <a:pt x="619394" y="230027"/>
                    <a:pt x="637171" y="225127"/>
                  </a:cubicBezTo>
                  <a:cubicBezTo>
                    <a:pt x="642465" y="223559"/>
                    <a:pt x="655471" y="220946"/>
                    <a:pt x="650112" y="213172"/>
                  </a:cubicBezTo>
                  <a:cubicBezTo>
                    <a:pt x="638674" y="205136"/>
                    <a:pt x="622335" y="209579"/>
                    <a:pt x="609198" y="210689"/>
                  </a:cubicBezTo>
                  <a:cubicBezTo>
                    <a:pt x="551422" y="216961"/>
                    <a:pt x="499266" y="242505"/>
                    <a:pt x="452797" y="276215"/>
                  </a:cubicBezTo>
                  <a:cubicBezTo>
                    <a:pt x="453124" y="267331"/>
                    <a:pt x="452339" y="258380"/>
                    <a:pt x="451163" y="250018"/>
                  </a:cubicBezTo>
                  <a:cubicBezTo>
                    <a:pt x="447503" y="232771"/>
                    <a:pt x="421817" y="154506"/>
                    <a:pt x="397112" y="173843"/>
                  </a:cubicBezTo>
                  <a:cubicBezTo>
                    <a:pt x="390642" y="178874"/>
                    <a:pt x="389792" y="187955"/>
                    <a:pt x="394432" y="194422"/>
                  </a:cubicBezTo>
                  <a:cubicBezTo>
                    <a:pt x="415935" y="222449"/>
                    <a:pt x="434104" y="260079"/>
                    <a:pt x="427177" y="295618"/>
                  </a:cubicBezTo>
                  <a:cubicBezTo>
                    <a:pt x="379923" y="332661"/>
                    <a:pt x="350904" y="387211"/>
                    <a:pt x="324696" y="440717"/>
                  </a:cubicBezTo>
                  <a:cubicBezTo>
                    <a:pt x="295350" y="418047"/>
                    <a:pt x="237508" y="375844"/>
                    <a:pt x="229208" y="397533"/>
                  </a:cubicBezTo>
                  <a:cubicBezTo>
                    <a:pt x="226855" y="403086"/>
                    <a:pt x="229469" y="410338"/>
                    <a:pt x="235286" y="412494"/>
                  </a:cubicBezTo>
                  <a:cubicBezTo>
                    <a:pt x="265155" y="421771"/>
                    <a:pt x="291102" y="439018"/>
                    <a:pt x="318029" y="454305"/>
                  </a:cubicBezTo>
                  <a:cubicBezTo>
                    <a:pt x="317179" y="456069"/>
                    <a:pt x="316330" y="457833"/>
                    <a:pt x="315415" y="459662"/>
                  </a:cubicBezTo>
                  <a:cubicBezTo>
                    <a:pt x="293912" y="515650"/>
                    <a:pt x="285481" y="576276"/>
                    <a:pt x="282017" y="635923"/>
                  </a:cubicBezTo>
                  <a:cubicBezTo>
                    <a:pt x="278095" y="685312"/>
                    <a:pt x="280775" y="734898"/>
                    <a:pt x="289729" y="783503"/>
                  </a:cubicBezTo>
                  <a:cubicBezTo>
                    <a:pt x="282736" y="796961"/>
                    <a:pt x="272671" y="808590"/>
                    <a:pt x="259207" y="816691"/>
                  </a:cubicBezTo>
                  <a:cubicBezTo>
                    <a:pt x="240645" y="828646"/>
                    <a:pt x="221038" y="838773"/>
                    <a:pt x="202476" y="850728"/>
                  </a:cubicBezTo>
                  <a:cubicBezTo>
                    <a:pt x="196529" y="854517"/>
                    <a:pt x="194111" y="862226"/>
                    <a:pt x="197771" y="868498"/>
                  </a:cubicBezTo>
                  <a:cubicBezTo>
                    <a:pt x="200385" y="873005"/>
                    <a:pt x="204241" y="874769"/>
                    <a:pt x="208359" y="874769"/>
                  </a:cubicBezTo>
                  <a:cubicBezTo>
                    <a:pt x="213130" y="874769"/>
                    <a:pt x="218228" y="872352"/>
                    <a:pt x="222084" y="868955"/>
                  </a:cubicBezTo>
                  <a:cubicBezTo>
                    <a:pt x="238096" y="858502"/>
                    <a:pt x="254305" y="848376"/>
                    <a:pt x="269926" y="837270"/>
                  </a:cubicBezTo>
                  <a:cubicBezTo>
                    <a:pt x="280514" y="830606"/>
                    <a:pt x="289076" y="821983"/>
                    <a:pt x="295742" y="812118"/>
                  </a:cubicBezTo>
                  <a:cubicBezTo>
                    <a:pt x="296722" y="816299"/>
                    <a:pt x="297703" y="820415"/>
                    <a:pt x="298814" y="824531"/>
                  </a:cubicBezTo>
                  <a:cubicBezTo>
                    <a:pt x="324173" y="902861"/>
                    <a:pt x="387112" y="967799"/>
                    <a:pt x="462666" y="1003274"/>
                  </a:cubicBezTo>
                  <a:cubicBezTo>
                    <a:pt x="468352" y="1019410"/>
                    <a:pt x="473581" y="1035677"/>
                    <a:pt x="469528" y="1053055"/>
                  </a:cubicBezTo>
                  <a:cubicBezTo>
                    <a:pt x="469071" y="1066709"/>
                    <a:pt x="448418" y="1082845"/>
                    <a:pt x="463581" y="1093821"/>
                  </a:cubicBezTo>
                  <a:cubicBezTo>
                    <a:pt x="465868" y="1094866"/>
                    <a:pt x="467894" y="1095389"/>
                    <a:pt x="469724" y="1095389"/>
                  </a:cubicBezTo>
                  <a:cubicBezTo>
                    <a:pt x="481685" y="1095389"/>
                    <a:pt x="485737" y="1075659"/>
                    <a:pt x="488874" y="1065664"/>
                  </a:cubicBezTo>
                  <a:cubicBezTo>
                    <a:pt x="493515" y="1047763"/>
                    <a:pt x="490508" y="1029210"/>
                    <a:pt x="483646" y="1012224"/>
                  </a:cubicBezTo>
                  <a:cubicBezTo>
                    <a:pt x="517501" y="1025290"/>
                    <a:pt x="553252" y="1032476"/>
                    <a:pt x="589002" y="1032476"/>
                  </a:cubicBezTo>
                  <a:cubicBezTo>
                    <a:pt x="589917" y="1032476"/>
                    <a:pt x="590832" y="1032476"/>
                    <a:pt x="591813" y="1032476"/>
                  </a:cubicBezTo>
                  <a:cubicBezTo>
                    <a:pt x="601094" y="1032607"/>
                    <a:pt x="608806" y="1024702"/>
                    <a:pt x="608806" y="1015490"/>
                  </a:cubicBezTo>
                  <a:cubicBezTo>
                    <a:pt x="608806" y="1006083"/>
                    <a:pt x="601094" y="998700"/>
                    <a:pt x="591813" y="998504"/>
                  </a:cubicBezTo>
                  <a:cubicBezTo>
                    <a:pt x="574101" y="998178"/>
                    <a:pt x="556454" y="996740"/>
                    <a:pt x="539069" y="993539"/>
                  </a:cubicBezTo>
                  <a:cubicBezTo>
                    <a:pt x="528808" y="991710"/>
                    <a:pt x="518743" y="989032"/>
                    <a:pt x="508939" y="985765"/>
                  </a:cubicBezTo>
                  <a:cubicBezTo>
                    <a:pt x="588676" y="980147"/>
                    <a:pt x="654556" y="927295"/>
                    <a:pt x="702660" y="861311"/>
                  </a:cubicBezTo>
                  <a:cubicBezTo>
                    <a:pt x="727626" y="865166"/>
                    <a:pt x="753116" y="871307"/>
                    <a:pt x="770501" y="889861"/>
                  </a:cubicBezTo>
                  <a:cubicBezTo>
                    <a:pt x="772985" y="893192"/>
                    <a:pt x="776449" y="894630"/>
                    <a:pt x="780043" y="894630"/>
                  </a:cubicBezTo>
                  <a:cubicBezTo>
                    <a:pt x="787167" y="894630"/>
                    <a:pt x="794291" y="888750"/>
                    <a:pt x="792984" y="880453"/>
                  </a:cubicBezTo>
                  <a:cubicBezTo>
                    <a:pt x="782331" y="858110"/>
                    <a:pt x="743508" y="848768"/>
                    <a:pt x="712725" y="847004"/>
                  </a:cubicBezTo>
                  <a:cubicBezTo>
                    <a:pt x="736450" y="811791"/>
                    <a:pt x="755273" y="773704"/>
                    <a:pt x="768736" y="737511"/>
                  </a:cubicBezTo>
                  <a:cubicBezTo>
                    <a:pt x="784945" y="682176"/>
                    <a:pt x="794160" y="615540"/>
                    <a:pt x="791611" y="549295"/>
                  </a:cubicBezTo>
                  <a:cubicBezTo>
                    <a:pt x="819585" y="548511"/>
                    <a:pt x="847362" y="546878"/>
                    <a:pt x="876381" y="549164"/>
                  </a:cubicBezTo>
                  <a:cubicBezTo>
                    <a:pt x="880433" y="549295"/>
                    <a:pt x="884616" y="546943"/>
                    <a:pt x="887034" y="543807"/>
                  </a:cubicBezTo>
                  <a:close/>
                  <a:moveTo>
                    <a:pt x="1004286" y="557657"/>
                  </a:moveTo>
                  <a:cubicBezTo>
                    <a:pt x="1017619" y="657678"/>
                    <a:pt x="1007619" y="761814"/>
                    <a:pt x="987946" y="860854"/>
                  </a:cubicBezTo>
                  <a:cubicBezTo>
                    <a:pt x="980169" y="895544"/>
                    <a:pt x="976574" y="931214"/>
                    <a:pt x="965202" y="964990"/>
                  </a:cubicBezTo>
                  <a:cubicBezTo>
                    <a:pt x="946052" y="1013138"/>
                    <a:pt x="917491" y="1059980"/>
                    <a:pt x="878407" y="1094474"/>
                  </a:cubicBezTo>
                  <a:cubicBezTo>
                    <a:pt x="794487" y="1161242"/>
                    <a:pt x="689523" y="1202138"/>
                    <a:pt x="582793" y="1213114"/>
                  </a:cubicBezTo>
                  <a:cubicBezTo>
                    <a:pt x="464234" y="1217164"/>
                    <a:pt x="333976" y="1201093"/>
                    <a:pt x="237443" y="1126029"/>
                  </a:cubicBezTo>
                  <a:cubicBezTo>
                    <a:pt x="205744" y="1100877"/>
                    <a:pt x="179601" y="1069779"/>
                    <a:pt x="152543" y="1039858"/>
                  </a:cubicBezTo>
                  <a:cubicBezTo>
                    <a:pt x="114636" y="996675"/>
                    <a:pt x="79408" y="950160"/>
                    <a:pt x="58297" y="896263"/>
                  </a:cubicBezTo>
                  <a:cubicBezTo>
                    <a:pt x="16860" y="785398"/>
                    <a:pt x="-11962" y="664733"/>
                    <a:pt x="4900" y="546094"/>
                  </a:cubicBezTo>
                  <a:cubicBezTo>
                    <a:pt x="12939" y="481874"/>
                    <a:pt x="35749" y="420987"/>
                    <a:pt x="58624" y="360818"/>
                  </a:cubicBezTo>
                  <a:cubicBezTo>
                    <a:pt x="73199" y="322077"/>
                    <a:pt x="86597" y="283336"/>
                    <a:pt x="110061" y="248516"/>
                  </a:cubicBezTo>
                  <a:cubicBezTo>
                    <a:pt x="154896" y="183773"/>
                    <a:pt x="209143" y="120534"/>
                    <a:pt x="273259" y="73692"/>
                  </a:cubicBezTo>
                  <a:cubicBezTo>
                    <a:pt x="327637" y="39655"/>
                    <a:pt x="386197" y="6794"/>
                    <a:pt x="451228" y="1111"/>
                  </a:cubicBezTo>
                  <a:cubicBezTo>
                    <a:pt x="460966" y="327"/>
                    <a:pt x="470639" y="0"/>
                    <a:pt x="480378" y="0"/>
                  </a:cubicBezTo>
                  <a:cubicBezTo>
                    <a:pt x="501358" y="0"/>
                    <a:pt x="522272" y="1699"/>
                    <a:pt x="542991" y="4638"/>
                  </a:cubicBezTo>
                  <a:cubicBezTo>
                    <a:pt x="546193" y="5814"/>
                    <a:pt x="549526" y="6860"/>
                    <a:pt x="552860" y="7774"/>
                  </a:cubicBezTo>
                  <a:cubicBezTo>
                    <a:pt x="554559" y="8232"/>
                    <a:pt x="556127" y="8428"/>
                    <a:pt x="557696" y="8428"/>
                  </a:cubicBezTo>
                  <a:cubicBezTo>
                    <a:pt x="559330" y="8428"/>
                    <a:pt x="560899" y="8166"/>
                    <a:pt x="562336" y="7709"/>
                  </a:cubicBezTo>
                  <a:cubicBezTo>
                    <a:pt x="581944" y="11171"/>
                    <a:pt x="601486" y="15614"/>
                    <a:pt x="620897" y="20644"/>
                  </a:cubicBezTo>
                  <a:cubicBezTo>
                    <a:pt x="689457" y="36911"/>
                    <a:pt x="759782" y="59712"/>
                    <a:pt x="813572" y="107011"/>
                  </a:cubicBezTo>
                  <a:cubicBezTo>
                    <a:pt x="816251" y="116157"/>
                    <a:pt x="823964" y="122755"/>
                    <a:pt x="830303" y="129484"/>
                  </a:cubicBezTo>
                  <a:cubicBezTo>
                    <a:pt x="848800" y="150782"/>
                    <a:pt x="870237" y="171491"/>
                    <a:pt x="887361" y="196643"/>
                  </a:cubicBezTo>
                  <a:cubicBezTo>
                    <a:pt x="916053" y="242570"/>
                    <a:pt x="941412" y="291111"/>
                    <a:pt x="960431" y="341807"/>
                  </a:cubicBezTo>
                  <a:cubicBezTo>
                    <a:pt x="984678" y="411710"/>
                    <a:pt x="992848" y="484488"/>
                    <a:pt x="1004286" y="55765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7" name="Google Shape;137;p23"/>
            <p:cNvSpPr/>
            <p:nvPr/>
          </p:nvSpPr>
          <p:spPr>
            <a:xfrm>
              <a:off x="137090" y="9321376"/>
              <a:ext cx="443522" cy="696818"/>
            </a:xfrm>
            <a:custGeom>
              <a:avLst/>
              <a:gdLst/>
              <a:ahLst/>
              <a:cxnLst/>
              <a:rect l="l" t="t" r="r" b="b"/>
              <a:pathLst>
                <a:path w="443522" h="696818" extrusionOk="0">
                  <a:moveTo>
                    <a:pt x="389705" y="101719"/>
                  </a:moveTo>
                  <a:cubicBezTo>
                    <a:pt x="441795" y="179788"/>
                    <a:pt x="446893" y="274713"/>
                    <a:pt x="442122" y="366567"/>
                  </a:cubicBezTo>
                  <a:cubicBezTo>
                    <a:pt x="437285" y="430656"/>
                    <a:pt x="421273" y="495528"/>
                    <a:pt x="384280" y="549230"/>
                  </a:cubicBezTo>
                  <a:cubicBezTo>
                    <a:pt x="358921" y="592936"/>
                    <a:pt x="327027" y="632460"/>
                    <a:pt x="285459" y="661924"/>
                  </a:cubicBezTo>
                  <a:cubicBezTo>
                    <a:pt x="245722" y="689232"/>
                    <a:pt x="197814" y="704062"/>
                    <a:pt x="149646" y="693282"/>
                  </a:cubicBezTo>
                  <a:cubicBezTo>
                    <a:pt x="133045" y="689493"/>
                    <a:pt x="117098" y="683418"/>
                    <a:pt x="101281" y="677277"/>
                  </a:cubicBezTo>
                  <a:cubicBezTo>
                    <a:pt x="100104" y="676362"/>
                    <a:pt x="98928" y="675447"/>
                    <a:pt x="97817" y="674467"/>
                  </a:cubicBezTo>
                  <a:cubicBezTo>
                    <a:pt x="64288" y="645526"/>
                    <a:pt x="36054" y="611751"/>
                    <a:pt x="20564" y="569613"/>
                  </a:cubicBezTo>
                  <a:cubicBezTo>
                    <a:pt x="5597" y="518459"/>
                    <a:pt x="-1788" y="464366"/>
                    <a:pt x="369" y="411057"/>
                  </a:cubicBezTo>
                  <a:cubicBezTo>
                    <a:pt x="2264" y="321750"/>
                    <a:pt x="15074" y="229504"/>
                    <a:pt x="64223" y="152872"/>
                  </a:cubicBezTo>
                  <a:cubicBezTo>
                    <a:pt x="81085" y="122102"/>
                    <a:pt x="98993" y="91070"/>
                    <a:pt x="126770" y="68335"/>
                  </a:cubicBezTo>
                  <a:cubicBezTo>
                    <a:pt x="157750" y="42987"/>
                    <a:pt x="190102" y="17508"/>
                    <a:pt x="226310" y="0"/>
                  </a:cubicBezTo>
                  <a:cubicBezTo>
                    <a:pt x="230428" y="1437"/>
                    <a:pt x="235199" y="2287"/>
                    <a:pt x="238140" y="3071"/>
                  </a:cubicBezTo>
                  <a:cubicBezTo>
                    <a:pt x="298792" y="16006"/>
                    <a:pt x="353954" y="50696"/>
                    <a:pt x="389705" y="10171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8" name="Google Shape;138;p23"/>
            <p:cNvSpPr/>
            <p:nvPr/>
          </p:nvSpPr>
          <p:spPr>
            <a:xfrm>
              <a:off x="-398158" y="8900650"/>
              <a:ext cx="682149" cy="1268186"/>
            </a:xfrm>
            <a:custGeom>
              <a:avLst/>
              <a:gdLst/>
              <a:ahLst/>
              <a:cxnLst/>
              <a:rect l="l" t="t" r="r" b="b"/>
              <a:pathLst>
                <a:path w="682149" h="1268186" extrusionOk="0">
                  <a:moveTo>
                    <a:pt x="682150" y="133339"/>
                  </a:moveTo>
                  <a:cubicBezTo>
                    <a:pt x="678621" y="133469"/>
                    <a:pt x="675222" y="133665"/>
                    <a:pt x="671889" y="133927"/>
                  </a:cubicBezTo>
                  <a:cubicBezTo>
                    <a:pt x="603459" y="138500"/>
                    <a:pt x="540912" y="170903"/>
                    <a:pt x="483528" y="206312"/>
                  </a:cubicBezTo>
                  <a:cubicBezTo>
                    <a:pt x="412418" y="254264"/>
                    <a:pt x="355100" y="321554"/>
                    <a:pt x="305885" y="391131"/>
                  </a:cubicBezTo>
                  <a:cubicBezTo>
                    <a:pt x="276344" y="433269"/>
                    <a:pt x="260200" y="482397"/>
                    <a:pt x="242227" y="530088"/>
                  </a:cubicBezTo>
                  <a:cubicBezTo>
                    <a:pt x="217914" y="593393"/>
                    <a:pt x="196215" y="658462"/>
                    <a:pt x="190137" y="726405"/>
                  </a:cubicBezTo>
                  <a:cubicBezTo>
                    <a:pt x="182098" y="795524"/>
                    <a:pt x="189810" y="865166"/>
                    <a:pt x="205561" y="932652"/>
                  </a:cubicBezTo>
                  <a:cubicBezTo>
                    <a:pt x="228371" y="1043778"/>
                    <a:pt x="268174" y="1142753"/>
                    <a:pt x="347061" y="1226245"/>
                  </a:cubicBezTo>
                  <a:cubicBezTo>
                    <a:pt x="359283" y="1241401"/>
                    <a:pt x="371439" y="1255317"/>
                    <a:pt x="383661" y="1268187"/>
                  </a:cubicBezTo>
                  <a:cubicBezTo>
                    <a:pt x="347845" y="1260151"/>
                    <a:pt x="311964" y="1251397"/>
                    <a:pt x="277716" y="1238135"/>
                  </a:cubicBezTo>
                  <a:cubicBezTo>
                    <a:pt x="167719" y="1202138"/>
                    <a:pt x="133145" y="1142492"/>
                    <a:pt x="81708" y="1045673"/>
                  </a:cubicBezTo>
                  <a:cubicBezTo>
                    <a:pt x="48506" y="986353"/>
                    <a:pt x="26611" y="920500"/>
                    <a:pt x="10991" y="854321"/>
                  </a:cubicBezTo>
                  <a:cubicBezTo>
                    <a:pt x="-2342" y="797157"/>
                    <a:pt x="-970" y="735486"/>
                    <a:pt x="1906" y="676819"/>
                  </a:cubicBezTo>
                  <a:cubicBezTo>
                    <a:pt x="5697" y="632460"/>
                    <a:pt x="13736" y="588624"/>
                    <a:pt x="17461" y="544265"/>
                  </a:cubicBezTo>
                  <a:cubicBezTo>
                    <a:pt x="21644" y="502715"/>
                    <a:pt x="34389" y="462863"/>
                    <a:pt x="44846" y="422620"/>
                  </a:cubicBezTo>
                  <a:cubicBezTo>
                    <a:pt x="54258" y="387603"/>
                    <a:pt x="62820" y="352129"/>
                    <a:pt x="78702" y="319333"/>
                  </a:cubicBezTo>
                  <a:cubicBezTo>
                    <a:pt x="103864" y="275497"/>
                    <a:pt x="135040" y="234796"/>
                    <a:pt x="172425" y="200629"/>
                  </a:cubicBezTo>
                  <a:cubicBezTo>
                    <a:pt x="213796" y="172079"/>
                    <a:pt x="256736" y="145098"/>
                    <a:pt x="300526" y="120273"/>
                  </a:cubicBezTo>
                  <a:cubicBezTo>
                    <a:pt x="305820" y="116875"/>
                    <a:pt x="312486" y="114066"/>
                    <a:pt x="318042" y="110342"/>
                  </a:cubicBezTo>
                  <a:cubicBezTo>
                    <a:pt x="324904" y="110212"/>
                    <a:pt x="330329" y="102699"/>
                    <a:pt x="333335" y="96558"/>
                  </a:cubicBezTo>
                  <a:cubicBezTo>
                    <a:pt x="344185" y="72712"/>
                    <a:pt x="337322" y="45927"/>
                    <a:pt x="326538" y="21232"/>
                  </a:cubicBezTo>
                  <a:cubicBezTo>
                    <a:pt x="359413" y="47691"/>
                    <a:pt x="405621" y="61410"/>
                    <a:pt x="461306" y="63370"/>
                  </a:cubicBezTo>
                  <a:cubicBezTo>
                    <a:pt x="463594" y="63501"/>
                    <a:pt x="465881" y="63501"/>
                    <a:pt x="468169" y="63501"/>
                  </a:cubicBezTo>
                  <a:cubicBezTo>
                    <a:pt x="521174" y="63501"/>
                    <a:pt x="562676" y="38153"/>
                    <a:pt x="585224" y="0"/>
                  </a:cubicBezTo>
                  <a:cubicBezTo>
                    <a:pt x="588819" y="35866"/>
                    <a:pt x="593982" y="73235"/>
                    <a:pt x="616465" y="102437"/>
                  </a:cubicBezTo>
                  <a:cubicBezTo>
                    <a:pt x="619799" y="106684"/>
                    <a:pt x="624047" y="108448"/>
                    <a:pt x="628164" y="108448"/>
                  </a:cubicBezTo>
                  <a:cubicBezTo>
                    <a:pt x="630256" y="108448"/>
                    <a:pt x="632347" y="107991"/>
                    <a:pt x="634243" y="107207"/>
                  </a:cubicBezTo>
                  <a:cubicBezTo>
                    <a:pt x="635746" y="108578"/>
                    <a:pt x="637380" y="109885"/>
                    <a:pt x="638818" y="110930"/>
                  </a:cubicBezTo>
                  <a:cubicBezTo>
                    <a:pt x="651824" y="120861"/>
                    <a:pt x="666987" y="127198"/>
                    <a:pt x="682150" y="13333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39" name="Google Shape;139;p23"/>
            <p:cNvSpPr/>
            <p:nvPr/>
          </p:nvSpPr>
          <p:spPr>
            <a:xfrm>
              <a:off x="1082534" y="9124275"/>
              <a:ext cx="1085601" cy="1520667"/>
            </a:xfrm>
            <a:custGeom>
              <a:avLst/>
              <a:gdLst/>
              <a:ahLst/>
              <a:cxnLst/>
              <a:rect l="l" t="t" r="r" b="b"/>
              <a:pathLst>
                <a:path w="1085601" h="1520667" extrusionOk="0">
                  <a:moveTo>
                    <a:pt x="1019449" y="997263"/>
                  </a:moveTo>
                  <a:cubicBezTo>
                    <a:pt x="1043435" y="903645"/>
                    <a:pt x="1055919" y="805389"/>
                    <a:pt x="1042259" y="709223"/>
                  </a:cubicBezTo>
                  <a:cubicBezTo>
                    <a:pt x="1028664" y="650426"/>
                    <a:pt x="1016443" y="587121"/>
                    <a:pt x="976313" y="539953"/>
                  </a:cubicBezTo>
                  <a:cubicBezTo>
                    <a:pt x="933569" y="495202"/>
                    <a:pt x="880106" y="457441"/>
                    <a:pt x="819585" y="441501"/>
                  </a:cubicBezTo>
                  <a:cubicBezTo>
                    <a:pt x="773181" y="430460"/>
                    <a:pt x="725731" y="423927"/>
                    <a:pt x="678543" y="417067"/>
                  </a:cubicBezTo>
                  <a:cubicBezTo>
                    <a:pt x="630832" y="413082"/>
                    <a:pt x="581421" y="405634"/>
                    <a:pt x="534167" y="416348"/>
                  </a:cubicBezTo>
                  <a:cubicBezTo>
                    <a:pt x="460640" y="430917"/>
                    <a:pt x="397047" y="476191"/>
                    <a:pt x="354237" y="537078"/>
                  </a:cubicBezTo>
                  <a:cubicBezTo>
                    <a:pt x="315219" y="586141"/>
                    <a:pt x="272017" y="633767"/>
                    <a:pt x="248881" y="692956"/>
                  </a:cubicBezTo>
                  <a:cubicBezTo>
                    <a:pt x="215418" y="772855"/>
                    <a:pt x="198882" y="859482"/>
                    <a:pt x="189732" y="945326"/>
                  </a:cubicBezTo>
                  <a:cubicBezTo>
                    <a:pt x="185549" y="1030843"/>
                    <a:pt x="190124" y="1123546"/>
                    <a:pt x="233130" y="1199590"/>
                  </a:cubicBezTo>
                  <a:cubicBezTo>
                    <a:pt x="251234" y="1232190"/>
                    <a:pt x="282867" y="1253488"/>
                    <a:pt x="312866" y="1274132"/>
                  </a:cubicBezTo>
                  <a:cubicBezTo>
                    <a:pt x="341689" y="1295821"/>
                    <a:pt x="371688" y="1316204"/>
                    <a:pt x="405805" y="1328552"/>
                  </a:cubicBezTo>
                  <a:cubicBezTo>
                    <a:pt x="451882" y="1344427"/>
                    <a:pt x="500247" y="1358146"/>
                    <a:pt x="549331" y="1358016"/>
                  </a:cubicBezTo>
                  <a:cubicBezTo>
                    <a:pt x="574362" y="1366770"/>
                    <a:pt x="597042" y="1371735"/>
                    <a:pt x="624427" y="1373303"/>
                  </a:cubicBezTo>
                  <a:cubicBezTo>
                    <a:pt x="629786" y="1373564"/>
                    <a:pt x="635276" y="1373695"/>
                    <a:pt x="640635" y="1373695"/>
                  </a:cubicBezTo>
                  <a:cubicBezTo>
                    <a:pt x="694817" y="1373695"/>
                    <a:pt x="750828" y="1361609"/>
                    <a:pt x="796971" y="1333386"/>
                  </a:cubicBezTo>
                  <a:cubicBezTo>
                    <a:pt x="839258" y="1306013"/>
                    <a:pt x="870564" y="1265900"/>
                    <a:pt x="905465" y="1230230"/>
                  </a:cubicBezTo>
                  <a:cubicBezTo>
                    <a:pt x="968143" y="1167840"/>
                    <a:pt x="999776" y="1081800"/>
                    <a:pt x="1019449" y="997263"/>
                  </a:cubicBezTo>
                  <a:close/>
                  <a:moveTo>
                    <a:pt x="1080363" y="722812"/>
                  </a:moveTo>
                  <a:cubicBezTo>
                    <a:pt x="1093173" y="841778"/>
                    <a:pt x="1082911" y="965317"/>
                    <a:pt x="1044938" y="1079383"/>
                  </a:cubicBezTo>
                  <a:cubicBezTo>
                    <a:pt x="1044808" y="1079187"/>
                    <a:pt x="1044677" y="1079056"/>
                    <a:pt x="1044481" y="1078926"/>
                  </a:cubicBezTo>
                  <a:cubicBezTo>
                    <a:pt x="1044024" y="1081212"/>
                    <a:pt x="1043501" y="1083434"/>
                    <a:pt x="1042912" y="1085655"/>
                  </a:cubicBezTo>
                  <a:cubicBezTo>
                    <a:pt x="1042586" y="1086765"/>
                    <a:pt x="1042324" y="1087941"/>
                    <a:pt x="1041997" y="1088987"/>
                  </a:cubicBezTo>
                  <a:cubicBezTo>
                    <a:pt x="1041671" y="1090097"/>
                    <a:pt x="1041344" y="1091208"/>
                    <a:pt x="1041017" y="1092318"/>
                  </a:cubicBezTo>
                  <a:cubicBezTo>
                    <a:pt x="1038403" y="1101007"/>
                    <a:pt x="1035462" y="1109631"/>
                    <a:pt x="1031867" y="1117993"/>
                  </a:cubicBezTo>
                  <a:cubicBezTo>
                    <a:pt x="1029776" y="1122697"/>
                    <a:pt x="1027815" y="1127401"/>
                    <a:pt x="1025593" y="1132039"/>
                  </a:cubicBezTo>
                  <a:cubicBezTo>
                    <a:pt x="1024285" y="1134914"/>
                    <a:pt x="1022848" y="1137723"/>
                    <a:pt x="1021410" y="1140467"/>
                  </a:cubicBezTo>
                  <a:cubicBezTo>
                    <a:pt x="1020691" y="1141839"/>
                    <a:pt x="1019972" y="1143211"/>
                    <a:pt x="1019253" y="1144517"/>
                  </a:cubicBezTo>
                  <a:cubicBezTo>
                    <a:pt x="1014939" y="1152879"/>
                    <a:pt x="1010234" y="1160980"/>
                    <a:pt x="1005659" y="1169081"/>
                  </a:cubicBezTo>
                  <a:cubicBezTo>
                    <a:pt x="1002456" y="1174700"/>
                    <a:pt x="999319" y="1180449"/>
                    <a:pt x="996312" y="1186132"/>
                  </a:cubicBezTo>
                  <a:cubicBezTo>
                    <a:pt x="996247" y="1186263"/>
                    <a:pt x="996182" y="1186394"/>
                    <a:pt x="996116" y="1186524"/>
                  </a:cubicBezTo>
                  <a:cubicBezTo>
                    <a:pt x="993567" y="1191751"/>
                    <a:pt x="991084" y="1196977"/>
                    <a:pt x="988600" y="1202204"/>
                  </a:cubicBezTo>
                  <a:cubicBezTo>
                    <a:pt x="986901" y="1205862"/>
                    <a:pt x="985202" y="1209521"/>
                    <a:pt x="983502" y="1213179"/>
                  </a:cubicBezTo>
                  <a:cubicBezTo>
                    <a:pt x="981476" y="1217556"/>
                    <a:pt x="979319" y="1221868"/>
                    <a:pt x="977097" y="1226180"/>
                  </a:cubicBezTo>
                  <a:cubicBezTo>
                    <a:pt x="976248" y="1227813"/>
                    <a:pt x="975332" y="1229511"/>
                    <a:pt x="974352" y="1231145"/>
                  </a:cubicBezTo>
                  <a:cubicBezTo>
                    <a:pt x="973829" y="1231994"/>
                    <a:pt x="973241" y="1232843"/>
                    <a:pt x="972718" y="1233758"/>
                  </a:cubicBezTo>
                  <a:cubicBezTo>
                    <a:pt x="971607" y="1235391"/>
                    <a:pt x="970300" y="1237024"/>
                    <a:pt x="968666" y="1238135"/>
                  </a:cubicBezTo>
                  <a:cubicBezTo>
                    <a:pt x="967097" y="1239246"/>
                    <a:pt x="965267" y="1239703"/>
                    <a:pt x="963437" y="1239442"/>
                  </a:cubicBezTo>
                  <a:cubicBezTo>
                    <a:pt x="933373" y="1281318"/>
                    <a:pt x="899779" y="1320974"/>
                    <a:pt x="870172" y="1363177"/>
                  </a:cubicBezTo>
                  <a:cubicBezTo>
                    <a:pt x="861806" y="1374348"/>
                    <a:pt x="853506" y="1385520"/>
                    <a:pt x="844551" y="1396234"/>
                  </a:cubicBezTo>
                  <a:cubicBezTo>
                    <a:pt x="842852" y="1397475"/>
                    <a:pt x="841153" y="1398651"/>
                    <a:pt x="839388" y="1399827"/>
                  </a:cubicBezTo>
                  <a:cubicBezTo>
                    <a:pt x="782004" y="1435105"/>
                    <a:pt x="720503" y="1461695"/>
                    <a:pt x="656779" y="1484887"/>
                  </a:cubicBezTo>
                  <a:cubicBezTo>
                    <a:pt x="615276" y="1501742"/>
                    <a:pt x="571879" y="1515330"/>
                    <a:pt x="526651" y="1519250"/>
                  </a:cubicBezTo>
                  <a:cubicBezTo>
                    <a:pt x="430445" y="1527808"/>
                    <a:pt x="346852" y="1496646"/>
                    <a:pt x="263456" y="1451568"/>
                  </a:cubicBezTo>
                  <a:cubicBezTo>
                    <a:pt x="201627" y="1423999"/>
                    <a:pt x="150256" y="1378725"/>
                    <a:pt x="109930" y="1324763"/>
                  </a:cubicBezTo>
                  <a:cubicBezTo>
                    <a:pt x="72546" y="1279162"/>
                    <a:pt x="45749" y="1226310"/>
                    <a:pt x="29605" y="1169931"/>
                  </a:cubicBezTo>
                  <a:cubicBezTo>
                    <a:pt x="31174" y="1168101"/>
                    <a:pt x="31566" y="1165880"/>
                    <a:pt x="30455" y="1163071"/>
                  </a:cubicBezTo>
                  <a:cubicBezTo>
                    <a:pt x="29475" y="1161895"/>
                    <a:pt x="28298" y="1161111"/>
                    <a:pt x="26991" y="1160458"/>
                  </a:cubicBezTo>
                  <a:cubicBezTo>
                    <a:pt x="25292" y="1153990"/>
                    <a:pt x="23723" y="1147457"/>
                    <a:pt x="22285" y="1140924"/>
                  </a:cubicBezTo>
                  <a:cubicBezTo>
                    <a:pt x="3528" y="1071870"/>
                    <a:pt x="-2812" y="1000987"/>
                    <a:pt x="1109" y="929581"/>
                  </a:cubicBezTo>
                  <a:cubicBezTo>
                    <a:pt x="2417" y="885353"/>
                    <a:pt x="3920" y="840928"/>
                    <a:pt x="9214" y="796961"/>
                  </a:cubicBezTo>
                  <a:cubicBezTo>
                    <a:pt x="13658" y="765407"/>
                    <a:pt x="20390" y="734179"/>
                    <a:pt x="28625" y="703343"/>
                  </a:cubicBezTo>
                  <a:cubicBezTo>
                    <a:pt x="29344" y="702886"/>
                    <a:pt x="29932" y="702298"/>
                    <a:pt x="30520" y="701645"/>
                  </a:cubicBezTo>
                  <a:cubicBezTo>
                    <a:pt x="32612" y="699228"/>
                    <a:pt x="32873" y="695569"/>
                    <a:pt x="31566" y="692629"/>
                  </a:cubicBezTo>
                  <a:cubicBezTo>
                    <a:pt x="40389" y="660814"/>
                    <a:pt x="50651" y="629455"/>
                    <a:pt x="61565" y="598423"/>
                  </a:cubicBezTo>
                  <a:cubicBezTo>
                    <a:pt x="94571" y="508529"/>
                    <a:pt x="155419" y="431309"/>
                    <a:pt x="224698" y="366240"/>
                  </a:cubicBezTo>
                  <a:cubicBezTo>
                    <a:pt x="284239" y="303393"/>
                    <a:pt x="358028" y="258184"/>
                    <a:pt x="433451" y="216896"/>
                  </a:cubicBezTo>
                  <a:cubicBezTo>
                    <a:pt x="452536" y="207096"/>
                    <a:pt x="472797" y="196186"/>
                    <a:pt x="489920" y="182271"/>
                  </a:cubicBezTo>
                  <a:cubicBezTo>
                    <a:pt x="494953" y="181095"/>
                    <a:pt x="498744" y="176587"/>
                    <a:pt x="502077" y="171295"/>
                  </a:cubicBezTo>
                  <a:cubicBezTo>
                    <a:pt x="511946" y="161365"/>
                    <a:pt x="520116" y="149933"/>
                    <a:pt x="525475" y="136605"/>
                  </a:cubicBezTo>
                  <a:cubicBezTo>
                    <a:pt x="553383" y="98256"/>
                    <a:pt x="581160" y="59320"/>
                    <a:pt x="601551" y="16333"/>
                  </a:cubicBezTo>
                  <a:cubicBezTo>
                    <a:pt x="604166" y="10910"/>
                    <a:pt x="606584" y="5488"/>
                    <a:pt x="608871" y="0"/>
                  </a:cubicBezTo>
                  <a:cubicBezTo>
                    <a:pt x="613969" y="33972"/>
                    <a:pt x="633707" y="66114"/>
                    <a:pt x="659197" y="88261"/>
                  </a:cubicBezTo>
                  <a:cubicBezTo>
                    <a:pt x="691614" y="112825"/>
                    <a:pt x="733509" y="117986"/>
                    <a:pt x="772985" y="119554"/>
                  </a:cubicBezTo>
                  <a:cubicBezTo>
                    <a:pt x="774880" y="119685"/>
                    <a:pt x="776776" y="119750"/>
                    <a:pt x="778671" y="119750"/>
                  </a:cubicBezTo>
                  <a:cubicBezTo>
                    <a:pt x="805925" y="119750"/>
                    <a:pt x="831153" y="107991"/>
                    <a:pt x="854813" y="95121"/>
                  </a:cubicBezTo>
                  <a:cubicBezTo>
                    <a:pt x="874747" y="84407"/>
                    <a:pt x="895269" y="73627"/>
                    <a:pt x="911478" y="57556"/>
                  </a:cubicBezTo>
                  <a:cubicBezTo>
                    <a:pt x="912850" y="56249"/>
                    <a:pt x="914223" y="54877"/>
                    <a:pt x="915530" y="53571"/>
                  </a:cubicBezTo>
                  <a:cubicBezTo>
                    <a:pt x="911739" y="59058"/>
                    <a:pt x="907818" y="64546"/>
                    <a:pt x="903570" y="70165"/>
                  </a:cubicBezTo>
                  <a:cubicBezTo>
                    <a:pt x="866577" y="119424"/>
                    <a:pt x="840303" y="189392"/>
                    <a:pt x="875531" y="246425"/>
                  </a:cubicBezTo>
                  <a:cubicBezTo>
                    <a:pt x="899910" y="294443"/>
                    <a:pt x="924942" y="342068"/>
                    <a:pt x="954941" y="386950"/>
                  </a:cubicBezTo>
                  <a:cubicBezTo>
                    <a:pt x="1023632" y="486448"/>
                    <a:pt x="1060690" y="604434"/>
                    <a:pt x="1080363" y="722812"/>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40" name="Google Shape;140;p23"/>
          <p:cNvSpPr/>
          <p:nvPr/>
        </p:nvSpPr>
        <p:spPr>
          <a:xfrm rot="1432517">
            <a:off x="7396486" y="250441"/>
            <a:ext cx="1102890" cy="884126"/>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41" name="Google Shape;141;p23"/>
          <p:cNvGrpSpPr/>
          <p:nvPr/>
        </p:nvGrpSpPr>
        <p:grpSpPr>
          <a:xfrm rot="1424416">
            <a:off x="7396001" y="248810"/>
            <a:ext cx="1102226" cy="885374"/>
            <a:chOff x="14791641" y="497277"/>
            <a:chExt cx="2204403" cy="1770710"/>
          </a:xfrm>
        </p:grpSpPr>
        <p:sp>
          <p:nvSpPr>
            <p:cNvPr id="142" name="Google Shape;142;p23"/>
            <p:cNvSpPr/>
            <p:nvPr/>
          </p:nvSpPr>
          <p:spPr>
            <a:xfrm>
              <a:off x="14791641" y="497277"/>
              <a:ext cx="2204403" cy="1770710"/>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moveTo>
                    <a:pt x="2181057" y="1186425"/>
                  </a:moveTo>
                  <a:cubicBezTo>
                    <a:pt x="2180131" y="1241641"/>
                    <a:pt x="2183085" y="1296548"/>
                    <a:pt x="2169858" y="1351059"/>
                  </a:cubicBezTo>
                  <a:cubicBezTo>
                    <a:pt x="2157602" y="1386533"/>
                    <a:pt x="2143494" y="1422977"/>
                    <a:pt x="2118321" y="1451444"/>
                  </a:cubicBezTo>
                  <a:cubicBezTo>
                    <a:pt x="2056996" y="1505823"/>
                    <a:pt x="1990071" y="1492427"/>
                    <a:pt x="1915256" y="1488373"/>
                  </a:cubicBezTo>
                  <a:cubicBezTo>
                    <a:pt x="1859618" y="1483437"/>
                    <a:pt x="1803760" y="1481454"/>
                    <a:pt x="1747945" y="1478766"/>
                  </a:cubicBezTo>
                  <a:cubicBezTo>
                    <a:pt x="1688825" y="1473390"/>
                    <a:pt x="1629704" y="1467793"/>
                    <a:pt x="1570451" y="1463959"/>
                  </a:cubicBezTo>
                  <a:cubicBezTo>
                    <a:pt x="1480646" y="1460258"/>
                    <a:pt x="1390664" y="1462549"/>
                    <a:pt x="1300815" y="1463475"/>
                  </a:cubicBezTo>
                  <a:cubicBezTo>
                    <a:pt x="1282034" y="1464048"/>
                    <a:pt x="1261401" y="1464841"/>
                    <a:pt x="1254832" y="1486037"/>
                  </a:cubicBezTo>
                  <a:cubicBezTo>
                    <a:pt x="1231422" y="1531999"/>
                    <a:pt x="1203559" y="1576066"/>
                    <a:pt x="1177856" y="1620838"/>
                  </a:cubicBezTo>
                  <a:cubicBezTo>
                    <a:pt x="1152682" y="1662173"/>
                    <a:pt x="1129537" y="1705139"/>
                    <a:pt x="1100351" y="1743785"/>
                  </a:cubicBezTo>
                  <a:cubicBezTo>
                    <a:pt x="1086816" y="1725498"/>
                    <a:pt x="1072664" y="1707606"/>
                    <a:pt x="1056969" y="1691169"/>
                  </a:cubicBezTo>
                  <a:cubicBezTo>
                    <a:pt x="1030076" y="1664112"/>
                    <a:pt x="1008077" y="1633045"/>
                    <a:pt x="984137" y="1603476"/>
                  </a:cubicBezTo>
                  <a:cubicBezTo>
                    <a:pt x="936788" y="1552843"/>
                    <a:pt x="893406" y="1498728"/>
                    <a:pt x="846939" y="1447302"/>
                  </a:cubicBezTo>
                  <a:cubicBezTo>
                    <a:pt x="839973" y="1437167"/>
                    <a:pt x="829172" y="1433465"/>
                    <a:pt x="817533" y="1433465"/>
                  </a:cubicBezTo>
                  <a:cubicBezTo>
                    <a:pt x="816827" y="1433465"/>
                    <a:pt x="816122" y="1433509"/>
                    <a:pt x="815372" y="1433509"/>
                  </a:cubicBezTo>
                  <a:cubicBezTo>
                    <a:pt x="792491" y="1431438"/>
                    <a:pt x="766215" y="1429455"/>
                    <a:pt x="742585" y="1427428"/>
                  </a:cubicBezTo>
                  <a:cubicBezTo>
                    <a:pt x="680686" y="1421435"/>
                    <a:pt x="618568" y="1419143"/>
                    <a:pt x="556317" y="1417072"/>
                  </a:cubicBezTo>
                  <a:cubicBezTo>
                    <a:pt x="462985" y="1410903"/>
                    <a:pt x="368197" y="1408567"/>
                    <a:pt x="275350" y="1393188"/>
                  </a:cubicBezTo>
                  <a:cubicBezTo>
                    <a:pt x="225091" y="1387062"/>
                    <a:pt x="175272" y="1372300"/>
                    <a:pt x="134757" y="1340924"/>
                  </a:cubicBezTo>
                  <a:cubicBezTo>
                    <a:pt x="114036" y="1328012"/>
                    <a:pt x="92477" y="1312589"/>
                    <a:pt x="81940" y="1289321"/>
                  </a:cubicBezTo>
                  <a:cubicBezTo>
                    <a:pt x="65981" y="1258342"/>
                    <a:pt x="64526" y="1222912"/>
                    <a:pt x="61175" y="1188936"/>
                  </a:cubicBezTo>
                  <a:cubicBezTo>
                    <a:pt x="52534" y="1120236"/>
                    <a:pt x="53901" y="1050389"/>
                    <a:pt x="49889" y="981028"/>
                  </a:cubicBezTo>
                  <a:cubicBezTo>
                    <a:pt x="46406" y="909022"/>
                    <a:pt x="42350" y="837722"/>
                    <a:pt x="37721" y="765628"/>
                  </a:cubicBezTo>
                  <a:cubicBezTo>
                    <a:pt x="34547" y="675246"/>
                    <a:pt x="31505" y="584864"/>
                    <a:pt x="26170" y="494571"/>
                  </a:cubicBezTo>
                  <a:cubicBezTo>
                    <a:pt x="22731" y="426708"/>
                    <a:pt x="23304" y="358756"/>
                    <a:pt x="23789" y="290805"/>
                  </a:cubicBezTo>
                  <a:cubicBezTo>
                    <a:pt x="25509" y="229243"/>
                    <a:pt x="24627" y="165257"/>
                    <a:pt x="45039" y="106472"/>
                  </a:cubicBezTo>
                  <a:cubicBezTo>
                    <a:pt x="55620" y="94926"/>
                    <a:pt x="59103" y="78049"/>
                    <a:pt x="67788" y="64784"/>
                  </a:cubicBezTo>
                  <a:cubicBezTo>
                    <a:pt x="77708" y="55178"/>
                    <a:pt x="89435" y="47510"/>
                    <a:pt x="103014" y="42839"/>
                  </a:cubicBezTo>
                  <a:cubicBezTo>
                    <a:pt x="133919" y="33673"/>
                    <a:pt x="165573" y="27327"/>
                    <a:pt x="197448" y="22877"/>
                  </a:cubicBezTo>
                  <a:cubicBezTo>
                    <a:pt x="248192" y="30720"/>
                    <a:pt x="300171" y="24154"/>
                    <a:pt x="351268" y="23405"/>
                  </a:cubicBezTo>
                  <a:cubicBezTo>
                    <a:pt x="423879" y="21907"/>
                    <a:pt x="496226" y="29839"/>
                    <a:pt x="568838" y="30632"/>
                  </a:cubicBezTo>
                  <a:cubicBezTo>
                    <a:pt x="690650" y="33541"/>
                    <a:pt x="812242" y="40459"/>
                    <a:pt x="934099" y="43676"/>
                  </a:cubicBezTo>
                  <a:cubicBezTo>
                    <a:pt x="1044581" y="48215"/>
                    <a:pt x="1155372" y="60642"/>
                    <a:pt x="1266206" y="62757"/>
                  </a:cubicBezTo>
                  <a:cubicBezTo>
                    <a:pt x="1384183" y="70557"/>
                    <a:pt x="1502469" y="69279"/>
                    <a:pt x="1620578" y="74083"/>
                  </a:cubicBezTo>
                  <a:cubicBezTo>
                    <a:pt x="1665018" y="75713"/>
                    <a:pt x="1709502" y="73730"/>
                    <a:pt x="1754029" y="71747"/>
                  </a:cubicBezTo>
                  <a:cubicBezTo>
                    <a:pt x="1823687" y="68662"/>
                    <a:pt x="1893344" y="65578"/>
                    <a:pt x="1962561" y="76286"/>
                  </a:cubicBezTo>
                  <a:cubicBezTo>
                    <a:pt x="1991130" y="79767"/>
                    <a:pt x="2021858" y="80208"/>
                    <a:pt x="2046900" y="96028"/>
                  </a:cubicBezTo>
                  <a:cubicBezTo>
                    <a:pt x="2076570" y="115594"/>
                    <a:pt x="2094029" y="147586"/>
                    <a:pt x="2106197" y="180108"/>
                  </a:cubicBezTo>
                  <a:cubicBezTo>
                    <a:pt x="2117704" y="212233"/>
                    <a:pt x="2119070" y="246517"/>
                    <a:pt x="2122200" y="280184"/>
                  </a:cubicBezTo>
                  <a:cubicBezTo>
                    <a:pt x="2126565" y="350031"/>
                    <a:pt x="2132164" y="419348"/>
                    <a:pt x="2136749" y="489459"/>
                  </a:cubicBezTo>
                  <a:cubicBezTo>
                    <a:pt x="2144861" y="575214"/>
                    <a:pt x="2154737" y="660836"/>
                    <a:pt x="2162364" y="746635"/>
                  </a:cubicBezTo>
                  <a:cubicBezTo>
                    <a:pt x="2164700" y="792729"/>
                    <a:pt x="2166640" y="838867"/>
                    <a:pt x="2169506" y="884917"/>
                  </a:cubicBezTo>
                  <a:cubicBezTo>
                    <a:pt x="2172592" y="985390"/>
                    <a:pt x="2182820" y="1085819"/>
                    <a:pt x="2181057" y="11864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43" name="Google Shape;143;p23"/>
            <p:cNvSpPr/>
            <p:nvPr/>
          </p:nvSpPr>
          <p:spPr>
            <a:xfrm>
              <a:off x="15267458" y="835941"/>
              <a:ext cx="1143580" cy="954314"/>
            </a:xfrm>
            <a:custGeom>
              <a:avLst/>
              <a:gdLst/>
              <a:ahLst/>
              <a:cxnLst/>
              <a:rect l="l" t="t" r="r" b="b"/>
              <a:pathLst>
                <a:path w="1143580" h="954314" extrusionOk="0">
                  <a:moveTo>
                    <a:pt x="1021140" y="23617"/>
                  </a:moveTo>
                  <a:cubicBezTo>
                    <a:pt x="990015" y="8678"/>
                    <a:pt x="955671" y="2906"/>
                    <a:pt x="921415" y="1099"/>
                  </a:cubicBezTo>
                  <a:cubicBezTo>
                    <a:pt x="874683" y="-3043"/>
                    <a:pt x="827466" y="4492"/>
                    <a:pt x="784834" y="24278"/>
                  </a:cubicBezTo>
                  <a:cubicBezTo>
                    <a:pt x="706712" y="54949"/>
                    <a:pt x="649531" y="102674"/>
                    <a:pt x="608045" y="175913"/>
                  </a:cubicBezTo>
                  <a:cubicBezTo>
                    <a:pt x="567661" y="87382"/>
                    <a:pt x="471022" y="42522"/>
                    <a:pt x="381702" y="18285"/>
                  </a:cubicBezTo>
                  <a:cubicBezTo>
                    <a:pt x="358865" y="10353"/>
                    <a:pt x="334926" y="6431"/>
                    <a:pt x="310722" y="5461"/>
                  </a:cubicBezTo>
                  <a:cubicBezTo>
                    <a:pt x="273909" y="3655"/>
                    <a:pt x="236479" y="3611"/>
                    <a:pt x="201033" y="14980"/>
                  </a:cubicBezTo>
                  <a:cubicBezTo>
                    <a:pt x="133404" y="32827"/>
                    <a:pt x="102587" y="72708"/>
                    <a:pt x="65157" y="127924"/>
                  </a:cubicBezTo>
                  <a:cubicBezTo>
                    <a:pt x="39807" y="168774"/>
                    <a:pt x="12914" y="211035"/>
                    <a:pt x="3744" y="258847"/>
                  </a:cubicBezTo>
                  <a:cubicBezTo>
                    <a:pt x="-2517" y="319307"/>
                    <a:pt x="-2825" y="382235"/>
                    <a:pt x="17896" y="440051"/>
                  </a:cubicBezTo>
                  <a:cubicBezTo>
                    <a:pt x="25964" y="463451"/>
                    <a:pt x="39278" y="484956"/>
                    <a:pt x="56031" y="503200"/>
                  </a:cubicBezTo>
                  <a:cubicBezTo>
                    <a:pt x="87641" y="538189"/>
                    <a:pt x="122073" y="570754"/>
                    <a:pt x="161664" y="596622"/>
                  </a:cubicBezTo>
                  <a:cubicBezTo>
                    <a:pt x="181679" y="610150"/>
                    <a:pt x="200592" y="625221"/>
                    <a:pt x="219638" y="640028"/>
                  </a:cubicBezTo>
                  <a:cubicBezTo>
                    <a:pt x="252086" y="663868"/>
                    <a:pt x="286694" y="683919"/>
                    <a:pt x="318305" y="709081"/>
                  </a:cubicBezTo>
                  <a:cubicBezTo>
                    <a:pt x="355294" y="734155"/>
                    <a:pt x="391710" y="760023"/>
                    <a:pt x="426054" y="789195"/>
                  </a:cubicBezTo>
                  <a:cubicBezTo>
                    <a:pt x="452770" y="808100"/>
                    <a:pt x="478517" y="828018"/>
                    <a:pt x="502677" y="850008"/>
                  </a:cubicBezTo>
                  <a:cubicBezTo>
                    <a:pt x="525382" y="869045"/>
                    <a:pt x="548527" y="887553"/>
                    <a:pt x="570439" y="907515"/>
                  </a:cubicBezTo>
                  <a:cubicBezTo>
                    <a:pt x="586971" y="922146"/>
                    <a:pt x="603151" y="937261"/>
                    <a:pt x="621095" y="950172"/>
                  </a:cubicBezTo>
                  <a:cubicBezTo>
                    <a:pt x="624004" y="952199"/>
                    <a:pt x="626870" y="953654"/>
                    <a:pt x="630441" y="954138"/>
                  </a:cubicBezTo>
                  <a:cubicBezTo>
                    <a:pt x="631411" y="954271"/>
                    <a:pt x="632381" y="954315"/>
                    <a:pt x="633351" y="954315"/>
                  </a:cubicBezTo>
                  <a:cubicBezTo>
                    <a:pt x="641683" y="954315"/>
                    <a:pt x="649090" y="949599"/>
                    <a:pt x="656056" y="945325"/>
                  </a:cubicBezTo>
                  <a:cubicBezTo>
                    <a:pt x="671751" y="935498"/>
                    <a:pt x="687005" y="925098"/>
                    <a:pt x="702127" y="914478"/>
                  </a:cubicBezTo>
                  <a:cubicBezTo>
                    <a:pt x="731004" y="894516"/>
                    <a:pt x="759307" y="873363"/>
                    <a:pt x="782982" y="847276"/>
                  </a:cubicBezTo>
                  <a:cubicBezTo>
                    <a:pt x="807362" y="820571"/>
                    <a:pt x="834167" y="796422"/>
                    <a:pt x="860575" y="771789"/>
                  </a:cubicBezTo>
                  <a:cubicBezTo>
                    <a:pt x="887909" y="743409"/>
                    <a:pt x="911275" y="711637"/>
                    <a:pt x="938433" y="682949"/>
                  </a:cubicBezTo>
                  <a:cubicBezTo>
                    <a:pt x="980624" y="632404"/>
                    <a:pt x="1017613" y="577717"/>
                    <a:pt x="1053985" y="522898"/>
                  </a:cubicBezTo>
                  <a:cubicBezTo>
                    <a:pt x="1079688" y="487864"/>
                    <a:pt x="1095251" y="444150"/>
                    <a:pt x="1110681" y="403520"/>
                  </a:cubicBezTo>
                  <a:cubicBezTo>
                    <a:pt x="1122717" y="370293"/>
                    <a:pt x="1135723" y="336890"/>
                    <a:pt x="1140131" y="301548"/>
                  </a:cubicBezTo>
                  <a:cubicBezTo>
                    <a:pt x="1156884" y="207333"/>
                    <a:pt x="1111872" y="66627"/>
                    <a:pt x="1021140" y="23617"/>
                  </a:cubicBezTo>
                  <a:close/>
                  <a:moveTo>
                    <a:pt x="1085992" y="394133"/>
                  </a:moveTo>
                  <a:cubicBezTo>
                    <a:pt x="1075941" y="422204"/>
                    <a:pt x="1064125" y="449658"/>
                    <a:pt x="1051737" y="476715"/>
                  </a:cubicBezTo>
                  <a:cubicBezTo>
                    <a:pt x="1032691" y="508884"/>
                    <a:pt x="1011706" y="539996"/>
                    <a:pt x="989530" y="570049"/>
                  </a:cubicBezTo>
                  <a:cubicBezTo>
                    <a:pt x="951659" y="629981"/>
                    <a:pt x="902370" y="682376"/>
                    <a:pt x="857004" y="737020"/>
                  </a:cubicBezTo>
                  <a:cubicBezTo>
                    <a:pt x="826805" y="769806"/>
                    <a:pt x="791579" y="797612"/>
                    <a:pt x="761864" y="830927"/>
                  </a:cubicBezTo>
                  <a:cubicBezTo>
                    <a:pt x="725052" y="869574"/>
                    <a:pt x="679686" y="899099"/>
                    <a:pt x="634497" y="927081"/>
                  </a:cubicBezTo>
                  <a:cubicBezTo>
                    <a:pt x="578330" y="881648"/>
                    <a:pt x="525911" y="831411"/>
                    <a:pt x="468597" y="787300"/>
                  </a:cubicBezTo>
                  <a:cubicBezTo>
                    <a:pt x="449420" y="773860"/>
                    <a:pt x="430859" y="759670"/>
                    <a:pt x="413092" y="744335"/>
                  </a:cubicBezTo>
                  <a:cubicBezTo>
                    <a:pt x="387345" y="722566"/>
                    <a:pt x="358380" y="705908"/>
                    <a:pt x="331355" y="685681"/>
                  </a:cubicBezTo>
                  <a:cubicBezTo>
                    <a:pt x="307151" y="666645"/>
                    <a:pt x="281360" y="649855"/>
                    <a:pt x="255525" y="633065"/>
                  </a:cubicBezTo>
                  <a:cubicBezTo>
                    <a:pt x="232026" y="617201"/>
                    <a:pt x="210688" y="598385"/>
                    <a:pt x="187366" y="582256"/>
                  </a:cubicBezTo>
                  <a:cubicBezTo>
                    <a:pt x="145528" y="555023"/>
                    <a:pt x="108098" y="522060"/>
                    <a:pt x="75032" y="484735"/>
                  </a:cubicBezTo>
                  <a:cubicBezTo>
                    <a:pt x="59867" y="468166"/>
                    <a:pt x="48492" y="448468"/>
                    <a:pt x="41218" y="426919"/>
                  </a:cubicBezTo>
                  <a:cubicBezTo>
                    <a:pt x="23495" y="372232"/>
                    <a:pt x="23583" y="313182"/>
                    <a:pt x="30901" y="256644"/>
                  </a:cubicBezTo>
                  <a:cubicBezTo>
                    <a:pt x="41967" y="214824"/>
                    <a:pt x="65069" y="177367"/>
                    <a:pt x="87950" y="141100"/>
                  </a:cubicBezTo>
                  <a:cubicBezTo>
                    <a:pt x="118546" y="96945"/>
                    <a:pt x="145263" y="58298"/>
                    <a:pt x="199887" y="42919"/>
                  </a:cubicBezTo>
                  <a:cubicBezTo>
                    <a:pt x="225810" y="33268"/>
                    <a:pt x="253100" y="30712"/>
                    <a:pt x="280478" y="30712"/>
                  </a:cubicBezTo>
                  <a:cubicBezTo>
                    <a:pt x="291235" y="30712"/>
                    <a:pt x="301993" y="31109"/>
                    <a:pt x="312662" y="31593"/>
                  </a:cubicBezTo>
                  <a:cubicBezTo>
                    <a:pt x="338364" y="32298"/>
                    <a:pt x="363053" y="39305"/>
                    <a:pt x="387433" y="46973"/>
                  </a:cubicBezTo>
                  <a:cubicBezTo>
                    <a:pt x="471948" y="69623"/>
                    <a:pt x="557786" y="115894"/>
                    <a:pt x="597464" y="197374"/>
                  </a:cubicBezTo>
                  <a:cubicBezTo>
                    <a:pt x="596009" y="213855"/>
                    <a:pt x="618802" y="218041"/>
                    <a:pt x="623828" y="202265"/>
                  </a:cubicBezTo>
                  <a:cubicBezTo>
                    <a:pt x="637936" y="173754"/>
                    <a:pt x="657510" y="148459"/>
                    <a:pt x="678143" y="124355"/>
                  </a:cubicBezTo>
                  <a:cubicBezTo>
                    <a:pt x="722980" y="75484"/>
                    <a:pt x="811418" y="31946"/>
                    <a:pt x="878210" y="26966"/>
                  </a:cubicBezTo>
                  <a:cubicBezTo>
                    <a:pt x="938742" y="25115"/>
                    <a:pt x="1011265" y="31153"/>
                    <a:pt x="1053412" y="80684"/>
                  </a:cubicBezTo>
                  <a:cubicBezTo>
                    <a:pt x="1093267" y="129863"/>
                    <a:pt x="1117030" y="193320"/>
                    <a:pt x="1117162" y="256732"/>
                  </a:cubicBezTo>
                  <a:cubicBezTo>
                    <a:pt x="1117206" y="304721"/>
                    <a:pt x="1103275" y="349802"/>
                    <a:pt x="1085992" y="3941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44" name="Google Shape;144;p23"/>
          <p:cNvSpPr/>
          <p:nvPr/>
        </p:nvSpPr>
        <p:spPr>
          <a:xfrm rot="1432517">
            <a:off x="7408558" y="261945"/>
            <a:ext cx="1079597" cy="859259"/>
          </a:xfrm>
          <a:custGeom>
            <a:avLst/>
            <a:gdLst/>
            <a:ahLst/>
            <a:cxnLst/>
            <a:rect l="l" t="t" r="r" b="b"/>
            <a:pathLst>
              <a:path w="2157846" h="1720908" extrusionOk="0">
                <a:moveTo>
                  <a:pt x="1592614" y="617204"/>
                </a:moveTo>
                <a:cubicBezTo>
                  <a:pt x="1609323" y="523121"/>
                  <a:pt x="1564311" y="382414"/>
                  <a:pt x="1473624" y="339405"/>
                </a:cubicBezTo>
                <a:cubicBezTo>
                  <a:pt x="1442454" y="324466"/>
                  <a:pt x="1408154" y="318693"/>
                  <a:pt x="1373855" y="316887"/>
                </a:cubicBezTo>
                <a:cubicBezTo>
                  <a:pt x="1327122" y="312700"/>
                  <a:pt x="1279905" y="320280"/>
                  <a:pt x="1237273" y="340066"/>
                </a:cubicBezTo>
                <a:cubicBezTo>
                  <a:pt x="1159195" y="370737"/>
                  <a:pt x="1101970" y="418461"/>
                  <a:pt x="1060484" y="491701"/>
                </a:cubicBezTo>
                <a:cubicBezTo>
                  <a:pt x="1020100" y="403170"/>
                  <a:pt x="923461" y="358266"/>
                  <a:pt x="834141" y="334073"/>
                </a:cubicBezTo>
                <a:cubicBezTo>
                  <a:pt x="811304" y="326141"/>
                  <a:pt x="787365" y="322175"/>
                  <a:pt x="763161" y="321249"/>
                </a:cubicBezTo>
                <a:cubicBezTo>
                  <a:pt x="726348" y="319443"/>
                  <a:pt x="688962" y="319398"/>
                  <a:pt x="653472" y="330768"/>
                </a:cubicBezTo>
                <a:cubicBezTo>
                  <a:pt x="585843" y="348615"/>
                  <a:pt x="555070" y="388496"/>
                  <a:pt x="517596" y="443712"/>
                </a:cubicBezTo>
                <a:cubicBezTo>
                  <a:pt x="492246" y="484518"/>
                  <a:pt x="465353" y="526822"/>
                  <a:pt x="456183" y="574591"/>
                </a:cubicBezTo>
                <a:cubicBezTo>
                  <a:pt x="449922" y="635007"/>
                  <a:pt x="449614" y="697979"/>
                  <a:pt x="470335" y="755795"/>
                </a:cubicBezTo>
                <a:cubicBezTo>
                  <a:pt x="478403" y="779239"/>
                  <a:pt x="491717" y="800699"/>
                  <a:pt x="508470" y="818943"/>
                </a:cubicBezTo>
                <a:cubicBezTo>
                  <a:pt x="540080" y="853933"/>
                  <a:pt x="574512" y="886498"/>
                  <a:pt x="614103" y="912366"/>
                </a:cubicBezTo>
                <a:cubicBezTo>
                  <a:pt x="634118" y="925894"/>
                  <a:pt x="653031" y="940921"/>
                  <a:pt x="672077" y="955728"/>
                </a:cubicBezTo>
                <a:cubicBezTo>
                  <a:pt x="704525" y="979568"/>
                  <a:pt x="739133" y="999618"/>
                  <a:pt x="770744" y="1024781"/>
                </a:cubicBezTo>
                <a:cubicBezTo>
                  <a:pt x="807733" y="1049855"/>
                  <a:pt x="844149" y="1075678"/>
                  <a:pt x="878493" y="1104895"/>
                </a:cubicBezTo>
                <a:cubicBezTo>
                  <a:pt x="905209" y="1123800"/>
                  <a:pt x="930912" y="1143718"/>
                  <a:pt x="955116" y="1165707"/>
                </a:cubicBezTo>
                <a:cubicBezTo>
                  <a:pt x="977821" y="1184744"/>
                  <a:pt x="1000966" y="1203253"/>
                  <a:pt x="1022878" y="1223215"/>
                </a:cubicBezTo>
                <a:cubicBezTo>
                  <a:pt x="1039410" y="1237845"/>
                  <a:pt x="1055590" y="1252960"/>
                  <a:pt x="1073534" y="1265872"/>
                </a:cubicBezTo>
                <a:cubicBezTo>
                  <a:pt x="1076399" y="1267899"/>
                  <a:pt x="1079309" y="1269353"/>
                  <a:pt x="1082880" y="1269882"/>
                </a:cubicBezTo>
                <a:cubicBezTo>
                  <a:pt x="1083850" y="1270014"/>
                  <a:pt x="1084820" y="1270058"/>
                  <a:pt x="1085790" y="1270058"/>
                </a:cubicBezTo>
                <a:cubicBezTo>
                  <a:pt x="1094122" y="1270058"/>
                  <a:pt x="1101573" y="1265343"/>
                  <a:pt x="1108495" y="1261069"/>
                </a:cubicBezTo>
                <a:cubicBezTo>
                  <a:pt x="1124190" y="1251242"/>
                  <a:pt x="1139400" y="1240798"/>
                  <a:pt x="1154566" y="1230178"/>
                </a:cubicBezTo>
                <a:cubicBezTo>
                  <a:pt x="1183443" y="1210215"/>
                  <a:pt x="1211747" y="1189063"/>
                  <a:pt x="1235465" y="1162975"/>
                </a:cubicBezTo>
                <a:cubicBezTo>
                  <a:pt x="1259846" y="1136271"/>
                  <a:pt x="1286650" y="1112122"/>
                  <a:pt x="1313059" y="1087488"/>
                </a:cubicBezTo>
                <a:cubicBezTo>
                  <a:pt x="1340437" y="1059109"/>
                  <a:pt x="1363759" y="1027337"/>
                  <a:pt x="1390916" y="998649"/>
                </a:cubicBezTo>
                <a:cubicBezTo>
                  <a:pt x="1433108" y="948104"/>
                  <a:pt x="1470097" y="893417"/>
                  <a:pt x="1506468" y="838597"/>
                </a:cubicBezTo>
                <a:cubicBezTo>
                  <a:pt x="1532171" y="803564"/>
                  <a:pt x="1547734" y="759849"/>
                  <a:pt x="1563164" y="719219"/>
                </a:cubicBezTo>
                <a:cubicBezTo>
                  <a:pt x="1575200" y="685949"/>
                  <a:pt x="1588162" y="652546"/>
                  <a:pt x="1592614" y="617204"/>
                </a:cubicBezTo>
                <a:close/>
                <a:moveTo>
                  <a:pt x="2146039" y="861997"/>
                </a:moveTo>
                <a:cubicBezTo>
                  <a:pt x="2149213" y="962514"/>
                  <a:pt x="2159442" y="1062943"/>
                  <a:pt x="2157634" y="1163548"/>
                </a:cubicBezTo>
                <a:cubicBezTo>
                  <a:pt x="2156708" y="1218764"/>
                  <a:pt x="2159662" y="1273672"/>
                  <a:pt x="2146436" y="1328183"/>
                </a:cubicBezTo>
                <a:cubicBezTo>
                  <a:pt x="2134180" y="1363657"/>
                  <a:pt x="2120072" y="1400100"/>
                  <a:pt x="2094898" y="1428568"/>
                </a:cubicBezTo>
                <a:cubicBezTo>
                  <a:pt x="2033573" y="1482947"/>
                  <a:pt x="1966649" y="1469550"/>
                  <a:pt x="1891833" y="1465496"/>
                </a:cubicBezTo>
                <a:cubicBezTo>
                  <a:pt x="1836195" y="1460561"/>
                  <a:pt x="1780337" y="1458577"/>
                  <a:pt x="1724523" y="1455889"/>
                </a:cubicBezTo>
                <a:cubicBezTo>
                  <a:pt x="1665402" y="1450513"/>
                  <a:pt x="1606281" y="1444917"/>
                  <a:pt x="1547028" y="1441083"/>
                </a:cubicBezTo>
                <a:cubicBezTo>
                  <a:pt x="1457223" y="1437381"/>
                  <a:pt x="1367242" y="1439673"/>
                  <a:pt x="1277392" y="1440598"/>
                </a:cubicBezTo>
                <a:cubicBezTo>
                  <a:pt x="1258611" y="1441171"/>
                  <a:pt x="1237978" y="1441964"/>
                  <a:pt x="1231409" y="1463160"/>
                </a:cubicBezTo>
                <a:cubicBezTo>
                  <a:pt x="1207999" y="1509122"/>
                  <a:pt x="1180136" y="1553190"/>
                  <a:pt x="1154433" y="1597962"/>
                </a:cubicBezTo>
                <a:cubicBezTo>
                  <a:pt x="1129260" y="1639297"/>
                  <a:pt x="1106114" y="1682262"/>
                  <a:pt x="1076928" y="1720909"/>
                </a:cubicBezTo>
                <a:cubicBezTo>
                  <a:pt x="1063394" y="1702621"/>
                  <a:pt x="1049242" y="1684730"/>
                  <a:pt x="1033547" y="1668293"/>
                </a:cubicBezTo>
                <a:cubicBezTo>
                  <a:pt x="1006654" y="1641236"/>
                  <a:pt x="984654" y="1610168"/>
                  <a:pt x="960715" y="1580599"/>
                </a:cubicBezTo>
                <a:cubicBezTo>
                  <a:pt x="913365" y="1529966"/>
                  <a:pt x="869984" y="1475852"/>
                  <a:pt x="823516" y="1424425"/>
                </a:cubicBezTo>
                <a:cubicBezTo>
                  <a:pt x="816550" y="1414290"/>
                  <a:pt x="805749" y="1410588"/>
                  <a:pt x="794110" y="1410588"/>
                </a:cubicBezTo>
                <a:cubicBezTo>
                  <a:pt x="793405" y="1410588"/>
                  <a:pt x="792699" y="1410632"/>
                  <a:pt x="791950" y="1410632"/>
                </a:cubicBezTo>
                <a:cubicBezTo>
                  <a:pt x="769069" y="1408561"/>
                  <a:pt x="742793" y="1406578"/>
                  <a:pt x="719162" y="1404551"/>
                </a:cubicBezTo>
                <a:cubicBezTo>
                  <a:pt x="657264" y="1398558"/>
                  <a:pt x="595145" y="1396267"/>
                  <a:pt x="532894" y="1394195"/>
                </a:cubicBezTo>
                <a:cubicBezTo>
                  <a:pt x="439562" y="1388026"/>
                  <a:pt x="344775" y="1385691"/>
                  <a:pt x="251928" y="1370311"/>
                </a:cubicBezTo>
                <a:cubicBezTo>
                  <a:pt x="201668" y="1364186"/>
                  <a:pt x="151850" y="1349423"/>
                  <a:pt x="111334" y="1318047"/>
                </a:cubicBezTo>
                <a:cubicBezTo>
                  <a:pt x="90613" y="1305136"/>
                  <a:pt x="69055" y="1289712"/>
                  <a:pt x="58518" y="1266445"/>
                </a:cubicBezTo>
                <a:cubicBezTo>
                  <a:pt x="42558" y="1235466"/>
                  <a:pt x="41103" y="1200036"/>
                  <a:pt x="37753" y="1166060"/>
                </a:cubicBezTo>
                <a:cubicBezTo>
                  <a:pt x="29112" y="1097359"/>
                  <a:pt x="30478" y="1027513"/>
                  <a:pt x="26466" y="958151"/>
                </a:cubicBezTo>
                <a:cubicBezTo>
                  <a:pt x="22984" y="886146"/>
                  <a:pt x="18928" y="814845"/>
                  <a:pt x="14298" y="742751"/>
                </a:cubicBezTo>
                <a:cubicBezTo>
                  <a:pt x="11124" y="652370"/>
                  <a:pt x="8082" y="561988"/>
                  <a:pt x="2748" y="471694"/>
                </a:cubicBezTo>
                <a:cubicBezTo>
                  <a:pt x="-691" y="403831"/>
                  <a:pt x="-118" y="335880"/>
                  <a:pt x="367" y="267928"/>
                </a:cubicBezTo>
                <a:cubicBezTo>
                  <a:pt x="2086" y="206366"/>
                  <a:pt x="1205" y="142381"/>
                  <a:pt x="21617" y="83595"/>
                </a:cubicBezTo>
                <a:cubicBezTo>
                  <a:pt x="32154" y="72094"/>
                  <a:pt x="35592" y="55172"/>
                  <a:pt x="44278" y="41908"/>
                </a:cubicBezTo>
                <a:cubicBezTo>
                  <a:pt x="54197" y="32257"/>
                  <a:pt x="65968" y="24634"/>
                  <a:pt x="79591" y="19962"/>
                </a:cubicBezTo>
                <a:cubicBezTo>
                  <a:pt x="110452" y="10796"/>
                  <a:pt x="142151" y="4451"/>
                  <a:pt x="174026" y="0"/>
                </a:cubicBezTo>
                <a:cubicBezTo>
                  <a:pt x="224770" y="7844"/>
                  <a:pt x="276749" y="1278"/>
                  <a:pt x="327845" y="529"/>
                </a:cubicBezTo>
                <a:cubicBezTo>
                  <a:pt x="400457" y="-969"/>
                  <a:pt x="472804" y="6963"/>
                  <a:pt x="545415" y="7756"/>
                </a:cubicBezTo>
                <a:cubicBezTo>
                  <a:pt x="667227" y="10664"/>
                  <a:pt x="788820" y="17583"/>
                  <a:pt x="910676" y="20800"/>
                </a:cubicBezTo>
                <a:cubicBezTo>
                  <a:pt x="1021158" y="25339"/>
                  <a:pt x="1131949" y="37766"/>
                  <a:pt x="1242784" y="39881"/>
                </a:cubicBezTo>
                <a:cubicBezTo>
                  <a:pt x="1360761" y="47681"/>
                  <a:pt x="1479046" y="46403"/>
                  <a:pt x="1597155" y="51206"/>
                </a:cubicBezTo>
                <a:cubicBezTo>
                  <a:pt x="1641595" y="52836"/>
                  <a:pt x="1686079" y="50853"/>
                  <a:pt x="1730607" y="48870"/>
                </a:cubicBezTo>
                <a:cubicBezTo>
                  <a:pt x="1800264" y="45786"/>
                  <a:pt x="1869922" y="42701"/>
                  <a:pt x="1939139" y="53409"/>
                </a:cubicBezTo>
                <a:cubicBezTo>
                  <a:pt x="1967707" y="56891"/>
                  <a:pt x="1998436" y="57331"/>
                  <a:pt x="2023477" y="73151"/>
                </a:cubicBezTo>
                <a:cubicBezTo>
                  <a:pt x="2053148" y="92717"/>
                  <a:pt x="2070606" y="124710"/>
                  <a:pt x="2082774" y="157231"/>
                </a:cubicBezTo>
                <a:cubicBezTo>
                  <a:pt x="2094281" y="189356"/>
                  <a:pt x="2095648" y="223641"/>
                  <a:pt x="2098778" y="257308"/>
                </a:cubicBezTo>
                <a:cubicBezTo>
                  <a:pt x="2103143" y="327154"/>
                  <a:pt x="2108742" y="396472"/>
                  <a:pt x="2113327" y="466583"/>
                </a:cubicBezTo>
                <a:cubicBezTo>
                  <a:pt x="2121439" y="552337"/>
                  <a:pt x="2131314" y="637960"/>
                  <a:pt x="2138941" y="723758"/>
                </a:cubicBezTo>
                <a:cubicBezTo>
                  <a:pt x="2141234" y="769764"/>
                  <a:pt x="2143173" y="815947"/>
                  <a:pt x="2146039" y="861997"/>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45" name="Google Shape;145;p23"/>
          <p:cNvSpPr/>
          <p:nvPr/>
        </p:nvSpPr>
        <p:spPr>
          <a:xfrm rot="1432517">
            <a:off x="7663622" y="424201"/>
            <a:ext cx="545789" cy="449574"/>
          </a:xfrm>
          <a:custGeom>
            <a:avLst/>
            <a:gdLst/>
            <a:ahLst/>
            <a:cxnLst/>
            <a:rect l="l" t="t" r="r" b="b"/>
            <a:pathLst>
              <a:path w="1090896" h="900398" extrusionOk="0">
                <a:moveTo>
                  <a:pt x="1090897" y="230049"/>
                </a:moveTo>
                <a:cubicBezTo>
                  <a:pt x="1090897" y="277994"/>
                  <a:pt x="1077009" y="323075"/>
                  <a:pt x="1059683" y="367407"/>
                </a:cubicBezTo>
                <a:cubicBezTo>
                  <a:pt x="1049631" y="395477"/>
                  <a:pt x="1037816" y="422931"/>
                  <a:pt x="1025427" y="449988"/>
                </a:cubicBezTo>
                <a:cubicBezTo>
                  <a:pt x="1006382" y="482157"/>
                  <a:pt x="985396" y="513269"/>
                  <a:pt x="963177" y="543323"/>
                </a:cubicBezTo>
                <a:cubicBezTo>
                  <a:pt x="925306" y="603254"/>
                  <a:pt x="876016" y="655650"/>
                  <a:pt x="830651" y="710293"/>
                </a:cubicBezTo>
                <a:cubicBezTo>
                  <a:pt x="800451" y="743079"/>
                  <a:pt x="765226" y="770885"/>
                  <a:pt x="735511" y="804244"/>
                </a:cubicBezTo>
                <a:cubicBezTo>
                  <a:pt x="698698" y="842847"/>
                  <a:pt x="653333" y="872416"/>
                  <a:pt x="608144" y="900398"/>
                </a:cubicBezTo>
                <a:cubicBezTo>
                  <a:pt x="551977" y="854965"/>
                  <a:pt x="499557" y="804729"/>
                  <a:pt x="442244" y="760617"/>
                </a:cubicBezTo>
                <a:cubicBezTo>
                  <a:pt x="423110" y="747177"/>
                  <a:pt x="404506" y="732987"/>
                  <a:pt x="386783" y="717652"/>
                </a:cubicBezTo>
                <a:cubicBezTo>
                  <a:pt x="361036" y="695883"/>
                  <a:pt x="332071" y="679225"/>
                  <a:pt x="305045" y="658999"/>
                </a:cubicBezTo>
                <a:cubicBezTo>
                  <a:pt x="280797" y="639962"/>
                  <a:pt x="255006" y="623172"/>
                  <a:pt x="229215" y="606383"/>
                </a:cubicBezTo>
                <a:cubicBezTo>
                  <a:pt x="205717" y="590518"/>
                  <a:pt x="184423" y="571702"/>
                  <a:pt x="161101" y="555573"/>
                </a:cubicBezTo>
                <a:cubicBezTo>
                  <a:pt x="119307" y="528340"/>
                  <a:pt x="81833" y="495421"/>
                  <a:pt x="48767" y="458053"/>
                </a:cubicBezTo>
                <a:cubicBezTo>
                  <a:pt x="33601" y="441483"/>
                  <a:pt x="22227" y="421785"/>
                  <a:pt x="14952" y="400192"/>
                </a:cubicBezTo>
                <a:cubicBezTo>
                  <a:pt x="-2771" y="345505"/>
                  <a:pt x="-2682" y="286455"/>
                  <a:pt x="4636" y="229917"/>
                </a:cubicBezTo>
                <a:cubicBezTo>
                  <a:pt x="15702" y="188097"/>
                  <a:pt x="38804" y="150640"/>
                  <a:pt x="61685" y="114373"/>
                </a:cubicBezTo>
                <a:cubicBezTo>
                  <a:pt x="92281" y="70262"/>
                  <a:pt x="118998" y="31571"/>
                  <a:pt x="173622" y="16148"/>
                </a:cubicBezTo>
                <a:cubicBezTo>
                  <a:pt x="199545" y="6497"/>
                  <a:pt x="226835" y="3941"/>
                  <a:pt x="254213" y="3941"/>
                </a:cubicBezTo>
                <a:cubicBezTo>
                  <a:pt x="264926" y="3941"/>
                  <a:pt x="275727" y="4338"/>
                  <a:pt x="286396" y="4866"/>
                </a:cubicBezTo>
                <a:cubicBezTo>
                  <a:pt x="312143" y="5571"/>
                  <a:pt x="336788" y="12534"/>
                  <a:pt x="361168" y="20246"/>
                </a:cubicBezTo>
                <a:cubicBezTo>
                  <a:pt x="445727" y="42896"/>
                  <a:pt x="531520" y="89167"/>
                  <a:pt x="571199" y="170691"/>
                </a:cubicBezTo>
                <a:cubicBezTo>
                  <a:pt x="569744" y="187172"/>
                  <a:pt x="592537" y="191358"/>
                  <a:pt x="597563" y="175582"/>
                </a:cubicBezTo>
                <a:cubicBezTo>
                  <a:pt x="611671" y="147071"/>
                  <a:pt x="631245" y="121776"/>
                  <a:pt x="651878" y="97672"/>
                </a:cubicBezTo>
                <a:cubicBezTo>
                  <a:pt x="696714" y="48801"/>
                  <a:pt x="785109" y="5263"/>
                  <a:pt x="851945" y="283"/>
                </a:cubicBezTo>
                <a:cubicBezTo>
                  <a:pt x="912476" y="-1567"/>
                  <a:pt x="985000" y="4470"/>
                  <a:pt x="1027191" y="54045"/>
                </a:cubicBezTo>
                <a:cubicBezTo>
                  <a:pt x="1066957" y="103180"/>
                  <a:pt x="1090720" y="166637"/>
                  <a:pt x="1090897" y="230049"/>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46" name="Google Shape;146;p23"/>
          <p:cNvSpPr txBox="1">
            <a:spLocks noGrp="1"/>
          </p:cNvSpPr>
          <p:nvPr>
            <p:ph type="body" idx="1"/>
          </p:nvPr>
        </p:nvSpPr>
        <p:spPr>
          <a:xfrm>
            <a:off x="762425" y="2679100"/>
            <a:ext cx="3353700" cy="3033900"/>
          </a:xfrm>
          <a:prstGeom prst="rect">
            <a:avLst/>
          </a:prstGeom>
          <a:noFill/>
          <a:ln>
            <a:noFill/>
          </a:ln>
        </p:spPr>
        <p:txBody>
          <a:bodyPr spcFirstLastPara="1" wrap="square" lIns="0" tIns="0" rIns="0" bIns="0" anchor="t" anchorCtr="0">
            <a:noAutofit/>
          </a:bodyPr>
          <a:lstStyle>
            <a:lvl1pPr marL="457200" lvl="0" indent="-323850" algn="ctr">
              <a:lnSpc>
                <a:spcPct val="100000"/>
              </a:lnSpc>
              <a:spcBef>
                <a:spcPts val="0"/>
              </a:spcBef>
              <a:spcAft>
                <a:spcPts val="0"/>
              </a:spcAft>
              <a:buSzPts val="1500"/>
              <a:buChar char="●"/>
              <a:defRPr sz="1500"/>
            </a:lvl1pPr>
            <a:lvl2pPr marL="914400" lvl="1" indent="-323850" algn="ctr">
              <a:lnSpc>
                <a:spcPct val="100000"/>
              </a:lnSpc>
              <a:spcBef>
                <a:spcPts val="800"/>
              </a:spcBef>
              <a:spcAft>
                <a:spcPts val="0"/>
              </a:spcAft>
              <a:buSzPts val="1500"/>
              <a:buChar char="○"/>
              <a:defRPr sz="1500"/>
            </a:lvl2pPr>
            <a:lvl3pPr marL="1371600" lvl="2" indent="-323850" algn="ctr">
              <a:lnSpc>
                <a:spcPct val="100000"/>
              </a:lnSpc>
              <a:spcBef>
                <a:spcPts val="800"/>
              </a:spcBef>
              <a:spcAft>
                <a:spcPts val="0"/>
              </a:spcAft>
              <a:buSzPts val="1500"/>
              <a:buChar char="■"/>
              <a:defRPr sz="1500"/>
            </a:lvl3pPr>
            <a:lvl4pPr marL="1828800" lvl="3" indent="-323850" algn="ctr">
              <a:lnSpc>
                <a:spcPct val="100000"/>
              </a:lnSpc>
              <a:spcBef>
                <a:spcPts val="800"/>
              </a:spcBef>
              <a:spcAft>
                <a:spcPts val="0"/>
              </a:spcAft>
              <a:buSzPts val="1500"/>
              <a:buChar char="●"/>
              <a:defRPr sz="1500"/>
            </a:lvl4pPr>
            <a:lvl5pPr marL="2286000" lvl="4" indent="-323850" algn="ctr">
              <a:lnSpc>
                <a:spcPct val="100000"/>
              </a:lnSpc>
              <a:spcBef>
                <a:spcPts val="800"/>
              </a:spcBef>
              <a:spcAft>
                <a:spcPts val="0"/>
              </a:spcAft>
              <a:buSzPts val="1500"/>
              <a:buChar char="○"/>
              <a:defRPr sz="1500"/>
            </a:lvl5pPr>
            <a:lvl6pPr marL="2743200" lvl="5" indent="-323850" algn="ctr">
              <a:lnSpc>
                <a:spcPct val="100000"/>
              </a:lnSpc>
              <a:spcBef>
                <a:spcPts val="800"/>
              </a:spcBef>
              <a:spcAft>
                <a:spcPts val="0"/>
              </a:spcAft>
              <a:buSzPts val="1500"/>
              <a:buChar char="■"/>
              <a:defRPr sz="1500"/>
            </a:lvl6pPr>
            <a:lvl7pPr marL="3200400" lvl="6" indent="-323850" algn="ctr">
              <a:lnSpc>
                <a:spcPct val="100000"/>
              </a:lnSpc>
              <a:spcBef>
                <a:spcPts val="800"/>
              </a:spcBef>
              <a:spcAft>
                <a:spcPts val="0"/>
              </a:spcAft>
              <a:buSzPts val="1500"/>
              <a:buChar char="●"/>
              <a:defRPr sz="1500"/>
            </a:lvl7pPr>
            <a:lvl8pPr marL="3657600" lvl="7" indent="-323850" algn="ctr">
              <a:lnSpc>
                <a:spcPct val="100000"/>
              </a:lnSpc>
              <a:spcBef>
                <a:spcPts val="800"/>
              </a:spcBef>
              <a:spcAft>
                <a:spcPts val="0"/>
              </a:spcAft>
              <a:buSzPts val="1500"/>
              <a:buChar char="○"/>
              <a:defRPr sz="1500"/>
            </a:lvl8pPr>
            <a:lvl9pPr marL="4114800" lvl="8" indent="-323850" algn="ctr">
              <a:lnSpc>
                <a:spcPct val="100000"/>
              </a:lnSpc>
              <a:spcBef>
                <a:spcPts val="800"/>
              </a:spcBef>
              <a:spcAft>
                <a:spcPts val="800"/>
              </a:spcAft>
              <a:buSzPts val="1500"/>
              <a:buChar char="■"/>
              <a:defRPr sz="1500"/>
            </a:lvl9pPr>
          </a:lstStyle>
          <a:p>
            <a:endParaRPr/>
          </a:p>
        </p:txBody>
      </p:sp>
      <p:sp>
        <p:nvSpPr>
          <p:cNvPr id="147" name="Google Shape;147;p23"/>
          <p:cNvSpPr txBox="1">
            <a:spLocks noGrp="1"/>
          </p:cNvSpPr>
          <p:nvPr>
            <p:ph type="title"/>
          </p:nvPr>
        </p:nvSpPr>
        <p:spPr>
          <a:xfrm>
            <a:off x="492650" y="514350"/>
            <a:ext cx="3623400" cy="1817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4500"/>
              <a:buNone/>
              <a:defRPr sz="4500"/>
            </a:lvl1pPr>
            <a:lvl2pPr lvl="1" algn="l">
              <a:lnSpc>
                <a:spcPct val="90000"/>
              </a:lnSpc>
              <a:spcBef>
                <a:spcPts val="0"/>
              </a:spcBef>
              <a:spcAft>
                <a:spcPts val="0"/>
              </a:spcAft>
              <a:buSzPts val="4500"/>
              <a:buNone/>
              <a:defRPr sz="4500"/>
            </a:lvl2pPr>
            <a:lvl3pPr lvl="2" algn="l">
              <a:lnSpc>
                <a:spcPct val="90000"/>
              </a:lnSpc>
              <a:spcBef>
                <a:spcPts val="0"/>
              </a:spcBef>
              <a:spcAft>
                <a:spcPts val="0"/>
              </a:spcAft>
              <a:buSzPts val="4500"/>
              <a:buNone/>
              <a:defRPr sz="4500"/>
            </a:lvl3pPr>
            <a:lvl4pPr lvl="3" algn="l">
              <a:lnSpc>
                <a:spcPct val="90000"/>
              </a:lnSpc>
              <a:spcBef>
                <a:spcPts val="0"/>
              </a:spcBef>
              <a:spcAft>
                <a:spcPts val="0"/>
              </a:spcAft>
              <a:buSzPts val="4500"/>
              <a:buNone/>
              <a:defRPr sz="4500"/>
            </a:lvl4pPr>
            <a:lvl5pPr lvl="4" algn="l">
              <a:lnSpc>
                <a:spcPct val="90000"/>
              </a:lnSpc>
              <a:spcBef>
                <a:spcPts val="0"/>
              </a:spcBef>
              <a:spcAft>
                <a:spcPts val="0"/>
              </a:spcAft>
              <a:buSzPts val="4500"/>
              <a:buNone/>
              <a:defRPr sz="4500"/>
            </a:lvl5pPr>
            <a:lvl6pPr lvl="5" algn="l">
              <a:lnSpc>
                <a:spcPct val="90000"/>
              </a:lnSpc>
              <a:spcBef>
                <a:spcPts val="0"/>
              </a:spcBef>
              <a:spcAft>
                <a:spcPts val="0"/>
              </a:spcAft>
              <a:buSzPts val="4500"/>
              <a:buNone/>
              <a:defRPr sz="4500"/>
            </a:lvl6pPr>
            <a:lvl7pPr lvl="6" algn="l">
              <a:lnSpc>
                <a:spcPct val="90000"/>
              </a:lnSpc>
              <a:spcBef>
                <a:spcPts val="0"/>
              </a:spcBef>
              <a:spcAft>
                <a:spcPts val="0"/>
              </a:spcAft>
              <a:buSzPts val="4500"/>
              <a:buNone/>
              <a:defRPr sz="4500"/>
            </a:lvl7pPr>
            <a:lvl8pPr lvl="7" algn="l">
              <a:lnSpc>
                <a:spcPct val="90000"/>
              </a:lnSpc>
              <a:spcBef>
                <a:spcPts val="0"/>
              </a:spcBef>
              <a:spcAft>
                <a:spcPts val="0"/>
              </a:spcAft>
              <a:buSzPts val="4500"/>
              <a:buNone/>
              <a:defRPr sz="4500"/>
            </a:lvl8pPr>
            <a:lvl9pPr lvl="8" algn="l">
              <a:lnSpc>
                <a:spcPct val="90000"/>
              </a:lnSpc>
              <a:spcBef>
                <a:spcPts val="0"/>
              </a:spcBef>
              <a:spcAft>
                <a:spcPts val="0"/>
              </a:spcAft>
              <a:buSzPts val="4500"/>
              <a:buNone/>
              <a:defRPr sz="4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0" name="Google Shape;150;p24"/>
          <p:cNvSpPr txBox="1">
            <a:spLocks noGrp="1"/>
          </p:cNvSpPr>
          <p:nvPr>
            <p:ph type="body" idx="1"/>
          </p:nvPr>
        </p:nvSpPr>
        <p:spPr>
          <a:xfrm>
            <a:off x="855275" y="1353950"/>
            <a:ext cx="3473100" cy="34182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800"/>
              </a:spcBef>
              <a:spcAft>
                <a:spcPts val="0"/>
              </a:spcAft>
              <a:buSzPts val="2000"/>
              <a:buChar char="○"/>
              <a:defRPr sz="2000"/>
            </a:lvl2pPr>
            <a:lvl3pPr marL="1371600" lvl="2" indent="-355600" algn="l">
              <a:lnSpc>
                <a:spcPct val="100000"/>
              </a:lnSpc>
              <a:spcBef>
                <a:spcPts val="800"/>
              </a:spcBef>
              <a:spcAft>
                <a:spcPts val="0"/>
              </a:spcAft>
              <a:buSzPts val="2000"/>
              <a:buChar char="■"/>
              <a:defRPr sz="2000"/>
            </a:lvl3pPr>
            <a:lvl4pPr marL="1828800" lvl="3" indent="-355600" algn="l">
              <a:lnSpc>
                <a:spcPct val="100000"/>
              </a:lnSpc>
              <a:spcBef>
                <a:spcPts val="800"/>
              </a:spcBef>
              <a:spcAft>
                <a:spcPts val="0"/>
              </a:spcAft>
              <a:buSzPts val="2000"/>
              <a:buChar char="●"/>
              <a:defRPr sz="2000"/>
            </a:lvl4pPr>
            <a:lvl5pPr marL="2286000" lvl="4" indent="-355600" algn="l">
              <a:lnSpc>
                <a:spcPct val="100000"/>
              </a:lnSpc>
              <a:spcBef>
                <a:spcPts val="800"/>
              </a:spcBef>
              <a:spcAft>
                <a:spcPts val="0"/>
              </a:spcAft>
              <a:buSzPts val="2000"/>
              <a:buChar char="○"/>
              <a:defRPr sz="2000"/>
            </a:lvl5pPr>
            <a:lvl6pPr marL="2743200" lvl="5" indent="-355600" algn="l">
              <a:lnSpc>
                <a:spcPct val="100000"/>
              </a:lnSpc>
              <a:spcBef>
                <a:spcPts val="800"/>
              </a:spcBef>
              <a:spcAft>
                <a:spcPts val="0"/>
              </a:spcAft>
              <a:buSzPts val="2000"/>
              <a:buChar char="■"/>
              <a:defRPr sz="2000"/>
            </a:lvl6pPr>
            <a:lvl7pPr marL="3200400" lvl="6" indent="-355600" algn="l">
              <a:lnSpc>
                <a:spcPct val="100000"/>
              </a:lnSpc>
              <a:spcBef>
                <a:spcPts val="800"/>
              </a:spcBef>
              <a:spcAft>
                <a:spcPts val="0"/>
              </a:spcAft>
              <a:buSzPts val="2000"/>
              <a:buChar char="●"/>
              <a:defRPr sz="2000"/>
            </a:lvl7pPr>
            <a:lvl8pPr marL="3657600" lvl="7" indent="-355600" algn="l">
              <a:lnSpc>
                <a:spcPct val="100000"/>
              </a:lnSpc>
              <a:spcBef>
                <a:spcPts val="800"/>
              </a:spcBef>
              <a:spcAft>
                <a:spcPts val="0"/>
              </a:spcAft>
              <a:buSzPts val="2000"/>
              <a:buChar char="○"/>
              <a:defRPr sz="2000"/>
            </a:lvl8pPr>
            <a:lvl9pPr marL="4114800" lvl="8" indent="-355600" algn="l">
              <a:lnSpc>
                <a:spcPct val="100000"/>
              </a:lnSpc>
              <a:spcBef>
                <a:spcPts val="800"/>
              </a:spcBef>
              <a:spcAft>
                <a:spcPts val="800"/>
              </a:spcAft>
              <a:buSzPts val="2000"/>
              <a:buChar char="■"/>
              <a:defRPr sz="2000"/>
            </a:lvl9pPr>
          </a:lstStyle>
          <a:p>
            <a:endParaRPr/>
          </a:p>
        </p:txBody>
      </p:sp>
      <p:sp>
        <p:nvSpPr>
          <p:cNvPr id="151" name="Google Shape;151;p24"/>
          <p:cNvSpPr txBox="1">
            <a:spLocks noGrp="1"/>
          </p:cNvSpPr>
          <p:nvPr>
            <p:ph type="body" idx="2"/>
          </p:nvPr>
        </p:nvSpPr>
        <p:spPr>
          <a:xfrm>
            <a:off x="4815597" y="1353950"/>
            <a:ext cx="3473100" cy="34182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800"/>
              </a:spcBef>
              <a:spcAft>
                <a:spcPts val="0"/>
              </a:spcAft>
              <a:buSzPts val="2000"/>
              <a:buChar char="○"/>
              <a:defRPr sz="2000"/>
            </a:lvl2pPr>
            <a:lvl3pPr marL="1371600" lvl="2" indent="-355600" algn="l">
              <a:lnSpc>
                <a:spcPct val="100000"/>
              </a:lnSpc>
              <a:spcBef>
                <a:spcPts val="800"/>
              </a:spcBef>
              <a:spcAft>
                <a:spcPts val="0"/>
              </a:spcAft>
              <a:buSzPts val="2000"/>
              <a:buChar char="■"/>
              <a:defRPr sz="2000"/>
            </a:lvl3pPr>
            <a:lvl4pPr marL="1828800" lvl="3" indent="-355600" algn="l">
              <a:lnSpc>
                <a:spcPct val="100000"/>
              </a:lnSpc>
              <a:spcBef>
                <a:spcPts val="800"/>
              </a:spcBef>
              <a:spcAft>
                <a:spcPts val="0"/>
              </a:spcAft>
              <a:buSzPts val="2000"/>
              <a:buChar char="●"/>
              <a:defRPr sz="2000"/>
            </a:lvl4pPr>
            <a:lvl5pPr marL="2286000" lvl="4" indent="-355600" algn="l">
              <a:lnSpc>
                <a:spcPct val="100000"/>
              </a:lnSpc>
              <a:spcBef>
                <a:spcPts val="800"/>
              </a:spcBef>
              <a:spcAft>
                <a:spcPts val="0"/>
              </a:spcAft>
              <a:buSzPts val="2000"/>
              <a:buChar char="○"/>
              <a:defRPr sz="2000"/>
            </a:lvl5pPr>
            <a:lvl6pPr marL="2743200" lvl="5" indent="-355600" algn="l">
              <a:lnSpc>
                <a:spcPct val="100000"/>
              </a:lnSpc>
              <a:spcBef>
                <a:spcPts val="800"/>
              </a:spcBef>
              <a:spcAft>
                <a:spcPts val="0"/>
              </a:spcAft>
              <a:buSzPts val="2000"/>
              <a:buChar char="■"/>
              <a:defRPr sz="2000"/>
            </a:lvl6pPr>
            <a:lvl7pPr marL="3200400" lvl="6" indent="-355600" algn="l">
              <a:lnSpc>
                <a:spcPct val="100000"/>
              </a:lnSpc>
              <a:spcBef>
                <a:spcPts val="800"/>
              </a:spcBef>
              <a:spcAft>
                <a:spcPts val="0"/>
              </a:spcAft>
              <a:buSzPts val="2000"/>
              <a:buChar char="●"/>
              <a:defRPr sz="2000"/>
            </a:lvl7pPr>
            <a:lvl8pPr marL="3657600" lvl="7" indent="-355600" algn="l">
              <a:lnSpc>
                <a:spcPct val="100000"/>
              </a:lnSpc>
              <a:spcBef>
                <a:spcPts val="800"/>
              </a:spcBef>
              <a:spcAft>
                <a:spcPts val="0"/>
              </a:spcAft>
              <a:buSzPts val="2000"/>
              <a:buChar char="○"/>
              <a:defRPr sz="2000"/>
            </a:lvl8pPr>
            <a:lvl9pPr marL="4114800" lvl="8" indent="-355600" algn="l">
              <a:lnSpc>
                <a:spcPct val="100000"/>
              </a:lnSpc>
              <a:spcBef>
                <a:spcPts val="800"/>
              </a:spcBef>
              <a:spcAft>
                <a:spcPts val="800"/>
              </a:spcAft>
              <a:buSzPts val="2000"/>
              <a:buChar char="■"/>
              <a:defRPr sz="2000"/>
            </a:lvl9pPr>
          </a:lstStyle>
          <a:p>
            <a:endParaRPr/>
          </a:p>
        </p:txBody>
      </p:sp>
      <p:sp>
        <p:nvSpPr>
          <p:cNvPr id="152" name="Google Shape;152;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153"/>
        <p:cNvGrpSpPr/>
        <p:nvPr/>
      </p:nvGrpSpPr>
      <p:grpSpPr>
        <a:xfrm>
          <a:off x="0" y="0"/>
          <a:ext cx="0" cy="0"/>
          <a:chOff x="0" y="0"/>
          <a:chExt cx="0" cy="0"/>
        </a:xfrm>
      </p:grpSpPr>
      <p:sp>
        <p:nvSpPr>
          <p:cNvPr id="154" name="Google Shape;154;p25"/>
          <p:cNvSpPr>
            <a:spLocks noGrp="1"/>
          </p:cNvSpPr>
          <p:nvPr>
            <p:ph type="pic" idx="2"/>
          </p:nvPr>
        </p:nvSpPr>
        <p:spPr>
          <a:xfrm>
            <a:off x="4356574" y="0"/>
            <a:ext cx="4787400" cy="5143500"/>
          </a:xfrm>
          <a:prstGeom prst="rect">
            <a:avLst/>
          </a:prstGeom>
          <a:noFill/>
          <a:ln>
            <a:noFill/>
          </a:ln>
        </p:spPr>
      </p:sp>
      <p:sp>
        <p:nvSpPr>
          <p:cNvPr id="155" name="Google Shape;155;p2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25"/>
          <p:cNvSpPr/>
          <p:nvPr/>
        </p:nvSpPr>
        <p:spPr>
          <a:xfrm>
            <a:off x="8180609" y="3145263"/>
            <a:ext cx="787128" cy="989387"/>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57" name="Google Shape;157;p25"/>
          <p:cNvSpPr/>
          <p:nvPr/>
        </p:nvSpPr>
        <p:spPr>
          <a:xfrm>
            <a:off x="8180609" y="3145263"/>
            <a:ext cx="787128" cy="989387"/>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moveTo>
                  <a:pt x="1445868" y="1732640"/>
                </a:moveTo>
                <a:cubicBezTo>
                  <a:pt x="1417433" y="1774433"/>
                  <a:pt x="1385314" y="1813930"/>
                  <a:pt x="1347414" y="1847530"/>
                </a:cubicBezTo>
                <a:cubicBezTo>
                  <a:pt x="1336087" y="1857464"/>
                  <a:pt x="1322860" y="1868506"/>
                  <a:pt x="1309672" y="1877252"/>
                </a:cubicBezTo>
                <a:cubicBezTo>
                  <a:pt x="1293118" y="1888175"/>
                  <a:pt x="1276405" y="1898821"/>
                  <a:pt x="1259613" y="1909348"/>
                </a:cubicBezTo>
                <a:cubicBezTo>
                  <a:pt x="1257474" y="1910694"/>
                  <a:pt x="1255811" y="1912594"/>
                  <a:pt x="1254702" y="1914731"/>
                </a:cubicBezTo>
                <a:cubicBezTo>
                  <a:pt x="1234465" y="1924704"/>
                  <a:pt x="1214029" y="1934281"/>
                  <a:pt x="1192208" y="1940178"/>
                </a:cubicBezTo>
                <a:cubicBezTo>
                  <a:pt x="1151416" y="1950785"/>
                  <a:pt x="1106585" y="1953595"/>
                  <a:pt x="1064170" y="1952368"/>
                </a:cubicBezTo>
                <a:cubicBezTo>
                  <a:pt x="1020012" y="1951101"/>
                  <a:pt x="974230" y="1948450"/>
                  <a:pt x="930270" y="1941959"/>
                </a:cubicBezTo>
                <a:cubicBezTo>
                  <a:pt x="863974" y="1931353"/>
                  <a:pt x="798628" y="1915206"/>
                  <a:pt x="734787" y="1894428"/>
                </a:cubicBezTo>
                <a:cubicBezTo>
                  <a:pt x="734946" y="1889006"/>
                  <a:pt x="732055" y="1883545"/>
                  <a:pt x="725599" y="1881922"/>
                </a:cubicBezTo>
                <a:cubicBezTo>
                  <a:pt x="691738" y="1870524"/>
                  <a:pt x="660650" y="1851290"/>
                  <a:pt x="630630" y="1832135"/>
                </a:cubicBezTo>
                <a:cubicBezTo>
                  <a:pt x="577878" y="1795487"/>
                  <a:pt x="536889" y="1742534"/>
                  <a:pt x="499186" y="1690927"/>
                </a:cubicBezTo>
                <a:cubicBezTo>
                  <a:pt x="463028" y="1639161"/>
                  <a:pt x="439821" y="1577422"/>
                  <a:pt x="403227" y="1525695"/>
                </a:cubicBezTo>
                <a:cubicBezTo>
                  <a:pt x="385445" y="1500406"/>
                  <a:pt x="363742" y="1478323"/>
                  <a:pt x="343228" y="1455329"/>
                </a:cubicBezTo>
                <a:cubicBezTo>
                  <a:pt x="320258" y="1429446"/>
                  <a:pt x="302357" y="1396637"/>
                  <a:pt x="278397" y="1371110"/>
                </a:cubicBezTo>
                <a:cubicBezTo>
                  <a:pt x="211308" y="1299873"/>
                  <a:pt x="135111" y="1236670"/>
                  <a:pt x="76221" y="1157952"/>
                </a:cubicBezTo>
                <a:cubicBezTo>
                  <a:pt x="44776" y="1116199"/>
                  <a:pt x="9726" y="1081649"/>
                  <a:pt x="34558" y="1025688"/>
                </a:cubicBezTo>
                <a:cubicBezTo>
                  <a:pt x="46875" y="1001982"/>
                  <a:pt x="66756" y="983619"/>
                  <a:pt x="86636" y="966284"/>
                </a:cubicBezTo>
                <a:cubicBezTo>
                  <a:pt x="111349" y="943924"/>
                  <a:pt x="139309" y="932328"/>
                  <a:pt x="168814" y="953857"/>
                </a:cubicBezTo>
                <a:cubicBezTo>
                  <a:pt x="204298" y="978790"/>
                  <a:pt x="234516" y="1011757"/>
                  <a:pt x="266753" y="1041242"/>
                </a:cubicBezTo>
                <a:cubicBezTo>
                  <a:pt x="300218" y="1077137"/>
                  <a:pt x="330713" y="1114893"/>
                  <a:pt x="368099" y="1147900"/>
                </a:cubicBezTo>
                <a:cubicBezTo>
                  <a:pt x="398672" y="1171923"/>
                  <a:pt x="423108" y="1205602"/>
                  <a:pt x="460256" y="1219889"/>
                </a:cubicBezTo>
                <a:cubicBezTo>
                  <a:pt x="489681" y="1230535"/>
                  <a:pt x="524018" y="1217871"/>
                  <a:pt x="540295" y="1191315"/>
                </a:cubicBezTo>
                <a:cubicBezTo>
                  <a:pt x="554908" y="1165076"/>
                  <a:pt x="553522" y="1133613"/>
                  <a:pt x="554433" y="1104524"/>
                </a:cubicBezTo>
                <a:cubicBezTo>
                  <a:pt x="554433" y="1086992"/>
                  <a:pt x="554710" y="1069460"/>
                  <a:pt x="554512" y="1051967"/>
                </a:cubicBezTo>
                <a:cubicBezTo>
                  <a:pt x="554908" y="1051492"/>
                  <a:pt x="555186" y="1050859"/>
                  <a:pt x="555225" y="1050186"/>
                </a:cubicBezTo>
                <a:cubicBezTo>
                  <a:pt x="555384" y="1048484"/>
                  <a:pt x="555225" y="1046862"/>
                  <a:pt x="555384" y="1045120"/>
                </a:cubicBezTo>
                <a:cubicBezTo>
                  <a:pt x="559067" y="969609"/>
                  <a:pt x="561324" y="893820"/>
                  <a:pt x="561403" y="818229"/>
                </a:cubicBezTo>
                <a:cubicBezTo>
                  <a:pt x="564968" y="683828"/>
                  <a:pt x="569760" y="549506"/>
                  <a:pt x="569878" y="415026"/>
                </a:cubicBezTo>
                <a:cubicBezTo>
                  <a:pt x="569997" y="324989"/>
                  <a:pt x="573482" y="234478"/>
                  <a:pt x="592532" y="146144"/>
                </a:cubicBezTo>
                <a:cubicBezTo>
                  <a:pt x="598987" y="117966"/>
                  <a:pt x="607739" y="88283"/>
                  <a:pt x="625442" y="64973"/>
                </a:cubicBezTo>
                <a:cubicBezTo>
                  <a:pt x="656214" y="33470"/>
                  <a:pt x="701917" y="23655"/>
                  <a:pt x="744609" y="26940"/>
                </a:cubicBezTo>
                <a:cubicBezTo>
                  <a:pt x="837162" y="30502"/>
                  <a:pt x="827737" y="145590"/>
                  <a:pt x="822192" y="212395"/>
                </a:cubicBezTo>
                <a:cubicBezTo>
                  <a:pt x="817440" y="267881"/>
                  <a:pt x="815499" y="323525"/>
                  <a:pt x="812687" y="379090"/>
                </a:cubicBezTo>
                <a:cubicBezTo>
                  <a:pt x="806668" y="479535"/>
                  <a:pt x="800886" y="580059"/>
                  <a:pt x="798153" y="680622"/>
                </a:cubicBezTo>
                <a:cubicBezTo>
                  <a:pt x="797599" y="746794"/>
                  <a:pt x="798509" y="812886"/>
                  <a:pt x="796806" y="879018"/>
                </a:cubicBezTo>
                <a:cubicBezTo>
                  <a:pt x="796331" y="919742"/>
                  <a:pt x="795460" y="960427"/>
                  <a:pt x="795658" y="1001151"/>
                </a:cubicBezTo>
                <a:cubicBezTo>
                  <a:pt x="796410" y="1018802"/>
                  <a:pt x="821202" y="1017694"/>
                  <a:pt x="821796" y="1001151"/>
                </a:cubicBezTo>
                <a:cubicBezTo>
                  <a:pt x="821915" y="952314"/>
                  <a:pt x="822628" y="903556"/>
                  <a:pt x="823420" y="854718"/>
                </a:cubicBezTo>
                <a:cubicBezTo>
                  <a:pt x="823380" y="848228"/>
                  <a:pt x="823460" y="841737"/>
                  <a:pt x="823460" y="835207"/>
                </a:cubicBezTo>
                <a:cubicBezTo>
                  <a:pt x="824727" y="810076"/>
                  <a:pt x="826271" y="784945"/>
                  <a:pt x="828846" y="759854"/>
                </a:cubicBezTo>
                <a:cubicBezTo>
                  <a:pt x="830192" y="736464"/>
                  <a:pt x="835301" y="713629"/>
                  <a:pt x="839143" y="690556"/>
                </a:cubicBezTo>
                <a:cubicBezTo>
                  <a:pt x="842034" y="669858"/>
                  <a:pt x="845440" y="647616"/>
                  <a:pt x="863301" y="634160"/>
                </a:cubicBezTo>
                <a:cubicBezTo>
                  <a:pt x="888766" y="610889"/>
                  <a:pt x="923181" y="602934"/>
                  <a:pt x="956963" y="603923"/>
                </a:cubicBezTo>
                <a:cubicBezTo>
                  <a:pt x="1002903" y="602538"/>
                  <a:pt x="1057952" y="619952"/>
                  <a:pt x="1069318" y="670016"/>
                </a:cubicBezTo>
                <a:cubicBezTo>
                  <a:pt x="1077556" y="703497"/>
                  <a:pt x="1074506" y="738641"/>
                  <a:pt x="1075417" y="772835"/>
                </a:cubicBezTo>
                <a:cubicBezTo>
                  <a:pt x="1075457" y="803942"/>
                  <a:pt x="1075734" y="835009"/>
                  <a:pt x="1074783" y="866077"/>
                </a:cubicBezTo>
                <a:cubicBezTo>
                  <a:pt x="1074071" y="897659"/>
                  <a:pt x="1072447" y="929320"/>
                  <a:pt x="1072289" y="960902"/>
                </a:cubicBezTo>
                <a:cubicBezTo>
                  <a:pt x="1072090" y="972221"/>
                  <a:pt x="1086744" y="978276"/>
                  <a:pt x="1094585" y="970123"/>
                </a:cubicBezTo>
                <a:cubicBezTo>
                  <a:pt x="1097080" y="967630"/>
                  <a:pt x="1098268" y="964384"/>
                  <a:pt x="1098387" y="960902"/>
                </a:cubicBezTo>
                <a:cubicBezTo>
                  <a:pt x="1098862" y="946298"/>
                  <a:pt x="1098902" y="931694"/>
                  <a:pt x="1099456" y="917130"/>
                </a:cubicBezTo>
                <a:cubicBezTo>
                  <a:pt x="1099615" y="912935"/>
                  <a:pt x="1099734" y="908780"/>
                  <a:pt x="1099892" y="904585"/>
                </a:cubicBezTo>
                <a:cubicBezTo>
                  <a:pt x="1100050" y="901458"/>
                  <a:pt x="1100169" y="898292"/>
                  <a:pt x="1100288" y="895165"/>
                </a:cubicBezTo>
                <a:cubicBezTo>
                  <a:pt x="1103456" y="809443"/>
                  <a:pt x="1105437" y="723167"/>
                  <a:pt x="1124327" y="639146"/>
                </a:cubicBezTo>
                <a:cubicBezTo>
                  <a:pt x="1133159" y="625572"/>
                  <a:pt x="1148050" y="615994"/>
                  <a:pt x="1164050" y="613382"/>
                </a:cubicBezTo>
                <a:cubicBezTo>
                  <a:pt x="1191772" y="609227"/>
                  <a:pt x="1220683" y="603330"/>
                  <a:pt x="1248603" y="608198"/>
                </a:cubicBezTo>
                <a:cubicBezTo>
                  <a:pt x="1293514" y="615203"/>
                  <a:pt x="1311494" y="646864"/>
                  <a:pt x="1315296" y="689448"/>
                </a:cubicBezTo>
                <a:cubicBezTo>
                  <a:pt x="1316365" y="698907"/>
                  <a:pt x="1317117" y="708444"/>
                  <a:pt x="1317672" y="718022"/>
                </a:cubicBezTo>
                <a:cubicBezTo>
                  <a:pt x="1312919" y="748773"/>
                  <a:pt x="1314662" y="782610"/>
                  <a:pt x="1314504" y="807544"/>
                </a:cubicBezTo>
                <a:cubicBezTo>
                  <a:pt x="1315414" y="839284"/>
                  <a:pt x="1315058" y="871064"/>
                  <a:pt x="1315137" y="902843"/>
                </a:cubicBezTo>
                <a:cubicBezTo>
                  <a:pt x="1315058" y="906445"/>
                  <a:pt x="1315018" y="910046"/>
                  <a:pt x="1314939" y="913608"/>
                </a:cubicBezTo>
                <a:cubicBezTo>
                  <a:pt x="1314781" y="928133"/>
                  <a:pt x="1314741" y="942697"/>
                  <a:pt x="1314741" y="957261"/>
                </a:cubicBezTo>
                <a:cubicBezTo>
                  <a:pt x="1315177" y="964147"/>
                  <a:pt x="1313236" y="972339"/>
                  <a:pt x="1316919" y="978434"/>
                </a:cubicBezTo>
                <a:cubicBezTo>
                  <a:pt x="1316959" y="978790"/>
                  <a:pt x="1316959" y="979146"/>
                  <a:pt x="1316959" y="979503"/>
                </a:cubicBezTo>
                <a:cubicBezTo>
                  <a:pt x="1317315" y="981561"/>
                  <a:pt x="1319018" y="982510"/>
                  <a:pt x="1320642" y="982392"/>
                </a:cubicBezTo>
                <a:cubicBezTo>
                  <a:pt x="1328682" y="987893"/>
                  <a:pt x="1341038" y="981798"/>
                  <a:pt x="1340840" y="971508"/>
                </a:cubicBezTo>
                <a:cubicBezTo>
                  <a:pt x="1341157" y="953541"/>
                  <a:pt x="1340840" y="935494"/>
                  <a:pt x="1341077" y="917566"/>
                </a:cubicBezTo>
                <a:cubicBezTo>
                  <a:pt x="1341869" y="877752"/>
                  <a:pt x="1342028" y="838057"/>
                  <a:pt x="1343770" y="798283"/>
                </a:cubicBezTo>
                <a:cubicBezTo>
                  <a:pt x="1343810" y="773112"/>
                  <a:pt x="1345592" y="742995"/>
                  <a:pt x="1344206" y="713312"/>
                </a:cubicBezTo>
                <a:cubicBezTo>
                  <a:pt x="1347335" y="697403"/>
                  <a:pt x="1353196" y="682720"/>
                  <a:pt x="1366740" y="673142"/>
                </a:cubicBezTo>
                <a:cubicBezTo>
                  <a:pt x="1401354" y="649594"/>
                  <a:pt x="1445789" y="650109"/>
                  <a:pt x="1484204" y="663446"/>
                </a:cubicBezTo>
                <a:cubicBezTo>
                  <a:pt x="1510501" y="671361"/>
                  <a:pt x="1526937" y="695820"/>
                  <a:pt x="1535174" y="720832"/>
                </a:cubicBezTo>
                <a:cubicBezTo>
                  <a:pt x="1552164" y="771648"/>
                  <a:pt x="1546897" y="826303"/>
                  <a:pt x="1548006" y="879018"/>
                </a:cubicBezTo>
                <a:cubicBezTo>
                  <a:pt x="1547451" y="936008"/>
                  <a:pt x="1545352" y="992959"/>
                  <a:pt x="1545154" y="1049949"/>
                </a:cubicBezTo>
                <a:cubicBezTo>
                  <a:pt x="1544521" y="1163256"/>
                  <a:pt x="1542026" y="1276602"/>
                  <a:pt x="1537867" y="1389790"/>
                </a:cubicBezTo>
                <a:cubicBezTo>
                  <a:pt x="1538818" y="1443575"/>
                  <a:pt x="1537630" y="1497121"/>
                  <a:pt x="1533075" y="1550708"/>
                </a:cubicBezTo>
                <a:cubicBezTo>
                  <a:pt x="1533075" y="1551578"/>
                  <a:pt x="1533194" y="1552330"/>
                  <a:pt x="1533313" y="1553122"/>
                </a:cubicBezTo>
                <a:cubicBezTo>
                  <a:pt x="1518501" y="1618502"/>
                  <a:pt x="1486066" y="1679133"/>
                  <a:pt x="1445868" y="173264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58" name="Google Shape;158;p25"/>
          <p:cNvSpPr/>
          <p:nvPr/>
        </p:nvSpPr>
        <p:spPr>
          <a:xfrm>
            <a:off x="8193684" y="3158493"/>
            <a:ext cx="760909" cy="963127"/>
          </a:xfrm>
          <a:custGeom>
            <a:avLst/>
            <a:gdLst/>
            <a:ahLst/>
            <a:cxnLst/>
            <a:rect l="l" t="t" r="r" b="b"/>
            <a:pathLst>
              <a:path w="1521818" h="1926255" extrusionOk="0">
                <a:moveTo>
                  <a:pt x="1508987" y="694254"/>
                </a:moveTo>
                <a:cubicBezTo>
                  <a:pt x="1525977" y="745071"/>
                  <a:pt x="1520709" y="799725"/>
                  <a:pt x="1521818" y="852441"/>
                </a:cubicBezTo>
                <a:cubicBezTo>
                  <a:pt x="1521264" y="909431"/>
                  <a:pt x="1519165" y="966421"/>
                  <a:pt x="1518967" y="1023371"/>
                </a:cubicBezTo>
                <a:cubicBezTo>
                  <a:pt x="1518333" y="1136678"/>
                  <a:pt x="1515799" y="1250025"/>
                  <a:pt x="1511680" y="1363253"/>
                </a:cubicBezTo>
                <a:cubicBezTo>
                  <a:pt x="1512630" y="1417037"/>
                  <a:pt x="1511442" y="1470544"/>
                  <a:pt x="1506848" y="1524170"/>
                </a:cubicBezTo>
                <a:cubicBezTo>
                  <a:pt x="1506848" y="1525080"/>
                  <a:pt x="1506927" y="1525911"/>
                  <a:pt x="1507086" y="1526703"/>
                </a:cubicBezTo>
                <a:cubicBezTo>
                  <a:pt x="1492353" y="1592083"/>
                  <a:pt x="1459878" y="1652714"/>
                  <a:pt x="1419720" y="1706221"/>
                </a:cubicBezTo>
                <a:cubicBezTo>
                  <a:pt x="1391285" y="1748014"/>
                  <a:pt x="1359167" y="1787471"/>
                  <a:pt x="1321266" y="1821111"/>
                </a:cubicBezTo>
                <a:cubicBezTo>
                  <a:pt x="1309939" y="1831005"/>
                  <a:pt x="1296712" y="1842047"/>
                  <a:pt x="1283524" y="1850833"/>
                </a:cubicBezTo>
                <a:cubicBezTo>
                  <a:pt x="1266970" y="1861756"/>
                  <a:pt x="1250257" y="1872402"/>
                  <a:pt x="1233465" y="1882969"/>
                </a:cubicBezTo>
                <a:cubicBezTo>
                  <a:pt x="1231326" y="1884314"/>
                  <a:pt x="1229624" y="1886214"/>
                  <a:pt x="1228515" y="1888351"/>
                </a:cubicBezTo>
                <a:cubicBezTo>
                  <a:pt x="1208277" y="1898324"/>
                  <a:pt x="1187842" y="1907862"/>
                  <a:pt x="1166060" y="1913799"/>
                </a:cubicBezTo>
                <a:cubicBezTo>
                  <a:pt x="1125268" y="1924405"/>
                  <a:pt x="1080477" y="1927215"/>
                  <a:pt x="1038022" y="1925988"/>
                </a:cubicBezTo>
                <a:cubicBezTo>
                  <a:pt x="993824" y="1924722"/>
                  <a:pt x="948122" y="1922031"/>
                  <a:pt x="904122" y="1915580"/>
                </a:cubicBezTo>
                <a:cubicBezTo>
                  <a:pt x="837826" y="1904973"/>
                  <a:pt x="772480" y="1888826"/>
                  <a:pt x="708600" y="1868088"/>
                </a:cubicBezTo>
                <a:cubicBezTo>
                  <a:pt x="708798" y="1862666"/>
                  <a:pt x="705907" y="1857205"/>
                  <a:pt x="699451" y="1855542"/>
                </a:cubicBezTo>
                <a:cubicBezTo>
                  <a:pt x="665551" y="1844145"/>
                  <a:pt x="634502" y="1824910"/>
                  <a:pt x="604482" y="1805755"/>
                </a:cubicBezTo>
                <a:cubicBezTo>
                  <a:pt x="551770" y="1769108"/>
                  <a:pt x="510741" y="1716194"/>
                  <a:pt x="473038" y="1664547"/>
                </a:cubicBezTo>
                <a:cubicBezTo>
                  <a:pt x="436880" y="1612781"/>
                  <a:pt x="413673" y="1551042"/>
                  <a:pt x="377079" y="1499316"/>
                </a:cubicBezTo>
                <a:cubicBezTo>
                  <a:pt x="359297" y="1474066"/>
                  <a:pt x="337594" y="1451943"/>
                  <a:pt x="317080" y="1428949"/>
                </a:cubicBezTo>
                <a:cubicBezTo>
                  <a:pt x="294110" y="1403066"/>
                  <a:pt x="276209" y="1370258"/>
                  <a:pt x="252249" y="1344731"/>
                </a:cubicBezTo>
                <a:cubicBezTo>
                  <a:pt x="185160" y="1273494"/>
                  <a:pt x="108924" y="1210290"/>
                  <a:pt x="50073" y="1131573"/>
                </a:cubicBezTo>
                <a:cubicBezTo>
                  <a:pt x="18628" y="1089820"/>
                  <a:pt x="-16421" y="1055270"/>
                  <a:pt x="8410" y="999309"/>
                </a:cubicBezTo>
                <a:cubicBezTo>
                  <a:pt x="20727" y="975603"/>
                  <a:pt x="40568" y="957279"/>
                  <a:pt x="60489" y="939905"/>
                </a:cubicBezTo>
                <a:cubicBezTo>
                  <a:pt x="85162" y="917544"/>
                  <a:pt x="113161" y="905948"/>
                  <a:pt x="142666" y="927517"/>
                </a:cubicBezTo>
                <a:cubicBezTo>
                  <a:pt x="178151" y="952450"/>
                  <a:pt x="208368" y="985417"/>
                  <a:pt x="240605" y="1014902"/>
                </a:cubicBezTo>
                <a:cubicBezTo>
                  <a:pt x="274070" y="1050798"/>
                  <a:pt x="304565" y="1088553"/>
                  <a:pt x="341951" y="1121560"/>
                </a:cubicBezTo>
                <a:cubicBezTo>
                  <a:pt x="372525" y="1145583"/>
                  <a:pt x="396960" y="1179262"/>
                  <a:pt x="434108" y="1193549"/>
                </a:cubicBezTo>
                <a:cubicBezTo>
                  <a:pt x="463533" y="1204235"/>
                  <a:pt x="497870" y="1191531"/>
                  <a:pt x="514147" y="1164975"/>
                </a:cubicBezTo>
                <a:cubicBezTo>
                  <a:pt x="528760" y="1138736"/>
                  <a:pt x="527374" y="1107273"/>
                  <a:pt x="528285" y="1078184"/>
                </a:cubicBezTo>
                <a:cubicBezTo>
                  <a:pt x="528285" y="1060652"/>
                  <a:pt x="528602" y="1043120"/>
                  <a:pt x="528404" y="1025587"/>
                </a:cubicBezTo>
                <a:cubicBezTo>
                  <a:pt x="528800" y="1025113"/>
                  <a:pt x="529077" y="1024519"/>
                  <a:pt x="529077" y="1023846"/>
                </a:cubicBezTo>
                <a:cubicBezTo>
                  <a:pt x="529236" y="1022144"/>
                  <a:pt x="529117" y="1020522"/>
                  <a:pt x="529236" y="1018780"/>
                </a:cubicBezTo>
                <a:cubicBezTo>
                  <a:pt x="532919" y="943269"/>
                  <a:pt x="535137" y="867480"/>
                  <a:pt x="535255" y="791889"/>
                </a:cubicBezTo>
                <a:cubicBezTo>
                  <a:pt x="538859" y="657488"/>
                  <a:pt x="543612" y="523166"/>
                  <a:pt x="543730" y="388686"/>
                </a:cubicBezTo>
                <a:cubicBezTo>
                  <a:pt x="543849" y="298610"/>
                  <a:pt x="547334" y="208139"/>
                  <a:pt x="566384" y="119804"/>
                </a:cubicBezTo>
                <a:cubicBezTo>
                  <a:pt x="572839" y="91626"/>
                  <a:pt x="581552" y="61944"/>
                  <a:pt x="599294" y="38633"/>
                </a:cubicBezTo>
                <a:cubicBezTo>
                  <a:pt x="630066" y="7170"/>
                  <a:pt x="675769" y="-2685"/>
                  <a:pt x="718461" y="600"/>
                </a:cubicBezTo>
                <a:cubicBezTo>
                  <a:pt x="810975" y="4162"/>
                  <a:pt x="801589" y="119250"/>
                  <a:pt x="796044" y="186055"/>
                </a:cubicBezTo>
                <a:cubicBezTo>
                  <a:pt x="791292" y="241541"/>
                  <a:pt x="789351" y="297185"/>
                  <a:pt x="786540" y="352750"/>
                </a:cubicBezTo>
                <a:cubicBezTo>
                  <a:pt x="780520" y="453195"/>
                  <a:pt x="774777" y="553719"/>
                  <a:pt x="772005" y="654282"/>
                </a:cubicBezTo>
                <a:cubicBezTo>
                  <a:pt x="771451" y="720454"/>
                  <a:pt x="772362" y="786546"/>
                  <a:pt x="770659" y="852678"/>
                </a:cubicBezTo>
                <a:cubicBezTo>
                  <a:pt x="770183" y="893363"/>
                  <a:pt x="769312" y="934087"/>
                  <a:pt x="769510" y="974811"/>
                </a:cubicBezTo>
                <a:cubicBezTo>
                  <a:pt x="770263" y="992462"/>
                  <a:pt x="795054" y="991354"/>
                  <a:pt x="795648" y="974811"/>
                </a:cubicBezTo>
                <a:cubicBezTo>
                  <a:pt x="795767" y="925974"/>
                  <a:pt x="796480" y="877216"/>
                  <a:pt x="797272" y="828379"/>
                </a:cubicBezTo>
                <a:cubicBezTo>
                  <a:pt x="797233" y="822244"/>
                  <a:pt x="797233" y="816110"/>
                  <a:pt x="797233" y="809936"/>
                </a:cubicBezTo>
                <a:cubicBezTo>
                  <a:pt x="798500" y="784449"/>
                  <a:pt x="800084" y="758922"/>
                  <a:pt x="802698" y="733475"/>
                </a:cubicBezTo>
                <a:cubicBezTo>
                  <a:pt x="804044" y="710125"/>
                  <a:pt x="809153" y="687249"/>
                  <a:pt x="812995" y="664176"/>
                </a:cubicBezTo>
                <a:cubicBezTo>
                  <a:pt x="815846" y="643478"/>
                  <a:pt x="819292" y="621276"/>
                  <a:pt x="837113" y="607780"/>
                </a:cubicBezTo>
                <a:cubicBezTo>
                  <a:pt x="862578" y="584509"/>
                  <a:pt x="897033" y="576555"/>
                  <a:pt x="930776" y="577544"/>
                </a:cubicBezTo>
                <a:cubicBezTo>
                  <a:pt x="976716" y="576119"/>
                  <a:pt x="1031764" y="593572"/>
                  <a:pt x="1043131" y="643636"/>
                </a:cubicBezTo>
                <a:cubicBezTo>
                  <a:pt x="1051368" y="677118"/>
                  <a:pt x="1048319" y="712262"/>
                  <a:pt x="1049230" y="746416"/>
                </a:cubicBezTo>
                <a:cubicBezTo>
                  <a:pt x="1049269" y="777523"/>
                  <a:pt x="1049546" y="808590"/>
                  <a:pt x="1048596" y="839658"/>
                </a:cubicBezTo>
                <a:cubicBezTo>
                  <a:pt x="1047883" y="871279"/>
                  <a:pt x="1046259" y="902901"/>
                  <a:pt x="1046101" y="934483"/>
                </a:cubicBezTo>
                <a:cubicBezTo>
                  <a:pt x="1045903" y="945802"/>
                  <a:pt x="1060556" y="951896"/>
                  <a:pt x="1068398" y="943704"/>
                </a:cubicBezTo>
                <a:cubicBezTo>
                  <a:pt x="1070893" y="941211"/>
                  <a:pt x="1072081" y="937926"/>
                  <a:pt x="1072200" y="934483"/>
                </a:cubicBezTo>
                <a:cubicBezTo>
                  <a:pt x="1072675" y="919879"/>
                  <a:pt x="1072715" y="905315"/>
                  <a:pt x="1073269" y="890711"/>
                </a:cubicBezTo>
                <a:cubicBezTo>
                  <a:pt x="1073507" y="884894"/>
                  <a:pt x="1073705" y="879076"/>
                  <a:pt x="1073903" y="873298"/>
                </a:cubicBezTo>
                <a:cubicBezTo>
                  <a:pt x="1073903" y="873258"/>
                  <a:pt x="1073903" y="873258"/>
                  <a:pt x="1073903" y="873219"/>
                </a:cubicBezTo>
                <a:cubicBezTo>
                  <a:pt x="1073982" y="871715"/>
                  <a:pt x="1074021" y="870250"/>
                  <a:pt x="1074101" y="868747"/>
                </a:cubicBezTo>
                <a:cubicBezTo>
                  <a:pt x="1077269" y="783024"/>
                  <a:pt x="1079249" y="696748"/>
                  <a:pt x="1098140" y="612727"/>
                </a:cubicBezTo>
                <a:cubicBezTo>
                  <a:pt x="1106932" y="599153"/>
                  <a:pt x="1121862" y="589575"/>
                  <a:pt x="1137823" y="586963"/>
                </a:cubicBezTo>
                <a:cubicBezTo>
                  <a:pt x="1165545" y="582808"/>
                  <a:pt x="1194456" y="576950"/>
                  <a:pt x="1222376" y="581779"/>
                </a:cubicBezTo>
                <a:cubicBezTo>
                  <a:pt x="1267287" y="588784"/>
                  <a:pt x="1285266" y="620445"/>
                  <a:pt x="1289108" y="663029"/>
                </a:cubicBezTo>
                <a:cubicBezTo>
                  <a:pt x="1290177" y="672408"/>
                  <a:pt x="1290969" y="681907"/>
                  <a:pt x="1291524" y="691445"/>
                </a:cubicBezTo>
                <a:cubicBezTo>
                  <a:pt x="1286692" y="722235"/>
                  <a:pt x="1288474" y="756152"/>
                  <a:pt x="1288316" y="781085"/>
                </a:cubicBezTo>
                <a:cubicBezTo>
                  <a:pt x="1289227" y="813142"/>
                  <a:pt x="1288870" y="845199"/>
                  <a:pt x="1288950" y="877255"/>
                </a:cubicBezTo>
                <a:cubicBezTo>
                  <a:pt x="1288950" y="877414"/>
                  <a:pt x="1288950" y="877532"/>
                  <a:pt x="1288950" y="877691"/>
                </a:cubicBezTo>
                <a:cubicBezTo>
                  <a:pt x="1288910" y="880857"/>
                  <a:pt x="1288831" y="884023"/>
                  <a:pt x="1288752" y="887189"/>
                </a:cubicBezTo>
                <a:cubicBezTo>
                  <a:pt x="1288554" y="901714"/>
                  <a:pt x="1288554" y="916278"/>
                  <a:pt x="1288554" y="930842"/>
                </a:cubicBezTo>
                <a:cubicBezTo>
                  <a:pt x="1288989" y="937768"/>
                  <a:pt x="1287009" y="945960"/>
                  <a:pt x="1290732" y="952055"/>
                </a:cubicBezTo>
                <a:cubicBezTo>
                  <a:pt x="1290771" y="952371"/>
                  <a:pt x="1290771" y="952727"/>
                  <a:pt x="1290771" y="953044"/>
                </a:cubicBezTo>
                <a:cubicBezTo>
                  <a:pt x="1291088" y="955102"/>
                  <a:pt x="1292791" y="956052"/>
                  <a:pt x="1294415" y="955973"/>
                </a:cubicBezTo>
                <a:cubicBezTo>
                  <a:pt x="1294415" y="955973"/>
                  <a:pt x="1294415" y="955973"/>
                  <a:pt x="1294454" y="955973"/>
                </a:cubicBezTo>
                <a:cubicBezTo>
                  <a:pt x="1302454" y="961474"/>
                  <a:pt x="1314850" y="955339"/>
                  <a:pt x="1314692" y="945089"/>
                </a:cubicBezTo>
                <a:cubicBezTo>
                  <a:pt x="1315009" y="927122"/>
                  <a:pt x="1314652" y="909075"/>
                  <a:pt x="1314930" y="891147"/>
                </a:cubicBezTo>
                <a:cubicBezTo>
                  <a:pt x="1315682" y="851333"/>
                  <a:pt x="1315880" y="811638"/>
                  <a:pt x="1317623" y="771864"/>
                </a:cubicBezTo>
                <a:cubicBezTo>
                  <a:pt x="1317662" y="746693"/>
                  <a:pt x="1319484" y="716496"/>
                  <a:pt x="1318058" y="686775"/>
                </a:cubicBezTo>
                <a:cubicBezTo>
                  <a:pt x="1321187" y="670865"/>
                  <a:pt x="1327088" y="656261"/>
                  <a:pt x="1340553" y="646684"/>
                </a:cubicBezTo>
                <a:cubicBezTo>
                  <a:pt x="1375206" y="623136"/>
                  <a:pt x="1419602" y="623650"/>
                  <a:pt x="1458057" y="636988"/>
                </a:cubicBezTo>
                <a:cubicBezTo>
                  <a:pt x="1484314" y="644824"/>
                  <a:pt x="1500710" y="669282"/>
                  <a:pt x="1508987" y="694254"/>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59" name="Google Shape;159;p25"/>
          <p:cNvGrpSpPr/>
          <p:nvPr/>
        </p:nvGrpSpPr>
        <p:grpSpPr>
          <a:xfrm rot="-570452">
            <a:off x="3874695" y="211594"/>
            <a:ext cx="1563317" cy="604055"/>
            <a:chOff x="7748544" y="423348"/>
            <a:chExt cx="3126202" cy="1207943"/>
          </a:xfrm>
        </p:grpSpPr>
        <p:sp>
          <p:nvSpPr>
            <p:cNvPr id="160" name="Google Shape;160;p25"/>
            <p:cNvSpPr/>
            <p:nvPr/>
          </p:nvSpPr>
          <p:spPr>
            <a:xfrm>
              <a:off x="7748544" y="423348"/>
              <a:ext cx="1112395" cy="1207943"/>
            </a:xfrm>
            <a:custGeom>
              <a:avLst/>
              <a:gdLst/>
              <a:ahLst/>
              <a:cxnLst/>
              <a:rect l="l" t="t" r="r" b="b"/>
              <a:pathLst>
                <a:path w="1112395" h="1207943" extrusionOk="0">
                  <a:moveTo>
                    <a:pt x="1100541" y="248497"/>
                  </a:moveTo>
                  <a:cubicBezTo>
                    <a:pt x="1100103" y="187524"/>
                    <a:pt x="1101416" y="126550"/>
                    <a:pt x="1099040" y="65577"/>
                  </a:cubicBezTo>
                  <a:cubicBezTo>
                    <a:pt x="1097915" y="51847"/>
                    <a:pt x="1102479" y="36244"/>
                    <a:pt x="1094413" y="24075"/>
                  </a:cubicBezTo>
                  <a:cubicBezTo>
                    <a:pt x="1080470" y="3792"/>
                    <a:pt x="1052208" y="1482"/>
                    <a:pt x="1029636" y="109"/>
                  </a:cubicBezTo>
                  <a:cubicBezTo>
                    <a:pt x="971549" y="-3323"/>
                    <a:pt x="962921" y="74813"/>
                    <a:pt x="953354" y="117626"/>
                  </a:cubicBezTo>
                  <a:cubicBezTo>
                    <a:pt x="926343" y="259669"/>
                    <a:pt x="911399" y="403646"/>
                    <a:pt x="911774" y="548310"/>
                  </a:cubicBezTo>
                  <a:cubicBezTo>
                    <a:pt x="913400" y="612030"/>
                    <a:pt x="919965" y="675562"/>
                    <a:pt x="917027" y="739407"/>
                  </a:cubicBezTo>
                  <a:cubicBezTo>
                    <a:pt x="916214" y="786214"/>
                    <a:pt x="915901" y="833332"/>
                    <a:pt x="906522" y="879390"/>
                  </a:cubicBezTo>
                  <a:cubicBezTo>
                    <a:pt x="892391" y="833582"/>
                    <a:pt x="882137" y="786650"/>
                    <a:pt x="864442" y="742028"/>
                  </a:cubicBezTo>
                  <a:cubicBezTo>
                    <a:pt x="855501" y="717688"/>
                    <a:pt x="844121" y="694223"/>
                    <a:pt x="835930" y="669633"/>
                  </a:cubicBezTo>
                  <a:cubicBezTo>
                    <a:pt x="817735" y="610532"/>
                    <a:pt x="798914" y="551556"/>
                    <a:pt x="775029" y="494514"/>
                  </a:cubicBezTo>
                  <a:cubicBezTo>
                    <a:pt x="759711" y="461250"/>
                    <a:pt x="750457" y="424304"/>
                    <a:pt x="728385" y="394659"/>
                  </a:cubicBezTo>
                  <a:cubicBezTo>
                    <a:pt x="694433" y="353969"/>
                    <a:pt x="614149" y="369446"/>
                    <a:pt x="566442" y="371942"/>
                  </a:cubicBezTo>
                  <a:cubicBezTo>
                    <a:pt x="533991" y="374314"/>
                    <a:pt x="510544" y="436036"/>
                    <a:pt x="500852" y="463184"/>
                  </a:cubicBezTo>
                  <a:cubicBezTo>
                    <a:pt x="458272" y="604853"/>
                    <a:pt x="424883" y="749704"/>
                    <a:pt x="410627" y="897114"/>
                  </a:cubicBezTo>
                  <a:cubicBezTo>
                    <a:pt x="388680" y="854239"/>
                    <a:pt x="381427" y="805435"/>
                    <a:pt x="368171" y="759440"/>
                  </a:cubicBezTo>
                  <a:cubicBezTo>
                    <a:pt x="356291" y="700339"/>
                    <a:pt x="340410" y="642298"/>
                    <a:pt x="326029" y="583821"/>
                  </a:cubicBezTo>
                  <a:cubicBezTo>
                    <a:pt x="294453" y="463372"/>
                    <a:pt x="262752" y="342922"/>
                    <a:pt x="232114" y="222223"/>
                  </a:cubicBezTo>
                  <a:cubicBezTo>
                    <a:pt x="223673" y="179535"/>
                    <a:pt x="217170" y="136348"/>
                    <a:pt x="204790" y="94597"/>
                  </a:cubicBezTo>
                  <a:cubicBezTo>
                    <a:pt x="188283" y="36806"/>
                    <a:pt x="95682" y="39302"/>
                    <a:pt x="47849" y="47291"/>
                  </a:cubicBezTo>
                  <a:cubicBezTo>
                    <a:pt x="30967" y="50099"/>
                    <a:pt x="12710" y="55841"/>
                    <a:pt x="5394" y="72816"/>
                  </a:cubicBezTo>
                  <a:cubicBezTo>
                    <a:pt x="1643" y="82427"/>
                    <a:pt x="-4172" y="98404"/>
                    <a:pt x="4581" y="106642"/>
                  </a:cubicBezTo>
                  <a:cubicBezTo>
                    <a:pt x="1955" y="167927"/>
                    <a:pt x="22214" y="227653"/>
                    <a:pt x="30967" y="287815"/>
                  </a:cubicBezTo>
                  <a:cubicBezTo>
                    <a:pt x="55040" y="491456"/>
                    <a:pt x="107562" y="690728"/>
                    <a:pt x="172214" y="884945"/>
                  </a:cubicBezTo>
                  <a:cubicBezTo>
                    <a:pt x="195849" y="956652"/>
                    <a:pt x="211543" y="1031044"/>
                    <a:pt x="241055" y="1100693"/>
                  </a:cubicBezTo>
                  <a:cubicBezTo>
                    <a:pt x="268192" y="1175895"/>
                    <a:pt x="305958" y="1201421"/>
                    <a:pt x="385554" y="1207350"/>
                  </a:cubicBezTo>
                  <a:cubicBezTo>
                    <a:pt x="450456" y="1212717"/>
                    <a:pt x="478405" y="1181450"/>
                    <a:pt x="500102" y="1124720"/>
                  </a:cubicBezTo>
                  <a:cubicBezTo>
                    <a:pt x="525237" y="1060938"/>
                    <a:pt x="533428" y="992975"/>
                    <a:pt x="551498" y="926696"/>
                  </a:cubicBezTo>
                  <a:cubicBezTo>
                    <a:pt x="565567" y="858608"/>
                    <a:pt x="575508" y="789459"/>
                    <a:pt x="594641" y="722494"/>
                  </a:cubicBezTo>
                  <a:cubicBezTo>
                    <a:pt x="606646" y="679556"/>
                    <a:pt x="622465" y="637555"/>
                    <a:pt x="630719" y="593619"/>
                  </a:cubicBezTo>
                  <a:cubicBezTo>
                    <a:pt x="686930" y="722556"/>
                    <a:pt x="690932" y="865847"/>
                    <a:pt x="733950" y="999215"/>
                  </a:cubicBezTo>
                  <a:cubicBezTo>
                    <a:pt x="743766" y="1028922"/>
                    <a:pt x="751207" y="1059378"/>
                    <a:pt x="763087" y="1088398"/>
                  </a:cubicBezTo>
                  <a:cubicBezTo>
                    <a:pt x="769214" y="1105997"/>
                    <a:pt x="779219" y="1122161"/>
                    <a:pt x="794600" y="1133145"/>
                  </a:cubicBezTo>
                  <a:cubicBezTo>
                    <a:pt x="843371" y="1170279"/>
                    <a:pt x="910086" y="1160730"/>
                    <a:pt x="964922" y="1143692"/>
                  </a:cubicBezTo>
                  <a:cubicBezTo>
                    <a:pt x="989432" y="1133520"/>
                    <a:pt x="1022571" y="1135330"/>
                    <a:pt x="1034638" y="1107183"/>
                  </a:cubicBezTo>
                  <a:cubicBezTo>
                    <a:pt x="1058711" y="1061500"/>
                    <a:pt x="1065151" y="1010075"/>
                    <a:pt x="1073217" y="959835"/>
                  </a:cubicBezTo>
                  <a:cubicBezTo>
                    <a:pt x="1087973" y="903418"/>
                    <a:pt x="1093350" y="845315"/>
                    <a:pt x="1097852" y="787337"/>
                  </a:cubicBezTo>
                  <a:cubicBezTo>
                    <a:pt x="1104167" y="723368"/>
                    <a:pt x="1109732" y="659336"/>
                    <a:pt x="1112171" y="595117"/>
                  </a:cubicBezTo>
                  <a:cubicBezTo>
                    <a:pt x="1113609" y="545564"/>
                    <a:pt x="1107669" y="496074"/>
                    <a:pt x="1107982" y="446521"/>
                  </a:cubicBezTo>
                  <a:cubicBezTo>
                    <a:pt x="1107982" y="379931"/>
                    <a:pt x="1101604" y="315462"/>
                    <a:pt x="1100541" y="24849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1" name="Google Shape;161;p25"/>
            <p:cNvSpPr/>
            <p:nvPr/>
          </p:nvSpPr>
          <p:spPr>
            <a:xfrm>
              <a:off x="8996694" y="436568"/>
              <a:ext cx="827092" cy="1067327"/>
            </a:xfrm>
            <a:custGeom>
              <a:avLst/>
              <a:gdLst/>
              <a:ahLst/>
              <a:cxnLst/>
              <a:rect l="l" t="t" r="r" b="b"/>
              <a:pathLst>
                <a:path w="827092" h="1067327" extrusionOk="0">
                  <a:moveTo>
                    <a:pt x="746391" y="245138"/>
                  </a:moveTo>
                  <a:cubicBezTo>
                    <a:pt x="711876" y="158764"/>
                    <a:pt x="654540" y="78506"/>
                    <a:pt x="576257" y="26832"/>
                  </a:cubicBezTo>
                  <a:cubicBezTo>
                    <a:pt x="556248" y="16097"/>
                    <a:pt x="537553" y="5675"/>
                    <a:pt x="514481" y="2804"/>
                  </a:cubicBezTo>
                  <a:cubicBezTo>
                    <a:pt x="504102" y="3116"/>
                    <a:pt x="488845" y="-4872"/>
                    <a:pt x="481280" y="4801"/>
                  </a:cubicBezTo>
                  <a:cubicBezTo>
                    <a:pt x="413564" y="-9241"/>
                    <a:pt x="345660" y="13164"/>
                    <a:pt x="280946" y="31325"/>
                  </a:cubicBezTo>
                  <a:cubicBezTo>
                    <a:pt x="256685" y="37379"/>
                    <a:pt x="235551" y="51046"/>
                    <a:pt x="216418" y="66711"/>
                  </a:cubicBezTo>
                  <a:cubicBezTo>
                    <a:pt x="189845" y="88554"/>
                    <a:pt x="163646" y="111021"/>
                    <a:pt x="140949" y="136921"/>
                  </a:cubicBezTo>
                  <a:cubicBezTo>
                    <a:pt x="82425" y="207631"/>
                    <a:pt x="30590" y="288076"/>
                    <a:pt x="10645" y="378631"/>
                  </a:cubicBezTo>
                  <a:cubicBezTo>
                    <a:pt x="5205" y="413143"/>
                    <a:pt x="6768" y="448342"/>
                    <a:pt x="3704" y="483042"/>
                  </a:cubicBezTo>
                  <a:cubicBezTo>
                    <a:pt x="-9614" y="648800"/>
                    <a:pt x="9332" y="833094"/>
                    <a:pt x="121003" y="964527"/>
                  </a:cubicBezTo>
                  <a:cubicBezTo>
                    <a:pt x="152579" y="998353"/>
                    <a:pt x="195660" y="1019634"/>
                    <a:pt x="236739" y="1039855"/>
                  </a:cubicBezTo>
                  <a:cubicBezTo>
                    <a:pt x="278257" y="1057080"/>
                    <a:pt x="323713" y="1061636"/>
                    <a:pt x="368045" y="1065942"/>
                  </a:cubicBezTo>
                  <a:cubicBezTo>
                    <a:pt x="444827" y="1071808"/>
                    <a:pt x="522985" y="1059077"/>
                    <a:pt x="593264" y="1027186"/>
                  </a:cubicBezTo>
                  <a:cubicBezTo>
                    <a:pt x="664794" y="989990"/>
                    <a:pt x="718441" y="926770"/>
                    <a:pt x="754957" y="855998"/>
                  </a:cubicBezTo>
                  <a:cubicBezTo>
                    <a:pt x="784032" y="807194"/>
                    <a:pt x="799788" y="751837"/>
                    <a:pt x="814107" y="697229"/>
                  </a:cubicBezTo>
                  <a:cubicBezTo>
                    <a:pt x="833365" y="609919"/>
                    <a:pt x="829175" y="518677"/>
                    <a:pt x="814732" y="430930"/>
                  </a:cubicBezTo>
                  <a:cubicBezTo>
                    <a:pt x="804853" y="364776"/>
                    <a:pt x="774465" y="304989"/>
                    <a:pt x="746391" y="245138"/>
                  </a:cubicBezTo>
                  <a:close/>
                  <a:moveTo>
                    <a:pt x="163146" y="483478"/>
                  </a:moveTo>
                  <a:cubicBezTo>
                    <a:pt x="170524" y="410959"/>
                    <a:pt x="196910" y="339064"/>
                    <a:pt x="233738" y="276031"/>
                  </a:cubicBezTo>
                  <a:cubicBezTo>
                    <a:pt x="267002" y="206008"/>
                    <a:pt x="322213" y="154271"/>
                    <a:pt x="397182" y="131429"/>
                  </a:cubicBezTo>
                  <a:cubicBezTo>
                    <a:pt x="403684" y="135111"/>
                    <a:pt x="411688" y="132303"/>
                    <a:pt x="418878" y="133489"/>
                  </a:cubicBezTo>
                  <a:cubicBezTo>
                    <a:pt x="434510" y="134612"/>
                    <a:pt x="451392" y="135985"/>
                    <a:pt x="467274" y="137795"/>
                  </a:cubicBezTo>
                  <a:cubicBezTo>
                    <a:pt x="511042" y="153335"/>
                    <a:pt x="548933" y="183478"/>
                    <a:pt x="576569" y="220487"/>
                  </a:cubicBezTo>
                  <a:cubicBezTo>
                    <a:pt x="643097" y="304739"/>
                    <a:pt x="668295" y="382189"/>
                    <a:pt x="667107" y="489345"/>
                  </a:cubicBezTo>
                  <a:cubicBezTo>
                    <a:pt x="665794" y="605238"/>
                    <a:pt x="635657" y="712894"/>
                    <a:pt x="570630" y="809940"/>
                  </a:cubicBezTo>
                  <a:cubicBezTo>
                    <a:pt x="553247" y="837150"/>
                    <a:pt x="523735" y="854188"/>
                    <a:pt x="493785" y="864985"/>
                  </a:cubicBezTo>
                  <a:cubicBezTo>
                    <a:pt x="467149" y="876343"/>
                    <a:pt x="439199" y="886953"/>
                    <a:pt x="409749" y="885393"/>
                  </a:cubicBezTo>
                  <a:cubicBezTo>
                    <a:pt x="292075" y="885330"/>
                    <a:pt x="221045" y="790281"/>
                    <a:pt x="182717" y="689553"/>
                  </a:cubicBezTo>
                  <a:cubicBezTo>
                    <a:pt x="162583" y="623025"/>
                    <a:pt x="159895" y="552503"/>
                    <a:pt x="163146" y="4834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2" name="Google Shape;162;p25"/>
            <p:cNvSpPr/>
            <p:nvPr/>
          </p:nvSpPr>
          <p:spPr>
            <a:xfrm>
              <a:off x="9889211" y="487593"/>
              <a:ext cx="985535" cy="1035449"/>
            </a:xfrm>
            <a:custGeom>
              <a:avLst/>
              <a:gdLst/>
              <a:ahLst/>
              <a:cxnLst/>
              <a:rect l="l" t="t" r="r" b="b"/>
              <a:pathLst>
                <a:path w="985535" h="1035449" extrusionOk="0">
                  <a:moveTo>
                    <a:pt x="908128" y="103558"/>
                  </a:moveTo>
                  <a:cubicBezTo>
                    <a:pt x="869112" y="92636"/>
                    <a:pt x="854731" y="119909"/>
                    <a:pt x="842288" y="151176"/>
                  </a:cubicBezTo>
                  <a:cubicBezTo>
                    <a:pt x="825656" y="191617"/>
                    <a:pt x="812838" y="233493"/>
                    <a:pt x="798770" y="274808"/>
                  </a:cubicBezTo>
                  <a:cubicBezTo>
                    <a:pt x="781888" y="319742"/>
                    <a:pt x="766256" y="366362"/>
                    <a:pt x="751875" y="412358"/>
                  </a:cubicBezTo>
                  <a:cubicBezTo>
                    <a:pt x="737932" y="449491"/>
                    <a:pt x="724989" y="486811"/>
                    <a:pt x="714485" y="525131"/>
                  </a:cubicBezTo>
                  <a:cubicBezTo>
                    <a:pt x="694101" y="597338"/>
                    <a:pt x="677281" y="669920"/>
                    <a:pt x="651521" y="740567"/>
                  </a:cubicBezTo>
                  <a:cubicBezTo>
                    <a:pt x="631387" y="654754"/>
                    <a:pt x="631137" y="563699"/>
                    <a:pt x="615506" y="476764"/>
                  </a:cubicBezTo>
                  <a:cubicBezTo>
                    <a:pt x="611316" y="450614"/>
                    <a:pt x="607815" y="424340"/>
                    <a:pt x="602750" y="398315"/>
                  </a:cubicBezTo>
                  <a:cubicBezTo>
                    <a:pt x="601000" y="373102"/>
                    <a:pt x="584305" y="360059"/>
                    <a:pt x="560983" y="354192"/>
                  </a:cubicBezTo>
                  <a:cubicBezTo>
                    <a:pt x="527594" y="346142"/>
                    <a:pt x="493642" y="340088"/>
                    <a:pt x="459815" y="334097"/>
                  </a:cubicBezTo>
                  <a:cubicBezTo>
                    <a:pt x="424863" y="325547"/>
                    <a:pt x="401666" y="331975"/>
                    <a:pt x="379032" y="360558"/>
                  </a:cubicBezTo>
                  <a:cubicBezTo>
                    <a:pt x="348394" y="402622"/>
                    <a:pt x="319131" y="446058"/>
                    <a:pt x="293120" y="491055"/>
                  </a:cubicBezTo>
                  <a:cubicBezTo>
                    <a:pt x="256668" y="562264"/>
                    <a:pt x="239848" y="641211"/>
                    <a:pt x="200957" y="711671"/>
                  </a:cubicBezTo>
                  <a:cubicBezTo>
                    <a:pt x="207272" y="649824"/>
                    <a:pt x="201144" y="587789"/>
                    <a:pt x="202207" y="525817"/>
                  </a:cubicBezTo>
                  <a:cubicBezTo>
                    <a:pt x="204833" y="496298"/>
                    <a:pt x="210148" y="466841"/>
                    <a:pt x="211023" y="437134"/>
                  </a:cubicBezTo>
                  <a:cubicBezTo>
                    <a:pt x="212337" y="382776"/>
                    <a:pt x="210586" y="328168"/>
                    <a:pt x="207772" y="273809"/>
                  </a:cubicBezTo>
                  <a:cubicBezTo>
                    <a:pt x="201207" y="226316"/>
                    <a:pt x="200206" y="178511"/>
                    <a:pt x="198018" y="130643"/>
                  </a:cubicBezTo>
                  <a:cubicBezTo>
                    <a:pt x="196955" y="110111"/>
                    <a:pt x="196330" y="89516"/>
                    <a:pt x="197455" y="69045"/>
                  </a:cubicBezTo>
                  <a:cubicBezTo>
                    <a:pt x="198143" y="53069"/>
                    <a:pt x="205396" y="34533"/>
                    <a:pt x="192453" y="21490"/>
                  </a:cubicBezTo>
                  <a:cubicBezTo>
                    <a:pt x="167130" y="-3973"/>
                    <a:pt x="126613" y="-353"/>
                    <a:pt x="93474" y="957"/>
                  </a:cubicBezTo>
                  <a:cubicBezTo>
                    <a:pt x="80594" y="2580"/>
                    <a:pt x="73591" y="15124"/>
                    <a:pt x="66025" y="24236"/>
                  </a:cubicBezTo>
                  <a:cubicBezTo>
                    <a:pt x="52144" y="22051"/>
                    <a:pt x="49893" y="76098"/>
                    <a:pt x="46642" y="87581"/>
                  </a:cubicBezTo>
                  <a:cubicBezTo>
                    <a:pt x="33887" y="174267"/>
                    <a:pt x="31698" y="262139"/>
                    <a:pt x="26884" y="349324"/>
                  </a:cubicBezTo>
                  <a:cubicBezTo>
                    <a:pt x="26821" y="349262"/>
                    <a:pt x="26884" y="349012"/>
                    <a:pt x="26884" y="348763"/>
                  </a:cubicBezTo>
                  <a:cubicBezTo>
                    <a:pt x="26884" y="348451"/>
                    <a:pt x="26946" y="348076"/>
                    <a:pt x="26946" y="347702"/>
                  </a:cubicBezTo>
                  <a:cubicBezTo>
                    <a:pt x="19318" y="437383"/>
                    <a:pt x="10189" y="526940"/>
                    <a:pt x="7563" y="616997"/>
                  </a:cubicBezTo>
                  <a:cubicBezTo>
                    <a:pt x="2749" y="704120"/>
                    <a:pt x="-2003" y="791617"/>
                    <a:pt x="873" y="878865"/>
                  </a:cubicBezTo>
                  <a:cubicBezTo>
                    <a:pt x="-3692" y="976660"/>
                    <a:pt x="107480" y="1006741"/>
                    <a:pt x="186451" y="1011796"/>
                  </a:cubicBezTo>
                  <a:cubicBezTo>
                    <a:pt x="266609" y="1021470"/>
                    <a:pt x="287180" y="960371"/>
                    <a:pt x="309940" y="897837"/>
                  </a:cubicBezTo>
                  <a:cubicBezTo>
                    <a:pt x="332574" y="836364"/>
                    <a:pt x="361024" y="777201"/>
                    <a:pt x="382470" y="715228"/>
                  </a:cubicBezTo>
                  <a:cubicBezTo>
                    <a:pt x="399540" y="664615"/>
                    <a:pt x="415672" y="613377"/>
                    <a:pt x="437806" y="564698"/>
                  </a:cubicBezTo>
                  <a:cubicBezTo>
                    <a:pt x="443371" y="594904"/>
                    <a:pt x="443996" y="625672"/>
                    <a:pt x="444934" y="656314"/>
                  </a:cubicBezTo>
                  <a:cubicBezTo>
                    <a:pt x="445622" y="699314"/>
                    <a:pt x="452875" y="741752"/>
                    <a:pt x="456689" y="784565"/>
                  </a:cubicBezTo>
                  <a:cubicBezTo>
                    <a:pt x="458627" y="843666"/>
                    <a:pt x="465193" y="902456"/>
                    <a:pt x="479949" y="959872"/>
                  </a:cubicBezTo>
                  <a:cubicBezTo>
                    <a:pt x="491266" y="1001811"/>
                    <a:pt x="540349" y="1010423"/>
                    <a:pt x="576990" y="1018287"/>
                  </a:cubicBezTo>
                  <a:cubicBezTo>
                    <a:pt x="608878" y="1025651"/>
                    <a:pt x="640704" y="1035075"/>
                    <a:pt x="673655" y="1035449"/>
                  </a:cubicBezTo>
                  <a:cubicBezTo>
                    <a:pt x="708107" y="1035449"/>
                    <a:pt x="731679" y="1004682"/>
                    <a:pt x="743372" y="975412"/>
                  </a:cubicBezTo>
                  <a:cubicBezTo>
                    <a:pt x="756627" y="946142"/>
                    <a:pt x="768007" y="916123"/>
                    <a:pt x="777824" y="885543"/>
                  </a:cubicBezTo>
                  <a:cubicBezTo>
                    <a:pt x="792580" y="845226"/>
                    <a:pt x="814214" y="807531"/>
                    <a:pt x="825219" y="765842"/>
                  </a:cubicBezTo>
                  <a:cubicBezTo>
                    <a:pt x="839850" y="712919"/>
                    <a:pt x="855731" y="660433"/>
                    <a:pt x="869987" y="607386"/>
                  </a:cubicBezTo>
                  <a:cubicBezTo>
                    <a:pt x="898749" y="524194"/>
                    <a:pt x="924010" y="439693"/>
                    <a:pt x="944894" y="354255"/>
                  </a:cubicBezTo>
                  <a:cubicBezTo>
                    <a:pt x="954898" y="286478"/>
                    <a:pt x="973343" y="220887"/>
                    <a:pt x="985536" y="153485"/>
                  </a:cubicBezTo>
                  <a:cubicBezTo>
                    <a:pt x="982785" y="118349"/>
                    <a:pt x="936515" y="109299"/>
                    <a:pt x="908128" y="10355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grpSp>
        <p:nvGrpSpPr>
          <p:cNvPr id="163" name="Google Shape;163;p25"/>
          <p:cNvGrpSpPr/>
          <p:nvPr/>
        </p:nvGrpSpPr>
        <p:grpSpPr>
          <a:xfrm rot="-570452">
            <a:off x="3874695" y="211594"/>
            <a:ext cx="1563317" cy="604055"/>
            <a:chOff x="7748544" y="423348"/>
            <a:chExt cx="3126202" cy="1207943"/>
          </a:xfrm>
        </p:grpSpPr>
        <p:sp>
          <p:nvSpPr>
            <p:cNvPr id="164" name="Google Shape;164;p25"/>
            <p:cNvSpPr/>
            <p:nvPr/>
          </p:nvSpPr>
          <p:spPr>
            <a:xfrm>
              <a:off x="7748544" y="423348"/>
              <a:ext cx="1112395" cy="1207943"/>
            </a:xfrm>
            <a:custGeom>
              <a:avLst/>
              <a:gdLst/>
              <a:ahLst/>
              <a:cxnLst/>
              <a:rect l="l" t="t" r="r" b="b"/>
              <a:pathLst>
                <a:path w="1112395" h="1207943" extrusionOk="0">
                  <a:moveTo>
                    <a:pt x="385554" y="1207350"/>
                  </a:moveTo>
                  <a:cubicBezTo>
                    <a:pt x="305958" y="1201421"/>
                    <a:pt x="268192" y="1175895"/>
                    <a:pt x="241055" y="1100693"/>
                  </a:cubicBezTo>
                  <a:cubicBezTo>
                    <a:pt x="211543" y="1031044"/>
                    <a:pt x="195849" y="956652"/>
                    <a:pt x="172214" y="884945"/>
                  </a:cubicBezTo>
                  <a:cubicBezTo>
                    <a:pt x="107562" y="690728"/>
                    <a:pt x="55040" y="491456"/>
                    <a:pt x="30967" y="287815"/>
                  </a:cubicBezTo>
                  <a:cubicBezTo>
                    <a:pt x="22214" y="227653"/>
                    <a:pt x="1955" y="167927"/>
                    <a:pt x="4581" y="106642"/>
                  </a:cubicBezTo>
                  <a:cubicBezTo>
                    <a:pt x="-4172" y="98404"/>
                    <a:pt x="1643" y="82427"/>
                    <a:pt x="5394" y="72816"/>
                  </a:cubicBezTo>
                  <a:cubicBezTo>
                    <a:pt x="12710" y="55841"/>
                    <a:pt x="30967" y="50099"/>
                    <a:pt x="47849" y="47291"/>
                  </a:cubicBezTo>
                  <a:cubicBezTo>
                    <a:pt x="95682" y="39302"/>
                    <a:pt x="188283" y="36806"/>
                    <a:pt x="204790" y="94597"/>
                  </a:cubicBezTo>
                  <a:cubicBezTo>
                    <a:pt x="217170" y="136348"/>
                    <a:pt x="223673" y="179535"/>
                    <a:pt x="232114" y="222223"/>
                  </a:cubicBezTo>
                  <a:cubicBezTo>
                    <a:pt x="262752" y="342922"/>
                    <a:pt x="294453" y="463372"/>
                    <a:pt x="326029" y="583821"/>
                  </a:cubicBezTo>
                  <a:cubicBezTo>
                    <a:pt x="340410" y="642298"/>
                    <a:pt x="356291" y="700339"/>
                    <a:pt x="368171" y="759440"/>
                  </a:cubicBezTo>
                  <a:cubicBezTo>
                    <a:pt x="381427" y="805435"/>
                    <a:pt x="388680" y="854239"/>
                    <a:pt x="410627" y="897114"/>
                  </a:cubicBezTo>
                  <a:cubicBezTo>
                    <a:pt x="424883" y="749704"/>
                    <a:pt x="458272" y="604853"/>
                    <a:pt x="500852" y="463184"/>
                  </a:cubicBezTo>
                  <a:cubicBezTo>
                    <a:pt x="510544" y="436036"/>
                    <a:pt x="533991" y="374314"/>
                    <a:pt x="566442" y="371942"/>
                  </a:cubicBezTo>
                  <a:cubicBezTo>
                    <a:pt x="614149" y="369446"/>
                    <a:pt x="694433" y="353969"/>
                    <a:pt x="728385" y="394659"/>
                  </a:cubicBezTo>
                  <a:cubicBezTo>
                    <a:pt x="750457" y="424304"/>
                    <a:pt x="759711" y="461250"/>
                    <a:pt x="775029" y="494514"/>
                  </a:cubicBezTo>
                  <a:cubicBezTo>
                    <a:pt x="798914" y="551556"/>
                    <a:pt x="817735" y="610532"/>
                    <a:pt x="835930" y="669633"/>
                  </a:cubicBezTo>
                  <a:cubicBezTo>
                    <a:pt x="844121" y="694223"/>
                    <a:pt x="855501" y="717688"/>
                    <a:pt x="864442" y="742028"/>
                  </a:cubicBezTo>
                  <a:cubicBezTo>
                    <a:pt x="882137" y="786650"/>
                    <a:pt x="892391" y="833582"/>
                    <a:pt x="906522" y="879390"/>
                  </a:cubicBezTo>
                  <a:cubicBezTo>
                    <a:pt x="915901" y="833332"/>
                    <a:pt x="916214" y="786214"/>
                    <a:pt x="917027" y="739407"/>
                  </a:cubicBezTo>
                  <a:cubicBezTo>
                    <a:pt x="919965" y="675562"/>
                    <a:pt x="913400" y="612030"/>
                    <a:pt x="911774" y="548310"/>
                  </a:cubicBezTo>
                  <a:cubicBezTo>
                    <a:pt x="911399" y="403646"/>
                    <a:pt x="926343" y="259669"/>
                    <a:pt x="953354" y="117626"/>
                  </a:cubicBezTo>
                  <a:cubicBezTo>
                    <a:pt x="962921" y="74813"/>
                    <a:pt x="971549" y="-3323"/>
                    <a:pt x="1029636" y="109"/>
                  </a:cubicBezTo>
                  <a:cubicBezTo>
                    <a:pt x="1052208" y="1482"/>
                    <a:pt x="1080470" y="3792"/>
                    <a:pt x="1094413" y="24075"/>
                  </a:cubicBezTo>
                  <a:cubicBezTo>
                    <a:pt x="1102479" y="36244"/>
                    <a:pt x="1097915" y="51847"/>
                    <a:pt x="1099040" y="65577"/>
                  </a:cubicBezTo>
                  <a:cubicBezTo>
                    <a:pt x="1101416" y="126550"/>
                    <a:pt x="1100103" y="187524"/>
                    <a:pt x="1100541" y="248497"/>
                  </a:cubicBezTo>
                  <a:cubicBezTo>
                    <a:pt x="1101604" y="315462"/>
                    <a:pt x="1107982" y="379931"/>
                    <a:pt x="1107982" y="446521"/>
                  </a:cubicBezTo>
                  <a:cubicBezTo>
                    <a:pt x="1107669" y="496074"/>
                    <a:pt x="1113609" y="545564"/>
                    <a:pt x="1112171" y="595117"/>
                  </a:cubicBezTo>
                  <a:cubicBezTo>
                    <a:pt x="1109732" y="659336"/>
                    <a:pt x="1104167" y="723368"/>
                    <a:pt x="1097852" y="787337"/>
                  </a:cubicBezTo>
                  <a:cubicBezTo>
                    <a:pt x="1093350" y="845315"/>
                    <a:pt x="1087973" y="903418"/>
                    <a:pt x="1073217" y="959835"/>
                  </a:cubicBezTo>
                  <a:cubicBezTo>
                    <a:pt x="1065151" y="1010075"/>
                    <a:pt x="1058711" y="1061500"/>
                    <a:pt x="1034638" y="1107183"/>
                  </a:cubicBezTo>
                  <a:cubicBezTo>
                    <a:pt x="1022571" y="1135330"/>
                    <a:pt x="989432" y="1133520"/>
                    <a:pt x="964922" y="1143692"/>
                  </a:cubicBezTo>
                  <a:cubicBezTo>
                    <a:pt x="910086" y="1160730"/>
                    <a:pt x="843371" y="1170279"/>
                    <a:pt x="794600" y="1133145"/>
                  </a:cubicBezTo>
                  <a:cubicBezTo>
                    <a:pt x="779219" y="1122161"/>
                    <a:pt x="769214" y="1105997"/>
                    <a:pt x="763087" y="1088398"/>
                  </a:cubicBezTo>
                  <a:cubicBezTo>
                    <a:pt x="751207" y="1059378"/>
                    <a:pt x="743766" y="1028922"/>
                    <a:pt x="733950" y="999215"/>
                  </a:cubicBezTo>
                  <a:cubicBezTo>
                    <a:pt x="690932" y="865847"/>
                    <a:pt x="686930" y="722556"/>
                    <a:pt x="630719" y="593619"/>
                  </a:cubicBezTo>
                  <a:cubicBezTo>
                    <a:pt x="622465" y="637555"/>
                    <a:pt x="606646" y="679556"/>
                    <a:pt x="594641" y="722494"/>
                  </a:cubicBezTo>
                  <a:cubicBezTo>
                    <a:pt x="575508" y="789459"/>
                    <a:pt x="565567" y="858608"/>
                    <a:pt x="551498" y="926696"/>
                  </a:cubicBezTo>
                  <a:cubicBezTo>
                    <a:pt x="533428" y="992975"/>
                    <a:pt x="525237" y="1060938"/>
                    <a:pt x="500102" y="1124720"/>
                  </a:cubicBezTo>
                  <a:cubicBezTo>
                    <a:pt x="478405" y="1181450"/>
                    <a:pt x="450456" y="1212717"/>
                    <a:pt x="385554" y="1207350"/>
                  </a:cubicBezTo>
                  <a:close/>
                  <a:moveTo>
                    <a:pt x="403936" y="1179016"/>
                  </a:moveTo>
                  <a:cubicBezTo>
                    <a:pt x="432698" y="1178517"/>
                    <a:pt x="450331" y="1164350"/>
                    <a:pt x="462086" y="1138887"/>
                  </a:cubicBezTo>
                  <a:cubicBezTo>
                    <a:pt x="479093" y="1105186"/>
                    <a:pt x="490473" y="1067179"/>
                    <a:pt x="497976" y="1030607"/>
                  </a:cubicBezTo>
                  <a:cubicBezTo>
                    <a:pt x="504103" y="995096"/>
                    <a:pt x="515045" y="958088"/>
                    <a:pt x="522924" y="923389"/>
                  </a:cubicBezTo>
                  <a:cubicBezTo>
                    <a:pt x="535429" y="861229"/>
                    <a:pt x="545871" y="798570"/>
                    <a:pt x="560752" y="736973"/>
                  </a:cubicBezTo>
                  <a:cubicBezTo>
                    <a:pt x="572945" y="689792"/>
                    <a:pt x="591265" y="641612"/>
                    <a:pt x="601332" y="594306"/>
                  </a:cubicBezTo>
                  <a:cubicBezTo>
                    <a:pt x="606021" y="578516"/>
                    <a:pt x="604708" y="559232"/>
                    <a:pt x="614525" y="545689"/>
                  </a:cubicBezTo>
                  <a:cubicBezTo>
                    <a:pt x="658856" y="507120"/>
                    <a:pt x="709002" y="756008"/>
                    <a:pt x="714692" y="785777"/>
                  </a:cubicBezTo>
                  <a:cubicBezTo>
                    <a:pt x="730448" y="865161"/>
                    <a:pt x="743891" y="943172"/>
                    <a:pt x="770402" y="1019498"/>
                  </a:cubicBezTo>
                  <a:cubicBezTo>
                    <a:pt x="790849" y="1090083"/>
                    <a:pt x="800790" y="1131772"/>
                    <a:pt x="886639" y="1130025"/>
                  </a:cubicBezTo>
                  <a:cubicBezTo>
                    <a:pt x="919340" y="1127404"/>
                    <a:pt x="950666" y="1118542"/>
                    <a:pt x="981679" y="1108306"/>
                  </a:cubicBezTo>
                  <a:cubicBezTo>
                    <a:pt x="989119" y="1106060"/>
                    <a:pt x="998060" y="1106185"/>
                    <a:pt x="1004188" y="1101067"/>
                  </a:cubicBezTo>
                  <a:cubicBezTo>
                    <a:pt x="1040703" y="1042153"/>
                    <a:pt x="1037640" y="969322"/>
                    <a:pt x="1056210" y="904167"/>
                  </a:cubicBezTo>
                  <a:cubicBezTo>
                    <a:pt x="1069966" y="801254"/>
                    <a:pt x="1078282" y="697156"/>
                    <a:pt x="1083471" y="593557"/>
                  </a:cubicBezTo>
                  <a:cubicBezTo>
                    <a:pt x="1084784" y="556174"/>
                    <a:pt x="1080970" y="518916"/>
                    <a:pt x="1079845" y="481533"/>
                  </a:cubicBezTo>
                  <a:cubicBezTo>
                    <a:pt x="1079470" y="411510"/>
                    <a:pt x="1075718" y="341487"/>
                    <a:pt x="1072154" y="271526"/>
                  </a:cubicBezTo>
                  <a:cubicBezTo>
                    <a:pt x="1070653" y="204624"/>
                    <a:pt x="1073217" y="137784"/>
                    <a:pt x="1070341" y="70944"/>
                  </a:cubicBezTo>
                  <a:cubicBezTo>
                    <a:pt x="1069340" y="60272"/>
                    <a:pt x="1072342" y="48227"/>
                    <a:pt x="1069215" y="38304"/>
                  </a:cubicBezTo>
                  <a:cubicBezTo>
                    <a:pt x="1055522" y="29504"/>
                    <a:pt x="1037827" y="29005"/>
                    <a:pt x="1021945" y="28818"/>
                  </a:cubicBezTo>
                  <a:cubicBezTo>
                    <a:pt x="988306" y="36244"/>
                    <a:pt x="978802" y="146646"/>
                    <a:pt x="972237" y="177913"/>
                  </a:cubicBezTo>
                  <a:cubicBezTo>
                    <a:pt x="964546" y="222847"/>
                    <a:pt x="957731" y="267844"/>
                    <a:pt x="952729" y="313153"/>
                  </a:cubicBezTo>
                  <a:cubicBezTo>
                    <a:pt x="942850" y="393661"/>
                    <a:pt x="941412" y="474855"/>
                    <a:pt x="940349" y="555924"/>
                  </a:cubicBezTo>
                  <a:cubicBezTo>
                    <a:pt x="943100" y="617023"/>
                    <a:pt x="948227" y="678183"/>
                    <a:pt x="945664" y="739407"/>
                  </a:cubicBezTo>
                  <a:cubicBezTo>
                    <a:pt x="944913" y="789147"/>
                    <a:pt x="944288" y="839199"/>
                    <a:pt x="934096" y="888065"/>
                  </a:cubicBezTo>
                  <a:cubicBezTo>
                    <a:pt x="928969" y="903979"/>
                    <a:pt x="934284" y="933124"/>
                    <a:pt x="914025" y="937992"/>
                  </a:cubicBezTo>
                  <a:cubicBezTo>
                    <a:pt x="885638" y="942673"/>
                    <a:pt x="870945" y="854239"/>
                    <a:pt x="863317" y="832583"/>
                  </a:cubicBezTo>
                  <a:cubicBezTo>
                    <a:pt x="845997" y="763247"/>
                    <a:pt x="812358" y="699652"/>
                    <a:pt x="793662" y="630815"/>
                  </a:cubicBezTo>
                  <a:cubicBezTo>
                    <a:pt x="776280" y="575958"/>
                    <a:pt x="755959" y="522223"/>
                    <a:pt x="733387" y="469238"/>
                  </a:cubicBezTo>
                  <a:cubicBezTo>
                    <a:pt x="722507" y="446646"/>
                    <a:pt x="717255" y="416690"/>
                    <a:pt x="693933" y="403521"/>
                  </a:cubicBezTo>
                  <a:cubicBezTo>
                    <a:pt x="653478" y="389916"/>
                    <a:pt x="608460" y="398029"/>
                    <a:pt x="567005" y="400838"/>
                  </a:cubicBezTo>
                  <a:cubicBezTo>
                    <a:pt x="549435" y="418562"/>
                    <a:pt x="538618" y="442402"/>
                    <a:pt x="529739" y="464994"/>
                  </a:cubicBezTo>
                  <a:cubicBezTo>
                    <a:pt x="486408" y="601857"/>
                    <a:pt x="454457" y="742465"/>
                    <a:pt x="440452" y="885319"/>
                  </a:cubicBezTo>
                  <a:cubicBezTo>
                    <a:pt x="438763" y="901421"/>
                    <a:pt x="436700" y="917460"/>
                    <a:pt x="435387" y="933561"/>
                  </a:cubicBezTo>
                  <a:cubicBezTo>
                    <a:pt x="435512" y="948539"/>
                    <a:pt x="427509" y="966201"/>
                    <a:pt x="409876" y="955654"/>
                  </a:cubicBezTo>
                  <a:cubicBezTo>
                    <a:pt x="400247" y="946729"/>
                    <a:pt x="397121" y="933000"/>
                    <a:pt x="390868" y="921766"/>
                  </a:cubicBezTo>
                  <a:cubicBezTo>
                    <a:pt x="378676" y="899860"/>
                    <a:pt x="368734" y="876831"/>
                    <a:pt x="362919" y="852367"/>
                  </a:cubicBezTo>
                  <a:cubicBezTo>
                    <a:pt x="333719" y="745897"/>
                    <a:pt x="312085" y="637618"/>
                    <a:pt x="282260" y="531273"/>
                  </a:cubicBezTo>
                  <a:cubicBezTo>
                    <a:pt x="267754" y="471048"/>
                    <a:pt x="249559" y="411884"/>
                    <a:pt x="236366" y="351347"/>
                  </a:cubicBezTo>
                  <a:cubicBezTo>
                    <a:pt x="221610" y="294992"/>
                    <a:pt x="204228" y="239323"/>
                    <a:pt x="195349" y="181595"/>
                  </a:cubicBezTo>
                  <a:cubicBezTo>
                    <a:pt x="189221" y="153823"/>
                    <a:pt x="185032" y="125552"/>
                    <a:pt x="175966" y="98528"/>
                  </a:cubicBezTo>
                  <a:cubicBezTo>
                    <a:pt x="172089" y="87607"/>
                    <a:pt x="160147" y="83113"/>
                    <a:pt x="150267" y="79057"/>
                  </a:cubicBezTo>
                  <a:cubicBezTo>
                    <a:pt x="118754" y="69883"/>
                    <a:pt x="25403" y="61582"/>
                    <a:pt x="18462" y="101899"/>
                  </a:cubicBezTo>
                  <a:cubicBezTo>
                    <a:pt x="25090" y="126675"/>
                    <a:pt x="25528" y="153386"/>
                    <a:pt x="32093" y="178412"/>
                  </a:cubicBezTo>
                  <a:cubicBezTo>
                    <a:pt x="39909" y="216169"/>
                    <a:pt x="49538" y="253552"/>
                    <a:pt x="56291" y="291560"/>
                  </a:cubicBezTo>
                  <a:cubicBezTo>
                    <a:pt x="65044" y="346167"/>
                    <a:pt x="71797" y="403958"/>
                    <a:pt x="83614" y="457443"/>
                  </a:cubicBezTo>
                  <a:cubicBezTo>
                    <a:pt x="115315" y="606912"/>
                    <a:pt x="157520" y="753761"/>
                    <a:pt x="206041" y="898550"/>
                  </a:cubicBezTo>
                  <a:cubicBezTo>
                    <a:pt x="229113" y="971568"/>
                    <a:pt x="246495" y="1048456"/>
                    <a:pt x="279572" y="1117668"/>
                  </a:cubicBezTo>
                  <a:cubicBezTo>
                    <a:pt x="298892" y="1167533"/>
                    <a:pt x="355854" y="1179890"/>
                    <a:pt x="403936" y="117901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5" name="Google Shape;165;p25"/>
            <p:cNvSpPr/>
            <p:nvPr/>
          </p:nvSpPr>
          <p:spPr>
            <a:xfrm>
              <a:off x="8996694" y="436568"/>
              <a:ext cx="827092" cy="1067327"/>
            </a:xfrm>
            <a:custGeom>
              <a:avLst/>
              <a:gdLst/>
              <a:ahLst/>
              <a:cxnLst/>
              <a:rect l="l" t="t" r="r" b="b"/>
              <a:pathLst>
                <a:path w="827092" h="1067327" extrusionOk="0">
                  <a:moveTo>
                    <a:pt x="368045" y="1065942"/>
                  </a:moveTo>
                  <a:cubicBezTo>
                    <a:pt x="323713" y="1061636"/>
                    <a:pt x="278257" y="1057080"/>
                    <a:pt x="236739" y="1039855"/>
                  </a:cubicBezTo>
                  <a:cubicBezTo>
                    <a:pt x="195660" y="1019634"/>
                    <a:pt x="152579" y="998353"/>
                    <a:pt x="121003" y="964527"/>
                  </a:cubicBezTo>
                  <a:cubicBezTo>
                    <a:pt x="9332" y="833094"/>
                    <a:pt x="-9614" y="648800"/>
                    <a:pt x="3704" y="483042"/>
                  </a:cubicBezTo>
                  <a:cubicBezTo>
                    <a:pt x="6768" y="448342"/>
                    <a:pt x="5205" y="413143"/>
                    <a:pt x="10645" y="378631"/>
                  </a:cubicBezTo>
                  <a:cubicBezTo>
                    <a:pt x="30590" y="288076"/>
                    <a:pt x="82425" y="207631"/>
                    <a:pt x="140949" y="136921"/>
                  </a:cubicBezTo>
                  <a:cubicBezTo>
                    <a:pt x="163646" y="111021"/>
                    <a:pt x="189845" y="88554"/>
                    <a:pt x="216418" y="66711"/>
                  </a:cubicBezTo>
                  <a:cubicBezTo>
                    <a:pt x="235551" y="51046"/>
                    <a:pt x="256685" y="37379"/>
                    <a:pt x="280946" y="31325"/>
                  </a:cubicBezTo>
                  <a:cubicBezTo>
                    <a:pt x="345660" y="13164"/>
                    <a:pt x="413564" y="-9241"/>
                    <a:pt x="481280" y="4801"/>
                  </a:cubicBezTo>
                  <a:cubicBezTo>
                    <a:pt x="488845" y="-4872"/>
                    <a:pt x="504102" y="3116"/>
                    <a:pt x="514481" y="2804"/>
                  </a:cubicBezTo>
                  <a:cubicBezTo>
                    <a:pt x="537553" y="5675"/>
                    <a:pt x="556248" y="16097"/>
                    <a:pt x="576257" y="26832"/>
                  </a:cubicBezTo>
                  <a:cubicBezTo>
                    <a:pt x="654540" y="78506"/>
                    <a:pt x="711876" y="158764"/>
                    <a:pt x="746391" y="245138"/>
                  </a:cubicBezTo>
                  <a:cubicBezTo>
                    <a:pt x="774465" y="304989"/>
                    <a:pt x="804853" y="364776"/>
                    <a:pt x="814732" y="430930"/>
                  </a:cubicBezTo>
                  <a:cubicBezTo>
                    <a:pt x="829175" y="518677"/>
                    <a:pt x="833365" y="609919"/>
                    <a:pt x="814107" y="697229"/>
                  </a:cubicBezTo>
                  <a:cubicBezTo>
                    <a:pt x="799788" y="751837"/>
                    <a:pt x="784032" y="807194"/>
                    <a:pt x="754957" y="855998"/>
                  </a:cubicBezTo>
                  <a:cubicBezTo>
                    <a:pt x="718441" y="926770"/>
                    <a:pt x="664794" y="989990"/>
                    <a:pt x="593264" y="1027186"/>
                  </a:cubicBezTo>
                  <a:cubicBezTo>
                    <a:pt x="522985" y="1059077"/>
                    <a:pt x="444827" y="1071808"/>
                    <a:pt x="368045" y="1065942"/>
                  </a:cubicBezTo>
                  <a:close/>
                  <a:moveTo>
                    <a:pt x="441450" y="1037546"/>
                  </a:moveTo>
                  <a:cubicBezTo>
                    <a:pt x="517169" y="1029807"/>
                    <a:pt x="591763" y="1007277"/>
                    <a:pt x="647162" y="953668"/>
                  </a:cubicBezTo>
                  <a:cubicBezTo>
                    <a:pt x="678800" y="926645"/>
                    <a:pt x="701622" y="891571"/>
                    <a:pt x="722005" y="855748"/>
                  </a:cubicBezTo>
                  <a:cubicBezTo>
                    <a:pt x="764899" y="783603"/>
                    <a:pt x="789596" y="700412"/>
                    <a:pt x="796974" y="616971"/>
                  </a:cubicBezTo>
                  <a:cubicBezTo>
                    <a:pt x="801289" y="511500"/>
                    <a:pt x="792222" y="401847"/>
                    <a:pt x="743390" y="306486"/>
                  </a:cubicBezTo>
                  <a:cubicBezTo>
                    <a:pt x="718879" y="257932"/>
                    <a:pt x="701809" y="205509"/>
                    <a:pt x="669859" y="161073"/>
                  </a:cubicBezTo>
                  <a:cubicBezTo>
                    <a:pt x="634906" y="111895"/>
                    <a:pt x="591138" y="63590"/>
                    <a:pt x="536053" y="38128"/>
                  </a:cubicBezTo>
                  <a:cubicBezTo>
                    <a:pt x="518608" y="31637"/>
                    <a:pt x="500162" y="27331"/>
                    <a:pt x="483656" y="19779"/>
                  </a:cubicBezTo>
                  <a:cubicBezTo>
                    <a:pt x="460958" y="16597"/>
                    <a:pt x="437886" y="16659"/>
                    <a:pt x="415252" y="20091"/>
                  </a:cubicBezTo>
                  <a:cubicBezTo>
                    <a:pt x="388240" y="23774"/>
                    <a:pt x="361917" y="31138"/>
                    <a:pt x="335844" y="38877"/>
                  </a:cubicBezTo>
                  <a:cubicBezTo>
                    <a:pt x="308269" y="47863"/>
                    <a:pt x="278945" y="53917"/>
                    <a:pt x="254622" y="69769"/>
                  </a:cubicBezTo>
                  <a:cubicBezTo>
                    <a:pt x="169711" y="130743"/>
                    <a:pt x="103996" y="217117"/>
                    <a:pt x="61729" y="312103"/>
                  </a:cubicBezTo>
                  <a:cubicBezTo>
                    <a:pt x="52662" y="334071"/>
                    <a:pt x="43909" y="356414"/>
                    <a:pt x="38969" y="379692"/>
                  </a:cubicBezTo>
                  <a:cubicBezTo>
                    <a:pt x="34029" y="407464"/>
                    <a:pt x="35092" y="435923"/>
                    <a:pt x="33279" y="464007"/>
                  </a:cubicBezTo>
                  <a:cubicBezTo>
                    <a:pt x="31091" y="500391"/>
                    <a:pt x="27777" y="536776"/>
                    <a:pt x="28215" y="573285"/>
                  </a:cubicBezTo>
                  <a:cubicBezTo>
                    <a:pt x="29778" y="705904"/>
                    <a:pt x="55476" y="847011"/>
                    <a:pt x="146014" y="949299"/>
                  </a:cubicBezTo>
                  <a:cubicBezTo>
                    <a:pt x="177840" y="979131"/>
                    <a:pt x="218232" y="1000038"/>
                    <a:pt x="258061" y="1017263"/>
                  </a:cubicBezTo>
                  <a:cubicBezTo>
                    <a:pt x="316961" y="1036048"/>
                    <a:pt x="379987" y="1040292"/>
                    <a:pt x="441450" y="103754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6" name="Google Shape;166;p25"/>
            <p:cNvSpPr/>
            <p:nvPr/>
          </p:nvSpPr>
          <p:spPr>
            <a:xfrm>
              <a:off x="9129779" y="541750"/>
              <a:ext cx="562684" cy="809082"/>
            </a:xfrm>
            <a:custGeom>
              <a:avLst/>
              <a:gdLst/>
              <a:ahLst/>
              <a:cxnLst/>
              <a:rect l="l" t="t" r="r" b="b"/>
              <a:pathLst>
                <a:path w="562684" h="809082" extrusionOk="0">
                  <a:moveTo>
                    <a:pt x="265659" y="808294"/>
                  </a:moveTo>
                  <a:cubicBezTo>
                    <a:pt x="165805" y="805798"/>
                    <a:pt x="87460" y="732717"/>
                    <a:pt x="46442" y="646405"/>
                  </a:cubicBezTo>
                  <a:cubicBezTo>
                    <a:pt x="13366" y="590050"/>
                    <a:pt x="3925" y="523834"/>
                    <a:pt x="1048" y="459552"/>
                  </a:cubicBezTo>
                  <a:cubicBezTo>
                    <a:pt x="-452" y="427849"/>
                    <a:pt x="-640" y="395958"/>
                    <a:pt x="2486" y="364379"/>
                  </a:cubicBezTo>
                  <a:cubicBezTo>
                    <a:pt x="8989" y="311144"/>
                    <a:pt x="26809" y="259656"/>
                    <a:pt x="47255" y="210228"/>
                  </a:cubicBezTo>
                  <a:cubicBezTo>
                    <a:pt x="71828" y="163858"/>
                    <a:pt x="94525" y="115055"/>
                    <a:pt x="130540" y="76236"/>
                  </a:cubicBezTo>
                  <a:cubicBezTo>
                    <a:pt x="178248" y="27807"/>
                    <a:pt x="248590" y="-9951"/>
                    <a:pt x="318181" y="2344"/>
                  </a:cubicBezTo>
                  <a:cubicBezTo>
                    <a:pt x="338315" y="2032"/>
                    <a:pt x="357073" y="8897"/>
                    <a:pt x="374080" y="19319"/>
                  </a:cubicBezTo>
                  <a:cubicBezTo>
                    <a:pt x="399966" y="31926"/>
                    <a:pt x="422975" y="49775"/>
                    <a:pt x="442921" y="70370"/>
                  </a:cubicBezTo>
                  <a:cubicBezTo>
                    <a:pt x="490629" y="124229"/>
                    <a:pt x="531646" y="187387"/>
                    <a:pt x="549341" y="257659"/>
                  </a:cubicBezTo>
                  <a:cubicBezTo>
                    <a:pt x="583855" y="417863"/>
                    <a:pt x="550904" y="592983"/>
                    <a:pt x="456427" y="727474"/>
                  </a:cubicBezTo>
                  <a:cubicBezTo>
                    <a:pt x="433855" y="759490"/>
                    <a:pt x="398277" y="776777"/>
                    <a:pt x="362450" y="790071"/>
                  </a:cubicBezTo>
                  <a:cubicBezTo>
                    <a:pt x="332062" y="803301"/>
                    <a:pt x="299048" y="811789"/>
                    <a:pt x="265659" y="808294"/>
                  </a:cubicBezTo>
                  <a:close/>
                  <a:moveTo>
                    <a:pt x="276664" y="780210"/>
                  </a:moveTo>
                  <a:cubicBezTo>
                    <a:pt x="306114" y="781770"/>
                    <a:pt x="334063" y="771161"/>
                    <a:pt x="360699" y="759802"/>
                  </a:cubicBezTo>
                  <a:cubicBezTo>
                    <a:pt x="390649" y="749005"/>
                    <a:pt x="420162" y="731968"/>
                    <a:pt x="437544" y="704757"/>
                  </a:cubicBezTo>
                  <a:cubicBezTo>
                    <a:pt x="502571" y="607711"/>
                    <a:pt x="532709" y="500056"/>
                    <a:pt x="534022" y="384162"/>
                  </a:cubicBezTo>
                  <a:cubicBezTo>
                    <a:pt x="535210" y="277006"/>
                    <a:pt x="510012" y="199556"/>
                    <a:pt x="443484" y="115304"/>
                  </a:cubicBezTo>
                  <a:cubicBezTo>
                    <a:pt x="415847" y="78296"/>
                    <a:pt x="377956" y="48152"/>
                    <a:pt x="334188" y="32612"/>
                  </a:cubicBezTo>
                  <a:cubicBezTo>
                    <a:pt x="318306" y="30802"/>
                    <a:pt x="301424" y="29429"/>
                    <a:pt x="285793" y="28306"/>
                  </a:cubicBezTo>
                  <a:cubicBezTo>
                    <a:pt x="278602" y="27120"/>
                    <a:pt x="270599" y="29929"/>
                    <a:pt x="264096" y="26246"/>
                  </a:cubicBezTo>
                  <a:cubicBezTo>
                    <a:pt x="189127" y="49088"/>
                    <a:pt x="133917" y="100825"/>
                    <a:pt x="100653" y="170848"/>
                  </a:cubicBezTo>
                  <a:cubicBezTo>
                    <a:pt x="63825" y="233881"/>
                    <a:pt x="37439" y="305776"/>
                    <a:pt x="30061" y="378296"/>
                  </a:cubicBezTo>
                  <a:cubicBezTo>
                    <a:pt x="26809" y="447320"/>
                    <a:pt x="29498" y="517842"/>
                    <a:pt x="49631" y="584370"/>
                  </a:cubicBezTo>
                  <a:cubicBezTo>
                    <a:pt x="87960" y="685099"/>
                    <a:pt x="158990" y="780147"/>
                    <a:pt x="276664" y="7802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7" name="Google Shape;167;p25"/>
            <p:cNvSpPr/>
            <p:nvPr/>
          </p:nvSpPr>
          <p:spPr>
            <a:xfrm>
              <a:off x="9889211" y="487593"/>
              <a:ext cx="985535" cy="1035449"/>
            </a:xfrm>
            <a:custGeom>
              <a:avLst/>
              <a:gdLst/>
              <a:ahLst/>
              <a:cxnLst/>
              <a:rect l="l" t="t" r="r" b="b"/>
              <a:pathLst>
                <a:path w="985535" h="1035449" extrusionOk="0">
                  <a:moveTo>
                    <a:pt x="673655" y="1035449"/>
                  </a:moveTo>
                  <a:cubicBezTo>
                    <a:pt x="640704" y="1035075"/>
                    <a:pt x="608878" y="1025651"/>
                    <a:pt x="576990" y="1018287"/>
                  </a:cubicBezTo>
                  <a:cubicBezTo>
                    <a:pt x="540349" y="1010423"/>
                    <a:pt x="491266" y="1001811"/>
                    <a:pt x="479949" y="959872"/>
                  </a:cubicBezTo>
                  <a:cubicBezTo>
                    <a:pt x="465193" y="902456"/>
                    <a:pt x="458627" y="843666"/>
                    <a:pt x="456689" y="784565"/>
                  </a:cubicBezTo>
                  <a:cubicBezTo>
                    <a:pt x="452875" y="741752"/>
                    <a:pt x="445622" y="699314"/>
                    <a:pt x="444934" y="656314"/>
                  </a:cubicBezTo>
                  <a:cubicBezTo>
                    <a:pt x="443996" y="625672"/>
                    <a:pt x="443371" y="594904"/>
                    <a:pt x="437806" y="564698"/>
                  </a:cubicBezTo>
                  <a:cubicBezTo>
                    <a:pt x="415672" y="613377"/>
                    <a:pt x="399540" y="664615"/>
                    <a:pt x="382470" y="715228"/>
                  </a:cubicBezTo>
                  <a:cubicBezTo>
                    <a:pt x="361024" y="777201"/>
                    <a:pt x="332574" y="836364"/>
                    <a:pt x="309940" y="897837"/>
                  </a:cubicBezTo>
                  <a:cubicBezTo>
                    <a:pt x="287180" y="960371"/>
                    <a:pt x="266609" y="1021470"/>
                    <a:pt x="186451" y="1011796"/>
                  </a:cubicBezTo>
                  <a:cubicBezTo>
                    <a:pt x="107480" y="1006741"/>
                    <a:pt x="-3692" y="976660"/>
                    <a:pt x="873" y="878865"/>
                  </a:cubicBezTo>
                  <a:cubicBezTo>
                    <a:pt x="-2003" y="791617"/>
                    <a:pt x="2749" y="704120"/>
                    <a:pt x="7563" y="616997"/>
                  </a:cubicBezTo>
                  <a:cubicBezTo>
                    <a:pt x="10189" y="526940"/>
                    <a:pt x="19318" y="437383"/>
                    <a:pt x="26946" y="347702"/>
                  </a:cubicBezTo>
                  <a:cubicBezTo>
                    <a:pt x="26946" y="348076"/>
                    <a:pt x="26884" y="348451"/>
                    <a:pt x="26884" y="348763"/>
                  </a:cubicBezTo>
                  <a:cubicBezTo>
                    <a:pt x="26884" y="349012"/>
                    <a:pt x="26821" y="349262"/>
                    <a:pt x="26884" y="349324"/>
                  </a:cubicBezTo>
                  <a:cubicBezTo>
                    <a:pt x="31698" y="262139"/>
                    <a:pt x="33887" y="174267"/>
                    <a:pt x="46642" y="87581"/>
                  </a:cubicBezTo>
                  <a:cubicBezTo>
                    <a:pt x="49893" y="76098"/>
                    <a:pt x="52144" y="22051"/>
                    <a:pt x="66025" y="24236"/>
                  </a:cubicBezTo>
                  <a:cubicBezTo>
                    <a:pt x="73591" y="15124"/>
                    <a:pt x="80594" y="2580"/>
                    <a:pt x="93474" y="957"/>
                  </a:cubicBezTo>
                  <a:cubicBezTo>
                    <a:pt x="126613" y="-353"/>
                    <a:pt x="167130" y="-3973"/>
                    <a:pt x="192453" y="21490"/>
                  </a:cubicBezTo>
                  <a:cubicBezTo>
                    <a:pt x="205396" y="34533"/>
                    <a:pt x="198143" y="53069"/>
                    <a:pt x="197455" y="69045"/>
                  </a:cubicBezTo>
                  <a:cubicBezTo>
                    <a:pt x="196330" y="89516"/>
                    <a:pt x="196955" y="110111"/>
                    <a:pt x="198018" y="130643"/>
                  </a:cubicBezTo>
                  <a:cubicBezTo>
                    <a:pt x="200206" y="178511"/>
                    <a:pt x="201207" y="226316"/>
                    <a:pt x="207772" y="273809"/>
                  </a:cubicBezTo>
                  <a:cubicBezTo>
                    <a:pt x="210586" y="328168"/>
                    <a:pt x="212337" y="382776"/>
                    <a:pt x="211023" y="437134"/>
                  </a:cubicBezTo>
                  <a:cubicBezTo>
                    <a:pt x="210148" y="466841"/>
                    <a:pt x="204833" y="496298"/>
                    <a:pt x="202207" y="525817"/>
                  </a:cubicBezTo>
                  <a:cubicBezTo>
                    <a:pt x="201144" y="587789"/>
                    <a:pt x="207272" y="649824"/>
                    <a:pt x="200957" y="711671"/>
                  </a:cubicBezTo>
                  <a:cubicBezTo>
                    <a:pt x="239848" y="641211"/>
                    <a:pt x="256668" y="562264"/>
                    <a:pt x="293120" y="491055"/>
                  </a:cubicBezTo>
                  <a:cubicBezTo>
                    <a:pt x="319131" y="446058"/>
                    <a:pt x="348394" y="402622"/>
                    <a:pt x="379032" y="360558"/>
                  </a:cubicBezTo>
                  <a:cubicBezTo>
                    <a:pt x="401666" y="331975"/>
                    <a:pt x="424863" y="325547"/>
                    <a:pt x="459815" y="334097"/>
                  </a:cubicBezTo>
                  <a:cubicBezTo>
                    <a:pt x="493642" y="340088"/>
                    <a:pt x="527594" y="346142"/>
                    <a:pt x="560983" y="354192"/>
                  </a:cubicBezTo>
                  <a:cubicBezTo>
                    <a:pt x="584305" y="360059"/>
                    <a:pt x="601000" y="373102"/>
                    <a:pt x="602750" y="398315"/>
                  </a:cubicBezTo>
                  <a:cubicBezTo>
                    <a:pt x="607815" y="424340"/>
                    <a:pt x="611316" y="450614"/>
                    <a:pt x="615506" y="476764"/>
                  </a:cubicBezTo>
                  <a:cubicBezTo>
                    <a:pt x="631137" y="563699"/>
                    <a:pt x="631387" y="654754"/>
                    <a:pt x="651521" y="740567"/>
                  </a:cubicBezTo>
                  <a:cubicBezTo>
                    <a:pt x="677281" y="669920"/>
                    <a:pt x="694101" y="597338"/>
                    <a:pt x="714485" y="525131"/>
                  </a:cubicBezTo>
                  <a:cubicBezTo>
                    <a:pt x="724989" y="486811"/>
                    <a:pt x="737932" y="449491"/>
                    <a:pt x="751875" y="412358"/>
                  </a:cubicBezTo>
                  <a:cubicBezTo>
                    <a:pt x="766256" y="366362"/>
                    <a:pt x="781888" y="319742"/>
                    <a:pt x="798770" y="274808"/>
                  </a:cubicBezTo>
                  <a:cubicBezTo>
                    <a:pt x="812838" y="233493"/>
                    <a:pt x="825656" y="191617"/>
                    <a:pt x="842288" y="151176"/>
                  </a:cubicBezTo>
                  <a:cubicBezTo>
                    <a:pt x="854731" y="119909"/>
                    <a:pt x="869112" y="92636"/>
                    <a:pt x="908128" y="103558"/>
                  </a:cubicBezTo>
                  <a:cubicBezTo>
                    <a:pt x="936515" y="109299"/>
                    <a:pt x="982785" y="118349"/>
                    <a:pt x="985536" y="153485"/>
                  </a:cubicBezTo>
                  <a:cubicBezTo>
                    <a:pt x="973343" y="220887"/>
                    <a:pt x="954898" y="286478"/>
                    <a:pt x="944894" y="354255"/>
                  </a:cubicBezTo>
                  <a:cubicBezTo>
                    <a:pt x="924010" y="439693"/>
                    <a:pt x="898749" y="524194"/>
                    <a:pt x="869987" y="607386"/>
                  </a:cubicBezTo>
                  <a:cubicBezTo>
                    <a:pt x="855731" y="660433"/>
                    <a:pt x="839850" y="712919"/>
                    <a:pt x="825219" y="765842"/>
                  </a:cubicBezTo>
                  <a:cubicBezTo>
                    <a:pt x="814214" y="807531"/>
                    <a:pt x="792580" y="845226"/>
                    <a:pt x="777824" y="885543"/>
                  </a:cubicBezTo>
                  <a:cubicBezTo>
                    <a:pt x="768007" y="916123"/>
                    <a:pt x="756627" y="946142"/>
                    <a:pt x="743372" y="975412"/>
                  </a:cubicBezTo>
                  <a:cubicBezTo>
                    <a:pt x="731679" y="1004682"/>
                    <a:pt x="708107" y="1035449"/>
                    <a:pt x="673655" y="1035449"/>
                  </a:cubicBezTo>
                  <a:close/>
                  <a:moveTo>
                    <a:pt x="676219" y="1006741"/>
                  </a:moveTo>
                  <a:cubicBezTo>
                    <a:pt x="707169" y="1000687"/>
                    <a:pt x="715735" y="964989"/>
                    <a:pt x="727365" y="940213"/>
                  </a:cubicBezTo>
                  <a:cubicBezTo>
                    <a:pt x="736681" y="918869"/>
                    <a:pt x="743684" y="896652"/>
                    <a:pt x="751313" y="874684"/>
                  </a:cubicBezTo>
                  <a:cubicBezTo>
                    <a:pt x="762255" y="844165"/>
                    <a:pt x="777386" y="815520"/>
                    <a:pt x="788891" y="785251"/>
                  </a:cubicBezTo>
                  <a:cubicBezTo>
                    <a:pt x="802709" y="741939"/>
                    <a:pt x="814777" y="698004"/>
                    <a:pt x="827532" y="654317"/>
                  </a:cubicBezTo>
                  <a:cubicBezTo>
                    <a:pt x="850979" y="563824"/>
                    <a:pt x="885806" y="477575"/>
                    <a:pt x="906940" y="386645"/>
                  </a:cubicBezTo>
                  <a:cubicBezTo>
                    <a:pt x="918070" y="351821"/>
                    <a:pt x="922009" y="315623"/>
                    <a:pt x="928825" y="279863"/>
                  </a:cubicBezTo>
                  <a:cubicBezTo>
                    <a:pt x="938391" y="237737"/>
                    <a:pt x="948520" y="195673"/>
                    <a:pt x="956836" y="153298"/>
                  </a:cubicBezTo>
                  <a:cubicBezTo>
                    <a:pt x="939391" y="136135"/>
                    <a:pt x="911755" y="133202"/>
                    <a:pt x="888433" y="130081"/>
                  </a:cubicBezTo>
                  <a:cubicBezTo>
                    <a:pt x="881805" y="132640"/>
                    <a:pt x="878866" y="141190"/>
                    <a:pt x="875240" y="146870"/>
                  </a:cubicBezTo>
                  <a:cubicBezTo>
                    <a:pt x="847791" y="207593"/>
                    <a:pt x="831784" y="272686"/>
                    <a:pt x="807524" y="334658"/>
                  </a:cubicBezTo>
                  <a:cubicBezTo>
                    <a:pt x="785765" y="402996"/>
                    <a:pt x="760379" y="469274"/>
                    <a:pt x="740746" y="537924"/>
                  </a:cubicBezTo>
                  <a:cubicBezTo>
                    <a:pt x="717611" y="618807"/>
                    <a:pt x="700291" y="702123"/>
                    <a:pt x="666402" y="779385"/>
                  </a:cubicBezTo>
                  <a:cubicBezTo>
                    <a:pt x="662275" y="788871"/>
                    <a:pt x="651021" y="796111"/>
                    <a:pt x="641141" y="790119"/>
                  </a:cubicBezTo>
                  <a:cubicBezTo>
                    <a:pt x="627073" y="780446"/>
                    <a:pt x="627948" y="760537"/>
                    <a:pt x="623259" y="745622"/>
                  </a:cubicBezTo>
                  <a:cubicBezTo>
                    <a:pt x="606690" y="673102"/>
                    <a:pt x="603125" y="598836"/>
                    <a:pt x="594122" y="525255"/>
                  </a:cubicBezTo>
                  <a:cubicBezTo>
                    <a:pt x="591058" y="504348"/>
                    <a:pt x="587494" y="483441"/>
                    <a:pt x="584242" y="462534"/>
                  </a:cubicBezTo>
                  <a:cubicBezTo>
                    <a:pt x="580804" y="440691"/>
                    <a:pt x="577740" y="418848"/>
                    <a:pt x="573738" y="399002"/>
                  </a:cubicBezTo>
                  <a:cubicBezTo>
                    <a:pt x="573488" y="390202"/>
                    <a:pt x="566860" y="386208"/>
                    <a:pt x="559170" y="383774"/>
                  </a:cubicBezTo>
                  <a:cubicBezTo>
                    <a:pt x="532846" y="375599"/>
                    <a:pt x="503084" y="372166"/>
                    <a:pt x="476948" y="366050"/>
                  </a:cubicBezTo>
                  <a:cubicBezTo>
                    <a:pt x="459753" y="363491"/>
                    <a:pt x="442558" y="358249"/>
                    <a:pt x="425176" y="358249"/>
                  </a:cubicBezTo>
                  <a:cubicBezTo>
                    <a:pt x="413296" y="361244"/>
                    <a:pt x="404792" y="371105"/>
                    <a:pt x="396789" y="379780"/>
                  </a:cubicBezTo>
                  <a:cubicBezTo>
                    <a:pt x="365713" y="422905"/>
                    <a:pt x="334450" y="466092"/>
                    <a:pt x="309502" y="513023"/>
                  </a:cubicBezTo>
                  <a:cubicBezTo>
                    <a:pt x="287493" y="558020"/>
                    <a:pt x="273987" y="606387"/>
                    <a:pt x="255042" y="652570"/>
                  </a:cubicBezTo>
                  <a:cubicBezTo>
                    <a:pt x="241286" y="690078"/>
                    <a:pt x="222904" y="725713"/>
                    <a:pt x="204521" y="760850"/>
                  </a:cubicBezTo>
                  <a:cubicBezTo>
                    <a:pt x="200582" y="768713"/>
                    <a:pt x="189765" y="771584"/>
                    <a:pt x="182699" y="765967"/>
                  </a:cubicBezTo>
                  <a:cubicBezTo>
                    <a:pt x="172883" y="757729"/>
                    <a:pt x="172757" y="743063"/>
                    <a:pt x="172195" y="731205"/>
                  </a:cubicBezTo>
                  <a:cubicBezTo>
                    <a:pt x="173445" y="690827"/>
                    <a:pt x="176572" y="653818"/>
                    <a:pt x="175446" y="613939"/>
                  </a:cubicBezTo>
                  <a:cubicBezTo>
                    <a:pt x="173633" y="571251"/>
                    <a:pt x="170944" y="527627"/>
                    <a:pt x="178072" y="485626"/>
                  </a:cubicBezTo>
                  <a:cubicBezTo>
                    <a:pt x="184075" y="443125"/>
                    <a:pt x="183825" y="400063"/>
                    <a:pt x="181886" y="357250"/>
                  </a:cubicBezTo>
                  <a:cubicBezTo>
                    <a:pt x="181073" y="325484"/>
                    <a:pt x="182011" y="293656"/>
                    <a:pt x="177822" y="262077"/>
                  </a:cubicBezTo>
                  <a:cubicBezTo>
                    <a:pt x="173383" y="229437"/>
                    <a:pt x="171757" y="196609"/>
                    <a:pt x="171069" y="163658"/>
                  </a:cubicBezTo>
                  <a:cubicBezTo>
                    <a:pt x="169194" y="122842"/>
                    <a:pt x="165754" y="81839"/>
                    <a:pt x="171695" y="41149"/>
                  </a:cubicBezTo>
                  <a:cubicBezTo>
                    <a:pt x="153249" y="24985"/>
                    <a:pt x="125300" y="29541"/>
                    <a:pt x="102415" y="28916"/>
                  </a:cubicBezTo>
                  <a:cubicBezTo>
                    <a:pt x="96100" y="29977"/>
                    <a:pt x="89535" y="28854"/>
                    <a:pt x="83345" y="30539"/>
                  </a:cubicBezTo>
                  <a:cubicBezTo>
                    <a:pt x="77530" y="32349"/>
                    <a:pt x="73341" y="36905"/>
                    <a:pt x="68526" y="40212"/>
                  </a:cubicBezTo>
                  <a:cubicBezTo>
                    <a:pt x="55833" y="147431"/>
                    <a:pt x="54958" y="254151"/>
                    <a:pt x="50769" y="361619"/>
                  </a:cubicBezTo>
                  <a:cubicBezTo>
                    <a:pt x="38076" y="512399"/>
                    <a:pt x="30448" y="663367"/>
                    <a:pt x="28322" y="814646"/>
                  </a:cubicBezTo>
                  <a:cubicBezTo>
                    <a:pt x="26696" y="919244"/>
                    <a:pt x="26946" y="948014"/>
                    <a:pt x="136680" y="976410"/>
                  </a:cubicBezTo>
                  <a:cubicBezTo>
                    <a:pt x="239973" y="995944"/>
                    <a:pt x="249727" y="981091"/>
                    <a:pt x="283679" y="886666"/>
                  </a:cubicBezTo>
                  <a:cubicBezTo>
                    <a:pt x="306313" y="825193"/>
                    <a:pt x="334825" y="766029"/>
                    <a:pt x="356209" y="704057"/>
                  </a:cubicBezTo>
                  <a:cubicBezTo>
                    <a:pt x="377718" y="640026"/>
                    <a:pt x="397977" y="575245"/>
                    <a:pt x="430490" y="515832"/>
                  </a:cubicBezTo>
                  <a:cubicBezTo>
                    <a:pt x="440370" y="503038"/>
                    <a:pt x="457752" y="511525"/>
                    <a:pt x="459440" y="526254"/>
                  </a:cubicBezTo>
                  <a:cubicBezTo>
                    <a:pt x="465443" y="552778"/>
                    <a:pt x="470382" y="579614"/>
                    <a:pt x="471820" y="606762"/>
                  </a:cubicBezTo>
                  <a:cubicBezTo>
                    <a:pt x="474134" y="654629"/>
                    <a:pt x="474822" y="702559"/>
                    <a:pt x="482262" y="749990"/>
                  </a:cubicBezTo>
                  <a:cubicBezTo>
                    <a:pt x="488202" y="812836"/>
                    <a:pt x="488702" y="876244"/>
                    <a:pt x="504209" y="937592"/>
                  </a:cubicBezTo>
                  <a:cubicBezTo>
                    <a:pt x="506648" y="979968"/>
                    <a:pt x="555418" y="983525"/>
                    <a:pt x="587994" y="991388"/>
                  </a:cubicBezTo>
                  <a:cubicBezTo>
                    <a:pt x="616819" y="998004"/>
                    <a:pt x="646519" y="1006866"/>
                    <a:pt x="676219" y="100674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8" name="Google Shape;168;p25"/>
            <p:cNvSpPr/>
            <p:nvPr/>
          </p:nvSpPr>
          <p:spPr>
            <a:xfrm>
              <a:off x="7767068" y="452228"/>
              <a:ext cx="1065280" cy="1150115"/>
            </a:xfrm>
            <a:custGeom>
              <a:avLst/>
              <a:gdLst/>
              <a:ahLst/>
              <a:cxnLst/>
              <a:rect l="l" t="t" r="r" b="b"/>
              <a:pathLst>
                <a:path w="1065280" h="1150115" extrusionOk="0">
                  <a:moveTo>
                    <a:pt x="1061383" y="452590"/>
                  </a:moveTo>
                  <a:cubicBezTo>
                    <a:pt x="1062508" y="489911"/>
                    <a:pt x="1066322" y="527169"/>
                    <a:pt x="1065009" y="564614"/>
                  </a:cubicBezTo>
                  <a:cubicBezTo>
                    <a:pt x="1059820" y="668213"/>
                    <a:pt x="1051566" y="772312"/>
                    <a:pt x="1037748" y="875224"/>
                  </a:cubicBezTo>
                  <a:cubicBezTo>
                    <a:pt x="1019177" y="940379"/>
                    <a:pt x="1022241" y="1013210"/>
                    <a:pt x="985726" y="1072187"/>
                  </a:cubicBezTo>
                  <a:cubicBezTo>
                    <a:pt x="979598" y="1077305"/>
                    <a:pt x="970657" y="1077117"/>
                    <a:pt x="963216" y="1079426"/>
                  </a:cubicBezTo>
                  <a:cubicBezTo>
                    <a:pt x="932203" y="1089662"/>
                    <a:pt x="900878" y="1098461"/>
                    <a:pt x="868177" y="1101082"/>
                  </a:cubicBezTo>
                  <a:cubicBezTo>
                    <a:pt x="782328" y="1102830"/>
                    <a:pt x="772386" y="1061203"/>
                    <a:pt x="751940" y="990556"/>
                  </a:cubicBezTo>
                  <a:cubicBezTo>
                    <a:pt x="725429" y="914167"/>
                    <a:pt x="711986" y="836156"/>
                    <a:pt x="696229" y="756834"/>
                  </a:cubicBezTo>
                  <a:cubicBezTo>
                    <a:pt x="690477" y="727065"/>
                    <a:pt x="640394" y="478178"/>
                    <a:pt x="596062" y="516747"/>
                  </a:cubicBezTo>
                  <a:cubicBezTo>
                    <a:pt x="586246" y="530352"/>
                    <a:pt x="587559" y="549574"/>
                    <a:pt x="582869" y="565363"/>
                  </a:cubicBezTo>
                  <a:cubicBezTo>
                    <a:pt x="572740" y="612669"/>
                    <a:pt x="554483" y="660849"/>
                    <a:pt x="542290" y="708030"/>
                  </a:cubicBezTo>
                  <a:cubicBezTo>
                    <a:pt x="527409" y="769628"/>
                    <a:pt x="516904" y="832287"/>
                    <a:pt x="504462" y="894446"/>
                  </a:cubicBezTo>
                  <a:cubicBezTo>
                    <a:pt x="496583" y="929208"/>
                    <a:pt x="485641" y="966154"/>
                    <a:pt x="479514" y="1001665"/>
                  </a:cubicBezTo>
                  <a:cubicBezTo>
                    <a:pt x="472010" y="1038299"/>
                    <a:pt x="460631" y="1076244"/>
                    <a:pt x="443624" y="1110007"/>
                  </a:cubicBezTo>
                  <a:cubicBezTo>
                    <a:pt x="431869" y="1135470"/>
                    <a:pt x="414236" y="1149574"/>
                    <a:pt x="385412" y="1150074"/>
                  </a:cubicBezTo>
                  <a:cubicBezTo>
                    <a:pt x="337329" y="1150947"/>
                    <a:pt x="280430" y="1138590"/>
                    <a:pt x="261172" y="1088725"/>
                  </a:cubicBezTo>
                  <a:cubicBezTo>
                    <a:pt x="228096" y="1019514"/>
                    <a:pt x="210651" y="942626"/>
                    <a:pt x="187641" y="869607"/>
                  </a:cubicBezTo>
                  <a:cubicBezTo>
                    <a:pt x="139058" y="724818"/>
                    <a:pt x="96853" y="577970"/>
                    <a:pt x="65152" y="428563"/>
                  </a:cubicBezTo>
                  <a:cubicBezTo>
                    <a:pt x="53272" y="375078"/>
                    <a:pt x="46582" y="317287"/>
                    <a:pt x="37828" y="262680"/>
                  </a:cubicBezTo>
                  <a:cubicBezTo>
                    <a:pt x="31013" y="224735"/>
                    <a:pt x="21446" y="187289"/>
                    <a:pt x="13631" y="149532"/>
                  </a:cubicBezTo>
                  <a:cubicBezTo>
                    <a:pt x="7065" y="124444"/>
                    <a:pt x="6628" y="97733"/>
                    <a:pt x="0" y="73019"/>
                  </a:cubicBezTo>
                  <a:cubicBezTo>
                    <a:pt x="6940" y="32702"/>
                    <a:pt x="100292" y="41003"/>
                    <a:pt x="131805" y="50239"/>
                  </a:cubicBezTo>
                  <a:cubicBezTo>
                    <a:pt x="141684" y="54296"/>
                    <a:pt x="153689" y="58789"/>
                    <a:pt x="157504" y="69711"/>
                  </a:cubicBezTo>
                  <a:cubicBezTo>
                    <a:pt x="166570" y="96734"/>
                    <a:pt x="170697" y="125005"/>
                    <a:pt x="176887" y="152777"/>
                  </a:cubicBezTo>
                  <a:cubicBezTo>
                    <a:pt x="185703" y="210506"/>
                    <a:pt x="203085" y="266112"/>
                    <a:pt x="217841" y="322530"/>
                  </a:cubicBezTo>
                  <a:cubicBezTo>
                    <a:pt x="231034" y="383004"/>
                    <a:pt x="249230" y="442168"/>
                    <a:pt x="263861" y="502393"/>
                  </a:cubicBezTo>
                  <a:cubicBezTo>
                    <a:pt x="293686" y="608675"/>
                    <a:pt x="315320" y="717017"/>
                    <a:pt x="344519" y="823487"/>
                  </a:cubicBezTo>
                  <a:cubicBezTo>
                    <a:pt x="350334" y="847951"/>
                    <a:pt x="360276" y="870918"/>
                    <a:pt x="372469" y="892886"/>
                  </a:cubicBezTo>
                  <a:cubicBezTo>
                    <a:pt x="378721" y="904120"/>
                    <a:pt x="381848" y="917849"/>
                    <a:pt x="391477" y="926836"/>
                  </a:cubicBezTo>
                  <a:cubicBezTo>
                    <a:pt x="409109" y="937384"/>
                    <a:pt x="417112" y="919722"/>
                    <a:pt x="416987" y="904744"/>
                  </a:cubicBezTo>
                  <a:cubicBezTo>
                    <a:pt x="418300" y="888580"/>
                    <a:pt x="420364" y="872603"/>
                    <a:pt x="422052" y="856501"/>
                  </a:cubicBezTo>
                  <a:cubicBezTo>
                    <a:pt x="436058" y="713585"/>
                    <a:pt x="468071" y="573040"/>
                    <a:pt x="511339" y="436177"/>
                  </a:cubicBezTo>
                  <a:cubicBezTo>
                    <a:pt x="520218" y="413647"/>
                    <a:pt x="531098" y="389744"/>
                    <a:pt x="548605" y="372020"/>
                  </a:cubicBezTo>
                  <a:cubicBezTo>
                    <a:pt x="590122" y="369212"/>
                    <a:pt x="635141" y="361099"/>
                    <a:pt x="675533" y="374704"/>
                  </a:cubicBezTo>
                  <a:cubicBezTo>
                    <a:pt x="698856" y="387934"/>
                    <a:pt x="704045" y="417891"/>
                    <a:pt x="714987" y="440420"/>
                  </a:cubicBezTo>
                  <a:cubicBezTo>
                    <a:pt x="737559" y="493343"/>
                    <a:pt x="757818" y="547140"/>
                    <a:pt x="775263" y="601997"/>
                  </a:cubicBezTo>
                  <a:cubicBezTo>
                    <a:pt x="793958" y="670772"/>
                    <a:pt x="827597" y="734429"/>
                    <a:pt x="844917" y="803766"/>
                  </a:cubicBezTo>
                  <a:cubicBezTo>
                    <a:pt x="852545" y="825422"/>
                    <a:pt x="867176" y="913855"/>
                    <a:pt x="895626" y="909175"/>
                  </a:cubicBezTo>
                  <a:cubicBezTo>
                    <a:pt x="915884" y="904307"/>
                    <a:pt x="910569" y="875162"/>
                    <a:pt x="915697" y="859247"/>
                  </a:cubicBezTo>
                  <a:cubicBezTo>
                    <a:pt x="925888" y="810381"/>
                    <a:pt x="926514" y="760329"/>
                    <a:pt x="927264" y="710589"/>
                  </a:cubicBezTo>
                  <a:cubicBezTo>
                    <a:pt x="929765" y="649303"/>
                    <a:pt x="924700" y="588205"/>
                    <a:pt x="921949" y="527107"/>
                  </a:cubicBezTo>
                  <a:cubicBezTo>
                    <a:pt x="923012" y="446100"/>
                    <a:pt x="924388" y="364843"/>
                    <a:pt x="934329" y="284336"/>
                  </a:cubicBezTo>
                  <a:cubicBezTo>
                    <a:pt x="939269" y="239027"/>
                    <a:pt x="946147" y="193967"/>
                    <a:pt x="953837" y="149095"/>
                  </a:cubicBezTo>
                  <a:cubicBezTo>
                    <a:pt x="960403" y="117828"/>
                    <a:pt x="969907" y="7489"/>
                    <a:pt x="1003546" y="0"/>
                  </a:cubicBezTo>
                  <a:cubicBezTo>
                    <a:pt x="1019365" y="125"/>
                    <a:pt x="1037122" y="686"/>
                    <a:pt x="1050816" y="9424"/>
                  </a:cubicBezTo>
                  <a:cubicBezTo>
                    <a:pt x="1053879" y="19347"/>
                    <a:pt x="1050878" y="31392"/>
                    <a:pt x="1051941" y="42064"/>
                  </a:cubicBezTo>
                  <a:cubicBezTo>
                    <a:pt x="1054755" y="108904"/>
                    <a:pt x="1052191" y="175806"/>
                    <a:pt x="1053754" y="242646"/>
                  </a:cubicBezTo>
                  <a:cubicBezTo>
                    <a:pt x="1057256" y="312544"/>
                    <a:pt x="1060945" y="382567"/>
                    <a:pt x="1061383" y="45259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69" name="Google Shape;169;p25"/>
            <p:cNvSpPr/>
            <p:nvPr/>
          </p:nvSpPr>
          <p:spPr>
            <a:xfrm>
              <a:off x="9024806" y="453958"/>
              <a:ext cx="769752" cy="1020847"/>
            </a:xfrm>
            <a:custGeom>
              <a:avLst/>
              <a:gdLst/>
              <a:ahLst/>
              <a:cxnLst/>
              <a:rect l="l" t="t" r="r" b="b"/>
              <a:pathLst>
                <a:path w="769752" h="1020847" extrusionOk="0">
                  <a:moveTo>
                    <a:pt x="561400" y="815329"/>
                  </a:moveTo>
                  <a:cubicBezTo>
                    <a:pt x="655939" y="680838"/>
                    <a:pt x="688891" y="505718"/>
                    <a:pt x="654314" y="345514"/>
                  </a:cubicBezTo>
                  <a:cubicBezTo>
                    <a:pt x="636619" y="275241"/>
                    <a:pt x="595602" y="212083"/>
                    <a:pt x="547894" y="158224"/>
                  </a:cubicBezTo>
                  <a:cubicBezTo>
                    <a:pt x="527948" y="137567"/>
                    <a:pt x="504939" y="119781"/>
                    <a:pt x="479053" y="107174"/>
                  </a:cubicBezTo>
                  <a:cubicBezTo>
                    <a:pt x="462046" y="96752"/>
                    <a:pt x="443350" y="89949"/>
                    <a:pt x="423154" y="90199"/>
                  </a:cubicBezTo>
                  <a:cubicBezTo>
                    <a:pt x="353625" y="77904"/>
                    <a:pt x="283283" y="115662"/>
                    <a:pt x="235513" y="164091"/>
                  </a:cubicBezTo>
                  <a:cubicBezTo>
                    <a:pt x="199498" y="202909"/>
                    <a:pt x="176801" y="251713"/>
                    <a:pt x="152228" y="298083"/>
                  </a:cubicBezTo>
                  <a:cubicBezTo>
                    <a:pt x="131782" y="347449"/>
                    <a:pt x="113962" y="398936"/>
                    <a:pt x="107459" y="452233"/>
                  </a:cubicBezTo>
                  <a:cubicBezTo>
                    <a:pt x="104271" y="483812"/>
                    <a:pt x="104521" y="515703"/>
                    <a:pt x="106021" y="547407"/>
                  </a:cubicBezTo>
                  <a:cubicBezTo>
                    <a:pt x="108897" y="611688"/>
                    <a:pt x="118402" y="677904"/>
                    <a:pt x="151415" y="734260"/>
                  </a:cubicBezTo>
                  <a:cubicBezTo>
                    <a:pt x="192433" y="820571"/>
                    <a:pt x="270778" y="893652"/>
                    <a:pt x="370632" y="896149"/>
                  </a:cubicBezTo>
                  <a:cubicBezTo>
                    <a:pt x="404021" y="899644"/>
                    <a:pt x="437035" y="891156"/>
                    <a:pt x="467485" y="877925"/>
                  </a:cubicBezTo>
                  <a:cubicBezTo>
                    <a:pt x="503250" y="864570"/>
                    <a:pt x="538828" y="847282"/>
                    <a:pt x="561400" y="815329"/>
                  </a:cubicBezTo>
                  <a:close/>
                  <a:moveTo>
                    <a:pt x="715214" y="289096"/>
                  </a:moveTo>
                  <a:cubicBezTo>
                    <a:pt x="764047" y="384457"/>
                    <a:pt x="773114" y="494047"/>
                    <a:pt x="768799" y="599581"/>
                  </a:cubicBezTo>
                  <a:cubicBezTo>
                    <a:pt x="761421" y="682960"/>
                    <a:pt x="736786" y="766213"/>
                    <a:pt x="693830" y="838296"/>
                  </a:cubicBezTo>
                  <a:cubicBezTo>
                    <a:pt x="673447" y="874118"/>
                    <a:pt x="650625" y="909255"/>
                    <a:pt x="618986" y="936215"/>
                  </a:cubicBezTo>
                  <a:cubicBezTo>
                    <a:pt x="563588" y="989825"/>
                    <a:pt x="489057" y="1012417"/>
                    <a:pt x="413275" y="1020093"/>
                  </a:cubicBezTo>
                  <a:cubicBezTo>
                    <a:pt x="351812" y="1022839"/>
                    <a:pt x="288785" y="1018533"/>
                    <a:pt x="229886" y="999873"/>
                  </a:cubicBezTo>
                  <a:cubicBezTo>
                    <a:pt x="190057" y="982648"/>
                    <a:pt x="149665" y="961741"/>
                    <a:pt x="117839" y="931847"/>
                  </a:cubicBezTo>
                  <a:cubicBezTo>
                    <a:pt x="27301" y="829621"/>
                    <a:pt x="1602" y="688514"/>
                    <a:pt x="39" y="555832"/>
                  </a:cubicBezTo>
                  <a:cubicBezTo>
                    <a:pt x="-398" y="519323"/>
                    <a:pt x="2916" y="482939"/>
                    <a:pt x="5104" y="446554"/>
                  </a:cubicBezTo>
                  <a:cubicBezTo>
                    <a:pt x="6917" y="418470"/>
                    <a:pt x="5854" y="390074"/>
                    <a:pt x="10794" y="362302"/>
                  </a:cubicBezTo>
                  <a:cubicBezTo>
                    <a:pt x="15733" y="338961"/>
                    <a:pt x="24487" y="316681"/>
                    <a:pt x="33553" y="294651"/>
                  </a:cubicBezTo>
                  <a:cubicBezTo>
                    <a:pt x="75821" y="199664"/>
                    <a:pt x="141474" y="113290"/>
                    <a:pt x="226447" y="52316"/>
                  </a:cubicBezTo>
                  <a:cubicBezTo>
                    <a:pt x="250770" y="36464"/>
                    <a:pt x="280094" y="30473"/>
                    <a:pt x="307668" y="21424"/>
                  </a:cubicBezTo>
                  <a:cubicBezTo>
                    <a:pt x="333742" y="13685"/>
                    <a:pt x="360065" y="6321"/>
                    <a:pt x="387077" y="2639"/>
                  </a:cubicBezTo>
                  <a:cubicBezTo>
                    <a:pt x="409711" y="-794"/>
                    <a:pt x="432783" y="-856"/>
                    <a:pt x="455480" y="2327"/>
                  </a:cubicBezTo>
                  <a:cubicBezTo>
                    <a:pt x="471987" y="9878"/>
                    <a:pt x="490432" y="14184"/>
                    <a:pt x="507877" y="20675"/>
                  </a:cubicBezTo>
                  <a:cubicBezTo>
                    <a:pt x="562963" y="46075"/>
                    <a:pt x="606731" y="94442"/>
                    <a:pt x="641683" y="143558"/>
                  </a:cubicBezTo>
                  <a:cubicBezTo>
                    <a:pt x="673634" y="188118"/>
                    <a:pt x="690704" y="240604"/>
                    <a:pt x="715214" y="28909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70" name="Google Shape;170;p25"/>
            <p:cNvSpPr/>
            <p:nvPr/>
          </p:nvSpPr>
          <p:spPr>
            <a:xfrm>
              <a:off x="9917082" y="516303"/>
              <a:ext cx="928965" cy="977968"/>
            </a:xfrm>
            <a:custGeom>
              <a:avLst/>
              <a:gdLst/>
              <a:ahLst/>
              <a:cxnLst/>
              <a:rect l="l" t="t" r="r" b="b"/>
              <a:pathLst>
                <a:path w="928965" h="977968" extrusionOk="0">
                  <a:moveTo>
                    <a:pt x="928965" y="124525"/>
                  </a:moveTo>
                  <a:cubicBezTo>
                    <a:pt x="920649" y="166901"/>
                    <a:pt x="910520" y="208964"/>
                    <a:pt x="900953" y="251091"/>
                  </a:cubicBezTo>
                  <a:cubicBezTo>
                    <a:pt x="894138" y="286788"/>
                    <a:pt x="890199" y="323048"/>
                    <a:pt x="879069" y="357872"/>
                  </a:cubicBezTo>
                  <a:cubicBezTo>
                    <a:pt x="857935" y="448802"/>
                    <a:pt x="823108" y="535114"/>
                    <a:pt x="799661" y="625545"/>
                  </a:cubicBezTo>
                  <a:cubicBezTo>
                    <a:pt x="786906" y="669231"/>
                    <a:pt x="774838" y="713167"/>
                    <a:pt x="761020" y="756479"/>
                  </a:cubicBezTo>
                  <a:cubicBezTo>
                    <a:pt x="749515" y="786685"/>
                    <a:pt x="734383" y="815393"/>
                    <a:pt x="723441" y="845911"/>
                  </a:cubicBezTo>
                  <a:cubicBezTo>
                    <a:pt x="715751" y="867879"/>
                    <a:pt x="708810" y="890097"/>
                    <a:pt x="699494" y="911440"/>
                  </a:cubicBezTo>
                  <a:cubicBezTo>
                    <a:pt x="687864" y="936217"/>
                    <a:pt x="679298" y="971915"/>
                    <a:pt x="648347" y="977968"/>
                  </a:cubicBezTo>
                  <a:cubicBezTo>
                    <a:pt x="618648" y="978031"/>
                    <a:pt x="589010" y="969231"/>
                    <a:pt x="559998" y="962616"/>
                  </a:cubicBezTo>
                  <a:cubicBezTo>
                    <a:pt x="527484" y="954752"/>
                    <a:pt x="478714" y="951195"/>
                    <a:pt x="476213" y="908819"/>
                  </a:cubicBezTo>
                  <a:cubicBezTo>
                    <a:pt x="460769" y="847471"/>
                    <a:pt x="460268" y="784064"/>
                    <a:pt x="454266" y="721218"/>
                  </a:cubicBezTo>
                  <a:cubicBezTo>
                    <a:pt x="446825" y="673724"/>
                    <a:pt x="446075" y="625857"/>
                    <a:pt x="443824" y="577989"/>
                  </a:cubicBezTo>
                  <a:cubicBezTo>
                    <a:pt x="442386" y="550779"/>
                    <a:pt x="437446" y="523943"/>
                    <a:pt x="431444" y="497481"/>
                  </a:cubicBezTo>
                  <a:cubicBezTo>
                    <a:pt x="429756" y="482753"/>
                    <a:pt x="412311" y="474203"/>
                    <a:pt x="402494" y="487059"/>
                  </a:cubicBezTo>
                  <a:cubicBezTo>
                    <a:pt x="369981" y="546472"/>
                    <a:pt x="349722" y="611253"/>
                    <a:pt x="328213" y="675285"/>
                  </a:cubicBezTo>
                  <a:cubicBezTo>
                    <a:pt x="306767" y="737257"/>
                    <a:pt x="278317" y="796421"/>
                    <a:pt x="255683" y="857893"/>
                  </a:cubicBezTo>
                  <a:cubicBezTo>
                    <a:pt x="221731" y="952318"/>
                    <a:pt x="212039" y="967172"/>
                    <a:pt x="108684" y="947638"/>
                  </a:cubicBezTo>
                  <a:cubicBezTo>
                    <a:pt x="-1050" y="919242"/>
                    <a:pt x="-1300" y="890471"/>
                    <a:pt x="326" y="785873"/>
                  </a:cubicBezTo>
                  <a:cubicBezTo>
                    <a:pt x="2451" y="634594"/>
                    <a:pt x="10017" y="483627"/>
                    <a:pt x="22773" y="332846"/>
                  </a:cubicBezTo>
                  <a:cubicBezTo>
                    <a:pt x="26899" y="225378"/>
                    <a:pt x="27837" y="118659"/>
                    <a:pt x="40530" y="11440"/>
                  </a:cubicBezTo>
                  <a:cubicBezTo>
                    <a:pt x="45345" y="8132"/>
                    <a:pt x="49596" y="3576"/>
                    <a:pt x="55349" y="1766"/>
                  </a:cubicBezTo>
                  <a:cubicBezTo>
                    <a:pt x="61539" y="81"/>
                    <a:pt x="68104" y="1205"/>
                    <a:pt x="74419" y="144"/>
                  </a:cubicBezTo>
                  <a:cubicBezTo>
                    <a:pt x="97241" y="768"/>
                    <a:pt x="125253" y="-3788"/>
                    <a:pt x="143698" y="12376"/>
                  </a:cubicBezTo>
                  <a:cubicBezTo>
                    <a:pt x="137758" y="53004"/>
                    <a:pt x="141197" y="94069"/>
                    <a:pt x="143073" y="134885"/>
                  </a:cubicBezTo>
                  <a:cubicBezTo>
                    <a:pt x="143698" y="167774"/>
                    <a:pt x="145387" y="200664"/>
                    <a:pt x="149826" y="233304"/>
                  </a:cubicBezTo>
                  <a:cubicBezTo>
                    <a:pt x="154015" y="264883"/>
                    <a:pt x="153077" y="296712"/>
                    <a:pt x="153890" y="328478"/>
                  </a:cubicBezTo>
                  <a:cubicBezTo>
                    <a:pt x="155828" y="371290"/>
                    <a:pt x="156078" y="414353"/>
                    <a:pt x="150076" y="456853"/>
                  </a:cubicBezTo>
                  <a:cubicBezTo>
                    <a:pt x="142948" y="498792"/>
                    <a:pt x="145636" y="542478"/>
                    <a:pt x="147450" y="585166"/>
                  </a:cubicBezTo>
                  <a:cubicBezTo>
                    <a:pt x="148575" y="625045"/>
                    <a:pt x="145449" y="661992"/>
                    <a:pt x="144199" y="702433"/>
                  </a:cubicBezTo>
                  <a:cubicBezTo>
                    <a:pt x="144761" y="714228"/>
                    <a:pt x="144886" y="728956"/>
                    <a:pt x="154703" y="737194"/>
                  </a:cubicBezTo>
                  <a:cubicBezTo>
                    <a:pt x="161706" y="742749"/>
                    <a:pt x="172585" y="739940"/>
                    <a:pt x="176524" y="732077"/>
                  </a:cubicBezTo>
                  <a:cubicBezTo>
                    <a:pt x="194907" y="696941"/>
                    <a:pt x="213352" y="661305"/>
                    <a:pt x="227108" y="623797"/>
                  </a:cubicBezTo>
                  <a:cubicBezTo>
                    <a:pt x="246054" y="577615"/>
                    <a:pt x="259559" y="529248"/>
                    <a:pt x="281569" y="484251"/>
                  </a:cubicBezTo>
                  <a:cubicBezTo>
                    <a:pt x="306579" y="437257"/>
                    <a:pt x="337780" y="394132"/>
                    <a:pt x="368855" y="351007"/>
                  </a:cubicBezTo>
                  <a:cubicBezTo>
                    <a:pt x="376859" y="342333"/>
                    <a:pt x="385362" y="332472"/>
                    <a:pt x="397242" y="329476"/>
                  </a:cubicBezTo>
                  <a:cubicBezTo>
                    <a:pt x="414624" y="329476"/>
                    <a:pt x="431819" y="334719"/>
                    <a:pt x="449014" y="337277"/>
                  </a:cubicBezTo>
                  <a:cubicBezTo>
                    <a:pt x="475150" y="343393"/>
                    <a:pt x="504912" y="346826"/>
                    <a:pt x="531236" y="355002"/>
                  </a:cubicBezTo>
                  <a:cubicBezTo>
                    <a:pt x="538927" y="357435"/>
                    <a:pt x="545617" y="361430"/>
                    <a:pt x="545804" y="370229"/>
                  </a:cubicBezTo>
                  <a:cubicBezTo>
                    <a:pt x="549806" y="390013"/>
                    <a:pt x="552932" y="411919"/>
                    <a:pt x="556309" y="433762"/>
                  </a:cubicBezTo>
                  <a:cubicBezTo>
                    <a:pt x="559560" y="454669"/>
                    <a:pt x="563124" y="475576"/>
                    <a:pt x="566188" y="496483"/>
                  </a:cubicBezTo>
                  <a:cubicBezTo>
                    <a:pt x="575192" y="570001"/>
                    <a:pt x="578756" y="644330"/>
                    <a:pt x="595325" y="716849"/>
                  </a:cubicBezTo>
                  <a:cubicBezTo>
                    <a:pt x="600015" y="731765"/>
                    <a:pt x="599139" y="751673"/>
                    <a:pt x="613208" y="761347"/>
                  </a:cubicBezTo>
                  <a:cubicBezTo>
                    <a:pt x="623087" y="767338"/>
                    <a:pt x="634341" y="760099"/>
                    <a:pt x="638468" y="750612"/>
                  </a:cubicBezTo>
                  <a:cubicBezTo>
                    <a:pt x="672358" y="673350"/>
                    <a:pt x="689677" y="590034"/>
                    <a:pt x="712812" y="509152"/>
                  </a:cubicBezTo>
                  <a:cubicBezTo>
                    <a:pt x="732445" y="440439"/>
                    <a:pt x="757831" y="374161"/>
                    <a:pt x="779590" y="305886"/>
                  </a:cubicBezTo>
                  <a:cubicBezTo>
                    <a:pt x="803850" y="243913"/>
                    <a:pt x="819857" y="178821"/>
                    <a:pt x="847306" y="118097"/>
                  </a:cubicBezTo>
                  <a:cubicBezTo>
                    <a:pt x="850932" y="112355"/>
                    <a:pt x="853871" y="103868"/>
                    <a:pt x="860499" y="101309"/>
                  </a:cubicBezTo>
                  <a:cubicBezTo>
                    <a:pt x="883946" y="104429"/>
                    <a:pt x="911520" y="107363"/>
                    <a:pt x="928965" y="124525"/>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71" name="Google Shape;171;p25"/>
          <p:cNvSpPr/>
          <p:nvPr/>
        </p:nvSpPr>
        <p:spPr>
          <a:xfrm rot="-850509">
            <a:off x="1354864" y="3920650"/>
            <a:ext cx="1113808" cy="1221546"/>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934994" y="908763"/>
                </a:moveTo>
                <a:cubicBezTo>
                  <a:pt x="937389" y="907248"/>
                  <a:pt x="939442" y="905051"/>
                  <a:pt x="940810" y="902413"/>
                </a:cubicBezTo>
                <a:cubicBezTo>
                  <a:pt x="976052" y="898311"/>
                  <a:pt x="1012272" y="900850"/>
                  <a:pt x="1047759" y="902804"/>
                </a:cubicBezTo>
                <a:cubicBezTo>
                  <a:pt x="1086080" y="904269"/>
                  <a:pt x="1124450" y="903585"/>
                  <a:pt x="1162821" y="905490"/>
                </a:cubicBezTo>
                <a:cubicBezTo>
                  <a:pt x="1218348" y="906809"/>
                  <a:pt x="1273728" y="911449"/>
                  <a:pt x="1329255" y="912377"/>
                </a:cubicBezTo>
                <a:cubicBezTo>
                  <a:pt x="1381116" y="918042"/>
                  <a:pt x="1433612" y="917310"/>
                  <a:pt x="1485278" y="924782"/>
                </a:cubicBezTo>
                <a:cubicBezTo>
                  <a:pt x="1485962" y="1010937"/>
                  <a:pt x="1489482" y="1097238"/>
                  <a:pt x="1485718" y="1183441"/>
                </a:cubicBezTo>
                <a:cubicBezTo>
                  <a:pt x="1484300" y="1258655"/>
                  <a:pt x="1470516" y="1333332"/>
                  <a:pt x="1468170" y="1408449"/>
                </a:cubicBezTo>
                <a:cubicBezTo>
                  <a:pt x="1464846" y="1438193"/>
                  <a:pt x="1467290" y="1469207"/>
                  <a:pt x="1460056" y="1499195"/>
                </a:cubicBezTo>
                <a:cubicBezTo>
                  <a:pt x="1439918" y="1497827"/>
                  <a:pt x="1419731" y="1498364"/>
                  <a:pt x="1399592" y="1497046"/>
                </a:cubicBezTo>
                <a:cubicBezTo>
                  <a:pt x="1376228" y="1495385"/>
                  <a:pt x="1353304" y="1490013"/>
                  <a:pt x="1330037" y="1487571"/>
                </a:cubicBezTo>
                <a:cubicBezTo>
                  <a:pt x="1274999" y="1483370"/>
                  <a:pt x="1220352" y="1479463"/>
                  <a:pt x="1165020" y="1476630"/>
                </a:cubicBezTo>
                <a:cubicBezTo>
                  <a:pt x="1114577" y="1472039"/>
                  <a:pt x="1064084" y="1469451"/>
                  <a:pt x="1013494" y="1466667"/>
                </a:cubicBezTo>
                <a:cubicBezTo>
                  <a:pt x="974879" y="1462564"/>
                  <a:pt x="936265" y="1459585"/>
                  <a:pt x="897601" y="1463541"/>
                </a:cubicBezTo>
                <a:cubicBezTo>
                  <a:pt x="900485" y="1453187"/>
                  <a:pt x="899458" y="1438974"/>
                  <a:pt x="901267" y="1430623"/>
                </a:cubicBezTo>
                <a:cubicBezTo>
                  <a:pt x="905373" y="1393211"/>
                  <a:pt x="904395" y="1356434"/>
                  <a:pt x="908061" y="1318827"/>
                </a:cubicBezTo>
                <a:cubicBezTo>
                  <a:pt x="914611" y="1227544"/>
                  <a:pt x="920721" y="1136164"/>
                  <a:pt x="926782" y="1044392"/>
                </a:cubicBezTo>
                <a:cubicBezTo>
                  <a:pt x="929715" y="999166"/>
                  <a:pt x="930057" y="953696"/>
                  <a:pt x="934994" y="9087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172" name="Google Shape;172;p25"/>
          <p:cNvGrpSpPr/>
          <p:nvPr/>
        </p:nvGrpSpPr>
        <p:grpSpPr>
          <a:xfrm rot="-853013">
            <a:off x="1355569" y="3920635"/>
            <a:ext cx="1113324" cy="1221075"/>
            <a:chOff x="2710378" y="7839932"/>
            <a:chExt cx="2226586" cy="2441962"/>
          </a:xfrm>
        </p:grpSpPr>
        <p:sp>
          <p:nvSpPr>
            <p:cNvPr id="173" name="Google Shape;173;p25"/>
            <p:cNvSpPr/>
            <p:nvPr/>
          </p:nvSpPr>
          <p:spPr>
            <a:xfrm>
              <a:off x="2710378" y="7839932"/>
              <a:ext cx="2226586" cy="2441962"/>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1977591" y="875942"/>
                  </a:moveTo>
                  <a:cubicBezTo>
                    <a:pt x="1914732" y="880240"/>
                    <a:pt x="1851140" y="896943"/>
                    <a:pt x="1788672" y="906711"/>
                  </a:cubicBezTo>
                  <a:cubicBezTo>
                    <a:pt x="1752453" y="911546"/>
                    <a:pt x="1715989" y="917847"/>
                    <a:pt x="1682213" y="932450"/>
                  </a:cubicBezTo>
                  <a:cubicBezTo>
                    <a:pt x="1674783" y="935576"/>
                    <a:pt x="1666572" y="939141"/>
                    <a:pt x="1661488" y="945686"/>
                  </a:cubicBezTo>
                  <a:cubicBezTo>
                    <a:pt x="1655183" y="957603"/>
                    <a:pt x="1657871" y="972353"/>
                    <a:pt x="1655183" y="985393"/>
                  </a:cubicBezTo>
                  <a:cubicBezTo>
                    <a:pt x="1649659" y="1052549"/>
                    <a:pt x="1642865" y="1120437"/>
                    <a:pt x="1635582" y="1187788"/>
                  </a:cubicBezTo>
                  <a:cubicBezTo>
                    <a:pt x="1627322" y="1249327"/>
                    <a:pt x="1619598" y="1311110"/>
                    <a:pt x="1619403" y="1373333"/>
                  </a:cubicBezTo>
                  <a:cubicBezTo>
                    <a:pt x="1618328" y="1397069"/>
                    <a:pt x="1616617" y="1420757"/>
                    <a:pt x="1616128" y="1444542"/>
                  </a:cubicBezTo>
                  <a:cubicBezTo>
                    <a:pt x="1615981" y="1460953"/>
                    <a:pt x="1613977" y="1478096"/>
                    <a:pt x="1620869" y="1493480"/>
                  </a:cubicBezTo>
                  <a:cubicBezTo>
                    <a:pt x="1626100" y="1504176"/>
                    <a:pt x="1638270" y="1508816"/>
                    <a:pt x="1649708" y="1508230"/>
                  </a:cubicBezTo>
                  <a:cubicBezTo>
                    <a:pt x="1665252" y="1510477"/>
                    <a:pt x="1680698" y="1510233"/>
                    <a:pt x="1696241" y="1508279"/>
                  </a:cubicBezTo>
                  <a:cubicBezTo>
                    <a:pt x="1740917" y="1507742"/>
                    <a:pt x="1785397" y="1504762"/>
                    <a:pt x="1829878" y="1500025"/>
                  </a:cubicBezTo>
                  <a:cubicBezTo>
                    <a:pt x="1941763" y="1494799"/>
                    <a:pt x="2053941" y="1498315"/>
                    <a:pt x="2165826" y="1499439"/>
                  </a:cubicBezTo>
                  <a:cubicBezTo>
                    <a:pt x="2164262" y="1539244"/>
                    <a:pt x="2162746" y="1579049"/>
                    <a:pt x="2163382" y="1618854"/>
                  </a:cubicBezTo>
                  <a:cubicBezTo>
                    <a:pt x="2162893" y="1635850"/>
                    <a:pt x="2164506" y="1653286"/>
                    <a:pt x="2160987" y="1669990"/>
                  </a:cubicBezTo>
                  <a:cubicBezTo>
                    <a:pt x="2160547" y="1670918"/>
                    <a:pt x="2159520" y="1673408"/>
                    <a:pt x="2158787" y="1674141"/>
                  </a:cubicBezTo>
                  <a:cubicBezTo>
                    <a:pt x="2020947" y="1673750"/>
                    <a:pt x="1883449" y="1685667"/>
                    <a:pt x="1745610" y="1684984"/>
                  </a:cubicBezTo>
                  <a:cubicBezTo>
                    <a:pt x="1720583" y="1685570"/>
                    <a:pt x="1695410" y="1686547"/>
                    <a:pt x="1670775" y="1690942"/>
                  </a:cubicBezTo>
                  <a:cubicBezTo>
                    <a:pt x="1653912" y="1693433"/>
                    <a:pt x="1645602" y="1703494"/>
                    <a:pt x="1647509" y="1720344"/>
                  </a:cubicBezTo>
                  <a:cubicBezTo>
                    <a:pt x="1647509" y="1749893"/>
                    <a:pt x="1647509" y="1779441"/>
                    <a:pt x="1647460" y="1808990"/>
                  </a:cubicBezTo>
                  <a:cubicBezTo>
                    <a:pt x="1646629" y="1865303"/>
                    <a:pt x="1648389" y="1921616"/>
                    <a:pt x="1645700" y="1977880"/>
                  </a:cubicBezTo>
                  <a:cubicBezTo>
                    <a:pt x="1641887" y="2047917"/>
                    <a:pt x="1633236" y="2117612"/>
                    <a:pt x="1627761" y="2187552"/>
                  </a:cubicBezTo>
                  <a:cubicBezTo>
                    <a:pt x="1624144" y="2234341"/>
                    <a:pt x="1619305" y="2280984"/>
                    <a:pt x="1616128" y="2327822"/>
                  </a:cubicBezTo>
                  <a:cubicBezTo>
                    <a:pt x="1612316" y="2353170"/>
                    <a:pt x="1616470" y="2381546"/>
                    <a:pt x="1604837" y="2404843"/>
                  </a:cubicBezTo>
                  <a:cubicBezTo>
                    <a:pt x="1559281" y="2402401"/>
                    <a:pt x="1513824" y="2411046"/>
                    <a:pt x="1468415" y="2406894"/>
                  </a:cubicBezTo>
                  <a:cubicBezTo>
                    <a:pt x="1469832" y="2321765"/>
                    <a:pt x="1472863" y="2239030"/>
                    <a:pt x="1478875" y="2153657"/>
                  </a:cubicBezTo>
                  <a:cubicBezTo>
                    <a:pt x="1487966" y="2055096"/>
                    <a:pt x="1493343" y="1955657"/>
                    <a:pt x="1492952" y="1856560"/>
                  </a:cubicBezTo>
                  <a:cubicBezTo>
                    <a:pt x="1494858" y="1813678"/>
                    <a:pt x="1497889" y="1769819"/>
                    <a:pt x="1495836" y="1726400"/>
                  </a:cubicBezTo>
                  <a:cubicBezTo>
                    <a:pt x="1495445" y="1706718"/>
                    <a:pt x="1493685" y="1683372"/>
                    <a:pt x="1468023" y="1686498"/>
                  </a:cubicBezTo>
                  <a:cubicBezTo>
                    <a:pt x="1441482" y="1685081"/>
                    <a:pt x="1414941" y="1685619"/>
                    <a:pt x="1388399" y="1683958"/>
                  </a:cubicBezTo>
                  <a:cubicBezTo>
                    <a:pt x="1356725" y="1679855"/>
                    <a:pt x="1321141" y="1675899"/>
                    <a:pt x="1288294" y="1675802"/>
                  </a:cubicBezTo>
                  <a:cubicBezTo>
                    <a:pt x="1251928" y="1673653"/>
                    <a:pt x="1215513" y="1674483"/>
                    <a:pt x="1179195" y="1672285"/>
                  </a:cubicBezTo>
                  <a:cubicBezTo>
                    <a:pt x="1132955" y="1667059"/>
                    <a:pt x="1086520" y="1668964"/>
                    <a:pt x="1040084" y="1669111"/>
                  </a:cubicBezTo>
                  <a:cubicBezTo>
                    <a:pt x="982700" y="1668622"/>
                    <a:pt x="925365" y="1663250"/>
                    <a:pt x="867980" y="1667255"/>
                  </a:cubicBezTo>
                  <a:cubicBezTo>
                    <a:pt x="847255" y="1669599"/>
                    <a:pt x="824233" y="1666424"/>
                    <a:pt x="805366" y="1676485"/>
                  </a:cubicBezTo>
                  <a:cubicBezTo>
                    <a:pt x="798962" y="1680148"/>
                    <a:pt x="795883" y="1687182"/>
                    <a:pt x="795150" y="1694312"/>
                  </a:cubicBezTo>
                  <a:cubicBezTo>
                    <a:pt x="793195" y="1712041"/>
                    <a:pt x="791826" y="1729917"/>
                    <a:pt x="789089" y="1747548"/>
                  </a:cubicBezTo>
                  <a:cubicBezTo>
                    <a:pt x="779411" y="1823300"/>
                    <a:pt x="772372" y="1899442"/>
                    <a:pt x="759126" y="1974705"/>
                  </a:cubicBezTo>
                  <a:cubicBezTo>
                    <a:pt x="745293" y="2067502"/>
                    <a:pt x="730580" y="2160055"/>
                    <a:pt x="715134" y="2252558"/>
                  </a:cubicBezTo>
                  <a:cubicBezTo>
                    <a:pt x="710686" y="2287870"/>
                    <a:pt x="706483" y="2323328"/>
                    <a:pt x="702719" y="2358738"/>
                  </a:cubicBezTo>
                  <a:cubicBezTo>
                    <a:pt x="700079" y="2377883"/>
                    <a:pt x="700422" y="2399031"/>
                    <a:pt x="689961" y="2415930"/>
                  </a:cubicBezTo>
                  <a:cubicBezTo>
                    <a:pt x="682678" y="2415099"/>
                    <a:pt x="675347" y="2414318"/>
                    <a:pt x="668015" y="2413976"/>
                  </a:cubicBezTo>
                  <a:cubicBezTo>
                    <a:pt x="640495" y="2411681"/>
                    <a:pt x="611559" y="2417590"/>
                    <a:pt x="584871" y="2409922"/>
                  </a:cubicBezTo>
                  <a:cubicBezTo>
                    <a:pt x="594060" y="2325233"/>
                    <a:pt x="599046" y="2240153"/>
                    <a:pt x="607502" y="2155415"/>
                  </a:cubicBezTo>
                  <a:cubicBezTo>
                    <a:pt x="614589" y="2084108"/>
                    <a:pt x="624023" y="2013045"/>
                    <a:pt x="629302" y="1941591"/>
                  </a:cubicBezTo>
                  <a:cubicBezTo>
                    <a:pt x="632479" y="1899491"/>
                    <a:pt x="633848" y="1860028"/>
                    <a:pt x="638687" y="1817341"/>
                  </a:cubicBezTo>
                  <a:cubicBezTo>
                    <a:pt x="641913" y="1787500"/>
                    <a:pt x="648023" y="1758098"/>
                    <a:pt x="651542" y="1728305"/>
                  </a:cubicBezTo>
                  <a:cubicBezTo>
                    <a:pt x="653351" y="1709599"/>
                    <a:pt x="657310" y="1681907"/>
                    <a:pt x="635656" y="1673457"/>
                  </a:cubicBezTo>
                  <a:cubicBezTo>
                    <a:pt x="597824" y="1670527"/>
                    <a:pt x="559160" y="1673604"/>
                    <a:pt x="521181" y="1675655"/>
                  </a:cubicBezTo>
                  <a:cubicBezTo>
                    <a:pt x="437646" y="1681028"/>
                    <a:pt x="353573" y="1681711"/>
                    <a:pt x="270332" y="1692359"/>
                  </a:cubicBezTo>
                  <a:cubicBezTo>
                    <a:pt x="221501" y="1700173"/>
                    <a:pt x="172280" y="1700710"/>
                    <a:pt x="123009" y="1698805"/>
                  </a:cubicBezTo>
                  <a:cubicBezTo>
                    <a:pt x="90896" y="1697878"/>
                    <a:pt x="58293" y="1701394"/>
                    <a:pt x="26522" y="1696363"/>
                  </a:cubicBezTo>
                  <a:cubicBezTo>
                    <a:pt x="27108" y="1673604"/>
                    <a:pt x="27988" y="1650795"/>
                    <a:pt x="28379" y="1628036"/>
                  </a:cubicBezTo>
                  <a:cubicBezTo>
                    <a:pt x="30481" y="1596582"/>
                    <a:pt x="25739" y="1563078"/>
                    <a:pt x="35515" y="1532846"/>
                  </a:cubicBezTo>
                  <a:lnTo>
                    <a:pt x="35515" y="1532846"/>
                  </a:lnTo>
                  <a:cubicBezTo>
                    <a:pt x="116851" y="1532211"/>
                    <a:pt x="197062" y="1518438"/>
                    <a:pt x="278299" y="1515068"/>
                  </a:cubicBezTo>
                  <a:cubicBezTo>
                    <a:pt x="353525" y="1509842"/>
                    <a:pt x="429092" y="1510037"/>
                    <a:pt x="503389" y="1495385"/>
                  </a:cubicBezTo>
                  <a:cubicBezTo>
                    <a:pt x="540391" y="1490647"/>
                    <a:pt x="577734" y="1489133"/>
                    <a:pt x="614883" y="1486008"/>
                  </a:cubicBezTo>
                  <a:cubicBezTo>
                    <a:pt x="632235" y="1484201"/>
                    <a:pt x="650271" y="1484542"/>
                    <a:pt x="666499" y="1477412"/>
                  </a:cubicBezTo>
                  <a:cubicBezTo>
                    <a:pt x="672707" y="1474921"/>
                    <a:pt x="677937" y="1469353"/>
                    <a:pt x="678719" y="1462515"/>
                  </a:cubicBezTo>
                  <a:cubicBezTo>
                    <a:pt x="680723" y="1446007"/>
                    <a:pt x="683656" y="1429695"/>
                    <a:pt x="687078" y="1413431"/>
                  </a:cubicBezTo>
                  <a:cubicBezTo>
                    <a:pt x="690695" y="1387545"/>
                    <a:pt x="694214" y="1363125"/>
                    <a:pt x="700177" y="1337289"/>
                  </a:cubicBezTo>
                  <a:cubicBezTo>
                    <a:pt x="703941" y="1314968"/>
                    <a:pt x="704381" y="1292160"/>
                    <a:pt x="706629" y="1269693"/>
                  </a:cubicBezTo>
                  <a:cubicBezTo>
                    <a:pt x="712397" y="1196482"/>
                    <a:pt x="721635" y="1123514"/>
                    <a:pt x="727403" y="1050302"/>
                  </a:cubicBezTo>
                  <a:cubicBezTo>
                    <a:pt x="730825" y="1013330"/>
                    <a:pt x="732438" y="976162"/>
                    <a:pt x="737423" y="939385"/>
                  </a:cubicBezTo>
                  <a:cubicBezTo>
                    <a:pt x="739281" y="915405"/>
                    <a:pt x="751941" y="886833"/>
                    <a:pt x="736641" y="865294"/>
                  </a:cubicBezTo>
                  <a:cubicBezTo>
                    <a:pt x="730385" y="858554"/>
                    <a:pt x="720560" y="859678"/>
                    <a:pt x="712202" y="859971"/>
                  </a:cubicBezTo>
                  <a:cubicBezTo>
                    <a:pt x="693774" y="860655"/>
                    <a:pt x="675395" y="862511"/>
                    <a:pt x="657066" y="864122"/>
                  </a:cubicBezTo>
                  <a:cubicBezTo>
                    <a:pt x="575193" y="867395"/>
                    <a:pt x="493564" y="874086"/>
                    <a:pt x="412180" y="883317"/>
                  </a:cubicBezTo>
                  <a:cubicBezTo>
                    <a:pt x="331724" y="887077"/>
                    <a:pt x="251171" y="883414"/>
                    <a:pt x="170618" y="884831"/>
                  </a:cubicBezTo>
                  <a:cubicBezTo>
                    <a:pt x="139140" y="883610"/>
                    <a:pt x="108150" y="889422"/>
                    <a:pt x="76770" y="887810"/>
                  </a:cubicBezTo>
                  <a:cubicBezTo>
                    <a:pt x="77845" y="838872"/>
                    <a:pt x="73935" y="789299"/>
                    <a:pt x="81902" y="740849"/>
                  </a:cubicBezTo>
                  <a:cubicBezTo>
                    <a:pt x="143783" y="740996"/>
                    <a:pt x="205273" y="733670"/>
                    <a:pt x="266861" y="728102"/>
                  </a:cubicBezTo>
                  <a:cubicBezTo>
                    <a:pt x="329525" y="721850"/>
                    <a:pt x="392530" y="719555"/>
                    <a:pt x="454852" y="710568"/>
                  </a:cubicBezTo>
                  <a:cubicBezTo>
                    <a:pt x="506908" y="704121"/>
                    <a:pt x="560382" y="703047"/>
                    <a:pt x="613123" y="694744"/>
                  </a:cubicBezTo>
                  <a:cubicBezTo>
                    <a:pt x="638296" y="691178"/>
                    <a:pt x="663762" y="691129"/>
                    <a:pt x="688935" y="687760"/>
                  </a:cubicBezTo>
                  <a:cubicBezTo>
                    <a:pt x="706776" y="684829"/>
                    <a:pt x="724226" y="679799"/>
                    <a:pt x="741969" y="676282"/>
                  </a:cubicBezTo>
                  <a:cubicBezTo>
                    <a:pt x="756877" y="673303"/>
                    <a:pt x="758881" y="658602"/>
                    <a:pt x="758295" y="645854"/>
                  </a:cubicBezTo>
                  <a:cubicBezTo>
                    <a:pt x="759175" y="608980"/>
                    <a:pt x="762156" y="572203"/>
                    <a:pt x="766311" y="535524"/>
                  </a:cubicBezTo>
                  <a:cubicBezTo>
                    <a:pt x="773936" y="445120"/>
                    <a:pt x="791533" y="356084"/>
                    <a:pt x="799989" y="265827"/>
                  </a:cubicBezTo>
                  <a:cubicBezTo>
                    <a:pt x="806930" y="190759"/>
                    <a:pt x="813333" y="118329"/>
                    <a:pt x="824429" y="43701"/>
                  </a:cubicBezTo>
                  <a:cubicBezTo>
                    <a:pt x="824722" y="43310"/>
                    <a:pt x="825015" y="42919"/>
                    <a:pt x="825308" y="42577"/>
                  </a:cubicBezTo>
                  <a:cubicBezTo>
                    <a:pt x="846962" y="38865"/>
                    <a:pt x="871011" y="40233"/>
                    <a:pt x="893349" y="36472"/>
                  </a:cubicBezTo>
                  <a:cubicBezTo>
                    <a:pt x="919988" y="33933"/>
                    <a:pt x="946383" y="24653"/>
                    <a:pt x="973315" y="27681"/>
                  </a:cubicBezTo>
                  <a:cubicBezTo>
                    <a:pt x="964126" y="94153"/>
                    <a:pt x="959971" y="161211"/>
                    <a:pt x="951222" y="227731"/>
                  </a:cubicBezTo>
                  <a:cubicBezTo>
                    <a:pt x="935385" y="323507"/>
                    <a:pt x="925756" y="420358"/>
                    <a:pt x="917446" y="517013"/>
                  </a:cubicBezTo>
                  <a:cubicBezTo>
                    <a:pt x="915540" y="548906"/>
                    <a:pt x="910310" y="580652"/>
                    <a:pt x="903809" y="611959"/>
                  </a:cubicBezTo>
                  <a:cubicBezTo>
                    <a:pt x="900974" y="636721"/>
                    <a:pt x="894424" y="664951"/>
                    <a:pt x="929617" y="661532"/>
                  </a:cubicBezTo>
                  <a:cubicBezTo>
                    <a:pt x="962415" y="663828"/>
                    <a:pt x="995262" y="664511"/>
                    <a:pt x="1028109" y="665635"/>
                  </a:cubicBezTo>
                  <a:cubicBezTo>
                    <a:pt x="1048150" y="667393"/>
                    <a:pt x="1072052" y="670226"/>
                    <a:pt x="1092972" y="669786"/>
                  </a:cubicBezTo>
                  <a:cubicBezTo>
                    <a:pt x="1124841" y="669640"/>
                    <a:pt x="1156515" y="669591"/>
                    <a:pt x="1188238" y="673840"/>
                  </a:cubicBezTo>
                  <a:cubicBezTo>
                    <a:pt x="1247040" y="679799"/>
                    <a:pt x="1305548" y="686734"/>
                    <a:pt x="1364839" y="684292"/>
                  </a:cubicBezTo>
                  <a:cubicBezTo>
                    <a:pt x="1388057" y="684097"/>
                    <a:pt x="1411372" y="684634"/>
                    <a:pt x="1434541" y="683022"/>
                  </a:cubicBezTo>
                  <a:cubicBezTo>
                    <a:pt x="1446126" y="681996"/>
                    <a:pt x="1458883" y="681752"/>
                    <a:pt x="1468854" y="675159"/>
                  </a:cubicBezTo>
                  <a:cubicBezTo>
                    <a:pt x="1483127" y="665635"/>
                    <a:pt x="1478044" y="645806"/>
                    <a:pt x="1480341" y="631105"/>
                  </a:cubicBezTo>
                  <a:cubicBezTo>
                    <a:pt x="1484740" y="580018"/>
                    <a:pt x="1491828" y="526440"/>
                    <a:pt x="1497204" y="475059"/>
                  </a:cubicBezTo>
                  <a:cubicBezTo>
                    <a:pt x="1501359" y="423923"/>
                    <a:pt x="1510891" y="373374"/>
                    <a:pt x="1513872" y="322091"/>
                  </a:cubicBezTo>
                  <a:cubicBezTo>
                    <a:pt x="1516659" y="271785"/>
                    <a:pt x="1529563" y="225680"/>
                    <a:pt x="1538703" y="175521"/>
                  </a:cubicBezTo>
                  <a:cubicBezTo>
                    <a:pt x="1546622" y="139574"/>
                    <a:pt x="1545400" y="100502"/>
                    <a:pt x="1563045" y="67437"/>
                  </a:cubicBezTo>
                  <a:cubicBezTo>
                    <a:pt x="1594132" y="69879"/>
                    <a:pt x="1624926" y="76473"/>
                    <a:pt x="1656258" y="75252"/>
                  </a:cubicBezTo>
                  <a:cubicBezTo>
                    <a:pt x="1668918" y="75300"/>
                    <a:pt x="1681431" y="71442"/>
                    <a:pt x="1694042" y="72956"/>
                  </a:cubicBezTo>
                  <a:lnTo>
                    <a:pt x="1694042" y="72956"/>
                  </a:lnTo>
                  <a:cubicBezTo>
                    <a:pt x="1689838" y="150563"/>
                    <a:pt x="1683875" y="227634"/>
                    <a:pt x="1673708" y="304948"/>
                  </a:cubicBezTo>
                  <a:cubicBezTo>
                    <a:pt x="1670775" y="355449"/>
                    <a:pt x="1665692" y="407025"/>
                    <a:pt x="1658604" y="457819"/>
                  </a:cubicBezTo>
                  <a:cubicBezTo>
                    <a:pt x="1654010" y="497624"/>
                    <a:pt x="1651223" y="537673"/>
                    <a:pt x="1643843" y="577087"/>
                  </a:cubicBezTo>
                  <a:cubicBezTo>
                    <a:pt x="1637000" y="618357"/>
                    <a:pt x="1615737" y="655281"/>
                    <a:pt x="1607085" y="696014"/>
                  </a:cubicBezTo>
                  <a:cubicBezTo>
                    <a:pt x="1605424" y="706758"/>
                    <a:pt x="1601171" y="718334"/>
                    <a:pt x="1604837" y="729079"/>
                  </a:cubicBezTo>
                  <a:cubicBezTo>
                    <a:pt x="1615444" y="754720"/>
                    <a:pt x="1694335" y="739042"/>
                    <a:pt x="1719215" y="739335"/>
                  </a:cubicBezTo>
                  <a:cubicBezTo>
                    <a:pt x="1774595" y="739091"/>
                    <a:pt x="1828851" y="725757"/>
                    <a:pt x="1883645" y="719945"/>
                  </a:cubicBezTo>
                  <a:cubicBezTo>
                    <a:pt x="1953200" y="713498"/>
                    <a:pt x="2021729" y="707149"/>
                    <a:pt x="2091578" y="700995"/>
                  </a:cubicBezTo>
                  <a:cubicBezTo>
                    <a:pt x="2119879" y="698993"/>
                    <a:pt x="2147985" y="692595"/>
                    <a:pt x="2176433" y="693767"/>
                  </a:cubicBezTo>
                  <a:cubicBezTo>
                    <a:pt x="2176726" y="714964"/>
                    <a:pt x="2181418" y="735672"/>
                    <a:pt x="2186111" y="756234"/>
                  </a:cubicBezTo>
                  <a:cubicBezTo>
                    <a:pt x="2191047" y="787785"/>
                    <a:pt x="2197500" y="819336"/>
                    <a:pt x="2200139" y="851180"/>
                  </a:cubicBezTo>
                  <a:cubicBezTo>
                    <a:pt x="2126527" y="864025"/>
                    <a:pt x="2052328" y="872962"/>
                    <a:pt x="1977591" y="87594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74" name="Google Shape;174;p25"/>
            <p:cNvSpPr/>
            <p:nvPr/>
          </p:nvSpPr>
          <p:spPr>
            <a:xfrm>
              <a:off x="3581523" y="8713541"/>
              <a:ext cx="642588" cy="652154"/>
            </a:xfrm>
            <a:custGeom>
              <a:avLst/>
              <a:gdLst/>
              <a:ahLst/>
              <a:cxnLst/>
              <a:rect l="l" t="t" r="r" b="b"/>
              <a:pathLst>
                <a:path w="642588" h="652154" extrusionOk="0">
                  <a:moveTo>
                    <a:pt x="620487" y="25532"/>
                  </a:moveTo>
                  <a:cubicBezTo>
                    <a:pt x="596634" y="21283"/>
                    <a:pt x="572096" y="20599"/>
                    <a:pt x="547950" y="18255"/>
                  </a:cubicBezTo>
                  <a:cubicBezTo>
                    <a:pt x="492179" y="15520"/>
                    <a:pt x="436603" y="10782"/>
                    <a:pt x="380733" y="9659"/>
                  </a:cubicBezTo>
                  <a:cubicBezTo>
                    <a:pt x="318363" y="5068"/>
                    <a:pt x="255309" y="4042"/>
                    <a:pt x="192694" y="3407"/>
                  </a:cubicBezTo>
                  <a:cubicBezTo>
                    <a:pt x="148508" y="2235"/>
                    <a:pt x="104223" y="-3968"/>
                    <a:pt x="60280" y="3993"/>
                  </a:cubicBezTo>
                  <a:cubicBezTo>
                    <a:pt x="49527" y="8340"/>
                    <a:pt x="38529" y="24995"/>
                    <a:pt x="48940" y="33981"/>
                  </a:cubicBezTo>
                  <a:cubicBezTo>
                    <a:pt x="48403" y="36521"/>
                    <a:pt x="47963" y="39012"/>
                    <a:pt x="47376" y="41356"/>
                  </a:cubicBezTo>
                  <a:cubicBezTo>
                    <a:pt x="41511" y="71442"/>
                    <a:pt x="40289" y="102114"/>
                    <a:pt x="37893" y="132590"/>
                  </a:cubicBezTo>
                  <a:cubicBezTo>
                    <a:pt x="34130" y="180405"/>
                    <a:pt x="29731" y="228268"/>
                    <a:pt x="25722" y="276083"/>
                  </a:cubicBezTo>
                  <a:cubicBezTo>
                    <a:pt x="18977" y="361554"/>
                    <a:pt x="10619" y="444974"/>
                    <a:pt x="6464" y="530982"/>
                  </a:cubicBezTo>
                  <a:cubicBezTo>
                    <a:pt x="5340" y="543143"/>
                    <a:pt x="3776" y="559309"/>
                    <a:pt x="2456" y="572594"/>
                  </a:cubicBezTo>
                  <a:cubicBezTo>
                    <a:pt x="696" y="583973"/>
                    <a:pt x="-5072" y="599505"/>
                    <a:pt x="11010" y="602679"/>
                  </a:cubicBezTo>
                  <a:lnTo>
                    <a:pt x="11010" y="602679"/>
                  </a:lnTo>
                  <a:cubicBezTo>
                    <a:pt x="12867" y="603558"/>
                    <a:pt x="15213" y="604145"/>
                    <a:pt x="17902" y="604096"/>
                  </a:cubicBezTo>
                  <a:cubicBezTo>
                    <a:pt x="64093" y="604438"/>
                    <a:pt x="105151" y="609712"/>
                    <a:pt x="150707" y="614987"/>
                  </a:cubicBezTo>
                  <a:cubicBezTo>
                    <a:pt x="246560" y="621971"/>
                    <a:pt x="342168" y="631251"/>
                    <a:pt x="438167" y="637747"/>
                  </a:cubicBezTo>
                  <a:cubicBezTo>
                    <a:pt x="462558" y="639310"/>
                    <a:pt x="486508" y="644389"/>
                    <a:pt x="510655" y="647710"/>
                  </a:cubicBezTo>
                  <a:cubicBezTo>
                    <a:pt x="538321" y="651373"/>
                    <a:pt x="566231" y="650201"/>
                    <a:pt x="594043" y="652155"/>
                  </a:cubicBezTo>
                  <a:cubicBezTo>
                    <a:pt x="624886" y="651764"/>
                    <a:pt x="618190" y="587832"/>
                    <a:pt x="621318" y="565512"/>
                  </a:cubicBezTo>
                  <a:cubicBezTo>
                    <a:pt x="623029" y="542410"/>
                    <a:pt x="624397" y="518429"/>
                    <a:pt x="625717" y="494840"/>
                  </a:cubicBezTo>
                  <a:cubicBezTo>
                    <a:pt x="628699" y="442483"/>
                    <a:pt x="637839" y="390468"/>
                    <a:pt x="639990" y="338062"/>
                  </a:cubicBezTo>
                  <a:cubicBezTo>
                    <a:pt x="644682" y="243995"/>
                    <a:pt x="641847" y="149880"/>
                    <a:pt x="640527" y="55764"/>
                  </a:cubicBezTo>
                  <a:cubicBezTo>
                    <a:pt x="641994" y="40086"/>
                    <a:pt x="637008" y="28316"/>
                    <a:pt x="620487" y="25532"/>
                  </a:cubicBezTo>
                  <a:close/>
                  <a:moveTo>
                    <a:pt x="614573" y="309832"/>
                  </a:moveTo>
                  <a:cubicBezTo>
                    <a:pt x="613155" y="385046"/>
                    <a:pt x="599371" y="459723"/>
                    <a:pt x="597025" y="534840"/>
                  </a:cubicBezTo>
                  <a:cubicBezTo>
                    <a:pt x="593701" y="564584"/>
                    <a:pt x="596145" y="595597"/>
                    <a:pt x="588911" y="625585"/>
                  </a:cubicBezTo>
                  <a:cubicBezTo>
                    <a:pt x="568772" y="624218"/>
                    <a:pt x="548585" y="624755"/>
                    <a:pt x="528447" y="623436"/>
                  </a:cubicBezTo>
                  <a:cubicBezTo>
                    <a:pt x="505083" y="621776"/>
                    <a:pt x="482158" y="616403"/>
                    <a:pt x="458892" y="613961"/>
                  </a:cubicBezTo>
                  <a:cubicBezTo>
                    <a:pt x="403853" y="609761"/>
                    <a:pt x="349206" y="605854"/>
                    <a:pt x="293875" y="603021"/>
                  </a:cubicBezTo>
                  <a:cubicBezTo>
                    <a:pt x="243431" y="598430"/>
                    <a:pt x="192939" y="595842"/>
                    <a:pt x="142349" y="593058"/>
                  </a:cubicBezTo>
                  <a:cubicBezTo>
                    <a:pt x="103734" y="588955"/>
                    <a:pt x="65119" y="585976"/>
                    <a:pt x="26456" y="589932"/>
                  </a:cubicBezTo>
                  <a:cubicBezTo>
                    <a:pt x="29340" y="579578"/>
                    <a:pt x="28313" y="565365"/>
                    <a:pt x="30122" y="557014"/>
                  </a:cubicBezTo>
                  <a:cubicBezTo>
                    <a:pt x="34228" y="519602"/>
                    <a:pt x="33250" y="482825"/>
                    <a:pt x="36916" y="445218"/>
                  </a:cubicBezTo>
                  <a:cubicBezTo>
                    <a:pt x="43466" y="353935"/>
                    <a:pt x="49576" y="262554"/>
                    <a:pt x="55637" y="170783"/>
                  </a:cubicBezTo>
                  <a:cubicBezTo>
                    <a:pt x="58569" y="125557"/>
                    <a:pt x="58912" y="80087"/>
                    <a:pt x="63848" y="35153"/>
                  </a:cubicBezTo>
                  <a:cubicBezTo>
                    <a:pt x="66244" y="33639"/>
                    <a:pt x="68296" y="31441"/>
                    <a:pt x="69665" y="28804"/>
                  </a:cubicBezTo>
                  <a:cubicBezTo>
                    <a:pt x="104907" y="24701"/>
                    <a:pt x="141127" y="27241"/>
                    <a:pt x="176613" y="29195"/>
                  </a:cubicBezTo>
                  <a:cubicBezTo>
                    <a:pt x="214935" y="30660"/>
                    <a:pt x="253305" y="29976"/>
                    <a:pt x="291675" y="31881"/>
                  </a:cubicBezTo>
                  <a:cubicBezTo>
                    <a:pt x="347202" y="33200"/>
                    <a:pt x="402583" y="37840"/>
                    <a:pt x="458110" y="38768"/>
                  </a:cubicBezTo>
                  <a:cubicBezTo>
                    <a:pt x="509971" y="44433"/>
                    <a:pt x="562467" y="43700"/>
                    <a:pt x="614133" y="51173"/>
                  </a:cubicBezTo>
                  <a:cubicBezTo>
                    <a:pt x="614817" y="137328"/>
                    <a:pt x="618336" y="223629"/>
                    <a:pt x="614573" y="30983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75" name="Google Shape;175;p25"/>
          <p:cNvSpPr/>
          <p:nvPr/>
        </p:nvSpPr>
        <p:spPr>
          <a:xfrm rot="-850509">
            <a:off x="1368099" y="3934055"/>
            <a:ext cx="1087384" cy="1195025"/>
          </a:xfrm>
          <a:custGeom>
            <a:avLst/>
            <a:gdLst/>
            <a:ahLst/>
            <a:cxnLst/>
            <a:rect l="l" t="t" r="r" b="b"/>
            <a:pathLst>
              <a:path w="2173763" h="2388946" extrusionOk="0">
                <a:moveTo>
                  <a:pt x="1484711" y="1184786"/>
                </a:moveTo>
                <a:cubicBezTo>
                  <a:pt x="1489404" y="1090719"/>
                  <a:pt x="1486569" y="996604"/>
                  <a:pt x="1485249" y="902488"/>
                </a:cubicBezTo>
                <a:cubicBezTo>
                  <a:pt x="1486813" y="886908"/>
                  <a:pt x="1481827" y="875137"/>
                  <a:pt x="1465257" y="872354"/>
                </a:cubicBezTo>
                <a:cubicBezTo>
                  <a:pt x="1441355" y="868153"/>
                  <a:pt x="1416867" y="867421"/>
                  <a:pt x="1392720" y="865076"/>
                </a:cubicBezTo>
                <a:cubicBezTo>
                  <a:pt x="1336949" y="862341"/>
                  <a:pt x="1281373" y="857604"/>
                  <a:pt x="1225504" y="856480"/>
                </a:cubicBezTo>
                <a:cubicBezTo>
                  <a:pt x="1163134" y="851889"/>
                  <a:pt x="1100080" y="850864"/>
                  <a:pt x="1037465" y="850229"/>
                </a:cubicBezTo>
                <a:cubicBezTo>
                  <a:pt x="993278" y="849057"/>
                  <a:pt x="948993" y="842854"/>
                  <a:pt x="905051" y="850815"/>
                </a:cubicBezTo>
                <a:cubicBezTo>
                  <a:pt x="894297" y="855162"/>
                  <a:pt x="883299" y="871816"/>
                  <a:pt x="893662" y="880852"/>
                </a:cubicBezTo>
                <a:cubicBezTo>
                  <a:pt x="893124" y="883391"/>
                  <a:pt x="892733" y="885882"/>
                  <a:pt x="892098" y="888178"/>
                </a:cubicBezTo>
                <a:cubicBezTo>
                  <a:pt x="886232" y="918264"/>
                  <a:pt x="885010" y="948935"/>
                  <a:pt x="882615" y="979412"/>
                </a:cubicBezTo>
                <a:cubicBezTo>
                  <a:pt x="878851" y="1027275"/>
                  <a:pt x="874452" y="1075090"/>
                  <a:pt x="870444" y="1122905"/>
                </a:cubicBezTo>
                <a:cubicBezTo>
                  <a:pt x="863699" y="1208376"/>
                  <a:pt x="855340" y="1291795"/>
                  <a:pt x="851186" y="1377803"/>
                </a:cubicBezTo>
                <a:cubicBezTo>
                  <a:pt x="850061" y="1389965"/>
                  <a:pt x="848497" y="1406131"/>
                  <a:pt x="847178" y="1419415"/>
                </a:cubicBezTo>
                <a:cubicBezTo>
                  <a:pt x="845418" y="1430746"/>
                  <a:pt x="839699" y="1446278"/>
                  <a:pt x="855585" y="1449452"/>
                </a:cubicBezTo>
                <a:cubicBezTo>
                  <a:pt x="857442" y="1450380"/>
                  <a:pt x="859837" y="1450966"/>
                  <a:pt x="862623" y="1450917"/>
                </a:cubicBezTo>
                <a:cubicBezTo>
                  <a:pt x="908814" y="1451259"/>
                  <a:pt x="949873" y="1456485"/>
                  <a:pt x="995429" y="1461809"/>
                </a:cubicBezTo>
                <a:cubicBezTo>
                  <a:pt x="1091526" y="1468793"/>
                  <a:pt x="1187427" y="1478122"/>
                  <a:pt x="1283622" y="1484617"/>
                </a:cubicBezTo>
                <a:cubicBezTo>
                  <a:pt x="1307768" y="1486229"/>
                  <a:pt x="1331475" y="1491211"/>
                  <a:pt x="1355377" y="1494483"/>
                </a:cubicBezTo>
                <a:cubicBezTo>
                  <a:pt x="1383042" y="1498146"/>
                  <a:pt x="1411001" y="1496974"/>
                  <a:pt x="1438765" y="1498928"/>
                </a:cubicBezTo>
                <a:cubicBezTo>
                  <a:pt x="1469608" y="1498586"/>
                  <a:pt x="1462911" y="1434605"/>
                  <a:pt x="1466040" y="1412285"/>
                </a:cubicBezTo>
                <a:cubicBezTo>
                  <a:pt x="1467750" y="1389183"/>
                  <a:pt x="1469119" y="1365251"/>
                  <a:pt x="1470439" y="1341613"/>
                </a:cubicBezTo>
                <a:cubicBezTo>
                  <a:pt x="1473469" y="1289207"/>
                  <a:pt x="1482561" y="1237192"/>
                  <a:pt x="1484711" y="1184786"/>
                </a:cubicBezTo>
                <a:close/>
                <a:moveTo>
                  <a:pt x="2159736" y="729153"/>
                </a:moveTo>
                <a:cubicBezTo>
                  <a:pt x="2164673" y="760753"/>
                  <a:pt x="2171076" y="792304"/>
                  <a:pt x="2173764" y="824099"/>
                </a:cubicBezTo>
                <a:cubicBezTo>
                  <a:pt x="2100152" y="837188"/>
                  <a:pt x="2025953" y="846077"/>
                  <a:pt x="1951216" y="849057"/>
                </a:cubicBezTo>
                <a:cubicBezTo>
                  <a:pt x="1888357" y="853306"/>
                  <a:pt x="1824765" y="870009"/>
                  <a:pt x="1762297" y="879826"/>
                </a:cubicBezTo>
                <a:cubicBezTo>
                  <a:pt x="1726078" y="884661"/>
                  <a:pt x="1689614" y="890962"/>
                  <a:pt x="1655838" y="905565"/>
                </a:cubicBezTo>
                <a:cubicBezTo>
                  <a:pt x="1648408" y="908691"/>
                  <a:pt x="1640197" y="912256"/>
                  <a:pt x="1635113" y="918801"/>
                </a:cubicBezTo>
                <a:cubicBezTo>
                  <a:pt x="1628808" y="930718"/>
                  <a:pt x="1631496" y="945468"/>
                  <a:pt x="1628808" y="958508"/>
                </a:cubicBezTo>
                <a:cubicBezTo>
                  <a:pt x="1623284" y="1025615"/>
                  <a:pt x="1616490" y="1093552"/>
                  <a:pt x="1609207" y="1160903"/>
                </a:cubicBezTo>
                <a:cubicBezTo>
                  <a:pt x="1600898" y="1222491"/>
                  <a:pt x="1593224" y="1284225"/>
                  <a:pt x="1593028" y="1346448"/>
                </a:cubicBezTo>
                <a:cubicBezTo>
                  <a:pt x="1591953" y="1370184"/>
                  <a:pt x="1590242" y="1393872"/>
                  <a:pt x="1589753" y="1417657"/>
                </a:cubicBezTo>
                <a:cubicBezTo>
                  <a:pt x="1589607" y="1434067"/>
                  <a:pt x="1587603" y="1451211"/>
                  <a:pt x="1594495" y="1466595"/>
                </a:cubicBezTo>
                <a:cubicBezTo>
                  <a:pt x="1599676" y="1477291"/>
                  <a:pt x="1611896" y="1481931"/>
                  <a:pt x="1623333" y="1481345"/>
                </a:cubicBezTo>
                <a:cubicBezTo>
                  <a:pt x="1638877" y="1483592"/>
                  <a:pt x="1654323" y="1483347"/>
                  <a:pt x="1669866" y="1481443"/>
                </a:cubicBezTo>
                <a:cubicBezTo>
                  <a:pt x="1714542" y="1480857"/>
                  <a:pt x="1759023" y="1477926"/>
                  <a:pt x="1803503" y="1473189"/>
                </a:cubicBezTo>
                <a:cubicBezTo>
                  <a:pt x="1915388" y="1467963"/>
                  <a:pt x="2027517" y="1471479"/>
                  <a:pt x="2139402" y="1472603"/>
                </a:cubicBezTo>
                <a:cubicBezTo>
                  <a:pt x="2137838" y="1512408"/>
                  <a:pt x="2136323" y="1552164"/>
                  <a:pt x="2136909" y="1592017"/>
                </a:cubicBezTo>
                <a:cubicBezTo>
                  <a:pt x="2136420" y="1609014"/>
                  <a:pt x="2138033" y="1626450"/>
                  <a:pt x="2134514" y="1643153"/>
                </a:cubicBezTo>
                <a:cubicBezTo>
                  <a:pt x="2134123" y="1644130"/>
                  <a:pt x="2133048" y="1646572"/>
                  <a:pt x="2132314" y="1647305"/>
                </a:cubicBezTo>
                <a:cubicBezTo>
                  <a:pt x="1994474" y="1646914"/>
                  <a:pt x="1856977" y="1658831"/>
                  <a:pt x="1719137" y="1658099"/>
                </a:cubicBezTo>
                <a:cubicBezTo>
                  <a:pt x="1694111" y="1658685"/>
                  <a:pt x="1668938" y="1659710"/>
                  <a:pt x="1644303" y="1664057"/>
                </a:cubicBezTo>
                <a:cubicBezTo>
                  <a:pt x="1627439" y="1666548"/>
                  <a:pt x="1619130" y="1676609"/>
                  <a:pt x="1621036" y="1693459"/>
                </a:cubicBezTo>
                <a:cubicBezTo>
                  <a:pt x="1621036" y="1723008"/>
                  <a:pt x="1621036" y="1752556"/>
                  <a:pt x="1620987" y="1782105"/>
                </a:cubicBezTo>
                <a:cubicBezTo>
                  <a:pt x="1620156" y="1838418"/>
                  <a:pt x="1621916" y="1894779"/>
                  <a:pt x="1619227" y="1950995"/>
                </a:cubicBezTo>
                <a:cubicBezTo>
                  <a:pt x="1615464" y="2021032"/>
                  <a:pt x="1606763" y="2090727"/>
                  <a:pt x="1601289" y="2160667"/>
                </a:cubicBezTo>
                <a:cubicBezTo>
                  <a:pt x="1597672" y="2207456"/>
                  <a:pt x="1592833" y="2254099"/>
                  <a:pt x="1589655" y="2300936"/>
                </a:cubicBezTo>
                <a:cubicBezTo>
                  <a:pt x="1585843" y="2326285"/>
                  <a:pt x="1589998" y="2354661"/>
                  <a:pt x="1578364" y="2377958"/>
                </a:cubicBezTo>
                <a:cubicBezTo>
                  <a:pt x="1532809" y="2375516"/>
                  <a:pt x="1487351" y="2384210"/>
                  <a:pt x="1441942" y="2380009"/>
                </a:cubicBezTo>
                <a:cubicBezTo>
                  <a:pt x="1443408" y="2294880"/>
                  <a:pt x="1446390" y="2212096"/>
                  <a:pt x="1452402" y="2126723"/>
                </a:cubicBezTo>
                <a:cubicBezTo>
                  <a:pt x="1461543" y="2028163"/>
                  <a:pt x="1466870" y="1928723"/>
                  <a:pt x="1466479" y="1829626"/>
                </a:cubicBezTo>
                <a:cubicBezTo>
                  <a:pt x="1468435" y="1786793"/>
                  <a:pt x="1471416" y="1742886"/>
                  <a:pt x="1469363" y="1699466"/>
                </a:cubicBezTo>
                <a:cubicBezTo>
                  <a:pt x="1468972" y="1679784"/>
                  <a:pt x="1467213" y="1656438"/>
                  <a:pt x="1441551" y="1659564"/>
                </a:cubicBezTo>
                <a:cubicBezTo>
                  <a:pt x="1415009" y="1658147"/>
                  <a:pt x="1388468" y="1658685"/>
                  <a:pt x="1361926" y="1657024"/>
                </a:cubicBezTo>
                <a:cubicBezTo>
                  <a:pt x="1330253" y="1652921"/>
                  <a:pt x="1294668" y="1649014"/>
                  <a:pt x="1261821" y="1648868"/>
                </a:cubicBezTo>
                <a:cubicBezTo>
                  <a:pt x="1225455" y="1646719"/>
                  <a:pt x="1189040" y="1647549"/>
                  <a:pt x="1152723" y="1645351"/>
                </a:cubicBezTo>
                <a:cubicBezTo>
                  <a:pt x="1106483" y="1640125"/>
                  <a:pt x="1059998" y="1642079"/>
                  <a:pt x="1013612" y="1642177"/>
                </a:cubicBezTo>
                <a:cubicBezTo>
                  <a:pt x="956227" y="1641737"/>
                  <a:pt x="898892" y="1636316"/>
                  <a:pt x="841508" y="1640321"/>
                </a:cubicBezTo>
                <a:cubicBezTo>
                  <a:pt x="820783" y="1642665"/>
                  <a:pt x="797761" y="1639490"/>
                  <a:pt x="778893" y="1649551"/>
                </a:cubicBezTo>
                <a:cubicBezTo>
                  <a:pt x="772490" y="1653215"/>
                  <a:pt x="769410" y="1660248"/>
                  <a:pt x="768677" y="1667378"/>
                </a:cubicBezTo>
                <a:cubicBezTo>
                  <a:pt x="766673" y="1685156"/>
                  <a:pt x="765402" y="1702983"/>
                  <a:pt x="762616" y="1720614"/>
                </a:cubicBezTo>
                <a:cubicBezTo>
                  <a:pt x="752938" y="1796366"/>
                  <a:pt x="745899" y="1872508"/>
                  <a:pt x="732653" y="1947771"/>
                </a:cubicBezTo>
                <a:cubicBezTo>
                  <a:pt x="718771" y="2040568"/>
                  <a:pt x="704108" y="2133121"/>
                  <a:pt x="688662" y="2225625"/>
                </a:cubicBezTo>
                <a:cubicBezTo>
                  <a:pt x="684214" y="2260985"/>
                  <a:pt x="680010" y="2296394"/>
                  <a:pt x="676246" y="2331804"/>
                </a:cubicBezTo>
                <a:cubicBezTo>
                  <a:pt x="673607" y="2350949"/>
                  <a:pt x="673998" y="2372097"/>
                  <a:pt x="663489" y="2388947"/>
                </a:cubicBezTo>
                <a:cubicBezTo>
                  <a:pt x="656206" y="2388117"/>
                  <a:pt x="648874" y="2387335"/>
                  <a:pt x="641542" y="2386993"/>
                </a:cubicBezTo>
                <a:cubicBezTo>
                  <a:pt x="614023" y="2384698"/>
                  <a:pt x="585086" y="2390608"/>
                  <a:pt x="558398" y="2382940"/>
                </a:cubicBezTo>
                <a:cubicBezTo>
                  <a:pt x="567587" y="2298250"/>
                  <a:pt x="572524" y="2213219"/>
                  <a:pt x="581029" y="2128432"/>
                </a:cubicBezTo>
                <a:cubicBezTo>
                  <a:pt x="588117" y="2057125"/>
                  <a:pt x="597551" y="1986062"/>
                  <a:pt x="602830" y="1914609"/>
                </a:cubicBezTo>
                <a:cubicBezTo>
                  <a:pt x="606007" y="1872508"/>
                  <a:pt x="607375" y="1833045"/>
                  <a:pt x="612214" y="1790359"/>
                </a:cubicBezTo>
                <a:cubicBezTo>
                  <a:pt x="615440" y="1760566"/>
                  <a:pt x="621550" y="1731115"/>
                  <a:pt x="625070" y="1701322"/>
                </a:cubicBezTo>
                <a:cubicBezTo>
                  <a:pt x="626878" y="1682617"/>
                  <a:pt x="630886" y="1654924"/>
                  <a:pt x="609184" y="1646475"/>
                </a:cubicBezTo>
                <a:cubicBezTo>
                  <a:pt x="571351" y="1643544"/>
                  <a:pt x="532688" y="1646621"/>
                  <a:pt x="494708" y="1648672"/>
                </a:cubicBezTo>
                <a:cubicBezTo>
                  <a:pt x="411173" y="1654045"/>
                  <a:pt x="327101" y="1654729"/>
                  <a:pt x="243859" y="1665376"/>
                </a:cubicBezTo>
                <a:cubicBezTo>
                  <a:pt x="195029" y="1673239"/>
                  <a:pt x="145807" y="1673728"/>
                  <a:pt x="96537" y="1671823"/>
                </a:cubicBezTo>
                <a:cubicBezTo>
                  <a:pt x="64423" y="1670944"/>
                  <a:pt x="31820" y="1674411"/>
                  <a:pt x="0" y="1669332"/>
                </a:cubicBezTo>
                <a:cubicBezTo>
                  <a:pt x="587" y="1646572"/>
                  <a:pt x="1515" y="1623764"/>
                  <a:pt x="1857" y="1601004"/>
                </a:cubicBezTo>
                <a:cubicBezTo>
                  <a:pt x="3959" y="1569502"/>
                  <a:pt x="-782" y="1536046"/>
                  <a:pt x="8994" y="1505814"/>
                </a:cubicBezTo>
                <a:cubicBezTo>
                  <a:pt x="9043" y="1505814"/>
                  <a:pt x="9043" y="1505765"/>
                  <a:pt x="9043" y="1505765"/>
                </a:cubicBezTo>
                <a:cubicBezTo>
                  <a:pt x="90378" y="1505130"/>
                  <a:pt x="170589" y="1491357"/>
                  <a:pt x="251827" y="1487987"/>
                </a:cubicBezTo>
                <a:cubicBezTo>
                  <a:pt x="327052" y="1482810"/>
                  <a:pt x="402668" y="1483006"/>
                  <a:pt x="476916" y="1468305"/>
                </a:cubicBezTo>
                <a:cubicBezTo>
                  <a:pt x="513918" y="1463567"/>
                  <a:pt x="551213" y="1462053"/>
                  <a:pt x="588410" y="1458927"/>
                </a:cubicBezTo>
                <a:cubicBezTo>
                  <a:pt x="605762" y="1457120"/>
                  <a:pt x="623799" y="1457462"/>
                  <a:pt x="640027" y="1450331"/>
                </a:cubicBezTo>
                <a:cubicBezTo>
                  <a:pt x="646283" y="1447841"/>
                  <a:pt x="651464" y="1442273"/>
                  <a:pt x="652247" y="1435435"/>
                </a:cubicBezTo>
                <a:cubicBezTo>
                  <a:pt x="654299" y="1418927"/>
                  <a:pt x="657183" y="1402614"/>
                  <a:pt x="660605" y="1386350"/>
                </a:cubicBezTo>
                <a:cubicBezTo>
                  <a:pt x="664222" y="1360465"/>
                  <a:pt x="667692" y="1336045"/>
                  <a:pt x="673705" y="1310208"/>
                </a:cubicBezTo>
                <a:cubicBezTo>
                  <a:pt x="677468" y="1287888"/>
                  <a:pt x="677859" y="1265080"/>
                  <a:pt x="680157" y="1242613"/>
                </a:cubicBezTo>
                <a:cubicBezTo>
                  <a:pt x="685924" y="1169401"/>
                  <a:pt x="695212" y="1096482"/>
                  <a:pt x="700930" y="1023222"/>
                </a:cubicBezTo>
                <a:cubicBezTo>
                  <a:pt x="704352" y="986249"/>
                  <a:pt x="705965" y="949082"/>
                  <a:pt x="710951" y="912305"/>
                </a:cubicBezTo>
                <a:cubicBezTo>
                  <a:pt x="712808" y="888324"/>
                  <a:pt x="725468" y="859753"/>
                  <a:pt x="710169" y="838214"/>
                </a:cubicBezTo>
                <a:cubicBezTo>
                  <a:pt x="703912" y="831474"/>
                  <a:pt x="694087" y="832597"/>
                  <a:pt x="685729" y="832890"/>
                </a:cubicBezTo>
                <a:cubicBezTo>
                  <a:pt x="667301" y="833574"/>
                  <a:pt x="648923" y="835430"/>
                  <a:pt x="630593" y="837042"/>
                </a:cubicBezTo>
                <a:cubicBezTo>
                  <a:pt x="548720" y="840314"/>
                  <a:pt x="467091" y="847005"/>
                  <a:pt x="385707" y="856236"/>
                </a:cubicBezTo>
                <a:cubicBezTo>
                  <a:pt x="305252" y="859997"/>
                  <a:pt x="224699" y="856334"/>
                  <a:pt x="144145" y="857750"/>
                </a:cubicBezTo>
                <a:cubicBezTo>
                  <a:pt x="112716" y="856529"/>
                  <a:pt x="81726" y="862341"/>
                  <a:pt x="50346" y="860730"/>
                </a:cubicBezTo>
                <a:cubicBezTo>
                  <a:pt x="51421" y="811791"/>
                  <a:pt x="47511" y="762218"/>
                  <a:pt x="55478" y="713769"/>
                </a:cubicBezTo>
                <a:cubicBezTo>
                  <a:pt x="117359" y="713915"/>
                  <a:pt x="178850" y="706589"/>
                  <a:pt x="240438" y="701021"/>
                </a:cubicBezTo>
                <a:cubicBezTo>
                  <a:pt x="303101" y="694770"/>
                  <a:pt x="366107" y="692474"/>
                  <a:pt x="428428" y="683488"/>
                </a:cubicBezTo>
                <a:cubicBezTo>
                  <a:pt x="480484" y="677041"/>
                  <a:pt x="533958" y="676015"/>
                  <a:pt x="586699" y="667663"/>
                </a:cubicBezTo>
                <a:cubicBezTo>
                  <a:pt x="611872" y="664098"/>
                  <a:pt x="637338" y="664049"/>
                  <a:pt x="662511" y="660679"/>
                </a:cubicBezTo>
                <a:cubicBezTo>
                  <a:pt x="680352" y="657749"/>
                  <a:pt x="697753" y="652718"/>
                  <a:pt x="715545" y="649202"/>
                </a:cubicBezTo>
                <a:cubicBezTo>
                  <a:pt x="730454" y="646222"/>
                  <a:pt x="732458" y="631521"/>
                  <a:pt x="731871" y="618774"/>
                </a:cubicBezTo>
                <a:cubicBezTo>
                  <a:pt x="732751" y="581899"/>
                  <a:pt x="735781" y="545123"/>
                  <a:pt x="739887" y="508443"/>
                </a:cubicBezTo>
                <a:cubicBezTo>
                  <a:pt x="747464" y="418040"/>
                  <a:pt x="765109" y="329004"/>
                  <a:pt x="773565" y="238747"/>
                </a:cubicBezTo>
                <a:cubicBezTo>
                  <a:pt x="780555" y="163679"/>
                  <a:pt x="786860" y="91248"/>
                  <a:pt x="798005" y="16620"/>
                </a:cubicBezTo>
                <a:cubicBezTo>
                  <a:pt x="798298" y="16229"/>
                  <a:pt x="798591" y="15888"/>
                  <a:pt x="798885" y="15497"/>
                </a:cubicBezTo>
                <a:cubicBezTo>
                  <a:pt x="820538" y="11785"/>
                  <a:pt x="844587" y="13201"/>
                  <a:pt x="866925" y="9392"/>
                </a:cubicBezTo>
                <a:cubicBezTo>
                  <a:pt x="893564" y="6852"/>
                  <a:pt x="919959" y="-2428"/>
                  <a:pt x="946891" y="601"/>
                </a:cubicBezTo>
                <a:cubicBezTo>
                  <a:pt x="937702" y="67072"/>
                  <a:pt x="933547" y="134081"/>
                  <a:pt x="924798" y="200651"/>
                </a:cubicBezTo>
                <a:cubicBezTo>
                  <a:pt x="908961" y="296427"/>
                  <a:pt x="899332" y="393278"/>
                  <a:pt x="891022" y="489933"/>
                </a:cubicBezTo>
                <a:cubicBezTo>
                  <a:pt x="889116" y="521777"/>
                  <a:pt x="883935" y="553572"/>
                  <a:pt x="877385" y="584879"/>
                </a:cubicBezTo>
                <a:cubicBezTo>
                  <a:pt x="874550" y="609641"/>
                  <a:pt x="868000" y="637871"/>
                  <a:pt x="903193" y="634501"/>
                </a:cubicBezTo>
                <a:cubicBezTo>
                  <a:pt x="935991" y="636796"/>
                  <a:pt x="968838" y="637480"/>
                  <a:pt x="1001685" y="638603"/>
                </a:cubicBezTo>
                <a:cubicBezTo>
                  <a:pt x="1021726" y="640361"/>
                  <a:pt x="1045628" y="643194"/>
                  <a:pt x="1066548" y="642755"/>
                </a:cubicBezTo>
                <a:cubicBezTo>
                  <a:pt x="1098418" y="642608"/>
                  <a:pt x="1130140" y="642559"/>
                  <a:pt x="1161814" y="646808"/>
                </a:cubicBezTo>
                <a:cubicBezTo>
                  <a:pt x="1220616" y="652767"/>
                  <a:pt x="1279125" y="659702"/>
                  <a:pt x="1338415" y="657260"/>
                </a:cubicBezTo>
                <a:cubicBezTo>
                  <a:pt x="1361633" y="657065"/>
                  <a:pt x="1384949" y="657602"/>
                  <a:pt x="1408117" y="655990"/>
                </a:cubicBezTo>
                <a:cubicBezTo>
                  <a:pt x="1419702" y="654965"/>
                  <a:pt x="1432459" y="654721"/>
                  <a:pt x="1442431" y="648127"/>
                </a:cubicBezTo>
                <a:cubicBezTo>
                  <a:pt x="1456704" y="638603"/>
                  <a:pt x="1451620" y="618774"/>
                  <a:pt x="1453917" y="604073"/>
                </a:cubicBezTo>
                <a:cubicBezTo>
                  <a:pt x="1458316" y="552986"/>
                  <a:pt x="1465404" y="499457"/>
                  <a:pt x="1470781" y="448028"/>
                </a:cubicBezTo>
                <a:cubicBezTo>
                  <a:pt x="1474936" y="396892"/>
                  <a:pt x="1484467" y="346342"/>
                  <a:pt x="1487449" y="295060"/>
                </a:cubicBezTo>
                <a:cubicBezTo>
                  <a:pt x="1490186" y="244754"/>
                  <a:pt x="1503139" y="198649"/>
                  <a:pt x="1512279" y="148489"/>
                </a:cubicBezTo>
                <a:cubicBezTo>
                  <a:pt x="1520198" y="112543"/>
                  <a:pt x="1518976" y="73470"/>
                  <a:pt x="1536621" y="40405"/>
                </a:cubicBezTo>
                <a:cubicBezTo>
                  <a:pt x="1567709" y="42896"/>
                  <a:pt x="1598503" y="49441"/>
                  <a:pt x="1629834" y="48220"/>
                </a:cubicBezTo>
                <a:cubicBezTo>
                  <a:pt x="1642494" y="48269"/>
                  <a:pt x="1655007" y="44362"/>
                  <a:pt x="1667618" y="45924"/>
                </a:cubicBezTo>
                <a:cubicBezTo>
                  <a:pt x="1667618" y="45973"/>
                  <a:pt x="1667618" y="45973"/>
                  <a:pt x="1667618" y="45973"/>
                </a:cubicBezTo>
                <a:cubicBezTo>
                  <a:pt x="1663415" y="123532"/>
                  <a:pt x="1657451" y="200651"/>
                  <a:pt x="1647284" y="277965"/>
                </a:cubicBezTo>
                <a:cubicBezTo>
                  <a:pt x="1644351" y="328466"/>
                  <a:pt x="1639317" y="380042"/>
                  <a:pt x="1632181" y="430836"/>
                </a:cubicBezTo>
                <a:cubicBezTo>
                  <a:pt x="1627586" y="470641"/>
                  <a:pt x="1624800" y="510690"/>
                  <a:pt x="1617419" y="550153"/>
                </a:cubicBezTo>
                <a:cubicBezTo>
                  <a:pt x="1610576" y="591423"/>
                  <a:pt x="1589313" y="628347"/>
                  <a:pt x="1580711" y="669080"/>
                </a:cubicBezTo>
                <a:cubicBezTo>
                  <a:pt x="1579049" y="679825"/>
                  <a:pt x="1574796" y="691400"/>
                  <a:pt x="1578462" y="702145"/>
                </a:cubicBezTo>
                <a:cubicBezTo>
                  <a:pt x="1589069" y="727786"/>
                  <a:pt x="1667960" y="712108"/>
                  <a:pt x="1692840" y="712401"/>
                </a:cubicBezTo>
                <a:cubicBezTo>
                  <a:pt x="1748220" y="712157"/>
                  <a:pt x="1802476" y="698824"/>
                  <a:pt x="1857270" y="693011"/>
                </a:cubicBezTo>
                <a:cubicBezTo>
                  <a:pt x="1926825" y="686565"/>
                  <a:pt x="1995354" y="680215"/>
                  <a:pt x="2065203" y="674061"/>
                </a:cubicBezTo>
                <a:cubicBezTo>
                  <a:pt x="2093504" y="672010"/>
                  <a:pt x="2121610" y="665661"/>
                  <a:pt x="2150058" y="666784"/>
                </a:cubicBezTo>
                <a:cubicBezTo>
                  <a:pt x="2150302" y="687883"/>
                  <a:pt x="2155043" y="708592"/>
                  <a:pt x="2159736" y="729153"/>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76" name="Google Shape;176;p25"/>
          <p:cNvSpPr txBox="1">
            <a:spLocks noGrp="1"/>
          </p:cNvSpPr>
          <p:nvPr>
            <p:ph type="title"/>
          </p:nvPr>
        </p:nvSpPr>
        <p:spPr>
          <a:xfrm>
            <a:off x="607850" y="1584600"/>
            <a:ext cx="3088500" cy="1974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855300" y="4406300"/>
            <a:ext cx="7433400" cy="51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800"/>
              </a:spcAft>
              <a:buSzPts val="1800"/>
              <a:buNone/>
              <a:defRPr sz="1800"/>
            </a:lvl1pPr>
          </a:lstStyle>
          <a:p>
            <a:endParaRPr/>
          </a:p>
        </p:txBody>
      </p:sp>
      <p:sp>
        <p:nvSpPr>
          <p:cNvPr id="179" name="Google Shape;179;p2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1">
  <p:cSld name="TITLE_AND_TWO_COLUMNS_1_1">
    <p:spTree>
      <p:nvGrpSpPr>
        <p:cNvPr id="1" name="Shape 180"/>
        <p:cNvGrpSpPr/>
        <p:nvPr/>
      </p:nvGrpSpPr>
      <p:grpSpPr>
        <a:xfrm>
          <a:off x="0" y="0"/>
          <a:ext cx="0" cy="0"/>
          <a:chOff x="0" y="0"/>
          <a:chExt cx="0" cy="0"/>
        </a:xfrm>
      </p:grpSpPr>
      <p:sp>
        <p:nvSpPr>
          <p:cNvPr id="181" name="Google Shape;181;g1447410168f_1_210"/>
          <p:cNvSpPr txBox="1">
            <a:spLocks noGrp="1"/>
          </p:cNvSpPr>
          <p:nvPr>
            <p:ph type="title"/>
          </p:nvPr>
        </p:nvSpPr>
        <p:spPr>
          <a:xfrm>
            <a:off x="855300" y="3436075"/>
            <a:ext cx="2115900" cy="2484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18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82" name="Google Shape;182;g1447410168f_1_210"/>
          <p:cNvSpPr txBox="1">
            <a:spLocks noGrp="1"/>
          </p:cNvSpPr>
          <p:nvPr>
            <p:ph type="body" idx="1"/>
          </p:nvPr>
        </p:nvSpPr>
        <p:spPr>
          <a:xfrm>
            <a:off x="855300" y="3854800"/>
            <a:ext cx="2315700" cy="3418200"/>
          </a:xfrm>
          <a:prstGeom prst="rect">
            <a:avLst/>
          </a:prstGeom>
        </p:spPr>
        <p:txBody>
          <a:bodyPr spcFirstLastPara="1" wrap="square" lIns="0" tIns="0" rIns="0" bIns="0" anchor="t" anchorCtr="0">
            <a:noAutofit/>
          </a:bodyPr>
          <a:lstStyle>
            <a:lvl1pPr marL="457200" lvl="0" indent="-304800" algn="ctr" rtl="0">
              <a:lnSpc>
                <a:spcPct val="100000"/>
              </a:lnSpc>
              <a:spcBef>
                <a:spcPts val="0"/>
              </a:spcBef>
              <a:spcAft>
                <a:spcPts val="0"/>
              </a:spcAft>
              <a:buSzPts val="1200"/>
              <a:buChar char="●"/>
              <a:defRPr sz="1200"/>
            </a:lvl1pPr>
            <a:lvl2pPr marL="914400" lvl="1" indent="-304800" algn="ctr" rtl="0">
              <a:lnSpc>
                <a:spcPct val="100000"/>
              </a:lnSpc>
              <a:spcBef>
                <a:spcPts val="800"/>
              </a:spcBef>
              <a:spcAft>
                <a:spcPts val="0"/>
              </a:spcAft>
              <a:buSzPts val="1200"/>
              <a:buChar char="○"/>
              <a:defRPr sz="1200"/>
            </a:lvl2pPr>
            <a:lvl3pPr marL="1371600" lvl="2" indent="-304800" algn="ctr" rtl="0">
              <a:lnSpc>
                <a:spcPct val="100000"/>
              </a:lnSpc>
              <a:spcBef>
                <a:spcPts val="800"/>
              </a:spcBef>
              <a:spcAft>
                <a:spcPts val="0"/>
              </a:spcAft>
              <a:buSzPts val="1200"/>
              <a:buChar char="■"/>
              <a:defRPr sz="1200"/>
            </a:lvl3pPr>
            <a:lvl4pPr marL="1828800" lvl="3" indent="-304800" algn="ctr" rtl="0">
              <a:lnSpc>
                <a:spcPct val="100000"/>
              </a:lnSpc>
              <a:spcBef>
                <a:spcPts val="800"/>
              </a:spcBef>
              <a:spcAft>
                <a:spcPts val="0"/>
              </a:spcAft>
              <a:buSzPts val="1200"/>
              <a:buChar char="●"/>
              <a:defRPr sz="1200"/>
            </a:lvl4pPr>
            <a:lvl5pPr marL="2286000" lvl="4" indent="-304800" algn="ctr" rtl="0">
              <a:lnSpc>
                <a:spcPct val="100000"/>
              </a:lnSpc>
              <a:spcBef>
                <a:spcPts val="800"/>
              </a:spcBef>
              <a:spcAft>
                <a:spcPts val="0"/>
              </a:spcAft>
              <a:buSzPts val="1200"/>
              <a:buChar char="○"/>
              <a:defRPr sz="1200"/>
            </a:lvl5pPr>
            <a:lvl6pPr marL="2743200" lvl="5" indent="-304800" algn="ctr" rtl="0">
              <a:lnSpc>
                <a:spcPct val="100000"/>
              </a:lnSpc>
              <a:spcBef>
                <a:spcPts val="800"/>
              </a:spcBef>
              <a:spcAft>
                <a:spcPts val="0"/>
              </a:spcAft>
              <a:buSzPts val="1200"/>
              <a:buChar char="■"/>
              <a:defRPr sz="1200"/>
            </a:lvl6pPr>
            <a:lvl7pPr marL="3200400" lvl="6" indent="-304800" algn="ctr" rtl="0">
              <a:lnSpc>
                <a:spcPct val="100000"/>
              </a:lnSpc>
              <a:spcBef>
                <a:spcPts val="800"/>
              </a:spcBef>
              <a:spcAft>
                <a:spcPts val="0"/>
              </a:spcAft>
              <a:buSzPts val="1200"/>
              <a:buChar char="●"/>
              <a:defRPr sz="1200"/>
            </a:lvl7pPr>
            <a:lvl8pPr marL="3657600" lvl="7" indent="-304800" algn="ctr" rtl="0">
              <a:lnSpc>
                <a:spcPct val="100000"/>
              </a:lnSpc>
              <a:spcBef>
                <a:spcPts val="800"/>
              </a:spcBef>
              <a:spcAft>
                <a:spcPts val="0"/>
              </a:spcAft>
              <a:buSzPts val="1200"/>
              <a:buChar char="○"/>
              <a:defRPr sz="1200"/>
            </a:lvl8pPr>
            <a:lvl9pPr marL="4114800" lvl="8" indent="-304800" algn="ctr" rtl="0">
              <a:lnSpc>
                <a:spcPct val="100000"/>
              </a:lnSpc>
              <a:spcBef>
                <a:spcPts val="800"/>
              </a:spcBef>
              <a:spcAft>
                <a:spcPts val="800"/>
              </a:spcAft>
              <a:buSzPts val="1200"/>
              <a:buChar char="■"/>
              <a:defRPr sz="1200"/>
            </a:lvl9pPr>
          </a:lstStyle>
          <a:p>
            <a:endParaRPr/>
          </a:p>
        </p:txBody>
      </p:sp>
      <p:sp>
        <p:nvSpPr>
          <p:cNvPr id="183" name="Google Shape;183;g1447410168f_1_2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4" name="Google Shape;184;g1447410168f_1_210"/>
          <p:cNvSpPr/>
          <p:nvPr/>
        </p:nvSpPr>
        <p:spPr>
          <a:xfrm>
            <a:off x="0" y="0"/>
            <a:ext cx="9144000" cy="1572300"/>
          </a:xfrm>
          <a:prstGeom prst="rect">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 name="Google Shape;185;g1447410168f_1_210"/>
          <p:cNvSpPr/>
          <p:nvPr/>
        </p:nvSpPr>
        <p:spPr>
          <a:xfrm>
            <a:off x="1680860" y="2467181"/>
            <a:ext cx="679427" cy="614474"/>
          </a:xfrm>
          <a:custGeom>
            <a:avLst/>
            <a:gdLst/>
            <a:ahLst/>
            <a:cxnLst/>
            <a:rect l="l" t="t" r="r" b="b"/>
            <a:pathLst>
              <a:path w="1811806" h="1638597" extrusionOk="0">
                <a:moveTo>
                  <a:pt x="1811806" y="633638"/>
                </a:moveTo>
                <a:cubicBezTo>
                  <a:pt x="1811806" y="714285"/>
                  <a:pt x="1750838" y="780909"/>
                  <a:pt x="1672574" y="789954"/>
                </a:cubicBezTo>
                <a:lnTo>
                  <a:pt x="1672574" y="1228643"/>
                </a:lnTo>
                <a:cubicBezTo>
                  <a:pt x="1672574" y="1244228"/>
                  <a:pt x="1663708" y="1257778"/>
                  <a:pt x="1649429" y="1263990"/>
                </a:cubicBezTo>
                <a:cubicBezTo>
                  <a:pt x="1644342" y="1266206"/>
                  <a:pt x="1639073" y="1267296"/>
                  <a:pt x="1633878" y="1267296"/>
                </a:cubicBezTo>
                <a:cubicBezTo>
                  <a:pt x="1624431" y="1267296"/>
                  <a:pt x="1615202" y="1263736"/>
                  <a:pt x="1607862" y="1256942"/>
                </a:cubicBezTo>
                <a:cubicBezTo>
                  <a:pt x="1525674" y="1180546"/>
                  <a:pt x="1289211" y="1002942"/>
                  <a:pt x="869478" y="1002942"/>
                </a:cubicBezTo>
                <a:cubicBezTo>
                  <a:pt x="869405" y="1002942"/>
                  <a:pt x="869333" y="1002905"/>
                  <a:pt x="869260" y="1002905"/>
                </a:cubicBezTo>
                <a:lnTo>
                  <a:pt x="567759" y="1002905"/>
                </a:lnTo>
                <a:lnTo>
                  <a:pt x="745433" y="1573208"/>
                </a:lnTo>
                <a:cubicBezTo>
                  <a:pt x="750266" y="1588684"/>
                  <a:pt x="747504" y="1605031"/>
                  <a:pt x="737912" y="1618072"/>
                </a:cubicBezTo>
                <a:cubicBezTo>
                  <a:pt x="728320" y="1631114"/>
                  <a:pt x="713532" y="1638597"/>
                  <a:pt x="697327" y="1638597"/>
                </a:cubicBezTo>
                <a:lnTo>
                  <a:pt x="498251" y="1638597"/>
                </a:lnTo>
                <a:cubicBezTo>
                  <a:pt x="476087" y="1638597"/>
                  <a:pt x="456721" y="1624357"/>
                  <a:pt x="450145" y="1603178"/>
                </a:cubicBezTo>
                <a:lnTo>
                  <a:pt x="257719" y="985650"/>
                </a:lnTo>
                <a:cubicBezTo>
                  <a:pt x="105515" y="937443"/>
                  <a:pt x="0" y="794168"/>
                  <a:pt x="0" y="633638"/>
                </a:cubicBezTo>
                <a:cubicBezTo>
                  <a:pt x="0" y="535009"/>
                  <a:pt x="38442" y="442302"/>
                  <a:pt x="108167" y="372517"/>
                </a:cubicBezTo>
                <a:cubicBezTo>
                  <a:pt x="177929" y="302768"/>
                  <a:pt x="270690" y="264370"/>
                  <a:pt x="369374" y="264370"/>
                </a:cubicBezTo>
                <a:lnTo>
                  <a:pt x="869442" y="264370"/>
                </a:lnTo>
                <a:cubicBezTo>
                  <a:pt x="869478" y="264370"/>
                  <a:pt x="869478" y="264370"/>
                  <a:pt x="869514" y="264370"/>
                </a:cubicBezTo>
                <a:cubicBezTo>
                  <a:pt x="1289211" y="264370"/>
                  <a:pt x="1525674" y="86730"/>
                  <a:pt x="1607862" y="10370"/>
                </a:cubicBezTo>
                <a:cubicBezTo>
                  <a:pt x="1619235" y="-202"/>
                  <a:pt x="1635149" y="-2926"/>
                  <a:pt x="1649429" y="3286"/>
                </a:cubicBezTo>
                <a:cubicBezTo>
                  <a:pt x="1663708" y="9534"/>
                  <a:pt x="1672574" y="23084"/>
                  <a:pt x="1672574" y="38632"/>
                </a:cubicBezTo>
                <a:lnTo>
                  <a:pt x="1672574" y="477358"/>
                </a:lnTo>
                <a:cubicBezTo>
                  <a:pt x="1750838" y="486403"/>
                  <a:pt x="1811806" y="552991"/>
                  <a:pt x="1811806" y="63363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6" name="Google Shape;186;g1447410168f_1_210"/>
          <p:cNvSpPr/>
          <p:nvPr/>
        </p:nvSpPr>
        <p:spPr>
          <a:xfrm>
            <a:off x="1694485" y="2480815"/>
            <a:ext cx="652176" cy="587216"/>
          </a:xfrm>
          <a:custGeom>
            <a:avLst/>
            <a:gdLst/>
            <a:ahLst/>
            <a:cxnLst/>
            <a:rect l="l" t="t" r="r" b="b"/>
            <a:pathLst>
              <a:path w="1739137" h="1565910" extrusionOk="0">
                <a:moveTo>
                  <a:pt x="674436" y="1547674"/>
                </a:moveTo>
                <a:cubicBezTo>
                  <a:pt x="675780" y="1551961"/>
                  <a:pt x="674981" y="1556538"/>
                  <a:pt x="672329" y="1560171"/>
                </a:cubicBezTo>
                <a:cubicBezTo>
                  <a:pt x="669640" y="1563840"/>
                  <a:pt x="665498" y="1565911"/>
                  <a:pt x="660992" y="1565911"/>
                </a:cubicBezTo>
                <a:lnTo>
                  <a:pt x="461917" y="1565911"/>
                </a:lnTo>
                <a:cubicBezTo>
                  <a:pt x="455740" y="1565911"/>
                  <a:pt x="450326" y="1561951"/>
                  <a:pt x="448473" y="1556030"/>
                </a:cubicBezTo>
                <a:lnTo>
                  <a:pt x="262733" y="959789"/>
                </a:lnTo>
                <a:cubicBezTo>
                  <a:pt x="285805" y="964257"/>
                  <a:pt x="309313" y="966546"/>
                  <a:pt x="333040" y="966546"/>
                </a:cubicBezTo>
                <a:lnTo>
                  <a:pt x="493346" y="966546"/>
                </a:lnTo>
                <a:lnTo>
                  <a:pt x="674436" y="1547674"/>
                </a:lnTo>
                <a:close/>
                <a:moveTo>
                  <a:pt x="660193" y="930219"/>
                </a:moveTo>
                <a:lnTo>
                  <a:pt x="660193" y="264338"/>
                </a:lnTo>
                <a:lnTo>
                  <a:pt x="333040" y="264338"/>
                </a:lnTo>
                <a:cubicBezTo>
                  <a:pt x="244057" y="264338"/>
                  <a:pt x="160416" y="298958"/>
                  <a:pt x="97521" y="361841"/>
                </a:cubicBezTo>
                <a:cubicBezTo>
                  <a:pt x="34663" y="424760"/>
                  <a:pt x="0" y="508349"/>
                  <a:pt x="0" y="597279"/>
                </a:cubicBezTo>
                <a:cubicBezTo>
                  <a:pt x="0" y="745022"/>
                  <a:pt x="99083" y="876599"/>
                  <a:pt x="240896" y="917286"/>
                </a:cubicBezTo>
                <a:cubicBezTo>
                  <a:pt x="270726" y="925859"/>
                  <a:pt x="301719" y="930219"/>
                  <a:pt x="333040" y="930219"/>
                </a:cubicBezTo>
                <a:lnTo>
                  <a:pt x="660193" y="930219"/>
                </a:lnTo>
                <a:close/>
                <a:moveTo>
                  <a:pt x="833071" y="264338"/>
                </a:moveTo>
                <a:lnTo>
                  <a:pt x="696527" y="264338"/>
                </a:lnTo>
                <a:lnTo>
                  <a:pt x="696527" y="930219"/>
                </a:lnTo>
                <a:lnTo>
                  <a:pt x="833108" y="930219"/>
                </a:lnTo>
                <a:cubicBezTo>
                  <a:pt x="833180" y="930219"/>
                  <a:pt x="833253" y="930255"/>
                  <a:pt x="833326" y="930255"/>
                </a:cubicBezTo>
                <a:cubicBezTo>
                  <a:pt x="1102744" y="930291"/>
                  <a:pt x="1299421" y="1001820"/>
                  <a:pt x="1430079" y="1074947"/>
                </a:cubicBezTo>
                <a:lnTo>
                  <a:pt x="1430079" y="119610"/>
                </a:lnTo>
                <a:cubicBezTo>
                  <a:pt x="1299385" y="192774"/>
                  <a:pt x="1102635" y="264338"/>
                  <a:pt x="833144" y="264338"/>
                </a:cubicBezTo>
                <a:cubicBezTo>
                  <a:pt x="833108" y="264338"/>
                  <a:pt x="833108" y="264338"/>
                  <a:pt x="833071" y="264338"/>
                </a:cubicBezTo>
                <a:close/>
                <a:moveTo>
                  <a:pt x="1598561" y="239"/>
                </a:moveTo>
                <a:cubicBezTo>
                  <a:pt x="1597289" y="-343"/>
                  <a:pt x="1596599" y="275"/>
                  <a:pt x="1596235" y="638"/>
                </a:cubicBezTo>
                <a:cubicBezTo>
                  <a:pt x="1569275" y="25704"/>
                  <a:pt x="1526256" y="61305"/>
                  <a:pt x="1466413" y="98250"/>
                </a:cubicBezTo>
                <a:lnTo>
                  <a:pt x="1466413" y="1096307"/>
                </a:lnTo>
                <a:cubicBezTo>
                  <a:pt x="1526256" y="1133289"/>
                  <a:pt x="1569275" y="1168889"/>
                  <a:pt x="1596272" y="1193955"/>
                </a:cubicBezTo>
                <a:cubicBezTo>
                  <a:pt x="1596599" y="1194282"/>
                  <a:pt x="1597289" y="1194900"/>
                  <a:pt x="1598561" y="1194355"/>
                </a:cubicBezTo>
                <a:cubicBezTo>
                  <a:pt x="1599905" y="1193737"/>
                  <a:pt x="1599905" y="1192756"/>
                  <a:pt x="1599905" y="1192284"/>
                </a:cubicBezTo>
                <a:lnTo>
                  <a:pt x="1599905" y="597279"/>
                </a:lnTo>
                <a:lnTo>
                  <a:pt x="1599905" y="2273"/>
                </a:lnTo>
                <a:cubicBezTo>
                  <a:pt x="1599905" y="1801"/>
                  <a:pt x="1599905" y="820"/>
                  <a:pt x="1598561" y="239"/>
                </a:cubicBezTo>
                <a:close/>
                <a:moveTo>
                  <a:pt x="1636239" y="477616"/>
                </a:moveTo>
                <a:lnTo>
                  <a:pt x="1636239" y="597279"/>
                </a:lnTo>
                <a:lnTo>
                  <a:pt x="1636239" y="716977"/>
                </a:lnTo>
                <a:cubicBezTo>
                  <a:pt x="1694410" y="708186"/>
                  <a:pt x="1739138" y="657873"/>
                  <a:pt x="1739138" y="597279"/>
                </a:cubicBezTo>
                <a:cubicBezTo>
                  <a:pt x="1739138" y="536721"/>
                  <a:pt x="1694410" y="486407"/>
                  <a:pt x="1636239" y="477616"/>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7" name="Google Shape;187;g1447410168f_1_210"/>
          <p:cNvSpPr/>
          <p:nvPr/>
        </p:nvSpPr>
        <p:spPr>
          <a:xfrm>
            <a:off x="1680860" y="2467181"/>
            <a:ext cx="679427" cy="614474"/>
          </a:xfrm>
          <a:custGeom>
            <a:avLst/>
            <a:gdLst/>
            <a:ahLst/>
            <a:cxnLst/>
            <a:rect l="l" t="t" r="r" b="b"/>
            <a:pathLst>
              <a:path w="1811806" h="1638597" extrusionOk="0">
                <a:moveTo>
                  <a:pt x="1672574" y="477358"/>
                </a:moveTo>
                <a:lnTo>
                  <a:pt x="1672574" y="38632"/>
                </a:lnTo>
                <a:cubicBezTo>
                  <a:pt x="1672574" y="23084"/>
                  <a:pt x="1663708" y="9534"/>
                  <a:pt x="1649429" y="3286"/>
                </a:cubicBezTo>
                <a:cubicBezTo>
                  <a:pt x="1635149" y="-2926"/>
                  <a:pt x="1619235" y="-202"/>
                  <a:pt x="1607862" y="10370"/>
                </a:cubicBezTo>
                <a:cubicBezTo>
                  <a:pt x="1525674" y="86730"/>
                  <a:pt x="1289211" y="264370"/>
                  <a:pt x="869514" y="264370"/>
                </a:cubicBezTo>
                <a:cubicBezTo>
                  <a:pt x="869478" y="264370"/>
                  <a:pt x="869478" y="264370"/>
                  <a:pt x="869442" y="264370"/>
                </a:cubicBezTo>
                <a:lnTo>
                  <a:pt x="369374" y="264370"/>
                </a:lnTo>
                <a:cubicBezTo>
                  <a:pt x="270690" y="264370"/>
                  <a:pt x="177929" y="302768"/>
                  <a:pt x="108167" y="372517"/>
                </a:cubicBezTo>
                <a:cubicBezTo>
                  <a:pt x="38442" y="442302"/>
                  <a:pt x="0" y="535009"/>
                  <a:pt x="0" y="633638"/>
                </a:cubicBezTo>
                <a:cubicBezTo>
                  <a:pt x="0" y="794168"/>
                  <a:pt x="105515" y="937443"/>
                  <a:pt x="257719" y="985650"/>
                </a:cubicBezTo>
                <a:lnTo>
                  <a:pt x="450145" y="1603178"/>
                </a:lnTo>
                <a:cubicBezTo>
                  <a:pt x="456721" y="1624357"/>
                  <a:pt x="476087" y="1638597"/>
                  <a:pt x="498251" y="1638597"/>
                </a:cubicBezTo>
                <a:lnTo>
                  <a:pt x="697327" y="1638597"/>
                </a:lnTo>
                <a:cubicBezTo>
                  <a:pt x="713532" y="1638597"/>
                  <a:pt x="728320" y="1631114"/>
                  <a:pt x="737912" y="1618072"/>
                </a:cubicBezTo>
                <a:cubicBezTo>
                  <a:pt x="747504" y="1605031"/>
                  <a:pt x="750266" y="1588684"/>
                  <a:pt x="745433" y="1573208"/>
                </a:cubicBezTo>
                <a:lnTo>
                  <a:pt x="567759" y="1002905"/>
                </a:lnTo>
                <a:lnTo>
                  <a:pt x="869260" y="1002905"/>
                </a:lnTo>
                <a:cubicBezTo>
                  <a:pt x="869333" y="1002905"/>
                  <a:pt x="869405" y="1002942"/>
                  <a:pt x="869478" y="1002942"/>
                </a:cubicBezTo>
                <a:cubicBezTo>
                  <a:pt x="1289211" y="1002942"/>
                  <a:pt x="1525674" y="1180546"/>
                  <a:pt x="1607862" y="1256942"/>
                </a:cubicBezTo>
                <a:cubicBezTo>
                  <a:pt x="1615202" y="1263736"/>
                  <a:pt x="1624431" y="1267296"/>
                  <a:pt x="1633878" y="1267296"/>
                </a:cubicBezTo>
                <a:cubicBezTo>
                  <a:pt x="1639073" y="1267296"/>
                  <a:pt x="1644342" y="1266206"/>
                  <a:pt x="1649429" y="1263990"/>
                </a:cubicBezTo>
                <a:cubicBezTo>
                  <a:pt x="1663708" y="1257778"/>
                  <a:pt x="1672574" y="1244228"/>
                  <a:pt x="1672574" y="1228643"/>
                </a:cubicBezTo>
                <a:lnTo>
                  <a:pt x="1672574" y="789954"/>
                </a:lnTo>
                <a:cubicBezTo>
                  <a:pt x="1750838" y="780909"/>
                  <a:pt x="1811806" y="714285"/>
                  <a:pt x="1811806" y="633638"/>
                </a:cubicBezTo>
                <a:cubicBezTo>
                  <a:pt x="1811806" y="552991"/>
                  <a:pt x="1750838" y="486403"/>
                  <a:pt x="1672574" y="477358"/>
                </a:cubicBezTo>
                <a:close/>
                <a:moveTo>
                  <a:pt x="710770" y="1584034"/>
                </a:moveTo>
                <a:cubicBezTo>
                  <a:pt x="712115" y="1588320"/>
                  <a:pt x="711315" y="1592898"/>
                  <a:pt x="708663" y="1596530"/>
                </a:cubicBezTo>
                <a:cubicBezTo>
                  <a:pt x="705974" y="1600199"/>
                  <a:pt x="701832" y="1602270"/>
                  <a:pt x="697327" y="1602270"/>
                </a:cubicBezTo>
                <a:lnTo>
                  <a:pt x="498251" y="1602270"/>
                </a:lnTo>
                <a:cubicBezTo>
                  <a:pt x="492074" y="1602270"/>
                  <a:pt x="486661" y="1598310"/>
                  <a:pt x="484808" y="1592389"/>
                </a:cubicBezTo>
                <a:lnTo>
                  <a:pt x="299067" y="996148"/>
                </a:lnTo>
                <a:cubicBezTo>
                  <a:pt x="322139" y="1000617"/>
                  <a:pt x="345648" y="1002905"/>
                  <a:pt x="369374" y="1002905"/>
                </a:cubicBezTo>
                <a:lnTo>
                  <a:pt x="529680" y="1002905"/>
                </a:lnTo>
                <a:lnTo>
                  <a:pt x="710770" y="1584034"/>
                </a:lnTo>
                <a:close/>
                <a:moveTo>
                  <a:pt x="696527" y="966578"/>
                </a:moveTo>
                <a:lnTo>
                  <a:pt x="369374" y="966578"/>
                </a:lnTo>
                <a:cubicBezTo>
                  <a:pt x="338054" y="966578"/>
                  <a:pt x="307061" y="962219"/>
                  <a:pt x="277230" y="953645"/>
                </a:cubicBezTo>
                <a:cubicBezTo>
                  <a:pt x="135418" y="912959"/>
                  <a:pt x="36334" y="781381"/>
                  <a:pt x="36334" y="633638"/>
                </a:cubicBezTo>
                <a:cubicBezTo>
                  <a:pt x="36334" y="544709"/>
                  <a:pt x="70997" y="461119"/>
                  <a:pt x="133855" y="398200"/>
                </a:cubicBezTo>
                <a:cubicBezTo>
                  <a:pt x="196750" y="335318"/>
                  <a:pt x="280391" y="300698"/>
                  <a:pt x="369374" y="300698"/>
                </a:cubicBezTo>
                <a:lnTo>
                  <a:pt x="696527" y="300698"/>
                </a:lnTo>
                <a:lnTo>
                  <a:pt x="696527" y="966578"/>
                </a:lnTo>
                <a:close/>
                <a:moveTo>
                  <a:pt x="1466413" y="1111306"/>
                </a:moveTo>
                <a:cubicBezTo>
                  <a:pt x="1335755" y="1038179"/>
                  <a:pt x="1139078" y="966651"/>
                  <a:pt x="869660" y="966614"/>
                </a:cubicBezTo>
                <a:cubicBezTo>
                  <a:pt x="869587" y="966614"/>
                  <a:pt x="869514" y="966578"/>
                  <a:pt x="869442" y="966578"/>
                </a:cubicBezTo>
                <a:lnTo>
                  <a:pt x="732861" y="966578"/>
                </a:lnTo>
                <a:lnTo>
                  <a:pt x="732861" y="300698"/>
                </a:lnTo>
                <a:lnTo>
                  <a:pt x="869405" y="300698"/>
                </a:lnTo>
                <a:cubicBezTo>
                  <a:pt x="869442" y="300698"/>
                  <a:pt x="869442" y="300698"/>
                  <a:pt x="869478" y="300698"/>
                </a:cubicBezTo>
                <a:cubicBezTo>
                  <a:pt x="1138969" y="300698"/>
                  <a:pt x="1335719" y="229133"/>
                  <a:pt x="1466413" y="155970"/>
                </a:cubicBezTo>
                <a:lnTo>
                  <a:pt x="1466413" y="1111306"/>
                </a:lnTo>
                <a:close/>
                <a:moveTo>
                  <a:pt x="1636239" y="633638"/>
                </a:moveTo>
                <a:lnTo>
                  <a:pt x="1636239" y="1228643"/>
                </a:lnTo>
                <a:cubicBezTo>
                  <a:pt x="1636239" y="1229116"/>
                  <a:pt x="1636239" y="1230096"/>
                  <a:pt x="1634895" y="1230714"/>
                </a:cubicBezTo>
                <a:cubicBezTo>
                  <a:pt x="1633623" y="1231259"/>
                  <a:pt x="1632933" y="1230641"/>
                  <a:pt x="1632606" y="1230314"/>
                </a:cubicBezTo>
                <a:cubicBezTo>
                  <a:pt x="1605610" y="1205249"/>
                  <a:pt x="1562590" y="1169648"/>
                  <a:pt x="1502747" y="1132667"/>
                </a:cubicBezTo>
                <a:lnTo>
                  <a:pt x="1502747" y="134609"/>
                </a:lnTo>
                <a:cubicBezTo>
                  <a:pt x="1562590" y="97664"/>
                  <a:pt x="1605610" y="62063"/>
                  <a:pt x="1632570" y="36998"/>
                </a:cubicBezTo>
                <a:cubicBezTo>
                  <a:pt x="1632933" y="36634"/>
                  <a:pt x="1633623" y="36017"/>
                  <a:pt x="1634895" y="36598"/>
                </a:cubicBezTo>
                <a:cubicBezTo>
                  <a:pt x="1636239" y="37179"/>
                  <a:pt x="1636239" y="38160"/>
                  <a:pt x="1636239" y="38632"/>
                </a:cubicBezTo>
                <a:lnTo>
                  <a:pt x="1636239" y="633638"/>
                </a:lnTo>
                <a:close/>
                <a:moveTo>
                  <a:pt x="1672574" y="753336"/>
                </a:moveTo>
                <a:lnTo>
                  <a:pt x="1672574" y="633638"/>
                </a:lnTo>
                <a:lnTo>
                  <a:pt x="1672574" y="513976"/>
                </a:lnTo>
                <a:cubicBezTo>
                  <a:pt x="1730745" y="522767"/>
                  <a:pt x="1775472" y="573080"/>
                  <a:pt x="1775472" y="633638"/>
                </a:cubicBezTo>
                <a:cubicBezTo>
                  <a:pt x="1775472" y="694232"/>
                  <a:pt x="1730745" y="744545"/>
                  <a:pt x="1672574" y="75333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188" name="Google Shape;188;g1447410168f_1_210"/>
          <p:cNvGrpSpPr/>
          <p:nvPr/>
        </p:nvGrpSpPr>
        <p:grpSpPr>
          <a:xfrm>
            <a:off x="6874390" y="2430556"/>
            <a:ext cx="498063" cy="687359"/>
            <a:chOff x="1870745" y="0"/>
            <a:chExt cx="1328167" cy="1832957"/>
          </a:xfrm>
        </p:grpSpPr>
        <p:sp>
          <p:nvSpPr>
            <p:cNvPr id="189" name="Google Shape;189;g1447410168f_1_210"/>
            <p:cNvSpPr/>
            <p:nvPr/>
          </p:nvSpPr>
          <p:spPr>
            <a:xfrm>
              <a:off x="1870745" y="0"/>
              <a:ext cx="1328167" cy="1832957"/>
            </a:xfrm>
            <a:custGeom>
              <a:avLst/>
              <a:gdLst/>
              <a:ahLst/>
              <a:cxnLst/>
              <a:rect l="l" t="t" r="r" b="b"/>
              <a:pathLst>
                <a:path w="1328167" h="1832957" extrusionOk="0">
                  <a:moveTo>
                    <a:pt x="1321145" y="1608106"/>
                  </a:moveTo>
                  <a:cubicBezTo>
                    <a:pt x="1313704" y="1618925"/>
                    <a:pt x="1301388" y="1625417"/>
                    <a:pt x="1288228" y="1625417"/>
                  </a:cubicBezTo>
                  <a:lnTo>
                    <a:pt x="889079" y="1625417"/>
                  </a:lnTo>
                  <a:cubicBezTo>
                    <a:pt x="879732" y="1741418"/>
                    <a:pt x="782447" y="1832958"/>
                    <a:pt x="664120" y="1832958"/>
                  </a:cubicBezTo>
                  <a:cubicBezTo>
                    <a:pt x="545758" y="1832958"/>
                    <a:pt x="448436" y="1741418"/>
                    <a:pt x="439088" y="1625417"/>
                  </a:cubicBezTo>
                  <a:lnTo>
                    <a:pt x="39939" y="1625417"/>
                  </a:lnTo>
                  <a:cubicBezTo>
                    <a:pt x="26780" y="1625417"/>
                    <a:pt x="14463" y="1618925"/>
                    <a:pt x="7022" y="1608106"/>
                  </a:cubicBezTo>
                  <a:cubicBezTo>
                    <a:pt x="-419" y="1597250"/>
                    <a:pt x="-2069" y="1583461"/>
                    <a:pt x="2660" y="1571175"/>
                  </a:cubicBezTo>
                  <a:cubicBezTo>
                    <a:pt x="17689" y="1532006"/>
                    <a:pt x="42065" y="1461335"/>
                    <a:pt x="63729" y="1366237"/>
                  </a:cubicBezTo>
                  <a:cubicBezTo>
                    <a:pt x="63876" y="1365357"/>
                    <a:pt x="64059" y="1364514"/>
                    <a:pt x="64316" y="1363670"/>
                  </a:cubicBezTo>
                  <a:cubicBezTo>
                    <a:pt x="88582" y="1256360"/>
                    <a:pt x="109293" y="1118281"/>
                    <a:pt x="109329" y="959517"/>
                  </a:cubicBezTo>
                  <a:cubicBezTo>
                    <a:pt x="109329" y="959480"/>
                    <a:pt x="109293" y="959443"/>
                    <a:pt x="109293" y="959407"/>
                  </a:cubicBezTo>
                  <a:lnTo>
                    <a:pt x="109293" y="767195"/>
                  </a:lnTo>
                  <a:cubicBezTo>
                    <a:pt x="109293" y="488872"/>
                    <a:pt x="315117" y="257785"/>
                    <a:pt x="582487" y="218177"/>
                  </a:cubicBezTo>
                  <a:cubicBezTo>
                    <a:pt x="556315" y="195365"/>
                    <a:pt x="539746" y="161808"/>
                    <a:pt x="539746" y="124437"/>
                  </a:cubicBezTo>
                  <a:cubicBezTo>
                    <a:pt x="539746" y="55819"/>
                    <a:pt x="595500" y="0"/>
                    <a:pt x="664084" y="0"/>
                  </a:cubicBezTo>
                  <a:cubicBezTo>
                    <a:pt x="732667" y="0"/>
                    <a:pt x="788421" y="55819"/>
                    <a:pt x="788421" y="124437"/>
                  </a:cubicBezTo>
                  <a:cubicBezTo>
                    <a:pt x="788421" y="161771"/>
                    <a:pt x="771890" y="195292"/>
                    <a:pt x="745754" y="218104"/>
                  </a:cubicBezTo>
                  <a:cubicBezTo>
                    <a:pt x="862943" y="235304"/>
                    <a:pt x="971079" y="289436"/>
                    <a:pt x="1056378" y="374741"/>
                  </a:cubicBezTo>
                  <a:cubicBezTo>
                    <a:pt x="1161178" y="479520"/>
                    <a:pt x="1218875" y="618920"/>
                    <a:pt x="1218875" y="767195"/>
                  </a:cubicBezTo>
                  <a:lnTo>
                    <a:pt x="1218875" y="959407"/>
                  </a:lnTo>
                  <a:cubicBezTo>
                    <a:pt x="1218875" y="959443"/>
                    <a:pt x="1218838" y="959480"/>
                    <a:pt x="1218838" y="959517"/>
                  </a:cubicBezTo>
                  <a:cubicBezTo>
                    <a:pt x="1218875" y="1260871"/>
                    <a:pt x="1293433" y="1487667"/>
                    <a:pt x="1325507" y="1571175"/>
                  </a:cubicBezTo>
                  <a:cubicBezTo>
                    <a:pt x="1330236" y="1583461"/>
                    <a:pt x="1328587" y="1597250"/>
                    <a:pt x="1321145" y="16081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0" name="Google Shape;190;g1447410168f_1_210"/>
            <p:cNvSpPr/>
            <p:nvPr/>
          </p:nvSpPr>
          <p:spPr>
            <a:xfrm>
              <a:off x="1907389" y="36675"/>
              <a:ext cx="1254889" cy="1759608"/>
            </a:xfrm>
            <a:custGeom>
              <a:avLst/>
              <a:gdLst/>
              <a:ahLst/>
              <a:cxnLst/>
              <a:rect l="l" t="t" r="r" b="b"/>
              <a:pathLst>
                <a:path w="1254889" h="1759608" extrusionOk="0">
                  <a:moveTo>
                    <a:pt x="627440" y="1588742"/>
                  </a:moveTo>
                  <a:lnTo>
                    <a:pt x="815707" y="1588742"/>
                  </a:lnTo>
                  <a:cubicBezTo>
                    <a:pt x="806469" y="1684499"/>
                    <a:pt x="725569" y="1759609"/>
                    <a:pt x="627477" y="1759609"/>
                  </a:cubicBezTo>
                  <a:cubicBezTo>
                    <a:pt x="529349" y="1759609"/>
                    <a:pt x="448412" y="1684499"/>
                    <a:pt x="439174" y="1588742"/>
                  </a:cubicBezTo>
                  <a:lnTo>
                    <a:pt x="627440" y="1588742"/>
                  </a:lnTo>
                  <a:close/>
                  <a:moveTo>
                    <a:pt x="1254664" y="1547666"/>
                  </a:moveTo>
                  <a:cubicBezTo>
                    <a:pt x="1239928" y="1509305"/>
                    <a:pt x="1216468" y="1441457"/>
                    <a:pt x="1195061" y="1350541"/>
                  </a:cubicBezTo>
                  <a:lnTo>
                    <a:pt x="59820" y="1350541"/>
                  </a:lnTo>
                  <a:cubicBezTo>
                    <a:pt x="38413" y="1441457"/>
                    <a:pt x="14953" y="1509305"/>
                    <a:pt x="254" y="1547666"/>
                  </a:cubicBezTo>
                  <a:cubicBezTo>
                    <a:pt x="-186" y="1548730"/>
                    <a:pt x="-40" y="1549720"/>
                    <a:pt x="583" y="1550637"/>
                  </a:cubicBezTo>
                  <a:cubicBezTo>
                    <a:pt x="1243" y="1551591"/>
                    <a:pt x="2123" y="1552067"/>
                    <a:pt x="3296" y="1552067"/>
                  </a:cubicBezTo>
                  <a:lnTo>
                    <a:pt x="419967" y="1552067"/>
                  </a:lnTo>
                  <a:lnTo>
                    <a:pt x="627440" y="1552067"/>
                  </a:lnTo>
                  <a:lnTo>
                    <a:pt x="834914" y="1552067"/>
                  </a:lnTo>
                  <a:lnTo>
                    <a:pt x="1251585" y="1552067"/>
                  </a:lnTo>
                  <a:cubicBezTo>
                    <a:pt x="1252758" y="1552067"/>
                    <a:pt x="1253638" y="1551591"/>
                    <a:pt x="1254297" y="1550637"/>
                  </a:cubicBezTo>
                  <a:cubicBezTo>
                    <a:pt x="1254921" y="1549720"/>
                    <a:pt x="1255067" y="1548730"/>
                    <a:pt x="1254664" y="1547666"/>
                  </a:cubicBezTo>
                  <a:close/>
                  <a:moveTo>
                    <a:pt x="627440" y="175488"/>
                  </a:moveTo>
                  <a:cubicBezTo>
                    <a:pt x="675790" y="175488"/>
                    <a:pt x="715122" y="136136"/>
                    <a:pt x="715122" y="87762"/>
                  </a:cubicBezTo>
                  <a:cubicBezTo>
                    <a:pt x="715122" y="39388"/>
                    <a:pt x="675790" y="0"/>
                    <a:pt x="627440" y="0"/>
                  </a:cubicBezTo>
                  <a:cubicBezTo>
                    <a:pt x="579091" y="0"/>
                    <a:pt x="539759" y="39388"/>
                    <a:pt x="539759" y="87762"/>
                  </a:cubicBezTo>
                  <a:cubicBezTo>
                    <a:pt x="539759" y="136136"/>
                    <a:pt x="579091" y="175488"/>
                    <a:pt x="627440" y="175488"/>
                  </a:cubicBezTo>
                  <a:close/>
                  <a:moveTo>
                    <a:pt x="1186813" y="1313866"/>
                  </a:moveTo>
                  <a:cubicBezTo>
                    <a:pt x="1164087" y="1207510"/>
                    <a:pt x="1145539" y="1074308"/>
                    <a:pt x="1145539" y="922732"/>
                  </a:cubicBezTo>
                  <a:cubicBezTo>
                    <a:pt x="1145539" y="922695"/>
                    <a:pt x="1145575" y="922659"/>
                    <a:pt x="1145575" y="922622"/>
                  </a:cubicBezTo>
                  <a:lnTo>
                    <a:pt x="1145575" y="730521"/>
                  </a:lnTo>
                  <a:cubicBezTo>
                    <a:pt x="1145575" y="592037"/>
                    <a:pt x="1091691" y="461879"/>
                    <a:pt x="993819" y="363995"/>
                  </a:cubicBezTo>
                  <a:cubicBezTo>
                    <a:pt x="895910" y="266111"/>
                    <a:pt x="765817" y="212162"/>
                    <a:pt x="627440" y="212162"/>
                  </a:cubicBezTo>
                  <a:cubicBezTo>
                    <a:pt x="341742" y="212162"/>
                    <a:pt x="109306" y="444716"/>
                    <a:pt x="109306" y="730521"/>
                  </a:cubicBezTo>
                  <a:lnTo>
                    <a:pt x="109306" y="922622"/>
                  </a:lnTo>
                  <a:cubicBezTo>
                    <a:pt x="109306" y="922659"/>
                    <a:pt x="109342" y="922695"/>
                    <a:pt x="109342" y="922732"/>
                  </a:cubicBezTo>
                  <a:cubicBezTo>
                    <a:pt x="109342" y="1074308"/>
                    <a:pt x="90794" y="1207510"/>
                    <a:pt x="68067" y="1313866"/>
                  </a:cubicBezTo>
                  <a:lnTo>
                    <a:pt x="1186813" y="1313866"/>
                  </a:ln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1" name="Google Shape;191;g1447410168f_1_210"/>
            <p:cNvSpPr/>
            <p:nvPr/>
          </p:nvSpPr>
          <p:spPr>
            <a:xfrm>
              <a:off x="1870745" y="0"/>
              <a:ext cx="1328167" cy="1832957"/>
            </a:xfrm>
            <a:custGeom>
              <a:avLst/>
              <a:gdLst/>
              <a:ahLst/>
              <a:cxnLst/>
              <a:rect l="l" t="t" r="r" b="b"/>
              <a:pathLst>
                <a:path w="1328167" h="1832957" extrusionOk="0">
                  <a:moveTo>
                    <a:pt x="1325507" y="1571175"/>
                  </a:moveTo>
                  <a:cubicBezTo>
                    <a:pt x="1293433" y="1487667"/>
                    <a:pt x="1218875" y="1260871"/>
                    <a:pt x="1218838" y="959517"/>
                  </a:cubicBezTo>
                  <a:cubicBezTo>
                    <a:pt x="1218838" y="959480"/>
                    <a:pt x="1218875" y="959443"/>
                    <a:pt x="1218875" y="959407"/>
                  </a:cubicBezTo>
                  <a:lnTo>
                    <a:pt x="1218875" y="767195"/>
                  </a:lnTo>
                  <a:cubicBezTo>
                    <a:pt x="1218875" y="618920"/>
                    <a:pt x="1161178" y="479520"/>
                    <a:pt x="1056378" y="374741"/>
                  </a:cubicBezTo>
                  <a:cubicBezTo>
                    <a:pt x="971079" y="289436"/>
                    <a:pt x="862943" y="235304"/>
                    <a:pt x="745754" y="218104"/>
                  </a:cubicBezTo>
                  <a:cubicBezTo>
                    <a:pt x="771890" y="195292"/>
                    <a:pt x="788421" y="161771"/>
                    <a:pt x="788421" y="124437"/>
                  </a:cubicBezTo>
                  <a:cubicBezTo>
                    <a:pt x="788421" y="55819"/>
                    <a:pt x="732667" y="0"/>
                    <a:pt x="664084" y="0"/>
                  </a:cubicBezTo>
                  <a:cubicBezTo>
                    <a:pt x="595500" y="0"/>
                    <a:pt x="539746" y="55819"/>
                    <a:pt x="539746" y="124437"/>
                  </a:cubicBezTo>
                  <a:cubicBezTo>
                    <a:pt x="539746" y="161808"/>
                    <a:pt x="556315" y="195365"/>
                    <a:pt x="582487" y="218177"/>
                  </a:cubicBezTo>
                  <a:cubicBezTo>
                    <a:pt x="315117" y="257785"/>
                    <a:pt x="109293" y="488872"/>
                    <a:pt x="109293" y="767195"/>
                  </a:cubicBezTo>
                  <a:lnTo>
                    <a:pt x="109293" y="959407"/>
                  </a:lnTo>
                  <a:cubicBezTo>
                    <a:pt x="109293" y="959443"/>
                    <a:pt x="109329" y="959480"/>
                    <a:pt x="109329" y="959517"/>
                  </a:cubicBezTo>
                  <a:cubicBezTo>
                    <a:pt x="109293" y="1118281"/>
                    <a:pt x="88582" y="1256360"/>
                    <a:pt x="64316" y="1363670"/>
                  </a:cubicBezTo>
                  <a:cubicBezTo>
                    <a:pt x="64059" y="1364514"/>
                    <a:pt x="63876" y="1365357"/>
                    <a:pt x="63729" y="1366237"/>
                  </a:cubicBezTo>
                  <a:cubicBezTo>
                    <a:pt x="42065" y="1461335"/>
                    <a:pt x="17689" y="1532006"/>
                    <a:pt x="2660" y="1571175"/>
                  </a:cubicBezTo>
                  <a:cubicBezTo>
                    <a:pt x="-2069" y="1583461"/>
                    <a:pt x="-419" y="1597250"/>
                    <a:pt x="7022" y="1608106"/>
                  </a:cubicBezTo>
                  <a:cubicBezTo>
                    <a:pt x="14463" y="1618925"/>
                    <a:pt x="26780" y="1625417"/>
                    <a:pt x="39939" y="1625417"/>
                  </a:cubicBezTo>
                  <a:lnTo>
                    <a:pt x="439088" y="1625417"/>
                  </a:lnTo>
                  <a:cubicBezTo>
                    <a:pt x="448436" y="1741418"/>
                    <a:pt x="545758" y="1832958"/>
                    <a:pt x="664120" y="1832958"/>
                  </a:cubicBezTo>
                  <a:cubicBezTo>
                    <a:pt x="782447" y="1832958"/>
                    <a:pt x="879732" y="1741418"/>
                    <a:pt x="889079" y="1625417"/>
                  </a:cubicBezTo>
                  <a:lnTo>
                    <a:pt x="1288228" y="1625417"/>
                  </a:lnTo>
                  <a:cubicBezTo>
                    <a:pt x="1301388" y="1625417"/>
                    <a:pt x="1313704" y="1618925"/>
                    <a:pt x="1321145" y="1608106"/>
                  </a:cubicBezTo>
                  <a:cubicBezTo>
                    <a:pt x="1328587" y="1597250"/>
                    <a:pt x="1330236" y="1583461"/>
                    <a:pt x="1325507" y="1571175"/>
                  </a:cubicBezTo>
                  <a:close/>
                  <a:moveTo>
                    <a:pt x="576402" y="124437"/>
                  </a:moveTo>
                  <a:cubicBezTo>
                    <a:pt x="576402" y="76063"/>
                    <a:pt x="615734" y="36675"/>
                    <a:pt x="664084" y="36675"/>
                  </a:cubicBezTo>
                  <a:cubicBezTo>
                    <a:pt x="712433" y="36675"/>
                    <a:pt x="751765" y="76063"/>
                    <a:pt x="751765" y="124437"/>
                  </a:cubicBezTo>
                  <a:cubicBezTo>
                    <a:pt x="751765" y="172811"/>
                    <a:pt x="712433" y="212162"/>
                    <a:pt x="664084" y="212162"/>
                  </a:cubicBezTo>
                  <a:cubicBezTo>
                    <a:pt x="615734" y="212162"/>
                    <a:pt x="576402" y="172811"/>
                    <a:pt x="576402" y="124437"/>
                  </a:cubicBezTo>
                  <a:close/>
                  <a:moveTo>
                    <a:pt x="145986" y="959407"/>
                  </a:moveTo>
                  <a:cubicBezTo>
                    <a:pt x="145986" y="959370"/>
                    <a:pt x="145949" y="959333"/>
                    <a:pt x="145949" y="959297"/>
                  </a:cubicBezTo>
                  <a:lnTo>
                    <a:pt x="145949" y="767195"/>
                  </a:lnTo>
                  <a:cubicBezTo>
                    <a:pt x="145949" y="481390"/>
                    <a:pt x="378386" y="248837"/>
                    <a:pt x="664084" y="248837"/>
                  </a:cubicBezTo>
                  <a:cubicBezTo>
                    <a:pt x="802461" y="248837"/>
                    <a:pt x="932553" y="302785"/>
                    <a:pt x="1030462" y="400670"/>
                  </a:cubicBezTo>
                  <a:cubicBezTo>
                    <a:pt x="1128334" y="498554"/>
                    <a:pt x="1182219" y="628712"/>
                    <a:pt x="1182219" y="767195"/>
                  </a:cubicBezTo>
                  <a:lnTo>
                    <a:pt x="1182219" y="959297"/>
                  </a:lnTo>
                  <a:cubicBezTo>
                    <a:pt x="1182219" y="959333"/>
                    <a:pt x="1182182" y="959370"/>
                    <a:pt x="1182182" y="959407"/>
                  </a:cubicBezTo>
                  <a:cubicBezTo>
                    <a:pt x="1182182" y="1110982"/>
                    <a:pt x="1200730" y="1244185"/>
                    <a:pt x="1223457" y="1350541"/>
                  </a:cubicBezTo>
                  <a:lnTo>
                    <a:pt x="104711" y="1350541"/>
                  </a:lnTo>
                  <a:cubicBezTo>
                    <a:pt x="127438" y="1244185"/>
                    <a:pt x="145986" y="1110982"/>
                    <a:pt x="145986" y="959407"/>
                  </a:cubicBezTo>
                  <a:close/>
                  <a:moveTo>
                    <a:pt x="664120" y="1796283"/>
                  </a:moveTo>
                  <a:cubicBezTo>
                    <a:pt x="565992" y="1796283"/>
                    <a:pt x="485055" y="1721174"/>
                    <a:pt x="475818" y="1625417"/>
                  </a:cubicBezTo>
                  <a:lnTo>
                    <a:pt x="664084" y="1625417"/>
                  </a:lnTo>
                  <a:lnTo>
                    <a:pt x="852350" y="1625417"/>
                  </a:lnTo>
                  <a:cubicBezTo>
                    <a:pt x="843112" y="1721174"/>
                    <a:pt x="762212" y="1796283"/>
                    <a:pt x="664120" y="1796283"/>
                  </a:cubicBezTo>
                  <a:close/>
                  <a:moveTo>
                    <a:pt x="1290941" y="1587312"/>
                  </a:moveTo>
                  <a:cubicBezTo>
                    <a:pt x="1290281" y="1588265"/>
                    <a:pt x="1289401" y="1588742"/>
                    <a:pt x="1288228" y="1588742"/>
                  </a:cubicBezTo>
                  <a:lnTo>
                    <a:pt x="871558" y="1588742"/>
                  </a:lnTo>
                  <a:lnTo>
                    <a:pt x="664084" y="1588742"/>
                  </a:lnTo>
                  <a:lnTo>
                    <a:pt x="456610" y="1588742"/>
                  </a:lnTo>
                  <a:lnTo>
                    <a:pt x="39939" y="1588742"/>
                  </a:lnTo>
                  <a:cubicBezTo>
                    <a:pt x="38766" y="1588742"/>
                    <a:pt x="37887" y="1588265"/>
                    <a:pt x="37227" y="1587312"/>
                  </a:cubicBezTo>
                  <a:cubicBezTo>
                    <a:pt x="36604" y="1586395"/>
                    <a:pt x="36457" y="1585405"/>
                    <a:pt x="36897" y="1584341"/>
                  </a:cubicBezTo>
                  <a:cubicBezTo>
                    <a:pt x="51596" y="1545979"/>
                    <a:pt x="75056" y="1478132"/>
                    <a:pt x="96463" y="1387215"/>
                  </a:cubicBezTo>
                  <a:lnTo>
                    <a:pt x="1231704" y="1387215"/>
                  </a:lnTo>
                  <a:cubicBezTo>
                    <a:pt x="1253112" y="1478132"/>
                    <a:pt x="1276572" y="1545979"/>
                    <a:pt x="1291307" y="1584341"/>
                  </a:cubicBezTo>
                  <a:cubicBezTo>
                    <a:pt x="1291711" y="1585405"/>
                    <a:pt x="1291564" y="1586395"/>
                    <a:pt x="1290941" y="158731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192" name="Google Shape;192;g1447410168f_1_210"/>
          <p:cNvGrpSpPr/>
          <p:nvPr/>
        </p:nvGrpSpPr>
        <p:grpSpPr>
          <a:xfrm>
            <a:off x="4367019" y="2467188"/>
            <a:ext cx="409988" cy="614300"/>
            <a:chOff x="4367019" y="2467188"/>
            <a:chExt cx="409988" cy="614300"/>
          </a:xfrm>
        </p:grpSpPr>
        <p:sp>
          <p:nvSpPr>
            <p:cNvPr id="193" name="Google Shape;193;g1447410168f_1_210"/>
            <p:cNvSpPr/>
            <p:nvPr/>
          </p:nvSpPr>
          <p:spPr>
            <a:xfrm>
              <a:off x="4367019" y="2467188"/>
              <a:ext cx="409988" cy="614300"/>
            </a:xfrm>
            <a:custGeom>
              <a:avLst/>
              <a:gdLst/>
              <a:ahLst/>
              <a:cxnLst/>
              <a:rect l="l" t="t" r="r" b="b"/>
              <a:pathLst>
                <a:path w="1093300" h="1638133" extrusionOk="0">
                  <a:moveTo>
                    <a:pt x="1093301" y="542663"/>
                  </a:moveTo>
                  <a:cubicBezTo>
                    <a:pt x="1093301" y="677179"/>
                    <a:pt x="1031351" y="794655"/>
                    <a:pt x="971469" y="908290"/>
                  </a:cubicBezTo>
                  <a:cubicBezTo>
                    <a:pt x="959289" y="931372"/>
                    <a:pt x="946715" y="955274"/>
                    <a:pt x="934995" y="978684"/>
                  </a:cubicBezTo>
                  <a:cubicBezTo>
                    <a:pt x="868088" y="1112445"/>
                    <a:pt x="832697" y="1251329"/>
                    <a:pt x="832697" y="1380263"/>
                  </a:cubicBezTo>
                  <a:cubicBezTo>
                    <a:pt x="832697" y="1422913"/>
                    <a:pt x="837326" y="1446553"/>
                    <a:pt x="837359" y="1446783"/>
                  </a:cubicBezTo>
                  <a:cubicBezTo>
                    <a:pt x="838311" y="1451609"/>
                    <a:pt x="837063" y="1456633"/>
                    <a:pt x="833945" y="1460441"/>
                  </a:cubicBezTo>
                  <a:cubicBezTo>
                    <a:pt x="830826" y="1464217"/>
                    <a:pt x="826197" y="1466450"/>
                    <a:pt x="821272" y="1466450"/>
                  </a:cubicBezTo>
                  <a:lnTo>
                    <a:pt x="743728" y="1466450"/>
                  </a:lnTo>
                  <a:lnTo>
                    <a:pt x="743728" y="1594597"/>
                  </a:lnTo>
                  <a:cubicBezTo>
                    <a:pt x="743728" y="1618598"/>
                    <a:pt x="724194" y="1638133"/>
                    <a:pt x="700163" y="1638133"/>
                  </a:cubicBezTo>
                  <a:lnTo>
                    <a:pt x="385029" y="1638133"/>
                  </a:lnTo>
                  <a:cubicBezTo>
                    <a:pt x="360997" y="1638133"/>
                    <a:pt x="341464" y="1618598"/>
                    <a:pt x="341464" y="1594597"/>
                  </a:cubicBezTo>
                  <a:lnTo>
                    <a:pt x="341464" y="1466450"/>
                  </a:lnTo>
                  <a:lnTo>
                    <a:pt x="272258" y="1466450"/>
                  </a:lnTo>
                  <a:cubicBezTo>
                    <a:pt x="267334" y="1466450"/>
                    <a:pt x="262541" y="1464250"/>
                    <a:pt x="259422" y="1460409"/>
                  </a:cubicBezTo>
                  <a:cubicBezTo>
                    <a:pt x="256303" y="1456600"/>
                    <a:pt x="254957" y="1451609"/>
                    <a:pt x="255942" y="1446783"/>
                  </a:cubicBezTo>
                  <a:cubicBezTo>
                    <a:pt x="255975" y="1446553"/>
                    <a:pt x="260604" y="1422913"/>
                    <a:pt x="260604" y="1380263"/>
                  </a:cubicBezTo>
                  <a:cubicBezTo>
                    <a:pt x="260604" y="1336891"/>
                    <a:pt x="256566" y="1292370"/>
                    <a:pt x="248719" y="1247323"/>
                  </a:cubicBezTo>
                  <a:cubicBezTo>
                    <a:pt x="247701" y="1245222"/>
                    <a:pt x="247111" y="1242858"/>
                    <a:pt x="247111" y="1240362"/>
                  </a:cubicBezTo>
                  <a:cubicBezTo>
                    <a:pt x="247111" y="1239935"/>
                    <a:pt x="247209" y="1239542"/>
                    <a:pt x="247242" y="1239115"/>
                  </a:cubicBezTo>
                  <a:cubicBezTo>
                    <a:pt x="231319" y="1152863"/>
                    <a:pt x="201346" y="1064739"/>
                    <a:pt x="158306" y="978684"/>
                  </a:cubicBezTo>
                  <a:cubicBezTo>
                    <a:pt x="146585" y="955274"/>
                    <a:pt x="134012" y="931372"/>
                    <a:pt x="121832" y="908290"/>
                  </a:cubicBezTo>
                  <a:cubicBezTo>
                    <a:pt x="61950" y="794655"/>
                    <a:pt x="0" y="677179"/>
                    <a:pt x="0" y="542663"/>
                  </a:cubicBezTo>
                  <a:cubicBezTo>
                    <a:pt x="0" y="243456"/>
                    <a:pt x="243401" y="0"/>
                    <a:pt x="542579" y="0"/>
                  </a:cubicBezTo>
                  <a:lnTo>
                    <a:pt x="550721" y="0"/>
                  </a:lnTo>
                  <a:cubicBezTo>
                    <a:pt x="849900" y="0"/>
                    <a:pt x="1093301" y="243456"/>
                    <a:pt x="1093301" y="5426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4" name="Google Shape;194;g1447410168f_1_210"/>
            <p:cNvSpPr/>
            <p:nvPr/>
          </p:nvSpPr>
          <p:spPr>
            <a:xfrm>
              <a:off x="4379329" y="2479500"/>
              <a:ext cx="385365" cy="589675"/>
            </a:xfrm>
            <a:custGeom>
              <a:avLst/>
              <a:gdLst/>
              <a:ahLst/>
              <a:cxnLst/>
              <a:rect l="l" t="t" r="r" b="b"/>
              <a:pathLst>
                <a:path w="1027640" h="1572467" extrusionOk="0">
                  <a:moveTo>
                    <a:pt x="341464" y="1433617"/>
                  </a:moveTo>
                  <a:lnTo>
                    <a:pt x="678068" y="1433617"/>
                  </a:lnTo>
                  <a:lnTo>
                    <a:pt x="678068" y="1561764"/>
                  </a:lnTo>
                  <a:cubicBezTo>
                    <a:pt x="678068" y="1567674"/>
                    <a:pt x="673242" y="1572467"/>
                    <a:pt x="667333" y="1572467"/>
                  </a:cubicBezTo>
                  <a:lnTo>
                    <a:pt x="352199" y="1572467"/>
                  </a:lnTo>
                  <a:cubicBezTo>
                    <a:pt x="346290" y="1572467"/>
                    <a:pt x="341464" y="1567674"/>
                    <a:pt x="341464" y="1561764"/>
                  </a:cubicBezTo>
                  <a:lnTo>
                    <a:pt x="341464" y="1433617"/>
                  </a:lnTo>
                  <a:close/>
                  <a:moveTo>
                    <a:pt x="767398" y="1324907"/>
                  </a:moveTo>
                  <a:lnTo>
                    <a:pt x="260242" y="1324907"/>
                  </a:lnTo>
                  <a:cubicBezTo>
                    <a:pt x="260472" y="1332426"/>
                    <a:pt x="260604" y="1339945"/>
                    <a:pt x="260604" y="1347431"/>
                  </a:cubicBezTo>
                  <a:cubicBezTo>
                    <a:pt x="260604" y="1370512"/>
                    <a:pt x="259323" y="1388439"/>
                    <a:pt x="258043" y="1400784"/>
                  </a:cubicBezTo>
                  <a:lnTo>
                    <a:pt x="324917" y="1400784"/>
                  </a:lnTo>
                  <a:cubicBezTo>
                    <a:pt x="324950" y="1400784"/>
                    <a:pt x="325016" y="1400784"/>
                    <a:pt x="325049" y="1400784"/>
                  </a:cubicBezTo>
                  <a:lnTo>
                    <a:pt x="694483" y="1400784"/>
                  </a:lnTo>
                  <a:cubicBezTo>
                    <a:pt x="694516" y="1400784"/>
                    <a:pt x="694582" y="1400784"/>
                    <a:pt x="694615" y="1400784"/>
                  </a:cubicBezTo>
                  <a:lnTo>
                    <a:pt x="769598" y="1400784"/>
                  </a:lnTo>
                  <a:cubicBezTo>
                    <a:pt x="768318" y="1388439"/>
                    <a:pt x="767037" y="1370512"/>
                    <a:pt x="767037" y="1347431"/>
                  </a:cubicBezTo>
                  <a:cubicBezTo>
                    <a:pt x="767037" y="1339945"/>
                    <a:pt x="767169" y="1332426"/>
                    <a:pt x="767398" y="1324907"/>
                  </a:cubicBezTo>
                  <a:close/>
                  <a:moveTo>
                    <a:pt x="258535" y="1292074"/>
                  </a:moveTo>
                  <a:lnTo>
                    <a:pt x="769106" y="1292074"/>
                  </a:lnTo>
                  <a:cubicBezTo>
                    <a:pt x="770714" y="1269551"/>
                    <a:pt x="773341" y="1246830"/>
                    <a:pt x="776919" y="1223946"/>
                  </a:cubicBezTo>
                  <a:lnTo>
                    <a:pt x="250722" y="1223946"/>
                  </a:lnTo>
                  <a:cubicBezTo>
                    <a:pt x="254300" y="1246830"/>
                    <a:pt x="256927" y="1269551"/>
                    <a:pt x="258535" y="1292074"/>
                  </a:cubicBezTo>
                  <a:close/>
                  <a:moveTo>
                    <a:pt x="517891" y="0"/>
                  </a:moveTo>
                  <a:lnTo>
                    <a:pt x="509750" y="0"/>
                  </a:lnTo>
                  <a:cubicBezTo>
                    <a:pt x="228693" y="0"/>
                    <a:pt x="0" y="228714"/>
                    <a:pt x="0" y="509830"/>
                  </a:cubicBezTo>
                  <a:cubicBezTo>
                    <a:pt x="0" y="636204"/>
                    <a:pt x="60013" y="750035"/>
                    <a:pt x="118023" y="860157"/>
                  </a:cubicBezTo>
                  <a:cubicBezTo>
                    <a:pt x="130302" y="883403"/>
                    <a:pt x="142974" y="907436"/>
                    <a:pt x="154826" y="931175"/>
                  </a:cubicBezTo>
                  <a:cubicBezTo>
                    <a:pt x="197702" y="1016901"/>
                    <a:pt x="228069" y="1104762"/>
                    <a:pt x="244944" y="1191113"/>
                  </a:cubicBezTo>
                  <a:lnTo>
                    <a:pt x="497406" y="1191113"/>
                  </a:lnTo>
                  <a:lnTo>
                    <a:pt x="497406" y="648976"/>
                  </a:lnTo>
                  <a:lnTo>
                    <a:pt x="339888" y="509797"/>
                  </a:lnTo>
                  <a:cubicBezTo>
                    <a:pt x="333092" y="503788"/>
                    <a:pt x="332435" y="493413"/>
                    <a:pt x="338443" y="486617"/>
                  </a:cubicBezTo>
                  <a:cubicBezTo>
                    <a:pt x="344451" y="479820"/>
                    <a:pt x="354825" y="479197"/>
                    <a:pt x="361621" y="485172"/>
                  </a:cubicBezTo>
                  <a:lnTo>
                    <a:pt x="509750" y="616077"/>
                  </a:lnTo>
                  <a:lnTo>
                    <a:pt x="657911" y="485172"/>
                  </a:lnTo>
                  <a:cubicBezTo>
                    <a:pt x="664707" y="479197"/>
                    <a:pt x="675081" y="479820"/>
                    <a:pt x="681089" y="486617"/>
                  </a:cubicBezTo>
                  <a:cubicBezTo>
                    <a:pt x="687097" y="493413"/>
                    <a:pt x="686440" y="503788"/>
                    <a:pt x="679644" y="509797"/>
                  </a:cubicBezTo>
                  <a:lnTo>
                    <a:pt x="530235" y="641785"/>
                  </a:lnTo>
                  <a:lnTo>
                    <a:pt x="530235" y="1191113"/>
                  </a:lnTo>
                  <a:lnTo>
                    <a:pt x="780301" y="1191113"/>
                  </a:lnTo>
                  <a:cubicBezTo>
                    <a:pt x="781121" y="1191113"/>
                    <a:pt x="781876" y="1191244"/>
                    <a:pt x="782664" y="1191343"/>
                  </a:cubicBezTo>
                  <a:cubicBezTo>
                    <a:pt x="799539" y="1104927"/>
                    <a:pt x="829874" y="1016967"/>
                    <a:pt x="872815" y="931175"/>
                  </a:cubicBezTo>
                  <a:cubicBezTo>
                    <a:pt x="884667" y="907436"/>
                    <a:pt x="897339" y="883403"/>
                    <a:pt x="909618" y="860157"/>
                  </a:cubicBezTo>
                  <a:cubicBezTo>
                    <a:pt x="967628" y="750035"/>
                    <a:pt x="1027641" y="636204"/>
                    <a:pt x="1027641" y="509830"/>
                  </a:cubicBezTo>
                  <a:cubicBezTo>
                    <a:pt x="1027641" y="228714"/>
                    <a:pt x="798948" y="0"/>
                    <a:pt x="517891"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g1447410168f_1_210"/>
            <p:cNvSpPr/>
            <p:nvPr/>
          </p:nvSpPr>
          <p:spPr>
            <a:xfrm>
              <a:off x="4367019" y="2467188"/>
              <a:ext cx="409988" cy="614300"/>
            </a:xfrm>
            <a:custGeom>
              <a:avLst/>
              <a:gdLst/>
              <a:ahLst/>
              <a:cxnLst/>
              <a:rect l="l" t="t" r="r" b="b"/>
              <a:pathLst>
                <a:path w="1093300" h="1638133" extrusionOk="0">
                  <a:moveTo>
                    <a:pt x="550721" y="0"/>
                  </a:moveTo>
                  <a:lnTo>
                    <a:pt x="542579" y="0"/>
                  </a:lnTo>
                  <a:cubicBezTo>
                    <a:pt x="243401" y="0"/>
                    <a:pt x="0" y="243456"/>
                    <a:pt x="0" y="542663"/>
                  </a:cubicBezTo>
                  <a:cubicBezTo>
                    <a:pt x="0" y="677179"/>
                    <a:pt x="61950" y="794655"/>
                    <a:pt x="121832" y="908290"/>
                  </a:cubicBezTo>
                  <a:cubicBezTo>
                    <a:pt x="134012" y="931372"/>
                    <a:pt x="146585" y="955274"/>
                    <a:pt x="158306" y="978684"/>
                  </a:cubicBezTo>
                  <a:cubicBezTo>
                    <a:pt x="201346" y="1064739"/>
                    <a:pt x="231319" y="1152863"/>
                    <a:pt x="247242" y="1239115"/>
                  </a:cubicBezTo>
                  <a:cubicBezTo>
                    <a:pt x="247209" y="1239542"/>
                    <a:pt x="247111" y="1239935"/>
                    <a:pt x="247111" y="1240362"/>
                  </a:cubicBezTo>
                  <a:cubicBezTo>
                    <a:pt x="247111" y="1242858"/>
                    <a:pt x="247701" y="1245222"/>
                    <a:pt x="248719" y="1247323"/>
                  </a:cubicBezTo>
                  <a:cubicBezTo>
                    <a:pt x="256566" y="1292370"/>
                    <a:pt x="260604" y="1336891"/>
                    <a:pt x="260604" y="1380263"/>
                  </a:cubicBezTo>
                  <a:cubicBezTo>
                    <a:pt x="260604" y="1422913"/>
                    <a:pt x="255975" y="1446553"/>
                    <a:pt x="255942" y="1446783"/>
                  </a:cubicBezTo>
                  <a:cubicBezTo>
                    <a:pt x="254957" y="1451609"/>
                    <a:pt x="256303" y="1456600"/>
                    <a:pt x="259422" y="1460409"/>
                  </a:cubicBezTo>
                  <a:cubicBezTo>
                    <a:pt x="262541" y="1464250"/>
                    <a:pt x="267334" y="1466450"/>
                    <a:pt x="272258" y="1466450"/>
                  </a:cubicBezTo>
                  <a:lnTo>
                    <a:pt x="341464" y="1466450"/>
                  </a:lnTo>
                  <a:lnTo>
                    <a:pt x="341464" y="1594597"/>
                  </a:lnTo>
                  <a:cubicBezTo>
                    <a:pt x="341464" y="1618598"/>
                    <a:pt x="360997" y="1638133"/>
                    <a:pt x="385029" y="1638133"/>
                  </a:cubicBezTo>
                  <a:lnTo>
                    <a:pt x="700163" y="1638133"/>
                  </a:lnTo>
                  <a:cubicBezTo>
                    <a:pt x="724194" y="1638133"/>
                    <a:pt x="743728" y="1618598"/>
                    <a:pt x="743728" y="1594597"/>
                  </a:cubicBezTo>
                  <a:lnTo>
                    <a:pt x="743728" y="1466450"/>
                  </a:lnTo>
                  <a:lnTo>
                    <a:pt x="821272" y="1466450"/>
                  </a:lnTo>
                  <a:cubicBezTo>
                    <a:pt x="826197" y="1466450"/>
                    <a:pt x="830826" y="1464217"/>
                    <a:pt x="833945" y="1460441"/>
                  </a:cubicBezTo>
                  <a:cubicBezTo>
                    <a:pt x="837063" y="1456633"/>
                    <a:pt x="838311" y="1451609"/>
                    <a:pt x="837359" y="1446783"/>
                  </a:cubicBezTo>
                  <a:cubicBezTo>
                    <a:pt x="837326" y="1446553"/>
                    <a:pt x="832697" y="1422913"/>
                    <a:pt x="832697" y="1380263"/>
                  </a:cubicBezTo>
                  <a:cubicBezTo>
                    <a:pt x="832697" y="1251329"/>
                    <a:pt x="868088" y="1112445"/>
                    <a:pt x="934995" y="978684"/>
                  </a:cubicBezTo>
                  <a:cubicBezTo>
                    <a:pt x="946715" y="955274"/>
                    <a:pt x="959289" y="931372"/>
                    <a:pt x="971469" y="908290"/>
                  </a:cubicBezTo>
                  <a:cubicBezTo>
                    <a:pt x="1031351" y="794655"/>
                    <a:pt x="1093301" y="677179"/>
                    <a:pt x="1093301" y="542663"/>
                  </a:cubicBezTo>
                  <a:cubicBezTo>
                    <a:pt x="1093301" y="243456"/>
                    <a:pt x="849900" y="0"/>
                    <a:pt x="550721" y="0"/>
                  </a:cubicBezTo>
                  <a:close/>
                  <a:moveTo>
                    <a:pt x="710898" y="1594597"/>
                  </a:moveTo>
                  <a:cubicBezTo>
                    <a:pt x="710898" y="1600507"/>
                    <a:pt x="706072" y="1605300"/>
                    <a:pt x="700163" y="1605300"/>
                  </a:cubicBezTo>
                  <a:lnTo>
                    <a:pt x="385029" y="1605300"/>
                  </a:lnTo>
                  <a:cubicBezTo>
                    <a:pt x="379119" y="1605300"/>
                    <a:pt x="374293" y="1600507"/>
                    <a:pt x="374293" y="1594597"/>
                  </a:cubicBezTo>
                  <a:lnTo>
                    <a:pt x="374293" y="1466450"/>
                  </a:lnTo>
                  <a:lnTo>
                    <a:pt x="710898" y="1466450"/>
                  </a:lnTo>
                  <a:lnTo>
                    <a:pt x="710898" y="1594597"/>
                  </a:lnTo>
                  <a:close/>
                  <a:moveTo>
                    <a:pt x="727445" y="1433617"/>
                  </a:moveTo>
                  <a:cubicBezTo>
                    <a:pt x="727412" y="1433617"/>
                    <a:pt x="727346" y="1433617"/>
                    <a:pt x="727313" y="1433617"/>
                  </a:cubicBezTo>
                  <a:lnTo>
                    <a:pt x="357879" y="1433617"/>
                  </a:lnTo>
                  <a:cubicBezTo>
                    <a:pt x="357846" y="1433617"/>
                    <a:pt x="357780" y="1433617"/>
                    <a:pt x="357747" y="1433617"/>
                  </a:cubicBezTo>
                  <a:lnTo>
                    <a:pt x="290873" y="1433617"/>
                  </a:lnTo>
                  <a:cubicBezTo>
                    <a:pt x="292153" y="1421272"/>
                    <a:pt x="293433" y="1403345"/>
                    <a:pt x="293433" y="1380263"/>
                  </a:cubicBezTo>
                  <a:cubicBezTo>
                    <a:pt x="293433" y="1372777"/>
                    <a:pt x="293302" y="1365259"/>
                    <a:pt x="293072" y="1357740"/>
                  </a:cubicBezTo>
                  <a:lnTo>
                    <a:pt x="800228" y="1357740"/>
                  </a:lnTo>
                  <a:cubicBezTo>
                    <a:pt x="799999" y="1365259"/>
                    <a:pt x="799867" y="1372777"/>
                    <a:pt x="799867" y="1380263"/>
                  </a:cubicBezTo>
                  <a:cubicBezTo>
                    <a:pt x="799867" y="1403345"/>
                    <a:pt x="801148" y="1421272"/>
                    <a:pt x="802428" y="1433617"/>
                  </a:cubicBezTo>
                  <a:lnTo>
                    <a:pt x="727445" y="1433617"/>
                  </a:lnTo>
                  <a:close/>
                  <a:moveTo>
                    <a:pt x="801936" y="1324907"/>
                  </a:moveTo>
                  <a:lnTo>
                    <a:pt x="291365" y="1324907"/>
                  </a:lnTo>
                  <a:cubicBezTo>
                    <a:pt x="289757" y="1302384"/>
                    <a:pt x="287130" y="1279663"/>
                    <a:pt x="283552" y="1256779"/>
                  </a:cubicBezTo>
                  <a:lnTo>
                    <a:pt x="809749" y="1256779"/>
                  </a:lnTo>
                  <a:cubicBezTo>
                    <a:pt x="806171" y="1279663"/>
                    <a:pt x="803544" y="1302384"/>
                    <a:pt x="801936" y="1324907"/>
                  </a:cubicBezTo>
                  <a:close/>
                  <a:moveTo>
                    <a:pt x="942447" y="892990"/>
                  </a:moveTo>
                  <a:cubicBezTo>
                    <a:pt x="930169" y="916236"/>
                    <a:pt x="917497" y="940269"/>
                    <a:pt x="905645" y="964008"/>
                  </a:cubicBezTo>
                  <a:cubicBezTo>
                    <a:pt x="862704" y="1049800"/>
                    <a:pt x="832369" y="1137759"/>
                    <a:pt x="815494" y="1224176"/>
                  </a:cubicBezTo>
                  <a:cubicBezTo>
                    <a:pt x="814706" y="1224077"/>
                    <a:pt x="813951" y="1223946"/>
                    <a:pt x="813130" y="1223946"/>
                  </a:cubicBezTo>
                  <a:lnTo>
                    <a:pt x="563065" y="1223946"/>
                  </a:lnTo>
                  <a:lnTo>
                    <a:pt x="563065" y="674618"/>
                  </a:lnTo>
                  <a:lnTo>
                    <a:pt x="712474" y="542630"/>
                  </a:lnTo>
                  <a:cubicBezTo>
                    <a:pt x="719270" y="536621"/>
                    <a:pt x="719926" y="526246"/>
                    <a:pt x="713919" y="519450"/>
                  </a:cubicBezTo>
                  <a:cubicBezTo>
                    <a:pt x="707911" y="512653"/>
                    <a:pt x="697536" y="512029"/>
                    <a:pt x="690741" y="518005"/>
                  </a:cubicBezTo>
                  <a:lnTo>
                    <a:pt x="542579" y="648910"/>
                  </a:lnTo>
                  <a:lnTo>
                    <a:pt x="394451" y="518005"/>
                  </a:lnTo>
                  <a:cubicBezTo>
                    <a:pt x="387655" y="512029"/>
                    <a:pt x="377281" y="512653"/>
                    <a:pt x="371273" y="519450"/>
                  </a:cubicBezTo>
                  <a:cubicBezTo>
                    <a:pt x="365265" y="526246"/>
                    <a:pt x="365922" y="536621"/>
                    <a:pt x="372718" y="542630"/>
                  </a:cubicBezTo>
                  <a:lnTo>
                    <a:pt x="530235" y="681809"/>
                  </a:lnTo>
                  <a:lnTo>
                    <a:pt x="530235" y="1223946"/>
                  </a:lnTo>
                  <a:lnTo>
                    <a:pt x="277774" y="1223946"/>
                  </a:lnTo>
                  <a:cubicBezTo>
                    <a:pt x="260899" y="1137595"/>
                    <a:pt x="230531" y="1049734"/>
                    <a:pt x="187656" y="964008"/>
                  </a:cubicBezTo>
                  <a:cubicBezTo>
                    <a:pt x="175804" y="940269"/>
                    <a:pt x="163132" y="916236"/>
                    <a:pt x="150853" y="892990"/>
                  </a:cubicBezTo>
                  <a:cubicBezTo>
                    <a:pt x="92843" y="782868"/>
                    <a:pt x="32830" y="669037"/>
                    <a:pt x="32830" y="542663"/>
                  </a:cubicBezTo>
                  <a:cubicBezTo>
                    <a:pt x="32830" y="261547"/>
                    <a:pt x="261523" y="32833"/>
                    <a:pt x="542579" y="32833"/>
                  </a:cubicBezTo>
                  <a:lnTo>
                    <a:pt x="550721" y="32833"/>
                  </a:lnTo>
                  <a:cubicBezTo>
                    <a:pt x="831778" y="32833"/>
                    <a:pt x="1060471" y="261547"/>
                    <a:pt x="1060471" y="542663"/>
                  </a:cubicBezTo>
                  <a:cubicBezTo>
                    <a:pt x="1060471" y="669037"/>
                    <a:pt x="1000458" y="782868"/>
                    <a:pt x="942447" y="8929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96" name="Google Shape;196;g1447410168f_1_210"/>
          <p:cNvSpPr txBox="1">
            <a:spLocks noGrp="1"/>
          </p:cNvSpPr>
          <p:nvPr>
            <p:ph type="title" idx="2"/>
          </p:nvPr>
        </p:nvSpPr>
        <p:spPr>
          <a:xfrm>
            <a:off x="3414225" y="3467838"/>
            <a:ext cx="2115900" cy="2484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18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97" name="Google Shape;197;g1447410168f_1_210"/>
          <p:cNvSpPr txBox="1">
            <a:spLocks noGrp="1"/>
          </p:cNvSpPr>
          <p:nvPr>
            <p:ph type="body" idx="3"/>
          </p:nvPr>
        </p:nvSpPr>
        <p:spPr>
          <a:xfrm>
            <a:off x="3414225" y="3886563"/>
            <a:ext cx="2315700" cy="3418200"/>
          </a:xfrm>
          <a:prstGeom prst="rect">
            <a:avLst/>
          </a:prstGeom>
        </p:spPr>
        <p:txBody>
          <a:bodyPr spcFirstLastPara="1" wrap="square" lIns="0" tIns="0" rIns="0" bIns="0" anchor="t" anchorCtr="0">
            <a:noAutofit/>
          </a:bodyPr>
          <a:lstStyle>
            <a:lvl1pPr marL="457200" lvl="0" indent="-304800" algn="ctr" rtl="0">
              <a:lnSpc>
                <a:spcPct val="100000"/>
              </a:lnSpc>
              <a:spcBef>
                <a:spcPts val="0"/>
              </a:spcBef>
              <a:spcAft>
                <a:spcPts val="0"/>
              </a:spcAft>
              <a:buSzPts val="1200"/>
              <a:buChar char="●"/>
              <a:defRPr sz="1200"/>
            </a:lvl1pPr>
            <a:lvl2pPr marL="914400" lvl="1" indent="-304800" algn="ctr" rtl="0">
              <a:lnSpc>
                <a:spcPct val="100000"/>
              </a:lnSpc>
              <a:spcBef>
                <a:spcPts val="800"/>
              </a:spcBef>
              <a:spcAft>
                <a:spcPts val="0"/>
              </a:spcAft>
              <a:buSzPts val="1200"/>
              <a:buChar char="○"/>
              <a:defRPr sz="1200"/>
            </a:lvl2pPr>
            <a:lvl3pPr marL="1371600" lvl="2" indent="-304800" algn="ctr" rtl="0">
              <a:lnSpc>
                <a:spcPct val="100000"/>
              </a:lnSpc>
              <a:spcBef>
                <a:spcPts val="800"/>
              </a:spcBef>
              <a:spcAft>
                <a:spcPts val="0"/>
              </a:spcAft>
              <a:buSzPts val="1200"/>
              <a:buChar char="■"/>
              <a:defRPr sz="1200"/>
            </a:lvl3pPr>
            <a:lvl4pPr marL="1828800" lvl="3" indent="-304800" algn="ctr" rtl="0">
              <a:lnSpc>
                <a:spcPct val="100000"/>
              </a:lnSpc>
              <a:spcBef>
                <a:spcPts val="800"/>
              </a:spcBef>
              <a:spcAft>
                <a:spcPts val="0"/>
              </a:spcAft>
              <a:buSzPts val="1200"/>
              <a:buChar char="●"/>
              <a:defRPr sz="1200"/>
            </a:lvl4pPr>
            <a:lvl5pPr marL="2286000" lvl="4" indent="-304800" algn="ctr" rtl="0">
              <a:lnSpc>
                <a:spcPct val="100000"/>
              </a:lnSpc>
              <a:spcBef>
                <a:spcPts val="800"/>
              </a:spcBef>
              <a:spcAft>
                <a:spcPts val="0"/>
              </a:spcAft>
              <a:buSzPts val="1200"/>
              <a:buChar char="○"/>
              <a:defRPr sz="1200"/>
            </a:lvl5pPr>
            <a:lvl6pPr marL="2743200" lvl="5" indent="-304800" algn="ctr" rtl="0">
              <a:lnSpc>
                <a:spcPct val="100000"/>
              </a:lnSpc>
              <a:spcBef>
                <a:spcPts val="800"/>
              </a:spcBef>
              <a:spcAft>
                <a:spcPts val="0"/>
              </a:spcAft>
              <a:buSzPts val="1200"/>
              <a:buChar char="■"/>
              <a:defRPr sz="1200"/>
            </a:lvl6pPr>
            <a:lvl7pPr marL="3200400" lvl="6" indent="-304800" algn="ctr" rtl="0">
              <a:lnSpc>
                <a:spcPct val="100000"/>
              </a:lnSpc>
              <a:spcBef>
                <a:spcPts val="800"/>
              </a:spcBef>
              <a:spcAft>
                <a:spcPts val="0"/>
              </a:spcAft>
              <a:buSzPts val="1200"/>
              <a:buChar char="●"/>
              <a:defRPr sz="1200"/>
            </a:lvl7pPr>
            <a:lvl8pPr marL="3657600" lvl="7" indent="-304800" algn="ctr" rtl="0">
              <a:lnSpc>
                <a:spcPct val="100000"/>
              </a:lnSpc>
              <a:spcBef>
                <a:spcPts val="800"/>
              </a:spcBef>
              <a:spcAft>
                <a:spcPts val="0"/>
              </a:spcAft>
              <a:buSzPts val="1200"/>
              <a:buChar char="○"/>
              <a:defRPr sz="1200"/>
            </a:lvl8pPr>
            <a:lvl9pPr marL="4114800" lvl="8" indent="-304800" algn="ctr" rtl="0">
              <a:lnSpc>
                <a:spcPct val="100000"/>
              </a:lnSpc>
              <a:spcBef>
                <a:spcPts val="800"/>
              </a:spcBef>
              <a:spcAft>
                <a:spcPts val="800"/>
              </a:spcAft>
              <a:buSzPts val="1200"/>
              <a:buChar char="■"/>
              <a:defRPr sz="1200"/>
            </a:lvl9pPr>
          </a:lstStyle>
          <a:p>
            <a:endParaRPr/>
          </a:p>
        </p:txBody>
      </p:sp>
      <p:sp>
        <p:nvSpPr>
          <p:cNvPr id="198" name="Google Shape;198;g1447410168f_1_210"/>
          <p:cNvSpPr txBox="1">
            <a:spLocks noGrp="1"/>
          </p:cNvSpPr>
          <p:nvPr>
            <p:ph type="title" idx="4"/>
          </p:nvPr>
        </p:nvSpPr>
        <p:spPr>
          <a:xfrm>
            <a:off x="6087150" y="3467850"/>
            <a:ext cx="2115900" cy="2484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18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99" name="Google Shape;199;g1447410168f_1_210"/>
          <p:cNvSpPr txBox="1">
            <a:spLocks noGrp="1"/>
          </p:cNvSpPr>
          <p:nvPr>
            <p:ph type="body" idx="5"/>
          </p:nvPr>
        </p:nvSpPr>
        <p:spPr>
          <a:xfrm>
            <a:off x="6087150" y="3886575"/>
            <a:ext cx="2315700" cy="3418200"/>
          </a:xfrm>
          <a:prstGeom prst="rect">
            <a:avLst/>
          </a:prstGeom>
        </p:spPr>
        <p:txBody>
          <a:bodyPr spcFirstLastPara="1" wrap="square" lIns="0" tIns="0" rIns="0" bIns="0" anchor="t" anchorCtr="0">
            <a:noAutofit/>
          </a:bodyPr>
          <a:lstStyle>
            <a:lvl1pPr marL="457200" lvl="0" indent="-304800" algn="ctr" rtl="0">
              <a:lnSpc>
                <a:spcPct val="100000"/>
              </a:lnSpc>
              <a:spcBef>
                <a:spcPts val="0"/>
              </a:spcBef>
              <a:spcAft>
                <a:spcPts val="0"/>
              </a:spcAft>
              <a:buSzPts val="1200"/>
              <a:buChar char="●"/>
              <a:defRPr sz="1200"/>
            </a:lvl1pPr>
            <a:lvl2pPr marL="914400" lvl="1" indent="-304800" algn="ctr" rtl="0">
              <a:lnSpc>
                <a:spcPct val="100000"/>
              </a:lnSpc>
              <a:spcBef>
                <a:spcPts val="800"/>
              </a:spcBef>
              <a:spcAft>
                <a:spcPts val="0"/>
              </a:spcAft>
              <a:buSzPts val="1200"/>
              <a:buChar char="○"/>
              <a:defRPr sz="1200"/>
            </a:lvl2pPr>
            <a:lvl3pPr marL="1371600" lvl="2" indent="-304800" algn="ctr" rtl="0">
              <a:lnSpc>
                <a:spcPct val="100000"/>
              </a:lnSpc>
              <a:spcBef>
                <a:spcPts val="800"/>
              </a:spcBef>
              <a:spcAft>
                <a:spcPts val="0"/>
              </a:spcAft>
              <a:buSzPts val="1200"/>
              <a:buChar char="■"/>
              <a:defRPr sz="1200"/>
            </a:lvl3pPr>
            <a:lvl4pPr marL="1828800" lvl="3" indent="-304800" algn="ctr" rtl="0">
              <a:lnSpc>
                <a:spcPct val="100000"/>
              </a:lnSpc>
              <a:spcBef>
                <a:spcPts val="800"/>
              </a:spcBef>
              <a:spcAft>
                <a:spcPts val="0"/>
              </a:spcAft>
              <a:buSzPts val="1200"/>
              <a:buChar char="●"/>
              <a:defRPr sz="1200"/>
            </a:lvl4pPr>
            <a:lvl5pPr marL="2286000" lvl="4" indent="-304800" algn="ctr" rtl="0">
              <a:lnSpc>
                <a:spcPct val="100000"/>
              </a:lnSpc>
              <a:spcBef>
                <a:spcPts val="800"/>
              </a:spcBef>
              <a:spcAft>
                <a:spcPts val="0"/>
              </a:spcAft>
              <a:buSzPts val="1200"/>
              <a:buChar char="○"/>
              <a:defRPr sz="1200"/>
            </a:lvl5pPr>
            <a:lvl6pPr marL="2743200" lvl="5" indent="-304800" algn="ctr" rtl="0">
              <a:lnSpc>
                <a:spcPct val="100000"/>
              </a:lnSpc>
              <a:spcBef>
                <a:spcPts val="800"/>
              </a:spcBef>
              <a:spcAft>
                <a:spcPts val="0"/>
              </a:spcAft>
              <a:buSzPts val="1200"/>
              <a:buChar char="■"/>
              <a:defRPr sz="1200"/>
            </a:lvl6pPr>
            <a:lvl7pPr marL="3200400" lvl="6" indent="-304800" algn="ctr" rtl="0">
              <a:lnSpc>
                <a:spcPct val="100000"/>
              </a:lnSpc>
              <a:spcBef>
                <a:spcPts val="800"/>
              </a:spcBef>
              <a:spcAft>
                <a:spcPts val="0"/>
              </a:spcAft>
              <a:buSzPts val="1200"/>
              <a:buChar char="●"/>
              <a:defRPr sz="1200"/>
            </a:lvl7pPr>
            <a:lvl8pPr marL="3657600" lvl="7" indent="-304800" algn="ctr" rtl="0">
              <a:lnSpc>
                <a:spcPct val="100000"/>
              </a:lnSpc>
              <a:spcBef>
                <a:spcPts val="800"/>
              </a:spcBef>
              <a:spcAft>
                <a:spcPts val="0"/>
              </a:spcAft>
              <a:buSzPts val="1200"/>
              <a:buChar char="○"/>
              <a:defRPr sz="1200"/>
            </a:lvl8pPr>
            <a:lvl9pPr marL="4114800" lvl="8" indent="-304800" algn="ctr" rtl="0">
              <a:lnSpc>
                <a:spcPct val="100000"/>
              </a:lnSpc>
              <a:spcBef>
                <a:spcPts val="800"/>
              </a:spcBef>
              <a:spcAft>
                <a:spcPts val="800"/>
              </a:spcAft>
              <a:buSzPts val="1200"/>
              <a:buChar char="■"/>
              <a:defRPr sz="1200"/>
            </a:lvl9pPr>
          </a:lstStyle>
          <a:p>
            <a:endParaRPr/>
          </a:p>
        </p:txBody>
      </p:sp>
      <p:sp>
        <p:nvSpPr>
          <p:cNvPr id="200" name="Google Shape;200;g1447410168f_1_210"/>
          <p:cNvSpPr txBox="1">
            <a:spLocks noGrp="1"/>
          </p:cNvSpPr>
          <p:nvPr>
            <p:ph type="title" idx="6"/>
          </p:nvPr>
        </p:nvSpPr>
        <p:spPr>
          <a:xfrm>
            <a:off x="831825" y="417000"/>
            <a:ext cx="7280700" cy="738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3200"/>
              <a:buFont typeface="Dosis"/>
              <a:buNone/>
              <a:defRPr sz="3200" b="1" i="0" u="none" strike="noStrike" cap="none">
                <a:solidFill>
                  <a:schemeClr val="dk1"/>
                </a:solidFill>
                <a:latin typeface="Dosis"/>
                <a:ea typeface="Dosis"/>
                <a:cs typeface="Dosis"/>
                <a:sym typeface="Dosis"/>
              </a:defRPr>
            </a:lvl1pPr>
            <a:lvl2pPr marR="0" lvl="1"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4pPr>
            <a:lvl5pPr marL="2286000" marR="0" lvl="4"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5pPr>
            <a:lvl6pPr marL="2743200" marR="0" lvl="5"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6pPr>
            <a:lvl7pPr marL="3200400" marR="0" lvl="6"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7pPr>
            <a:lvl8pPr marL="3657600" marR="0" lvl="7" indent="-381000" algn="l" rtl="0">
              <a:lnSpc>
                <a:spcPct val="100000"/>
              </a:lnSpc>
              <a:spcBef>
                <a:spcPts val="8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8pPr>
            <a:lvl9pPr marL="4114800" marR="0" lvl="8" indent="-381000" algn="l" rtl="0">
              <a:lnSpc>
                <a:spcPct val="100000"/>
              </a:lnSpc>
              <a:spcBef>
                <a:spcPts val="800"/>
              </a:spcBef>
              <a:spcAft>
                <a:spcPts val="800"/>
              </a:spcAft>
              <a:buClr>
                <a:schemeClr val="dk1"/>
              </a:buClr>
              <a:buSzPts val="2400"/>
              <a:buFont typeface="Roboto"/>
              <a:buChar char="■"/>
              <a:defRPr sz="2400" b="0" i="0" u="none" strike="noStrike" cap="none">
                <a:solidFill>
                  <a:schemeClr val="dk1"/>
                </a:solidFill>
                <a:latin typeface="Roboto"/>
                <a:ea typeface="Roboto"/>
                <a:cs typeface="Roboto"/>
                <a:sym typeface="Roboto"/>
              </a:defRPr>
            </a:lvl9pPr>
          </a:lstStyle>
          <a:p>
            <a:endParaRPr/>
          </a:p>
        </p:txBody>
      </p:sp>
      <p:sp>
        <p:nvSpPr>
          <p:cNvPr id="8" name="Google Shape;8;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ata.london.gov.uk/dataset/gcse-results-by-borough"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www.gov.uk/" TargetMode="External"/><Relationship Id="rId5" Type="http://schemas.openxmlformats.org/officeDocument/2006/relationships/hyperlink" Target="https://www.gov.uk/government/publications/analysis-of-results-a-levels-and-gcses-summer-2021" TargetMode="External"/><Relationship Id="rId4" Type="http://schemas.openxmlformats.org/officeDocument/2006/relationships/hyperlink" Target="https://www.data.gov.uk/dataset/ec1efd76-d6ad-4594-9b4d-944aa4170e63/gcse-english-and-maths-results-by-ethnicity"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ata.london.gov.uk/dataset/gcse-results-by-borough"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ata.london.gov.uk/dataset/gcse-results-by-borough"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www.gov.uk" TargetMode="External"/><Relationship Id="rId5" Type="http://schemas.openxmlformats.org/officeDocument/2006/relationships/hyperlink" Target="https://www.gov.uk/government/publications/analysis-of-results-a-levels-and-gcses-summer-2021" TargetMode="External"/><Relationship Id="rId4" Type="http://schemas.openxmlformats.org/officeDocument/2006/relationships/hyperlink" Target="https://www.data.gov.uk/dataset/ec1efd76-d6ad-4594-9b4d-944aa4170e63/gcse-english-and-maths-results-by-ethnicit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04"/>
        <p:cNvGrpSpPr/>
        <p:nvPr/>
      </p:nvGrpSpPr>
      <p:grpSpPr>
        <a:xfrm>
          <a:off x="0" y="0"/>
          <a:ext cx="0" cy="0"/>
          <a:chOff x="0" y="0"/>
          <a:chExt cx="0" cy="0"/>
        </a:xfrm>
      </p:grpSpPr>
      <p:sp>
        <p:nvSpPr>
          <p:cNvPr id="205" name="Google Shape;205;p1"/>
          <p:cNvSpPr txBox="1"/>
          <p:nvPr/>
        </p:nvSpPr>
        <p:spPr>
          <a:xfrm>
            <a:off x="989978" y="1887248"/>
            <a:ext cx="7164000" cy="1939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6300"/>
              <a:buFont typeface="Arial"/>
              <a:buNone/>
            </a:pPr>
            <a:r>
              <a:rPr lang="en" sz="6300" b="1" i="0" u="none" strike="noStrike" cap="none">
                <a:solidFill>
                  <a:schemeClr val="dk1"/>
                </a:solidFill>
                <a:latin typeface="EB Garamond"/>
                <a:ea typeface="EB Garamond"/>
                <a:cs typeface="EB Garamond"/>
                <a:sym typeface="EB Garamond"/>
              </a:rPr>
              <a:t>Covid Effect on Student Academics</a:t>
            </a:r>
            <a:endParaRPr sz="6300" b="1" i="0" u="none" strike="noStrike" cap="none">
              <a:solidFill>
                <a:schemeClr val="dk1"/>
              </a:solidFill>
              <a:latin typeface="EB Garamond"/>
              <a:ea typeface="EB Garamond"/>
              <a:cs typeface="EB Garamond"/>
              <a:sym typeface="EB Garamond"/>
            </a:endParaRPr>
          </a:p>
        </p:txBody>
      </p:sp>
      <p:sp>
        <p:nvSpPr>
          <p:cNvPr id="206" name="Google Shape;206;p1"/>
          <p:cNvSpPr/>
          <p:nvPr/>
        </p:nvSpPr>
        <p:spPr>
          <a:xfrm>
            <a:off x="4034211" y="829866"/>
            <a:ext cx="1075574" cy="908705"/>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207" name="Google Shape;207;p1"/>
          <p:cNvGrpSpPr/>
          <p:nvPr/>
        </p:nvGrpSpPr>
        <p:grpSpPr>
          <a:xfrm>
            <a:off x="4034211" y="829866"/>
            <a:ext cx="1075574" cy="908705"/>
            <a:chOff x="8068423" y="1659732"/>
            <a:chExt cx="2151148" cy="1817410"/>
          </a:xfrm>
        </p:grpSpPr>
        <p:grpSp>
          <p:nvGrpSpPr>
            <p:cNvPr id="208" name="Google Shape;208;p1"/>
            <p:cNvGrpSpPr/>
            <p:nvPr/>
          </p:nvGrpSpPr>
          <p:grpSpPr>
            <a:xfrm>
              <a:off x="8068423" y="1659732"/>
              <a:ext cx="2151148" cy="1817410"/>
              <a:chOff x="8068423" y="1659732"/>
              <a:chExt cx="2151148" cy="1817410"/>
            </a:xfrm>
          </p:grpSpPr>
          <p:sp>
            <p:nvSpPr>
              <p:cNvPr id="209" name="Google Shape;209;p1"/>
              <p:cNvSpPr/>
              <p:nvPr/>
            </p:nvSpPr>
            <p:spPr>
              <a:xfrm>
                <a:off x="8068423" y="1659732"/>
                <a:ext cx="2151148" cy="1817410"/>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moveTo>
                      <a:pt x="2125909" y="1242343"/>
                    </a:moveTo>
                    <a:cubicBezTo>
                      <a:pt x="2124618" y="1308213"/>
                      <a:pt x="2104656" y="1362473"/>
                      <a:pt x="2068387" y="1417207"/>
                    </a:cubicBezTo>
                    <a:cubicBezTo>
                      <a:pt x="2059567" y="1429246"/>
                      <a:pt x="2047821" y="1439307"/>
                      <a:pt x="2034871" y="1446702"/>
                    </a:cubicBezTo>
                    <a:cubicBezTo>
                      <a:pt x="2021362" y="1453237"/>
                      <a:pt x="2006347" y="1455215"/>
                      <a:pt x="1991848" y="1458526"/>
                    </a:cubicBezTo>
                    <a:cubicBezTo>
                      <a:pt x="1945555" y="1470178"/>
                      <a:pt x="1897584" y="1466867"/>
                      <a:pt x="1850344" y="1465405"/>
                    </a:cubicBezTo>
                    <a:cubicBezTo>
                      <a:pt x="1778925" y="1459816"/>
                      <a:pt x="1707205" y="1456462"/>
                      <a:pt x="1635183" y="1457236"/>
                    </a:cubicBezTo>
                    <a:cubicBezTo>
                      <a:pt x="1588546" y="1456032"/>
                      <a:pt x="1541779" y="1454871"/>
                      <a:pt x="1495228" y="1458139"/>
                    </a:cubicBezTo>
                    <a:cubicBezTo>
                      <a:pt x="1431080" y="1459773"/>
                      <a:pt x="1367233" y="1459644"/>
                      <a:pt x="1303214" y="1466222"/>
                    </a:cubicBezTo>
                    <a:cubicBezTo>
                      <a:pt x="1287425" y="1467598"/>
                      <a:pt x="1271721" y="1470049"/>
                      <a:pt x="1256190" y="1473144"/>
                    </a:cubicBezTo>
                    <a:cubicBezTo>
                      <a:pt x="1250425" y="1474262"/>
                      <a:pt x="1244186" y="1475122"/>
                      <a:pt x="1239841" y="1479508"/>
                    </a:cubicBezTo>
                    <a:cubicBezTo>
                      <a:pt x="1236055" y="1483678"/>
                      <a:pt x="1235237" y="1489397"/>
                      <a:pt x="1232441" y="1494255"/>
                    </a:cubicBezTo>
                    <a:cubicBezTo>
                      <a:pt x="1216221" y="1527491"/>
                      <a:pt x="1196731" y="1559652"/>
                      <a:pt x="1179092" y="1592242"/>
                    </a:cubicBezTo>
                    <a:cubicBezTo>
                      <a:pt x="1164249" y="1623930"/>
                      <a:pt x="1148158" y="1654973"/>
                      <a:pt x="1129443" y="1684683"/>
                    </a:cubicBezTo>
                    <a:cubicBezTo>
                      <a:pt x="1106597" y="1720757"/>
                      <a:pt x="1085645" y="1758980"/>
                      <a:pt x="1056088" y="1790109"/>
                    </a:cubicBezTo>
                    <a:cubicBezTo>
                      <a:pt x="1056002" y="1790023"/>
                      <a:pt x="1055959" y="1789894"/>
                      <a:pt x="1055830" y="1789808"/>
                    </a:cubicBezTo>
                    <a:cubicBezTo>
                      <a:pt x="1053291" y="1786325"/>
                      <a:pt x="1050710" y="1782842"/>
                      <a:pt x="1048128" y="1779360"/>
                    </a:cubicBezTo>
                    <a:cubicBezTo>
                      <a:pt x="1009321" y="1723766"/>
                      <a:pt x="975849" y="1664475"/>
                      <a:pt x="936095" y="1609441"/>
                    </a:cubicBezTo>
                    <a:cubicBezTo>
                      <a:pt x="908388" y="1563564"/>
                      <a:pt x="879864" y="1517688"/>
                      <a:pt x="850780" y="1472585"/>
                    </a:cubicBezTo>
                    <a:cubicBezTo>
                      <a:pt x="839249" y="1453581"/>
                      <a:pt x="829397" y="1433502"/>
                      <a:pt x="816232" y="1415573"/>
                    </a:cubicBezTo>
                    <a:cubicBezTo>
                      <a:pt x="809563" y="1407576"/>
                      <a:pt x="799582" y="1406845"/>
                      <a:pt x="789514" y="1406845"/>
                    </a:cubicBezTo>
                    <a:cubicBezTo>
                      <a:pt x="788353" y="1406845"/>
                      <a:pt x="787191" y="1406845"/>
                      <a:pt x="786029" y="1406845"/>
                    </a:cubicBezTo>
                    <a:cubicBezTo>
                      <a:pt x="781770" y="1406888"/>
                      <a:pt x="777597" y="1406888"/>
                      <a:pt x="773682" y="1406458"/>
                    </a:cubicBezTo>
                    <a:cubicBezTo>
                      <a:pt x="753030" y="1406028"/>
                      <a:pt x="732422" y="1406200"/>
                      <a:pt x="711771" y="1406114"/>
                    </a:cubicBezTo>
                    <a:cubicBezTo>
                      <a:pt x="669393" y="1406157"/>
                      <a:pt x="628047" y="1402803"/>
                      <a:pt x="585239" y="1399836"/>
                    </a:cubicBezTo>
                    <a:cubicBezTo>
                      <a:pt x="542517" y="1396354"/>
                      <a:pt x="499880" y="1392441"/>
                      <a:pt x="457158" y="1388830"/>
                    </a:cubicBezTo>
                    <a:cubicBezTo>
                      <a:pt x="386169" y="1383756"/>
                      <a:pt x="314535" y="1381520"/>
                      <a:pt x="244493" y="1367332"/>
                    </a:cubicBezTo>
                    <a:cubicBezTo>
                      <a:pt x="200308" y="1356970"/>
                      <a:pt x="149971" y="1351337"/>
                      <a:pt x="111163" y="1324852"/>
                    </a:cubicBezTo>
                    <a:cubicBezTo>
                      <a:pt x="89867" y="1312813"/>
                      <a:pt x="68398" y="1299184"/>
                      <a:pt x="56825" y="1276826"/>
                    </a:cubicBezTo>
                    <a:cubicBezTo>
                      <a:pt x="31742" y="1231938"/>
                      <a:pt x="34625" y="1177807"/>
                      <a:pt x="29290" y="1128061"/>
                    </a:cubicBezTo>
                    <a:cubicBezTo>
                      <a:pt x="23654" y="1056645"/>
                      <a:pt x="24643" y="982993"/>
                      <a:pt x="24729" y="911147"/>
                    </a:cubicBezTo>
                    <a:cubicBezTo>
                      <a:pt x="25375" y="729834"/>
                      <a:pt x="23826" y="548392"/>
                      <a:pt x="29161" y="367165"/>
                    </a:cubicBezTo>
                    <a:cubicBezTo>
                      <a:pt x="30753" y="286978"/>
                      <a:pt x="33506" y="206791"/>
                      <a:pt x="45553" y="127421"/>
                    </a:cubicBezTo>
                    <a:cubicBezTo>
                      <a:pt x="50887" y="94615"/>
                      <a:pt x="53555" y="56736"/>
                      <a:pt x="83327" y="36227"/>
                    </a:cubicBezTo>
                    <a:cubicBezTo>
                      <a:pt x="89953" y="36743"/>
                      <a:pt x="94427" y="29864"/>
                      <a:pt x="100752" y="28488"/>
                    </a:cubicBezTo>
                    <a:cubicBezTo>
                      <a:pt x="109959" y="24532"/>
                      <a:pt x="118735" y="24790"/>
                      <a:pt x="128846" y="25005"/>
                    </a:cubicBezTo>
                    <a:cubicBezTo>
                      <a:pt x="174279" y="23801"/>
                      <a:pt x="219712" y="26854"/>
                      <a:pt x="265144" y="27456"/>
                    </a:cubicBezTo>
                    <a:cubicBezTo>
                      <a:pt x="335273" y="29090"/>
                      <a:pt x="405444" y="28918"/>
                      <a:pt x="475529" y="30638"/>
                    </a:cubicBezTo>
                    <a:cubicBezTo>
                      <a:pt x="513734" y="33432"/>
                      <a:pt x="551896" y="39323"/>
                      <a:pt x="590230" y="40957"/>
                    </a:cubicBezTo>
                    <a:cubicBezTo>
                      <a:pt x="640911" y="43622"/>
                      <a:pt x="691636" y="43321"/>
                      <a:pt x="742361" y="43064"/>
                    </a:cubicBezTo>
                    <a:cubicBezTo>
                      <a:pt x="775618" y="42892"/>
                      <a:pt x="808918" y="42720"/>
                      <a:pt x="842175" y="43364"/>
                    </a:cubicBezTo>
                    <a:cubicBezTo>
                      <a:pt x="927318" y="44396"/>
                      <a:pt x="1012247" y="51534"/>
                      <a:pt x="1097390" y="51792"/>
                    </a:cubicBezTo>
                    <a:cubicBezTo>
                      <a:pt x="1130088" y="51964"/>
                      <a:pt x="1162872" y="51878"/>
                      <a:pt x="1195570" y="51749"/>
                    </a:cubicBezTo>
                    <a:cubicBezTo>
                      <a:pt x="1259675" y="51534"/>
                      <a:pt x="1323780" y="51319"/>
                      <a:pt x="1387842" y="53511"/>
                    </a:cubicBezTo>
                    <a:cubicBezTo>
                      <a:pt x="1472168" y="57940"/>
                      <a:pt x="1556623" y="55145"/>
                      <a:pt x="1640992" y="57209"/>
                    </a:cubicBezTo>
                    <a:cubicBezTo>
                      <a:pt x="1713701" y="58241"/>
                      <a:pt x="1786497" y="59617"/>
                      <a:pt x="1859077" y="63830"/>
                    </a:cubicBezTo>
                    <a:cubicBezTo>
                      <a:pt x="1918751" y="68216"/>
                      <a:pt x="1980662" y="73719"/>
                      <a:pt x="2035947" y="99044"/>
                    </a:cubicBezTo>
                    <a:cubicBezTo>
                      <a:pt x="2074023" y="115382"/>
                      <a:pt x="2092910" y="154465"/>
                      <a:pt x="2100912" y="193076"/>
                    </a:cubicBezTo>
                    <a:cubicBezTo>
                      <a:pt x="2118380" y="255720"/>
                      <a:pt x="2110808" y="321504"/>
                      <a:pt x="2112658" y="385825"/>
                    </a:cubicBezTo>
                    <a:cubicBezTo>
                      <a:pt x="2113217" y="456209"/>
                      <a:pt x="2112744" y="526550"/>
                      <a:pt x="2114336" y="596891"/>
                    </a:cubicBezTo>
                    <a:cubicBezTo>
                      <a:pt x="2117950" y="687698"/>
                      <a:pt x="2115626" y="778677"/>
                      <a:pt x="2116702" y="869527"/>
                    </a:cubicBezTo>
                    <a:cubicBezTo>
                      <a:pt x="2120187" y="993742"/>
                      <a:pt x="2128792" y="1118043"/>
                      <a:pt x="2125909" y="12423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0" name="Google Shape;210;p1"/>
              <p:cNvSpPr/>
              <p:nvPr/>
            </p:nvSpPr>
            <p:spPr>
              <a:xfrm>
                <a:off x="8420331" y="1845864"/>
                <a:ext cx="1427511" cy="1045892"/>
              </a:xfrm>
              <a:custGeom>
                <a:avLst/>
                <a:gdLst/>
                <a:ahLst/>
                <a:cxnLst/>
                <a:rect l="l" t="t" r="r" b="b"/>
                <a:pathLst>
                  <a:path w="1427511" h="1045892" extrusionOk="0">
                    <a:moveTo>
                      <a:pt x="1293730" y="358606"/>
                    </a:moveTo>
                    <a:cubicBezTo>
                      <a:pt x="1233325" y="356327"/>
                      <a:pt x="1172920" y="354005"/>
                      <a:pt x="1112429" y="353317"/>
                    </a:cubicBezTo>
                    <a:cubicBezTo>
                      <a:pt x="1065921" y="349232"/>
                      <a:pt x="958061" y="358004"/>
                      <a:pt x="919426" y="329755"/>
                    </a:cubicBezTo>
                    <a:cubicBezTo>
                      <a:pt x="937539" y="261392"/>
                      <a:pt x="978712" y="201585"/>
                      <a:pt x="1001515" y="134641"/>
                    </a:cubicBezTo>
                    <a:cubicBezTo>
                      <a:pt x="1013862" y="99040"/>
                      <a:pt x="1031459" y="-9782"/>
                      <a:pt x="967741" y="709"/>
                    </a:cubicBezTo>
                    <a:cubicBezTo>
                      <a:pt x="955092" y="1440"/>
                      <a:pt x="942142" y="1096"/>
                      <a:pt x="929192" y="752"/>
                    </a:cubicBezTo>
                    <a:cubicBezTo>
                      <a:pt x="898904" y="-22"/>
                      <a:pt x="868357" y="-796"/>
                      <a:pt x="840822" y="11931"/>
                    </a:cubicBezTo>
                    <a:cubicBezTo>
                      <a:pt x="833250" y="15973"/>
                      <a:pt x="827442" y="22895"/>
                      <a:pt x="825377" y="31279"/>
                    </a:cubicBezTo>
                    <a:cubicBezTo>
                      <a:pt x="819396" y="46973"/>
                      <a:pt x="812427" y="62193"/>
                      <a:pt x="806188" y="77757"/>
                    </a:cubicBezTo>
                    <a:cubicBezTo>
                      <a:pt x="785881" y="130513"/>
                      <a:pt x="767811" y="184344"/>
                      <a:pt x="734167" y="230650"/>
                    </a:cubicBezTo>
                    <a:cubicBezTo>
                      <a:pt x="698457" y="279837"/>
                      <a:pt x="662748" y="331475"/>
                      <a:pt x="613314" y="367893"/>
                    </a:cubicBezTo>
                    <a:cubicBezTo>
                      <a:pt x="587844" y="385392"/>
                      <a:pt x="566806" y="407406"/>
                      <a:pt x="547316" y="430881"/>
                    </a:cubicBezTo>
                    <a:cubicBezTo>
                      <a:pt x="541508" y="435353"/>
                      <a:pt x="535485" y="439437"/>
                      <a:pt x="528988" y="442834"/>
                    </a:cubicBezTo>
                    <a:cubicBezTo>
                      <a:pt x="487987" y="460505"/>
                      <a:pt x="442038" y="465665"/>
                      <a:pt x="397680" y="469492"/>
                    </a:cubicBezTo>
                    <a:cubicBezTo>
                      <a:pt x="379137" y="470480"/>
                      <a:pt x="360551" y="470781"/>
                      <a:pt x="342008" y="470695"/>
                    </a:cubicBezTo>
                    <a:cubicBezTo>
                      <a:pt x="341965" y="470695"/>
                      <a:pt x="341965" y="470695"/>
                      <a:pt x="341922" y="470695"/>
                    </a:cubicBezTo>
                    <a:cubicBezTo>
                      <a:pt x="342051" y="464289"/>
                      <a:pt x="342180" y="457840"/>
                      <a:pt x="342223" y="451433"/>
                    </a:cubicBezTo>
                    <a:cubicBezTo>
                      <a:pt x="342309" y="451347"/>
                      <a:pt x="342438" y="451304"/>
                      <a:pt x="342524" y="451175"/>
                    </a:cubicBezTo>
                    <a:cubicBezTo>
                      <a:pt x="354915" y="438492"/>
                      <a:pt x="336759" y="423228"/>
                      <a:pt x="324196" y="420261"/>
                    </a:cubicBezTo>
                    <a:cubicBezTo>
                      <a:pt x="271450" y="409641"/>
                      <a:pt x="216896" y="418413"/>
                      <a:pt x="163590" y="419788"/>
                    </a:cubicBezTo>
                    <a:cubicBezTo>
                      <a:pt x="129859" y="420949"/>
                      <a:pt x="95656" y="423916"/>
                      <a:pt x="62097" y="427786"/>
                    </a:cubicBezTo>
                    <a:cubicBezTo>
                      <a:pt x="60118" y="427958"/>
                      <a:pt x="58397" y="428560"/>
                      <a:pt x="56849" y="429377"/>
                    </a:cubicBezTo>
                    <a:cubicBezTo>
                      <a:pt x="46910" y="431655"/>
                      <a:pt x="32798" y="444339"/>
                      <a:pt x="28238" y="454959"/>
                    </a:cubicBezTo>
                    <a:cubicBezTo>
                      <a:pt x="4661" y="480627"/>
                      <a:pt x="11029" y="533426"/>
                      <a:pt x="4231" y="565673"/>
                    </a:cubicBezTo>
                    <a:cubicBezTo>
                      <a:pt x="-4933" y="621696"/>
                      <a:pt x="3585" y="674753"/>
                      <a:pt x="3973" y="731507"/>
                    </a:cubicBezTo>
                    <a:cubicBezTo>
                      <a:pt x="4188" y="767839"/>
                      <a:pt x="4188" y="804084"/>
                      <a:pt x="2295" y="840373"/>
                    </a:cubicBezTo>
                    <a:cubicBezTo>
                      <a:pt x="3715" y="868277"/>
                      <a:pt x="-3513" y="899062"/>
                      <a:pt x="10555" y="924601"/>
                    </a:cubicBezTo>
                    <a:cubicBezTo>
                      <a:pt x="36283" y="967339"/>
                      <a:pt x="109638" y="966393"/>
                      <a:pt x="169785" y="965490"/>
                    </a:cubicBezTo>
                    <a:cubicBezTo>
                      <a:pt x="190006" y="965146"/>
                      <a:pt x="208764" y="964845"/>
                      <a:pt x="223693" y="966221"/>
                    </a:cubicBezTo>
                    <a:cubicBezTo>
                      <a:pt x="228899" y="966350"/>
                      <a:pt x="234019" y="966436"/>
                      <a:pt x="239053" y="966436"/>
                    </a:cubicBezTo>
                    <a:cubicBezTo>
                      <a:pt x="270288" y="966436"/>
                      <a:pt x="297694" y="962738"/>
                      <a:pt x="310730" y="940854"/>
                    </a:cubicBezTo>
                    <a:cubicBezTo>
                      <a:pt x="314860" y="938919"/>
                      <a:pt x="318130" y="935178"/>
                      <a:pt x="318990" y="929460"/>
                    </a:cubicBezTo>
                    <a:cubicBezTo>
                      <a:pt x="319765" y="919485"/>
                      <a:pt x="320496" y="909510"/>
                      <a:pt x="321228" y="899492"/>
                    </a:cubicBezTo>
                    <a:cubicBezTo>
                      <a:pt x="330564" y="899707"/>
                      <a:pt x="339900" y="900008"/>
                      <a:pt x="349236" y="900352"/>
                    </a:cubicBezTo>
                    <a:cubicBezTo>
                      <a:pt x="369113" y="901126"/>
                      <a:pt x="388947" y="901943"/>
                      <a:pt x="408824" y="901255"/>
                    </a:cubicBezTo>
                    <a:cubicBezTo>
                      <a:pt x="411319" y="901255"/>
                      <a:pt x="413857" y="901212"/>
                      <a:pt x="416353" y="901212"/>
                    </a:cubicBezTo>
                    <a:cubicBezTo>
                      <a:pt x="416912" y="901212"/>
                      <a:pt x="417514" y="901212"/>
                      <a:pt x="418074" y="901212"/>
                    </a:cubicBezTo>
                    <a:cubicBezTo>
                      <a:pt x="460667" y="920001"/>
                      <a:pt x="494354" y="955945"/>
                      <a:pt x="536044" y="977486"/>
                    </a:cubicBezTo>
                    <a:cubicBezTo>
                      <a:pt x="611206" y="1021944"/>
                      <a:pt x="698371" y="1036906"/>
                      <a:pt x="784633" y="1039572"/>
                    </a:cubicBezTo>
                    <a:cubicBezTo>
                      <a:pt x="789280" y="1039615"/>
                      <a:pt x="793969" y="1039658"/>
                      <a:pt x="798616" y="1039658"/>
                    </a:cubicBezTo>
                    <a:cubicBezTo>
                      <a:pt x="837122" y="1039658"/>
                      <a:pt x="875628" y="1037766"/>
                      <a:pt x="913919" y="1033681"/>
                    </a:cubicBezTo>
                    <a:cubicBezTo>
                      <a:pt x="951048" y="1029769"/>
                      <a:pt x="987489" y="1023835"/>
                      <a:pt x="1025048" y="1024609"/>
                    </a:cubicBezTo>
                    <a:cubicBezTo>
                      <a:pt x="1048798" y="1033380"/>
                      <a:pt x="1077580" y="1033509"/>
                      <a:pt x="1101286" y="1037551"/>
                    </a:cubicBezTo>
                    <a:cubicBezTo>
                      <a:pt x="1114107" y="1040647"/>
                      <a:pt x="1126971" y="1043570"/>
                      <a:pt x="1140222" y="1044387"/>
                    </a:cubicBezTo>
                    <a:cubicBezTo>
                      <a:pt x="1153904" y="1045161"/>
                      <a:pt x="1168403" y="1045892"/>
                      <a:pt x="1183074" y="1045892"/>
                    </a:cubicBezTo>
                    <a:cubicBezTo>
                      <a:pt x="1231131" y="1045892"/>
                      <a:pt x="1281081" y="1038067"/>
                      <a:pt x="1310509" y="997866"/>
                    </a:cubicBezTo>
                    <a:cubicBezTo>
                      <a:pt x="1328450" y="972756"/>
                      <a:pt x="1337055" y="938962"/>
                      <a:pt x="1329698" y="908822"/>
                    </a:cubicBezTo>
                    <a:cubicBezTo>
                      <a:pt x="1328407" y="905554"/>
                      <a:pt x="1326213" y="903275"/>
                      <a:pt x="1323674" y="901813"/>
                    </a:cubicBezTo>
                    <a:cubicBezTo>
                      <a:pt x="1337399" y="892053"/>
                      <a:pt x="1348714" y="879241"/>
                      <a:pt x="1356458" y="862386"/>
                    </a:cubicBezTo>
                    <a:cubicBezTo>
                      <a:pt x="1363729" y="847854"/>
                      <a:pt x="1377626" y="786671"/>
                      <a:pt x="1364719" y="764915"/>
                    </a:cubicBezTo>
                    <a:cubicBezTo>
                      <a:pt x="1391092" y="747846"/>
                      <a:pt x="1404989" y="716330"/>
                      <a:pt x="1407355" y="685287"/>
                    </a:cubicBezTo>
                    <a:cubicBezTo>
                      <a:pt x="1408388" y="659103"/>
                      <a:pt x="1412690" y="626641"/>
                      <a:pt x="1392082" y="607250"/>
                    </a:cubicBezTo>
                    <a:cubicBezTo>
                      <a:pt x="1398707" y="599511"/>
                      <a:pt x="1404774" y="591298"/>
                      <a:pt x="1410238" y="582871"/>
                    </a:cubicBezTo>
                    <a:cubicBezTo>
                      <a:pt x="1424564" y="556429"/>
                      <a:pt x="1428221" y="525343"/>
                      <a:pt x="1427404" y="495633"/>
                    </a:cubicBezTo>
                    <a:cubicBezTo>
                      <a:pt x="1424607" y="405557"/>
                      <a:pt x="1384983" y="361056"/>
                      <a:pt x="1293730" y="358606"/>
                    </a:cubicBezTo>
                    <a:close/>
                    <a:moveTo>
                      <a:pt x="268653" y="933458"/>
                    </a:moveTo>
                    <a:cubicBezTo>
                      <a:pt x="250411" y="936038"/>
                      <a:pt x="231911" y="935565"/>
                      <a:pt x="213454" y="935049"/>
                    </a:cubicBezTo>
                    <a:cubicBezTo>
                      <a:pt x="205710" y="934834"/>
                      <a:pt x="197965" y="934619"/>
                      <a:pt x="190264" y="934662"/>
                    </a:cubicBezTo>
                    <a:cubicBezTo>
                      <a:pt x="181574" y="934533"/>
                      <a:pt x="172797" y="934576"/>
                      <a:pt x="164106" y="934619"/>
                    </a:cubicBezTo>
                    <a:cubicBezTo>
                      <a:pt x="139281" y="934748"/>
                      <a:pt x="114457" y="934877"/>
                      <a:pt x="89891" y="931395"/>
                    </a:cubicBezTo>
                    <a:cubicBezTo>
                      <a:pt x="73456" y="928471"/>
                      <a:pt x="55515" y="927482"/>
                      <a:pt x="42436" y="915916"/>
                    </a:cubicBezTo>
                    <a:cubicBezTo>
                      <a:pt x="36369" y="910026"/>
                      <a:pt x="33401" y="901728"/>
                      <a:pt x="33100" y="893386"/>
                    </a:cubicBezTo>
                    <a:cubicBezTo>
                      <a:pt x="32755" y="875672"/>
                      <a:pt x="33014" y="857915"/>
                      <a:pt x="33143" y="840158"/>
                    </a:cubicBezTo>
                    <a:cubicBezTo>
                      <a:pt x="35423" y="794539"/>
                      <a:pt x="35337" y="748792"/>
                      <a:pt x="34347" y="703087"/>
                    </a:cubicBezTo>
                    <a:cubicBezTo>
                      <a:pt x="30346" y="656996"/>
                      <a:pt x="26775" y="613742"/>
                      <a:pt x="31723" y="566275"/>
                    </a:cubicBezTo>
                    <a:cubicBezTo>
                      <a:pt x="35939" y="543143"/>
                      <a:pt x="28797" y="500792"/>
                      <a:pt x="37316" y="472974"/>
                    </a:cubicBezTo>
                    <a:cubicBezTo>
                      <a:pt x="38348" y="472415"/>
                      <a:pt x="39252" y="471598"/>
                      <a:pt x="39768" y="470480"/>
                    </a:cubicBezTo>
                    <a:cubicBezTo>
                      <a:pt x="41575" y="473232"/>
                      <a:pt x="45576" y="473791"/>
                      <a:pt x="48158" y="471813"/>
                    </a:cubicBezTo>
                    <a:cubicBezTo>
                      <a:pt x="53751" y="467299"/>
                      <a:pt x="59301" y="462698"/>
                      <a:pt x="65066" y="458399"/>
                    </a:cubicBezTo>
                    <a:cubicBezTo>
                      <a:pt x="65926" y="458485"/>
                      <a:pt x="66830" y="458528"/>
                      <a:pt x="67733" y="458528"/>
                    </a:cubicBezTo>
                    <a:cubicBezTo>
                      <a:pt x="72509" y="458528"/>
                      <a:pt x="77414" y="457668"/>
                      <a:pt x="82361" y="456851"/>
                    </a:cubicBezTo>
                    <a:cubicBezTo>
                      <a:pt x="87825" y="455905"/>
                      <a:pt x="93203" y="454959"/>
                      <a:pt x="98409" y="455217"/>
                    </a:cubicBezTo>
                    <a:cubicBezTo>
                      <a:pt x="138808" y="451132"/>
                      <a:pt x="179594" y="449627"/>
                      <a:pt x="220252" y="447263"/>
                    </a:cubicBezTo>
                    <a:cubicBezTo>
                      <a:pt x="242667" y="446575"/>
                      <a:pt x="264953" y="443221"/>
                      <a:pt x="287454" y="443307"/>
                    </a:cubicBezTo>
                    <a:cubicBezTo>
                      <a:pt x="291154" y="443479"/>
                      <a:pt x="295026" y="443350"/>
                      <a:pt x="298985" y="443307"/>
                    </a:cubicBezTo>
                    <a:cubicBezTo>
                      <a:pt x="310343" y="443092"/>
                      <a:pt x="322002" y="442963"/>
                      <a:pt x="331682" y="448338"/>
                    </a:cubicBezTo>
                    <a:cubicBezTo>
                      <a:pt x="323465" y="472587"/>
                      <a:pt x="323723" y="500104"/>
                      <a:pt x="320109" y="525257"/>
                    </a:cubicBezTo>
                    <a:cubicBezTo>
                      <a:pt x="309267" y="599253"/>
                      <a:pt x="299845" y="673678"/>
                      <a:pt x="298253" y="748534"/>
                    </a:cubicBezTo>
                    <a:cubicBezTo>
                      <a:pt x="298167" y="791486"/>
                      <a:pt x="295328" y="833536"/>
                      <a:pt x="292230" y="876016"/>
                    </a:cubicBezTo>
                    <a:cubicBezTo>
                      <a:pt x="289605" y="880273"/>
                      <a:pt x="289261" y="885862"/>
                      <a:pt x="291154" y="890506"/>
                    </a:cubicBezTo>
                    <a:cubicBezTo>
                      <a:pt x="291068" y="891623"/>
                      <a:pt x="290982" y="892784"/>
                      <a:pt x="290896" y="893902"/>
                    </a:cubicBezTo>
                    <a:cubicBezTo>
                      <a:pt x="289907" y="895536"/>
                      <a:pt x="289218" y="897385"/>
                      <a:pt x="289003" y="899363"/>
                    </a:cubicBezTo>
                    <a:cubicBezTo>
                      <a:pt x="287626" y="913594"/>
                      <a:pt x="287024" y="932641"/>
                      <a:pt x="268653" y="933458"/>
                    </a:cubicBezTo>
                    <a:close/>
                    <a:moveTo>
                      <a:pt x="1121507" y="1011367"/>
                    </a:moveTo>
                    <a:cubicBezTo>
                      <a:pt x="1085927" y="999156"/>
                      <a:pt x="1007366" y="1015537"/>
                      <a:pt x="1004655" y="962222"/>
                    </a:cubicBezTo>
                    <a:cubicBezTo>
                      <a:pt x="1004569" y="949324"/>
                      <a:pt x="1004225" y="932770"/>
                      <a:pt x="1016616" y="925074"/>
                    </a:cubicBezTo>
                    <a:cubicBezTo>
                      <a:pt x="1016788" y="924988"/>
                      <a:pt x="1018423" y="924085"/>
                      <a:pt x="1018810" y="924816"/>
                    </a:cubicBezTo>
                    <a:cubicBezTo>
                      <a:pt x="1023155" y="927869"/>
                      <a:pt x="1024489" y="922967"/>
                      <a:pt x="1023026" y="919399"/>
                    </a:cubicBezTo>
                    <a:cubicBezTo>
                      <a:pt x="1049400" y="927138"/>
                      <a:pt x="1076591" y="930922"/>
                      <a:pt x="1104083" y="931911"/>
                    </a:cubicBezTo>
                    <a:cubicBezTo>
                      <a:pt x="1117205" y="931566"/>
                      <a:pt x="1131876" y="931824"/>
                      <a:pt x="1147321" y="932082"/>
                    </a:cubicBezTo>
                    <a:cubicBezTo>
                      <a:pt x="1157518" y="932254"/>
                      <a:pt x="1168101" y="932426"/>
                      <a:pt x="1178814" y="932426"/>
                    </a:cubicBezTo>
                    <a:cubicBezTo>
                      <a:pt x="1220977" y="932426"/>
                      <a:pt x="1265679" y="929847"/>
                      <a:pt x="1301001" y="914497"/>
                    </a:cubicBezTo>
                    <a:cubicBezTo>
                      <a:pt x="1301001" y="914540"/>
                      <a:pt x="1301001" y="914583"/>
                      <a:pt x="1301001" y="914626"/>
                    </a:cubicBezTo>
                    <a:cubicBezTo>
                      <a:pt x="1309520" y="1022632"/>
                      <a:pt x="1200283" y="1021342"/>
                      <a:pt x="1121507" y="1011367"/>
                    </a:cubicBezTo>
                    <a:close/>
                    <a:moveTo>
                      <a:pt x="1325826" y="854905"/>
                    </a:moveTo>
                    <a:cubicBezTo>
                      <a:pt x="1295537" y="905941"/>
                      <a:pt x="1210437" y="900395"/>
                      <a:pt x="1158421" y="901298"/>
                    </a:cubicBezTo>
                    <a:cubicBezTo>
                      <a:pt x="1123314" y="902114"/>
                      <a:pt x="1088508" y="902372"/>
                      <a:pt x="1053702" y="896052"/>
                    </a:cubicBezTo>
                    <a:cubicBezTo>
                      <a:pt x="1030555" y="888958"/>
                      <a:pt x="1001988" y="887410"/>
                      <a:pt x="984649" y="869008"/>
                    </a:cubicBezTo>
                    <a:cubicBezTo>
                      <a:pt x="970581" y="844973"/>
                      <a:pt x="965332" y="809631"/>
                      <a:pt x="984735" y="787144"/>
                    </a:cubicBezTo>
                    <a:cubicBezTo>
                      <a:pt x="1001730" y="799398"/>
                      <a:pt x="1023586" y="806320"/>
                      <a:pt x="1044925" y="806621"/>
                    </a:cubicBezTo>
                    <a:cubicBezTo>
                      <a:pt x="1058306" y="807395"/>
                      <a:pt x="1071729" y="807739"/>
                      <a:pt x="1085152" y="807739"/>
                    </a:cubicBezTo>
                    <a:cubicBezTo>
                      <a:pt x="1132736" y="807739"/>
                      <a:pt x="1180449" y="803396"/>
                      <a:pt x="1227689" y="798452"/>
                    </a:cubicBezTo>
                    <a:cubicBezTo>
                      <a:pt x="1264646" y="794969"/>
                      <a:pt x="1302851" y="791443"/>
                      <a:pt x="1337700" y="777943"/>
                    </a:cubicBezTo>
                    <a:cubicBezTo>
                      <a:pt x="1337872" y="781769"/>
                      <a:pt x="1338302" y="785682"/>
                      <a:pt x="1338474" y="789122"/>
                    </a:cubicBezTo>
                    <a:cubicBezTo>
                      <a:pt x="1339292" y="811565"/>
                      <a:pt x="1335248" y="834482"/>
                      <a:pt x="1325826" y="854905"/>
                    </a:cubicBezTo>
                    <a:close/>
                    <a:moveTo>
                      <a:pt x="1374829" y="694359"/>
                    </a:moveTo>
                    <a:cubicBezTo>
                      <a:pt x="1362309" y="767409"/>
                      <a:pt x="1263441" y="760573"/>
                      <a:pt x="1206608" y="769989"/>
                    </a:cubicBezTo>
                    <a:cubicBezTo>
                      <a:pt x="1146848" y="774116"/>
                      <a:pt x="1087476" y="782199"/>
                      <a:pt x="1027372" y="773772"/>
                    </a:cubicBezTo>
                    <a:cubicBezTo>
                      <a:pt x="989296" y="766807"/>
                      <a:pt x="972861" y="736839"/>
                      <a:pt x="977206" y="700078"/>
                    </a:cubicBezTo>
                    <a:cubicBezTo>
                      <a:pt x="977335" y="678064"/>
                      <a:pt x="977034" y="640657"/>
                      <a:pt x="1000138" y="635412"/>
                    </a:cubicBezTo>
                    <a:cubicBezTo>
                      <a:pt x="1011969" y="645688"/>
                      <a:pt x="1027974" y="650461"/>
                      <a:pt x="1048798" y="652223"/>
                    </a:cubicBezTo>
                    <a:cubicBezTo>
                      <a:pt x="1106148" y="661381"/>
                      <a:pt x="1164186" y="659705"/>
                      <a:pt x="1222096" y="660779"/>
                    </a:cubicBezTo>
                    <a:cubicBezTo>
                      <a:pt x="1225925" y="660779"/>
                      <a:pt x="1229754" y="660779"/>
                      <a:pt x="1233626" y="660779"/>
                    </a:cubicBezTo>
                    <a:cubicBezTo>
                      <a:pt x="1270153" y="660779"/>
                      <a:pt x="1307498" y="659834"/>
                      <a:pt x="1342002" y="647236"/>
                    </a:cubicBezTo>
                    <a:cubicBezTo>
                      <a:pt x="1351984" y="642420"/>
                      <a:pt x="1361234" y="636272"/>
                      <a:pt x="1369795" y="629221"/>
                    </a:cubicBezTo>
                    <a:cubicBezTo>
                      <a:pt x="1370484" y="629866"/>
                      <a:pt x="1371215" y="630511"/>
                      <a:pt x="1372033" y="631069"/>
                    </a:cubicBezTo>
                    <a:cubicBezTo>
                      <a:pt x="1381799" y="649902"/>
                      <a:pt x="1376808" y="673936"/>
                      <a:pt x="1374829" y="694359"/>
                    </a:cubicBezTo>
                    <a:close/>
                    <a:moveTo>
                      <a:pt x="1331849" y="617827"/>
                    </a:moveTo>
                    <a:cubicBezTo>
                      <a:pt x="1297516" y="630597"/>
                      <a:pt x="1261807" y="629694"/>
                      <a:pt x="1224333" y="629780"/>
                    </a:cubicBezTo>
                    <a:cubicBezTo>
                      <a:pt x="1157733" y="628275"/>
                      <a:pt x="1089670" y="631886"/>
                      <a:pt x="1024532" y="615720"/>
                    </a:cubicBezTo>
                    <a:cubicBezTo>
                      <a:pt x="1000654" y="596415"/>
                      <a:pt x="998589" y="532265"/>
                      <a:pt x="1011840" y="505995"/>
                    </a:cubicBezTo>
                    <a:cubicBezTo>
                      <a:pt x="1021951" y="478908"/>
                      <a:pt x="1049916" y="481186"/>
                      <a:pt x="1075515" y="483422"/>
                    </a:cubicBezTo>
                    <a:cubicBezTo>
                      <a:pt x="1082743" y="484067"/>
                      <a:pt x="1089799" y="484712"/>
                      <a:pt x="1096252" y="484712"/>
                    </a:cubicBezTo>
                    <a:cubicBezTo>
                      <a:pt x="1124433" y="486217"/>
                      <a:pt x="1152656" y="486303"/>
                      <a:pt x="1180837" y="485787"/>
                    </a:cubicBezTo>
                    <a:cubicBezTo>
                      <a:pt x="1215642" y="484841"/>
                      <a:pt x="1250707" y="485443"/>
                      <a:pt x="1285340" y="482863"/>
                    </a:cubicBezTo>
                    <a:cubicBezTo>
                      <a:pt x="1298592" y="479767"/>
                      <a:pt x="1299796" y="459817"/>
                      <a:pt x="1287191" y="455045"/>
                    </a:cubicBezTo>
                    <a:cubicBezTo>
                      <a:pt x="1278027" y="452293"/>
                      <a:pt x="1268389" y="452680"/>
                      <a:pt x="1258795" y="453067"/>
                    </a:cubicBezTo>
                    <a:cubicBezTo>
                      <a:pt x="1254191" y="453239"/>
                      <a:pt x="1249631" y="453411"/>
                      <a:pt x="1245114" y="453282"/>
                    </a:cubicBezTo>
                    <a:cubicBezTo>
                      <a:pt x="1210221" y="454701"/>
                      <a:pt x="1175243" y="455174"/>
                      <a:pt x="1140308" y="455045"/>
                    </a:cubicBezTo>
                    <a:cubicBezTo>
                      <a:pt x="1125422" y="455819"/>
                      <a:pt x="1110278" y="454572"/>
                      <a:pt x="1095177" y="453368"/>
                    </a:cubicBezTo>
                    <a:cubicBezTo>
                      <a:pt x="1068932" y="451261"/>
                      <a:pt x="1042688" y="449198"/>
                      <a:pt x="1017691" y="457367"/>
                    </a:cubicBezTo>
                    <a:cubicBezTo>
                      <a:pt x="967010" y="481272"/>
                      <a:pt x="967999" y="550366"/>
                      <a:pt x="979142" y="597447"/>
                    </a:cubicBezTo>
                    <a:cubicBezTo>
                      <a:pt x="982240" y="609658"/>
                      <a:pt x="986543" y="619289"/>
                      <a:pt x="992222" y="626856"/>
                    </a:cubicBezTo>
                    <a:cubicBezTo>
                      <a:pt x="983961" y="629178"/>
                      <a:pt x="976303" y="634208"/>
                      <a:pt x="972345" y="640443"/>
                    </a:cubicBezTo>
                    <a:cubicBezTo>
                      <a:pt x="958276" y="663617"/>
                      <a:pt x="958792" y="692338"/>
                      <a:pt x="954533" y="718394"/>
                    </a:cubicBezTo>
                    <a:cubicBezTo>
                      <a:pt x="950618" y="742514"/>
                      <a:pt x="958964" y="762722"/>
                      <a:pt x="973721" y="777728"/>
                    </a:cubicBezTo>
                    <a:cubicBezTo>
                      <a:pt x="970968" y="780179"/>
                      <a:pt x="968473" y="783145"/>
                      <a:pt x="966279" y="786585"/>
                    </a:cubicBezTo>
                    <a:cubicBezTo>
                      <a:pt x="945455" y="816252"/>
                      <a:pt x="943820" y="860194"/>
                      <a:pt x="965117" y="890033"/>
                    </a:cubicBezTo>
                    <a:cubicBezTo>
                      <a:pt x="976862" y="904436"/>
                      <a:pt x="995319" y="910714"/>
                      <a:pt x="1012529" y="916088"/>
                    </a:cubicBezTo>
                    <a:cubicBezTo>
                      <a:pt x="1012141" y="916174"/>
                      <a:pt x="1011797" y="916303"/>
                      <a:pt x="1011453" y="916389"/>
                    </a:cubicBezTo>
                    <a:cubicBezTo>
                      <a:pt x="986112" y="927826"/>
                      <a:pt x="979142" y="976196"/>
                      <a:pt x="991318" y="999113"/>
                    </a:cubicBezTo>
                    <a:cubicBezTo>
                      <a:pt x="994158" y="1003498"/>
                      <a:pt x="997427" y="1007239"/>
                      <a:pt x="1000998" y="1010550"/>
                    </a:cubicBezTo>
                    <a:cubicBezTo>
                      <a:pt x="967741" y="1008400"/>
                      <a:pt x="934226" y="1009518"/>
                      <a:pt x="900797" y="1010636"/>
                    </a:cubicBezTo>
                    <a:cubicBezTo>
                      <a:pt x="878898" y="1011367"/>
                      <a:pt x="857042" y="1012098"/>
                      <a:pt x="835272" y="1011926"/>
                    </a:cubicBezTo>
                    <a:cubicBezTo>
                      <a:pt x="781837" y="1012270"/>
                      <a:pt x="728273" y="1008228"/>
                      <a:pt x="675784" y="998124"/>
                    </a:cubicBezTo>
                    <a:cubicBezTo>
                      <a:pt x="675870" y="998124"/>
                      <a:pt x="675956" y="998167"/>
                      <a:pt x="675999" y="998167"/>
                    </a:cubicBezTo>
                    <a:cubicBezTo>
                      <a:pt x="675698" y="998124"/>
                      <a:pt x="675397" y="998038"/>
                      <a:pt x="675096" y="997995"/>
                    </a:cubicBezTo>
                    <a:cubicBezTo>
                      <a:pt x="674924" y="997952"/>
                      <a:pt x="674752" y="997909"/>
                      <a:pt x="674579" y="997909"/>
                    </a:cubicBezTo>
                    <a:lnTo>
                      <a:pt x="674622" y="997909"/>
                    </a:lnTo>
                    <a:cubicBezTo>
                      <a:pt x="622091" y="988235"/>
                      <a:pt x="572872" y="964372"/>
                      <a:pt x="526493" y="936597"/>
                    </a:cubicBezTo>
                    <a:cubicBezTo>
                      <a:pt x="496290" y="913035"/>
                      <a:pt x="465614" y="889001"/>
                      <a:pt x="430636" y="872920"/>
                    </a:cubicBezTo>
                    <a:cubicBezTo>
                      <a:pt x="417127" y="868535"/>
                      <a:pt x="401251" y="858603"/>
                      <a:pt x="387097" y="864235"/>
                    </a:cubicBezTo>
                    <a:cubicBezTo>
                      <a:pt x="382192" y="866944"/>
                      <a:pt x="379869" y="871759"/>
                      <a:pt x="379740" y="876661"/>
                    </a:cubicBezTo>
                    <a:cubicBezTo>
                      <a:pt x="360938" y="873866"/>
                      <a:pt x="342094" y="871802"/>
                      <a:pt x="323164" y="870470"/>
                    </a:cubicBezTo>
                    <a:cubicBezTo>
                      <a:pt x="326089" y="827001"/>
                      <a:pt x="328155" y="783489"/>
                      <a:pt x="327595" y="739935"/>
                    </a:cubicBezTo>
                    <a:cubicBezTo>
                      <a:pt x="329359" y="659963"/>
                      <a:pt x="337663" y="580420"/>
                      <a:pt x="340932" y="500534"/>
                    </a:cubicBezTo>
                    <a:cubicBezTo>
                      <a:pt x="341148" y="500534"/>
                      <a:pt x="341363" y="500620"/>
                      <a:pt x="341578" y="500620"/>
                    </a:cubicBezTo>
                    <a:cubicBezTo>
                      <a:pt x="341707" y="500620"/>
                      <a:pt x="341793" y="500620"/>
                      <a:pt x="341922" y="500620"/>
                    </a:cubicBezTo>
                    <a:cubicBezTo>
                      <a:pt x="359347" y="500104"/>
                      <a:pt x="376814" y="499245"/>
                      <a:pt x="394195" y="497697"/>
                    </a:cubicBezTo>
                    <a:cubicBezTo>
                      <a:pt x="435068" y="492064"/>
                      <a:pt x="479597" y="486346"/>
                      <a:pt x="517544" y="468417"/>
                    </a:cubicBezTo>
                    <a:cubicBezTo>
                      <a:pt x="510961" y="476973"/>
                      <a:pt x="504422" y="485486"/>
                      <a:pt x="497710" y="493870"/>
                    </a:cubicBezTo>
                    <a:cubicBezTo>
                      <a:pt x="486567" y="509907"/>
                      <a:pt x="470304" y="527364"/>
                      <a:pt x="472326" y="548174"/>
                    </a:cubicBezTo>
                    <a:cubicBezTo>
                      <a:pt x="473100" y="551226"/>
                      <a:pt x="477360" y="552086"/>
                      <a:pt x="479253" y="549550"/>
                    </a:cubicBezTo>
                    <a:cubicBezTo>
                      <a:pt x="501195" y="516658"/>
                      <a:pt x="530236" y="488324"/>
                      <a:pt x="556265" y="458356"/>
                    </a:cubicBezTo>
                    <a:cubicBezTo>
                      <a:pt x="589221" y="416005"/>
                      <a:pt x="637063" y="390594"/>
                      <a:pt x="675182" y="353876"/>
                    </a:cubicBezTo>
                    <a:cubicBezTo>
                      <a:pt x="718463" y="304345"/>
                      <a:pt x="761401" y="253094"/>
                      <a:pt x="791689" y="194276"/>
                    </a:cubicBezTo>
                    <a:cubicBezTo>
                      <a:pt x="816127" y="144143"/>
                      <a:pt x="833121" y="90742"/>
                      <a:pt x="855106" y="39491"/>
                    </a:cubicBezTo>
                    <a:cubicBezTo>
                      <a:pt x="881565" y="28871"/>
                      <a:pt x="910692" y="29860"/>
                      <a:pt x="939475" y="30806"/>
                    </a:cubicBezTo>
                    <a:cubicBezTo>
                      <a:pt x="952296" y="31236"/>
                      <a:pt x="965117" y="31666"/>
                      <a:pt x="977594" y="31064"/>
                    </a:cubicBezTo>
                    <a:cubicBezTo>
                      <a:pt x="1000224" y="114562"/>
                      <a:pt x="931688" y="204337"/>
                      <a:pt x="902131" y="280224"/>
                    </a:cubicBezTo>
                    <a:cubicBezTo>
                      <a:pt x="891375" y="310708"/>
                      <a:pt x="882297" y="342783"/>
                      <a:pt x="881221" y="375202"/>
                    </a:cubicBezTo>
                    <a:cubicBezTo>
                      <a:pt x="881866" y="417209"/>
                      <a:pt x="879371" y="458442"/>
                      <a:pt x="870078" y="499760"/>
                    </a:cubicBezTo>
                    <a:cubicBezTo>
                      <a:pt x="857472" y="576938"/>
                      <a:pt x="832605" y="609830"/>
                      <a:pt x="781665" y="667444"/>
                    </a:cubicBezTo>
                    <a:cubicBezTo>
                      <a:pt x="773964" y="676043"/>
                      <a:pt x="762261" y="684427"/>
                      <a:pt x="752581" y="691263"/>
                    </a:cubicBezTo>
                    <a:cubicBezTo>
                      <a:pt x="743460" y="695692"/>
                      <a:pt x="736748" y="705495"/>
                      <a:pt x="742470" y="715384"/>
                    </a:cubicBezTo>
                    <a:cubicBezTo>
                      <a:pt x="745267" y="720200"/>
                      <a:pt x="750688" y="723037"/>
                      <a:pt x="756066" y="723037"/>
                    </a:cubicBezTo>
                    <a:cubicBezTo>
                      <a:pt x="758690" y="723037"/>
                      <a:pt x="761315" y="722349"/>
                      <a:pt x="763638" y="720888"/>
                    </a:cubicBezTo>
                    <a:cubicBezTo>
                      <a:pt x="782955" y="708806"/>
                      <a:pt x="800767" y="694359"/>
                      <a:pt x="814793" y="676301"/>
                    </a:cubicBezTo>
                    <a:cubicBezTo>
                      <a:pt x="845081" y="640529"/>
                      <a:pt x="876532" y="603638"/>
                      <a:pt x="888449" y="557246"/>
                    </a:cubicBezTo>
                    <a:cubicBezTo>
                      <a:pt x="897828" y="520785"/>
                      <a:pt x="905744" y="483766"/>
                      <a:pt x="910004" y="446317"/>
                    </a:cubicBezTo>
                    <a:cubicBezTo>
                      <a:pt x="914392" y="414156"/>
                      <a:pt x="909143" y="381393"/>
                      <a:pt x="914779" y="349361"/>
                    </a:cubicBezTo>
                    <a:cubicBezTo>
                      <a:pt x="914908" y="348588"/>
                      <a:pt x="915124" y="347814"/>
                      <a:pt x="915296" y="347040"/>
                    </a:cubicBezTo>
                    <a:cubicBezTo>
                      <a:pt x="945627" y="373611"/>
                      <a:pt x="1018122" y="375976"/>
                      <a:pt x="1049271" y="377997"/>
                    </a:cubicBezTo>
                    <a:cubicBezTo>
                      <a:pt x="1109547" y="382511"/>
                      <a:pt x="1170038" y="382898"/>
                      <a:pt x="1230314" y="386596"/>
                    </a:cubicBezTo>
                    <a:cubicBezTo>
                      <a:pt x="1272649" y="388703"/>
                      <a:pt x="1316532" y="385478"/>
                      <a:pt x="1356802" y="402848"/>
                    </a:cubicBezTo>
                    <a:cubicBezTo>
                      <a:pt x="1372635" y="411404"/>
                      <a:pt x="1381498" y="429204"/>
                      <a:pt x="1388425" y="445156"/>
                    </a:cubicBezTo>
                    <a:cubicBezTo>
                      <a:pt x="1407398" y="512960"/>
                      <a:pt x="1397417" y="580893"/>
                      <a:pt x="1331849" y="6178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11" name="Google Shape;211;p1"/>
            <p:cNvSpPr/>
            <p:nvPr/>
          </p:nvSpPr>
          <p:spPr>
            <a:xfrm>
              <a:off x="8093076" y="1684545"/>
              <a:ext cx="2101852" cy="1765338"/>
            </a:xfrm>
            <a:custGeom>
              <a:avLst/>
              <a:gdLst/>
              <a:ahLst/>
              <a:cxnLst/>
              <a:rect l="l" t="t" r="r" b="b"/>
              <a:pathLst>
                <a:path w="2101852" h="1765338" extrusionOk="0">
                  <a:moveTo>
                    <a:pt x="1737493" y="744233"/>
                  </a:moveTo>
                  <a:cubicBezTo>
                    <a:pt x="1751820" y="717791"/>
                    <a:pt x="1755477" y="686705"/>
                    <a:pt x="1754659" y="656995"/>
                  </a:cubicBezTo>
                  <a:cubicBezTo>
                    <a:pt x="1751906" y="566876"/>
                    <a:pt x="1712281" y="522419"/>
                    <a:pt x="1621028" y="519925"/>
                  </a:cubicBezTo>
                  <a:cubicBezTo>
                    <a:pt x="1560580" y="517646"/>
                    <a:pt x="1500219" y="515324"/>
                    <a:pt x="1439728" y="514636"/>
                  </a:cubicBezTo>
                  <a:cubicBezTo>
                    <a:pt x="1393219" y="510509"/>
                    <a:pt x="1285316" y="519366"/>
                    <a:pt x="1246681" y="491118"/>
                  </a:cubicBezTo>
                  <a:cubicBezTo>
                    <a:pt x="1264751" y="422754"/>
                    <a:pt x="1306054" y="362947"/>
                    <a:pt x="1328813" y="296003"/>
                  </a:cubicBezTo>
                  <a:cubicBezTo>
                    <a:pt x="1341161" y="260403"/>
                    <a:pt x="1358757" y="151580"/>
                    <a:pt x="1295083" y="162071"/>
                  </a:cubicBezTo>
                  <a:cubicBezTo>
                    <a:pt x="1282434" y="162802"/>
                    <a:pt x="1269484" y="162501"/>
                    <a:pt x="1256491" y="162157"/>
                  </a:cubicBezTo>
                  <a:cubicBezTo>
                    <a:pt x="1226202" y="161383"/>
                    <a:pt x="1195656" y="160610"/>
                    <a:pt x="1168120" y="173336"/>
                  </a:cubicBezTo>
                  <a:cubicBezTo>
                    <a:pt x="1160548" y="177378"/>
                    <a:pt x="1154740" y="184257"/>
                    <a:pt x="1152675" y="192684"/>
                  </a:cubicBezTo>
                  <a:cubicBezTo>
                    <a:pt x="1146738" y="208378"/>
                    <a:pt x="1139725" y="223598"/>
                    <a:pt x="1133487" y="239163"/>
                  </a:cubicBezTo>
                  <a:cubicBezTo>
                    <a:pt x="1113180" y="291918"/>
                    <a:pt x="1095110" y="345749"/>
                    <a:pt x="1061465" y="392055"/>
                  </a:cubicBezTo>
                  <a:cubicBezTo>
                    <a:pt x="1025756" y="441243"/>
                    <a:pt x="990046" y="492880"/>
                    <a:pt x="940612" y="529298"/>
                  </a:cubicBezTo>
                  <a:cubicBezTo>
                    <a:pt x="915099" y="546840"/>
                    <a:pt x="893975" y="568897"/>
                    <a:pt x="874442" y="592459"/>
                  </a:cubicBezTo>
                  <a:cubicBezTo>
                    <a:pt x="868720" y="596844"/>
                    <a:pt x="862697" y="600843"/>
                    <a:pt x="856286" y="604196"/>
                  </a:cubicBezTo>
                  <a:cubicBezTo>
                    <a:pt x="815242" y="621868"/>
                    <a:pt x="769336" y="627027"/>
                    <a:pt x="724936" y="630854"/>
                  </a:cubicBezTo>
                  <a:cubicBezTo>
                    <a:pt x="706393" y="631843"/>
                    <a:pt x="687807" y="632144"/>
                    <a:pt x="669263" y="632058"/>
                  </a:cubicBezTo>
                  <a:cubicBezTo>
                    <a:pt x="669220" y="632058"/>
                    <a:pt x="669220" y="632058"/>
                    <a:pt x="669220" y="632058"/>
                  </a:cubicBezTo>
                  <a:cubicBezTo>
                    <a:pt x="669349" y="625651"/>
                    <a:pt x="669479" y="619245"/>
                    <a:pt x="669522" y="612796"/>
                  </a:cubicBezTo>
                  <a:cubicBezTo>
                    <a:pt x="669608" y="612753"/>
                    <a:pt x="669694" y="612667"/>
                    <a:pt x="669823" y="612538"/>
                  </a:cubicBezTo>
                  <a:cubicBezTo>
                    <a:pt x="682213" y="599811"/>
                    <a:pt x="664058" y="584590"/>
                    <a:pt x="651495" y="581624"/>
                  </a:cubicBezTo>
                  <a:cubicBezTo>
                    <a:pt x="598791" y="571004"/>
                    <a:pt x="544194" y="579775"/>
                    <a:pt x="490888" y="581151"/>
                  </a:cubicBezTo>
                  <a:cubicBezTo>
                    <a:pt x="457158" y="582312"/>
                    <a:pt x="422954" y="585278"/>
                    <a:pt x="389396" y="589148"/>
                  </a:cubicBezTo>
                  <a:cubicBezTo>
                    <a:pt x="387374" y="589320"/>
                    <a:pt x="385524" y="589922"/>
                    <a:pt x="383932" y="590825"/>
                  </a:cubicBezTo>
                  <a:cubicBezTo>
                    <a:pt x="374036" y="593190"/>
                    <a:pt x="360054" y="605787"/>
                    <a:pt x="355493" y="616321"/>
                  </a:cubicBezTo>
                  <a:cubicBezTo>
                    <a:pt x="331873" y="641990"/>
                    <a:pt x="338327" y="694788"/>
                    <a:pt x="331486" y="727078"/>
                  </a:cubicBezTo>
                  <a:cubicBezTo>
                    <a:pt x="322322" y="783102"/>
                    <a:pt x="330841" y="836158"/>
                    <a:pt x="331228" y="892870"/>
                  </a:cubicBezTo>
                  <a:cubicBezTo>
                    <a:pt x="331400" y="929201"/>
                    <a:pt x="331400" y="965446"/>
                    <a:pt x="329507" y="1001735"/>
                  </a:cubicBezTo>
                  <a:cubicBezTo>
                    <a:pt x="330927" y="1029639"/>
                    <a:pt x="323699" y="1060467"/>
                    <a:pt x="337768" y="1085964"/>
                  </a:cubicBezTo>
                  <a:cubicBezTo>
                    <a:pt x="363496" y="1128701"/>
                    <a:pt x="436894" y="1127755"/>
                    <a:pt x="496997" y="1126852"/>
                  </a:cubicBezTo>
                  <a:cubicBezTo>
                    <a:pt x="517218" y="1126508"/>
                    <a:pt x="535977" y="1126207"/>
                    <a:pt x="550906" y="1127583"/>
                  </a:cubicBezTo>
                  <a:cubicBezTo>
                    <a:pt x="556112" y="1127712"/>
                    <a:pt x="561231" y="1127798"/>
                    <a:pt x="566265" y="1127798"/>
                  </a:cubicBezTo>
                  <a:cubicBezTo>
                    <a:pt x="597500" y="1127798"/>
                    <a:pt x="624949" y="1124144"/>
                    <a:pt x="637942" y="1102259"/>
                  </a:cubicBezTo>
                  <a:cubicBezTo>
                    <a:pt x="642073" y="1100367"/>
                    <a:pt x="645342" y="1096583"/>
                    <a:pt x="646246" y="1090865"/>
                  </a:cubicBezTo>
                  <a:cubicBezTo>
                    <a:pt x="647020" y="1080890"/>
                    <a:pt x="647752" y="1070872"/>
                    <a:pt x="648526" y="1060854"/>
                  </a:cubicBezTo>
                  <a:cubicBezTo>
                    <a:pt x="657862" y="1061069"/>
                    <a:pt x="667155" y="1061413"/>
                    <a:pt x="676491" y="1061800"/>
                  </a:cubicBezTo>
                  <a:cubicBezTo>
                    <a:pt x="696368" y="1062574"/>
                    <a:pt x="716202" y="1063348"/>
                    <a:pt x="736079" y="1062703"/>
                  </a:cubicBezTo>
                  <a:cubicBezTo>
                    <a:pt x="738574" y="1062703"/>
                    <a:pt x="741113" y="1062660"/>
                    <a:pt x="743608" y="1062660"/>
                  </a:cubicBezTo>
                  <a:cubicBezTo>
                    <a:pt x="744253" y="1062660"/>
                    <a:pt x="744856" y="1062617"/>
                    <a:pt x="745458" y="1062617"/>
                  </a:cubicBezTo>
                  <a:cubicBezTo>
                    <a:pt x="788051" y="1081406"/>
                    <a:pt x="821653" y="1117393"/>
                    <a:pt x="863299" y="1138934"/>
                  </a:cubicBezTo>
                  <a:cubicBezTo>
                    <a:pt x="938461" y="1183392"/>
                    <a:pt x="1025627" y="1198354"/>
                    <a:pt x="1111932" y="1201020"/>
                  </a:cubicBezTo>
                  <a:cubicBezTo>
                    <a:pt x="1116578" y="1201063"/>
                    <a:pt x="1121268" y="1201106"/>
                    <a:pt x="1125914" y="1201106"/>
                  </a:cubicBezTo>
                  <a:cubicBezTo>
                    <a:pt x="1164420" y="1201106"/>
                    <a:pt x="1202926" y="1199214"/>
                    <a:pt x="1241217" y="1195130"/>
                  </a:cubicBezTo>
                  <a:cubicBezTo>
                    <a:pt x="1278217" y="1191217"/>
                    <a:pt x="1314529" y="1185241"/>
                    <a:pt x="1351960" y="1185929"/>
                  </a:cubicBezTo>
                  <a:cubicBezTo>
                    <a:pt x="1375795" y="1194829"/>
                    <a:pt x="1404793" y="1194915"/>
                    <a:pt x="1428584" y="1198999"/>
                  </a:cubicBezTo>
                  <a:cubicBezTo>
                    <a:pt x="1441406" y="1202095"/>
                    <a:pt x="1454269" y="1205019"/>
                    <a:pt x="1467521" y="1205836"/>
                  </a:cubicBezTo>
                  <a:cubicBezTo>
                    <a:pt x="1481202" y="1206566"/>
                    <a:pt x="1495701" y="1207297"/>
                    <a:pt x="1510372" y="1207297"/>
                  </a:cubicBezTo>
                  <a:cubicBezTo>
                    <a:pt x="1558429" y="1207297"/>
                    <a:pt x="1608380" y="1199515"/>
                    <a:pt x="1637808" y="1159314"/>
                  </a:cubicBezTo>
                  <a:cubicBezTo>
                    <a:pt x="1655748" y="1134205"/>
                    <a:pt x="1664353" y="1100367"/>
                    <a:pt x="1656996" y="1070227"/>
                  </a:cubicBezTo>
                  <a:cubicBezTo>
                    <a:pt x="1655705" y="1066959"/>
                    <a:pt x="1653597" y="1064638"/>
                    <a:pt x="1651016" y="1063219"/>
                  </a:cubicBezTo>
                  <a:cubicBezTo>
                    <a:pt x="1664740" y="1053459"/>
                    <a:pt x="1676012" y="1040603"/>
                    <a:pt x="1683757" y="1023835"/>
                  </a:cubicBezTo>
                  <a:cubicBezTo>
                    <a:pt x="1690985" y="1009302"/>
                    <a:pt x="1704924" y="948162"/>
                    <a:pt x="1692060" y="926363"/>
                  </a:cubicBezTo>
                  <a:cubicBezTo>
                    <a:pt x="1718391" y="909294"/>
                    <a:pt x="1732287" y="877735"/>
                    <a:pt x="1734653" y="846735"/>
                  </a:cubicBezTo>
                  <a:cubicBezTo>
                    <a:pt x="1735686" y="820508"/>
                    <a:pt x="1739988" y="788089"/>
                    <a:pt x="1719380" y="768698"/>
                  </a:cubicBezTo>
                  <a:cubicBezTo>
                    <a:pt x="1725963" y="760873"/>
                    <a:pt x="1732029" y="752661"/>
                    <a:pt x="1737493" y="744233"/>
                  </a:cubicBezTo>
                  <a:close/>
                  <a:moveTo>
                    <a:pt x="2092049" y="844671"/>
                  </a:moveTo>
                  <a:cubicBezTo>
                    <a:pt x="2095577" y="968929"/>
                    <a:pt x="2104182" y="1093230"/>
                    <a:pt x="2101256" y="1217573"/>
                  </a:cubicBezTo>
                  <a:cubicBezTo>
                    <a:pt x="2099966" y="1283443"/>
                    <a:pt x="2080003" y="1337703"/>
                    <a:pt x="2043734" y="1392437"/>
                  </a:cubicBezTo>
                  <a:cubicBezTo>
                    <a:pt x="2034914" y="1404476"/>
                    <a:pt x="2023169" y="1414537"/>
                    <a:pt x="2010219" y="1421932"/>
                  </a:cubicBezTo>
                  <a:cubicBezTo>
                    <a:pt x="1996709" y="1428467"/>
                    <a:pt x="1981694" y="1430445"/>
                    <a:pt x="1967195" y="1433756"/>
                  </a:cubicBezTo>
                  <a:cubicBezTo>
                    <a:pt x="1920902" y="1445408"/>
                    <a:pt x="1872931" y="1442097"/>
                    <a:pt x="1825691" y="1440635"/>
                  </a:cubicBezTo>
                  <a:cubicBezTo>
                    <a:pt x="1754272" y="1435046"/>
                    <a:pt x="1682552" y="1431692"/>
                    <a:pt x="1610531" y="1432466"/>
                  </a:cubicBezTo>
                  <a:cubicBezTo>
                    <a:pt x="1563893" y="1431262"/>
                    <a:pt x="1517127" y="1430101"/>
                    <a:pt x="1470575" y="1433369"/>
                  </a:cubicBezTo>
                  <a:cubicBezTo>
                    <a:pt x="1406427" y="1435003"/>
                    <a:pt x="1342581" y="1434874"/>
                    <a:pt x="1278562" y="1441452"/>
                  </a:cubicBezTo>
                  <a:cubicBezTo>
                    <a:pt x="1262772" y="1442828"/>
                    <a:pt x="1247068" y="1445279"/>
                    <a:pt x="1231537" y="1448374"/>
                  </a:cubicBezTo>
                  <a:cubicBezTo>
                    <a:pt x="1225772" y="1449492"/>
                    <a:pt x="1219534" y="1450352"/>
                    <a:pt x="1215188" y="1454738"/>
                  </a:cubicBezTo>
                  <a:cubicBezTo>
                    <a:pt x="1211402" y="1458908"/>
                    <a:pt x="1210585" y="1464627"/>
                    <a:pt x="1207788" y="1469485"/>
                  </a:cubicBezTo>
                  <a:cubicBezTo>
                    <a:pt x="1191568" y="1502721"/>
                    <a:pt x="1172079" y="1534882"/>
                    <a:pt x="1154439" y="1567473"/>
                  </a:cubicBezTo>
                  <a:cubicBezTo>
                    <a:pt x="1139596" y="1599160"/>
                    <a:pt x="1123505" y="1630203"/>
                    <a:pt x="1104790" y="1659913"/>
                  </a:cubicBezTo>
                  <a:cubicBezTo>
                    <a:pt x="1081944" y="1695987"/>
                    <a:pt x="1060992" y="1734210"/>
                    <a:pt x="1031435" y="1765339"/>
                  </a:cubicBezTo>
                  <a:cubicBezTo>
                    <a:pt x="1031349" y="1765253"/>
                    <a:pt x="1031306" y="1765124"/>
                    <a:pt x="1031177" y="1765038"/>
                  </a:cubicBezTo>
                  <a:cubicBezTo>
                    <a:pt x="1028638" y="1761555"/>
                    <a:pt x="1026057" y="1758073"/>
                    <a:pt x="1023476" y="1754590"/>
                  </a:cubicBezTo>
                  <a:cubicBezTo>
                    <a:pt x="984668" y="1698996"/>
                    <a:pt x="951196" y="1639705"/>
                    <a:pt x="911442" y="1584671"/>
                  </a:cubicBezTo>
                  <a:cubicBezTo>
                    <a:pt x="883735" y="1538794"/>
                    <a:pt x="855211" y="1492918"/>
                    <a:pt x="826127" y="1447816"/>
                  </a:cubicBezTo>
                  <a:cubicBezTo>
                    <a:pt x="814597" y="1428811"/>
                    <a:pt x="804744" y="1408732"/>
                    <a:pt x="791579" y="1390803"/>
                  </a:cubicBezTo>
                  <a:cubicBezTo>
                    <a:pt x="784910" y="1382806"/>
                    <a:pt x="774972" y="1382075"/>
                    <a:pt x="764905" y="1382075"/>
                  </a:cubicBezTo>
                  <a:cubicBezTo>
                    <a:pt x="763743" y="1382075"/>
                    <a:pt x="762581" y="1382118"/>
                    <a:pt x="761420" y="1382118"/>
                  </a:cubicBezTo>
                  <a:cubicBezTo>
                    <a:pt x="757160" y="1382161"/>
                    <a:pt x="752987" y="1382161"/>
                    <a:pt x="749072" y="1381731"/>
                  </a:cubicBezTo>
                  <a:cubicBezTo>
                    <a:pt x="728421" y="1381301"/>
                    <a:pt x="707812" y="1381473"/>
                    <a:pt x="687161" y="1381387"/>
                  </a:cubicBezTo>
                  <a:cubicBezTo>
                    <a:pt x="644783" y="1381430"/>
                    <a:pt x="603438" y="1378076"/>
                    <a:pt x="560629" y="1375110"/>
                  </a:cubicBezTo>
                  <a:cubicBezTo>
                    <a:pt x="517907" y="1371627"/>
                    <a:pt x="475271" y="1367714"/>
                    <a:pt x="432548" y="1364103"/>
                  </a:cubicBezTo>
                  <a:cubicBezTo>
                    <a:pt x="361560" y="1359029"/>
                    <a:pt x="289926" y="1356794"/>
                    <a:pt x="219883" y="1342605"/>
                  </a:cubicBezTo>
                  <a:cubicBezTo>
                    <a:pt x="175698" y="1332243"/>
                    <a:pt x="125361" y="1326611"/>
                    <a:pt x="86554" y="1300125"/>
                  </a:cubicBezTo>
                  <a:cubicBezTo>
                    <a:pt x="65257" y="1288086"/>
                    <a:pt x="43788" y="1274457"/>
                    <a:pt x="32215" y="1252099"/>
                  </a:cubicBezTo>
                  <a:cubicBezTo>
                    <a:pt x="7132" y="1207211"/>
                    <a:pt x="10015" y="1153080"/>
                    <a:pt x="4680" y="1103334"/>
                  </a:cubicBezTo>
                  <a:cubicBezTo>
                    <a:pt x="-956" y="1031918"/>
                    <a:pt x="33" y="958266"/>
                    <a:pt x="120" y="886420"/>
                  </a:cubicBezTo>
                  <a:cubicBezTo>
                    <a:pt x="765" y="705107"/>
                    <a:pt x="-784" y="523665"/>
                    <a:pt x="4551" y="342438"/>
                  </a:cubicBezTo>
                  <a:cubicBezTo>
                    <a:pt x="6143" y="262251"/>
                    <a:pt x="8896" y="182064"/>
                    <a:pt x="20943" y="102694"/>
                  </a:cubicBezTo>
                  <a:cubicBezTo>
                    <a:pt x="26278" y="69889"/>
                    <a:pt x="28945" y="32009"/>
                    <a:pt x="58717" y="11500"/>
                  </a:cubicBezTo>
                  <a:cubicBezTo>
                    <a:pt x="65343" y="12016"/>
                    <a:pt x="69818" y="5137"/>
                    <a:pt x="76142" y="3761"/>
                  </a:cubicBezTo>
                  <a:cubicBezTo>
                    <a:pt x="85349" y="-194"/>
                    <a:pt x="94126" y="63"/>
                    <a:pt x="104236" y="278"/>
                  </a:cubicBezTo>
                  <a:cubicBezTo>
                    <a:pt x="149669" y="-925"/>
                    <a:pt x="195102" y="2127"/>
                    <a:pt x="240535" y="2729"/>
                  </a:cubicBezTo>
                  <a:cubicBezTo>
                    <a:pt x="310663" y="4363"/>
                    <a:pt x="380834" y="4191"/>
                    <a:pt x="450919" y="5911"/>
                  </a:cubicBezTo>
                  <a:cubicBezTo>
                    <a:pt x="489124" y="8706"/>
                    <a:pt x="527286" y="14596"/>
                    <a:pt x="565620" y="16230"/>
                  </a:cubicBezTo>
                  <a:cubicBezTo>
                    <a:pt x="616302" y="18896"/>
                    <a:pt x="667026" y="18595"/>
                    <a:pt x="717751" y="18337"/>
                  </a:cubicBezTo>
                  <a:cubicBezTo>
                    <a:pt x="751008" y="18165"/>
                    <a:pt x="784308" y="17993"/>
                    <a:pt x="817565" y="18638"/>
                  </a:cubicBezTo>
                  <a:cubicBezTo>
                    <a:pt x="902709" y="19670"/>
                    <a:pt x="987637" y="26807"/>
                    <a:pt x="1072780" y="27065"/>
                  </a:cubicBezTo>
                  <a:cubicBezTo>
                    <a:pt x="1105478" y="27237"/>
                    <a:pt x="1138262" y="27151"/>
                    <a:pt x="1170960" y="27022"/>
                  </a:cubicBezTo>
                  <a:cubicBezTo>
                    <a:pt x="1235065" y="26807"/>
                    <a:pt x="1299170" y="26592"/>
                    <a:pt x="1363232" y="28785"/>
                  </a:cubicBezTo>
                  <a:cubicBezTo>
                    <a:pt x="1447558" y="33213"/>
                    <a:pt x="1532013" y="30418"/>
                    <a:pt x="1616382" y="32482"/>
                  </a:cubicBezTo>
                  <a:cubicBezTo>
                    <a:pt x="1689091" y="33514"/>
                    <a:pt x="1761887" y="34890"/>
                    <a:pt x="1834468" y="39104"/>
                  </a:cubicBezTo>
                  <a:cubicBezTo>
                    <a:pt x="1894141" y="43489"/>
                    <a:pt x="1956052" y="48993"/>
                    <a:pt x="2011337" y="74317"/>
                  </a:cubicBezTo>
                  <a:cubicBezTo>
                    <a:pt x="2049413" y="90655"/>
                    <a:pt x="2068300" y="129739"/>
                    <a:pt x="2076303" y="168349"/>
                  </a:cubicBezTo>
                  <a:cubicBezTo>
                    <a:pt x="2093770" y="230994"/>
                    <a:pt x="2086198" y="296777"/>
                    <a:pt x="2088048" y="361099"/>
                  </a:cubicBezTo>
                  <a:cubicBezTo>
                    <a:pt x="2088607" y="431483"/>
                    <a:pt x="2088134" y="501824"/>
                    <a:pt x="2089726" y="572165"/>
                  </a:cubicBezTo>
                  <a:cubicBezTo>
                    <a:pt x="2093254" y="662800"/>
                    <a:pt x="2090931" y="753778"/>
                    <a:pt x="2092049" y="8446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2" name="Google Shape;212;p1"/>
            <p:cNvSpPr/>
            <p:nvPr/>
          </p:nvSpPr>
          <p:spPr>
            <a:xfrm>
              <a:off x="8449652" y="2289066"/>
              <a:ext cx="302360" cy="492255"/>
            </a:xfrm>
            <a:custGeom>
              <a:avLst/>
              <a:gdLst/>
              <a:ahLst/>
              <a:cxnLst/>
              <a:rect l="l" t="t" r="r" b="b"/>
              <a:pathLst>
                <a:path w="302360" h="492255" extrusionOk="0">
                  <a:moveTo>
                    <a:pt x="302361" y="5050"/>
                  </a:moveTo>
                  <a:cubicBezTo>
                    <a:pt x="294143" y="29299"/>
                    <a:pt x="294444" y="56816"/>
                    <a:pt x="290787" y="82012"/>
                  </a:cubicBezTo>
                  <a:cubicBezTo>
                    <a:pt x="279946" y="156008"/>
                    <a:pt x="270523" y="230433"/>
                    <a:pt x="268932" y="305289"/>
                  </a:cubicBezTo>
                  <a:cubicBezTo>
                    <a:pt x="268846" y="348241"/>
                    <a:pt x="266006" y="390291"/>
                    <a:pt x="262865" y="432771"/>
                  </a:cubicBezTo>
                  <a:cubicBezTo>
                    <a:pt x="260198" y="437028"/>
                    <a:pt x="259811" y="442660"/>
                    <a:pt x="261790" y="447304"/>
                  </a:cubicBezTo>
                  <a:cubicBezTo>
                    <a:pt x="261704" y="448422"/>
                    <a:pt x="261618" y="449539"/>
                    <a:pt x="261531" y="450614"/>
                  </a:cubicBezTo>
                  <a:cubicBezTo>
                    <a:pt x="260499" y="452291"/>
                    <a:pt x="259854" y="454140"/>
                    <a:pt x="259595" y="456118"/>
                  </a:cubicBezTo>
                  <a:cubicBezTo>
                    <a:pt x="258219" y="470435"/>
                    <a:pt x="257616" y="489482"/>
                    <a:pt x="239245" y="490299"/>
                  </a:cubicBezTo>
                  <a:cubicBezTo>
                    <a:pt x="221003" y="492836"/>
                    <a:pt x="202503" y="492363"/>
                    <a:pt x="184089" y="491847"/>
                  </a:cubicBezTo>
                  <a:cubicBezTo>
                    <a:pt x="176345" y="491632"/>
                    <a:pt x="168601" y="491417"/>
                    <a:pt x="160900" y="491460"/>
                  </a:cubicBezTo>
                  <a:cubicBezTo>
                    <a:pt x="152166" y="491331"/>
                    <a:pt x="143432" y="491374"/>
                    <a:pt x="134741" y="491417"/>
                  </a:cubicBezTo>
                  <a:cubicBezTo>
                    <a:pt x="109917" y="491546"/>
                    <a:pt x="85092" y="491718"/>
                    <a:pt x="60526" y="488236"/>
                  </a:cubicBezTo>
                  <a:cubicBezTo>
                    <a:pt x="44091" y="485312"/>
                    <a:pt x="26150" y="484323"/>
                    <a:pt x="13071" y="472757"/>
                  </a:cubicBezTo>
                  <a:cubicBezTo>
                    <a:pt x="7005" y="466867"/>
                    <a:pt x="4036" y="458569"/>
                    <a:pt x="3778" y="450227"/>
                  </a:cubicBezTo>
                  <a:cubicBezTo>
                    <a:pt x="3434" y="432513"/>
                    <a:pt x="3692" y="414756"/>
                    <a:pt x="3821" y="396999"/>
                  </a:cubicBezTo>
                  <a:cubicBezTo>
                    <a:pt x="6144" y="351380"/>
                    <a:pt x="6015" y="305676"/>
                    <a:pt x="5026" y="259928"/>
                  </a:cubicBezTo>
                  <a:cubicBezTo>
                    <a:pt x="1067" y="213880"/>
                    <a:pt x="-2547" y="170583"/>
                    <a:pt x="2401" y="123116"/>
                  </a:cubicBezTo>
                  <a:cubicBezTo>
                    <a:pt x="6661" y="100027"/>
                    <a:pt x="-524" y="57676"/>
                    <a:pt x="7951" y="29858"/>
                  </a:cubicBezTo>
                  <a:cubicBezTo>
                    <a:pt x="9027" y="29342"/>
                    <a:pt x="9887" y="28439"/>
                    <a:pt x="10447" y="27321"/>
                  </a:cubicBezTo>
                  <a:cubicBezTo>
                    <a:pt x="12297" y="30073"/>
                    <a:pt x="16255" y="30632"/>
                    <a:pt x="18836" y="28654"/>
                  </a:cubicBezTo>
                  <a:cubicBezTo>
                    <a:pt x="24429" y="24140"/>
                    <a:pt x="29979" y="19539"/>
                    <a:pt x="35744" y="15240"/>
                  </a:cubicBezTo>
                  <a:cubicBezTo>
                    <a:pt x="36648" y="15326"/>
                    <a:pt x="37508" y="15369"/>
                    <a:pt x="38412" y="15369"/>
                  </a:cubicBezTo>
                  <a:cubicBezTo>
                    <a:pt x="43144" y="15369"/>
                    <a:pt x="48092" y="14509"/>
                    <a:pt x="53040" y="13649"/>
                  </a:cubicBezTo>
                  <a:cubicBezTo>
                    <a:pt x="58504" y="12703"/>
                    <a:pt x="63882" y="11757"/>
                    <a:pt x="69088" y="12015"/>
                  </a:cubicBezTo>
                  <a:cubicBezTo>
                    <a:pt x="109530" y="7930"/>
                    <a:pt x="150316" y="6425"/>
                    <a:pt x="190930" y="4061"/>
                  </a:cubicBezTo>
                  <a:cubicBezTo>
                    <a:pt x="213345" y="3373"/>
                    <a:pt x="235631" y="19"/>
                    <a:pt x="258090" y="105"/>
                  </a:cubicBezTo>
                  <a:cubicBezTo>
                    <a:pt x="261833" y="234"/>
                    <a:pt x="265705" y="148"/>
                    <a:pt x="269620" y="105"/>
                  </a:cubicBezTo>
                  <a:cubicBezTo>
                    <a:pt x="281021" y="-153"/>
                    <a:pt x="292723" y="-368"/>
                    <a:pt x="302361" y="505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3" name="Google Shape;213;p1"/>
            <p:cNvSpPr/>
            <p:nvPr/>
          </p:nvSpPr>
          <p:spPr>
            <a:xfrm>
              <a:off x="8743495" y="1876077"/>
              <a:ext cx="1073816" cy="981737"/>
            </a:xfrm>
            <a:custGeom>
              <a:avLst/>
              <a:gdLst/>
              <a:ahLst/>
              <a:cxnLst/>
              <a:rect l="l" t="t" r="r" b="b"/>
              <a:pathLst>
                <a:path w="1073816" h="981737" extrusionOk="0">
                  <a:moveTo>
                    <a:pt x="1065347" y="415071"/>
                  </a:moveTo>
                  <a:cubicBezTo>
                    <a:pt x="1084191" y="482747"/>
                    <a:pt x="1074210" y="550680"/>
                    <a:pt x="1008642" y="587613"/>
                  </a:cubicBezTo>
                  <a:cubicBezTo>
                    <a:pt x="974309" y="600426"/>
                    <a:pt x="938600" y="599480"/>
                    <a:pt x="901126" y="599609"/>
                  </a:cubicBezTo>
                  <a:cubicBezTo>
                    <a:pt x="834526" y="598104"/>
                    <a:pt x="766506" y="601716"/>
                    <a:pt x="701325" y="585549"/>
                  </a:cubicBezTo>
                  <a:cubicBezTo>
                    <a:pt x="677447" y="566201"/>
                    <a:pt x="675425" y="502095"/>
                    <a:pt x="688634" y="475824"/>
                  </a:cubicBezTo>
                  <a:cubicBezTo>
                    <a:pt x="698744" y="448737"/>
                    <a:pt x="726666" y="451016"/>
                    <a:pt x="752308" y="453252"/>
                  </a:cubicBezTo>
                  <a:cubicBezTo>
                    <a:pt x="759536" y="453897"/>
                    <a:pt x="766549" y="454541"/>
                    <a:pt x="773002" y="454541"/>
                  </a:cubicBezTo>
                  <a:cubicBezTo>
                    <a:pt x="801140" y="456046"/>
                    <a:pt x="829363" y="456175"/>
                    <a:pt x="857587" y="455616"/>
                  </a:cubicBezTo>
                  <a:cubicBezTo>
                    <a:pt x="892393" y="454670"/>
                    <a:pt x="927457" y="455272"/>
                    <a:pt x="962091" y="452693"/>
                  </a:cubicBezTo>
                  <a:cubicBezTo>
                    <a:pt x="975342" y="449597"/>
                    <a:pt x="976547" y="429647"/>
                    <a:pt x="963941" y="424874"/>
                  </a:cubicBezTo>
                  <a:cubicBezTo>
                    <a:pt x="954777" y="422123"/>
                    <a:pt x="945139" y="422510"/>
                    <a:pt x="935545" y="422897"/>
                  </a:cubicBezTo>
                  <a:cubicBezTo>
                    <a:pt x="930942" y="423069"/>
                    <a:pt x="926381" y="423241"/>
                    <a:pt x="921864" y="423112"/>
                  </a:cubicBezTo>
                  <a:cubicBezTo>
                    <a:pt x="886972" y="424530"/>
                    <a:pt x="851994" y="425003"/>
                    <a:pt x="817059" y="424874"/>
                  </a:cubicBezTo>
                  <a:cubicBezTo>
                    <a:pt x="802172" y="425605"/>
                    <a:pt x="787071" y="424401"/>
                    <a:pt x="771927" y="423198"/>
                  </a:cubicBezTo>
                  <a:cubicBezTo>
                    <a:pt x="745683" y="421091"/>
                    <a:pt x="719438" y="419027"/>
                    <a:pt x="694442" y="427196"/>
                  </a:cubicBezTo>
                  <a:cubicBezTo>
                    <a:pt x="643760" y="451102"/>
                    <a:pt x="644793" y="520153"/>
                    <a:pt x="655893" y="567233"/>
                  </a:cubicBezTo>
                  <a:cubicBezTo>
                    <a:pt x="658990" y="579401"/>
                    <a:pt x="663293" y="589032"/>
                    <a:pt x="668972" y="596642"/>
                  </a:cubicBezTo>
                  <a:cubicBezTo>
                    <a:pt x="660711" y="598964"/>
                    <a:pt x="653053" y="603995"/>
                    <a:pt x="649138" y="610229"/>
                  </a:cubicBezTo>
                  <a:cubicBezTo>
                    <a:pt x="635069" y="633404"/>
                    <a:pt x="635586" y="662082"/>
                    <a:pt x="631326" y="688180"/>
                  </a:cubicBezTo>
                  <a:cubicBezTo>
                    <a:pt x="627411" y="712258"/>
                    <a:pt x="635715" y="732552"/>
                    <a:pt x="650515" y="747514"/>
                  </a:cubicBezTo>
                  <a:cubicBezTo>
                    <a:pt x="647761" y="749965"/>
                    <a:pt x="645266" y="752932"/>
                    <a:pt x="643115" y="756371"/>
                  </a:cubicBezTo>
                  <a:cubicBezTo>
                    <a:pt x="622291" y="786038"/>
                    <a:pt x="620657" y="829980"/>
                    <a:pt x="641996" y="859819"/>
                  </a:cubicBezTo>
                  <a:cubicBezTo>
                    <a:pt x="653741" y="874223"/>
                    <a:pt x="672156" y="880500"/>
                    <a:pt x="689365" y="885874"/>
                  </a:cubicBezTo>
                  <a:cubicBezTo>
                    <a:pt x="689021" y="885961"/>
                    <a:pt x="688634" y="886047"/>
                    <a:pt x="688289" y="886175"/>
                  </a:cubicBezTo>
                  <a:cubicBezTo>
                    <a:pt x="662949" y="897612"/>
                    <a:pt x="655979" y="945983"/>
                    <a:pt x="668154" y="968899"/>
                  </a:cubicBezTo>
                  <a:cubicBezTo>
                    <a:pt x="670994" y="973242"/>
                    <a:pt x="674264" y="977025"/>
                    <a:pt x="677792" y="980336"/>
                  </a:cubicBezTo>
                  <a:cubicBezTo>
                    <a:pt x="644534" y="978186"/>
                    <a:pt x="611019" y="979304"/>
                    <a:pt x="577590" y="980422"/>
                  </a:cubicBezTo>
                  <a:cubicBezTo>
                    <a:pt x="555691" y="981153"/>
                    <a:pt x="533835" y="981884"/>
                    <a:pt x="512065" y="981712"/>
                  </a:cubicBezTo>
                  <a:cubicBezTo>
                    <a:pt x="458716" y="982013"/>
                    <a:pt x="405238" y="978014"/>
                    <a:pt x="352835" y="967910"/>
                  </a:cubicBezTo>
                  <a:cubicBezTo>
                    <a:pt x="352534" y="967867"/>
                    <a:pt x="352233" y="967781"/>
                    <a:pt x="351932" y="967738"/>
                  </a:cubicBezTo>
                  <a:cubicBezTo>
                    <a:pt x="351760" y="967695"/>
                    <a:pt x="351588" y="967652"/>
                    <a:pt x="351416" y="967652"/>
                  </a:cubicBezTo>
                  <a:cubicBezTo>
                    <a:pt x="298884" y="957935"/>
                    <a:pt x="249665" y="934159"/>
                    <a:pt x="203329" y="906340"/>
                  </a:cubicBezTo>
                  <a:cubicBezTo>
                    <a:pt x="173169" y="882779"/>
                    <a:pt x="142451" y="858744"/>
                    <a:pt x="107473" y="842664"/>
                  </a:cubicBezTo>
                  <a:cubicBezTo>
                    <a:pt x="94006" y="838278"/>
                    <a:pt x="78045" y="828346"/>
                    <a:pt x="63933" y="833979"/>
                  </a:cubicBezTo>
                  <a:cubicBezTo>
                    <a:pt x="59028" y="836687"/>
                    <a:pt x="56705" y="841460"/>
                    <a:pt x="56533" y="846361"/>
                  </a:cubicBezTo>
                  <a:cubicBezTo>
                    <a:pt x="37732" y="843567"/>
                    <a:pt x="18930" y="841546"/>
                    <a:pt x="0" y="840170"/>
                  </a:cubicBezTo>
                  <a:cubicBezTo>
                    <a:pt x="2926" y="796701"/>
                    <a:pt x="4948" y="753190"/>
                    <a:pt x="4388" y="709635"/>
                  </a:cubicBezTo>
                  <a:cubicBezTo>
                    <a:pt x="6152" y="629663"/>
                    <a:pt x="14499" y="550121"/>
                    <a:pt x="17726" y="470278"/>
                  </a:cubicBezTo>
                  <a:cubicBezTo>
                    <a:pt x="17941" y="470321"/>
                    <a:pt x="18156" y="470321"/>
                    <a:pt x="18371" y="470321"/>
                  </a:cubicBezTo>
                  <a:cubicBezTo>
                    <a:pt x="18500" y="470321"/>
                    <a:pt x="18629" y="470321"/>
                    <a:pt x="18715" y="470321"/>
                  </a:cubicBezTo>
                  <a:cubicBezTo>
                    <a:pt x="36140" y="469805"/>
                    <a:pt x="53607" y="468945"/>
                    <a:pt x="70989" y="467397"/>
                  </a:cubicBezTo>
                  <a:cubicBezTo>
                    <a:pt x="111818" y="461765"/>
                    <a:pt x="156347" y="456132"/>
                    <a:pt x="194294" y="438246"/>
                  </a:cubicBezTo>
                  <a:cubicBezTo>
                    <a:pt x="187754" y="446759"/>
                    <a:pt x="181172" y="455229"/>
                    <a:pt x="174546" y="463571"/>
                  </a:cubicBezTo>
                  <a:cubicBezTo>
                    <a:pt x="163360" y="479608"/>
                    <a:pt x="147140" y="497064"/>
                    <a:pt x="149162" y="517874"/>
                  </a:cubicBezTo>
                  <a:cubicBezTo>
                    <a:pt x="149937" y="520927"/>
                    <a:pt x="154196" y="521787"/>
                    <a:pt x="156089" y="519250"/>
                  </a:cubicBezTo>
                  <a:cubicBezTo>
                    <a:pt x="178074" y="486358"/>
                    <a:pt x="207115" y="458024"/>
                    <a:pt x="233101" y="428099"/>
                  </a:cubicBezTo>
                  <a:cubicBezTo>
                    <a:pt x="266057" y="385748"/>
                    <a:pt x="313899" y="360338"/>
                    <a:pt x="352018" y="323619"/>
                  </a:cubicBezTo>
                  <a:cubicBezTo>
                    <a:pt x="395300" y="274045"/>
                    <a:pt x="438237" y="222838"/>
                    <a:pt x="468525" y="164019"/>
                  </a:cubicBezTo>
                  <a:cubicBezTo>
                    <a:pt x="492963" y="113843"/>
                    <a:pt x="509957" y="60486"/>
                    <a:pt x="531942" y="9235"/>
                  </a:cubicBezTo>
                  <a:cubicBezTo>
                    <a:pt x="558402" y="-1385"/>
                    <a:pt x="587528" y="-396"/>
                    <a:pt x="616311" y="550"/>
                  </a:cubicBezTo>
                  <a:cubicBezTo>
                    <a:pt x="629132" y="980"/>
                    <a:pt x="641953" y="1410"/>
                    <a:pt x="654430" y="851"/>
                  </a:cubicBezTo>
                  <a:cubicBezTo>
                    <a:pt x="677060" y="84348"/>
                    <a:pt x="608481" y="174123"/>
                    <a:pt x="578967" y="250011"/>
                  </a:cubicBezTo>
                  <a:cubicBezTo>
                    <a:pt x="568211" y="280495"/>
                    <a:pt x="559133" y="312570"/>
                    <a:pt x="558057" y="344988"/>
                  </a:cubicBezTo>
                  <a:cubicBezTo>
                    <a:pt x="558746" y="386952"/>
                    <a:pt x="556207" y="428228"/>
                    <a:pt x="546914" y="469547"/>
                  </a:cubicBezTo>
                  <a:cubicBezTo>
                    <a:pt x="534308" y="546724"/>
                    <a:pt x="509398" y="579616"/>
                    <a:pt x="458458" y="637230"/>
                  </a:cubicBezTo>
                  <a:cubicBezTo>
                    <a:pt x="450757" y="645829"/>
                    <a:pt x="439054" y="654214"/>
                    <a:pt x="429374" y="661050"/>
                  </a:cubicBezTo>
                  <a:cubicBezTo>
                    <a:pt x="420253" y="665479"/>
                    <a:pt x="413541" y="675282"/>
                    <a:pt x="419264" y="685170"/>
                  </a:cubicBezTo>
                  <a:cubicBezTo>
                    <a:pt x="422060" y="689986"/>
                    <a:pt x="427481" y="692867"/>
                    <a:pt x="432859" y="692867"/>
                  </a:cubicBezTo>
                  <a:cubicBezTo>
                    <a:pt x="435483" y="692867"/>
                    <a:pt x="438108" y="692179"/>
                    <a:pt x="440431" y="690717"/>
                  </a:cubicBezTo>
                  <a:cubicBezTo>
                    <a:pt x="459749" y="678678"/>
                    <a:pt x="477560" y="664189"/>
                    <a:pt x="491586" y="646130"/>
                  </a:cubicBezTo>
                  <a:cubicBezTo>
                    <a:pt x="521875" y="610358"/>
                    <a:pt x="553325" y="573511"/>
                    <a:pt x="565242" y="527075"/>
                  </a:cubicBezTo>
                  <a:cubicBezTo>
                    <a:pt x="574621" y="490615"/>
                    <a:pt x="582538" y="453639"/>
                    <a:pt x="586754" y="416146"/>
                  </a:cubicBezTo>
                  <a:cubicBezTo>
                    <a:pt x="591142" y="383986"/>
                    <a:pt x="585893" y="351223"/>
                    <a:pt x="591530" y="319191"/>
                  </a:cubicBezTo>
                  <a:cubicBezTo>
                    <a:pt x="591659" y="318417"/>
                    <a:pt x="591831" y="317643"/>
                    <a:pt x="592003" y="316869"/>
                  </a:cubicBezTo>
                  <a:cubicBezTo>
                    <a:pt x="622334" y="343484"/>
                    <a:pt x="694829" y="345805"/>
                    <a:pt x="726021" y="347826"/>
                  </a:cubicBezTo>
                  <a:cubicBezTo>
                    <a:pt x="786297" y="352341"/>
                    <a:pt x="846788" y="352728"/>
                    <a:pt x="907064" y="356425"/>
                  </a:cubicBezTo>
                  <a:cubicBezTo>
                    <a:pt x="949399" y="358532"/>
                    <a:pt x="993240" y="355307"/>
                    <a:pt x="1033553" y="372678"/>
                  </a:cubicBezTo>
                  <a:cubicBezTo>
                    <a:pt x="1049600" y="381320"/>
                    <a:pt x="1058420" y="399120"/>
                    <a:pt x="1065347" y="41507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4" name="Google Shape;214;p1"/>
            <p:cNvSpPr/>
            <p:nvPr/>
          </p:nvSpPr>
          <p:spPr>
            <a:xfrm>
              <a:off x="9396889" y="2475213"/>
              <a:ext cx="401321" cy="148111"/>
            </a:xfrm>
            <a:custGeom>
              <a:avLst/>
              <a:gdLst/>
              <a:ahLst/>
              <a:cxnLst/>
              <a:rect l="l" t="t" r="r" b="b"/>
              <a:pathLst>
                <a:path w="401321" h="148111" extrusionOk="0">
                  <a:moveTo>
                    <a:pt x="395518" y="1763"/>
                  </a:moveTo>
                  <a:cubicBezTo>
                    <a:pt x="405241" y="20552"/>
                    <a:pt x="400250" y="44587"/>
                    <a:pt x="398271" y="65010"/>
                  </a:cubicBezTo>
                  <a:cubicBezTo>
                    <a:pt x="385751" y="138059"/>
                    <a:pt x="286883" y="131223"/>
                    <a:pt x="230049" y="140639"/>
                  </a:cubicBezTo>
                  <a:cubicBezTo>
                    <a:pt x="170333" y="144767"/>
                    <a:pt x="110917" y="152850"/>
                    <a:pt x="50814" y="144423"/>
                  </a:cubicBezTo>
                  <a:cubicBezTo>
                    <a:pt x="12781" y="137457"/>
                    <a:pt x="-3697" y="107489"/>
                    <a:pt x="691" y="70728"/>
                  </a:cubicBezTo>
                  <a:cubicBezTo>
                    <a:pt x="820" y="48714"/>
                    <a:pt x="519" y="11394"/>
                    <a:pt x="23580" y="6062"/>
                  </a:cubicBezTo>
                  <a:cubicBezTo>
                    <a:pt x="35411" y="16381"/>
                    <a:pt x="51459" y="21111"/>
                    <a:pt x="72239" y="22874"/>
                  </a:cubicBezTo>
                  <a:cubicBezTo>
                    <a:pt x="129590" y="32032"/>
                    <a:pt x="187671" y="30355"/>
                    <a:pt x="245538" y="31430"/>
                  </a:cubicBezTo>
                  <a:cubicBezTo>
                    <a:pt x="249367" y="31430"/>
                    <a:pt x="253239" y="31473"/>
                    <a:pt x="257068" y="31473"/>
                  </a:cubicBezTo>
                  <a:cubicBezTo>
                    <a:pt x="293595" y="31473"/>
                    <a:pt x="330896" y="30527"/>
                    <a:pt x="365444" y="17929"/>
                  </a:cubicBezTo>
                  <a:cubicBezTo>
                    <a:pt x="375426" y="13114"/>
                    <a:pt x="384676" y="7008"/>
                    <a:pt x="393194" y="0"/>
                  </a:cubicBezTo>
                  <a:cubicBezTo>
                    <a:pt x="393926" y="559"/>
                    <a:pt x="394700" y="1161"/>
                    <a:pt x="395518" y="176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5" name="Google Shape;215;p1"/>
            <p:cNvSpPr/>
            <p:nvPr/>
          </p:nvSpPr>
          <p:spPr>
            <a:xfrm>
              <a:off x="9392356" y="2623893"/>
              <a:ext cx="366576" cy="123649"/>
            </a:xfrm>
            <a:custGeom>
              <a:avLst/>
              <a:gdLst/>
              <a:ahLst/>
              <a:cxnLst/>
              <a:rect l="l" t="t" r="r" b="b"/>
              <a:pathLst>
                <a:path w="366576" h="123649" extrusionOk="0">
                  <a:moveTo>
                    <a:pt x="366492" y="11093"/>
                  </a:moveTo>
                  <a:cubicBezTo>
                    <a:pt x="367223" y="33537"/>
                    <a:pt x="363222" y="56410"/>
                    <a:pt x="353757" y="76833"/>
                  </a:cubicBezTo>
                  <a:cubicBezTo>
                    <a:pt x="323469" y="127869"/>
                    <a:pt x="238368" y="122366"/>
                    <a:pt x="186353" y="123226"/>
                  </a:cubicBezTo>
                  <a:cubicBezTo>
                    <a:pt x="151246" y="124043"/>
                    <a:pt x="116440" y="124301"/>
                    <a:pt x="81634" y="118023"/>
                  </a:cubicBezTo>
                  <a:cubicBezTo>
                    <a:pt x="58487" y="110929"/>
                    <a:pt x="29919" y="109381"/>
                    <a:pt x="12624" y="90979"/>
                  </a:cubicBezTo>
                  <a:cubicBezTo>
                    <a:pt x="-1445" y="66901"/>
                    <a:pt x="-6780" y="31559"/>
                    <a:pt x="12667" y="9115"/>
                  </a:cubicBezTo>
                  <a:cubicBezTo>
                    <a:pt x="29661" y="21369"/>
                    <a:pt x="51560" y="28334"/>
                    <a:pt x="72943" y="28635"/>
                  </a:cubicBezTo>
                  <a:cubicBezTo>
                    <a:pt x="86323" y="29409"/>
                    <a:pt x="99747" y="29753"/>
                    <a:pt x="113170" y="29753"/>
                  </a:cubicBezTo>
                  <a:cubicBezTo>
                    <a:pt x="160797" y="29753"/>
                    <a:pt x="208510" y="25410"/>
                    <a:pt x="255707" y="20466"/>
                  </a:cubicBezTo>
                  <a:cubicBezTo>
                    <a:pt x="292664" y="16940"/>
                    <a:pt x="330869" y="13501"/>
                    <a:pt x="365718" y="0"/>
                  </a:cubicBezTo>
                  <a:cubicBezTo>
                    <a:pt x="365890" y="3827"/>
                    <a:pt x="366320" y="7696"/>
                    <a:pt x="366492" y="1109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16" name="Google Shape;216;p1"/>
            <p:cNvSpPr/>
            <p:nvPr/>
          </p:nvSpPr>
          <p:spPr>
            <a:xfrm>
              <a:off x="9424966" y="2760318"/>
              <a:ext cx="296869" cy="101183"/>
            </a:xfrm>
            <a:custGeom>
              <a:avLst/>
              <a:gdLst/>
              <a:ahLst/>
              <a:cxnLst/>
              <a:rect l="l" t="t" r="r" b="b"/>
              <a:pathLst>
                <a:path w="296869" h="101183" extrusionOk="0">
                  <a:moveTo>
                    <a:pt x="296409" y="172"/>
                  </a:moveTo>
                  <a:cubicBezTo>
                    <a:pt x="304842" y="108177"/>
                    <a:pt x="195648" y="106887"/>
                    <a:pt x="116872" y="96869"/>
                  </a:cubicBezTo>
                  <a:cubicBezTo>
                    <a:pt x="81292" y="84659"/>
                    <a:pt x="2731" y="101040"/>
                    <a:pt x="21" y="47725"/>
                  </a:cubicBezTo>
                  <a:cubicBezTo>
                    <a:pt x="-65" y="34826"/>
                    <a:pt x="-410" y="18273"/>
                    <a:pt x="11981" y="10577"/>
                  </a:cubicBezTo>
                  <a:cubicBezTo>
                    <a:pt x="12153" y="10491"/>
                    <a:pt x="13831" y="9545"/>
                    <a:pt x="14218" y="10276"/>
                  </a:cubicBezTo>
                  <a:cubicBezTo>
                    <a:pt x="18564" y="13329"/>
                    <a:pt x="19897" y="8427"/>
                    <a:pt x="18435" y="4902"/>
                  </a:cubicBezTo>
                  <a:cubicBezTo>
                    <a:pt x="44765" y="12684"/>
                    <a:pt x="71999" y="16424"/>
                    <a:pt x="99491" y="17413"/>
                  </a:cubicBezTo>
                  <a:cubicBezTo>
                    <a:pt x="112613" y="17069"/>
                    <a:pt x="127284" y="17327"/>
                    <a:pt x="142729" y="17585"/>
                  </a:cubicBezTo>
                  <a:cubicBezTo>
                    <a:pt x="152926" y="17757"/>
                    <a:pt x="163510" y="17929"/>
                    <a:pt x="174223" y="17929"/>
                  </a:cubicBezTo>
                  <a:cubicBezTo>
                    <a:pt x="216386" y="17929"/>
                    <a:pt x="261087" y="15349"/>
                    <a:pt x="296409" y="0"/>
                  </a:cubicBezTo>
                  <a:cubicBezTo>
                    <a:pt x="296409" y="86"/>
                    <a:pt x="296409" y="129"/>
                    <a:pt x="296409" y="17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17" name="Google Shape;217;p1"/>
          <p:cNvSpPr/>
          <p:nvPr/>
        </p:nvSpPr>
        <p:spPr>
          <a:xfrm>
            <a:off x="7904280" y="3266085"/>
            <a:ext cx="618345" cy="1052328"/>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218" name="Google Shape;218;p1"/>
          <p:cNvGrpSpPr/>
          <p:nvPr/>
        </p:nvGrpSpPr>
        <p:grpSpPr>
          <a:xfrm>
            <a:off x="7904280" y="3266085"/>
            <a:ext cx="618345" cy="1052328"/>
            <a:chOff x="15808561" y="6532169"/>
            <a:chExt cx="1236690" cy="2104656"/>
          </a:xfrm>
        </p:grpSpPr>
        <p:sp>
          <p:nvSpPr>
            <p:cNvPr id="219" name="Google Shape;219;p1"/>
            <p:cNvSpPr/>
            <p:nvPr/>
          </p:nvSpPr>
          <p:spPr>
            <a:xfrm>
              <a:off x="15808561" y="6532169"/>
              <a:ext cx="1236690" cy="2104656"/>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moveTo>
                    <a:pt x="1025931" y="1103219"/>
                  </a:moveTo>
                  <a:cubicBezTo>
                    <a:pt x="976701" y="1093958"/>
                    <a:pt x="926462" y="1088528"/>
                    <a:pt x="876686" y="1082677"/>
                  </a:cubicBezTo>
                  <a:cubicBezTo>
                    <a:pt x="806813" y="1073206"/>
                    <a:pt x="735890" y="1060662"/>
                    <a:pt x="665177" y="1056243"/>
                  </a:cubicBezTo>
                  <a:cubicBezTo>
                    <a:pt x="664042" y="1056285"/>
                    <a:pt x="662276" y="1056074"/>
                    <a:pt x="660216" y="1055780"/>
                  </a:cubicBezTo>
                  <a:cubicBezTo>
                    <a:pt x="657147" y="1053380"/>
                    <a:pt x="652607" y="1053128"/>
                    <a:pt x="648949" y="1052076"/>
                  </a:cubicBezTo>
                  <a:cubicBezTo>
                    <a:pt x="639910" y="1050813"/>
                    <a:pt x="630451" y="1048961"/>
                    <a:pt x="621412" y="1049466"/>
                  </a:cubicBezTo>
                  <a:cubicBezTo>
                    <a:pt x="619605" y="1050055"/>
                    <a:pt x="618385" y="1051528"/>
                    <a:pt x="617881" y="1053254"/>
                  </a:cubicBezTo>
                  <a:cubicBezTo>
                    <a:pt x="615358" y="1052412"/>
                    <a:pt x="613046" y="1053128"/>
                    <a:pt x="612374" y="1057295"/>
                  </a:cubicBezTo>
                  <a:cubicBezTo>
                    <a:pt x="616620" y="1082972"/>
                    <a:pt x="632007" y="1105744"/>
                    <a:pt x="641592" y="1129822"/>
                  </a:cubicBezTo>
                  <a:cubicBezTo>
                    <a:pt x="659375" y="1169052"/>
                    <a:pt x="682204" y="1205421"/>
                    <a:pt x="705537" y="1241452"/>
                  </a:cubicBezTo>
                  <a:cubicBezTo>
                    <a:pt x="711170" y="1253954"/>
                    <a:pt x="716846" y="1266498"/>
                    <a:pt x="722731" y="1278410"/>
                  </a:cubicBezTo>
                  <a:cubicBezTo>
                    <a:pt x="756070" y="1346769"/>
                    <a:pt x="790712" y="1413950"/>
                    <a:pt x="823125" y="1483235"/>
                  </a:cubicBezTo>
                  <a:cubicBezTo>
                    <a:pt x="845155" y="1541029"/>
                    <a:pt x="872986" y="1596382"/>
                    <a:pt x="893502" y="1654765"/>
                  </a:cubicBezTo>
                  <a:cubicBezTo>
                    <a:pt x="917339" y="1708265"/>
                    <a:pt x="940336" y="1762018"/>
                    <a:pt x="959254" y="1817539"/>
                  </a:cubicBezTo>
                  <a:cubicBezTo>
                    <a:pt x="972918" y="1852687"/>
                    <a:pt x="985614" y="1888171"/>
                    <a:pt x="996713" y="1924161"/>
                  </a:cubicBezTo>
                  <a:cubicBezTo>
                    <a:pt x="1002767" y="1944408"/>
                    <a:pt x="1011343" y="1964612"/>
                    <a:pt x="1012688" y="1985869"/>
                  </a:cubicBezTo>
                  <a:cubicBezTo>
                    <a:pt x="975314" y="2005022"/>
                    <a:pt x="937645" y="2023458"/>
                    <a:pt x="899766" y="2041685"/>
                  </a:cubicBezTo>
                  <a:cubicBezTo>
                    <a:pt x="868908" y="2053681"/>
                    <a:pt x="838639" y="2081926"/>
                    <a:pt x="803913" y="2081463"/>
                  </a:cubicBezTo>
                  <a:cubicBezTo>
                    <a:pt x="765487" y="1979092"/>
                    <a:pt x="727692" y="1876301"/>
                    <a:pt x="677705" y="1778855"/>
                  </a:cubicBezTo>
                  <a:cubicBezTo>
                    <a:pt x="643736" y="1706666"/>
                    <a:pt x="615947" y="1631656"/>
                    <a:pt x="580044" y="1560350"/>
                  </a:cubicBezTo>
                  <a:cubicBezTo>
                    <a:pt x="514880" y="1447667"/>
                    <a:pt x="480281" y="1316420"/>
                    <a:pt x="395694" y="1215734"/>
                  </a:cubicBezTo>
                  <a:cubicBezTo>
                    <a:pt x="394475" y="1209546"/>
                    <a:pt x="388085" y="1204453"/>
                    <a:pt x="381316" y="1206473"/>
                  </a:cubicBezTo>
                  <a:cubicBezTo>
                    <a:pt x="378373" y="1207273"/>
                    <a:pt x="376019" y="1209209"/>
                    <a:pt x="374421" y="1211777"/>
                  </a:cubicBezTo>
                  <a:cubicBezTo>
                    <a:pt x="368704" y="1220911"/>
                    <a:pt x="362902" y="1230003"/>
                    <a:pt x="357437" y="1239264"/>
                  </a:cubicBezTo>
                  <a:cubicBezTo>
                    <a:pt x="331161" y="1284766"/>
                    <a:pt x="308122" y="1331995"/>
                    <a:pt x="279661" y="1376235"/>
                  </a:cubicBezTo>
                  <a:cubicBezTo>
                    <a:pt x="252040" y="1419506"/>
                    <a:pt x="224082" y="1462736"/>
                    <a:pt x="197050" y="1506555"/>
                  </a:cubicBezTo>
                  <a:cubicBezTo>
                    <a:pt x="181999" y="1528191"/>
                    <a:pt x="162660" y="1549364"/>
                    <a:pt x="147063" y="1570999"/>
                  </a:cubicBezTo>
                  <a:cubicBezTo>
                    <a:pt x="128691" y="1594656"/>
                    <a:pt x="114187" y="1621006"/>
                    <a:pt x="96950" y="1645420"/>
                  </a:cubicBezTo>
                  <a:cubicBezTo>
                    <a:pt x="83203" y="1415760"/>
                    <a:pt x="69876" y="1185679"/>
                    <a:pt x="47846" y="956566"/>
                  </a:cubicBezTo>
                  <a:cubicBezTo>
                    <a:pt x="43348" y="874358"/>
                    <a:pt x="37967" y="790761"/>
                    <a:pt x="31198" y="708511"/>
                  </a:cubicBezTo>
                  <a:cubicBezTo>
                    <a:pt x="29264" y="666881"/>
                    <a:pt x="27078" y="625251"/>
                    <a:pt x="25018" y="583621"/>
                  </a:cubicBezTo>
                  <a:cubicBezTo>
                    <a:pt x="25649" y="567668"/>
                    <a:pt x="26321" y="551757"/>
                    <a:pt x="26531" y="535803"/>
                  </a:cubicBezTo>
                  <a:cubicBezTo>
                    <a:pt x="26279" y="438147"/>
                    <a:pt x="27877" y="340491"/>
                    <a:pt x="29474" y="242793"/>
                  </a:cubicBezTo>
                  <a:cubicBezTo>
                    <a:pt x="29348" y="199648"/>
                    <a:pt x="29600" y="156544"/>
                    <a:pt x="33132" y="113483"/>
                  </a:cubicBezTo>
                  <a:cubicBezTo>
                    <a:pt x="35318" y="91047"/>
                    <a:pt x="34393" y="68317"/>
                    <a:pt x="35150" y="45797"/>
                  </a:cubicBezTo>
                  <a:cubicBezTo>
                    <a:pt x="34856" y="45082"/>
                    <a:pt x="34561" y="44366"/>
                    <a:pt x="34267" y="43693"/>
                  </a:cubicBezTo>
                  <a:lnTo>
                    <a:pt x="34267" y="43693"/>
                  </a:lnTo>
                  <a:cubicBezTo>
                    <a:pt x="34225" y="43608"/>
                    <a:pt x="34225" y="43566"/>
                    <a:pt x="34183" y="43482"/>
                  </a:cubicBezTo>
                  <a:cubicBezTo>
                    <a:pt x="32417" y="39189"/>
                    <a:pt x="30609" y="34895"/>
                    <a:pt x="28676" y="30644"/>
                  </a:cubicBezTo>
                  <a:cubicBezTo>
                    <a:pt x="29264" y="31738"/>
                    <a:pt x="29895" y="32875"/>
                    <a:pt x="30483" y="33969"/>
                  </a:cubicBezTo>
                  <a:cubicBezTo>
                    <a:pt x="30441" y="33969"/>
                    <a:pt x="30441" y="33927"/>
                    <a:pt x="30399" y="33843"/>
                  </a:cubicBezTo>
                  <a:cubicBezTo>
                    <a:pt x="30441" y="33885"/>
                    <a:pt x="30441" y="33927"/>
                    <a:pt x="30483" y="33969"/>
                  </a:cubicBezTo>
                  <a:cubicBezTo>
                    <a:pt x="27288" y="28160"/>
                    <a:pt x="24892" y="22857"/>
                    <a:pt x="24556" y="16122"/>
                  </a:cubicBezTo>
                  <a:cubicBezTo>
                    <a:pt x="24556" y="15995"/>
                    <a:pt x="24556" y="15869"/>
                    <a:pt x="24556" y="15743"/>
                  </a:cubicBezTo>
                  <a:cubicBezTo>
                    <a:pt x="24513" y="14564"/>
                    <a:pt x="24556" y="13386"/>
                    <a:pt x="24640" y="12207"/>
                  </a:cubicBezTo>
                  <a:cubicBezTo>
                    <a:pt x="24682" y="11786"/>
                    <a:pt x="24766" y="11323"/>
                    <a:pt x="24808" y="10860"/>
                  </a:cubicBezTo>
                  <a:cubicBezTo>
                    <a:pt x="24892" y="10187"/>
                    <a:pt x="25018" y="9513"/>
                    <a:pt x="25144" y="8840"/>
                  </a:cubicBezTo>
                  <a:cubicBezTo>
                    <a:pt x="25859" y="10607"/>
                    <a:pt x="26994" y="12586"/>
                    <a:pt x="28676" y="14648"/>
                  </a:cubicBezTo>
                  <a:cubicBezTo>
                    <a:pt x="57053" y="52911"/>
                    <a:pt x="95647" y="81829"/>
                    <a:pt x="128901" y="115504"/>
                  </a:cubicBezTo>
                  <a:cubicBezTo>
                    <a:pt x="264862" y="250538"/>
                    <a:pt x="404354" y="382458"/>
                    <a:pt x="548303" y="509074"/>
                  </a:cubicBezTo>
                  <a:cubicBezTo>
                    <a:pt x="664631" y="611361"/>
                    <a:pt x="778268" y="716677"/>
                    <a:pt x="890769" y="823131"/>
                  </a:cubicBezTo>
                  <a:cubicBezTo>
                    <a:pt x="995536" y="922976"/>
                    <a:pt x="1097359" y="1025894"/>
                    <a:pt x="1203008" y="1124812"/>
                  </a:cubicBezTo>
                  <a:cubicBezTo>
                    <a:pt x="1171057" y="1123465"/>
                    <a:pt x="1139653" y="1116688"/>
                    <a:pt x="1108038" y="1111848"/>
                  </a:cubicBezTo>
                  <a:cubicBezTo>
                    <a:pt x="1080753" y="1108312"/>
                    <a:pt x="1053300" y="1106081"/>
                    <a:pt x="1025931" y="11032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0" name="Google Shape;220;p1"/>
            <p:cNvSpPr/>
            <p:nvPr/>
          </p:nvSpPr>
          <p:spPr>
            <a:xfrm>
              <a:off x="16464194" y="7582560"/>
              <a:ext cx="2862" cy="2862"/>
            </a:xfrm>
            <a:custGeom>
              <a:avLst/>
              <a:gdLst/>
              <a:ahLst/>
              <a:cxnLst/>
              <a:rect l="l" t="t" r="r" b="b"/>
              <a:pathLst>
                <a:path w="2862" h="2862" extrusionOk="0">
                  <a:moveTo>
                    <a:pt x="1347" y="0"/>
                  </a:moveTo>
                  <a:cubicBezTo>
                    <a:pt x="549" y="0"/>
                    <a:pt x="-40" y="800"/>
                    <a:pt x="2" y="1515"/>
                  </a:cubicBezTo>
                  <a:cubicBezTo>
                    <a:pt x="44" y="2315"/>
                    <a:pt x="759" y="2862"/>
                    <a:pt x="1516" y="2862"/>
                  </a:cubicBezTo>
                  <a:cubicBezTo>
                    <a:pt x="2272" y="2862"/>
                    <a:pt x="2903" y="2063"/>
                    <a:pt x="2861" y="1347"/>
                  </a:cubicBezTo>
                  <a:cubicBezTo>
                    <a:pt x="2819" y="505"/>
                    <a:pt x="2146" y="0"/>
                    <a:pt x="1347" y="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21" name="Google Shape;221;p1"/>
          <p:cNvSpPr/>
          <p:nvPr/>
        </p:nvSpPr>
        <p:spPr>
          <a:xfrm>
            <a:off x="7916551" y="3270504"/>
            <a:ext cx="589234" cy="1036293"/>
          </a:xfrm>
          <a:custGeom>
            <a:avLst/>
            <a:gdLst/>
            <a:ahLst/>
            <a:cxnLst/>
            <a:rect l="l" t="t" r="r" b="b"/>
            <a:pathLst>
              <a:path w="1178468" h="2072586" extrusionOk="0">
                <a:moveTo>
                  <a:pt x="632607" y="1044415"/>
                </a:moveTo>
                <a:cubicBezTo>
                  <a:pt x="633406" y="1044415"/>
                  <a:pt x="633994" y="1043615"/>
                  <a:pt x="633952" y="1042899"/>
                </a:cubicBezTo>
                <a:cubicBezTo>
                  <a:pt x="633910" y="1042099"/>
                  <a:pt x="633196" y="1041552"/>
                  <a:pt x="632439" y="1041552"/>
                </a:cubicBezTo>
                <a:cubicBezTo>
                  <a:pt x="631640" y="1041552"/>
                  <a:pt x="631051" y="1042352"/>
                  <a:pt x="631093" y="1043068"/>
                </a:cubicBezTo>
                <a:cubicBezTo>
                  <a:pt x="631135" y="1043867"/>
                  <a:pt x="631808" y="1044415"/>
                  <a:pt x="632607" y="1044415"/>
                </a:cubicBezTo>
                <a:close/>
                <a:moveTo>
                  <a:pt x="1178468" y="1116057"/>
                </a:moveTo>
                <a:cubicBezTo>
                  <a:pt x="1146517" y="1114710"/>
                  <a:pt x="1115112" y="1107933"/>
                  <a:pt x="1083497" y="1103050"/>
                </a:cubicBezTo>
                <a:cubicBezTo>
                  <a:pt x="1056213" y="1099430"/>
                  <a:pt x="1028760" y="1097241"/>
                  <a:pt x="1001391" y="1094337"/>
                </a:cubicBezTo>
                <a:cubicBezTo>
                  <a:pt x="952161" y="1085077"/>
                  <a:pt x="901922" y="1079646"/>
                  <a:pt x="852145" y="1073796"/>
                </a:cubicBezTo>
                <a:cubicBezTo>
                  <a:pt x="782273" y="1064325"/>
                  <a:pt x="711350" y="1051739"/>
                  <a:pt x="640637" y="1047361"/>
                </a:cubicBezTo>
                <a:cubicBezTo>
                  <a:pt x="639502" y="1047403"/>
                  <a:pt x="637778" y="1047193"/>
                  <a:pt x="635718" y="1046940"/>
                </a:cubicBezTo>
                <a:cubicBezTo>
                  <a:pt x="632649" y="1044499"/>
                  <a:pt x="628067" y="1044288"/>
                  <a:pt x="624409" y="1043236"/>
                </a:cubicBezTo>
                <a:cubicBezTo>
                  <a:pt x="615370" y="1041931"/>
                  <a:pt x="605911" y="1040121"/>
                  <a:pt x="596872" y="1040626"/>
                </a:cubicBezTo>
                <a:cubicBezTo>
                  <a:pt x="595064" y="1041173"/>
                  <a:pt x="593803" y="1042689"/>
                  <a:pt x="593299" y="1044372"/>
                </a:cubicBezTo>
                <a:cubicBezTo>
                  <a:pt x="590818" y="1043531"/>
                  <a:pt x="588506" y="1044246"/>
                  <a:pt x="587833" y="1048413"/>
                </a:cubicBezTo>
                <a:cubicBezTo>
                  <a:pt x="592079" y="1074048"/>
                  <a:pt x="607466" y="1096863"/>
                  <a:pt x="617052" y="1120940"/>
                </a:cubicBezTo>
                <a:cubicBezTo>
                  <a:pt x="634793" y="1160129"/>
                  <a:pt x="657621" y="1196497"/>
                  <a:pt x="680954" y="1232529"/>
                </a:cubicBezTo>
                <a:cubicBezTo>
                  <a:pt x="686588" y="1245073"/>
                  <a:pt x="692263" y="1257574"/>
                  <a:pt x="698191" y="1269529"/>
                </a:cubicBezTo>
                <a:cubicBezTo>
                  <a:pt x="731530" y="1337888"/>
                  <a:pt x="766171" y="1405068"/>
                  <a:pt x="798585" y="1474354"/>
                </a:cubicBezTo>
                <a:cubicBezTo>
                  <a:pt x="820615" y="1532148"/>
                  <a:pt x="848446" y="1587500"/>
                  <a:pt x="868962" y="1645883"/>
                </a:cubicBezTo>
                <a:cubicBezTo>
                  <a:pt x="892799" y="1699384"/>
                  <a:pt x="915795" y="1753136"/>
                  <a:pt x="934714" y="1808657"/>
                </a:cubicBezTo>
                <a:cubicBezTo>
                  <a:pt x="948377" y="1843805"/>
                  <a:pt x="961074" y="1879289"/>
                  <a:pt x="972173" y="1915279"/>
                </a:cubicBezTo>
                <a:cubicBezTo>
                  <a:pt x="978226" y="1935526"/>
                  <a:pt x="986803" y="1955731"/>
                  <a:pt x="988148" y="1976988"/>
                </a:cubicBezTo>
                <a:cubicBezTo>
                  <a:pt x="950774" y="1996140"/>
                  <a:pt x="913105" y="2014577"/>
                  <a:pt x="875226" y="2032803"/>
                </a:cubicBezTo>
                <a:cubicBezTo>
                  <a:pt x="844368" y="2044800"/>
                  <a:pt x="814098" y="2073044"/>
                  <a:pt x="779372" y="2072581"/>
                </a:cubicBezTo>
                <a:cubicBezTo>
                  <a:pt x="740947" y="1970211"/>
                  <a:pt x="703152" y="1867419"/>
                  <a:pt x="653165" y="1769974"/>
                </a:cubicBezTo>
                <a:cubicBezTo>
                  <a:pt x="619196" y="1697784"/>
                  <a:pt x="591407" y="1622774"/>
                  <a:pt x="555504" y="1551468"/>
                </a:cubicBezTo>
                <a:cubicBezTo>
                  <a:pt x="490298" y="1438785"/>
                  <a:pt x="455782" y="1307454"/>
                  <a:pt x="371196" y="1206810"/>
                </a:cubicBezTo>
                <a:cubicBezTo>
                  <a:pt x="369934" y="1200622"/>
                  <a:pt x="363544" y="1195571"/>
                  <a:pt x="356818" y="1197633"/>
                </a:cubicBezTo>
                <a:cubicBezTo>
                  <a:pt x="353875" y="1198433"/>
                  <a:pt x="351520" y="1200370"/>
                  <a:pt x="349923" y="1202937"/>
                </a:cubicBezTo>
                <a:cubicBezTo>
                  <a:pt x="344205" y="1212071"/>
                  <a:pt x="338404" y="1221164"/>
                  <a:pt x="332938" y="1230424"/>
                </a:cubicBezTo>
                <a:cubicBezTo>
                  <a:pt x="306663" y="1275927"/>
                  <a:pt x="283624" y="1323113"/>
                  <a:pt x="255162" y="1367395"/>
                </a:cubicBezTo>
                <a:cubicBezTo>
                  <a:pt x="227541" y="1410667"/>
                  <a:pt x="199584" y="1453896"/>
                  <a:pt x="172552" y="1497715"/>
                </a:cubicBezTo>
                <a:cubicBezTo>
                  <a:pt x="157459" y="1519351"/>
                  <a:pt x="138162" y="1540524"/>
                  <a:pt x="122565" y="1562160"/>
                </a:cubicBezTo>
                <a:cubicBezTo>
                  <a:pt x="104193" y="1585816"/>
                  <a:pt x="89689" y="1612167"/>
                  <a:pt x="72452" y="1636581"/>
                </a:cubicBezTo>
                <a:cubicBezTo>
                  <a:pt x="58704" y="1406920"/>
                  <a:pt x="45377" y="1176839"/>
                  <a:pt x="23348" y="947727"/>
                </a:cubicBezTo>
                <a:cubicBezTo>
                  <a:pt x="18808" y="865561"/>
                  <a:pt x="13468" y="781922"/>
                  <a:pt x="6700" y="699672"/>
                </a:cubicBezTo>
                <a:cubicBezTo>
                  <a:pt x="4766" y="658084"/>
                  <a:pt x="2580" y="616454"/>
                  <a:pt x="520" y="574824"/>
                </a:cubicBezTo>
                <a:cubicBezTo>
                  <a:pt x="1108" y="558870"/>
                  <a:pt x="1823" y="542917"/>
                  <a:pt x="2033" y="526964"/>
                </a:cubicBezTo>
                <a:cubicBezTo>
                  <a:pt x="1739" y="429308"/>
                  <a:pt x="3336" y="331652"/>
                  <a:pt x="4934" y="233954"/>
                </a:cubicBezTo>
                <a:cubicBezTo>
                  <a:pt x="4808" y="190808"/>
                  <a:pt x="5060" y="147705"/>
                  <a:pt x="8592" y="104643"/>
                </a:cubicBezTo>
                <a:cubicBezTo>
                  <a:pt x="10778" y="82208"/>
                  <a:pt x="9853" y="59478"/>
                  <a:pt x="10610" y="36958"/>
                </a:cubicBezTo>
                <a:cubicBezTo>
                  <a:pt x="10315" y="36242"/>
                  <a:pt x="10021" y="35527"/>
                  <a:pt x="9727" y="34853"/>
                </a:cubicBezTo>
                <a:cubicBezTo>
                  <a:pt x="7919" y="30475"/>
                  <a:pt x="6069" y="26098"/>
                  <a:pt x="4093" y="21762"/>
                </a:cubicBezTo>
                <a:cubicBezTo>
                  <a:pt x="4514" y="22562"/>
                  <a:pt x="4934" y="23320"/>
                  <a:pt x="5354" y="24077"/>
                </a:cubicBezTo>
                <a:cubicBezTo>
                  <a:pt x="2454" y="18647"/>
                  <a:pt x="309" y="13596"/>
                  <a:pt x="15" y="7282"/>
                </a:cubicBezTo>
                <a:cubicBezTo>
                  <a:pt x="-27" y="5640"/>
                  <a:pt x="15" y="4041"/>
                  <a:pt x="183" y="2483"/>
                </a:cubicBezTo>
                <a:cubicBezTo>
                  <a:pt x="225" y="2063"/>
                  <a:pt x="309" y="1684"/>
                  <a:pt x="351" y="1263"/>
                </a:cubicBezTo>
                <a:cubicBezTo>
                  <a:pt x="351" y="1179"/>
                  <a:pt x="394" y="1137"/>
                  <a:pt x="394" y="1094"/>
                </a:cubicBezTo>
                <a:cubicBezTo>
                  <a:pt x="436" y="716"/>
                  <a:pt x="478" y="379"/>
                  <a:pt x="562" y="0"/>
                </a:cubicBezTo>
                <a:cubicBezTo>
                  <a:pt x="1276" y="1768"/>
                  <a:pt x="2454" y="3788"/>
                  <a:pt x="4135" y="5809"/>
                </a:cubicBezTo>
                <a:cubicBezTo>
                  <a:pt x="32555" y="44071"/>
                  <a:pt x="71107" y="72989"/>
                  <a:pt x="104361" y="106664"/>
                </a:cubicBezTo>
                <a:cubicBezTo>
                  <a:pt x="240364" y="241741"/>
                  <a:pt x="379814" y="373661"/>
                  <a:pt x="523763" y="500235"/>
                </a:cubicBezTo>
                <a:cubicBezTo>
                  <a:pt x="640090" y="602563"/>
                  <a:pt x="753727" y="707838"/>
                  <a:pt x="866271" y="814291"/>
                </a:cubicBezTo>
                <a:cubicBezTo>
                  <a:pt x="971037" y="914178"/>
                  <a:pt x="1072819" y="1017180"/>
                  <a:pt x="1178468" y="111605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2" name="Google Shape;222;p1"/>
          <p:cNvSpPr/>
          <p:nvPr/>
        </p:nvSpPr>
        <p:spPr>
          <a:xfrm>
            <a:off x="0" y="4752968"/>
            <a:ext cx="9144000" cy="390600"/>
          </a:xfrm>
          <a:prstGeom prst="rect">
            <a:avLst/>
          </a:pr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rot="-1008521">
            <a:off x="418419" y="4200855"/>
            <a:ext cx="1145872" cy="1107970"/>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224" name="Google Shape;224;p1"/>
          <p:cNvGrpSpPr/>
          <p:nvPr/>
        </p:nvGrpSpPr>
        <p:grpSpPr>
          <a:xfrm rot="-1013677">
            <a:off x="418431" y="4200204"/>
            <a:ext cx="1142571" cy="1104779"/>
            <a:chOff x="837314" y="8400611"/>
            <a:chExt cx="2285240" cy="2209652"/>
          </a:xfrm>
        </p:grpSpPr>
        <p:sp>
          <p:nvSpPr>
            <p:cNvPr id="225" name="Google Shape;225;p1"/>
            <p:cNvSpPr/>
            <p:nvPr/>
          </p:nvSpPr>
          <p:spPr>
            <a:xfrm>
              <a:off x="1238628" y="8438969"/>
              <a:ext cx="704121" cy="423662"/>
            </a:xfrm>
            <a:custGeom>
              <a:avLst/>
              <a:gdLst/>
              <a:ahLst/>
              <a:cxnLst/>
              <a:rect l="l" t="t" r="r" b="b"/>
              <a:pathLst>
                <a:path w="704121" h="423662" extrusionOk="0">
                  <a:moveTo>
                    <a:pt x="694614" y="1005"/>
                  </a:moveTo>
                  <a:cubicBezTo>
                    <a:pt x="697768" y="822"/>
                    <a:pt x="700967" y="320"/>
                    <a:pt x="704121" y="0"/>
                  </a:cubicBezTo>
                  <a:cubicBezTo>
                    <a:pt x="680216" y="8952"/>
                    <a:pt x="657134" y="20233"/>
                    <a:pt x="634418" y="31743"/>
                  </a:cubicBezTo>
                  <a:cubicBezTo>
                    <a:pt x="597395" y="53711"/>
                    <a:pt x="566451" y="84221"/>
                    <a:pt x="534913" y="113223"/>
                  </a:cubicBezTo>
                  <a:cubicBezTo>
                    <a:pt x="442310" y="195983"/>
                    <a:pt x="366298" y="296418"/>
                    <a:pt x="304685" y="403932"/>
                  </a:cubicBezTo>
                  <a:cubicBezTo>
                    <a:pt x="300709" y="410509"/>
                    <a:pt x="296823" y="417040"/>
                    <a:pt x="292938" y="423663"/>
                  </a:cubicBezTo>
                  <a:cubicBezTo>
                    <a:pt x="272827" y="414848"/>
                    <a:pt x="252899" y="405713"/>
                    <a:pt x="232559" y="397355"/>
                  </a:cubicBezTo>
                  <a:cubicBezTo>
                    <a:pt x="140093" y="358898"/>
                    <a:pt x="70572" y="328297"/>
                    <a:pt x="2788" y="250334"/>
                  </a:cubicBezTo>
                  <a:cubicBezTo>
                    <a:pt x="1874" y="249192"/>
                    <a:pt x="914" y="248096"/>
                    <a:pt x="0" y="247045"/>
                  </a:cubicBezTo>
                  <a:cubicBezTo>
                    <a:pt x="2240" y="245081"/>
                    <a:pt x="4616" y="243117"/>
                    <a:pt x="6948" y="241199"/>
                  </a:cubicBezTo>
                  <a:cubicBezTo>
                    <a:pt x="11610" y="237363"/>
                    <a:pt x="16318" y="233526"/>
                    <a:pt x="20980" y="229644"/>
                  </a:cubicBezTo>
                  <a:cubicBezTo>
                    <a:pt x="24179" y="227040"/>
                    <a:pt x="27516" y="224574"/>
                    <a:pt x="30807" y="222062"/>
                  </a:cubicBezTo>
                  <a:cubicBezTo>
                    <a:pt x="45524" y="210781"/>
                    <a:pt x="60562" y="200048"/>
                    <a:pt x="75737" y="189360"/>
                  </a:cubicBezTo>
                  <a:cubicBezTo>
                    <a:pt x="81450" y="185478"/>
                    <a:pt x="87118" y="181504"/>
                    <a:pt x="93060" y="177942"/>
                  </a:cubicBezTo>
                  <a:cubicBezTo>
                    <a:pt x="97402" y="175247"/>
                    <a:pt x="101790" y="172598"/>
                    <a:pt x="106132" y="169904"/>
                  </a:cubicBezTo>
                  <a:cubicBezTo>
                    <a:pt x="109012" y="168122"/>
                    <a:pt x="112029" y="166569"/>
                    <a:pt x="115000" y="164925"/>
                  </a:cubicBezTo>
                  <a:cubicBezTo>
                    <a:pt x="127661" y="157800"/>
                    <a:pt x="140641" y="151178"/>
                    <a:pt x="153668" y="144601"/>
                  </a:cubicBezTo>
                  <a:cubicBezTo>
                    <a:pt x="164546" y="139257"/>
                    <a:pt x="175425" y="133913"/>
                    <a:pt x="186394" y="128661"/>
                  </a:cubicBezTo>
                  <a:cubicBezTo>
                    <a:pt x="196496" y="123774"/>
                    <a:pt x="206780" y="119344"/>
                    <a:pt x="217064" y="115050"/>
                  </a:cubicBezTo>
                  <a:cubicBezTo>
                    <a:pt x="237724" y="106464"/>
                    <a:pt x="258932" y="99247"/>
                    <a:pt x="280049" y="91848"/>
                  </a:cubicBezTo>
                  <a:lnTo>
                    <a:pt x="280140" y="91803"/>
                  </a:lnTo>
                  <a:cubicBezTo>
                    <a:pt x="280597" y="91620"/>
                    <a:pt x="281054" y="91483"/>
                    <a:pt x="281557" y="91300"/>
                  </a:cubicBezTo>
                  <a:cubicBezTo>
                    <a:pt x="295452" y="86596"/>
                    <a:pt x="310124" y="81663"/>
                    <a:pt x="324842" y="77005"/>
                  </a:cubicBezTo>
                  <a:cubicBezTo>
                    <a:pt x="340840" y="71935"/>
                    <a:pt x="356837" y="67048"/>
                    <a:pt x="372880" y="62207"/>
                  </a:cubicBezTo>
                  <a:cubicBezTo>
                    <a:pt x="388284" y="57548"/>
                    <a:pt x="403733" y="53118"/>
                    <a:pt x="419273" y="48870"/>
                  </a:cubicBezTo>
                  <a:cubicBezTo>
                    <a:pt x="433625" y="44942"/>
                    <a:pt x="448206" y="41882"/>
                    <a:pt x="462741" y="38776"/>
                  </a:cubicBezTo>
                  <a:cubicBezTo>
                    <a:pt x="496976" y="31925"/>
                    <a:pt x="531302" y="25029"/>
                    <a:pt x="565674" y="18269"/>
                  </a:cubicBezTo>
                  <a:cubicBezTo>
                    <a:pt x="582905" y="14889"/>
                    <a:pt x="600091" y="11281"/>
                    <a:pt x="617369" y="7947"/>
                  </a:cubicBezTo>
                  <a:cubicBezTo>
                    <a:pt x="625642" y="6349"/>
                    <a:pt x="634006" y="4613"/>
                    <a:pt x="642371" y="3471"/>
                  </a:cubicBezTo>
                  <a:cubicBezTo>
                    <a:pt x="650644" y="2329"/>
                    <a:pt x="658917" y="1370"/>
                    <a:pt x="667281" y="776"/>
                  </a:cubicBezTo>
                  <a:cubicBezTo>
                    <a:pt x="671441" y="685"/>
                    <a:pt x="676605" y="548"/>
                    <a:pt x="681816" y="548"/>
                  </a:cubicBezTo>
                  <a:cubicBezTo>
                    <a:pt x="684193" y="548"/>
                    <a:pt x="686478" y="639"/>
                    <a:pt x="688855" y="731"/>
                  </a:cubicBezTo>
                  <a:cubicBezTo>
                    <a:pt x="689038" y="822"/>
                    <a:pt x="689221" y="913"/>
                    <a:pt x="689449" y="959"/>
                  </a:cubicBezTo>
                  <a:cubicBezTo>
                    <a:pt x="690775" y="1050"/>
                    <a:pt x="692146" y="1096"/>
                    <a:pt x="693517" y="1005"/>
                  </a:cubicBezTo>
                  <a:cubicBezTo>
                    <a:pt x="693837" y="1142"/>
                    <a:pt x="694249" y="1142"/>
                    <a:pt x="694614" y="100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6" name="Google Shape;226;p1"/>
            <p:cNvSpPr/>
            <p:nvPr/>
          </p:nvSpPr>
          <p:spPr>
            <a:xfrm>
              <a:off x="1556614" y="8436914"/>
              <a:ext cx="460044" cy="548304"/>
            </a:xfrm>
            <a:custGeom>
              <a:avLst/>
              <a:gdLst/>
              <a:ahLst/>
              <a:cxnLst/>
              <a:rect l="l" t="t" r="r" b="b"/>
              <a:pathLst>
                <a:path w="460044" h="548304" extrusionOk="0">
                  <a:moveTo>
                    <a:pt x="460044" y="0"/>
                  </a:moveTo>
                  <a:cubicBezTo>
                    <a:pt x="459953" y="2603"/>
                    <a:pt x="459861" y="5207"/>
                    <a:pt x="459679" y="7810"/>
                  </a:cubicBezTo>
                  <a:cubicBezTo>
                    <a:pt x="458947" y="38868"/>
                    <a:pt x="459221" y="69971"/>
                    <a:pt x="458764" y="101074"/>
                  </a:cubicBezTo>
                  <a:cubicBezTo>
                    <a:pt x="453691" y="250151"/>
                    <a:pt x="456342" y="399228"/>
                    <a:pt x="458901" y="548304"/>
                  </a:cubicBezTo>
                  <a:cubicBezTo>
                    <a:pt x="434585" y="546477"/>
                    <a:pt x="410315" y="543235"/>
                    <a:pt x="386135" y="538165"/>
                  </a:cubicBezTo>
                  <a:cubicBezTo>
                    <a:pt x="345502" y="531497"/>
                    <a:pt x="305279" y="525331"/>
                    <a:pt x="265148" y="515694"/>
                  </a:cubicBezTo>
                  <a:cubicBezTo>
                    <a:pt x="235438" y="508477"/>
                    <a:pt x="206506" y="498521"/>
                    <a:pt x="176522" y="492629"/>
                  </a:cubicBezTo>
                  <a:cubicBezTo>
                    <a:pt x="127615" y="483266"/>
                    <a:pt x="81450" y="464175"/>
                    <a:pt x="34006" y="449742"/>
                  </a:cubicBezTo>
                  <a:cubicBezTo>
                    <a:pt x="22534" y="445677"/>
                    <a:pt x="11244" y="441247"/>
                    <a:pt x="0" y="436542"/>
                  </a:cubicBezTo>
                  <a:cubicBezTo>
                    <a:pt x="21300" y="399410"/>
                    <a:pt x="43925" y="363055"/>
                    <a:pt x="67830" y="327521"/>
                  </a:cubicBezTo>
                  <a:cubicBezTo>
                    <a:pt x="113263" y="264675"/>
                    <a:pt x="160707" y="202788"/>
                    <a:pt x="218024" y="150173"/>
                  </a:cubicBezTo>
                  <a:cubicBezTo>
                    <a:pt x="258521" y="113178"/>
                    <a:pt x="296229" y="70884"/>
                    <a:pt x="345822" y="45856"/>
                  </a:cubicBezTo>
                  <a:cubicBezTo>
                    <a:pt x="382022" y="26034"/>
                    <a:pt x="419867" y="9911"/>
                    <a:pt x="460044"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7" name="Google Shape;227;p1"/>
            <p:cNvSpPr/>
            <p:nvPr/>
          </p:nvSpPr>
          <p:spPr>
            <a:xfrm>
              <a:off x="2030828" y="8441664"/>
              <a:ext cx="479606" cy="545344"/>
            </a:xfrm>
            <a:custGeom>
              <a:avLst/>
              <a:gdLst/>
              <a:ahLst/>
              <a:cxnLst/>
              <a:rect l="l" t="t" r="r" b="b"/>
              <a:pathLst>
                <a:path w="479606" h="545344" extrusionOk="0">
                  <a:moveTo>
                    <a:pt x="479607" y="453122"/>
                  </a:moveTo>
                  <a:cubicBezTo>
                    <a:pt x="466626" y="457735"/>
                    <a:pt x="453508" y="462028"/>
                    <a:pt x="440299" y="465910"/>
                  </a:cubicBezTo>
                  <a:cubicBezTo>
                    <a:pt x="386227" y="479384"/>
                    <a:pt x="334760" y="501581"/>
                    <a:pt x="280049" y="512816"/>
                  </a:cubicBezTo>
                  <a:cubicBezTo>
                    <a:pt x="191788" y="532364"/>
                    <a:pt x="101105" y="547985"/>
                    <a:pt x="10741" y="544970"/>
                  </a:cubicBezTo>
                  <a:cubicBezTo>
                    <a:pt x="8410" y="400963"/>
                    <a:pt x="3154" y="257048"/>
                    <a:pt x="4936" y="112995"/>
                  </a:cubicBezTo>
                  <a:cubicBezTo>
                    <a:pt x="4388" y="78329"/>
                    <a:pt x="3199" y="43618"/>
                    <a:pt x="686" y="8998"/>
                  </a:cubicBezTo>
                  <a:cubicBezTo>
                    <a:pt x="274" y="6075"/>
                    <a:pt x="91" y="3060"/>
                    <a:pt x="0" y="0"/>
                  </a:cubicBezTo>
                  <a:cubicBezTo>
                    <a:pt x="12844" y="7947"/>
                    <a:pt x="26373" y="14478"/>
                    <a:pt x="39400" y="22106"/>
                  </a:cubicBezTo>
                  <a:cubicBezTo>
                    <a:pt x="73543" y="41928"/>
                    <a:pt x="104761" y="62252"/>
                    <a:pt x="136893" y="86413"/>
                  </a:cubicBezTo>
                  <a:cubicBezTo>
                    <a:pt x="167380" y="108565"/>
                    <a:pt x="192611" y="132726"/>
                    <a:pt x="220629" y="158851"/>
                  </a:cubicBezTo>
                  <a:cubicBezTo>
                    <a:pt x="268256" y="197490"/>
                    <a:pt x="308662" y="242615"/>
                    <a:pt x="349432" y="288334"/>
                  </a:cubicBezTo>
                  <a:cubicBezTo>
                    <a:pt x="381839" y="321310"/>
                    <a:pt x="412600" y="355975"/>
                    <a:pt x="437876" y="394797"/>
                  </a:cubicBezTo>
                  <a:cubicBezTo>
                    <a:pt x="451680" y="414300"/>
                    <a:pt x="465986" y="433528"/>
                    <a:pt x="479607" y="45312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8" name="Google Shape;228;p1"/>
            <p:cNvSpPr/>
            <p:nvPr/>
          </p:nvSpPr>
          <p:spPr>
            <a:xfrm>
              <a:off x="2050985" y="8432164"/>
              <a:ext cx="756913" cy="452893"/>
            </a:xfrm>
            <a:custGeom>
              <a:avLst/>
              <a:gdLst/>
              <a:ahLst/>
              <a:cxnLst/>
              <a:rect l="l" t="t" r="r" b="b"/>
              <a:pathLst>
                <a:path w="756913" h="452893" extrusionOk="0">
                  <a:moveTo>
                    <a:pt x="755496" y="331221"/>
                  </a:moveTo>
                  <a:cubicBezTo>
                    <a:pt x="755953" y="331723"/>
                    <a:pt x="756410" y="332271"/>
                    <a:pt x="756913" y="332819"/>
                  </a:cubicBezTo>
                  <a:cubicBezTo>
                    <a:pt x="701333" y="366709"/>
                    <a:pt x="642279" y="394523"/>
                    <a:pt x="580849" y="416766"/>
                  </a:cubicBezTo>
                  <a:cubicBezTo>
                    <a:pt x="549173" y="428276"/>
                    <a:pt x="517955" y="441018"/>
                    <a:pt x="486372" y="452893"/>
                  </a:cubicBezTo>
                  <a:cubicBezTo>
                    <a:pt x="473756" y="433848"/>
                    <a:pt x="460456" y="415259"/>
                    <a:pt x="446423" y="397172"/>
                  </a:cubicBezTo>
                  <a:cubicBezTo>
                    <a:pt x="415662" y="349809"/>
                    <a:pt x="378045" y="308110"/>
                    <a:pt x="338463" y="268009"/>
                  </a:cubicBezTo>
                  <a:cubicBezTo>
                    <a:pt x="301897" y="225396"/>
                    <a:pt x="262040" y="184656"/>
                    <a:pt x="217978" y="149122"/>
                  </a:cubicBezTo>
                  <a:cubicBezTo>
                    <a:pt x="179310" y="112401"/>
                    <a:pt x="137488" y="77964"/>
                    <a:pt x="92100" y="49738"/>
                  </a:cubicBezTo>
                  <a:cubicBezTo>
                    <a:pt x="87575" y="46404"/>
                    <a:pt x="34920" y="14707"/>
                    <a:pt x="0" y="0"/>
                  </a:cubicBezTo>
                  <a:cubicBezTo>
                    <a:pt x="37526" y="1918"/>
                    <a:pt x="78342" y="228"/>
                    <a:pt x="116371" y="1416"/>
                  </a:cubicBezTo>
                  <a:cubicBezTo>
                    <a:pt x="140870" y="2329"/>
                    <a:pt x="165689" y="2147"/>
                    <a:pt x="188634" y="12149"/>
                  </a:cubicBezTo>
                  <a:cubicBezTo>
                    <a:pt x="290790" y="49053"/>
                    <a:pt x="393540" y="85774"/>
                    <a:pt x="490120" y="136014"/>
                  </a:cubicBezTo>
                  <a:cubicBezTo>
                    <a:pt x="526000" y="155791"/>
                    <a:pt x="563434" y="178490"/>
                    <a:pt x="598949" y="199728"/>
                  </a:cubicBezTo>
                  <a:cubicBezTo>
                    <a:pt x="652746" y="241473"/>
                    <a:pt x="711069" y="278788"/>
                    <a:pt x="755496" y="33122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29" name="Google Shape;229;p1"/>
            <p:cNvSpPr/>
            <p:nvPr/>
          </p:nvSpPr>
          <p:spPr>
            <a:xfrm>
              <a:off x="2552760" y="8786358"/>
              <a:ext cx="541774" cy="753125"/>
            </a:xfrm>
            <a:custGeom>
              <a:avLst/>
              <a:gdLst/>
              <a:ahLst/>
              <a:cxnLst/>
              <a:rect l="l" t="t" r="r" b="b"/>
              <a:pathLst>
                <a:path w="541774" h="753125" extrusionOk="0">
                  <a:moveTo>
                    <a:pt x="531348" y="522225"/>
                  </a:moveTo>
                  <a:cubicBezTo>
                    <a:pt x="537335" y="569177"/>
                    <a:pt x="542729" y="616311"/>
                    <a:pt x="541632" y="663766"/>
                  </a:cubicBezTo>
                  <a:cubicBezTo>
                    <a:pt x="541403" y="693499"/>
                    <a:pt x="541723" y="723278"/>
                    <a:pt x="541769" y="753056"/>
                  </a:cubicBezTo>
                  <a:cubicBezTo>
                    <a:pt x="528057" y="748580"/>
                    <a:pt x="503786" y="754244"/>
                    <a:pt x="490074" y="752919"/>
                  </a:cubicBezTo>
                  <a:cubicBezTo>
                    <a:pt x="394134" y="748261"/>
                    <a:pt x="298012" y="746251"/>
                    <a:pt x="201844" y="744287"/>
                  </a:cubicBezTo>
                  <a:cubicBezTo>
                    <a:pt x="194439" y="675047"/>
                    <a:pt x="179995" y="606537"/>
                    <a:pt x="164318" y="538393"/>
                  </a:cubicBezTo>
                  <a:cubicBezTo>
                    <a:pt x="153759" y="493771"/>
                    <a:pt x="146081" y="448418"/>
                    <a:pt x="130494" y="405211"/>
                  </a:cubicBezTo>
                  <a:cubicBezTo>
                    <a:pt x="114954" y="363374"/>
                    <a:pt x="97037" y="322451"/>
                    <a:pt x="80079" y="281163"/>
                  </a:cubicBezTo>
                  <a:cubicBezTo>
                    <a:pt x="57774" y="226218"/>
                    <a:pt x="31218" y="173101"/>
                    <a:pt x="0" y="122769"/>
                  </a:cubicBezTo>
                  <a:cubicBezTo>
                    <a:pt x="14032" y="117517"/>
                    <a:pt x="27973" y="112127"/>
                    <a:pt x="41868" y="106555"/>
                  </a:cubicBezTo>
                  <a:cubicBezTo>
                    <a:pt x="102339" y="82942"/>
                    <a:pt x="164363" y="62389"/>
                    <a:pt x="220995" y="30099"/>
                  </a:cubicBezTo>
                  <a:cubicBezTo>
                    <a:pt x="239049" y="20736"/>
                    <a:pt x="256464" y="10185"/>
                    <a:pt x="274061" y="0"/>
                  </a:cubicBezTo>
                  <a:cubicBezTo>
                    <a:pt x="291521" y="19868"/>
                    <a:pt x="308342" y="39736"/>
                    <a:pt x="323791" y="62983"/>
                  </a:cubicBezTo>
                  <a:cubicBezTo>
                    <a:pt x="342805" y="93858"/>
                    <a:pt x="363327" y="123637"/>
                    <a:pt x="384993" y="152776"/>
                  </a:cubicBezTo>
                  <a:cubicBezTo>
                    <a:pt x="435728" y="234622"/>
                    <a:pt x="484086" y="320031"/>
                    <a:pt x="512333" y="412564"/>
                  </a:cubicBezTo>
                  <a:cubicBezTo>
                    <a:pt x="522663" y="448326"/>
                    <a:pt x="526685" y="485367"/>
                    <a:pt x="531348" y="522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0" name="Google Shape;230;p1"/>
            <p:cNvSpPr/>
            <p:nvPr/>
          </p:nvSpPr>
          <p:spPr>
            <a:xfrm>
              <a:off x="2033570" y="8918764"/>
              <a:ext cx="692740" cy="611333"/>
            </a:xfrm>
            <a:custGeom>
              <a:avLst/>
              <a:gdLst/>
              <a:ahLst/>
              <a:cxnLst/>
              <a:rect l="l" t="t" r="r" b="b"/>
              <a:pathLst>
                <a:path w="692740" h="611333" extrusionOk="0">
                  <a:moveTo>
                    <a:pt x="686981" y="569542"/>
                  </a:moveTo>
                  <a:cubicBezTo>
                    <a:pt x="689266" y="583427"/>
                    <a:pt x="691186" y="597357"/>
                    <a:pt x="692740" y="611333"/>
                  </a:cubicBezTo>
                  <a:cubicBezTo>
                    <a:pt x="585648" y="609095"/>
                    <a:pt x="478556" y="606720"/>
                    <a:pt x="371692" y="600509"/>
                  </a:cubicBezTo>
                  <a:cubicBezTo>
                    <a:pt x="254133" y="596261"/>
                    <a:pt x="136848" y="582148"/>
                    <a:pt x="19334" y="576941"/>
                  </a:cubicBezTo>
                  <a:cubicBezTo>
                    <a:pt x="12889" y="576896"/>
                    <a:pt x="6445" y="576896"/>
                    <a:pt x="0" y="576850"/>
                  </a:cubicBezTo>
                  <a:cubicBezTo>
                    <a:pt x="4525" y="422795"/>
                    <a:pt x="7542" y="268740"/>
                    <a:pt x="8639" y="114639"/>
                  </a:cubicBezTo>
                  <a:cubicBezTo>
                    <a:pt x="8593" y="108473"/>
                    <a:pt x="8501" y="102307"/>
                    <a:pt x="8410" y="96187"/>
                  </a:cubicBezTo>
                  <a:cubicBezTo>
                    <a:pt x="12935" y="96370"/>
                    <a:pt x="17460" y="96416"/>
                    <a:pt x="21985" y="96416"/>
                  </a:cubicBezTo>
                  <a:cubicBezTo>
                    <a:pt x="124872" y="96918"/>
                    <a:pt x="226160" y="77964"/>
                    <a:pt x="325619" y="52296"/>
                  </a:cubicBezTo>
                  <a:cubicBezTo>
                    <a:pt x="374023" y="38091"/>
                    <a:pt x="421696" y="21603"/>
                    <a:pt x="470328" y="7947"/>
                  </a:cubicBezTo>
                  <a:cubicBezTo>
                    <a:pt x="477870" y="5344"/>
                    <a:pt x="485366" y="2695"/>
                    <a:pt x="492862" y="0"/>
                  </a:cubicBezTo>
                  <a:cubicBezTo>
                    <a:pt x="499398" y="10139"/>
                    <a:pt x="505660" y="20507"/>
                    <a:pt x="511465" y="31149"/>
                  </a:cubicBezTo>
                  <a:cubicBezTo>
                    <a:pt x="557492" y="113223"/>
                    <a:pt x="591910" y="201555"/>
                    <a:pt x="625825" y="289247"/>
                  </a:cubicBezTo>
                  <a:cubicBezTo>
                    <a:pt x="651832" y="381278"/>
                    <a:pt x="671806" y="475045"/>
                    <a:pt x="686981" y="56954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1" name="Google Shape;231;p1"/>
            <p:cNvSpPr/>
            <p:nvPr/>
          </p:nvSpPr>
          <p:spPr>
            <a:xfrm>
              <a:off x="1348509" y="8897252"/>
              <a:ext cx="667235" cy="598270"/>
            </a:xfrm>
            <a:custGeom>
              <a:avLst/>
              <a:gdLst/>
              <a:ahLst/>
              <a:cxnLst/>
              <a:rect l="l" t="t" r="r" b="b"/>
              <a:pathLst>
                <a:path w="667235" h="598270" extrusionOk="0">
                  <a:moveTo>
                    <a:pt x="667235" y="116192"/>
                  </a:moveTo>
                  <a:cubicBezTo>
                    <a:pt x="665956" y="276915"/>
                    <a:pt x="662025" y="437593"/>
                    <a:pt x="657408" y="598271"/>
                  </a:cubicBezTo>
                  <a:cubicBezTo>
                    <a:pt x="513156" y="597677"/>
                    <a:pt x="368950" y="596992"/>
                    <a:pt x="224697" y="594434"/>
                  </a:cubicBezTo>
                  <a:cubicBezTo>
                    <a:pt x="153942" y="593064"/>
                    <a:pt x="83279" y="591191"/>
                    <a:pt x="12661" y="597311"/>
                  </a:cubicBezTo>
                  <a:cubicBezTo>
                    <a:pt x="8456" y="597494"/>
                    <a:pt x="4205" y="597677"/>
                    <a:pt x="0" y="597860"/>
                  </a:cubicBezTo>
                  <a:cubicBezTo>
                    <a:pt x="6490" y="542915"/>
                    <a:pt x="17460" y="488290"/>
                    <a:pt x="27287" y="433985"/>
                  </a:cubicBezTo>
                  <a:cubicBezTo>
                    <a:pt x="61979" y="282213"/>
                    <a:pt x="119342" y="136197"/>
                    <a:pt x="194713" y="0"/>
                  </a:cubicBezTo>
                  <a:cubicBezTo>
                    <a:pt x="208517" y="5892"/>
                    <a:pt x="222458" y="11418"/>
                    <a:pt x="236673" y="16351"/>
                  </a:cubicBezTo>
                  <a:cubicBezTo>
                    <a:pt x="268119" y="26171"/>
                    <a:pt x="296458" y="36721"/>
                    <a:pt x="328636" y="46952"/>
                  </a:cubicBezTo>
                  <a:cubicBezTo>
                    <a:pt x="360219" y="56543"/>
                    <a:pt x="392946" y="61430"/>
                    <a:pt x="424575" y="70976"/>
                  </a:cubicBezTo>
                  <a:cubicBezTo>
                    <a:pt x="471242" y="85271"/>
                    <a:pt x="519327" y="94178"/>
                    <a:pt x="567548" y="101805"/>
                  </a:cubicBezTo>
                  <a:cubicBezTo>
                    <a:pt x="600640" y="107332"/>
                    <a:pt x="633823" y="113315"/>
                    <a:pt x="667235" y="11619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2" name="Google Shape;232;p1"/>
            <p:cNvSpPr/>
            <p:nvPr/>
          </p:nvSpPr>
          <p:spPr>
            <a:xfrm>
              <a:off x="866754" y="8697113"/>
              <a:ext cx="651283" cy="804234"/>
            </a:xfrm>
            <a:custGeom>
              <a:avLst/>
              <a:gdLst/>
              <a:ahLst/>
              <a:cxnLst/>
              <a:rect l="l" t="t" r="r" b="b"/>
              <a:pathLst>
                <a:path w="651283" h="804234" extrusionOk="0">
                  <a:moveTo>
                    <a:pt x="579477" y="157069"/>
                  </a:moveTo>
                  <a:cubicBezTo>
                    <a:pt x="603657" y="167117"/>
                    <a:pt x="627379" y="178307"/>
                    <a:pt x="651284" y="189041"/>
                  </a:cubicBezTo>
                  <a:cubicBezTo>
                    <a:pt x="602742" y="275088"/>
                    <a:pt x="561789" y="365475"/>
                    <a:pt x="530891" y="459288"/>
                  </a:cubicBezTo>
                  <a:cubicBezTo>
                    <a:pt x="516813" y="502905"/>
                    <a:pt x="501501" y="546203"/>
                    <a:pt x="490257" y="590643"/>
                  </a:cubicBezTo>
                  <a:cubicBezTo>
                    <a:pt x="474990" y="656778"/>
                    <a:pt x="463609" y="724008"/>
                    <a:pt x="454331" y="791239"/>
                  </a:cubicBezTo>
                  <a:cubicBezTo>
                    <a:pt x="454102" y="793842"/>
                    <a:pt x="453828" y="796491"/>
                    <a:pt x="453599" y="799095"/>
                  </a:cubicBezTo>
                  <a:cubicBezTo>
                    <a:pt x="348061" y="803297"/>
                    <a:pt x="242432" y="805535"/>
                    <a:pt x="136848" y="803434"/>
                  </a:cubicBezTo>
                  <a:cubicBezTo>
                    <a:pt x="102384" y="803753"/>
                    <a:pt x="67967" y="802886"/>
                    <a:pt x="33549" y="801652"/>
                  </a:cubicBezTo>
                  <a:cubicBezTo>
                    <a:pt x="29344" y="802429"/>
                    <a:pt x="9690" y="799369"/>
                    <a:pt x="0" y="801378"/>
                  </a:cubicBezTo>
                  <a:cubicBezTo>
                    <a:pt x="640" y="786626"/>
                    <a:pt x="1326" y="771965"/>
                    <a:pt x="2148" y="757258"/>
                  </a:cubicBezTo>
                  <a:cubicBezTo>
                    <a:pt x="3291" y="742278"/>
                    <a:pt x="4388" y="727251"/>
                    <a:pt x="6125" y="712362"/>
                  </a:cubicBezTo>
                  <a:cubicBezTo>
                    <a:pt x="7999" y="696330"/>
                    <a:pt x="9781" y="680254"/>
                    <a:pt x="12250" y="664314"/>
                  </a:cubicBezTo>
                  <a:cubicBezTo>
                    <a:pt x="14763" y="648328"/>
                    <a:pt x="17232" y="632388"/>
                    <a:pt x="20157" y="616494"/>
                  </a:cubicBezTo>
                  <a:cubicBezTo>
                    <a:pt x="23082" y="600509"/>
                    <a:pt x="26099" y="584569"/>
                    <a:pt x="29207" y="568629"/>
                  </a:cubicBezTo>
                  <a:cubicBezTo>
                    <a:pt x="32864" y="550999"/>
                    <a:pt x="36932" y="531588"/>
                    <a:pt x="41594" y="512314"/>
                  </a:cubicBezTo>
                  <a:cubicBezTo>
                    <a:pt x="44153" y="501764"/>
                    <a:pt x="46941" y="491259"/>
                    <a:pt x="49775" y="480754"/>
                  </a:cubicBezTo>
                  <a:cubicBezTo>
                    <a:pt x="52061" y="472304"/>
                    <a:pt x="54986" y="463946"/>
                    <a:pt x="57637" y="455634"/>
                  </a:cubicBezTo>
                  <a:cubicBezTo>
                    <a:pt x="61156" y="446134"/>
                    <a:pt x="64539" y="436634"/>
                    <a:pt x="68470" y="427317"/>
                  </a:cubicBezTo>
                  <a:cubicBezTo>
                    <a:pt x="70892" y="421516"/>
                    <a:pt x="73177" y="415670"/>
                    <a:pt x="75783" y="409961"/>
                  </a:cubicBezTo>
                  <a:cubicBezTo>
                    <a:pt x="78022" y="405119"/>
                    <a:pt x="80262" y="400232"/>
                    <a:pt x="82456" y="395391"/>
                  </a:cubicBezTo>
                  <a:cubicBezTo>
                    <a:pt x="91278" y="376071"/>
                    <a:pt x="100785" y="357071"/>
                    <a:pt x="110246" y="338026"/>
                  </a:cubicBezTo>
                  <a:cubicBezTo>
                    <a:pt x="122039" y="315052"/>
                    <a:pt x="133785" y="292033"/>
                    <a:pt x="145669" y="269105"/>
                  </a:cubicBezTo>
                  <a:cubicBezTo>
                    <a:pt x="148869" y="262894"/>
                    <a:pt x="152343" y="256819"/>
                    <a:pt x="155679" y="250745"/>
                  </a:cubicBezTo>
                  <a:cubicBezTo>
                    <a:pt x="158467" y="245584"/>
                    <a:pt x="161484" y="240605"/>
                    <a:pt x="164455" y="235627"/>
                  </a:cubicBezTo>
                  <a:cubicBezTo>
                    <a:pt x="167472" y="230603"/>
                    <a:pt x="170397" y="225625"/>
                    <a:pt x="173596" y="220783"/>
                  </a:cubicBezTo>
                  <a:cubicBezTo>
                    <a:pt x="177162" y="215348"/>
                    <a:pt x="180772" y="209913"/>
                    <a:pt x="184338" y="204478"/>
                  </a:cubicBezTo>
                  <a:cubicBezTo>
                    <a:pt x="191971" y="193653"/>
                    <a:pt x="199604" y="182875"/>
                    <a:pt x="207374" y="172142"/>
                  </a:cubicBezTo>
                  <a:cubicBezTo>
                    <a:pt x="215099" y="161500"/>
                    <a:pt x="222869" y="150904"/>
                    <a:pt x="230639" y="140307"/>
                  </a:cubicBezTo>
                  <a:cubicBezTo>
                    <a:pt x="237907" y="130396"/>
                    <a:pt x="245448" y="120668"/>
                    <a:pt x="253173" y="111077"/>
                  </a:cubicBezTo>
                  <a:cubicBezTo>
                    <a:pt x="256875" y="106464"/>
                    <a:pt x="260486" y="101851"/>
                    <a:pt x="264325" y="97375"/>
                  </a:cubicBezTo>
                  <a:cubicBezTo>
                    <a:pt x="268439" y="92670"/>
                    <a:pt x="272507" y="87921"/>
                    <a:pt x="276575" y="83216"/>
                  </a:cubicBezTo>
                  <a:cubicBezTo>
                    <a:pt x="290150" y="68647"/>
                    <a:pt x="303771" y="54168"/>
                    <a:pt x="317849" y="40055"/>
                  </a:cubicBezTo>
                  <a:cubicBezTo>
                    <a:pt x="325436" y="32428"/>
                    <a:pt x="333069" y="24983"/>
                    <a:pt x="340748" y="17493"/>
                  </a:cubicBezTo>
                  <a:cubicBezTo>
                    <a:pt x="346873" y="11601"/>
                    <a:pt x="353135" y="5800"/>
                    <a:pt x="359397" y="0"/>
                  </a:cubicBezTo>
                  <a:cubicBezTo>
                    <a:pt x="382296" y="33844"/>
                    <a:pt x="413468" y="62481"/>
                    <a:pt x="445418" y="87418"/>
                  </a:cubicBezTo>
                  <a:cubicBezTo>
                    <a:pt x="487012" y="116192"/>
                    <a:pt x="533542" y="136517"/>
                    <a:pt x="579477" y="1570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3" name="Google Shape;233;p1"/>
            <p:cNvSpPr/>
            <p:nvPr/>
          </p:nvSpPr>
          <p:spPr>
            <a:xfrm>
              <a:off x="865273" y="9509133"/>
              <a:ext cx="572364" cy="762373"/>
            </a:xfrm>
            <a:custGeom>
              <a:avLst/>
              <a:gdLst/>
              <a:ahLst/>
              <a:cxnLst/>
              <a:rect l="l" t="t" r="r" b="b"/>
              <a:pathLst>
                <a:path w="572364" h="762373" extrusionOk="0">
                  <a:moveTo>
                    <a:pt x="570125" y="644263"/>
                  </a:moveTo>
                  <a:cubicBezTo>
                    <a:pt x="570856" y="645953"/>
                    <a:pt x="571588" y="647552"/>
                    <a:pt x="572365" y="649196"/>
                  </a:cubicBezTo>
                  <a:cubicBezTo>
                    <a:pt x="519253" y="669749"/>
                    <a:pt x="469889" y="698112"/>
                    <a:pt x="419382" y="724282"/>
                  </a:cubicBezTo>
                  <a:cubicBezTo>
                    <a:pt x="412252" y="729306"/>
                    <a:pt x="377103" y="747028"/>
                    <a:pt x="356763" y="762374"/>
                  </a:cubicBezTo>
                  <a:cubicBezTo>
                    <a:pt x="353884" y="759907"/>
                    <a:pt x="351004" y="757441"/>
                    <a:pt x="348170" y="754975"/>
                  </a:cubicBezTo>
                  <a:cubicBezTo>
                    <a:pt x="329796" y="738441"/>
                    <a:pt x="311376" y="721907"/>
                    <a:pt x="293687" y="704689"/>
                  </a:cubicBezTo>
                  <a:cubicBezTo>
                    <a:pt x="288934" y="700076"/>
                    <a:pt x="284089" y="695554"/>
                    <a:pt x="279472" y="690804"/>
                  </a:cubicBezTo>
                  <a:cubicBezTo>
                    <a:pt x="274993" y="686237"/>
                    <a:pt x="270422" y="681761"/>
                    <a:pt x="266080" y="677057"/>
                  </a:cubicBezTo>
                  <a:cubicBezTo>
                    <a:pt x="261646" y="672261"/>
                    <a:pt x="257076" y="667511"/>
                    <a:pt x="252733" y="662578"/>
                  </a:cubicBezTo>
                  <a:cubicBezTo>
                    <a:pt x="248528" y="657783"/>
                    <a:pt x="244323" y="653033"/>
                    <a:pt x="240072" y="648237"/>
                  </a:cubicBezTo>
                  <a:cubicBezTo>
                    <a:pt x="230200" y="636819"/>
                    <a:pt x="219139" y="624122"/>
                    <a:pt x="207803" y="611607"/>
                  </a:cubicBezTo>
                  <a:cubicBezTo>
                    <a:pt x="196970" y="599641"/>
                    <a:pt x="186184" y="587674"/>
                    <a:pt x="175534" y="575617"/>
                  </a:cubicBezTo>
                  <a:cubicBezTo>
                    <a:pt x="171831" y="571187"/>
                    <a:pt x="168129" y="566756"/>
                    <a:pt x="164381" y="562326"/>
                  </a:cubicBezTo>
                  <a:cubicBezTo>
                    <a:pt x="161822" y="559220"/>
                    <a:pt x="159399" y="556023"/>
                    <a:pt x="156977" y="552826"/>
                  </a:cubicBezTo>
                  <a:cubicBezTo>
                    <a:pt x="154234" y="549263"/>
                    <a:pt x="151492" y="545701"/>
                    <a:pt x="148886" y="541956"/>
                  </a:cubicBezTo>
                  <a:cubicBezTo>
                    <a:pt x="146235" y="538119"/>
                    <a:pt x="143584" y="534283"/>
                    <a:pt x="140933" y="530492"/>
                  </a:cubicBezTo>
                  <a:cubicBezTo>
                    <a:pt x="126810" y="508569"/>
                    <a:pt x="113098" y="486417"/>
                    <a:pt x="99340" y="464266"/>
                  </a:cubicBezTo>
                  <a:cubicBezTo>
                    <a:pt x="95820" y="458648"/>
                    <a:pt x="92255" y="453031"/>
                    <a:pt x="88827" y="447367"/>
                  </a:cubicBezTo>
                  <a:cubicBezTo>
                    <a:pt x="85445" y="441704"/>
                    <a:pt x="81879" y="436131"/>
                    <a:pt x="78634" y="430377"/>
                  </a:cubicBezTo>
                  <a:cubicBezTo>
                    <a:pt x="76989" y="427499"/>
                    <a:pt x="75343" y="424576"/>
                    <a:pt x="73698" y="421699"/>
                  </a:cubicBezTo>
                  <a:cubicBezTo>
                    <a:pt x="72052" y="418821"/>
                    <a:pt x="70315" y="415990"/>
                    <a:pt x="68761" y="413021"/>
                  </a:cubicBezTo>
                  <a:cubicBezTo>
                    <a:pt x="65973" y="407586"/>
                    <a:pt x="63185" y="402151"/>
                    <a:pt x="60397" y="396716"/>
                  </a:cubicBezTo>
                  <a:cubicBezTo>
                    <a:pt x="58889" y="393336"/>
                    <a:pt x="57380" y="390047"/>
                    <a:pt x="55872" y="386668"/>
                  </a:cubicBezTo>
                  <a:cubicBezTo>
                    <a:pt x="54638" y="383927"/>
                    <a:pt x="53221" y="381187"/>
                    <a:pt x="52170" y="378355"/>
                  </a:cubicBezTo>
                  <a:cubicBezTo>
                    <a:pt x="49793" y="372235"/>
                    <a:pt x="47416" y="366160"/>
                    <a:pt x="45085" y="360040"/>
                  </a:cubicBezTo>
                  <a:cubicBezTo>
                    <a:pt x="43897" y="356569"/>
                    <a:pt x="42754" y="353098"/>
                    <a:pt x="41657" y="349581"/>
                  </a:cubicBezTo>
                  <a:cubicBezTo>
                    <a:pt x="40789" y="346978"/>
                    <a:pt x="39829" y="344420"/>
                    <a:pt x="39097" y="341771"/>
                  </a:cubicBezTo>
                  <a:cubicBezTo>
                    <a:pt x="37223" y="335240"/>
                    <a:pt x="35167" y="328754"/>
                    <a:pt x="33521" y="322177"/>
                  </a:cubicBezTo>
                  <a:cubicBezTo>
                    <a:pt x="31830" y="315418"/>
                    <a:pt x="30002" y="308658"/>
                    <a:pt x="28448" y="301898"/>
                  </a:cubicBezTo>
                  <a:cubicBezTo>
                    <a:pt x="26939" y="295230"/>
                    <a:pt x="25431" y="288608"/>
                    <a:pt x="23923" y="281939"/>
                  </a:cubicBezTo>
                  <a:cubicBezTo>
                    <a:pt x="21363" y="269105"/>
                    <a:pt x="18849" y="256317"/>
                    <a:pt x="16472" y="243437"/>
                  </a:cubicBezTo>
                  <a:cubicBezTo>
                    <a:pt x="14278" y="231471"/>
                    <a:pt x="12450" y="219459"/>
                    <a:pt x="10622" y="207447"/>
                  </a:cubicBezTo>
                  <a:cubicBezTo>
                    <a:pt x="8839" y="195343"/>
                    <a:pt x="7148" y="183194"/>
                    <a:pt x="5777" y="171045"/>
                  </a:cubicBezTo>
                  <a:cubicBezTo>
                    <a:pt x="5091" y="164742"/>
                    <a:pt x="4314" y="158440"/>
                    <a:pt x="3720" y="152137"/>
                  </a:cubicBezTo>
                  <a:cubicBezTo>
                    <a:pt x="3126" y="145560"/>
                    <a:pt x="2532" y="138937"/>
                    <a:pt x="1983" y="132315"/>
                  </a:cubicBezTo>
                  <a:cubicBezTo>
                    <a:pt x="1160" y="118795"/>
                    <a:pt x="155" y="103358"/>
                    <a:pt x="109" y="87875"/>
                  </a:cubicBezTo>
                  <a:cubicBezTo>
                    <a:pt x="18" y="71935"/>
                    <a:pt x="-120" y="55995"/>
                    <a:pt x="200" y="40055"/>
                  </a:cubicBezTo>
                  <a:cubicBezTo>
                    <a:pt x="429" y="26719"/>
                    <a:pt x="658" y="13337"/>
                    <a:pt x="1115" y="0"/>
                  </a:cubicBezTo>
                  <a:cubicBezTo>
                    <a:pt x="24380" y="10916"/>
                    <a:pt x="51895" y="9089"/>
                    <a:pt x="77126" y="12058"/>
                  </a:cubicBezTo>
                  <a:cubicBezTo>
                    <a:pt x="135403" y="14889"/>
                    <a:pt x="193771" y="16123"/>
                    <a:pt x="252139" y="17310"/>
                  </a:cubicBezTo>
                  <a:cubicBezTo>
                    <a:pt x="311010" y="17858"/>
                    <a:pt x="369790" y="14707"/>
                    <a:pt x="428661" y="14661"/>
                  </a:cubicBezTo>
                  <a:cubicBezTo>
                    <a:pt x="436751" y="14570"/>
                    <a:pt x="444796" y="14341"/>
                    <a:pt x="452840" y="14067"/>
                  </a:cubicBezTo>
                  <a:cubicBezTo>
                    <a:pt x="443653" y="139805"/>
                    <a:pt x="451560" y="267370"/>
                    <a:pt x="476745" y="390778"/>
                  </a:cubicBezTo>
                  <a:cubicBezTo>
                    <a:pt x="496445" y="479064"/>
                    <a:pt x="532417" y="562463"/>
                    <a:pt x="570125" y="64426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4" name="Google Shape;234;p1"/>
            <p:cNvSpPr/>
            <p:nvPr/>
          </p:nvSpPr>
          <p:spPr>
            <a:xfrm>
              <a:off x="1342760" y="9517065"/>
              <a:ext cx="662334" cy="631398"/>
            </a:xfrm>
            <a:custGeom>
              <a:avLst/>
              <a:gdLst/>
              <a:ahLst/>
              <a:cxnLst/>
              <a:rect l="l" t="t" r="r" b="b"/>
              <a:pathLst>
                <a:path w="662334" h="631398" extrusionOk="0">
                  <a:moveTo>
                    <a:pt x="662334" y="6638"/>
                  </a:moveTo>
                  <a:cubicBezTo>
                    <a:pt x="661329" y="41486"/>
                    <a:pt x="660323" y="76289"/>
                    <a:pt x="659272" y="111137"/>
                  </a:cubicBezTo>
                  <a:cubicBezTo>
                    <a:pt x="653787" y="248842"/>
                    <a:pt x="647616" y="386546"/>
                    <a:pt x="640532" y="524204"/>
                  </a:cubicBezTo>
                  <a:cubicBezTo>
                    <a:pt x="590299" y="524158"/>
                    <a:pt x="540021" y="524295"/>
                    <a:pt x="490155" y="530096"/>
                  </a:cubicBezTo>
                  <a:cubicBezTo>
                    <a:pt x="418851" y="541925"/>
                    <a:pt x="348279" y="561565"/>
                    <a:pt x="277798" y="578144"/>
                  </a:cubicBezTo>
                  <a:cubicBezTo>
                    <a:pt x="224184" y="593444"/>
                    <a:pt x="173723" y="611850"/>
                    <a:pt x="121342" y="631399"/>
                  </a:cubicBezTo>
                  <a:cubicBezTo>
                    <a:pt x="108910" y="605867"/>
                    <a:pt x="97894" y="579514"/>
                    <a:pt x="86468" y="553526"/>
                  </a:cubicBezTo>
                  <a:cubicBezTo>
                    <a:pt x="62837" y="498810"/>
                    <a:pt x="42223" y="443226"/>
                    <a:pt x="28511" y="384856"/>
                  </a:cubicBezTo>
                  <a:cubicBezTo>
                    <a:pt x="1955" y="266243"/>
                    <a:pt x="-3347" y="143565"/>
                    <a:pt x="1726" y="22440"/>
                  </a:cubicBezTo>
                  <a:cubicBezTo>
                    <a:pt x="2092" y="16594"/>
                    <a:pt x="2549" y="10748"/>
                    <a:pt x="3052" y="4948"/>
                  </a:cubicBezTo>
                  <a:cubicBezTo>
                    <a:pt x="45697" y="2801"/>
                    <a:pt x="88342" y="-487"/>
                    <a:pt x="131078" y="61"/>
                  </a:cubicBezTo>
                  <a:cubicBezTo>
                    <a:pt x="308102" y="5130"/>
                    <a:pt x="485218" y="4491"/>
                    <a:pt x="662334" y="663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5" name="Google Shape;235;p1"/>
            <p:cNvSpPr/>
            <p:nvPr/>
          </p:nvSpPr>
          <p:spPr>
            <a:xfrm>
              <a:off x="2011539" y="9524114"/>
              <a:ext cx="720416" cy="647095"/>
            </a:xfrm>
            <a:custGeom>
              <a:avLst/>
              <a:gdLst/>
              <a:ahLst/>
              <a:cxnLst/>
              <a:rect l="l" t="t" r="r" b="b"/>
              <a:pathLst>
                <a:path w="720416" h="647095" extrusionOk="0">
                  <a:moveTo>
                    <a:pt x="717559" y="34026"/>
                  </a:moveTo>
                  <a:cubicBezTo>
                    <a:pt x="720850" y="74447"/>
                    <a:pt x="721307" y="115096"/>
                    <a:pt x="718885" y="155699"/>
                  </a:cubicBezTo>
                  <a:cubicBezTo>
                    <a:pt x="714131" y="223935"/>
                    <a:pt x="697768" y="287649"/>
                    <a:pt x="683553" y="355245"/>
                  </a:cubicBezTo>
                  <a:cubicBezTo>
                    <a:pt x="663807" y="450701"/>
                    <a:pt x="623448" y="539078"/>
                    <a:pt x="575090" y="623482"/>
                  </a:cubicBezTo>
                  <a:cubicBezTo>
                    <a:pt x="571159" y="631475"/>
                    <a:pt x="566999" y="639331"/>
                    <a:pt x="562566" y="647095"/>
                  </a:cubicBezTo>
                  <a:cubicBezTo>
                    <a:pt x="541769" y="637138"/>
                    <a:pt x="520606" y="627912"/>
                    <a:pt x="499078" y="619646"/>
                  </a:cubicBezTo>
                  <a:cubicBezTo>
                    <a:pt x="438516" y="599504"/>
                    <a:pt x="376720" y="582696"/>
                    <a:pt x="314878" y="567304"/>
                  </a:cubicBezTo>
                  <a:cubicBezTo>
                    <a:pt x="247002" y="553648"/>
                    <a:pt x="179721" y="537251"/>
                    <a:pt x="111069" y="527797"/>
                  </a:cubicBezTo>
                  <a:cubicBezTo>
                    <a:pt x="78982" y="521631"/>
                    <a:pt x="46484" y="517201"/>
                    <a:pt x="13804" y="517247"/>
                  </a:cubicBezTo>
                  <a:cubicBezTo>
                    <a:pt x="9187" y="517292"/>
                    <a:pt x="4616" y="517292"/>
                    <a:pt x="0" y="517292"/>
                  </a:cubicBezTo>
                  <a:cubicBezTo>
                    <a:pt x="8684" y="344922"/>
                    <a:pt x="15952" y="172507"/>
                    <a:pt x="21208" y="0"/>
                  </a:cubicBezTo>
                  <a:cubicBezTo>
                    <a:pt x="37709" y="183"/>
                    <a:pt x="54209" y="457"/>
                    <a:pt x="70709" y="731"/>
                  </a:cubicBezTo>
                  <a:cubicBezTo>
                    <a:pt x="219075" y="12332"/>
                    <a:pt x="369498" y="23750"/>
                    <a:pt x="518504" y="29185"/>
                  </a:cubicBezTo>
                  <a:cubicBezTo>
                    <a:pt x="584825" y="31606"/>
                    <a:pt x="651192" y="32839"/>
                    <a:pt x="717559" y="3402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6" name="Google Shape;236;p1"/>
            <p:cNvSpPr/>
            <p:nvPr/>
          </p:nvSpPr>
          <p:spPr>
            <a:xfrm>
              <a:off x="2598878" y="9558597"/>
              <a:ext cx="495513" cy="755111"/>
            </a:xfrm>
            <a:custGeom>
              <a:avLst/>
              <a:gdLst/>
              <a:ahLst/>
              <a:cxnLst/>
              <a:rect l="l" t="t" r="r" b="b"/>
              <a:pathLst>
                <a:path w="495513" h="755111" extrusionOk="0">
                  <a:moveTo>
                    <a:pt x="493913" y="7125"/>
                  </a:moveTo>
                  <a:cubicBezTo>
                    <a:pt x="494462" y="7034"/>
                    <a:pt x="495010" y="6897"/>
                    <a:pt x="495513" y="6760"/>
                  </a:cubicBezTo>
                  <a:cubicBezTo>
                    <a:pt x="495330" y="27678"/>
                    <a:pt x="494782" y="48596"/>
                    <a:pt x="493685" y="69469"/>
                  </a:cubicBezTo>
                  <a:cubicBezTo>
                    <a:pt x="489343" y="133868"/>
                    <a:pt x="477184" y="197718"/>
                    <a:pt x="461507" y="260290"/>
                  </a:cubicBezTo>
                  <a:cubicBezTo>
                    <a:pt x="427135" y="379177"/>
                    <a:pt x="383667" y="496100"/>
                    <a:pt x="322237" y="604208"/>
                  </a:cubicBezTo>
                  <a:cubicBezTo>
                    <a:pt x="303634" y="637869"/>
                    <a:pt x="286859" y="673266"/>
                    <a:pt x="261263" y="702451"/>
                  </a:cubicBezTo>
                  <a:cubicBezTo>
                    <a:pt x="243300" y="721085"/>
                    <a:pt x="224423" y="738578"/>
                    <a:pt x="204814" y="755112"/>
                  </a:cubicBezTo>
                  <a:cubicBezTo>
                    <a:pt x="200609" y="752052"/>
                    <a:pt x="195582" y="749494"/>
                    <a:pt x="191879" y="746708"/>
                  </a:cubicBezTo>
                  <a:cubicBezTo>
                    <a:pt x="163998" y="725653"/>
                    <a:pt x="136619" y="703821"/>
                    <a:pt x="106909" y="685369"/>
                  </a:cubicBezTo>
                  <a:cubicBezTo>
                    <a:pt x="72035" y="664131"/>
                    <a:pt x="36520" y="643533"/>
                    <a:pt x="0" y="624898"/>
                  </a:cubicBezTo>
                  <a:cubicBezTo>
                    <a:pt x="8501" y="609598"/>
                    <a:pt x="16683" y="594114"/>
                    <a:pt x="25002" y="578677"/>
                  </a:cubicBezTo>
                  <a:cubicBezTo>
                    <a:pt x="74594" y="493268"/>
                    <a:pt x="109789" y="399684"/>
                    <a:pt x="128712" y="302766"/>
                  </a:cubicBezTo>
                  <a:cubicBezTo>
                    <a:pt x="145212" y="226218"/>
                    <a:pt x="162809" y="149122"/>
                    <a:pt x="160844" y="70291"/>
                  </a:cubicBezTo>
                  <a:cubicBezTo>
                    <a:pt x="160981" y="46769"/>
                    <a:pt x="160067" y="23339"/>
                    <a:pt x="158239" y="0"/>
                  </a:cubicBezTo>
                  <a:cubicBezTo>
                    <a:pt x="249333" y="1644"/>
                    <a:pt x="340382" y="3517"/>
                    <a:pt x="431294" y="8587"/>
                  </a:cubicBezTo>
                  <a:cubicBezTo>
                    <a:pt x="452228" y="8632"/>
                    <a:pt x="473117" y="7947"/>
                    <a:pt x="493913" y="71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7" name="Google Shape;237;p1"/>
            <p:cNvSpPr/>
            <p:nvPr/>
          </p:nvSpPr>
          <p:spPr>
            <a:xfrm>
              <a:off x="2164705" y="10207839"/>
              <a:ext cx="616043" cy="371504"/>
            </a:xfrm>
            <a:custGeom>
              <a:avLst/>
              <a:gdLst/>
              <a:ahLst/>
              <a:cxnLst/>
              <a:rect l="l" t="t" r="r" b="b"/>
              <a:pathLst>
                <a:path w="616043" h="371504" extrusionOk="0">
                  <a:moveTo>
                    <a:pt x="595246" y="109204"/>
                  </a:moveTo>
                  <a:cubicBezTo>
                    <a:pt x="602057" y="114000"/>
                    <a:pt x="608730" y="120166"/>
                    <a:pt x="616043" y="124505"/>
                  </a:cubicBezTo>
                  <a:cubicBezTo>
                    <a:pt x="555710" y="171639"/>
                    <a:pt x="488977" y="210233"/>
                    <a:pt x="418770" y="243528"/>
                  </a:cubicBezTo>
                  <a:cubicBezTo>
                    <a:pt x="369726" y="268786"/>
                    <a:pt x="320088" y="293358"/>
                    <a:pt x="267845" y="311307"/>
                  </a:cubicBezTo>
                  <a:cubicBezTo>
                    <a:pt x="210345" y="329257"/>
                    <a:pt x="151977" y="344603"/>
                    <a:pt x="92923" y="356569"/>
                  </a:cubicBezTo>
                  <a:cubicBezTo>
                    <a:pt x="89266" y="357346"/>
                    <a:pt x="86341" y="359812"/>
                    <a:pt x="84604" y="362963"/>
                  </a:cubicBezTo>
                  <a:cubicBezTo>
                    <a:pt x="82090" y="361639"/>
                    <a:pt x="79256" y="361045"/>
                    <a:pt x="76331" y="361502"/>
                  </a:cubicBezTo>
                  <a:cubicBezTo>
                    <a:pt x="58322" y="364105"/>
                    <a:pt x="40268" y="366709"/>
                    <a:pt x="22214" y="368901"/>
                  </a:cubicBezTo>
                  <a:cubicBezTo>
                    <a:pt x="14809" y="369814"/>
                    <a:pt x="7405" y="370773"/>
                    <a:pt x="0" y="371504"/>
                  </a:cubicBezTo>
                  <a:cubicBezTo>
                    <a:pt x="31629" y="359173"/>
                    <a:pt x="64310" y="348713"/>
                    <a:pt x="93974" y="332088"/>
                  </a:cubicBezTo>
                  <a:cubicBezTo>
                    <a:pt x="142058" y="300072"/>
                    <a:pt x="188634" y="265132"/>
                    <a:pt x="226205" y="220920"/>
                  </a:cubicBezTo>
                  <a:cubicBezTo>
                    <a:pt x="283431" y="166113"/>
                    <a:pt x="337000" y="111214"/>
                    <a:pt x="386501" y="48596"/>
                  </a:cubicBezTo>
                  <a:cubicBezTo>
                    <a:pt x="398979" y="33204"/>
                    <a:pt x="409949" y="16853"/>
                    <a:pt x="420187" y="0"/>
                  </a:cubicBezTo>
                  <a:cubicBezTo>
                    <a:pt x="425215" y="2603"/>
                    <a:pt x="430243" y="5344"/>
                    <a:pt x="435225" y="8084"/>
                  </a:cubicBezTo>
                  <a:cubicBezTo>
                    <a:pt x="471105" y="26171"/>
                    <a:pt x="505980" y="46450"/>
                    <a:pt x="539621" y="68464"/>
                  </a:cubicBezTo>
                  <a:cubicBezTo>
                    <a:pt x="557949" y="80978"/>
                    <a:pt x="576826" y="94726"/>
                    <a:pt x="595246" y="10920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8" name="Google Shape;238;p1"/>
            <p:cNvSpPr/>
            <p:nvPr/>
          </p:nvSpPr>
          <p:spPr>
            <a:xfrm>
              <a:off x="1995953" y="10069267"/>
              <a:ext cx="563662" cy="512862"/>
            </a:xfrm>
            <a:custGeom>
              <a:avLst/>
              <a:gdLst/>
              <a:ahLst/>
              <a:cxnLst/>
              <a:rect l="l" t="t" r="r" b="b"/>
              <a:pathLst>
                <a:path w="563662" h="512862" extrusionOk="0">
                  <a:moveTo>
                    <a:pt x="563663" y="125966"/>
                  </a:moveTo>
                  <a:cubicBezTo>
                    <a:pt x="527645" y="182372"/>
                    <a:pt x="481481" y="232339"/>
                    <a:pt x="435225" y="280980"/>
                  </a:cubicBezTo>
                  <a:cubicBezTo>
                    <a:pt x="386867" y="324278"/>
                    <a:pt x="347101" y="376711"/>
                    <a:pt x="293852" y="414345"/>
                  </a:cubicBezTo>
                  <a:cubicBezTo>
                    <a:pt x="276529" y="426586"/>
                    <a:pt x="260075" y="440288"/>
                    <a:pt x="241380" y="450427"/>
                  </a:cubicBezTo>
                  <a:cubicBezTo>
                    <a:pt x="195947" y="471391"/>
                    <a:pt x="146858" y="488838"/>
                    <a:pt x="99093" y="504458"/>
                  </a:cubicBezTo>
                  <a:cubicBezTo>
                    <a:pt x="88124" y="507107"/>
                    <a:pt x="77017" y="509391"/>
                    <a:pt x="66093" y="512040"/>
                  </a:cubicBezTo>
                  <a:cubicBezTo>
                    <a:pt x="65361" y="512268"/>
                    <a:pt x="64676" y="512542"/>
                    <a:pt x="63990" y="512862"/>
                  </a:cubicBezTo>
                  <a:cubicBezTo>
                    <a:pt x="62893" y="512862"/>
                    <a:pt x="61751" y="512862"/>
                    <a:pt x="60699" y="512816"/>
                  </a:cubicBezTo>
                  <a:cubicBezTo>
                    <a:pt x="40862" y="512497"/>
                    <a:pt x="21117" y="511949"/>
                    <a:pt x="1371" y="511035"/>
                  </a:cubicBezTo>
                  <a:cubicBezTo>
                    <a:pt x="4891" y="505006"/>
                    <a:pt x="3519" y="494090"/>
                    <a:pt x="3565" y="487970"/>
                  </a:cubicBezTo>
                  <a:cubicBezTo>
                    <a:pt x="2880" y="481667"/>
                    <a:pt x="5531" y="471482"/>
                    <a:pt x="0" y="467554"/>
                  </a:cubicBezTo>
                  <a:cubicBezTo>
                    <a:pt x="868" y="443668"/>
                    <a:pt x="1508" y="419781"/>
                    <a:pt x="1143" y="395939"/>
                  </a:cubicBezTo>
                  <a:cubicBezTo>
                    <a:pt x="-960" y="265314"/>
                    <a:pt x="5668" y="134827"/>
                    <a:pt x="13895" y="4476"/>
                  </a:cubicBezTo>
                  <a:cubicBezTo>
                    <a:pt x="13986" y="3014"/>
                    <a:pt x="14078" y="1507"/>
                    <a:pt x="14124" y="0"/>
                  </a:cubicBezTo>
                  <a:cubicBezTo>
                    <a:pt x="27607" y="183"/>
                    <a:pt x="41137" y="502"/>
                    <a:pt x="54620" y="959"/>
                  </a:cubicBezTo>
                  <a:cubicBezTo>
                    <a:pt x="133374" y="9089"/>
                    <a:pt x="210117" y="24846"/>
                    <a:pt x="287728" y="42111"/>
                  </a:cubicBezTo>
                  <a:cubicBezTo>
                    <a:pt x="328910" y="49053"/>
                    <a:pt x="368904" y="60699"/>
                    <a:pt x="408943" y="72300"/>
                  </a:cubicBezTo>
                  <a:cubicBezTo>
                    <a:pt x="462787" y="85089"/>
                    <a:pt x="514116" y="102445"/>
                    <a:pt x="563663" y="12596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39" name="Google Shape;239;p1"/>
            <p:cNvSpPr/>
            <p:nvPr/>
          </p:nvSpPr>
          <p:spPr>
            <a:xfrm>
              <a:off x="1475712" y="10068991"/>
              <a:ext cx="506117" cy="509346"/>
            </a:xfrm>
            <a:custGeom>
              <a:avLst/>
              <a:gdLst/>
              <a:ahLst/>
              <a:cxnLst/>
              <a:rect l="l" t="t" r="r" b="b"/>
              <a:pathLst>
                <a:path w="506117" h="509346" extrusionOk="0">
                  <a:moveTo>
                    <a:pt x="380468" y="3564"/>
                  </a:moveTo>
                  <a:cubicBezTo>
                    <a:pt x="422290" y="1143"/>
                    <a:pt x="464204" y="-44"/>
                    <a:pt x="506117" y="1"/>
                  </a:cubicBezTo>
                  <a:cubicBezTo>
                    <a:pt x="504152" y="37773"/>
                    <a:pt x="502049" y="75544"/>
                    <a:pt x="499947" y="113316"/>
                  </a:cubicBezTo>
                  <a:cubicBezTo>
                    <a:pt x="493365" y="212837"/>
                    <a:pt x="492816" y="312496"/>
                    <a:pt x="493365" y="412200"/>
                  </a:cubicBezTo>
                  <a:cubicBezTo>
                    <a:pt x="493822" y="431565"/>
                    <a:pt x="492725" y="450885"/>
                    <a:pt x="492085" y="470205"/>
                  </a:cubicBezTo>
                  <a:cubicBezTo>
                    <a:pt x="492314" y="476873"/>
                    <a:pt x="490760" y="484089"/>
                    <a:pt x="492771" y="490347"/>
                  </a:cubicBezTo>
                  <a:cubicBezTo>
                    <a:pt x="492725" y="490758"/>
                    <a:pt x="492679" y="491123"/>
                    <a:pt x="492679" y="491488"/>
                  </a:cubicBezTo>
                  <a:cubicBezTo>
                    <a:pt x="492359" y="496604"/>
                    <a:pt x="491034" y="503455"/>
                    <a:pt x="491582" y="509346"/>
                  </a:cubicBezTo>
                  <a:cubicBezTo>
                    <a:pt x="490531" y="509255"/>
                    <a:pt x="489434" y="509164"/>
                    <a:pt x="488383" y="509072"/>
                  </a:cubicBezTo>
                  <a:cubicBezTo>
                    <a:pt x="486737" y="506789"/>
                    <a:pt x="484223" y="504962"/>
                    <a:pt x="480841" y="504140"/>
                  </a:cubicBezTo>
                  <a:cubicBezTo>
                    <a:pt x="438973" y="491534"/>
                    <a:pt x="394866" y="484455"/>
                    <a:pt x="355009" y="466094"/>
                  </a:cubicBezTo>
                  <a:cubicBezTo>
                    <a:pt x="288002" y="430150"/>
                    <a:pt x="230456" y="379315"/>
                    <a:pt x="178304" y="324417"/>
                  </a:cubicBezTo>
                  <a:cubicBezTo>
                    <a:pt x="119662" y="270294"/>
                    <a:pt x="69658" y="207539"/>
                    <a:pt x="24134" y="142227"/>
                  </a:cubicBezTo>
                  <a:cubicBezTo>
                    <a:pt x="15312" y="129302"/>
                    <a:pt x="7359" y="115874"/>
                    <a:pt x="0" y="102080"/>
                  </a:cubicBezTo>
                  <a:cubicBezTo>
                    <a:pt x="17597" y="95732"/>
                    <a:pt x="35332" y="89749"/>
                    <a:pt x="53249" y="84040"/>
                  </a:cubicBezTo>
                  <a:cubicBezTo>
                    <a:pt x="100236" y="67415"/>
                    <a:pt x="147543" y="51749"/>
                    <a:pt x="196541" y="41975"/>
                  </a:cubicBezTo>
                  <a:cubicBezTo>
                    <a:pt x="257606" y="27588"/>
                    <a:pt x="317575" y="10643"/>
                    <a:pt x="380468" y="356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0" name="Google Shape;240;p1"/>
            <p:cNvSpPr/>
            <p:nvPr/>
          </p:nvSpPr>
          <p:spPr>
            <a:xfrm>
              <a:off x="1235566" y="10181029"/>
              <a:ext cx="559183" cy="366160"/>
            </a:xfrm>
            <a:custGeom>
              <a:avLst/>
              <a:gdLst/>
              <a:ahLst/>
              <a:cxnLst/>
              <a:rect l="l" t="t" r="r" b="b"/>
              <a:pathLst>
                <a:path w="559183" h="366160" extrusionOk="0">
                  <a:moveTo>
                    <a:pt x="553744" y="362598"/>
                  </a:moveTo>
                  <a:cubicBezTo>
                    <a:pt x="555527" y="363831"/>
                    <a:pt x="557309" y="365019"/>
                    <a:pt x="559183" y="366160"/>
                  </a:cubicBezTo>
                  <a:cubicBezTo>
                    <a:pt x="541129" y="361547"/>
                    <a:pt x="522892" y="356478"/>
                    <a:pt x="504837" y="350769"/>
                  </a:cubicBezTo>
                  <a:cubicBezTo>
                    <a:pt x="487240" y="345242"/>
                    <a:pt x="469688" y="339396"/>
                    <a:pt x="452045" y="333915"/>
                  </a:cubicBezTo>
                  <a:cubicBezTo>
                    <a:pt x="434859" y="328572"/>
                    <a:pt x="417582" y="323456"/>
                    <a:pt x="400396" y="318021"/>
                  </a:cubicBezTo>
                  <a:cubicBezTo>
                    <a:pt x="392809" y="315418"/>
                    <a:pt x="385267" y="312723"/>
                    <a:pt x="377771" y="309891"/>
                  </a:cubicBezTo>
                  <a:cubicBezTo>
                    <a:pt x="369818" y="306877"/>
                    <a:pt x="361819" y="303771"/>
                    <a:pt x="353912" y="300574"/>
                  </a:cubicBezTo>
                  <a:cubicBezTo>
                    <a:pt x="337777" y="294134"/>
                    <a:pt x="321688" y="287512"/>
                    <a:pt x="305645" y="280843"/>
                  </a:cubicBezTo>
                  <a:cubicBezTo>
                    <a:pt x="289967" y="274312"/>
                    <a:pt x="274564" y="267233"/>
                    <a:pt x="259023" y="260336"/>
                  </a:cubicBezTo>
                  <a:cubicBezTo>
                    <a:pt x="250339" y="256500"/>
                    <a:pt x="241700" y="252663"/>
                    <a:pt x="233107" y="248735"/>
                  </a:cubicBezTo>
                  <a:cubicBezTo>
                    <a:pt x="225840" y="245447"/>
                    <a:pt x="218664" y="241976"/>
                    <a:pt x="211442" y="238550"/>
                  </a:cubicBezTo>
                  <a:cubicBezTo>
                    <a:pt x="202529" y="234074"/>
                    <a:pt x="192016" y="228822"/>
                    <a:pt x="181641" y="223158"/>
                  </a:cubicBezTo>
                  <a:cubicBezTo>
                    <a:pt x="171768" y="217769"/>
                    <a:pt x="161895" y="212379"/>
                    <a:pt x="152023" y="206899"/>
                  </a:cubicBezTo>
                  <a:cubicBezTo>
                    <a:pt x="141967" y="201327"/>
                    <a:pt x="131820" y="195846"/>
                    <a:pt x="121993" y="189863"/>
                  </a:cubicBezTo>
                  <a:cubicBezTo>
                    <a:pt x="116828" y="186711"/>
                    <a:pt x="111526" y="183697"/>
                    <a:pt x="106452" y="180363"/>
                  </a:cubicBezTo>
                  <a:cubicBezTo>
                    <a:pt x="101790" y="177348"/>
                    <a:pt x="97128" y="174288"/>
                    <a:pt x="92512" y="171274"/>
                  </a:cubicBezTo>
                  <a:cubicBezTo>
                    <a:pt x="83050" y="164606"/>
                    <a:pt x="73680" y="157892"/>
                    <a:pt x="64402" y="150949"/>
                  </a:cubicBezTo>
                  <a:cubicBezTo>
                    <a:pt x="54712" y="143733"/>
                    <a:pt x="44976" y="136517"/>
                    <a:pt x="35377" y="129163"/>
                  </a:cubicBezTo>
                  <a:cubicBezTo>
                    <a:pt x="25505" y="121627"/>
                    <a:pt x="15495" y="114182"/>
                    <a:pt x="5805" y="106327"/>
                  </a:cubicBezTo>
                  <a:cubicBezTo>
                    <a:pt x="3885" y="104774"/>
                    <a:pt x="1965" y="103221"/>
                    <a:pt x="0" y="101668"/>
                  </a:cubicBezTo>
                  <a:cubicBezTo>
                    <a:pt x="5851" y="98836"/>
                    <a:pt x="11610" y="95822"/>
                    <a:pt x="17414" y="92945"/>
                  </a:cubicBezTo>
                  <a:cubicBezTo>
                    <a:pt x="44016" y="78375"/>
                    <a:pt x="69064" y="65632"/>
                    <a:pt x="97174" y="52570"/>
                  </a:cubicBezTo>
                  <a:cubicBezTo>
                    <a:pt x="134974" y="32519"/>
                    <a:pt x="173734" y="15255"/>
                    <a:pt x="213453" y="0"/>
                  </a:cubicBezTo>
                  <a:cubicBezTo>
                    <a:pt x="240786" y="51108"/>
                    <a:pt x="277215" y="96781"/>
                    <a:pt x="313781" y="141678"/>
                  </a:cubicBezTo>
                  <a:cubicBezTo>
                    <a:pt x="340977" y="177257"/>
                    <a:pt x="373383" y="208086"/>
                    <a:pt x="405561" y="239052"/>
                  </a:cubicBezTo>
                  <a:cubicBezTo>
                    <a:pt x="449577" y="286461"/>
                    <a:pt x="498987" y="328115"/>
                    <a:pt x="553744" y="36259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1" name="Google Shape;241;p1"/>
            <p:cNvSpPr/>
            <p:nvPr/>
          </p:nvSpPr>
          <p:spPr>
            <a:xfrm>
              <a:off x="1928580" y="8428556"/>
              <a:ext cx="45981" cy="3242"/>
            </a:xfrm>
            <a:custGeom>
              <a:avLst/>
              <a:gdLst/>
              <a:ahLst/>
              <a:cxnLst/>
              <a:rect l="l" t="t" r="r" b="b"/>
              <a:pathLst>
                <a:path w="45981" h="3242" extrusionOk="0">
                  <a:moveTo>
                    <a:pt x="45982" y="137"/>
                  </a:moveTo>
                  <a:cubicBezTo>
                    <a:pt x="45296" y="320"/>
                    <a:pt x="44656" y="502"/>
                    <a:pt x="43970" y="685"/>
                  </a:cubicBezTo>
                  <a:cubicBezTo>
                    <a:pt x="41457" y="1370"/>
                    <a:pt x="38943" y="2101"/>
                    <a:pt x="36474" y="2832"/>
                  </a:cubicBezTo>
                  <a:cubicBezTo>
                    <a:pt x="34738" y="-1553"/>
                    <a:pt x="12478" y="2512"/>
                    <a:pt x="3885" y="3243"/>
                  </a:cubicBezTo>
                  <a:cubicBezTo>
                    <a:pt x="3839" y="3197"/>
                    <a:pt x="3794" y="3197"/>
                    <a:pt x="3794" y="3151"/>
                  </a:cubicBezTo>
                  <a:cubicBezTo>
                    <a:pt x="2651" y="2238"/>
                    <a:pt x="1371" y="1553"/>
                    <a:pt x="0" y="913"/>
                  </a:cubicBezTo>
                  <a:cubicBezTo>
                    <a:pt x="914" y="868"/>
                    <a:pt x="1783" y="822"/>
                    <a:pt x="2651" y="776"/>
                  </a:cubicBezTo>
                  <a:cubicBezTo>
                    <a:pt x="14169" y="2147"/>
                    <a:pt x="26190" y="685"/>
                    <a:pt x="37937" y="0"/>
                  </a:cubicBezTo>
                  <a:cubicBezTo>
                    <a:pt x="40588" y="46"/>
                    <a:pt x="43285" y="91"/>
                    <a:pt x="45982" y="13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2" name="Google Shape;242;p1"/>
            <p:cNvSpPr/>
            <p:nvPr/>
          </p:nvSpPr>
          <p:spPr>
            <a:xfrm>
              <a:off x="837314" y="8400611"/>
              <a:ext cx="2285240" cy="2209652"/>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moveTo>
                    <a:pt x="1226012" y="32010"/>
                  </a:moveTo>
                  <a:cubicBezTo>
                    <a:pt x="1227155" y="32056"/>
                    <a:pt x="1228343" y="32101"/>
                    <a:pt x="1229532" y="32101"/>
                  </a:cubicBezTo>
                  <a:cubicBezTo>
                    <a:pt x="1233828" y="32238"/>
                    <a:pt x="1238170" y="32330"/>
                    <a:pt x="1242512" y="32330"/>
                  </a:cubicBezTo>
                  <a:cubicBezTo>
                    <a:pt x="1244615" y="32375"/>
                    <a:pt x="1246672" y="32421"/>
                    <a:pt x="1248774" y="32421"/>
                  </a:cubicBezTo>
                  <a:cubicBezTo>
                    <a:pt x="1251288" y="32467"/>
                    <a:pt x="1253802" y="32467"/>
                    <a:pt x="1256270" y="32467"/>
                  </a:cubicBezTo>
                  <a:cubicBezTo>
                    <a:pt x="1280952" y="32558"/>
                    <a:pt x="1306046" y="32147"/>
                    <a:pt x="1330042" y="32923"/>
                  </a:cubicBezTo>
                  <a:cubicBezTo>
                    <a:pt x="1354541" y="33837"/>
                    <a:pt x="1379360" y="33654"/>
                    <a:pt x="1402305" y="43657"/>
                  </a:cubicBezTo>
                  <a:cubicBezTo>
                    <a:pt x="1504461" y="80560"/>
                    <a:pt x="1607211" y="117281"/>
                    <a:pt x="1703791" y="167522"/>
                  </a:cubicBezTo>
                  <a:cubicBezTo>
                    <a:pt x="1739671" y="187298"/>
                    <a:pt x="1777105" y="209998"/>
                    <a:pt x="1812620" y="231236"/>
                  </a:cubicBezTo>
                  <a:cubicBezTo>
                    <a:pt x="1866463" y="273026"/>
                    <a:pt x="1924785" y="310296"/>
                    <a:pt x="1969213" y="362774"/>
                  </a:cubicBezTo>
                  <a:cubicBezTo>
                    <a:pt x="1969670" y="363276"/>
                    <a:pt x="1970127" y="363824"/>
                    <a:pt x="1970630" y="364372"/>
                  </a:cubicBezTo>
                  <a:cubicBezTo>
                    <a:pt x="1967476" y="366336"/>
                    <a:pt x="1964322" y="368209"/>
                    <a:pt x="1961168" y="370081"/>
                  </a:cubicBezTo>
                  <a:cubicBezTo>
                    <a:pt x="1960346" y="370630"/>
                    <a:pt x="1959477" y="371132"/>
                    <a:pt x="1958700" y="371543"/>
                  </a:cubicBezTo>
                  <a:cubicBezTo>
                    <a:pt x="1955729" y="373370"/>
                    <a:pt x="1952713" y="375106"/>
                    <a:pt x="1949650" y="376795"/>
                  </a:cubicBezTo>
                  <a:cubicBezTo>
                    <a:pt x="1946131" y="378851"/>
                    <a:pt x="1942566" y="380860"/>
                    <a:pt x="1939046" y="382824"/>
                  </a:cubicBezTo>
                  <a:cubicBezTo>
                    <a:pt x="1935481" y="384834"/>
                    <a:pt x="1931916" y="386752"/>
                    <a:pt x="1928351" y="388670"/>
                  </a:cubicBezTo>
                  <a:cubicBezTo>
                    <a:pt x="1924831" y="390589"/>
                    <a:pt x="1921312" y="392461"/>
                    <a:pt x="1917747" y="394288"/>
                  </a:cubicBezTo>
                  <a:cubicBezTo>
                    <a:pt x="1917518" y="394425"/>
                    <a:pt x="1917290" y="394517"/>
                    <a:pt x="1917107" y="394654"/>
                  </a:cubicBezTo>
                  <a:cubicBezTo>
                    <a:pt x="1913816" y="396389"/>
                    <a:pt x="1910525" y="398079"/>
                    <a:pt x="1907234" y="399723"/>
                  </a:cubicBezTo>
                  <a:cubicBezTo>
                    <a:pt x="1902206" y="402281"/>
                    <a:pt x="1897178" y="404793"/>
                    <a:pt x="1892059" y="407214"/>
                  </a:cubicBezTo>
                  <a:cubicBezTo>
                    <a:pt x="1889819" y="408355"/>
                    <a:pt x="1887580" y="409406"/>
                    <a:pt x="1885340" y="410456"/>
                  </a:cubicBezTo>
                  <a:cubicBezTo>
                    <a:pt x="1872725" y="416485"/>
                    <a:pt x="1859927" y="422240"/>
                    <a:pt x="1847037" y="427675"/>
                  </a:cubicBezTo>
                  <a:cubicBezTo>
                    <a:pt x="1844752" y="428680"/>
                    <a:pt x="1842512" y="429639"/>
                    <a:pt x="1840227" y="430553"/>
                  </a:cubicBezTo>
                  <a:cubicBezTo>
                    <a:pt x="1825189" y="436810"/>
                    <a:pt x="1809969" y="442747"/>
                    <a:pt x="1794611" y="448319"/>
                  </a:cubicBezTo>
                  <a:cubicBezTo>
                    <a:pt x="1790406" y="449872"/>
                    <a:pt x="1786201" y="451379"/>
                    <a:pt x="1782042" y="452978"/>
                  </a:cubicBezTo>
                  <a:cubicBezTo>
                    <a:pt x="1778339" y="454348"/>
                    <a:pt x="1774637" y="455718"/>
                    <a:pt x="1770935" y="457180"/>
                  </a:cubicBezTo>
                  <a:cubicBezTo>
                    <a:pt x="1767004" y="458641"/>
                    <a:pt x="1763073" y="460194"/>
                    <a:pt x="1759142" y="461701"/>
                  </a:cubicBezTo>
                  <a:cubicBezTo>
                    <a:pt x="1753429" y="463939"/>
                    <a:pt x="1747715" y="466132"/>
                    <a:pt x="1742002" y="468370"/>
                  </a:cubicBezTo>
                  <a:cubicBezTo>
                    <a:pt x="1736243" y="470608"/>
                    <a:pt x="1730438" y="472891"/>
                    <a:pt x="1724679" y="475084"/>
                  </a:cubicBezTo>
                  <a:cubicBezTo>
                    <a:pt x="1716543" y="478235"/>
                    <a:pt x="1708316" y="481387"/>
                    <a:pt x="1700134" y="484447"/>
                  </a:cubicBezTo>
                  <a:cubicBezTo>
                    <a:pt x="1687519" y="465401"/>
                    <a:pt x="1674218" y="446812"/>
                    <a:pt x="1660186" y="428726"/>
                  </a:cubicBezTo>
                  <a:cubicBezTo>
                    <a:pt x="1629425" y="381363"/>
                    <a:pt x="1591808" y="339663"/>
                    <a:pt x="1552225" y="299562"/>
                  </a:cubicBezTo>
                  <a:cubicBezTo>
                    <a:pt x="1515659" y="256949"/>
                    <a:pt x="1475803" y="216209"/>
                    <a:pt x="1431741" y="180676"/>
                  </a:cubicBezTo>
                  <a:cubicBezTo>
                    <a:pt x="1393072" y="143954"/>
                    <a:pt x="1351250" y="109517"/>
                    <a:pt x="1305863" y="81291"/>
                  </a:cubicBezTo>
                  <a:cubicBezTo>
                    <a:pt x="1305771" y="81245"/>
                    <a:pt x="1305726" y="81200"/>
                    <a:pt x="1305634" y="81108"/>
                  </a:cubicBezTo>
                  <a:cubicBezTo>
                    <a:pt x="1305543" y="81017"/>
                    <a:pt x="1305451" y="80926"/>
                    <a:pt x="1305314" y="80880"/>
                  </a:cubicBezTo>
                  <a:cubicBezTo>
                    <a:pt x="1303212" y="79419"/>
                    <a:pt x="1297498" y="75856"/>
                    <a:pt x="1289545" y="71197"/>
                  </a:cubicBezTo>
                  <a:cubicBezTo>
                    <a:pt x="1288677" y="70695"/>
                    <a:pt x="1287763" y="70147"/>
                    <a:pt x="1286848" y="69599"/>
                  </a:cubicBezTo>
                  <a:cubicBezTo>
                    <a:pt x="1284517" y="68229"/>
                    <a:pt x="1282049" y="66767"/>
                    <a:pt x="1279444" y="65260"/>
                  </a:cubicBezTo>
                  <a:cubicBezTo>
                    <a:pt x="1278941" y="64986"/>
                    <a:pt x="1278393" y="64666"/>
                    <a:pt x="1277844" y="64346"/>
                  </a:cubicBezTo>
                  <a:cubicBezTo>
                    <a:pt x="1277296" y="64027"/>
                    <a:pt x="1276747" y="63707"/>
                    <a:pt x="1276244" y="63433"/>
                  </a:cubicBezTo>
                  <a:cubicBezTo>
                    <a:pt x="1275193" y="62794"/>
                    <a:pt x="1274050" y="62154"/>
                    <a:pt x="1272953" y="61560"/>
                  </a:cubicBezTo>
                  <a:cubicBezTo>
                    <a:pt x="1272039" y="61058"/>
                    <a:pt x="1271079" y="60510"/>
                    <a:pt x="1270120" y="59962"/>
                  </a:cubicBezTo>
                  <a:cubicBezTo>
                    <a:pt x="1269388" y="59551"/>
                    <a:pt x="1268611" y="59094"/>
                    <a:pt x="1267880" y="58683"/>
                  </a:cubicBezTo>
                  <a:cubicBezTo>
                    <a:pt x="1261481" y="55120"/>
                    <a:pt x="1254716" y="51421"/>
                    <a:pt x="1247906" y="47858"/>
                  </a:cubicBezTo>
                  <a:cubicBezTo>
                    <a:pt x="1246672" y="47219"/>
                    <a:pt x="1245438" y="46580"/>
                    <a:pt x="1244204" y="45895"/>
                  </a:cubicBezTo>
                  <a:cubicBezTo>
                    <a:pt x="1243609" y="45575"/>
                    <a:pt x="1242969" y="45255"/>
                    <a:pt x="1242329" y="44935"/>
                  </a:cubicBezTo>
                  <a:cubicBezTo>
                    <a:pt x="1241278" y="44433"/>
                    <a:pt x="1240273" y="43885"/>
                    <a:pt x="1239221" y="43383"/>
                  </a:cubicBezTo>
                  <a:cubicBezTo>
                    <a:pt x="1238399" y="42926"/>
                    <a:pt x="1237576" y="42515"/>
                    <a:pt x="1236753" y="42104"/>
                  </a:cubicBezTo>
                  <a:cubicBezTo>
                    <a:pt x="1235976" y="41738"/>
                    <a:pt x="1235153" y="41327"/>
                    <a:pt x="1234376" y="40916"/>
                  </a:cubicBezTo>
                  <a:cubicBezTo>
                    <a:pt x="1233599" y="40505"/>
                    <a:pt x="1232777" y="40140"/>
                    <a:pt x="1232000" y="39729"/>
                  </a:cubicBezTo>
                  <a:cubicBezTo>
                    <a:pt x="1231223" y="39363"/>
                    <a:pt x="1230400" y="38952"/>
                    <a:pt x="1229623" y="38587"/>
                  </a:cubicBezTo>
                  <a:cubicBezTo>
                    <a:pt x="1228023" y="37810"/>
                    <a:pt x="1226469" y="37080"/>
                    <a:pt x="1224961" y="36349"/>
                  </a:cubicBezTo>
                  <a:cubicBezTo>
                    <a:pt x="1224184" y="35983"/>
                    <a:pt x="1223407" y="35618"/>
                    <a:pt x="1222630" y="35253"/>
                  </a:cubicBezTo>
                  <a:cubicBezTo>
                    <a:pt x="1221121" y="34568"/>
                    <a:pt x="1219613" y="33883"/>
                    <a:pt x="1218105" y="33243"/>
                  </a:cubicBezTo>
                  <a:cubicBezTo>
                    <a:pt x="1217373" y="32923"/>
                    <a:pt x="1216642" y="32604"/>
                    <a:pt x="1215911" y="32284"/>
                  </a:cubicBezTo>
                  <a:cubicBezTo>
                    <a:pt x="1215179" y="31964"/>
                    <a:pt x="1214494" y="31690"/>
                    <a:pt x="1213808" y="31371"/>
                  </a:cubicBezTo>
                  <a:cubicBezTo>
                    <a:pt x="1217739" y="31736"/>
                    <a:pt x="1221853" y="31919"/>
                    <a:pt x="1226012" y="32010"/>
                  </a:cubicBezTo>
                  <a:close/>
                  <a:moveTo>
                    <a:pt x="1204712" y="614341"/>
                  </a:moveTo>
                  <a:cubicBezTo>
                    <a:pt x="1206129" y="614432"/>
                    <a:pt x="1207546" y="614432"/>
                    <a:pt x="1208963" y="614432"/>
                  </a:cubicBezTo>
                  <a:cubicBezTo>
                    <a:pt x="1211477" y="614523"/>
                    <a:pt x="1213991" y="614523"/>
                    <a:pt x="1216551" y="614523"/>
                  </a:cubicBezTo>
                  <a:cubicBezTo>
                    <a:pt x="1217145" y="614523"/>
                    <a:pt x="1217693" y="614523"/>
                    <a:pt x="1218287" y="614523"/>
                  </a:cubicBezTo>
                  <a:cubicBezTo>
                    <a:pt x="1321175" y="615026"/>
                    <a:pt x="1422462" y="596071"/>
                    <a:pt x="1521921" y="570403"/>
                  </a:cubicBezTo>
                  <a:cubicBezTo>
                    <a:pt x="1570371" y="556199"/>
                    <a:pt x="1617998" y="539711"/>
                    <a:pt x="1666631" y="526055"/>
                  </a:cubicBezTo>
                  <a:cubicBezTo>
                    <a:pt x="1674172" y="523451"/>
                    <a:pt x="1681668" y="520802"/>
                    <a:pt x="1689164" y="518108"/>
                  </a:cubicBezTo>
                  <a:cubicBezTo>
                    <a:pt x="1690764" y="520528"/>
                    <a:pt x="1692272" y="522995"/>
                    <a:pt x="1693826" y="525461"/>
                  </a:cubicBezTo>
                  <a:cubicBezTo>
                    <a:pt x="1694649" y="526740"/>
                    <a:pt x="1695426" y="528064"/>
                    <a:pt x="1696203" y="529343"/>
                  </a:cubicBezTo>
                  <a:cubicBezTo>
                    <a:pt x="1697254" y="531033"/>
                    <a:pt x="1698260" y="532723"/>
                    <a:pt x="1699266" y="534413"/>
                  </a:cubicBezTo>
                  <a:cubicBezTo>
                    <a:pt x="1700728" y="536879"/>
                    <a:pt x="1702145" y="539346"/>
                    <a:pt x="1703562" y="541812"/>
                  </a:cubicBezTo>
                  <a:cubicBezTo>
                    <a:pt x="1704979" y="544278"/>
                    <a:pt x="1706396" y="546745"/>
                    <a:pt x="1707767" y="549302"/>
                  </a:cubicBezTo>
                  <a:cubicBezTo>
                    <a:pt x="1753794" y="631377"/>
                    <a:pt x="1788212" y="719708"/>
                    <a:pt x="1822127" y="807400"/>
                  </a:cubicBezTo>
                  <a:cubicBezTo>
                    <a:pt x="1848089" y="899431"/>
                    <a:pt x="1868108" y="993198"/>
                    <a:pt x="1883283" y="1087696"/>
                  </a:cubicBezTo>
                  <a:cubicBezTo>
                    <a:pt x="1883740" y="1090573"/>
                    <a:pt x="1884197" y="1093496"/>
                    <a:pt x="1884654" y="1096373"/>
                  </a:cubicBezTo>
                  <a:cubicBezTo>
                    <a:pt x="1885020" y="1098611"/>
                    <a:pt x="1885340" y="1100804"/>
                    <a:pt x="1885660" y="1103042"/>
                  </a:cubicBezTo>
                  <a:cubicBezTo>
                    <a:pt x="1886026" y="1105417"/>
                    <a:pt x="1886346" y="1107746"/>
                    <a:pt x="1886666" y="1110121"/>
                  </a:cubicBezTo>
                  <a:cubicBezTo>
                    <a:pt x="1887077" y="1112998"/>
                    <a:pt x="1887443" y="1115876"/>
                    <a:pt x="1887808" y="1118753"/>
                  </a:cubicBezTo>
                  <a:cubicBezTo>
                    <a:pt x="1887854" y="1118936"/>
                    <a:pt x="1887854" y="1119073"/>
                    <a:pt x="1887854" y="1119256"/>
                  </a:cubicBezTo>
                  <a:cubicBezTo>
                    <a:pt x="1888311" y="1122681"/>
                    <a:pt x="1888722" y="1126061"/>
                    <a:pt x="1889088" y="1129486"/>
                  </a:cubicBezTo>
                  <a:cubicBezTo>
                    <a:pt x="1875056" y="1129167"/>
                    <a:pt x="1860978" y="1128893"/>
                    <a:pt x="1846946" y="1128573"/>
                  </a:cubicBezTo>
                  <a:cubicBezTo>
                    <a:pt x="1840273" y="1128436"/>
                    <a:pt x="1833645" y="1128299"/>
                    <a:pt x="1827018" y="1128116"/>
                  </a:cubicBezTo>
                  <a:cubicBezTo>
                    <a:pt x="1820344" y="1127979"/>
                    <a:pt x="1813762" y="1127797"/>
                    <a:pt x="1807089" y="1127659"/>
                  </a:cubicBezTo>
                  <a:cubicBezTo>
                    <a:pt x="1767187" y="1126746"/>
                    <a:pt x="1727330" y="1125650"/>
                    <a:pt x="1687473" y="1124188"/>
                  </a:cubicBezTo>
                  <a:cubicBezTo>
                    <a:pt x="1675178" y="1123732"/>
                    <a:pt x="1662883" y="1123275"/>
                    <a:pt x="1650542" y="1122727"/>
                  </a:cubicBezTo>
                  <a:cubicBezTo>
                    <a:pt x="1649079" y="1122681"/>
                    <a:pt x="1647662" y="1122635"/>
                    <a:pt x="1646154" y="1122544"/>
                  </a:cubicBezTo>
                  <a:cubicBezTo>
                    <a:pt x="1636281" y="1122087"/>
                    <a:pt x="1626362" y="1121676"/>
                    <a:pt x="1616490" y="1121174"/>
                  </a:cubicBezTo>
                  <a:cubicBezTo>
                    <a:pt x="1600355" y="1120397"/>
                    <a:pt x="1584175" y="1119575"/>
                    <a:pt x="1568040" y="1118616"/>
                  </a:cubicBezTo>
                  <a:cubicBezTo>
                    <a:pt x="1450481" y="1114369"/>
                    <a:pt x="1333196" y="1100256"/>
                    <a:pt x="1215682" y="1095049"/>
                  </a:cubicBezTo>
                  <a:cubicBezTo>
                    <a:pt x="1209237" y="1095003"/>
                    <a:pt x="1202793" y="1095003"/>
                    <a:pt x="1196348" y="1094958"/>
                  </a:cubicBezTo>
                  <a:cubicBezTo>
                    <a:pt x="1196759" y="1081438"/>
                    <a:pt x="1197125" y="1067919"/>
                    <a:pt x="1197491" y="1054400"/>
                  </a:cubicBezTo>
                  <a:cubicBezTo>
                    <a:pt x="1197811" y="1043941"/>
                    <a:pt x="1198085" y="1033482"/>
                    <a:pt x="1198359" y="1023023"/>
                  </a:cubicBezTo>
                  <a:cubicBezTo>
                    <a:pt x="1199273" y="988220"/>
                    <a:pt x="1200096" y="953371"/>
                    <a:pt x="1200873" y="918523"/>
                  </a:cubicBezTo>
                  <a:cubicBezTo>
                    <a:pt x="1201193" y="904410"/>
                    <a:pt x="1201467" y="890343"/>
                    <a:pt x="1201741" y="876230"/>
                  </a:cubicBezTo>
                  <a:cubicBezTo>
                    <a:pt x="1202061" y="860153"/>
                    <a:pt x="1202336" y="844030"/>
                    <a:pt x="1202610" y="827908"/>
                  </a:cubicBezTo>
                  <a:cubicBezTo>
                    <a:pt x="1202793" y="818179"/>
                    <a:pt x="1202930" y="808451"/>
                    <a:pt x="1203113" y="798723"/>
                  </a:cubicBezTo>
                  <a:cubicBezTo>
                    <a:pt x="1203295" y="786756"/>
                    <a:pt x="1203478" y="774836"/>
                    <a:pt x="1203615" y="762869"/>
                  </a:cubicBezTo>
                  <a:cubicBezTo>
                    <a:pt x="1203753" y="754328"/>
                    <a:pt x="1203844" y="745742"/>
                    <a:pt x="1203981" y="737201"/>
                  </a:cubicBezTo>
                  <a:cubicBezTo>
                    <a:pt x="1204164" y="721672"/>
                    <a:pt x="1204347" y="706143"/>
                    <a:pt x="1204484" y="690569"/>
                  </a:cubicBezTo>
                  <a:cubicBezTo>
                    <a:pt x="1204712" y="671295"/>
                    <a:pt x="1204849" y="652021"/>
                    <a:pt x="1204987" y="632747"/>
                  </a:cubicBezTo>
                  <a:cubicBezTo>
                    <a:pt x="1204849" y="626672"/>
                    <a:pt x="1204804" y="620507"/>
                    <a:pt x="1204712" y="614341"/>
                  </a:cubicBezTo>
                  <a:close/>
                  <a:moveTo>
                    <a:pt x="1193514" y="41053"/>
                  </a:moveTo>
                  <a:cubicBezTo>
                    <a:pt x="1195114" y="42058"/>
                    <a:pt x="1196759" y="43017"/>
                    <a:pt x="1198359" y="43976"/>
                  </a:cubicBezTo>
                  <a:cubicBezTo>
                    <a:pt x="1209740" y="50645"/>
                    <a:pt x="1221533" y="56491"/>
                    <a:pt x="1232914" y="63159"/>
                  </a:cubicBezTo>
                  <a:cubicBezTo>
                    <a:pt x="1267057" y="82981"/>
                    <a:pt x="1298275" y="103305"/>
                    <a:pt x="1330407" y="127466"/>
                  </a:cubicBezTo>
                  <a:cubicBezTo>
                    <a:pt x="1360894" y="149618"/>
                    <a:pt x="1386125" y="173779"/>
                    <a:pt x="1414143" y="199904"/>
                  </a:cubicBezTo>
                  <a:cubicBezTo>
                    <a:pt x="1461770" y="238543"/>
                    <a:pt x="1502176" y="283668"/>
                    <a:pt x="1542946" y="329387"/>
                  </a:cubicBezTo>
                  <a:cubicBezTo>
                    <a:pt x="1575353" y="362363"/>
                    <a:pt x="1606114" y="397029"/>
                    <a:pt x="1631390" y="435851"/>
                  </a:cubicBezTo>
                  <a:cubicBezTo>
                    <a:pt x="1645194" y="455307"/>
                    <a:pt x="1659455" y="474536"/>
                    <a:pt x="1673121" y="494129"/>
                  </a:cubicBezTo>
                  <a:cubicBezTo>
                    <a:pt x="1669876" y="495271"/>
                    <a:pt x="1666631" y="496413"/>
                    <a:pt x="1663340" y="497509"/>
                  </a:cubicBezTo>
                  <a:cubicBezTo>
                    <a:pt x="1653558" y="500798"/>
                    <a:pt x="1643731" y="503995"/>
                    <a:pt x="1633813" y="506918"/>
                  </a:cubicBezTo>
                  <a:cubicBezTo>
                    <a:pt x="1579741" y="520391"/>
                    <a:pt x="1528274" y="542588"/>
                    <a:pt x="1473563" y="553824"/>
                  </a:cubicBezTo>
                  <a:cubicBezTo>
                    <a:pt x="1392707" y="571728"/>
                    <a:pt x="1309885" y="586343"/>
                    <a:pt x="1227063" y="586343"/>
                  </a:cubicBezTo>
                  <a:cubicBezTo>
                    <a:pt x="1223270" y="586343"/>
                    <a:pt x="1219430" y="586297"/>
                    <a:pt x="1215636" y="586252"/>
                  </a:cubicBezTo>
                  <a:cubicBezTo>
                    <a:pt x="1211843" y="586206"/>
                    <a:pt x="1208049" y="586115"/>
                    <a:pt x="1204255" y="585978"/>
                  </a:cubicBezTo>
                  <a:cubicBezTo>
                    <a:pt x="1204255" y="585795"/>
                    <a:pt x="1204255" y="585612"/>
                    <a:pt x="1204255" y="585475"/>
                  </a:cubicBezTo>
                  <a:cubicBezTo>
                    <a:pt x="1204118" y="577939"/>
                    <a:pt x="1203981" y="570358"/>
                    <a:pt x="1203844" y="562776"/>
                  </a:cubicBezTo>
                  <a:cubicBezTo>
                    <a:pt x="1203707" y="555057"/>
                    <a:pt x="1203570" y="547293"/>
                    <a:pt x="1203387" y="539574"/>
                  </a:cubicBezTo>
                  <a:cubicBezTo>
                    <a:pt x="1202061" y="472937"/>
                    <a:pt x="1200370" y="406300"/>
                    <a:pt x="1199273" y="339618"/>
                  </a:cubicBezTo>
                  <a:cubicBezTo>
                    <a:pt x="1199182" y="332904"/>
                    <a:pt x="1199045" y="326144"/>
                    <a:pt x="1198953" y="319384"/>
                  </a:cubicBezTo>
                  <a:cubicBezTo>
                    <a:pt x="1198862" y="314315"/>
                    <a:pt x="1198816" y="309245"/>
                    <a:pt x="1198770" y="304221"/>
                  </a:cubicBezTo>
                  <a:cubicBezTo>
                    <a:pt x="1198679" y="297553"/>
                    <a:pt x="1198588" y="290976"/>
                    <a:pt x="1198542" y="284308"/>
                  </a:cubicBezTo>
                  <a:cubicBezTo>
                    <a:pt x="1198450" y="276589"/>
                    <a:pt x="1198359" y="268870"/>
                    <a:pt x="1198313" y="261106"/>
                  </a:cubicBezTo>
                  <a:cubicBezTo>
                    <a:pt x="1198268" y="253387"/>
                    <a:pt x="1198222" y="245668"/>
                    <a:pt x="1198176" y="237904"/>
                  </a:cubicBezTo>
                  <a:cubicBezTo>
                    <a:pt x="1198039" y="209952"/>
                    <a:pt x="1198131" y="182000"/>
                    <a:pt x="1198496" y="154003"/>
                  </a:cubicBezTo>
                  <a:cubicBezTo>
                    <a:pt x="1197948" y="119337"/>
                    <a:pt x="1196759" y="84625"/>
                    <a:pt x="1194245" y="50005"/>
                  </a:cubicBezTo>
                  <a:cubicBezTo>
                    <a:pt x="1193925" y="47630"/>
                    <a:pt x="1193743" y="45209"/>
                    <a:pt x="1193605" y="42743"/>
                  </a:cubicBezTo>
                  <a:cubicBezTo>
                    <a:pt x="1193560" y="42241"/>
                    <a:pt x="1193560" y="41693"/>
                    <a:pt x="1193514" y="41053"/>
                  </a:cubicBezTo>
                  <a:lnTo>
                    <a:pt x="1193514" y="41053"/>
                  </a:lnTo>
                  <a:close/>
                  <a:moveTo>
                    <a:pt x="1185835" y="1387950"/>
                  </a:moveTo>
                  <a:cubicBezTo>
                    <a:pt x="1186429" y="1373380"/>
                    <a:pt x="1187024" y="1358856"/>
                    <a:pt x="1187618" y="1344287"/>
                  </a:cubicBezTo>
                  <a:cubicBezTo>
                    <a:pt x="1187984" y="1334741"/>
                    <a:pt x="1188395" y="1325241"/>
                    <a:pt x="1188761" y="1315695"/>
                  </a:cubicBezTo>
                  <a:cubicBezTo>
                    <a:pt x="1189629" y="1294046"/>
                    <a:pt x="1190406" y="1272352"/>
                    <a:pt x="1191183" y="1250657"/>
                  </a:cubicBezTo>
                  <a:cubicBezTo>
                    <a:pt x="1191914" y="1230378"/>
                    <a:pt x="1192600" y="1210099"/>
                    <a:pt x="1193285" y="1189866"/>
                  </a:cubicBezTo>
                  <a:cubicBezTo>
                    <a:pt x="1193331" y="1188450"/>
                    <a:pt x="1193377" y="1187034"/>
                    <a:pt x="1193423" y="1185664"/>
                  </a:cubicBezTo>
                  <a:cubicBezTo>
                    <a:pt x="1194063" y="1166847"/>
                    <a:pt x="1194657" y="1148030"/>
                    <a:pt x="1195251" y="1129212"/>
                  </a:cubicBezTo>
                  <a:cubicBezTo>
                    <a:pt x="1195342" y="1127294"/>
                    <a:pt x="1195388" y="1125376"/>
                    <a:pt x="1195434" y="1123458"/>
                  </a:cubicBezTo>
                  <a:cubicBezTo>
                    <a:pt x="1201330" y="1123503"/>
                    <a:pt x="1207181" y="1123595"/>
                    <a:pt x="1213077" y="1123686"/>
                  </a:cubicBezTo>
                  <a:cubicBezTo>
                    <a:pt x="1223727" y="1123823"/>
                    <a:pt x="1234331" y="1124006"/>
                    <a:pt x="1244981" y="1124188"/>
                  </a:cubicBezTo>
                  <a:cubicBezTo>
                    <a:pt x="1393347" y="1135789"/>
                    <a:pt x="1543769" y="1147208"/>
                    <a:pt x="1692775" y="1152643"/>
                  </a:cubicBezTo>
                  <a:cubicBezTo>
                    <a:pt x="1697986" y="1152825"/>
                    <a:pt x="1703196" y="1153008"/>
                    <a:pt x="1708407" y="1153191"/>
                  </a:cubicBezTo>
                  <a:cubicBezTo>
                    <a:pt x="1713618" y="1153373"/>
                    <a:pt x="1718828" y="1153556"/>
                    <a:pt x="1724039" y="1153693"/>
                  </a:cubicBezTo>
                  <a:cubicBezTo>
                    <a:pt x="1750229" y="1154561"/>
                    <a:pt x="1776374" y="1155200"/>
                    <a:pt x="1802564" y="1155794"/>
                  </a:cubicBezTo>
                  <a:cubicBezTo>
                    <a:pt x="1811523" y="1156022"/>
                    <a:pt x="1820481" y="1156159"/>
                    <a:pt x="1829486" y="1156388"/>
                  </a:cubicBezTo>
                  <a:cubicBezTo>
                    <a:pt x="1850283" y="1156799"/>
                    <a:pt x="1871034" y="1157164"/>
                    <a:pt x="1891831" y="1157575"/>
                  </a:cubicBezTo>
                  <a:cubicBezTo>
                    <a:pt x="1895121" y="1197996"/>
                    <a:pt x="1895579" y="1238645"/>
                    <a:pt x="1893156" y="1279248"/>
                  </a:cubicBezTo>
                  <a:cubicBezTo>
                    <a:pt x="1888402" y="1347484"/>
                    <a:pt x="1872039" y="1411197"/>
                    <a:pt x="1857824" y="1478793"/>
                  </a:cubicBezTo>
                  <a:cubicBezTo>
                    <a:pt x="1838079" y="1574250"/>
                    <a:pt x="1797719" y="1662627"/>
                    <a:pt x="1749361" y="1747031"/>
                  </a:cubicBezTo>
                  <a:cubicBezTo>
                    <a:pt x="1747944" y="1749863"/>
                    <a:pt x="1746573" y="1752649"/>
                    <a:pt x="1745110" y="1755435"/>
                  </a:cubicBezTo>
                  <a:cubicBezTo>
                    <a:pt x="1744242" y="1757125"/>
                    <a:pt x="1743373" y="1758860"/>
                    <a:pt x="1742459" y="1760505"/>
                  </a:cubicBezTo>
                  <a:cubicBezTo>
                    <a:pt x="1741453" y="1762377"/>
                    <a:pt x="1740448" y="1764204"/>
                    <a:pt x="1739442" y="1766077"/>
                  </a:cubicBezTo>
                  <a:cubicBezTo>
                    <a:pt x="1738620" y="1767630"/>
                    <a:pt x="1737751" y="1769137"/>
                    <a:pt x="1736883" y="1770644"/>
                  </a:cubicBezTo>
                  <a:cubicBezTo>
                    <a:pt x="1729067" y="1766899"/>
                    <a:pt x="1721159" y="1763245"/>
                    <a:pt x="1713252" y="1759728"/>
                  </a:cubicBezTo>
                  <a:cubicBezTo>
                    <a:pt x="1710647" y="1758541"/>
                    <a:pt x="1708041" y="1757399"/>
                    <a:pt x="1705390" y="1756303"/>
                  </a:cubicBezTo>
                  <a:cubicBezTo>
                    <a:pt x="1705299" y="1756257"/>
                    <a:pt x="1705207" y="1756211"/>
                    <a:pt x="1705162" y="1756211"/>
                  </a:cubicBezTo>
                  <a:cubicBezTo>
                    <a:pt x="1702602" y="1755069"/>
                    <a:pt x="1700043" y="1753973"/>
                    <a:pt x="1697483" y="1752923"/>
                  </a:cubicBezTo>
                  <a:cubicBezTo>
                    <a:pt x="1694878" y="1751781"/>
                    <a:pt x="1692181" y="1750685"/>
                    <a:pt x="1689576" y="1749634"/>
                  </a:cubicBezTo>
                  <a:cubicBezTo>
                    <a:pt x="1684228" y="1747442"/>
                    <a:pt x="1678834" y="1745295"/>
                    <a:pt x="1673441" y="1743240"/>
                  </a:cubicBezTo>
                  <a:cubicBezTo>
                    <a:pt x="1612879" y="1723098"/>
                    <a:pt x="1551082" y="1706291"/>
                    <a:pt x="1489240" y="1690899"/>
                  </a:cubicBezTo>
                  <a:cubicBezTo>
                    <a:pt x="1421365" y="1677243"/>
                    <a:pt x="1354084" y="1660846"/>
                    <a:pt x="1285431" y="1651392"/>
                  </a:cubicBezTo>
                  <a:cubicBezTo>
                    <a:pt x="1253345" y="1645226"/>
                    <a:pt x="1220847" y="1640796"/>
                    <a:pt x="1188166" y="1640841"/>
                  </a:cubicBezTo>
                  <a:cubicBezTo>
                    <a:pt x="1183550" y="1640887"/>
                    <a:pt x="1178979" y="1640887"/>
                    <a:pt x="1174363" y="1640887"/>
                  </a:cubicBezTo>
                  <a:cubicBezTo>
                    <a:pt x="1174911" y="1629651"/>
                    <a:pt x="1175505" y="1618370"/>
                    <a:pt x="1176054" y="1607135"/>
                  </a:cubicBezTo>
                  <a:cubicBezTo>
                    <a:pt x="1176922" y="1589870"/>
                    <a:pt x="1177745" y="1572652"/>
                    <a:pt x="1178568" y="1555387"/>
                  </a:cubicBezTo>
                  <a:cubicBezTo>
                    <a:pt x="1180305" y="1518849"/>
                    <a:pt x="1181950" y="1482356"/>
                    <a:pt x="1183596" y="1445818"/>
                  </a:cubicBezTo>
                  <a:cubicBezTo>
                    <a:pt x="1184236" y="1426407"/>
                    <a:pt x="1185058" y="1407178"/>
                    <a:pt x="1185835" y="1387950"/>
                  </a:cubicBezTo>
                  <a:close/>
                  <a:moveTo>
                    <a:pt x="1173403" y="914138"/>
                  </a:moveTo>
                  <a:cubicBezTo>
                    <a:pt x="1173083" y="927749"/>
                    <a:pt x="1172763" y="941405"/>
                    <a:pt x="1172397" y="955016"/>
                  </a:cubicBezTo>
                  <a:cubicBezTo>
                    <a:pt x="1172077" y="967987"/>
                    <a:pt x="1171757" y="980958"/>
                    <a:pt x="1171392" y="993975"/>
                  </a:cubicBezTo>
                  <a:cubicBezTo>
                    <a:pt x="1170798" y="1016765"/>
                    <a:pt x="1170158" y="1039556"/>
                    <a:pt x="1169518" y="1062347"/>
                  </a:cubicBezTo>
                  <a:cubicBezTo>
                    <a:pt x="1169198" y="1073217"/>
                    <a:pt x="1168924" y="1084087"/>
                    <a:pt x="1168604" y="1094912"/>
                  </a:cubicBezTo>
                  <a:cubicBezTo>
                    <a:pt x="1144287" y="1094821"/>
                    <a:pt x="1119971" y="1094729"/>
                    <a:pt x="1095655" y="1094592"/>
                  </a:cubicBezTo>
                  <a:cubicBezTo>
                    <a:pt x="1065854" y="1094455"/>
                    <a:pt x="1036098" y="1094273"/>
                    <a:pt x="1006297" y="1094090"/>
                  </a:cubicBezTo>
                  <a:cubicBezTo>
                    <a:pt x="988654" y="1093999"/>
                    <a:pt x="971057" y="1093861"/>
                    <a:pt x="953414" y="1093724"/>
                  </a:cubicBezTo>
                  <a:cubicBezTo>
                    <a:pt x="938604" y="1093633"/>
                    <a:pt x="923795" y="1093496"/>
                    <a:pt x="908986" y="1093359"/>
                  </a:cubicBezTo>
                  <a:cubicBezTo>
                    <a:pt x="894497" y="1093268"/>
                    <a:pt x="880008" y="1093085"/>
                    <a:pt x="865473" y="1092902"/>
                  </a:cubicBezTo>
                  <a:cubicBezTo>
                    <a:pt x="853360" y="1092765"/>
                    <a:pt x="841202" y="1092628"/>
                    <a:pt x="829044" y="1092446"/>
                  </a:cubicBezTo>
                  <a:cubicBezTo>
                    <a:pt x="816017" y="1092263"/>
                    <a:pt x="802991" y="1092080"/>
                    <a:pt x="789964" y="1091898"/>
                  </a:cubicBezTo>
                  <a:cubicBezTo>
                    <a:pt x="771910" y="1091669"/>
                    <a:pt x="753901" y="1091349"/>
                    <a:pt x="735892" y="1091030"/>
                  </a:cubicBezTo>
                  <a:cubicBezTo>
                    <a:pt x="665137" y="1089660"/>
                    <a:pt x="594474" y="1087787"/>
                    <a:pt x="523856" y="1093907"/>
                  </a:cubicBezTo>
                  <a:cubicBezTo>
                    <a:pt x="519651" y="1094090"/>
                    <a:pt x="515400" y="1094273"/>
                    <a:pt x="511195" y="1094455"/>
                  </a:cubicBezTo>
                  <a:cubicBezTo>
                    <a:pt x="511287" y="1093679"/>
                    <a:pt x="511378" y="1092857"/>
                    <a:pt x="511515" y="1092080"/>
                  </a:cubicBezTo>
                  <a:cubicBezTo>
                    <a:pt x="511972" y="1088107"/>
                    <a:pt x="512475" y="1084133"/>
                    <a:pt x="512978" y="1080160"/>
                  </a:cubicBezTo>
                  <a:cubicBezTo>
                    <a:pt x="513572" y="1075775"/>
                    <a:pt x="514166" y="1071390"/>
                    <a:pt x="514806" y="1066960"/>
                  </a:cubicBezTo>
                  <a:cubicBezTo>
                    <a:pt x="515080" y="1064950"/>
                    <a:pt x="515355" y="1062987"/>
                    <a:pt x="515674" y="1061023"/>
                  </a:cubicBezTo>
                  <a:cubicBezTo>
                    <a:pt x="517640" y="1047777"/>
                    <a:pt x="519788" y="1034532"/>
                    <a:pt x="522028" y="1021378"/>
                  </a:cubicBezTo>
                  <a:cubicBezTo>
                    <a:pt x="522531" y="1018364"/>
                    <a:pt x="523079" y="1015350"/>
                    <a:pt x="523628" y="1012289"/>
                  </a:cubicBezTo>
                  <a:cubicBezTo>
                    <a:pt x="526141" y="997994"/>
                    <a:pt x="528747" y="983698"/>
                    <a:pt x="531352" y="969403"/>
                  </a:cubicBezTo>
                  <a:cubicBezTo>
                    <a:pt x="532129" y="965064"/>
                    <a:pt x="532952" y="960770"/>
                    <a:pt x="533729" y="956431"/>
                  </a:cubicBezTo>
                  <a:cubicBezTo>
                    <a:pt x="535329" y="947799"/>
                    <a:pt x="536883" y="939167"/>
                    <a:pt x="538482" y="930535"/>
                  </a:cubicBezTo>
                  <a:cubicBezTo>
                    <a:pt x="539397" y="926424"/>
                    <a:pt x="540356" y="922314"/>
                    <a:pt x="541362" y="918203"/>
                  </a:cubicBezTo>
                  <a:cubicBezTo>
                    <a:pt x="547898" y="890754"/>
                    <a:pt x="555120" y="863487"/>
                    <a:pt x="563119" y="836448"/>
                  </a:cubicBezTo>
                  <a:cubicBezTo>
                    <a:pt x="563850" y="833891"/>
                    <a:pt x="564627" y="831287"/>
                    <a:pt x="565404" y="828730"/>
                  </a:cubicBezTo>
                  <a:cubicBezTo>
                    <a:pt x="565770" y="827405"/>
                    <a:pt x="566181" y="826126"/>
                    <a:pt x="566592" y="824802"/>
                  </a:cubicBezTo>
                  <a:cubicBezTo>
                    <a:pt x="568146" y="819641"/>
                    <a:pt x="569701" y="814525"/>
                    <a:pt x="571346" y="809410"/>
                  </a:cubicBezTo>
                  <a:cubicBezTo>
                    <a:pt x="572077" y="807126"/>
                    <a:pt x="572763" y="804888"/>
                    <a:pt x="573494" y="802605"/>
                  </a:cubicBezTo>
                  <a:cubicBezTo>
                    <a:pt x="574820" y="798403"/>
                    <a:pt x="576191" y="794201"/>
                    <a:pt x="577562" y="789999"/>
                  </a:cubicBezTo>
                  <a:cubicBezTo>
                    <a:pt x="579071" y="785386"/>
                    <a:pt x="580579" y="780773"/>
                    <a:pt x="582179" y="776206"/>
                  </a:cubicBezTo>
                  <a:cubicBezTo>
                    <a:pt x="583230" y="773100"/>
                    <a:pt x="584281" y="770040"/>
                    <a:pt x="585332" y="766934"/>
                  </a:cubicBezTo>
                  <a:cubicBezTo>
                    <a:pt x="586247" y="764148"/>
                    <a:pt x="587252" y="761362"/>
                    <a:pt x="588212" y="758576"/>
                  </a:cubicBezTo>
                  <a:cubicBezTo>
                    <a:pt x="589355" y="755288"/>
                    <a:pt x="590497" y="751999"/>
                    <a:pt x="591731" y="748665"/>
                  </a:cubicBezTo>
                  <a:cubicBezTo>
                    <a:pt x="593331" y="744098"/>
                    <a:pt x="595022" y="739530"/>
                    <a:pt x="596668" y="734963"/>
                  </a:cubicBezTo>
                  <a:cubicBezTo>
                    <a:pt x="598359" y="730396"/>
                    <a:pt x="600050" y="725874"/>
                    <a:pt x="601741" y="721307"/>
                  </a:cubicBezTo>
                  <a:cubicBezTo>
                    <a:pt x="603433" y="716785"/>
                    <a:pt x="605169" y="712218"/>
                    <a:pt x="606952" y="707696"/>
                  </a:cubicBezTo>
                  <a:cubicBezTo>
                    <a:pt x="606952" y="707696"/>
                    <a:pt x="606952" y="707696"/>
                    <a:pt x="606952" y="707651"/>
                  </a:cubicBezTo>
                  <a:cubicBezTo>
                    <a:pt x="608689" y="703129"/>
                    <a:pt x="610472" y="698607"/>
                    <a:pt x="612300" y="694131"/>
                  </a:cubicBezTo>
                  <a:cubicBezTo>
                    <a:pt x="614082" y="689610"/>
                    <a:pt x="615911" y="685088"/>
                    <a:pt x="617739" y="680612"/>
                  </a:cubicBezTo>
                  <a:cubicBezTo>
                    <a:pt x="619476" y="676273"/>
                    <a:pt x="621304" y="671934"/>
                    <a:pt x="623087" y="667595"/>
                  </a:cubicBezTo>
                  <a:cubicBezTo>
                    <a:pt x="625052" y="662982"/>
                    <a:pt x="626972" y="658324"/>
                    <a:pt x="628937" y="653711"/>
                  </a:cubicBezTo>
                  <a:cubicBezTo>
                    <a:pt x="630674" y="649646"/>
                    <a:pt x="632457" y="645581"/>
                    <a:pt x="634239" y="641516"/>
                  </a:cubicBezTo>
                  <a:cubicBezTo>
                    <a:pt x="636388" y="636675"/>
                    <a:pt x="638490" y="631833"/>
                    <a:pt x="640684" y="626992"/>
                  </a:cubicBezTo>
                  <a:cubicBezTo>
                    <a:pt x="642695" y="622562"/>
                    <a:pt x="644661" y="618132"/>
                    <a:pt x="646717" y="613747"/>
                  </a:cubicBezTo>
                  <a:cubicBezTo>
                    <a:pt x="648729" y="609317"/>
                    <a:pt x="650785" y="604932"/>
                    <a:pt x="652842" y="600502"/>
                  </a:cubicBezTo>
                  <a:cubicBezTo>
                    <a:pt x="654945" y="596117"/>
                    <a:pt x="657002" y="591687"/>
                    <a:pt x="659104" y="587302"/>
                  </a:cubicBezTo>
                  <a:cubicBezTo>
                    <a:pt x="661207" y="582918"/>
                    <a:pt x="663309" y="578533"/>
                    <a:pt x="665457" y="574194"/>
                  </a:cubicBezTo>
                  <a:cubicBezTo>
                    <a:pt x="667606" y="569855"/>
                    <a:pt x="669754" y="565516"/>
                    <a:pt x="671902" y="561132"/>
                  </a:cubicBezTo>
                  <a:cubicBezTo>
                    <a:pt x="674050" y="556793"/>
                    <a:pt x="676290" y="552454"/>
                    <a:pt x="678484" y="548115"/>
                  </a:cubicBezTo>
                  <a:cubicBezTo>
                    <a:pt x="678484" y="548115"/>
                    <a:pt x="678484" y="548115"/>
                    <a:pt x="678484" y="548069"/>
                  </a:cubicBezTo>
                  <a:cubicBezTo>
                    <a:pt x="680587" y="544004"/>
                    <a:pt x="682689" y="539939"/>
                    <a:pt x="684792" y="535829"/>
                  </a:cubicBezTo>
                  <a:cubicBezTo>
                    <a:pt x="687168" y="531261"/>
                    <a:pt x="689591" y="526740"/>
                    <a:pt x="692013" y="522218"/>
                  </a:cubicBezTo>
                  <a:cubicBezTo>
                    <a:pt x="694299" y="517925"/>
                    <a:pt x="696584" y="513632"/>
                    <a:pt x="698915" y="509384"/>
                  </a:cubicBezTo>
                  <a:cubicBezTo>
                    <a:pt x="701246" y="505136"/>
                    <a:pt x="703577" y="500843"/>
                    <a:pt x="705908" y="496596"/>
                  </a:cubicBezTo>
                  <a:cubicBezTo>
                    <a:pt x="711073" y="498834"/>
                    <a:pt x="716284" y="500980"/>
                    <a:pt x="721495" y="503036"/>
                  </a:cubicBezTo>
                  <a:cubicBezTo>
                    <a:pt x="724146" y="504086"/>
                    <a:pt x="726797" y="505136"/>
                    <a:pt x="729493" y="506187"/>
                  </a:cubicBezTo>
                  <a:cubicBezTo>
                    <a:pt x="735572" y="508562"/>
                    <a:pt x="741697" y="510800"/>
                    <a:pt x="747868" y="512901"/>
                  </a:cubicBezTo>
                  <a:cubicBezTo>
                    <a:pt x="779314" y="522721"/>
                    <a:pt x="807653" y="533271"/>
                    <a:pt x="839831" y="543502"/>
                  </a:cubicBezTo>
                  <a:cubicBezTo>
                    <a:pt x="871415" y="553093"/>
                    <a:pt x="904141" y="557980"/>
                    <a:pt x="935771" y="567526"/>
                  </a:cubicBezTo>
                  <a:cubicBezTo>
                    <a:pt x="982438" y="581821"/>
                    <a:pt x="1030522" y="590728"/>
                    <a:pt x="1078743" y="598355"/>
                  </a:cubicBezTo>
                  <a:cubicBezTo>
                    <a:pt x="1084913" y="599406"/>
                    <a:pt x="1091130" y="600456"/>
                    <a:pt x="1097346" y="601507"/>
                  </a:cubicBezTo>
                  <a:cubicBezTo>
                    <a:pt x="1099723" y="601918"/>
                    <a:pt x="1102099" y="602329"/>
                    <a:pt x="1104476" y="602694"/>
                  </a:cubicBezTo>
                  <a:cubicBezTo>
                    <a:pt x="1107356" y="603196"/>
                    <a:pt x="1110235" y="603653"/>
                    <a:pt x="1113069" y="604110"/>
                  </a:cubicBezTo>
                  <a:cubicBezTo>
                    <a:pt x="1115537" y="604521"/>
                    <a:pt x="1118006" y="604932"/>
                    <a:pt x="1120428" y="605297"/>
                  </a:cubicBezTo>
                  <a:cubicBezTo>
                    <a:pt x="1123719" y="605800"/>
                    <a:pt x="1127010" y="606348"/>
                    <a:pt x="1130301" y="606850"/>
                  </a:cubicBezTo>
                  <a:cubicBezTo>
                    <a:pt x="1133180" y="607307"/>
                    <a:pt x="1136060" y="607718"/>
                    <a:pt x="1138940" y="608129"/>
                  </a:cubicBezTo>
                  <a:cubicBezTo>
                    <a:pt x="1141545" y="608495"/>
                    <a:pt x="1144196" y="608906"/>
                    <a:pt x="1146847" y="609225"/>
                  </a:cubicBezTo>
                  <a:cubicBezTo>
                    <a:pt x="1149224" y="609591"/>
                    <a:pt x="1151601" y="609865"/>
                    <a:pt x="1153977" y="610139"/>
                  </a:cubicBezTo>
                  <a:cubicBezTo>
                    <a:pt x="1155303" y="610321"/>
                    <a:pt x="1156674" y="610504"/>
                    <a:pt x="1158045" y="610641"/>
                  </a:cubicBezTo>
                  <a:cubicBezTo>
                    <a:pt x="1160331" y="610915"/>
                    <a:pt x="1162570" y="611144"/>
                    <a:pt x="1164856" y="611418"/>
                  </a:cubicBezTo>
                  <a:cubicBezTo>
                    <a:pt x="1167278" y="611692"/>
                    <a:pt x="1169746" y="611920"/>
                    <a:pt x="1172214" y="612194"/>
                  </a:cubicBezTo>
                  <a:lnTo>
                    <a:pt x="1172260" y="612194"/>
                  </a:lnTo>
                  <a:cubicBezTo>
                    <a:pt x="1173586" y="612331"/>
                    <a:pt x="1174865" y="612422"/>
                    <a:pt x="1176191" y="612559"/>
                  </a:cubicBezTo>
                  <a:cubicBezTo>
                    <a:pt x="1176968" y="612651"/>
                    <a:pt x="1177745" y="612742"/>
                    <a:pt x="1178522" y="612788"/>
                  </a:cubicBezTo>
                  <a:cubicBezTo>
                    <a:pt x="1178385" y="632884"/>
                    <a:pt x="1178156" y="652980"/>
                    <a:pt x="1177928" y="673030"/>
                  </a:cubicBezTo>
                  <a:cubicBezTo>
                    <a:pt x="1177837" y="684266"/>
                    <a:pt x="1177654" y="695502"/>
                    <a:pt x="1177471" y="706737"/>
                  </a:cubicBezTo>
                  <a:cubicBezTo>
                    <a:pt x="1177379" y="715095"/>
                    <a:pt x="1177242" y="723453"/>
                    <a:pt x="1177105" y="731812"/>
                  </a:cubicBezTo>
                  <a:cubicBezTo>
                    <a:pt x="1176922" y="742910"/>
                    <a:pt x="1176739" y="754009"/>
                    <a:pt x="1176557" y="765107"/>
                  </a:cubicBezTo>
                  <a:cubicBezTo>
                    <a:pt x="1176237" y="782965"/>
                    <a:pt x="1175917" y="800824"/>
                    <a:pt x="1175551" y="818682"/>
                  </a:cubicBezTo>
                  <a:cubicBezTo>
                    <a:pt x="1175185" y="838138"/>
                    <a:pt x="1174728" y="857595"/>
                    <a:pt x="1174271" y="877097"/>
                  </a:cubicBezTo>
                  <a:cubicBezTo>
                    <a:pt x="1173997" y="889475"/>
                    <a:pt x="1173723" y="901807"/>
                    <a:pt x="1173403" y="914138"/>
                  </a:cubicBezTo>
                  <a:close/>
                  <a:moveTo>
                    <a:pt x="1147807" y="45483"/>
                  </a:moveTo>
                  <a:cubicBezTo>
                    <a:pt x="1149635" y="44890"/>
                    <a:pt x="1151418" y="44296"/>
                    <a:pt x="1153246" y="43702"/>
                  </a:cubicBezTo>
                  <a:cubicBezTo>
                    <a:pt x="1154480" y="43291"/>
                    <a:pt x="1155760" y="42926"/>
                    <a:pt x="1156994" y="42515"/>
                  </a:cubicBezTo>
                  <a:cubicBezTo>
                    <a:pt x="1164353" y="40231"/>
                    <a:pt x="1171803" y="38130"/>
                    <a:pt x="1179345" y="36258"/>
                  </a:cubicBezTo>
                  <a:cubicBezTo>
                    <a:pt x="1179299" y="37217"/>
                    <a:pt x="1179253" y="38130"/>
                    <a:pt x="1179253" y="39089"/>
                  </a:cubicBezTo>
                  <a:cubicBezTo>
                    <a:pt x="1179208" y="39683"/>
                    <a:pt x="1179208" y="40231"/>
                    <a:pt x="1179162" y="40779"/>
                  </a:cubicBezTo>
                  <a:cubicBezTo>
                    <a:pt x="1179116" y="41875"/>
                    <a:pt x="1179071" y="43017"/>
                    <a:pt x="1178979" y="44068"/>
                  </a:cubicBezTo>
                  <a:cubicBezTo>
                    <a:pt x="1178248" y="75125"/>
                    <a:pt x="1178522" y="106229"/>
                    <a:pt x="1178065" y="137332"/>
                  </a:cubicBezTo>
                  <a:cubicBezTo>
                    <a:pt x="1175963" y="199630"/>
                    <a:pt x="1175185" y="261928"/>
                    <a:pt x="1175185" y="324226"/>
                  </a:cubicBezTo>
                  <a:cubicBezTo>
                    <a:pt x="1175185" y="335781"/>
                    <a:pt x="1175231" y="347336"/>
                    <a:pt x="1175277" y="358892"/>
                  </a:cubicBezTo>
                  <a:cubicBezTo>
                    <a:pt x="1175323" y="370584"/>
                    <a:pt x="1175368" y="382322"/>
                    <a:pt x="1175505" y="393968"/>
                  </a:cubicBezTo>
                  <a:cubicBezTo>
                    <a:pt x="1175780" y="429045"/>
                    <a:pt x="1176237" y="464122"/>
                    <a:pt x="1176785" y="499199"/>
                  </a:cubicBezTo>
                  <a:cubicBezTo>
                    <a:pt x="1177059" y="516235"/>
                    <a:pt x="1177334" y="533225"/>
                    <a:pt x="1177608" y="550261"/>
                  </a:cubicBezTo>
                  <a:cubicBezTo>
                    <a:pt x="1177791" y="561680"/>
                    <a:pt x="1177974" y="573144"/>
                    <a:pt x="1178202" y="584608"/>
                  </a:cubicBezTo>
                  <a:cubicBezTo>
                    <a:pt x="1175597" y="584425"/>
                    <a:pt x="1172900" y="584196"/>
                    <a:pt x="1170249" y="583968"/>
                  </a:cubicBezTo>
                  <a:cubicBezTo>
                    <a:pt x="1169472" y="583922"/>
                    <a:pt x="1168695" y="583877"/>
                    <a:pt x="1167964" y="583785"/>
                  </a:cubicBezTo>
                  <a:cubicBezTo>
                    <a:pt x="1165313" y="583557"/>
                    <a:pt x="1162662" y="583283"/>
                    <a:pt x="1159965" y="583009"/>
                  </a:cubicBezTo>
                  <a:cubicBezTo>
                    <a:pt x="1154434" y="582415"/>
                    <a:pt x="1148858" y="581776"/>
                    <a:pt x="1143327" y="580999"/>
                  </a:cubicBezTo>
                  <a:cubicBezTo>
                    <a:pt x="1142413" y="580862"/>
                    <a:pt x="1141453" y="580771"/>
                    <a:pt x="1140539" y="580634"/>
                  </a:cubicBezTo>
                  <a:cubicBezTo>
                    <a:pt x="1138528" y="580360"/>
                    <a:pt x="1136517" y="580040"/>
                    <a:pt x="1134506" y="579766"/>
                  </a:cubicBezTo>
                  <a:cubicBezTo>
                    <a:pt x="1132632" y="579446"/>
                    <a:pt x="1130758" y="579172"/>
                    <a:pt x="1128884" y="578853"/>
                  </a:cubicBezTo>
                  <a:cubicBezTo>
                    <a:pt x="1126690" y="578487"/>
                    <a:pt x="1124496" y="578122"/>
                    <a:pt x="1122348" y="577757"/>
                  </a:cubicBezTo>
                  <a:cubicBezTo>
                    <a:pt x="1120839" y="577483"/>
                    <a:pt x="1119377" y="577254"/>
                    <a:pt x="1117868" y="576934"/>
                  </a:cubicBezTo>
                  <a:cubicBezTo>
                    <a:pt x="1116269" y="576660"/>
                    <a:pt x="1114623" y="576341"/>
                    <a:pt x="1113024" y="576021"/>
                  </a:cubicBezTo>
                  <a:cubicBezTo>
                    <a:pt x="1110464" y="575564"/>
                    <a:pt x="1107950" y="575016"/>
                    <a:pt x="1105436" y="574514"/>
                  </a:cubicBezTo>
                  <a:cubicBezTo>
                    <a:pt x="1064802" y="567846"/>
                    <a:pt x="1024580" y="561680"/>
                    <a:pt x="984449" y="552043"/>
                  </a:cubicBezTo>
                  <a:cubicBezTo>
                    <a:pt x="954739" y="544826"/>
                    <a:pt x="925806" y="534870"/>
                    <a:pt x="895822" y="528978"/>
                  </a:cubicBezTo>
                  <a:cubicBezTo>
                    <a:pt x="846915" y="519615"/>
                    <a:pt x="800751" y="500524"/>
                    <a:pt x="753307" y="486091"/>
                  </a:cubicBezTo>
                  <a:cubicBezTo>
                    <a:pt x="750427" y="485086"/>
                    <a:pt x="747593" y="484036"/>
                    <a:pt x="744760" y="482985"/>
                  </a:cubicBezTo>
                  <a:cubicBezTo>
                    <a:pt x="742063" y="481980"/>
                    <a:pt x="739366" y="480976"/>
                    <a:pt x="736669" y="479925"/>
                  </a:cubicBezTo>
                  <a:cubicBezTo>
                    <a:pt x="734475" y="479057"/>
                    <a:pt x="732281" y="478235"/>
                    <a:pt x="730133" y="477367"/>
                  </a:cubicBezTo>
                  <a:cubicBezTo>
                    <a:pt x="728396" y="476682"/>
                    <a:pt x="726705" y="475951"/>
                    <a:pt x="725014" y="475266"/>
                  </a:cubicBezTo>
                  <a:cubicBezTo>
                    <a:pt x="723094" y="474490"/>
                    <a:pt x="721220" y="473713"/>
                    <a:pt x="719301" y="472891"/>
                  </a:cubicBezTo>
                  <a:cubicBezTo>
                    <a:pt x="724648" y="463574"/>
                    <a:pt x="730042" y="454394"/>
                    <a:pt x="735527" y="445168"/>
                  </a:cubicBezTo>
                  <a:cubicBezTo>
                    <a:pt x="738269" y="440555"/>
                    <a:pt x="741012" y="435988"/>
                    <a:pt x="743800" y="431420"/>
                  </a:cubicBezTo>
                  <a:cubicBezTo>
                    <a:pt x="749970" y="421281"/>
                    <a:pt x="756278" y="411187"/>
                    <a:pt x="762677" y="401185"/>
                  </a:cubicBezTo>
                  <a:cubicBezTo>
                    <a:pt x="764917" y="397668"/>
                    <a:pt x="767156" y="394151"/>
                    <a:pt x="769442" y="390634"/>
                  </a:cubicBezTo>
                  <a:cubicBezTo>
                    <a:pt x="772321" y="386158"/>
                    <a:pt x="775292" y="381682"/>
                    <a:pt x="778217" y="377206"/>
                  </a:cubicBezTo>
                  <a:cubicBezTo>
                    <a:pt x="781143" y="372730"/>
                    <a:pt x="784114" y="368300"/>
                    <a:pt x="787130" y="363824"/>
                  </a:cubicBezTo>
                  <a:cubicBezTo>
                    <a:pt x="832563" y="300978"/>
                    <a:pt x="880008" y="239091"/>
                    <a:pt x="937325" y="186476"/>
                  </a:cubicBezTo>
                  <a:cubicBezTo>
                    <a:pt x="977821" y="149481"/>
                    <a:pt x="1015530" y="107188"/>
                    <a:pt x="1065122" y="82159"/>
                  </a:cubicBezTo>
                  <a:cubicBezTo>
                    <a:pt x="1070698" y="79144"/>
                    <a:pt x="1076275" y="76130"/>
                    <a:pt x="1081943" y="73298"/>
                  </a:cubicBezTo>
                  <a:cubicBezTo>
                    <a:pt x="1083634" y="72431"/>
                    <a:pt x="1085371" y="71563"/>
                    <a:pt x="1087062" y="70741"/>
                  </a:cubicBezTo>
                  <a:cubicBezTo>
                    <a:pt x="1089941" y="69325"/>
                    <a:pt x="1092821" y="67909"/>
                    <a:pt x="1095700" y="66584"/>
                  </a:cubicBezTo>
                  <a:cubicBezTo>
                    <a:pt x="1097437" y="65717"/>
                    <a:pt x="1099128" y="64894"/>
                    <a:pt x="1100911" y="64118"/>
                  </a:cubicBezTo>
                  <a:cubicBezTo>
                    <a:pt x="1101917" y="63661"/>
                    <a:pt x="1102922" y="63205"/>
                    <a:pt x="1103928" y="62748"/>
                  </a:cubicBezTo>
                  <a:cubicBezTo>
                    <a:pt x="1105756" y="61926"/>
                    <a:pt x="1107539" y="61149"/>
                    <a:pt x="1109367" y="60327"/>
                  </a:cubicBezTo>
                  <a:cubicBezTo>
                    <a:pt x="1109413" y="60282"/>
                    <a:pt x="1109458" y="60282"/>
                    <a:pt x="1109458" y="60282"/>
                  </a:cubicBezTo>
                  <a:cubicBezTo>
                    <a:pt x="1111424" y="59414"/>
                    <a:pt x="1113389" y="58546"/>
                    <a:pt x="1115355" y="57724"/>
                  </a:cubicBezTo>
                  <a:cubicBezTo>
                    <a:pt x="1116817" y="57084"/>
                    <a:pt x="1118280" y="56491"/>
                    <a:pt x="1119743" y="55897"/>
                  </a:cubicBezTo>
                  <a:cubicBezTo>
                    <a:pt x="1120428" y="55577"/>
                    <a:pt x="1121068" y="55303"/>
                    <a:pt x="1121754" y="55029"/>
                  </a:cubicBezTo>
                  <a:cubicBezTo>
                    <a:pt x="1123490" y="54298"/>
                    <a:pt x="1125227" y="53613"/>
                    <a:pt x="1126964" y="52928"/>
                  </a:cubicBezTo>
                  <a:cubicBezTo>
                    <a:pt x="1127558" y="52700"/>
                    <a:pt x="1128107" y="52471"/>
                    <a:pt x="1128701" y="52289"/>
                  </a:cubicBezTo>
                  <a:cubicBezTo>
                    <a:pt x="1130575" y="51558"/>
                    <a:pt x="1132449" y="50827"/>
                    <a:pt x="1134323" y="50142"/>
                  </a:cubicBezTo>
                  <a:cubicBezTo>
                    <a:pt x="1135054" y="49822"/>
                    <a:pt x="1135786" y="49548"/>
                    <a:pt x="1136563" y="49320"/>
                  </a:cubicBezTo>
                  <a:cubicBezTo>
                    <a:pt x="1138208" y="48726"/>
                    <a:pt x="1139854" y="48132"/>
                    <a:pt x="1141499" y="47539"/>
                  </a:cubicBezTo>
                  <a:cubicBezTo>
                    <a:pt x="1143647" y="46854"/>
                    <a:pt x="1145704" y="46169"/>
                    <a:pt x="1147807" y="45483"/>
                  </a:cubicBezTo>
                  <a:close/>
                  <a:moveTo>
                    <a:pt x="1136426" y="28310"/>
                  </a:moveTo>
                  <a:cubicBezTo>
                    <a:pt x="1136426" y="28219"/>
                    <a:pt x="1136380" y="28173"/>
                    <a:pt x="1136380" y="28082"/>
                  </a:cubicBezTo>
                  <a:cubicBezTo>
                    <a:pt x="1136654" y="28082"/>
                    <a:pt x="1136928" y="28082"/>
                    <a:pt x="1137203" y="28082"/>
                  </a:cubicBezTo>
                  <a:cubicBezTo>
                    <a:pt x="1136974" y="28173"/>
                    <a:pt x="1136700" y="28219"/>
                    <a:pt x="1136426" y="28310"/>
                  </a:cubicBezTo>
                  <a:close/>
                  <a:moveTo>
                    <a:pt x="408262" y="279603"/>
                  </a:moveTo>
                  <a:cubicBezTo>
                    <a:pt x="412924" y="275767"/>
                    <a:pt x="417632" y="271930"/>
                    <a:pt x="422294" y="268048"/>
                  </a:cubicBezTo>
                  <a:cubicBezTo>
                    <a:pt x="425494" y="265399"/>
                    <a:pt x="428831" y="262978"/>
                    <a:pt x="432122" y="260466"/>
                  </a:cubicBezTo>
                  <a:cubicBezTo>
                    <a:pt x="446839" y="249185"/>
                    <a:pt x="461877" y="238452"/>
                    <a:pt x="477052" y="227764"/>
                  </a:cubicBezTo>
                  <a:cubicBezTo>
                    <a:pt x="482765" y="223882"/>
                    <a:pt x="488433" y="219909"/>
                    <a:pt x="494375" y="216346"/>
                  </a:cubicBezTo>
                  <a:cubicBezTo>
                    <a:pt x="498717" y="213651"/>
                    <a:pt x="503105" y="211002"/>
                    <a:pt x="507447" y="208308"/>
                  </a:cubicBezTo>
                  <a:cubicBezTo>
                    <a:pt x="510327" y="206526"/>
                    <a:pt x="513343" y="204974"/>
                    <a:pt x="516314" y="203329"/>
                  </a:cubicBezTo>
                  <a:cubicBezTo>
                    <a:pt x="528975" y="196204"/>
                    <a:pt x="541956" y="189582"/>
                    <a:pt x="554983" y="183005"/>
                  </a:cubicBezTo>
                  <a:cubicBezTo>
                    <a:pt x="565861" y="177661"/>
                    <a:pt x="576739" y="172317"/>
                    <a:pt x="587709" y="167065"/>
                  </a:cubicBezTo>
                  <a:cubicBezTo>
                    <a:pt x="597811" y="162178"/>
                    <a:pt x="608095" y="157748"/>
                    <a:pt x="618379" y="153454"/>
                  </a:cubicBezTo>
                  <a:cubicBezTo>
                    <a:pt x="639039" y="144868"/>
                    <a:pt x="660247" y="137652"/>
                    <a:pt x="681364" y="130253"/>
                  </a:cubicBezTo>
                  <a:lnTo>
                    <a:pt x="681455" y="130207"/>
                  </a:lnTo>
                  <a:cubicBezTo>
                    <a:pt x="681912" y="130024"/>
                    <a:pt x="682369" y="129887"/>
                    <a:pt x="682872" y="129704"/>
                  </a:cubicBezTo>
                  <a:cubicBezTo>
                    <a:pt x="696767" y="125000"/>
                    <a:pt x="711439" y="120067"/>
                    <a:pt x="726157" y="115409"/>
                  </a:cubicBezTo>
                  <a:cubicBezTo>
                    <a:pt x="742154" y="110339"/>
                    <a:pt x="758152" y="105452"/>
                    <a:pt x="774195" y="100611"/>
                  </a:cubicBezTo>
                  <a:cubicBezTo>
                    <a:pt x="789598" y="95952"/>
                    <a:pt x="805048" y="91522"/>
                    <a:pt x="820588" y="87274"/>
                  </a:cubicBezTo>
                  <a:cubicBezTo>
                    <a:pt x="834940" y="83346"/>
                    <a:pt x="849521" y="80286"/>
                    <a:pt x="864056" y="77181"/>
                  </a:cubicBezTo>
                  <a:cubicBezTo>
                    <a:pt x="898290" y="70330"/>
                    <a:pt x="932617" y="63433"/>
                    <a:pt x="966989" y="56673"/>
                  </a:cubicBezTo>
                  <a:cubicBezTo>
                    <a:pt x="984220" y="53294"/>
                    <a:pt x="1001406" y="49685"/>
                    <a:pt x="1018684" y="46351"/>
                  </a:cubicBezTo>
                  <a:cubicBezTo>
                    <a:pt x="1026957" y="44753"/>
                    <a:pt x="1035321" y="43017"/>
                    <a:pt x="1043685" y="41875"/>
                  </a:cubicBezTo>
                  <a:cubicBezTo>
                    <a:pt x="1051959" y="40733"/>
                    <a:pt x="1060232" y="39774"/>
                    <a:pt x="1068596" y="39181"/>
                  </a:cubicBezTo>
                  <a:cubicBezTo>
                    <a:pt x="1072755" y="39089"/>
                    <a:pt x="1077920" y="38952"/>
                    <a:pt x="1083131" y="38952"/>
                  </a:cubicBezTo>
                  <a:cubicBezTo>
                    <a:pt x="1085462" y="38952"/>
                    <a:pt x="1087793" y="39044"/>
                    <a:pt x="1090124" y="39135"/>
                  </a:cubicBezTo>
                  <a:lnTo>
                    <a:pt x="1090170" y="39135"/>
                  </a:lnTo>
                  <a:cubicBezTo>
                    <a:pt x="1090353" y="39226"/>
                    <a:pt x="1090536" y="39318"/>
                    <a:pt x="1090764" y="39363"/>
                  </a:cubicBezTo>
                  <a:cubicBezTo>
                    <a:pt x="1092090" y="39455"/>
                    <a:pt x="1093461" y="39455"/>
                    <a:pt x="1094786" y="39409"/>
                  </a:cubicBezTo>
                  <a:lnTo>
                    <a:pt x="1094832" y="39409"/>
                  </a:lnTo>
                  <a:cubicBezTo>
                    <a:pt x="1094832" y="39409"/>
                    <a:pt x="1094878" y="39455"/>
                    <a:pt x="1094878" y="39409"/>
                  </a:cubicBezTo>
                  <a:cubicBezTo>
                    <a:pt x="1095015" y="39455"/>
                    <a:pt x="1095198" y="39500"/>
                    <a:pt x="1095335" y="39500"/>
                  </a:cubicBezTo>
                  <a:cubicBezTo>
                    <a:pt x="1095518" y="39500"/>
                    <a:pt x="1095700" y="39455"/>
                    <a:pt x="1095838" y="39409"/>
                  </a:cubicBezTo>
                  <a:cubicBezTo>
                    <a:pt x="1095883" y="39409"/>
                    <a:pt x="1095929" y="39409"/>
                    <a:pt x="1095929" y="39363"/>
                  </a:cubicBezTo>
                  <a:cubicBezTo>
                    <a:pt x="1096112" y="39363"/>
                    <a:pt x="1096249" y="39318"/>
                    <a:pt x="1096432" y="39318"/>
                  </a:cubicBezTo>
                  <a:cubicBezTo>
                    <a:pt x="1096980" y="39272"/>
                    <a:pt x="1097574" y="39226"/>
                    <a:pt x="1098123" y="39181"/>
                  </a:cubicBezTo>
                  <a:cubicBezTo>
                    <a:pt x="1100591" y="38952"/>
                    <a:pt x="1103059" y="38587"/>
                    <a:pt x="1105482" y="38358"/>
                  </a:cubicBezTo>
                  <a:cubicBezTo>
                    <a:pt x="1105390" y="38404"/>
                    <a:pt x="1105299" y="38404"/>
                    <a:pt x="1105253" y="38450"/>
                  </a:cubicBezTo>
                  <a:cubicBezTo>
                    <a:pt x="1102511" y="39455"/>
                    <a:pt x="1099723" y="40551"/>
                    <a:pt x="1096980" y="41647"/>
                  </a:cubicBezTo>
                  <a:cubicBezTo>
                    <a:pt x="1096660" y="41738"/>
                    <a:pt x="1096386" y="41875"/>
                    <a:pt x="1096112" y="42012"/>
                  </a:cubicBezTo>
                  <a:cubicBezTo>
                    <a:pt x="1093278" y="43154"/>
                    <a:pt x="1090490" y="44296"/>
                    <a:pt x="1087747" y="45483"/>
                  </a:cubicBezTo>
                  <a:cubicBezTo>
                    <a:pt x="1081440" y="48178"/>
                    <a:pt x="1075132" y="50964"/>
                    <a:pt x="1068916" y="53887"/>
                  </a:cubicBezTo>
                  <a:cubicBezTo>
                    <a:pt x="1066448" y="55029"/>
                    <a:pt x="1063980" y="56171"/>
                    <a:pt x="1061557" y="57358"/>
                  </a:cubicBezTo>
                  <a:cubicBezTo>
                    <a:pt x="1058678" y="58729"/>
                    <a:pt x="1055798" y="60099"/>
                    <a:pt x="1052918" y="61560"/>
                  </a:cubicBezTo>
                  <a:cubicBezTo>
                    <a:pt x="1050039" y="62976"/>
                    <a:pt x="1047205" y="64392"/>
                    <a:pt x="1044325" y="65808"/>
                  </a:cubicBezTo>
                  <a:cubicBezTo>
                    <a:pt x="1041491" y="67224"/>
                    <a:pt x="1038612" y="68685"/>
                    <a:pt x="1035778" y="70101"/>
                  </a:cubicBezTo>
                  <a:cubicBezTo>
                    <a:pt x="998755" y="92070"/>
                    <a:pt x="967811" y="122579"/>
                    <a:pt x="936273" y="151582"/>
                  </a:cubicBezTo>
                  <a:cubicBezTo>
                    <a:pt x="843670" y="234341"/>
                    <a:pt x="767659" y="334776"/>
                    <a:pt x="706045" y="442290"/>
                  </a:cubicBezTo>
                  <a:cubicBezTo>
                    <a:pt x="702069" y="448867"/>
                    <a:pt x="698184" y="455399"/>
                    <a:pt x="694299" y="462021"/>
                  </a:cubicBezTo>
                  <a:cubicBezTo>
                    <a:pt x="674187" y="453206"/>
                    <a:pt x="654259" y="444072"/>
                    <a:pt x="633919" y="435714"/>
                  </a:cubicBezTo>
                  <a:cubicBezTo>
                    <a:pt x="541453" y="397257"/>
                    <a:pt x="471933" y="366656"/>
                    <a:pt x="404149" y="288692"/>
                  </a:cubicBezTo>
                  <a:cubicBezTo>
                    <a:pt x="403234" y="287550"/>
                    <a:pt x="402275" y="286454"/>
                    <a:pt x="401360" y="285404"/>
                  </a:cubicBezTo>
                  <a:cubicBezTo>
                    <a:pt x="403554" y="283531"/>
                    <a:pt x="405931" y="281567"/>
                    <a:pt x="408262" y="279603"/>
                  </a:cubicBezTo>
                  <a:close/>
                  <a:moveTo>
                    <a:pt x="31543" y="1053806"/>
                  </a:moveTo>
                  <a:cubicBezTo>
                    <a:pt x="32685" y="1038825"/>
                    <a:pt x="33782" y="1023799"/>
                    <a:pt x="35519" y="1008910"/>
                  </a:cubicBezTo>
                  <a:cubicBezTo>
                    <a:pt x="37393" y="992878"/>
                    <a:pt x="39176" y="976802"/>
                    <a:pt x="41644" y="960862"/>
                  </a:cubicBezTo>
                  <a:cubicBezTo>
                    <a:pt x="44158" y="944876"/>
                    <a:pt x="46626" y="928936"/>
                    <a:pt x="49551" y="913042"/>
                  </a:cubicBezTo>
                  <a:cubicBezTo>
                    <a:pt x="52476" y="897056"/>
                    <a:pt x="55493" y="881117"/>
                    <a:pt x="58601" y="865177"/>
                  </a:cubicBezTo>
                  <a:cubicBezTo>
                    <a:pt x="62258" y="847547"/>
                    <a:pt x="66326" y="828136"/>
                    <a:pt x="70988" y="808862"/>
                  </a:cubicBezTo>
                  <a:cubicBezTo>
                    <a:pt x="73548" y="798311"/>
                    <a:pt x="76336" y="787807"/>
                    <a:pt x="79170" y="777302"/>
                  </a:cubicBezTo>
                  <a:cubicBezTo>
                    <a:pt x="81455" y="768852"/>
                    <a:pt x="84380" y="760494"/>
                    <a:pt x="87031" y="752182"/>
                  </a:cubicBezTo>
                  <a:cubicBezTo>
                    <a:pt x="90551" y="742682"/>
                    <a:pt x="93933" y="733182"/>
                    <a:pt x="97864" y="723864"/>
                  </a:cubicBezTo>
                  <a:cubicBezTo>
                    <a:pt x="100286" y="718064"/>
                    <a:pt x="102572" y="712218"/>
                    <a:pt x="105177" y="706509"/>
                  </a:cubicBezTo>
                  <a:cubicBezTo>
                    <a:pt x="107417" y="701667"/>
                    <a:pt x="109656" y="696780"/>
                    <a:pt x="111850" y="691939"/>
                  </a:cubicBezTo>
                  <a:cubicBezTo>
                    <a:pt x="120672" y="672619"/>
                    <a:pt x="130179" y="653619"/>
                    <a:pt x="139640" y="634574"/>
                  </a:cubicBezTo>
                  <a:cubicBezTo>
                    <a:pt x="151433" y="611600"/>
                    <a:pt x="163180" y="588581"/>
                    <a:pt x="175064" y="565653"/>
                  </a:cubicBezTo>
                  <a:cubicBezTo>
                    <a:pt x="178263" y="559442"/>
                    <a:pt x="181737" y="553367"/>
                    <a:pt x="185073" y="547293"/>
                  </a:cubicBezTo>
                  <a:cubicBezTo>
                    <a:pt x="187862" y="542132"/>
                    <a:pt x="190878" y="537153"/>
                    <a:pt x="193849" y="532175"/>
                  </a:cubicBezTo>
                  <a:cubicBezTo>
                    <a:pt x="196866" y="527151"/>
                    <a:pt x="199791" y="522173"/>
                    <a:pt x="202991" y="517331"/>
                  </a:cubicBezTo>
                  <a:cubicBezTo>
                    <a:pt x="206556" y="511896"/>
                    <a:pt x="210167" y="506461"/>
                    <a:pt x="213732" y="501026"/>
                  </a:cubicBezTo>
                  <a:cubicBezTo>
                    <a:pt x="221365" y="490201"/>
                    <a:pt x="228998" y="479423"/>
                    <a:pt x="236768" y="468689"/>
                  </a:cubicBezTo>
                  <a:cubicBezTo>
                    <a:pt x="244493" y="458048"/>
                    <a:pt x="252263" y="447452"/>
                    <a:pt x="260033" y="436855"/>
                  </a:cubicBezTo>
                  <a:cubicBezTo>
                    <a:pt x="267301" y="426944"/>
                    <a:pt x="274843" y="417216"/>
                    <a:pt x="282567" y="407625"/>
                  </a:cubicBezTo>
                  <a:cubicBezTo>
                    <a:pt x="286269" y="403012"/>
                    <a:pt x="289880" y="398399"/>
                    <a:pt x="293720" y="393923"/>
                  </a:cubicBezTo>
                  <a:cubicBezTo>
                    <a:pt x="297833" y="389218"/>
                    <a:pt x="301901" y="384468"/>
                    <a:pt x="305969" y="379764"/>
                  </a:cubicBezTo>
                  <a:cubicBezTo>
                    <a:pt x="319544" y="365194"/>
                    <a:pt x="333165" y="350716"/>
                    <a:pt x="347243" y="336603"/>
                  </a:cubicBezTo>
                  <a:cubicBezTo>
                    <a:pt x="354830" y="328976"/>
                    <a:pt x="362464" y="321531"/>
                    <a:pt x="370142" y="314041"/>
                  </a:cubicBezTo>
                  <a:cubicBezTo>
                    <a:pt x="376267" y="308149"/>
                    <a:pt x="382529" y="302348"/>
                    <a:pt x="388791" y="296548"/>
                  </a:cubicBezTo>
                  <a:cubicBezTo>
                    <a:pt x="390071" y="298421"/>
                    <a:pt x="391351" y="300247"/>
                    <a:pt x="392630" y="302120"/>
                  </a:cubicBezTo>
                  <a:cubicBezTo>
                    <a:pt x="393087" y="302759"/>
                    <a:pt x="393545" y="303399"/>
                    <a:pt x="394047" y="304038"/>
                  </a:cubicBezTo>
                  <a:cubicBezTo>
                    <a:pt x="395007" y="305363"/>
                    <a:pt x="395967" y="306642"/>
                    <a:pt x="396927" y="307921"/>
                  </a:cubicBezTo>
                  <a:cubicBezTo>
                    <a:pt x="397293" y="308469"/>
                    <a:pt x="397750" y="309017"/>
                    <a:pt x="398161" y="309565"/>
                  </a:cubicBezTo>
                  <a:cubicBezTo>
                    <a:pt x="399578" y="311437"/>
                    <a:pt x="400995" y="313264"/>
                    <a:pt x="402503" y="315046"/>
                  </a:cubicBezTo>
                  <a:cubicBezTo>
                    <a:pt x="403783" y="316644"/>
                    <a:pt x="405063" y="318197"/>
                    <a:pt x="406343" y="319750"/>
                  </a:cubicBezTo>
                  <a:cubicBezTo>
                    <a:pt x="410319" y="324500"/>
                    <a:pt x="414433" y="329113"/>
                    <a:pt x="418684" y="333634"/>
                  </a:cubicBezTo>
                  <a:cubicBezTo>
                    <a:pt x="419918" y="334959"/>
                    <a:pt x="421197" y="336329"/>
                    <a:pt x="422477" y="337608"/>
                  </a:cubicBezTo>
                  <a:cubicBezTo>
                    <a:pt x="438749" y="354416"/>
                    <a:pt x="456621" y="369807"/>
                    <a:pt x="474812" y="383966"/>
                  </a:cubicBezTo>
                  <a:cubicBezTo>
                    <a:pt x="516314" y="412740"/>
                    <a:pt x="562890" y="433065"/>
                    <a:pt x="608826" y="453617"/>
                  </a:cubicBezTo>
                  <a:cubicBezTo>
                    <a:pt x="614631" y="456038"/>
                    <a:pt x="620390" y="458504"/>
                    <a:pt x="626195" y="461062"/>
                  </a:cubicBezTo>
                  <a:cubicBezTo>
                    <a:pt x="629440" y="462478"/>
                    <a:pt x="632640" y="463894"/>
                    <a:pt x="635885" y="465310"/>
                  </a:cubicBezTo>
                  <a:cubicBezTo>
                    <a:pt x="641278" y="467730"/>
                    <a:pt x="646672" y="470197"/>
                    <a:pt x="652065" y="472663"/>
                  </a:cubicBezTo>
                  <a:cubicBezTo>
                    <a:pt x="655630" y="474262"/>
                    <a:pt x="659195" y="475906"/>
                    <a:pt x="662761" y="477504"/>
                  </a:cubicBezTo>
                  <a:cubicBezTo>
                    <a:pt x="667788" y="479788"/>
                    <a:pt x="672816" y="482072"/>
                    <a:pt x="677890" y="484355"/>
                  </a:cubicBezTo>
                  <a:cubicBezTo>
                    <a:pt x="678804" y="484812"/>
                    <a:pt x="679718" y="485223"/>
                    <a:pt x="680632" y="485588"/>
                  </a:cubicBezTo>
                  <a:cubicBezTo>
                    <a:pt x="679124" y="488283"/>
                    <a:pt x="677616" y="490978"/>
                    <a:pt x="676107" y="493673"/>
                  </a:cubicBezTo>
                  <a:cubicBezTo>
                    <a:pt x="674599" y="496367"/>
                    <a:pt x="673091" y="499108"/>
                    <a:pt x="671628" y="501802"/>
                  </a:cubicBezTo>
                  <a:cubicBezTo>
                    <a:pt x="659058" y="524593"/>
                    <a:pt x="647083" y="547658"/>
                    <a:pt x="635702" y="571043"/>
                  </a:cubicBezTo>
                  <a:cubicBezTo>
                    <a:pt x="634925" y="572641"/>
                    <a:pt x="634148" y="574240"/>
                    <a:pt x="633371" y="575838"/>
                  </a:cubicBezTo>
                  <a:cubicBezTo>
                    <a:pt x="630674" y="581410"/>
                    <a:pt x="628023" y="586937"/>
                    <a:pt x="625418" y="592555"/>
                  </a:cubicBezTo>
                  <a:cubicBezTo>
                    <a:pt x="624092" y="595341"/>
                    <a:pt x="622812" y="598127"/>
                    <a:pt x="621487" y="600959"/>
                  </a:cubicBezTo>
                  <a:cubicBezTo>
                    <a:pt x="620481" y="603196"/>
                    <a:pt x="619430" y="605389"/>
                    <a:pt x="618470" y="607627"/>
                  </a:cubicBezTo>
                  <a:cubicBezTo>
                    <a:pt x="611386" y="623110"/>
                    <a:pt x="604575" y="638730"/>
                    <a:pt x="598039" y="654442"/>
                  </a:cubicBezTo>
                  <a:cubicBezTo>
                    <a:pt x="596805" y="657410"/>
                    <a:pt x="595571" y="660379"/>
                    <a:pt x="594383" y="663348"/>
                  </a:cubicBezTo>
                  <a:cubicBezTo>
                    <a:pt x="590863" y="671934"/>
                    <a:pt x="587435" y="680567"/>
                    <a:pt x="584098" y="689244"/>
                  </a:cubicBezTo>
                  <a:cubicBezTo>
                    <a:pt x="582270" y="693857"/>
                    <a:pt x="580533" y="698516"/>
                    <a:pt x="578796" y="703175"/>
                  </a:cubicBezTo>
                  <a:cubicBezTo>
                    <a:pt x="575414" y="712172"/>
                    <a:pt x="572169" y="721170"/>
                    <a:pt x="569015" y="730213"/>
                  </a:cubicBezTo>
                  <a:cubicBezTo>
                    <a:pt x="568055" y="732908"/>
                    <a:pt x="567141" y="735602"/>
                    <a:pt x="566181" y="738297"/>
                  </a:cubicBezTo>
                  <a:cubicBezTo>
                    <a:pt x="564170" y="744143"/>
                    <a:pt x="562205" y="749989"/>
                    <a:pt x="560285" y="755836"/>
                  </a:cubicBezTo>
                  <a:cubicBezTo>
                    <a:pt x="546207" y="799453"/>
                    <a:pt x="530895" y="842751"/>
                    <a:pt x="519651" y="887191"/>
                  </a:cubicBezTo>
                  <a:cubicBezTo>
                    <a:pt x="504385" y="953326"/>
                    <a:pt x="493004" y="1020556"/>
                    <a:pt x="483725" y="1087787"/>
                  </a:cubicBezTo>
                  <a:cubicBezTo>
                    <a:pt x="483497" y="1090390"/>
                    <a:pt x="483222" y="1093039"/>
                    <a:pt x="482994" y="1095643"/>
                  </a:cubicBezTo>
                  <a:cubicBezTo>
                    <a:pt x="456483" y="1096693"/>
                    <a:pt x="429973" y="1097652"/>
                    <a:pt x="403463" y="1098383"/>
                  </a:cubicBezTo>
                  <a:cubicBezTo>
                    <a:pt x="402549" y="1098429"/>
                    <a:pt x="401635" y="1098429"/>
                    <a:pt x="400721" y="1098474"/>
                  </a:cubicBezTo>
                  <a:cubicBezTo>
                    <a:pt x="395921" y="1098611"/>
                    <a:pt x="391076" y="1098748"/>
                    <a:pt x="386277" y="1098840"/>
                  </a:cubicBezTo>
                  <a:cubicBezTo>
                    <a:pt x="368771" y="1099297"/>
                    <a:pt x="351265" y="1099708"/>
                    <a:pt x="333759" y="1100027"/>
                  </a:cubicBezTo>
                  <a:cubicBezTo>
                    <a:pt x="325989" y="1100119"/>
                    <a:pt x="318173" y="1100256"/>
                    <a:pt x="310403" y="1100347"/>
                  </a:cubicBezTo>
                  <a:cubicBezTo>
                    <a:pt x="308666" y="1100393"/>
                    <a:pt x="306929" y="1100393"/>
                    <a:pt x="305192" y="1100438"/>
                  </a:cubicBezTo>
                  <a:cubicBezTo>
                    <a:pt x="299570" y="1100484"/>
                    <a:pt x="293948" y="1100530"/>
                    <a:pt x="288372" y="1100575"/>
                  </a:cubicBezTo>
                  <a:cubicBezTo>
                    <a:pt x="286635" y="1100621"/>
                    <a:pt x="284853" y="1100621"/>
                    <a:pt x="283070" y="1100621"/>
                  </a:cubicBezTo>
                  <a:cubicBezTo>
                    <a:pt x="279276" y="1100667"/>
                    <a:pt x="275483" y="1100667"/>
                    <a:pt x="271689" y="1100712"/>
                  </a:cubicBezTo>
                  <a:cubicBezTo>
                    <a:pt x="264010" y="1100758"/>
                    <a:pt x="256377" y="1100758"/>
                    <a:pt x="248698" y="1100758"/>
                  </a:cubicBezTo>
                  <a:cubicBezTo>
                    <a:pt x="221228" y="1100758"/>
                    <a:pt x="193758" y="1100530"/>
                    <a:pt x="166288" y="1099982"/>
                  </a:cubicBezTo>
                  <a:cubicBezTo>
                    <a:pt x="131824" y="1100301"/>
                    <a:pt x="97407" y="1099434"/>
                    <a:pt x="62989" y="1098200"/>
                  </a:cubicBezTo>
                  <a:cubicBezTo>
                    <a:pt x="61846" y="1098429"/>
                    <a:pt x="59515" y="1098337"/>
                    <a:pt x="56544" y="1098155"/>
                  </a:cubicBezTo>
                  <a:cubicBezTo>
                    <a:pt x="55722" y="1098109"/>
                    <a:pt x="54853" y="1098063"/>
                    <a:pt x="53985" y="1097972"/>
                  </a:cubicBezTo>
                  <a:cubicBezTo>
                    <a:pt x="53939" y="1097972"/>
                    <a:pt x="53848" y="1097972"/>
                    <a:pt x="53802" y="1097972"/>
                  </a:cubicBezTo>
                  <a:cubicBezTo>
                    <a:pt x="52476" y="1097881"/>
                    <a:pt x="51060" y="1097789"/>
                    <a:pt x="49551" y="1097652"/>
                  </a:cubicBezTo>
                  <a:cubicBezTo>
                    <a:pt x="49506" y="1097652"/>
                    <a:pt x="49460" y="1097652"/>
                    <a:pt x="49368" y="1097652"/>
                  </a:cubicBezTo>
                  <a:cubicBezTo>
                    <a:pt x="48454" y="1097607"/>
                    <a:pt x="47494" y="1097561"/>
                    <a:pt x="46535" y="1097470"/>
                  </a:cubicBezTo>
                  <a:cubicBezTo>
                    <a:pt x="46443" y="1097470"/>
                    <a:pt x="46306" y="1097470"/>
                    <a:pt x="46169" y="1097470"/>
                  </a:cubicBezTo>
                  <a:cubicBezTo>
                    <a:pt x="40136" y="1097150"/>
                    <a:pt x="33828" y="1097013"/>
                    <a:pt x="29486" y="1097926"/>
                  </a:cubicBezTo>
                  <a:cubicBezTo>
                    <a:pt x="30034" y="1083174"/>
                    <a:pt x="30720" y="1068467"/>
                    <a:pt x="31543" y="1053806"/>
                  </a:cubicBezTo>
                  <a:close/>
                  <a:moveTo>
                    <a:pt x="387420" y="1868932"/>
                  </a:moveTo>
                  <a:cubicBezTo>
                    <a:pt x="386506" y="1869572"/>
                    <a:pt x="385591" y="1870257"/>
                    <a:pt x="384723" y="1870896"/>
                  </a:cubicBezTo>
                  <a:cubicBezTo>
                    <a:pt x="381843" y="1868430"/>
                    <a:pt x="378964" y="1865964"/>
                    <a:pt x="376130" y="1863497"/>
                  </a:cubicBezTo>
                  <a:cubicBezTo>
                    <a:pt x="357756" y="1846964"/>
                    <a:pt x="339336" y="1830476"/>
                    <a:pt x="321647" y="1813211"/>
                  </a:cubicBezTo>
                  <a:cubicBezTo>
                    <a:pt x="316893" y="1808598"/>
                    <a:pt x="312048" y="1804077"/>
                    <a:pt x="307432" y="1799327"/>
                  </a:cubicBezTo>
                  <a:cubicBezTo>
                    <a:pt x="302953" y="1794759"/>
                    <a:pt x="298382" y="1790283"/>
                    <a:pt x="294040" y="1785579"/>
                  </a:cubicBezTo>
                  <a:cubicBezTo>
                    <a:pt x="289606" y="1780783"/>
                    <a:pt x="285035" y="1776033"/>
                    <a:pt x="280693" y="1771101"/>
                  </a:cubicBezTo>
                  <a:cubicBezTo>
                    <a:pt x="276488" y="1766305"/>
                    <a:pt x="272283" y="1761555"/>
                    <a:pt x="268032" y="1756759"/>
                  </a:cubicBezTo>
                  <a:cubicBezTo>
                    <a:pt x="258159" y="1745341"/>
                    <a:pt x="247098" y="1732644"/>
                    <a:pt x="235763" y="1720130"/>
                  </a:cubicBezTo>
                  <a:cubicBezTo>
                    <a:pt x="224930" y="1708163"/>
                    <a:pt x="214143" y="1696197"/>
                    <a:pt x="203493" y="1684139"/>
                  </a:cubicBezTo>
                  <a:cubicBezTo>
                    <a:pt x="199791" y="1679709"/>
                    <a:pt x="196089" y="1675279"/>
                    <a:pt x="192341" y="1670848"/>
                  </a:cubicBezTo>
                  <a:cubicBezTo>
                    <a:pt x="189781" y="1667743"/>
                    <a:pt x="187359" y="1664546"/>
                    <a:pt x="184936" y="1661348"/>
                  </a:cubicBezTo>
                  <a:cubicBezTo>
                    <a:pt x="182194" y="1657786"/>
                    <a:pt x="179451" y="1654223"/>
                    <a:pt x="176846" y="1650478"/>
                  </a:cubicBezTo>
                  <a:cubicBezTo>
                    <a:pt x="174195" y="1646642"/>
                    <a:pt x="171544" y="1642805"/>
                    <a:pt x="168893" y="1639014"/>
                  </a:cubicBezTo>
                  <a:cubicBezTo>
                    <a:pt x="154769" y="1617091"/>
                    <a:pt x="141057" y="1594940"/>
                    <a:pt x="127299" y="1572789"/>
                  </a:cubicBezTo>
                  <a:cubicBezTo>
                    <a:pt x="123780" y="1567171"/>
                    <a:pt x="120215" y="1561553"/>
                    <a:pt x="116787" y="1555889"/>
                  </a:cubicBezTo>
                  <a:cubicBezTo>
                    <a:pt x="113404" y="1550226"/>
                    <a:pt x="109839" y="1544654"/>
                    <a:pt x="106594" y="1538899"/>
                  </a:cubicBezTo>
                  <a:cubicBezTo>
                    <a:pt x="104948" y="1536022"/>
                    <a:pt x="103303" y="1533099"/>
                    <a:pt x="101658" y="1530221"/>
                  </a:cubicBezTo>
                  <a:cubicBezTo>
                    <a:pt x="100012" y="1527344"/>
                    <a:pt x="98275" y="1524512"/>
                    <a:pt x="96721" y="1521543"/>
                  </a:cubicBezTo>
                  <a:cubicBezTo>
                    <a:pt x="93933" y="1516108"/>
                    <a:pt x="91145" y="1510673"/>
                    <a:pt x="88357" y="1505238"/>
                  </a:cubicBezTo>
                  <a:cubicBezTo>
                    <a:pt x="86848" y="1501858"/>
                    <a:pt x="85340" y="1498570"/>
                    <a:pt x="83832" y="1495190"/>
                  </a:cubicBezTo>
                  <a:cubicBezTo>
                    <a:pt x="82598" y="1492450"/>
                    <a:pt x="81181" y="1489709"/>
                    <a:pt x="80129" y="1486878"/>
                  </a:cubicBezTo>
                  <a:cubicBezTo>
                    <a:pt x="77753" y="1480757"/>
                    <a:pt x="75376" y="1474683"/>
                    <a:pt x="73045" y="1468563"/>
                  </a:cubicBezTo>
                  <a:cubicBezTo>
                    <a:pt x="71856" y="1465092"/>
                    <a:pt x="70714" y="1461620"/>
                    <a:pt x="69617" y="1458104"/>
                  </a:cubicBezTo>
                  <a:cubicBezTo>
                    <a:pt x="68748" y="1455500"/>
                    <a:pt x="67788" y="1452943"/>
                    <a:pt x="67057" y="1450294"/>
                  </a:cubicBezTo>
                  <a:cubicBezTo>
                    <a:pt x="65183" y="1443762"/>
                    <a:pt x="63126" y="1437277"/>
                    <a:pt x="61481" y="1430700"/>
                  </a:cubicBezTo>
                  <a:cubicBezTo>
                    <a:pt x="59790" y="1423940"/>
                    <a:pt x="57961" y="1417181"/>
                    <a:pt x="56407" y="1410421"/>
                  </a:cubicBezTo>
                  <a:cubicBezTo>
                    <a:pt x="54899" y="1403753"/>
                    <a:pt x="53391" y="1397130"/>
                    <a:pt x="51882" y="1390462"/>
                  </a:cubicBezTo>
                  <a:cubicBezTo>
                    <a:pt x="49323" y="1377628"/>
                    <a:pt x="46809" y="1364839"/>
                    <a:pt x="44432" y="1351960"/>
                  </a:cubicBezTo>
                  <a:cubicBezTo>
                    <a:pt x="42238" y="1339993"/>
                    <a:pt x="40410" y="1327981"/>
                    <a:pt x="38581" y="1315969"/>
                  </a:cubicBezTo>
                  <a:cubicBezTo>
                    <a:pt x="36799" y="1303866"/>
                    <a:pt x="35108" y="1291717"/>
                    <a:pt x="33736" y="1279568"/>
                  </a:cubicBezTo>
                  <a:cubicBezTo>
                    <a:pt x="33051" y="1273265"/>
                    <a:pt x="32274" y="1266962"/>
                    <a:pt x="31680" y="1260659"/>
                  </a:cubicBezTo>
                  <a:cubicBezTo>
                    <a:pt x="31085" y="1254082"/>
                    <a:pt x="30491" y="1247460"/>
                    <a:pt x="29943" y="1240837"/>
                  </a:cubicBezTo>
                  <a:cubicBezTo>
                    <a:pt x="29120" y="1227318"/>
                    <a:pt x="28114" y="1211880"/>
                    <a:pt x="28069" y="1196397"/>
                  </a:cubicBezTo>
                  <a:cubicBezTo>
                    <a:pt x="27977" y="1180458"/>
                    <a:pt x="27840" y="1164518"/>
                    <a:pt x="28160" y="1148578"/>
                  </a:cubicBezTo>
                  <a:cubicBezTo>
                    <a:pt x="28297" y="1140631"/>
                    <a:pt x="28434" y="1132729"/>
                    <a:pt x="28617" y="1124828"/>
                  </a:cubicBezTo>
                  <a:cubicBezTo>
                    <a:pt x="28663" y="1121813"/>
                    <a:pt x="28754" y="1118708"/>
                    <a:pt x="28846" y="1115693"/>
                  </a:cubicBezTo>
                  <a:cubicBezTo>
                    <a:pt x="28892" y="1113318"/>
                    <a:pt x="28983" y="1110943"/>
                    <a:pt x="29074" y="1108568"/>
                  </a:cubicBezTo>
                  <a:lnTo>
                    <a:pt x="29074" y="1108522"/>
                  </a:lnTo>
                  <a:cubicBezTo>
                    <a:pt x="30537" y="1109208"/>
                    <a:pt x="32000" y="1109847"/>
                    <a:pt x="33462" y="1110441"/>
                  </a:cubicBezTo>
                  <a:cubicBezTo>
                    <a:pt x="36433" y="1111583"/>
                    <a:pt x="39450" y="1112587"/>
                    <a:pt x="42558" y="1113455"/>
                  </a:cubicBezTo>
                  <a:cubicBezTo>
                    <a:pt x="43335" y="1113638"/>
                    <a:pt x="44112" y="1113866"/>
                    <a:pt x="44889" y="1114049"/>
                  </a:cubicBezTo>
                  <a:cubicBezTo>
                    <a:pt x="45666" y="1114232"/>
                    <a:pt x="46443" y="1114414"/>
                    <a:pt x="47220" y="1114597"/>
                  </a:cubicBezTo>
                  <a:cubicBezTo>
                    <a:pt x="48774" y="1114962"/>
                    <a:pt x="50328" y="1115236"/>
                    <a:pt x="51928" y="1115556"/>
                  </a:cubicBezTo>
                  <a:cubicBezTo>
                    <a:pt x="53528" y="1115876"/>
                    <a:pt x="55082" y="1116104"/>
                    <a:pt x="56682" y="1116333"/>
                  </a:cubicBezTo>
                  <a:cubicBezTo>
                    <a:pt x="57504" y="1116470"/>
                    <a:pt x="58373" y="1116561"/>
                    <a:pt x="59195" y="1116698"/>
                  </a:cubicBezTo>
                  <a:cubicBezTo>
                    <a:pt x="59972" y="1116789"/>
                    <a:pt x="60750" y="1116881"/>
                    <a:pt x="61527" y="1117018"/>
                  </a:cubicBezTo>
                  <a:cubicBezTo>
                    <a:pt x="63583" y="1117246"/>
                    <a:pt x="65640" y="1117474"/>
                    <a:pt x="67743" y="1117657"/>
                  </a:cubicBezTo>
                  <a:cubicBezTo>
                    <a:pt x="68565" y="1117748"/>
                    <a:pt x="69434" y="1117840"/>
                    <a:pt x="70211" y="1117885"/>
                  </a:cubicBezTo>
                  <a:cubicBezTo>
                    <a:pt x="70531" y="1117931"/>
                    <a:pt x="70851" y="1117931"/>
                    <a:pt x="71216" y="1117977"/>
                  </a:cubicBezTo>
                  <a:cubicBezTo>
                    <a:pt x="72542" y="1118068"/>
                    <a:pt x="73913" y="1118205"/>
                    <a:pt x="75239" y="1118297"/>
                  </a:cubicBezTo>
                  <a:cubicBezTo>
                    <a:pt x="82141" y="1118799"/>
                    <a:pt x="89042" y="1119164"/>
                    <a:pt x="95853" y="1119712"/>
                  </a:cubicBezTo>
                  <a:cubicBezTo>
                    <a:pt x="97315" y="1119804"/>
                    <a:pt x="98732" y="1119941"/>
                    <a:pt x="100195" y="1120078"/>
                  </a:cubicBezTo>
                  <a:cubicBezTo>
                    <a:pt x="101840" y="1120260"/>
                    <a:pt x="103486" y="1120397"/>
                    <a:pt x="105086" y="1120580"/>
                  </a:cubicBezTo>
                  <a:cubicBezTo>
                    <a:pt x="163362" y="1123412"/>
                    <a:pt x="221731" y="1124645"/>
                    <a:pt x="280099" y="1125833"/>
                  </a:cubicBezTo>
                  <a:cubicBezTo>
                    <a:pt x="338970" y="1126381"/>
                    <a:pt x="397750" y="1123229"/>
                    <a:pt x="456621" y="1123184"/>
                  </a:cubicBezTo>
                  <a:cubicBezTo>
                    <a:pt x="461877" y="1123138"/>
                    <a:pt x="467179" y="1123001"/>
                    <a:pt x="472435" y="1122864"/>
                  </a:cubicBezTo>
                  <a:cubicBezTo>
                    <a:pt x="475269" y="1122773"/>
                    <a:pt x="478057" y="1122681"/>
                    <a:pt x="480846" y="1122590"/>
                  </a:cubicBezTo>
                  <a:cubicBezTo>
                    <a:pt x="480480" y="1127248"/>
                    <a:pt x="480206" y="1131907"/>
                    <a:pt x="479886" y="1136566"/>
                  </a:cubicBezTo>
                  <a:cubicBezTo>
                    <a:pt x="479749" y="1138986"/>
                    <a:pt x="479566" y="1141453"/>
                    <a:pt x="479474" y="1143873"/>
                  </a:cubicBezTo>
                  <a:cubicBezTo>
                    <a:pt x="479291" y="1146248"/>
                    <a:pt x="479154" y="1148623"/>
                    <a:pt x="479109" y="1150953"/>
                  </a:cubicBezTo>
                  <a:cubicBezTo>
                    <a:pt x="478926" y="1153830"/>
                    <a:pt x="478789" y="1156662"/>
                    <a:pt x="478652" y="1159494"/>
                  </a:cubicBezTo>
                  <a:cubicBezTo>
                    <a:pt x="478560" y="1160864"/>
                    <a:pt x="478514" y="1162234"/>
                    <a:pt x="478469" y="1163604"/>
                  </a:cubicBezTo>
                  <a:cubicBezTo>
                    <a:pt x="478149" y="1169633"/>
                    <a:pt x="477966" y="1175662"/>
                    <a:pt x="477783" y="1181691"/>
                  </a:cubicBezTo>
                  <a:cubicBezTo>
                    <a:pt x="477692" y="1183518"/>
                    <a:pt x="477646" y="1185344"/>
                    <a:pt x="477600" y="1187126"/>
                  </a:cubicBezTo>
                  <a:cubicBezTo>
                    <a:pt x="477555" y="1189044"/>
                    <a:pt x="477509" y="1190917"/>
                    <a:pt x="477463" y="1192835"/>
                  </a:cubicBezTo>
                  <a:cubicBezTo>
                    <a:pt x="477372" y="1197311"/>
                    <a:pt x="477280" y="1201787"/>
                    <a:pt x="477235" y="1206308"/>
                  </a:cubicBezTo>
                  <a:cubicBezTo>
                    <a:pt x="477235" y="1206674"/>
                    <a:pt x="477189" y="1207039"/>
                    <a:pt x="477235" y="1207359"/>
                  </a:cubicBezTo>
                  <a:cubicBezTo>
                    <a:pt x="477143" y="1212840"/>
                    <a:pt x="477143" y="1218366"/>
                    <a:pt x="477143" y="1223847"/>
                  </a:cubicBezTo>
                  <a:cubicBezTo>
                    <a:pt x="477098" y="1316289"/>
                    <a:pt x="486330" y="1408914"/>
                    <a:pt x="504750" y="1499255"/>
                  </a:cubicBezTo>
                  <a:cubicBezTo>
                    <a:pt x="524450" y="1587495"/>
                    <a:pt x="560422" y="1670894"/>
                    <a:pt x="598176" y="1752694"/>
                  </a:cubicBezTo>
                  <a:cubicBezTo>
                    <a:pt x="598908" y="1754384"/>
                    <a:pt x="599639" y="1755983"/>
                    <a:pt x="600416" y="1757627"/>
                  </a:cubicBezTo>
                  <a:cubicBezTo>
                    <a:pt x="597399" y="1758815"/>
                    <a:pt x="594337" y="1760002"/>
                    <a:pt x="591320" y="1761235"/>
                  </a:cubicBezTo>
                  <a:cubicBezTo>
                    <a:pt x="590497" y="1761555"/>
                    <a:pt x="589720" y="1761875"/>
                    <a:pt x="588898" y="1762240"/>
                  </a:cubicBezTo>
                  <a:cubicBezTo>
                    <a:pt x="586155" y="1763382"/>
                    <a:pt x="583413" y="1764524"/>
                    <a:pt x="580670" y="1765711"/>
                  </a:cubicBezTo>
                  <a:cubicBezTo>
                    <a:pt x="578202" y="1766762"/>
                    <a:pt x="575734" y="1767812"/>
                    <a:pt x="573311" y="1768908"/>
                  </a:cubicBezTo>
                  <a:cubicBezTo>
                    <a:pt x="554389" y="1777266"/>
                    <a:pt x="535831" y="1786447"/>
                    <a:pt x="517457" y="1795947"/>
                  </a:cubicBezTo>
                  <a:cubicBezTo>
                    <a:pt x="514120" y="1797682"/>
                    <a:pt x="510784" y="1799372"/>
                    <a:pt x="507447" y="1801154"/>
                  </a:cubicBezTo>
                  <a:cubicBezTo>
                    <a:pt x="487427" y="1811613"/>
                    <a:pt x="467545" y="1822346"/>
                    <a:pt x="447479" y="1832759"/>
                  </a:cubicBezTo>
                  <a:cubicBezTo>
                    <a:pt x="447296" y="1832851"/>
                    <a:pt x="447159" y="1832988"/>
                    <a:pt x="446976" y="1833125"/>
                  </a:cubicBezTo>
                  <a:cubicBezTo>
                    <a:pt x="446656" y="1833353"/>
                    <a:pt x="446245" y="1833581"/>
                    <a:pt x="445834" y="1833855"/>
                  </a:cubicBezTo>
                  <a:cubicBezTo>
                    <a:pt x="443000" y="1835637"/>
                    <a:pt x="438292" y="1838240"/>
                    <a:pt x="432579" y="1841483"/>
                  </a:cubicBezTo>
                  <a:cubicBezTo>
                    <a:pt x="432122" y="1841711"/>
                    <a:pt x="431664" y="1841985"/>
                    <a:pt x="431162" y="1842259"/>
                  </a:cubicBezTo>
                  <a:cubicBezTo>
                    <a:pt x="424900" y="1845776"/>
                    <a:pt x="417541" y="1849932"/>
                    <a:pt x="410182" y="1854317"/>
                  </a:cubicBezTo>
                  <a:cubicBezTo>
                    <a:pt x="409633" y="1854637"/>
                    <a:pt x="409039" y="1855002"/>
                    <a:pt x="408491" y="1855322"/>
                  </a:cubicBezTo>
                  <a:cubicBezTo>
                    <a:pt x="401680" y="1859387"/>
                    <a:pt x="394961" y="1863680"/>
                    <a:pt x="389065" y="1867836"/>
                  </a:cubicBezTo>
                  <a:cubicBezTo>
                    <a:pt x="388425" y="1868247"/>
                    <a:pt x="387923" y="1868567"/>
                    <a:pt x="387420" y="1868932"/>
                  </a:cubicBezTo>
                  <a:close/>
                  <a:moveTo>
                    <a:pt x="951402" y="2145026"/>
                  </a:moveTo>
                  <a:cubicBezTo>
                    <a:pt x="951174" y="2144980"/>
                    <a:pt x="950900" y="2144934"/>
                    <a:pt x="950625" y="2144843"/>
                  </a:cubicBezTo>
                  <a:cubicBezTo>
                    <a:pt x="947974" y="2144158"/>
                    <a:pt x="945323" y="2143427"/>
                    <a:pt x="942672" y="2142742"/>
                  </a:cubicBezTo>
                  <a:cubicBezTo>
                    <a:pt x="937782" y="2141417"/>
                    <a:pt x="932937" y="2140093"/>
                    <a:pt x="928046" y="2138677"/>
                  </a:cubicBezTo>
                  <a:cubicBezTo>
                    <a:pt x="924389" y="2137626"/>
                    <a:pt x="920733" y="2136576"/>
                    <a:pt x="917076" y="2135526"/>
                  </a:cubicBezTo>
                  <a:cubicBezTo>
                    <a:pt x="916345" y="2135297"/>
                    <a:pt x="915614" y="2135069"/>
                    <a:pt x="914837" y="2134886"/>
                  </a:cubicBezTo>
                  <a:cubicBezTo>
                    <a:pt x="910906" y="2133699"/>
                    <a:pt x="906975" y="2132466"/>
                    <a:pt x="902998" y="2131232"/>
                  </a:cubicBezTo>
                  <a:cubicBezTo>
                    <a:pt x="885401" y="2125706"/>
                    <a:pt x="867849" y="2119860"/>
                    <a:pt x="850206" y="2114379"/>
                  </a:cubicBezTo>
                  <a:cubicBezTo>
                    <a:pt x="833020" y="2109035"/>
                    <a:pt x="815743" y="2103920"/>
                    <a:pt x="798557" y="2098485"/>
                  </a:cubicBezTo>
                  <a:cubicBezTo>
                    <a:pt x="790970" y="2095881"/>
                    <a:pt x="783428" y="2093187"/>
                    <a:pt x="775932" y="2090355"/>
                  </a:cubicBezTo>
                  <a:cubicBezTo>
                    <a:pt x="767979" y="2087341"/>
                    <a:pt x="759980" y="2084235"/>
                    <a:pt x="752073" y="2081038"/>
                  </a:cubicBezTo>
                  <a:cubicBezTo>
                    <a:pt x="735938" y="2074598"/>
                    <a:pt x="719849" y="2067975"/>
                    <a:pt x="703806" y="2061307"/>
                  </a:cubicBezTo>
                  <a:cubicBezTo>
                    <a:pt x="688128" y="2054776"/>
                    <a:pt x="672725" y="2047696"/>
                    <a:pt x="657184" y="2040800"/>
                  </a:cubicBezTo>
                  <a:cubicBezTo>
                    <a:pt x="648500" y="2036963"/>
                    <a:pt x="639861" y="2033127"/>
                    <a:pt x="631268" y="2029199"/>
                  </a:cubicBezTo>
                  <a:cubicBezTo>
                    <a:pt x="624001" y="2025910"/>
                    <a:pt x="616825" y="2022439"/>
                    <a:pt x="609603" y="2019014"/>
                  </a:cubicBezTo>
                  <a:cubicBezTo>
                    <a:pt x="600690" y="2014538"/>
                    <a:pt x="590177" y="2009285"/>
                    <a:pt x="579802" y="2003622"/>
                  </a:cubicBezTo>
                  <a:cubicBezTo>
                    <a:pt x="569929" y="1998232"/>
                    <a:pt x="560056" y="1992843"/>
                    <a:pt x="550184" y="1987362"/>
                  </a:cubicBezTo>
                  <a:cubicBezTo>
                    <a:pt x="540128" y="1981790"/>
                    <a:pt x="529981" y="1976309"/>
                    <a:pt x="520154" y="1970326"/>
                  </a:cubicBezTo>
                  <a:cubicBezTo>
                    <a:pt x="514989" y="1967175"/>
                    <a:pt x="509687" y="1964160"/>
                    <a:pt x="504613" y="1960826"/>
                  </a:cubicBezTo>
                  <a:cubicBezTo>
                    <a:pt x="499951" y="1957812"/>
                    <a:pt x="495289" y="1954752"/>
                    <a:pt x="490673" y="1951737"/>
                  </a:cubicBezTo>
                  <a:cubicBezTo>
                    <a:pt x="481211" y="1945069"/>
                    <a:pt x="471841" y="1938355"/>
                    <a:pt x="462563" y="1931413"/>
                  </a:cubicBezTo>
                  <a:cubicBezTo>
                    <a:pt x="452873" y="1924197"/>
                    <a:pt x="443137" y="1916980"/>
                    <a:pt x="433538" y="1909627"/>
                  </a:cubicBezTo>
                  <a:cubicBezTo>
                    <a:pt x="423666" y="1902091"/>
                    <a:pt x="413656" y="1894646"/>
                    <a:pt x="403966" y="1886790"/>
                  </a:cubicBezTo>
                  <a:cubicBezTo>
                    <a:pt x="402046" y="1885238"/>
                    <a:pt x="400126" y="1883685"/>
                    <a:pt x="398161" y="1882132"/>
                  </a:cubicBezTo>
                  <a:cubicBezTo>
                    <a:pt x="400675" y="1880944"/>
                    <a:pt x="403143" y="1879665"/>
                    <a:pt x="405611" y="1878432"/>
                  </a:cubicBezTo>
                  <a:cubicBezTo>
                    <a:pt x="406480" y="1878021"/>
                    <a:pt x="407302" y="1877610"/>
                    <a:pt x="408125" y="1877153"/>
                  </a:cubicBezTo>
                  <a:cubicBezTo>
                    <a:pt x="409176" y="1876651"/>
                    <a:pt x="410228" y="1876103"/>
                    <a:pt x="411233" y="1875600"/>
                  </a:cubicBezTo>
                  <a:cubicBezTo>
                    <a:pt x="412696" y="1874870"/>
                    <a:pt x="414113" y="1874139"/>
                    <a:pt x="415575" y="1873408"/>
                  </a:cubicBezTo>
                  <a:cubicBezTo>
                    <a:pt x="442177" y="1858839"/>
                    <a:pt x="467225" y="1846096"/>
                    <a:pt x="495335" y="1833033"/>
                  </a:cubicBezTo>
                  <a:cubicBezTo>
                    <a:pt x="498763" y="1831206"/>
                    <a:pt x="502237" y="1829379"/>
                    <a:pt x="505665" y="1827644"/>
                  </a:cubicBezTo>
                  <a:cubicBezTo>
                    <a:pt x="506944" y="1826959"/>
                    <a:pt x="508224" y="1826319"/>
                    <a:pt x="509504" y="1825634"/>
                  </a:cubicBezTo>
                  <a:cubicBezTo>
                    <a:pt x="512658" y="1824036"/>
                    <a:pt x="515812" y="1822483"/>
                    <a:pt x="518965" y="1820884"/>
                  </a:cubicBezTo>
                  <a:cubicBezTo>
                    <a:pt x="522119" y="1819286"/>
                    <a:pt x="525364" y="1817733"/>
                    <a:pt x="528518" y="1816226"/>
                  </a:cubicBezTo>
                  <a:cubicBezTo>
                    <a:pt x="533455" y="1813805"/>
                    <a:pt x="538482" y="1811476"/>
                    <a:pt x="543510" y="1809146"/>
                  </a:cubicBezTo>
                  <a:cubicBezTo>
                    <a:pt x="547304" y="1807365"/>
                    <a:pt x="551143" y="1805629"/>
                    <a:pt x="554937" y="1803940"/>
                  </a:cubicBezTo>
                  <a:cubicBezTo>
                    <a:pt x="558959" y="1802113"/>
                    <a:pt x="562982" y="1800377"/>
                    <a:pt x="567050" y="1798596"/>
                  </a:cubicBezTo>
                  <a:cubicBezTo>
                    <a:pt x="567141" y="1798550"/>
                    <a:pt x="567278" y="1798504"/>
                    <a:pt x="567369" y="1798459"/>
                  </a:cubicBezTo>
                  <a:cubicBezTo>
                    <a:pt x="570660" y="1797043"/>
                    <a:pt x="574043" y="1795627"/>
                    <a:pt x="577379" y="1794211"/>
                  </a:cubicBezTo>
                  <a:cubicBezTo>
                    <a:pt x="586155" y="1790512"/>
                    <a:pt x="594977" y="1786949"/>
                    <a:pt x="603798" y="1783478"/>
                  </a:cubicBezTo>
                  <a:cubicBezTo>
                    <a:pt x="606404" y="1782428"/>
                    <a:pt x="609055" y="1781423"/>
                    <a:pt x="611660" y="1780418"/>
                  </a:cubicBezTo>
                  <a:cubicBezTo>
                    <a:pt x="613351" y="1783615"/>
                    <a:pt x="615088" y="1786812"/>
                    <a:pt x="616871" y="1789918"/>
                  </a:cubicBezTo>
                  <a:cubicBezTo>
                    <a:pt x="618425" y="1792658"/>
                    <a:pt x="619979" y="1795399"/>
                    <a:pt x="621624" y="1798139"/>
                  </a:cubicBezTo>
                  <a:cubicBezTo>
                    <a:pt x="622035" y="1798870"/>
                    <a:pt x="622492" y="1799601"/>
                    <a:pt x="622904" y="1800286"/>
                  </a:cubicBezTo>
                  <a:cubicBezTo>
                    <a:pt x="624549" y="1803072"/>
                    <a:pt x="626195" y="1805858"/>
                    <a:pt x="627932" y="1808553"/>
                  </a:cubicBezTo>
                  <a:cubicBezTo>
                    <a:pt x="628023" y="1808735"/>
                    <a:pt x="628114" y="1808872"/>
                    <a:pt x="628252" y="1809055"/>
                  </a:cubicBezTo>
                  <a:cubicBezTo>
                    <a:pt x="630080" y="1811978"/>
                    <a:pt x="631908" y="1814901"/>
                    <a:pt x="633737" y="1817733"/>
                  </a:cubicBezTo>
                  <a:cubicBezTo>
                    <a:pt x="635336" y="1820199"/>
                    <a:pt x="636982" y="1822711"/>
                    <a:pt x="638581" y="1825177"/>
                  </a:cubicBezTo>
                  <a:cubicBezTo>
                    <a:pt x="639084" y="1825908"/>
                    <a:pt x="639587" y="1826639"/>
                    <a:pt x="640044" y="1827415"/>
                  </a:cubicBezTo>
                  <a:cubicBezTo>
                    <a:pt x="641918" y="1830247"/>
                    <a:pt x="643838" y="1833033"/>
                    <a:pt x="645758" y="1835774"/>
                  </a:cubicBezTo>
                  <a:cubicBezTo>
                    <a:pt x="666326" y="1865598"/>
                    <a:pt x="689134" y="1894007"/>
                    <a:pt x="711987" y="1922050"/>
                  </a:cubicBezTo>
                  <a:cubicBezTo>
                    <a:pt x="739183" y="1957629"/>
                    <a:pt x="771590" y="1988458"/>
                    <a:pt x="803768" y="2019425"/>
                  </a:cubicBezTo>
                  <a:cubicBezTo>
                    <a:pt x="847830" y="2066788"/>
                    <a:pt x="897194" y="2108441"/>
                    <a:pt x="951997" y="2142925"/>
                  </a:cubicBezTo>
                  <a:cubicBezTo>
                    <a:pt x="953185" y="2143747"/>
                    <a:pt x="954419" y="2144569"/>
                    <a:pt x="955653" y="2145345"/>
                  </a:cubicBezTo>
                  <a:cubicBezTo>
                    <a:pt x="956247" y="2145756"/>
                    <a:pt x="956796" y="2146122"/>
                    <a:pt x="957390" y="2146487"/>
                  </a:cubicBezTo>
                  <a:cubicBezTo>
                    <a:pt x="955379" y="2146122"/>
                    <a:pt x="953414" y="2145574"/>
                    <a:pt x="951402" y="2145026"/>
                  </a:cubicBezTo>
                  <a:close/>
                  <a:moveTo>
                    <a:pt x="1138300" y="1781697"/>
                  </a:moveTo>
                  <a:cubicBezTo>
                    <a:pt x="1131718" y="1881218"/>
                    <a:pt x="1131169" y="1980877"/>
                    <a:pt x="1131718" y="2080581"/>
                  </a:cubicBezTo>
                  <a:cubicBezTo>
                    <a:pt x="1132175" y="2099946"/>
                    <a:pt x="1131078" y="2119266"/>
                    <a:pt x="1130438" y="2138586"/>
                  </a:cubicBezTo>
                  <a:cubicBezTo>
                    <a:pt x="1130621" y="2142879"/>
                    <a:pt x="1129981" y="2147401"/>
                    <a:pt x="1130118" y="2151785"/>
                  </a:cubicBezTo>
                  <a:cubicBezTo>
                    <a:pt x="1130118" y="2152151"/>
                    <a:pt x="1130118" y="2152470"/>
                    <a:pt x="1130164" y="2152836"/>
                  </a:cubicBezTo>
                  <a:cubicBezTo>
                    <a:pt x="1130164" y="2153155"/>
                    <a:pt x="1130209" y="2153475"/>
                    <a:pt x="1130209" y="2153840"/>
                  </a:cubicBezTo>
                  <a:cubicBezTo>
                    <a:pt x="1130255" y="2154160"/>
                    <a:pt x="1130255" y="2154480"/>
                    <a:pt x="1130301" y="2154845"/>
                  </a:cubicBezTo>
                  <a:cubicBezTo>
                    <a:pt x="1130347" y="2155485"/>
                    <a:pt x="1130484" y="2156170"/>
                    <a:pt x="1130621" y="2156809"/>
                  </a:cubicBezTo>
                  <a:cubicBezTo>
                    <a:pt x="1130712" y="2157129"/>
                    <a:pt x="1130804" y="2157449"/>
                    <a:pt x="1130849" y="2157814"/>
                  </a:cubicBezTo>
                  <a:cubicBezTo>
                    <a:pt x="1130941" y="2158134"/>
                    <a:pt x="1131032" y="2158453"/>
                    <a:pt x="1131124" y="2158728"/>
                  </a:cubicBezTo>
                  <a:cubicBezTo>
                    <a:pt x="1131124" y="2158773"/>
                    <a:pt x="1131124" y="2158773"/>
                    <a:pt x="1131124" y="2158773"/>
                  </a:cubicBezTo>
                  <a:lnTo>
                    <a:pt x="1131124" y="2158819"/>
                  </a:lnTo>
                  <a:cubicBezTo>
                    <a:pt x="1131078" y="2159184"/>
                    <a:pt x="1131032" y="2159595"/>
                    <a:pt x="1131032" y="2159961"/>
                  </a:cubicBezTo>
                  <a:cubicBezTo>
                    <a:pt x="1130712" y="2165076"/>
                    <a:pt x="1129387" y="2171927"/>
                    <a:pt x="1129935" y="2177819"/>
                  </a:cubicBezTo>
                  <a:cubicBezTo>
                    <a:pt x="1128884" y="2177727"/>
                    <a:pt x="1127787" y="2177636"/>
                    <a:pt x="1126736" y="2177545"/>
                  </a:cubicBezTo>
                  <a:cubicBezTo>
                    <a:pt x="1126461" y="2177179"/>
                    <a:pt x="1126141" y="2176814"/>
                    <a:pt x="1125822" y="2176449"/>
                  </a:cubicBezTo>
                  <a:cubicBezTo>
                    <a:pt x="1125684" y="2176266"/>
                    <a:pt x="1125502" y="2176083"/>
                    <a:pt x="1125319" y="2175946"/>
                  </a:cubicBezTo>
                  <a:cubicBezTo>
                    <a:pt x="1123765" y="2174393"/>
                    <a:pt x="1121708" y="2173251"/>
                    <a:pt x="1119148" y="2172612"/>
                  </a:cubicBezTo>
                  <a:cubicBezTo>
                    <a:pt x="1077280" y="2160006"/>
                    <a:pt x="1033173" y="2152927"/>
                    <a:pt x="993316" y="2134566"/>
                  </a:cubicBezTo>
                  <a:cubicBezTo>
                    <a:pt x="926309" y="2098622"/>
                    <a:pt x="868764" y="2047788"/>
                    <a:pt x="816611" y="1992889"/>
                  </a:cubicBezTo>
                  <a:cubicBezTo>
                    <a:pt x="757969" y="1938766"/>
                    <a:pt x="707965" y="1876011"/>
                    <a:pt x="662441" y="1810699"/>
                  </a:cubicBezTo>
                  <a:cubicBezTo>
                    <a:pt x="658738" y="1805264"/>
                    <a:pt x="655173" y="1799738"/>
                    <a:pt x="651745" y="1794120"/>
                  </a:cubicBezTo>
                  <a:cubicBezTo>
                    <a:pt x="650877" y="1792704"/>
                    <a:pt x="650054" y="1791288"/>
                    <a:pt x="649186" y="1789918"/>
                  </a:cubicBezTo>
                  <a:cubicBezTo>
                    <a:pt x="645803" y="1784300"/>
                    <a:pt x="642604" y="1778545"/>
                    <a:pt x="639450" y="1772791"/>
                  </a:cubicBezTo>
                  <a:cubicBezTo>
                    <a:pt x="639039" y="1772060"/>
                    <a:pt x="638673" y="1771329"/>
                    <a:pt x="638262" y="1770553"/>
                  </a:cubicBezTo>
                  <a:lnTo>
                    <a:pt x="638307" y="1770553"/>
                  </a:lnTo>
                  <a:cubicBezTo>
                    <a:pt x="641278" y="1769456"/>
                    <a:pt x="644249" y="1768406"/>
                    <a:pt x="647220" y="1767401"/>
                  </a:cubicBezTo>
                  <a:cubicBezTo>
                    <a:pt x="649323" y="1766625"/>
                    <a:pt x="651425" y="1765894"/>
                    <a:pt x="653573" y="1765163"/>
                  </a:cubicBezTo>
                  <a:cubicBezTo>
                    <a:pt x="666143" y="1760779"/>
                    <a:pt x="678804" y="1756622"/>
                    <a:pt x="691511" y="1752512"/>
                  </a:cubicBezTo>
                  <a:cubicBezTo>
                    <a:pt x="738498" y="1735887"/>
                    <a:pt x="785805" y="1720221"/>
                    <a:pt x="834803" y="1710447"/>
                  </a:cubicBezTo>
                  <a:cubicBezTo>
                    <a:pt x="895959" y="1695969"/>
                    <a:pt x="955927" y="1678978"/>
                    <a:pt x="1018821" y="1671945"/>
                  </a:cubicBezTo>
                  <a:cubicBezTo>
                    <a:pt x="1060643" y="1669524"/>
                    <a:pt x="1102557" y="1668336"/>
                    <a:pt x="1144470" y="1668382"/>
                  </a:cubicBezTo>
                  <a:cubicBezTo>
                    <a:pt x="1142550" y="1706199"/>
                    <a:pt x="1140448" y="1743925"/>
                    <a:pt x="1138300" y="1781697"/>
                  </a:cubicBezTo>
                  <a:close/>
                  <a:moveTo>
                    <a:pt x="1152149" y="1516154"/>
                  </a:moveTo>
                  <a:cubicBezTo>
                    <a:pt x="1151235" y="1535428"/>
                    <a:pt x="1150275" y="1554702"/>
                    <a:pt x="1149315" y="1573976"/>
                  </a:cubicBezTo>
                  <a:cubicBezTo>
                    <a:pt x="1148218" y="1596219"/>
                    <a:pt x="1147075" y="1618462"/>
                    <a:pt x="1145933" y="1640704"/>
                  </a:cubicBezTo>
                  <a:cubicBezTo>
                    <a:pt x="1129570" y="1640704"/>
                    <a:pt x="1113206" y="1640704"/>
                    <a:pt x="1096843" y="1640933"/>
                  </a:cubicBezTo>
                  <a:cubicBezTo>
                    <a:pt x="1092044" y="1640978"/>
                    <a:pt x="1087245" y="1641070"/>
                    <a:pt x="1082400" y="1641161"/>
                  </a:cubicBezTo>
                  <a:cubicBezTo>
                    <a:pt x="1079703" y="1641207"/>
                    <a:pt x="1076960" y="1641252"/>
                    <a:pt x="1074264" y="1641344"/>
                  </a:cubicBezTo>
                  <a:cubicBezTo>
                    <a:pt x="1069327" y="1641481"/>
                    <a:pt x="1064391" y="1641663"/>
                    <a:pt x="1059409" y="1641846"/>
                  </a:cubicBezTo>
                  <a:cubicBezTo>
                    <a:pt x="1046748" y="1642348"/>
                    <a:pt x="1034133" y="1643034"/>
                    <a:pt x="1021517" y="1644084"/>
                  </a:cubicBezTo>
                  <a:cubicBezTo>
                    <a:pt x="1018638" y="1644312"/>
                    <a:pt x="1015713" y="1644541"/>
                    <a:pt x="1012833" y="1644815"/>
                  </a:cubicBezTo>
                  <a:cubicBezTo>
                    <a:pt x="1007074" y="1645317"/>
                    <a:pt x="1001269" y="1645957"/>
                    <a:pt x="995510" y="1646596"/>
                  </a:cubicBezTo>
                  <a:cubicBezTo>
                    <a:pt x="924207" y="1658425"/>
                    <a:pt x="853634" y="1678065"/>
                    <a:pt x="783154" y="1694644"/>
                  </a:cubicBezTo>
                  <a:cubicBezTo>
                    <a:pt x="775749" y="1696791"/>
                    <a:pt x="768390" y="1698937"/>
                    <a:pt x="761077" y="1701175"/>
                  </a:cubicBezTo>
                  <a:cubicBezTo>
                    <a:pt x="757421" y="1702317"/>
                    <a:pt x="753810" y="1703413"/>
                    <a:pt x="750153" y="1704555"/>
                  </a:cubicBezTo>
                  <a:cubicBezTo>
                    <a:pt x="740966" y="1707432"/>
                    <a:pt x="731824" y="1710401"/>
                    <a:pt x="722774" y="1713461"/>
                  </a:cubicBezTo>
                  <a:cubicBezTo>
                    <a:pt x="719895" y="1714420"/>
                    <a:pt x="717061" y="1715380"/>
                    <a:pt x="714181" y="1716339"/>
                  </a:cubicBezTo>
                  <a:cubicBezTo>
                    <a:pt x="697955" y="1721820"/>
                    <a:pt x="681866" y="1727574"/>
                    <a:pt x="665732" y="1733466"/>
                  </a:cubicBezTo>
                  <a:cubicBezTo>
                    <a:pt x="662486" y="1734654"/>
                    <a:pt x="659241" y="1735841"/>
                    <a:pt x="655996" y="1737029"/>
                  </a:cubicBezTo>
                  <a:cubicBezTo>
                    <a:pt x="646260" y="1740591"/>
                    <a:pt x="636525" y="1744199"/>
                    <a:pt x="626698" y="1747853"/>
                  </a:cubicBezTo>
                  <a:cubicBezTo>
                    <a:pt x="625692" y="1745843"/>
                    <a:pt x="624732" y="1743834"/>
                    <a:pt x="623818" y="1741824"/>
                  </a:cubicBezTo>
                  <a:cubicBezTo>
                    <a:pt x="623132" y="1740408"/>
                    <a:pt x="622492" y="1738992"/>
                    <a:pt x="621807" y="1737577"/>
                  </a:cubicBezTo>
                  <a:cubicBezTo>
                    <a:pt x="619704" y="1733101"/>
                    <a:pt x="617648" y="1728625"/>
                    <a:pt x="615636" y="1724149"/>
                  </a:cubicBezTo>
                  <a:cubicBezTo>
                    <a:pt x="614265" y="1721134"/>
                    <a:pt x="612940" y="1718166"/>
                    <a:pt x="611568" y="1715151"/>
                  </a:cubicBezTo>
                  <a:cubicBezTo>
                    <a:pt x="604895" y="1700125"/>
                    <a:pt x="598450" y="1685053"/>
                    <a:pt x="591823" y="1670026"/>
                  </a:cubicBezTo>
                  <a:cubicBezTo>
                    <a:pt x="568192" y="1615310"/>
                    <a:pt x="547578" y="1559726"/>
                    <a:pt x="533866" y="1501356"/>
                  </a:cubicBezTo>
                  <a:cubicBezTo>
                    <a:pt x="507310" y="1382743"/>
                    <a:pt x="502008" y="1260066"/>
                    <a:pt x="507081" y="1138941"/>
                  </a:cubicBezTo>
                  <a:cubicBezTo>
                    <a:pt x="507264" y="1135972"/>
                    <a:pt x="507493" y="1133049"/>
                    <a:pt x="507721" y="1130080"/>
                  </a:cubicBezTo>
                  <a:cubicBezTo>
                    <a:pt x="507950" y="1127340"/>
                    <a:pt x="508178" y="1124599"/>
                    <a:pt x="508407" y="1121813"/>
                  </a:cubicBezTo>
                  <a:cubicBezTo>
                    <a:pt x="508407" y="1121676"/>
                    <a:pt x="508453" y="1121585"/>
                    <a:pt x="508453" y="1121448"/>
                  </a:cubicBezTo>
                  <a:cubicBezTo>
                    <a:pt x="508956" y="1121402"/>
                    <a:pt x="509458" y="1121402"/>
                    <a:pt x="509961" y="1121357"/>
                  </a:cubicBezTo>
                  <a:cubicBezTo>
                    <a:pt x="513526" y="1121174"/>
                    <a:pt x="517091" y="1120991"/>
                    <a:pt x="520657" y="1120763"/>
                  </a:cubicBezTo>
                  <a:cubicBezTo>
                    <a:pt x="528930" y="1120306"/>
                    <a:pt x="537294" y="1119849"/>
                    <a:pt x="545567" y="1119393"/>
                  </a:cubicBezTo>
                  <a:cubicBezTo>
                    <a:pt x="550503" y="1119073"/>
                    <a:pt x="555440" y="1118799"/>
                    <a:pt x="560422" y="1118571"/>
                  </a:cubicBezTo>
                  <a:cubicBezTo>
                    <a:pt x="568558" y="1118114"/>
                    <a:pt x="576739" y="1117748"/>
                    <a:pt x="584875" y="1117429"/>
                  </a:cubicBezTo>
                  <a:cubicBezTo>
                    <a:pt x="588395" y="1117246"/>
                    <a:pt x="591869" y="1117155"/>
                    <a:pt x="595342" y="1117063"/>
                  </a:cubicBezTo>
                  <a:cubicBezTo>
                    <a:pt x="601010" y="1116881"/>
                    <a:pt x="606723" y="1116698"/>
                    <a:pt x="612391" y="1116607"/>
                  </a:cubicBezTo>
                  <a:cubicBezTo>
                    <a:pt x="612803" y="1116607"/>
                    <a:pt x="613214" y="1116561"/>
                    <a:pt x="613625" y="1116561"/>
                  </a:cubicBezTo>
                  <a:cubicBezTo>
                    <a:pt x="615316" y="1116515"/>
                    <a:pt x="616962" y="1116515"/>
                    <a:pt x="618653" y="1116515"/>
                  </a:cubicBezTo>
                  <a:cubicBezTo>
                    <a:pt x="624595" y="1116424"/>
                    <a:pt x="630583" y="1116424"/>
                    <a:pt x="636525" y="1116515"/>
                  </a:cubicBezTo>
                  <a:cubicBezTo>
                    <a:pt x="649186" y="1116881"/>
                    <a:pt x="661892" y="1117200"/>
                    <a:pt x="674553" y="1117520"/>
                  </a:cubicBezTo>
                  <a:cubicBezTo>
                    <a:pt x="687077" y="1117840"/>
                    <a:pt x="699646" y="1118114"/>
                    <a:pt x="712216" y="1118388"/>
                  </a:cubicBezTo>
                  <a:cubicBezTo>
                    <a:pt x="712673" y="1118388"/>
                    <a:pt x="713084" y="1118434"/>
                    <a:pt x="713496" y="1118434"/>
                  </a:cubicBezTo>
                  <a:cubicBezTo>
                    <a:pt x="724648" y="1118662"/>
                    <a:pt x="735847" y="1118890"/>
                    <a:pt x="746999" y="1119073"/>
                  </a:cubicBezTo>
                  <a:cubicBezTo>
                    <a:pt x="750153" y="1119119"/>
                    <a:pt x="753307" y="1119164"/>
                    <a:pt x="756506" y="1119210"/>
                  </a:cubicBezTo>
                  <a:cubicBezTo>
                    <a:pt x="766105" y="1119393"/>
                    <a:pt x="775703" y="1119530"/>
                    <a:pt x="785348" y="1119667"/>
                  </a:cubicBezTo>
                  <a:cubicBezTo>
                    <a:pt x="806282" y="1119986"/>
                    <a:pt x="827216" y="1120260"/>
                    <a:pt x="848195" y="1120443"/>
                  </a:cubicBezTo>
                  <a:cubicBezTo>
                    <a:pt x="855143" y="1120535"/>
                    <a:pt x="862090" y="1120626"/>
                    <a:pt x="869038" y="1120672"/>
                  </a:cubicBezTo>
                  <a:cubicBezTo>
                    <a:pt x="880282" y="1120763"/>
                    <a:pt x="891526" y="1120900"/>
                    <a:pt x="902770" y="1120991"/>
                  </a:cubicBezTo>
                  <a:cubicBezTo>
                    <a:pt x="915431" y="1121083"/>
                    <a:pt x="928137" y="1121220"/>
                    <a:pt x="940798" y="1121311"/>
                  </a:cubicBezTo>
                  <a:cubicBezTo>
                    <a:pt x="953459" y="1121402"/>
                    <a:pt x="966166" y="1121494"/>
                    <a:pt x="978827" y="1121585"/>
                  </a:cubicBezTo>
                  <a:cubicBezTo>
                    <a:pt x="1019735" y="1121859"/>
                    <a:pt x="1060643" y="1122133"/>
                    <a:pt x="1101505" y="1122498"/>
                  </a:cubicBezTo>
                  <a:cubicBezTo>
                    <a:pt x="1112566" y="1122590"/>
                    <a:pt x="1123673" y="1122681"/>
                    <a:pt x="1134734" y="1122818"/>
                  </a:cubicBezTo>
                  <a:cubicBezTo>
                    <a:pt x="1145796" y="1122910"/>
                    <a:pt x="1156857" y="1123047"/>
                    <a:pt x="1167918" y="1123184"/>
                  </a:cubicBezTo>
                  <a:cubicBezTo>
                    <a:pt x="1167278" y="1145061"/>
                    <a:pt x="1166638" y="1166893"/>
                    <a:pt x="1165998" y="1188770"/>
                  </a:cubicBezTo>
                  <a:cubicBezTo>
                    <a:pt x="1165633" y="1201741"/>
                    <a:pt x="1165221" y="1214712"/>
                    <a:pt x="1164856" y="1227729"/>
                  </a:cubicBezTo>
                  <a:cubicBezTo>
                    <a:pt x="1163941" y="1250794"/>
                    <a:pt x="1162982" y="1273859"/>
                    <a:pt x="1162022" y="1296924"/>
                  </a:cubicBezTo>
                  <a:cubicBezTo>
                    <a:pt x="1159416" y="1360592"/>
                    <a:pt x="1156583" y="1424260"/>
                    <a:pt x="1153612" y="1487928"/>
                  </a:cubicBezTo>
                  <a:cubicBezTo>
                    <a:pt x="1153063" y="1497245"/>
                    <a:pt x="1152606" y="1506700"/>
                    <a:pt x="1152149" y="1516154"/>
                  </a:cubicBezTo>
                  <a:close/>
                  <a:moveTo>
                    <a:pt x="1257733" y="2173114"/>
                  </a:moveTo>
                  <a:cubicBezTo>
                    <a:pt x="1246763" y="2175763"/>
                    <a:pt x="1235656" y="2178047"/>
                    <a:pt x="1224732" y="2180696"/>
                  </a:cubicBezTo>
                  <a:cubicBezTo>
                    <a:pt x="1224138" y="2180879"/>
                    <a:pt x="1223589" y="2181062"/>
                    <a:pt x="1223041" y="2181336"/>
                  </a:cubicBezTo>
                  <a:cubicBezTo>
                    <a:pt x="1222904" y="2181381"/>
                    <a:pt x="1222767" y="2181427"/>
                    <a:pt x="1222675" y="2181518"/>
                  </a:cubicBezTo>
                  <a:cubicBezTo>
                    <a:pt x="1221578" y="2181518"/>
                    <a:pt x="1220436" y="2181518"/>
                    <a:pt x="1219384" y="2181473"/>
                  </a:cubicBezTo>
                  <a:cubicBezTo>
                    <a:pt x="1200187" y="2181153"/>
                    <a:pt x="1181036" y="2180650"/>
                    <a:pt x="1161885" y="2179783"/>
                  </a:cubicBezTo>
                  <a:cubicBezTo>
                    <a:pt x="1161245" y="2179737"/>
                    <a:pt x="1160651" y="2179737"/>
                    <a:pt x="1160056" y="2179691"/>
                  </a:cubicBezTo>
                  <a:cubicBezTo>
                    <a:pt x="1160148" y="2179509"/>
                    <a:pt x="1160239" y="2179372"/>
                    <a:pt x="1160331" y="2179189"/>
                  </a:cubicBezTo>
                  <a:cubicBezTo>
                    <a:pt x="1160696" y="2178550"/>
                    <a:pt x="1160970" y="2177819"/>
                    <a:pt x="1161199" y="2177088"/>
                  </a:cubicBezTo>
                  <a:cubicBezTo>
                    <a:pt x="1161336" y="2176723"/>
                    <a:pt x="1161428" y="2176311"/>
                    <a:pt x="1161519" y="2175900"/>
                  </a:cubicBezTo>
                  <a:cubicBezTo>
                    <a:pt x="1161565" y="2175809"/>
                    <a:pt x="1161565" y="2175718"/>
                    <a:pt x="1161610" y="2175672"/>
                  </a:cubicBezTo>
                  <a:cubicBezTo>
                    <a:pt x="1161702" y="2175307"/>
                    <a:pt x="1161793" y="2174987"/>
                    <a:pt x="1161839" y="2174622"/>
                  </a:cubicBezTo>
                  <a:cubicBezTo>
                    <a:pt x="1161885" y="2174256"/>
                    <a:pt x="1161930" y="2173937"/>
                    <a:pt x="1162022" y="2173571"/>
                  </a:cubicBezTo>
                  <a:cubicBezTo>
                    <a:pt x="1162113" y="2173023"/>
                    <a:pt x="1162205" y="2172429"/>
                    <a:pt x="1162250" y="2171881"/>
                  </a:cubicBezTo>
                  <a:cubicBezTo>
                    <a:pt x="1162296" y="2171470"/>
                    <a:pt x="1162342" y="2171105"/>
                    <a:pt x="1162342" y="2170694"/>
                  </a:cubicBezTo>
                  <a:cubicBezTo>
                    <a:pt x="1162387" y="2169917"/>
                    <a:pt x="1162433" y="2169095"/>
                    <a:pt x="1162433" y="2168273"/>
                  </a:cubicBezTo>
                  <a:cubicBezTo>
                    <a:pt x="1162525" y="2164025"/>
                    <a:pt x="1162205" y="2159732"/>
                    <a:pt x="1162250" y="2156626"/>
                  </a:cubicBezTo>
                  <a:cubicBezTo>
                    <a:pt x="1161930" y="2153521"/>
                    <a:pt x="1162387" y="2149501"/>
                    <a:pt x="1162296" y="2145711"/>
                  </a:cubicBezTo>
                  <a:cubicBezTo>
                    <a:pt x="1162296" y="2145391"/>
                    <a:pt x="1162296" y="2145117"/>
                    <a:pt x="1162250" y="2144843"/>
                  </a:cubicBezTo>
                  <a:cubicBezTo>
                    <a:pt x="1162205" y="2144066"/>
                    <a:pt x="1162159" y="2143290"/>
                    <a:pt x="1162022" y="2142514"/>
                  </a:cubicBezTo>
                  <a:cubicBezTo>
                    <a:pt x="1161976" y="2142194"/>
                    <a:pt x="1161930" y="2141920"/>
                    <a:pt x="1161839" y="2141646"/>
                  </a:cubicBezTo>
                  <a:cubicBezTo>
                    <a:pt x="1161793" y="2141326"/>
                    <a:pt x="1161702" y="2141006"/>
                    <a:pt x="1161610" y="2140732"/>
                  </a:cubicBezTo>
                  <a:cubicBezTo>
                    <a:pt x="1161519" y="2140413"/>
                    <a:pt x="1161428" y="2140139"/>
                    <a:pt x="1161290" y="2139819"/>
                  </a:cubicBezTo>
                  <a:cubicBezTo>
                    <a:pt x="1161199" y="2139499"/>
                    <a:pt x="1161062" y="2139225"/>
                    <a:pt x="1160925" y="2138951"/>
                  </a:cubicBezTo>
                  <a:cubicBezTo>
                    <a:pt x="1160879" y="2138905"/>
                    <a:pt x="1160833" y="2138814"/>
                    <a:pt x="1160833" y="2138723"/>
                  </a:cubicBezTo>
                  <a:cubicBezTo>
                    <a:pt x="1160605" y="2138266"/>
                    <a:pt x="1160331" y="2137855"/>
                    <a:pt x="1159965" y="2137444"/>
                  </a:cubicBezTo>
                  <a:cubicBezTo>
                    <a:pt x="1159782" y="2137215"/>
                    <a:pt x="1159599" y="2136987"/>
                    <a:pt x="1159371" y="2136804"/>
                  </a:cubicBezTo>
                  <a:cubicBezTo>
                    <a:pt x="1159142" y="2136576"/>
                    <a:pt x="1158914" y="2136393"/>
                    <a:pt x="1158639" y="2136211"/>
                  </a:cubicBezTo>
                  <a:cubicBezTo>
                    <a:pt x="1158594" y="2136211"/>
                    <a:pt x="1158594" y="2136165"/>
                    <a:pt x="1158594" y="2136165"/>
                  </a:cubicBezTo>
                  <a:cubicBezTo>
                    <a:pt x="1158959" y="2126482"/>
                    <a:pt x="1159234" y="2116845"/>
                    <a:pt x="1159462" y="2107163"/>
                  </a:cubicBezTo>
                  <a:cubicBezTo>
                    <a:pt x="1159599" y="2102321"/>
                    <a:pt x="1159691" y="2097480"/>
                    <a:pt x="1159736" y="2092684"/>
                  </a:cubicBezTo>
                  <a:cubicBezTo>
                    <a:pt x="1159828" y="2087889"/>
                    <a:pt x="1159828" y="2083093"/>
                    <a:pt x="1159828" y="2078343"/>
                  </a:cubicBezTo>
                  <a:cubicBezTo>
                    <a:pt x="1159828" y="2073730"/>
                    <a:pt x="1159782" y="2069163"/>
                    <a:pt x="1159736" y="2064550"/>
                  </a:cubicBezTo>
                  <a:cubicBezTo>
                    <a:pt x="1157634" y="1933925"/>
                    <a:pt x="1164261" y="1803437"/>
                    <a:pt x="1172489" y="1673086"/>
                  </a:cubicBezTo>
                  <a:cubicBezTo>
                    <a:pt x="1172580" y="1671625"/>
                    <a:pt x="1172672" y="1670118"/>
                    <a:pt x="1172717" y="1668610"/>
                  </a:cubicBezTo>
                  <a:cubicBezTo>
                    <a:pt x="1178888" y="1668702"/>
                    <a:pt x="1185104" y="1668793"/>
                    <a:pt x="1191274" y="1668976"/>
                  </a:cubicBezTo>
                  <a:cubicBezTo>
                    <a:pt x="1198588" y="1669159"/>
                    <a:pt x="1205901" y="1669341"/>
                    <a:pt x="1213214" y="1669570"/>
                  </a:cubicBezTo>
                  <a:cubicBezTo>
                    <a:pt x="1291968" y="1677699"/>
                    <a:pt x="1368710" y="1693457"/>
                    <a:pt x="1446321" y="1710721"/>
                  </a:cubicBezTo>
                  <a:cubicBezTo>
                    <a:pt x="1487504" y="1717663"/>
                    <a:pt x="1527498" y="1729310"/>
                    <a:pt x="1567537" y="1740911"/>
                  </a:cubicBezTo>
                  <a:cubicBezTo>
                    <a:pt x="1570919" y="1741687"/>
                    <a:pt x="1574256" y="1742509"/>
                    <a:pt x="1577593" y="1743377"/>
                  </a:cubicBezTo>
                  <a:cubicBezTo>
                    <a:pt x="1587648" y="1745843"/>
                    <a:pt x="1597613" y="1748538"/>
                    <a:pt x="1607440" y="1751370"/>
                  </a:cubicBezTo>
                  <a:cubicBezTo>
                    <a:pt x="1610731" y="1752283"/>
                    <a:pt x="1613976" y="1753242"/>
                    <a:pt x="1617221" y="1754247"/>
                  </a:cubicBezTo>
                  <a:cubicBezTo>
                    <a:pt x="1619826" y="1755024"/>
                    <a:pt x="1622386" y="1755846"/>
                    <a:pt x="1624945" y="1756622"/>
                  </a:cubicBezTo>
                  <a:cubicBezTo>
                    <a:pt x="1626819" y="1757216"/>
                    <a:pt x="1628739" y="1757810"/>
                    <a:pt x="1630613" y="1758449"/>
                  </a:cubicBezTo>
                  <a:cubicBezTo>
                    <a:pt x="1632716" y="1759089"/>
                    <a:pt x="1634727" y="1759774"/>
                    <a:pt x="1636784" y="1760459"/>
                  </a:cubicBezTo>
                  <a:cubicBezTo>
                    <a:pt x="1640029" y="1761509"/>
                    <a:pt x="1643228" y="1762605"/>
                    <a:pt x="1646428" y="1763747"/>
                  </a:cubicBezTo>
                  <a:cubicBezTo>
                    <a:pt x="1649399" y="1764752"/>
                    <a:pt x="1652324" y="1765757"/>
                    <a:pt x="1655204" y="1766853"/>
                  </a:cubicBezTo>
                  <a:cubicBezTo>
                    <a:pt x="1657626" y="1767721"/>
                    <a:pt x="1660049" y="1768589"/>
                    <a:pt x="1662471" y="1769502"/>
                  </a:cubicBezTo>
                  <a:cubicBezTo>
                    <a:pt x="1664117" y="1770096"/>
                    <a:pt x="1665762" y="1770690"/>
                    <a:pt x="1667408" y="1771329"/>
                  </a:cubicBezTo>
                  <a:cubicBezTo>
                    <a:pt x="1671887" y="1773019"/>
                    <a:pt x="1676366" y="1774755"/>
                    <a:pt x="1680800" y="1776536"/>
                  </a:cubicBezTo>
                  <a:cubicBezTo>
                    <a:pt x="1682400" y="1777129"/>
                    <a:pt x="1683999" y="1777815"/>
                    <a:pt x="1685599" y="1778454"/>
                  </a:cubicBezTo>
                  <a:cubicBezTo>
                    <a:pt x="1688753" y="1779733"/>
                    <a:pt x="1691952" y="1781057"/>
                    <a:pt x="1695106" y="1782428"/>
                  </a:cubicBezTo>
                  <a:cubicBezTo>
                    <a:pt x="1697620" y="1783478"/>
                    <a:pt x="1700180" y="1784574"/>
                    <a:pt x="1702694" y="1785716"/>
                  </a:cubicBezTo>
                  <a:cubicBezTo>
                    <a:pt x="1709230" y="1788548"/>
                    <a:pt x="1715720" y="1791562"/>
                    <a:pt x="1722165" y="1794622"/>
                  </a:cubicBezTo>
                  <a:cubicBezTo>
                    <a:pt x="1721845" y="1795125"/>
                    <a:pt x="1721525" y="1795673"/>
                    <a:pt x="1721159" y="1796175"/>
                  </a:cubicBezTo>
                  <a:cubicBezTo>
                    <a:pt x="1720017" y="1797956"/>
                    <a:pt x="1718874" y="1799692"/>
                    <a:pt x="1717731" y="1801473"/>
                  </a:cubicBezTo>
                  <a:cubicBezTo>
                    <a:pt x="1711195" y="1811430"/>
                    <a:pt x="1704293" y="1821204"/>
                    <a:pt x="1697163" y="1830795"/>
                  </a:cubicBezTo>
                  <a:cubicBezTo>
                    <a:pt x="1695975" y="1832485"/>
                    <a:pt x="1694695" y="1834175"/>
                    <a:pt x="1693415" y="1835819"/>
                  </a:cubicBezTo>
                  <a:cubicBezTo>
                    <a:pt x="1690901" y="1839153"/>
                    <a:pt x="1688342" y="1842488"/>
                    <a:pt x="1685736" y="1845822"/>
                  </a:cubicBezTo>
                  <a:cubicBezTo>
                    <a:pt x="1684456" y="1847512"/>
                    <a:pt x="1683177" y="1849110"/>
                    <a:pt x="1681851" y="1850754"/>
                  </a:cubicBezTo>
                  <a:cubicBezTo>
                    <a:pt x="1680571" y="1852399"/>
                    <a:pt x="1679246" y="1854043"/>
                    <a:pt x="1677920" y="1855641"/>
                  </a:cubicBezTo>
                  <a:cubicBezTo>
                    <a:pt x="1676503" y="1857468"/>
                    <a:pt x="1675041" y="1859204"/>
                    <a:pt x="1673578" y="1860985"/>
                  </a:cubicBezTo>
                  <a:cubicBezTo>
                    <a:pt x="1671338" y="1863725"/>
                    <a:pt x="1669053" y="1866466"/>
                    <a:pt x="1666768" y="1869206"/>
                  </a:cubicBezTo>
                  <a:cubicBezTo>
                    <a:pt x="1650404" y="1888754"/>
                    <a:pt x="1633218" y="1907663"/>
                    <a:pt x="1615804" y="1926297"/>
                  </a:cubicBezTo>
                  <a:cubicBezTo>
                    <a:pt x="1614250" y="1927987"/>
                    <a:pt x="1612650" y="1929677"/>
                    <a:pt x="1611096" y="1931322"/>
                  </a:cubicBezTo>
                  <a:cubicBezTo>
                    <a:pt x="1608217" y="1934382"/>
                    <a:pt x="1605337" y="1937442"/>
                    <a:pt x="1602458" y="1940502"/>
                  </a:cubicBezTo>
                  <a:cubicBezTo>
                    <a:pt x="1599578" y="1943516"/>
                    <a:pt x="1596698" y="1946622"/>
                    <a:pt x="1593773" y="1949636"/>
                  </a:cubicBezTo>
                  <a:cubicBezTo>
                    <a:pt x="1545415" y="1992889"/>
                    <a:pt x="1505649" y="2045367"/>
                    <a:pt x="1452400" y="2083002"/>
                  </a:cubicBezTo>
                  <a:cubicBezTo>
                    <a:pt x="1435077" y="2095242"/>
                    <a:pt x="1418623" y="2108944"/>
                    <a:pt x="1399928" y="2119083"/>
                  </a:cubicBezTo>
                  <a:cubicBezTo>
                    <a:pt x="1354587" y="2140047"/>
                    <a:pt x="1305497" y="2157494"/>
                    <a:pt x="1257733" y="2173114"/>
                  </a:cubicBezTo>
                  <a:close/>
                  <a:moveTo>
                    <a:pt x="1920489" y="1948997"/>
                  </a:moveTo>
                  <a:cubicBezTo>
                    <a:pt x="1916650" y="1951829"/>
                    <a:pt x="1912764" y="1954615"/>
                    <a:pt x="1908834" y="1957355"/>
                  </a:cubicBezTo>
                  <a:cubicBezTo>
                    <a:pt x="1905040" y="1960050"/>
                    <a:pt x="1901292" y="1962653"/>
                    <a:pt x="1897453" y="1965211"/>
                  </a:cubicBezTo>
                  <a:cubicBezTo>
                    <a:pt x="1897178" y="1965394"/>
                    <a:pt x="1896858" y="1965576"/>
                    <a:pt x="1896584" y="1965805"/>
                  </a:cubicBezTo>
                  <a:cubicBezTo>
                    <a:pt x="1892745" y="1968408"/>
                    <a:pt x="1888905" y="1970966"/>
                    <a:pt x="1885066" y="1973523"/>
                  </a:cubicBezTo>
                  <a:cubicBezTo>
                    <a:pt x="1884974" y="1973569"/>
                    <a:pt x="1884883" y="1973615"/>
                    <a:pt x="1884837" y="1973706"/>
                  </a:cubicBezTo>
                  <a:cubicBezTo>
                    <a:pt x="1881135" y="1976127"/>
                    <a:pt x="1877341" y="1978593"/>
                    <a:pt x="1873593" y="1980968"/>
                  </a:cubicBezTo>
                  <a:cubicBezTo>
                    <a:pt x="1872999" y="1981333"/>
                    <a:pt x="1872451" y="1981699"/>
                    <a:pt x="1871902" y="1982019"/>
                  </a:cubicBezTo>
                  <a:cubicBezTo>
                    <a:pt x="1868520" y="1984165"/>
                    <a:pt x="1865183" y="1986266"/>
                    <a:pt x="1861755" y="1988367"/>
                  </a:cubicBezTo>
                  <a:cubicBezTo>
                    <a:pt x="1861298" y="1988687"/>
                    <a:pt x="1860841" y="1988961"/>
                    <a:pt x="1860384" y="1989235"/>
                  </a:cubicBezTo>
                  <a:cubicBezTo>
                    <a:pt x="1856453" y="1991656"/>
                    <a:pt x="1852476" y="1994076"/>
                    <a:pt x="1848454" y="1996451"/>
                  </a:cubicBezTo>
                  <a:cubicBezTo>
                    <a:pt x="1845209" y="1998415"/>
                    <a:pt x="1841964" y="2000288"/>
                    <a:pt x="1838673" y="2002206"/>
                  </a:cubicBezTo>
                  <a:cubicBezTo>
                    <a:pt x="1836388" y="2003531"/>
                    <a:pt x="1834148" y="2004809"/>
                    <a:pt x="1831863" y="2006134"/>
                  </a:cubicBezTo>
                  <a:cubicBezTo>
                    <a:pt x="1830948" y="2006682"/>
                    <a:pt x="1829989" y="2007230"/>
                    <a:pt x="1829029" y="2007732"/>
                  </a:cubicBezTo>
                  <a:cubicBezTo>
                    <a:pt x="1826606" y="2009148"/>
                    <a:pt x="1824138" y="2010519"/>
                    <a:pt x="1821670" y="2011889"/>
                  </a:cubicBezTo>
                  <a:cubicBezTo>
                    <a:pt x="1804758" y="2021343"/>
                    <a:pt x="1787572" y="2030386"/>
                    <a:pt x="1770112" y="2039064"/>
                  </a:cubicBezTo>
                  <a:cubicBezTo>
                    <a:pt x="1766501" y="2040891"/>
                    <a:pt x="1762890" y="2042672"/>
                    <a:pt x="1759234" y="2044408"/>
                  </a:cubicBezTo>
                  <a:cubicBezTo>
                    <a:pt x="1754891" y="2046554"/>
                    <a:pt x="1750503" y="2048655"/>
                    <a:pt x="1746116" y="2050711"/>
                  </a:cubicBezTo>
                  <a:cubicBezTo>
                    <a:pt x="1697072" y="2075968"/>
                    <a:pt x="1647433" y="2100540"/>
                    <a:pt x="1595190" y="2118489"/>
                  </a:cubicBezTo>
                  <a:cubicBezTo>
                    <a:pt x="1537690" y="2136439"/>
                    <a:pt x="1479322" y="2151785"/>
                    <a:pt x="1420268" y="2163751"/>
                  </a:cubicBezTo>
                  <a:cubicBezTo>
                    <a:pt x="1419811" y="2163843"/>
                    <a:pt x="1419354" y="2163980"/>
                    <a:pt x="1418943" y="2164117"/>
                  </a:cubicBezTo>
                  <a:cubicBezTo>
                    <a:pt x="1418211" y="2164345"/>
                    <a:pt x="1417526" y="2164665"/>
                    <a:pt x="1416886" y="2165030"/>
                  </a:cubicBezTo>
                  <a:cubicBezTo>
                    <a:pt x="1416612" y="2165213"/>
                    <a:pt x="1416383" y="2165350"/>
                    <a:pt x="1416109" y="2165533"/>
                  </a:cubicBezTo>
                  <a:cubicBezTo>
                    <a:pt x="1414372" y="2166720"/>
                    <a:pt x="1412955" y="2168273"/>
                    <a:pt x="1411949" y="2170146"/>
                  </a:cubicBezTo>
                  <a:cubicBezTo>
                    <a:pt x="1411492" y="2169917"/>
                    <a:pt x="1410989" y="2169643"/>
                    <a:pt x="1410487" y="2169461"/>
                  </a:cubicBezTo>
                  <a:cubicBezTo>
                    <a:pt x="1410487" y="2169461"/>
                    <a:pt x="1410487" y="2169461"/>
                    <a:pt x="1410441" y="2169461"/>
                  </a:cubicBezTo>
                  <a:cubicBezTo>
                    <a:pt x="1409984" y="2169278"/>
                    <a:pt x="1409527" y="2169141"/>
                    <a:pt x="1409024" y="2169004"/>
                  </a:cubicBezTo>
                  <a:cubicBezTo>
                    <a:pt x="1408841" y="2168958"/>
                    <a:pt x="1408704" y="2168912"/>
                    <a:pt x="1408521" y="2168912"/>
                  </a:cubicBezTo>
                  <a:cubicBezTo>
                    <a:pt x="1408156" y="2168821"/>
                    <a:pt x="1407836" y="2168730"/>
                    <a:pt x="1407470" y="2168730"/>
                  </a:cubicBezTo>
                  <a:cubicBezTo>
                    <a:pt x="1407379" y="2168684"/>
                    <a:pt x="1407242" y="2168684"/>
                    <a:pt x="1407150" y="2168684"/>
                  </a:cubicBezTo>
                  <a:cubicBezTo>
                    <a:pt x="1406647" y="2168593"/>
                    <a:pt x="1406099" y="2168593"/>
                    <a:pt x="1405550" y="2168593"/>
                  </a:cubicBezTo>
                  <a:cubicBezTo>
                    <a:pt x="1404910" y="2168593"/>
                    <a:pt x="1404270" y="2168638"/>
                    <a:pt x="1403631" y="2168730"/>
                  </a:cubicBezTo>
                  <a:cubicBezTo>
                    <a:pt x="1385622" y="2171333"/>
                    <a:pt x="1367568" y="2173937"/>
                    <a:pt x="1349513" y="2176129"/>
                  </a:cubicBezTo>
                  <a:cubicBezTo>
                    <a:pt x="1346039" y="2176586"/>
                    <a:pt x="1342566" y="2176997"/>
                    <a:pt x="1339092" y="2177408"/>
                  </a:cubicBezTo>
                  <a:cubicBezTo>
                    <a:pt x="1336807" y="2177682"/>
                    <a:pt x="1334567" y="2177956"/>
                    <a:pt x="1332281" y="2178184"/>
                  </a:cubicBezTo>
                  <a:cubicBezTo>
                    <a:pt x="1330590" y="2178367"/>
                    <a:pt x="1328991" y="2178550"/>
                    <a:pt x="1327299" y="2178687"/>
                  </a:cubicBezTo>
                  <a:cubicBezTo>
                    <a:pt x="1349925" y="2169872"/>
                    <a:pt x="1373052" y="2162016"/>
                    <a:pt x="1395221" y="2152151"/>
                  </a:cubicBezTo>
                  <a:cubicBezTo>
                    <a:pt x="1396317" y="2151694"/>
                    <a:pt x="1397414" y="2151191"/>
                    <a:pt x="1398511" y="2150689"/>
                  </a:cubicBezTo>
                  <a:cubicBezTo>
                    <a:pt x="1406236" y="2147172"/>
                    <a:pt x="1413823" y="2143427"/>
                    <a:pt x="1421274" y="2139271"/>
                  </a:cubicBezTo>
                  <a:cubicBezTo>
                    <a:pt x="1469358" y="2107254"/>
                    <a:pt x="1515934" y="2072314"/>
                    <a:pt x="1553505" y="2028103"/>
                  </a:cubicBezTo>
                  <a:cubicBezTo>
                    <a:pt x="1610731" y="1973295"/>
                    <a:pt x="1664300" y="1918396"/>
                    <a:pt x="1713800" y="1855778"/>
                  </a:cubicBezTo>
                  <a:cubicBezTo>
                    <a:pt x="1715949" y="1853129"/>
                    <a:pt x="1718051" y="1850480"/>
                    <a:pt x="1720108" y="1847786"/>
                  </a:cubicBezTo>
                  <a:cubicBezTo>
                    <a:pt x="1721434" y="1846096"/>
                    <a:pt x="1722668" y="1844406"/>
                    <a:pt x="1723948" y="1842670"/>
                  </a:cubicBezTo>
                  <a:cubicBezTo>
                    <a:pt x="1726187" y="1839656"/>
                    <a:pt x="1728381" y="1836550"/>
                    <a:pt x="1730529" y="1833490"/>
                  </a:cubicBezTo>
                  <a:cubicBezTo>
                    <a:pt x="1731398" y="1832257"/>
                    <a:pt x="1732266" y="1830978"/>
                    <a:pt x="1733089" y="1829745"/>
                  </a:cubicBezTo>
                  <a:cubicBezTo>
                    <a:pt x="1738117" y="1822391"/>
                    <a:pt x="1742916" y="1814855"/>
                    <a:pt x="1747533" y="1807182"/>
                  </a:cubicBezTo>
                  <a:cubicBezTo>
                    <a:pt x="1747670" y="1807228"/>
                    <a:pt x="1747761" y="1807319"/>
                    <a:pt x="1747898" y="1807365"/>
                  </a:cubicBezTo>
                  <a:cubicBezTo>
                    <a:pt x="1750275" y="1808644"/>
                    <a:pt x="1752652" y="1809877"/>
                    <a:pt x="1755029" y="1811156"/>
                  </a:cubicBezTo>
                  <a:cubicBezTo>
                    <a:pt x="1757497" y="1812480"/>
                    <a:pt x="1760056" y="1813851"/>
                    <a:pt x="1762524" y="1815266"/>
                  </a:cubicBezTo>
                  <a:cubicBezTo>
                    <a:pt x="1798405" y="1833353"/>
                    <a:pt x="1833279" y="1853632"/>
                    <a:pt x="1866920" y="1875646"/>
                  </a:cubicBezTo>
                  <a:cubicBezTo>
                    <a:pt x="1885294" y="1888161"/>
                    <a:pt x="1904217" y="1901908"/>
                    <a:pt x="1922592" y="1916386"/>
                  </a:cubicBezTo>
                  <a:cubicBezTo>
                    <a:pt x="1923323" y="1916889"/>
                    <a:pt x="1924054" y="1917437"/>
                    <a:pt x="1924831" y="1917985"/>
                  </a:cubicBezTo>
                  <a:cubicBezTo>
                    <a:pt x="1927071" y="1919675"/>
                    <a:pt x="1929310" y="1921410"/>
                    <a:pt x="1931550" y="1923192"/>
                  </a:cubicBezTo>
                  <a:cubicBezTo>
                    <a:pt x="1932282" y="1923786"/>
                    <a:pt x="1933013" y="1924379"/>
                    <a:pt x="1933790" y="1924927"/>
                  </a:cubicBezTo>
                  <a:cubicBezTo>
                    <a:pt x="1934567" y="1925521"/>
                    <a:pt x="1935298" y="1926115"/>
                    <a:pt x="1936075" y="1926663"/>
                  </a:cubicBezTo>
                  <a:cubicBezTo>
                    <a:pt x="1936715" y="1927120"/>
                    <a:pt x="1937401" y="1927622"/>
                    <a:pt x="1938041" y="1928079"/>
                  </a:cubicBezTo>
                  <a:cubicBezTo>
                    <a:pt x="1938909" y="1928718"/>
                    <a:pt x="1939823" y="1929358"/>
                    <a:pt x="1940737" y="1929951"/>
                  </a:cubicBezTo>
                  <a:cubicBezTo>
                    <a:pt x="1941514" y="1930454"/>
                    <a:pt x="1942291" y="1930956"/>
                    <a:pt x="1943114" y="1931459"/>
                  </a:cubicBezTo>
                  <a:cubicBezTo>
                    <a:pt x="1943206" y="1931550"/>
                    <a:pt x="1943343" y="1931596"/>
                    <a:pt x="1943434" y="1931641"/>
                  </a:cubicBezTo>
                  <a:cubicBezTo>
                    <a:pt x="1935892" y="1937624"/>
                    <a:pt x="1928214" y="1943379"/>
                    <a:pt x="1920489" y="1948997"/>
                  </a:cubicBezTo>
                  <a:close/>
                  <a:moveTo>
                    <a:pt x="2256849" y="1183472"/>
                  </a:moveTo>
                  <a:cubicBezTo>
                    <a:pt x="2256804" y="1186623"/>
                    <a:pt x="2256712" y="1189866"/>
                    <a:pt x="2256621" y="1193018"/>
                  </a:cubicBezTo>
                  <a:cubicBezTo>
                    <a:pt x="2256575" y="1194068"/>
                    <a:pt x="2256575" y="1195119"/>
                    <a:pt x="2256529" y="1196123"/>
                  </a:cubicBezTo>
                  <a:cubicBezTo>
                    <a:pt x="2256392" y="1201010"/>
                    <a:pt x="2256209" y="1205852"/>
                    <a:pt x="2256026" y="1210693"/>
                  </a:cubicBezTo>
                  <a:cubicBezTo>
                    <a:pt x="2255981" y="1211378"/>
                    <a:pt x="2255981" y="1212063"/>
                    <a:pt x="2255935" y="1212748"/>
                  </a:cubicBezTo>
                  <a:cubicBezTo>
                    <a:pt x="2255844" y="1215032"/>
                    <a:pt x="2255752" y="1217361"/>
                    <a:pt x="2255615" y="1219645"/>
                  </a:cubicBezTo>
                  <a:cubicBezTo>
                    <a:pt x="2255524" y="1222248"/>
                    <a:pt x="2255387" y="1224852"/>
                    <a:pt x="2255250" y="1227455"/>
                  </a:cubicBezTo>
                  <a:cubicBezTo>
                    <a:pt x="2250907" y="1291854"/>
                    <a:pt x="2238749" y="1355705"/>
                    <a:pt x="2223072" y="1418277"/>
                  </a:cubicBezTo>
                  <a:cubicBezTo>
                    <a:pt x="2188700" y="1537164"/>
                    <a:pt x="2145232" y="1654086"/>
                    <a:pt x="2083801" y="1762194"/>
                  </a:cubicBezTo>
                  <a:cubicBezTo>
                    <a:pt x="2065198" y="1795855"/>
                    <a:pt x="2048424" y="1831252"/>
                    <a:pt x="2022828" y="1860437"/>
                  </a:cubicBezTo>
                  <a:cubicBezTo>
                    <a:pt x="2020588" y="1862766"/>
                    <a:pt x="2018348" y="1865050"/>
                    <a:pt x="2016017" y="1867379"/>
                  </a:cubicBezTo>
                  <a:cubicBezTo>
                    <a:pt x="2013732" y="1869663"/>
                    <a:pt x="2011447" y="1871992"/>
                    <a:pt x="2009161" y="1874230"/>
                  </a:cubicBezTo>
                  <a:cubicBezTo>
                    <a:pt x="2007333" y="1876057"/>
                    <a:pt x="2005550" y="1877793"/>
                    <a:pt x="2003722" y="1879528"/>
                  </a:cubicBezTo>
                  <a:cubicBezTo>
                    <a:pt x="2003036" y="1880168"/>
                    <a:pt x="2002397" y="1880853"/>
                    <a:pt x="2001711" y="1881492"/>
                  </a:cubicBezTo>
                  <a:cubicBezTo>
                    <a:pt x="1999563" y="1883548"/>
                    <a:pt x="1997414" y="1885603"/>
                    <a:pt x="1995220" y="1887612"/>
                  </a:cubicBezTo>
                  <a:cubicBezTo>
                    <a:pt x="1993164" y="1889576"/>
                    <a:pt x="1991107" y="1891449"/>
                    <a:pt x="1989004" y="1893322"/>
                  </a:cubicBezTo>
                  <a:cubicBezTo>
                    <a:pt x="1988501" y="1893824"/>
                    <a:pt x="1987999" y="1894235"/>
                    <a:pt x="1987496" y="1894737"/>
                  </a:cubicBezTo>
                  <a:cubicBezTo>
                    <a:pt x="1985485" y="1896610"/>
                    <a:pt x="1983382" y="1898437"/>
                    <a:pt x="1981325" y="1900264"/>
                  </a:cubicBezTo>
                  <a:cubicBezTo>
                    <a:pt x="1979406" y="1901954"/>
                    <a:pt x="1977486" y="1903644"/>
                    <a:pt x="1975566" y="1905334"/>
                  </a:cubicBezTo>
                  <a:cubicBezTo>
                    <a:pt x="1974104" y="1906612"/>
                    <a:pt x="1972687" y="1907846"/>
                    <a:pt x="1971224" y="1909079"/>
                  </a:cubicBezTo>
                  <a:cubicBezTo>
                    <a:pt x="1969807" y="1910312"/>
                    <a:pt x="1968390" y="1911499"/>
                    <a:pt x="1967019" y="1912641"/>
                  </a:cubicBezTo>
                  <a:cubicBezTo>
                    <a:pt x="1966836" y="1912824"/>
                    <a:pt x="1966608" y="1913007"/>
                    <a:pt x="1966425" y="1913144"/>
                  </a:cubicBezTo>
                  <a:cubicBezTo>
                    <a:pt x="1966288" y="1913052"/>
                    <a:pt x="1966196" y="1912961"/>
                    <a:pt x="1966105" y="1912915"/>
                  </a:cubicBezTo>
                  <a:cubicBezTo>
                    <a:pt x="1965694" y="1912596"/>
                    <a:pt x="1965236" y="1912322"/>
                    <a:pt x="1964825" y="1912048"/>
                  </a:cubicBezTo>
                  <a:cubicBezTo>
                    <a:pt x="1964459" y="1911819"/>
                    <a:pt x="1964094" y="1911545"/>
                    <a:pt x="1963774" y="1911317"/>
                  </a:cubicBezTo>
                  <a:cubicBezTo>
                    <a:pt x="1962860" y="1910723"/>
                    <a:pt x="1961900" y="1910129"/>
                    <a:pt x="1960940" y="1909535"/>
                  </a:cubicBezTo>
                  <a:cubicBezTo>
                    <a:pt x="1960346" y="1909170"/>
                    <a:pt x="1959752" y="1908805"/>
                    <a:pt x="1959203" y="1908485"/>
                  </a:cubicBezTo>
                  <a:cubicBezTo>
                    <a:pt x="1958609" y="1908120"/>
                    <a:pt x="1958015" y="1907754"/>
                    <a:pt x="1957466" y="1907389"/>
                  </a:cubicBezTo>
                  <a:cubicBezTo>
                    <a:pt x="1956918" y="1907069"/>
                    <a:pt x="1956369" y="1906704"/>
                    <a:pt x="1955867" y="1906338"/>
                  </a:cubicBezTo>
                  <a:cubicBezTo>
                    <a:pt x="1955044" y="1905836"/>
                    <a:pt x="1954267" y="1905288"/>
                    <a:pt x="1953581" y="1904740"/>
                  </a:cubicBezTo>
                  <a:cubicBezTo>
                    <a:pt x="1925700" y="1883685"/>
                    <a:pt x="1898321" y="1861853"/>
                    <a:pt x="1868611" y="1843401"/>
                  </a:cubicBezTo>
                  <a:cubicBezTo>
                    <a:pt x="1850557" y="1832394"/>
                    <a:pt x="1832274" y="1821569"/>
                    <a:pt x="1813808" y="1811064"/>
                  </a:cubicBezTo>
                  <a:cubicBezTo>
                    <a:pt x="1810014" y="1808918"/>
                    <a:pt x="1806175" y="1806817"/>
                    <a:pt x="1802381" y="1804670"/>
                  </a:cubicBezTo>
                  <a:cubicBezTo>
                    <a:pt x="1798725" y="1802661"/>
                    <a:pt x="1795068" y="1800605"/>
                    <a:pt x="1791412" y="1798641"/>
                  </a:cubicBezTo>
                  <a:cubicBezTo>
                    <a:pt x="1789400" y="1797500"/>
                    <a:pt x="1787389" y="1796449"/>
                    <a:pt x="1785378" y="1795353"/>
                  </a:cubicBezTo>
                  <a:cubicBezTo>
                    <a:pt x="1777562" y="1791151"/>
                    <a:pt x="1769655" y="1786995"/>
                    <a:pt x="1761748" y="1782976"/>
                  </a:cubicBezTo>
                  <a:cubicBezTo>
                    <a:pt x="1770249" y="1767675"/>
                    <a:pt x="1778431" y="1752192"/>
                    <a:pt x="1786749" y="1736755"/>
                  </a:cubicBezTo>
                  <a:cubicBezTo>
                    <a:pt x="1836342" y="1651346"/>
                    <a:pt x="1871536" y="1557762"/>
                    <a:pt x="1890459" y="1460844"/>
                  </a:cubicBezTo>
                  <a:cubicBezTo>
                    <a:pt x="1906960" y="1384296"/>
                    <a:pt x="1924557" y="1307200"/>
                    <a:pt x="1922592" y="1228368"/>
                  </a:cubicBezTo>
                  <a:cubicBezTo>
                    <a:pt x="1922683" y="1216311"/>
                    <a:pt x="1922454" y="1204344"/>
                    <a:pt x="1921997" y="1192378"/>
                  </a:cubicBezTo>
                  <a:cubicBezTo>
                    <a:pt x="1921952" y="1191328"/>
                    <a:pt x="1921906" y="1190231"/>
                    <a:pt x="1921860" y="1189181"/>
                  </a:cubicBezTo>
                  <a:cubicBezTo>
                    <a:pt x="1921769" y="1187034"/>
                    <a:pt x="1921677" y="1184842"/>
                    <a:pt x="1921540" y="1182695"/>
                  </a:cubicBezTo>
                  <a:cubicBezTo>
                    <a:pt x="1921129" y="1174474"/>
                    <a:pt x="1920580" y="1166299"/>
                    <a:pt x="1919986" y="1158123"/>
                  </a:cubicBezTo>
                  <a:cubicBezTo>
                    <a:pt x="1922454" y="1158169"/>
                    <a:pt x="1924923" y="1158215"/>
                    <a:pt x="1927391" y="1158260"/>
                  </a:cubicBezTo>
                  <a:cubicBezTo>
                    <a:pt x="1952438" y="1158717"/>
                    <a:pt x="1977486" y="1159174"/>
                    <a:pt x="2002534" y="1159768"/>
                  </a:cubicBezTo>
                  <a:cubicBezTo>
                    <a:pt x="2020542" y="1160179"/>
                    <a:pt x="2038551" y="1160635"/>
                    <a:pt x="2056560" y="1161138"/>
                  </a:cubicBezTo>
                  <a:cubicBezTo>
                    <a:pt x="2067941" y="1161457"/>
                    <a:pt x="2079322" y="1161823"/>
                    <a:pt x="2090703" y="1162188"/>
                  </a:cubicBezTo>
                  <a:cubicBezTo>
                    <a:pt x="2099250" y="1162508"/>
                    <a:pt x="2107843" y="1162782"/>
                    <a:pt x="2116391" y="1163102"/>
                  </a:cubicBezTo>
                  <a:cubicBezTo>
                    <a:pt x="2121099" y="1163284"/>
                    <a:pt x="2125852" y="1163467"/>
                    <a:pt x="2130560" y="1163695"/>
                  </a:cubicBezTo>
                  <a:cubicBezTo>
                    <a:pt x="2151403" y="1164563"/>
                    <a:pt x="2172199" y="1165522"/>
                    <a:pt x="2193042" y="1166710"/>
                  </a:cubicBezTo>
                  <a:cubicBezTo>
                    <a:pt x="2213884" y="1166756"/>
                    <a:pt x="2234773" y="1166025"/>
                    <a:pt x="2255615" y="1165248"/>
                  </a:cubicBezTo>
                  <a:cubicBezTo>
                    <a:pt x="2255981" y="1165203"/>
                    <a:pt x="2256392" y="1165111"/>
                    <a:pt x="2256758" y="1165020"/>
                  </a:cubicBezTo>
                  <a:cubicBezTo>
                    <a:pt x="2256941" y="1164974"/>
                    <a:pt x="2257078" y="1164929"/>
                    <a:pt x="2257215" y="1164883"/>
                  </a:cubicBezTo>
                  <a:cubicBezTo>
                    <a:pt x="2257032" y="1171003"/>
                    <a:pt x="2256941" y="1177215"/>
                    <a:pt x="2256849" y="1183472"/>
                  </a:cubicBezTo>
                  <a:close/>
                  <a:moveTo>
                    <a:pt x="2257215" y="1138804"/>
                  </a:moveTo>
                  <a:cubicBezTo>
                    <a:pt x="2243503" y="1134328"/>
                    <a:pt x="2219232" y="1139991"/>
                    <a:pt x="2205520" y="1138667"/>
                  </a:cubicBezTo>
                  <a:cubicBezTo>
                    <a:pt x="2139244" y="1135470"/>
                    <a:pt x="2072832" y="1133506"/>
                    <a:pt x="2006419" y="1131953"/>
                  </a:cubicBezTo>
                  <a:cubicBezTo>
                    <a:pt x="1997369" y="1131724"/>
                    <a:pt x="1988319" y="1131542"/>
                    <a:pt x="1979269" y="1131359"/>
                  </a:cubicBezTo>
                  <a:cubicBezTo>
                    <a:pt x="1970630" y="1131176"/>
                    <a:pt x="1961946" y="1130994"/>
                    <a:pt x="1953307" y="1130765"/>
                  </a:cubicBezTo>
                  <a:cubicBezTo>
                    <a:pt x="1941286" y="1130537"/>
                    <a:pt x="1929265" y="1130263"/>
                    <a:pt x="1917244" y="1130035"/>
                  </a:cubicBezTo>
                  <a:cubicBezTo>
                    <a:pt x="1916650" y="1124828"/>
                    <a:pt x="1916055" y="1119621"/>
                    <a:pt x="1915416" y="1114460"/>
                  </a:cubicBezTo>
                  <a:cubicBezTo>
                    <a:pt x="1915141" y="1112039"/>
                    <a:pt x="1914821" y="1109664"/>
                    <a:pt x="1914501" y="1107289"/>
                  </a:cubicBezTo>
                  <a:cubicBezTo>
                    <a:pt x="1914273" y="1105143"/>
                    <a:pt x="1913953" y="1103042"/>
                    <a:pt x="1913679" y="1100941"/>
                  </a:cubicBezTo>
                  <a:cubicBezTo>
                    <a:pt x="1911485" y="1084727"/>
                    <a:pt x="1909017" y="1068559"/>
                    <a:pt x="1906183" y="1052436"/>
                  </a:cubicBezTo>
                  <a:cubicBezTo>
                    <a:pt x="1905451" y="1048280"/>
                    <a:pt x="1904720" y="1044124"/>
                    <a:pt x="1903989" y="1039967"/>
                  </a:cubicBezTo>
                  <a:cubicBezTo>
                    <a:pt x="1903532" y="1037592"/>
                    <a:pt x="1903120" y="1035217"/>
                    <a:pt x="1902663" y="1032842"/>
                  </a:cubicBezTo>
                  <a:cubicBezTo>
                    <a:pt x="1901749" y="1027955"/>
                    <a:pt x="1900835" y="1023114"/>
                    <a:pt x="1899921" y="1018227"/>
                  </a:cubicBezTo>
                  <a:cubicBezTo>
                    <a:pt x="1897407" y="1005302"/>
                    <a:pt x="1894756" y="992422"/>
                    <a:pt x="1892013" y="979588"/>
                  </a:cubicBezTo>
                  <a:cubicBezTo>
                    <a:pt x="1891373" y="976573"/>
                    <a:pt x="1890734" y="973467"/>
                    <a:pt x="1890048" y="970407"/>
                  </a:cubicBezTo>
                  <a:cubicBezTo>
                    <a:pt x="1886711" y="954970"/>
                    <a:pt x="1883238" y="939532"/>
                    <a:pt x="1879672" y="924141"/>
                  </a:cubicBezTo>
                  <a:cubicBezTo>
                    <a:pt x="1869114" y="879518"/>
                    <a:pt x="1861435" y="834165"/>
                    <a:pt x="1845849" y="790958"/>
                  </a:cubicBezTo>
                  <a:cubicBezTo>
                    <a:pt x="1830309" y="749122"/>
                    <a:pt x="1812391" y="708199"/>
                    <a:pt x="1795434" y="666910"/>
                  </a:cubicBezTo>
                  <a:cubicBezTo>
                    <a:pt x="1794017" y="663485"/>
                    <a:pt x="1792646" y="660059"/>
                    <a:pt x="1791183" y="656634"/>
                  </a:cubicBezTo>
                  <a:cubicBezTo>
                    <a:pt x="1789675" y="653026"/>
                    <a:pt x="1788166" y="649417"/>
                    <a:pt x="1786612" y="645809"/>
                  </a:cubicBezTo>
                  <a:cubicBezTo>
                    <a:pt x="1785241" y="642612"/>
                    <a:pt x="1783870" y="639415"/>
                    <a:pt x="1782407" y="636218"/>
                  </a:cubicBezTo>
                  <a:cubicBezTo>
                    <a:pt x="1782270" y="635898"/>
                    <a:pt x="1782133" y="635579"/>
                    <a:pt x="1781996" y="635259"/>
                  </a:cubicBezTo>
                  <a:cubicBezTo>
                    <a:pt x="1780625" y="632153"/>
                    <a:pt x="1779253" y="629093"/>
                    <a:pt x="1777882" y="626079"/>
                  </a:cubicBezTo>
                  <a:cubicBezTo>
                    <a:pt x="1776282" y="622516"/>
                    <a:pt x="1774637" y="618954"/>
                    <a:pt x="1772992" y="615437"/>
                  </a:cubicBezTo>
                  <a:cubicBezTo>
                    <a:pt x="1771849" y="613016"/>
                    <a:pt x="1770706" y="610550"/>
                    <a:pt x="1769563" y="608129"/>
                  </a:cubicBezTo>
                  <a:cubicBezTo>
                    <a:pt x="1767598" y="604064"/>
                    <a:pt x="1765678" y="599999"/>
                    <a:pt x="1763667" y="595934"/>
                  </a:cubicBezTo>
                  <a:cubicBezTo>
                    <a:pt x="1762022" y="592646"/>
                    <a:pt x="1760376" y="589266"/>
                    <a:pt x="1758731" y="586023"/>
                  </a:cubicBezTo>
                  <a:cubicBezTo>
                    <a:pt x="1757588" y="583740"/>
                    <a:pt x="1756445" y="581410"/>
                    <a:pt x="1755211" y="579172"/>
                  </a:cubicBezTo>
                  <a:cubicBezTo>
                    <a:pt x="1754251" y="577209"/>
                    <a:pt x="1753246" y="575290"/>
                    <a:pt x="1752240" y="573372"/>
                  </a:cubicBezTo>
                  <a:cubicBezTo>
                    <a:pt x="1750915" y="570814"/>
                    <a:pt x="1749589" y="568302"/>
                    <a:pt x="1748264" y="565790"/>
                  </a:cubicBezTo>
                  <a:cubicBezTo>
                    <a:pt x="1747715" y="564740"/>
                    <a:pt x="1747167" y="563689"/>
                    <a:pt x="1746573" y="562639"/>
                  </a:cubicBezTo>
                  <a:cubicBezTo>
                    <a:pt x="1745521" y="560629"/>
                    <a:pt x="1744424" y="558574"/>
                    <a:pt x="1743282" y="556519"/>
                  </a:cubicBezTo>
                  <a:cubicBezTo>
                    <a:pt x="1741545" y="553276"/>
                    <a:pt x="1739717" y="550033"/>
                    <a:pt x="1737934" y="546790"/>
                  </a:cubicBezTo>
                  <a:cubicBezTo>
                    <a:pt x="1736106" y="543548"/>
                    <a:pt x="1734323" y="540350"/>
                    <a:pt x="1732449" y="537153"/>
                  </a:cubicBezTo>
                  <a:cubicBezTo>
                    <a:pt x="1730758" y="534185"/>
                    <a:pt x="1729067" y="531216"/>
                    <a:pt x="1727330" y="528293"/>
                  </a:cubicBezTo>
                  <a:cubicBezTo>
                    <a:pt x="1725090" y="524456"/>
                    <a:pt x="1722805" y="520665"/>
                    <a:pt x="1720474" y="516874"/>
                  </a:cubicBezTo>
                  <a:cubicBezTo>
                    <a:pt x="1718783" y="514088"/>
                    <a:pt x="1717091" y="511302"/>
                    <a:pt x="1715400" y="508562"/>
                  </a:cubicBezTo>
                  <a:cubicBezTo>
                    <a:pt x="1729432" y="503310"/>
                    <a:pt x="1743373" y="497920"/>
                    <a:pt x="1757268" y="492348"/>
                  </a:cubicBezTo>
                  <a:cubicBezTo>
                    <a:pt x="1817739" y="468735"/>
                    <a:pt x="1879764" y="448182"/>
                    <a:pt x="1936395" y="415891"/>
                  </a:cubicBezTo>
                  <a:cubicBezTo>
                    <a:pt x="1939320" y="414339"/>
                    <a:pt x="1942246" y="412786"/>
                    <a:pt x="1945171" y="411233"/>
                  </a:cubicBezTo>
                  <a:cubicBezTo>
                    <a:pt x="1945217" y="411187"/>
                    <a:pt x="1945262" y="411187"/>
                    <a:pt x="1945308" y="411141"/>
                  </a:cubicBezTo>
                  <a:cubicBezTo>
                    <a:pt x="1947731" y="409817"/>
                    <a:pt x="1950199" y="408492"/>
                    <a:pt x="1952576" y="407122"/>
                  </a:cubicBezTo>
                  <a:cubicBezTo>
                    <a:pt x="1964962" y="400180"/>
                    <a:pt x="1977166" y="392918"/>
                    <a:pt x="1989461" y="385747"/>
                  </a:cubicBezTo>
                  <a:cubicBezTo>
                    <a:pt x="1997186" y="394562"/>
                    <a:pt x="2004819" y="403377"/>
                    <a:pt x="2012224" y="412466"/>
                  </a:cubicBezTo>
                  <a:cubicBezTo>
                    <a:pt x="2013183" y="413653"/>
                    <a:pt x="2014143" y="414795"/>
                    <a:pt x="2015057" y="415983"/>
                  </a:cubicBezTo>
                  <a:cubicBezTo>
                    <a:pt x="2023376" y="426351"/>
                    <a:pt x="2031421" y="437129"/>
                    <a:pt x="2039191" y="448776"/>
                  </a:cubicBezTo>
                  <a:cubicBezTo>
                    <a:pt x="2058205" y="479651"/>
                    <a:pt x="2078728" y="509430"/>
                    <a:pt x="2100393" y="538569"/>
                  </a:cubicBezTo>
                  <a:cubicBezTo>
                    <a:pt x="2151128" y="620415"/>
                    <a:pt x="2199487" y="705824"/>
                    <a:pt x="2227734" y="798357"/>
                  </a:cubicBezTo>
                  <a:cubicBezTo>
                    <a:pt x="2238064" y="834119"/>
                    <a:pt x="2242086" y="871160"/>
                    <a:pt x="2246794" y="908018"/>
                  </a:cubicBezTo>
                  <a:cubicBezTo>
                    <a:pt x="2252781" y="954970"/>
                    <a:pt x="2258175" y="1002104"/>
                    <a:pt x="2257078" y="1049559"/>
                  </a:cubicBezTo>
                  <a:cubicBezTo>
                    <a:pt x="2256941" y="1068193"/>
                    <a:pt x="2257032" y="1086919"/>
                    <a:pt x="2257123" y="1105599"/>
                  </a:cubicBezTo>
                  <a:cubicBezTo>
                    <a:pt x="2257169" y="1116470"/>
                    <a:pt x="2257215" y="1127385"/>
                    <a:pt x="2257215" y="1138301"/>
                  </a:cubicBezTo>
                  <a:cubicBezTo>
                    <a:pt x="2257215" y="1138438"/>
                    <a:pt x="2257215" y="1138621"/>
                    <a:pt x="2257215" y="113880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grpSp>
        <p:nvGrpSpPr>
          <p:cNvPr id="243" name="Google Shape;243;p1"/>
          <p:cNvGrpSpPr/>
          <p:nvPr/>
        </p:nvGrpSpPr>
        <p:grpSpPr>
          <a:xfrm rot="974100">
            <a:off x="7206525" y="-68647"/>
            <a:ext cx="1263315" cy="1321681"/>
            <a:chOff x="14412547" y="-139060"/>
            <a:chExt cx="2526427" cy="2643151"/>
          </a:xfrm>
        </p:grpSpPr>
        <p:sp>
          <p:nvSpPr>
            <p:cNvPr id="244" name="Google Shape;244;p1"/>
            <p:cNvSpPr/>
            <p:nvPr/>
          </p:nvSpPr>
          <p:spPr>
            <a:xfrm>
              <a:off x="14412547" y="-139060"/>
              <a:ext cx="2526427" cy="964402"/>
            </a:xfrm>
            <a:custGeom>
              <a:avLst/>
              <a:gdLst/>
              <a:ahLst/>
              <a:cxnLst/>
              <a:rect l="l" t="t" r="r" b="b"/>
              <a:pathLst>
                <a:path w="2526427" h="964402" extrusionOk="0">
                  <a:moveTo>
                    <a:pt x="2475369" y="478333"/>
                  </a:moveTo>
                  <a:cubicBezTo>
                    <a:pt x="2405406" y="428536"/>
                    <a:pt x="2336130" y="377735"/>
                    <a:pt x="2267488" y="326036"/>
                  </a:cubicBezTo>
                  <a:cubicBezTo>
                    <a:pt x="2216351" y="290988"/>
                    <a:pt x="2164632" y="256681"/>
                    <a:pt x="2111485" y="224752"/>
                  </a:cubicBezTo>
                  <a:cubicBezTo>
                    <a:pt x="2046440" y="189968"/>
                    <a:pt x="1977851" y="161898"/>
                    <a:pt x="1908733" y="136101"/>
                  </a:cubicBezTo>
                  <a:cubicBezTo>
                    <a:pt x="1807411" y="101582"/>
                    <a:pt x="1706511" y="62887"/>
                    <a:pt x="1599900" y="48508"/>
                  </a:cubicBezTo>
                  <a:cubicBezTo>
                    <a:pt x="1534748" y="38147"/>
                    <a:pt x="1470655" y="22077"/>
                    <a:pt x="1405186" y="13672"/>
                  </a:cubicBezTo>
                  <a:cubicBezTo>
                    <a:pt x="1309363" y="2360"/>
                    <a:pt x="1212641" y="-2504"/>
                    <a:pt x="1116131" y="1249"/>
                  </a:cubicBezTo>
                  <a:cubicBezTo>
                    <a:pt x="1062931" y="2835"/>
                    <a:pt x="1010101" y="8967"/>
                    <a:pt x="957060" y="13408"/>
                  </a:cubicBezTo>
                  <a:cubicBezTo>
                    <a:pt x="911475" y="16580"/>
                    <a:pt x="863670" y="18483"/>
                    <a:pt x="818402" y="26782"/>
                  </a:cubicBezTo>
                  <a:cubicBezTo>
                    <a:pt x="725012" y="46394"/>
                    <a:pt x="633261" y="73724"/>
                    <a:pt x="541034" y="98358"/>
                  </a:cubicBezTo>
                  <a:cubicBezTo>
                    <a:pt x="439182" y="130868"/>
                    <a:pt x="341085" y="176753"/>
                    <a:pt x="251819" y="235747"/>
                  </a:cubicBezTo>
                  <a:cubicBezTo>
                    <a:pt x="209513" y="266724"/>
                    <a:pt x="167313" y="297807"/>
                    <a:pt x="126646" y="330794"/>
                  </a:cubicBezTo>
                  <a:cubicBezTo>
                    <a:pt x="80850" y="374617"/>
                    <a:pt x="25694" y="415215"/>
                    <a:pt x="1103" y="475478"/>
                  </a:cubicBezTo>
                  <a:cubicBezTo>
                    <a:pt x="416" y="477434"/>
                    <a:pt x="-483" y="480923"/>
                    <a:pt x="310" y="483460"/>
                  </a:cubicBezTo>
                  <a:cubicBezTo>
                    <a:pt x="-2017" y="505874"/>
                    <a:pt x="43145" y="583793"/>
                    <a:pt x="46847" y="595740"/>
                  </a:cubicBezTo>
                  <a:cubicBezTo>
                    <a:pt x="66096" y="634964"/>
                    <a:pt x="91691" y="670593"/>
                    <a:pt x="110200" y="710187"/>
                  </a:cubicBezTo>
                  <a:cubicBezTo>
                    <a:pt x="122416" y="734609"/>
                    <a:pt x="133574" y="759560"/>
                    <a:pt x="147958" y="782767"/>
                  </a:cubicBezTo>
                  <a:cubicBezTo>
                    <a:pt x="156155" y="793709"/>
                    <a:pt x="161919" y="810890"/>
                    <a:pt x="176673" y="813956"/>
                  </a:cubicBezTo>
                  <a:cubicBezTo>
                    <a:pt x="177519" y="814062"/>
                    <a:pt x="178365" y="814114"/>
                    <a:pt x="179212" y="814220"/>
                  </a:cubicBezTo>
                  <a:cubicBezTo>
                    <a:pt x="187620" y="814220"/>
                    <a:pt x="195447" y="807982"/>
                    <a:pt x="197086" y="799683"/>
                  </a:cubicBezTo>
                  <a:cubicBezTo>
                    <a:pt x="215489" y="796035"/>
                    <a:pt x="249069" y="767543"/>
                    <a:pt x="261603" y="760089"/>
                  </a:cubicBezTo>
                  <a:cubicBezTo>
                    <a:pt x="322206" y="721235"/>
                    <a:pt x="387674" y="691421"/>
                    <a:pt x="451398" y="657853"/>
                  </a:cubicBezTo>
                  <a:cubicBezTo>
                    <a:pt x="540505" y="618471"/>
                    <a:pt x="627602" y="573855"/>
                    <a:pt x="718983" y="540076"/>
                  </a:cubicBezTo>
                  <a:cubicBezTo>
                    <a:pt x="870756" y="491231"/>
                    <a:pt x="1026230" y="451320"/>
                    <a:pt x="1187628" y="452218"/>
                  </a:cubicBezTo>
                  <a:cubicBezTo>
                    <a:pt x="1246116" y="448465"/>
                    <a:pt x="1300532" y="450474"/>
                    <a:pt x="1359179" y="461575"/>
                  </a:cubicBezTo>
                  <a:cubicBezTo>
                    <a:pt x="1439296" y="469716"/>
                    <a:pt x="1514495" y="492288"/>
                    <a:pt x="1589482" y="521627"/>
                  </a:cubicBezTo>
                  <a:cubicBezTo>
                    <a:pt x="1691386" y="567881"/>
                    <a:pt x="1785517" y="632373"/>
                    <a:pt x="1881658" y="689729"/>
                  </a:cubicBezTo>
                  <a:cubicBezTo>
                    <a:pt x="1956698" y="732653"/>
                    <a:pt x="2026556" y="783243"/>
                    <a:pt x="2094510" y="836422"/>
                  </a:cubicBezTo>
                  <a:cubicBezTo>
                    <a:pt x="2129994" y="871206"/>
                    <a:pt x="2163468" y="907734"/>
                    <a:pt x="2204505" y="936385"/>
                  </a:cubicBezTo>
                  <a:cubicBezTo>
                    <a:pt x="2218360" y="944579"/>
                    <a:pt x="2226875" y="963028"/>
                    <a:pt x="2244008" y="964349"/>
                  </a:cubicBezTo>
                  <a:cubicBezTo>
                    <a:pt x="2244273" y="964349"/>
                    <a:pt x="2244484" y="964349"/>
                    <a:pt x="2244802" y="964402"/>
                  </a:cubicBezTo>
                  <a:cubicBezTo>
                    <a:pt x="2250566" y="964402"/>
                    <a:pt x="2255431" y="961495"/>
                    <a:pt x="2258604" y="957319"/>
                  </a:cubicBezTo>
                  <a:cubicBezTo>
                    <a:pt x="2259662" y="957477"/>
                    <a:pt x="2260666" y="957636"/>
                    <a:pt x="2261671" y="957636"/>
                  </a:cubicBezTo>
                  <a:cubicBezTo>
                    <a:pt x="2274152" y="957636"/>
                    <a:pt x="2280921" y="943363"/>
                    <a:pt x="2285098" y="931892"/>
                  </a:cubicBezTo>
                  <a:cubicBezTo>
                    <a:pt x="2311539" y="886853"/>
                    <a:pt x="2340043" y="842819"/>
                    <a:pt x="2363523" y="796035"/>
                  </a:cubicBezTo>
                  <a:cubicBezTo>
                    <a:pt x="2394459" y="731279"/>
                    <a:pt x="2432376" y="677888"/>
                    <a:pt x="2466485" y="615933"/>
                  </a:cubicBezTo>
                  <a:cubicBezTo>
                    <a:pt x="2480235" y="590718"/>
                    <a:pt x="2499272" y="567776"/>
                    <a:pt x="2511330" y="541767"/>
                  </a:cubicBezTo>
                  <a:cubicBezTo>
                    <a:pt x="2515719" y="540922"/>
                    <a:pt x="2519791" y="538596"/>
                    <a:pt x="2522646" y="534842"/>
                  </a:cubicBezTo>
                  <a:cubicBezTo>
                    <a:pt x="2539992" y="507407"/>
                    <a:pt x="2493032" y="493927"/>
                    <a:pt x="2475369" y="4783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5" name="Google Shape;245;p1"/>
            <p:cNvSpPr/>
            <p:nvPr/>
          </p:nvSpPr>
          <p:spPr>
            <a:xfrm>
              <a:off x="14687370" y="551606"/>
              <a:ext cx="1908408" cy="775504"/>
            </a:xfrm>
            <a:custGeom>
              <a:avLst/>
              <a:gdLst/>
              <a:ahLst/>
              <a:cxnLst/>
              <a:rect l="l" t="t" r="r" b="b"/>
              <a:pathLst>
                <a:path w="1908408" h="775504" extrusionOk="0">
                  <a:moveTo>
                    <a:pt x="1878968" y="370631"/>
                  </a:moveTo>
                  <a:cubicBezTo>
                    <a:pt x="1852738" y="342244"/>
                    <a:pt x="1821485" y="319355"/>
                    <a:pt x="1788909" y="298791"/>
                  </a:cubicBezTo>
                  <a:cubicBezTo>
                    <a:pt x="1734070" y="258827"/>
                    <a:pt x="1672990" y="222088"/>
                    <a:pt x="1611382" y="192697"/>
                  </a:cubicBezTo>
                  <a:cubicBezTo>
                    <a:pt x="1553899" y="160186"/>
                    <a:pt x="1498373" y="128944"/>
                    <a:pt x="1437135" y="102883"/>
                  </a:cubicBezTo>
                  <a:cubicBezTo>
                    <a:pt x="1394987" y="89826"/>
                    <a:pt x="1354321" y="72646"/>
                    <a:pt x="1312120" y="60171"/>
                  </a:cubicBezTo>
                  <a:cubicBezTo>
                    <a:pt x="1253527" y="46109"/>
                    <a:pt x="1194298" y="33581"/>
                    <a:pt x="1134488" y="26550"/>
                  </a:cubicBezTo>
                  <a:cubicBezTo>
                    <a:pt x="1095567" y="22797"/>
                    <a:pt x="1056486" y="21105"/>
                    <a:pt x="1017829" y="14868"/>
                  </a:cubicBezTo>
                  <a:cubicBezTo>
                    <a:pt x="879647" y="-4956"/>
                    <a:pt x="738028" y="-4956"/>
                    <a:pt x="599846" y="14868"/>
                  </a:cubicBezTo>
                  <a:cubicBezTo>
                    <a:pt x="480226" y="35220"/>
                    <a:pt x="367851" y="82531"/>
                    <a:pt x="254471" y="123975"/>
                  </a:cubicBezTo>
                  <a:cubicBezTo>
                    <a:pt x="189266" y="148821"/>
                    <a:pt x="126654" y="180010"/>
                    <a:pt x="64781" y="212150"/>
                  </a:cubicBezTo>
                  <a:cubicBezTo>
                    <a:pt x="47912" y="221718"/>
                    <a:pt x="30566" y="230863"/>
                    <a:pt x="14543" y="241911"/>
                  </a:cubicBezTo>
                  <a:cubicBezTo>
                    <a:pt x="7456" y="246933"/>
                    <a:pt x="159" y="253805"/>
                    <a:pt x="0" y="263109"/>
                  </a:cubicBezTo>
                  <a:cubicBezTo>
                    <a:pt x="0" y="264166"/>
                    <a:pt x="212" y="265171"/>
                    <a:pt x="582" y="266122"/>
                  </a:cubicBezTo>
                  <a:cubicBezTo>
                    <a:pt x="317" y="268078"/>
                    <a:pt x="264" y="270140"/>
                    <a:pt x="582" y="272307"/>
                  </a:cubicBezTo>
                  <a:cubicBezTo>
                    <a:pt x="6029" y="327549"/>
                    <a:pt x="32893" y="377874"/>
                    <a:pt x="49604" y="430260"/>
                  </a:cubicBezTo>
                  <a:cubicBezTo>
                    <a:pt x="72978" y="502047"/>
                    <a:pt x="85617" y="576160"/>
                    <a:pt x="119144" y="644776"/>
                  </a:cubicBezTo>
                  <a:cubicBezTo>
                    <a:pt x="122423" y="651013"/>
                    <a:pt x="128716" y="653921"/>
                    <a:pt x="135062" y="653974"/>
                  </a:cubicBezTo>
                  <a:cubicBezTo>
                    <a:pt x="137442" y="653974"/>
                    <a:pt x="139768" y="653551"/>
                    <a:pt x="142042" y="652758"/>
                  </a:cubicBezTo>
                  <a:cubicBezTo>
                    <a:pt x="144528" y="653075"/>
                    <a:pt x="147119" y="652599"/>
                    <a:pt x="149446" y="651331"/>
                  </a:cubicBezTo>
                  <a:cubicBezTo>
                    <a:pt x="184930" y="618926"/>
                    <a:pt x="227236" y="594715"/>
                    <a:pt x="269806" y="572619"/>
                  </a:cubicBezTo>
                  <a:cubicBezTo>
                    <a:pt x="345270" y="532602"/>
                    <a:pt x="419094" y="491475"/>
                    <a:pt x="497360" y="456004"/>
                  </a:cubicBezTo>
                  <a:cubicBezTo>
                    <a:pt x="567588" y="429996"/>
                    <a:pt x="640883" y="406683"/>
                    <a:pt x="715500" y="394895"/>
                  </a:cubicBezTo>
                  <a:cubicBezTo>
                    <a:pt x="788319" y="388446"/>
                    <a:pt x="863624" y="383265"/>
                    <a:pt x="937818" y="390138"/>
                  </a:cubicBezTo>
                  <a:cubicBezTo>
                    <a:pt x="1010690" y="394525"/>
                    <a:pt x="1083457" y="406155"/>
                    <a:pt x="1154266" y="423811"/>
                  </a:cubicBezTo>
                  <a:cubicBezTo>
                    <a:pt x="1183457" y="436234"/>
                    <a:pt x="1212384" y="449343"/>
                    <a:pt x="1242421" y="459704"/>
                  </a:cubicBezTo>
                  <a:cubicBezTo>
                    <a:pt x="1270925" y="470118"/>
                    <a:pt x="1295885" y="487563"/>
                    <a:pt x="1323755" y="499404"/>
                  </a:cubicBezTo>
                  <a:cubicBezTo>
                    <a:pt x="1392819" y="524408"/>
                    <a:pt x="1454533" y="564002"/>
                    <a:pt x="1515083" y="604812"/>
                  </a:cubicBezTo>
                  <a:cubicBezTo>
                    <a:pt x="1558130" y="630979"/>
                    <a:pt x="1597474" y="666026"/>
                    <a:pt x="1632747" y="702396"/>
                  </a:cubicBezTo>
                  <a:cubicBezTo>
                    <a:pt x="1642583" y="713920"/>
                    <a:pt x="1653583" y="725074"/>
                    <a:pt x="1662678" y="737391"/>
                  </a:cubicBezTo>
                  <a:cubicBezTo>
                    <a:pt x="1665693" y="739558"/>
                    <a:pt x="1668390" y="742201"/>
                    <a:pt x="1670822" y="745108"/>
                  </a:cubicBezTo>
                  <a:cubicBezTo>
                    <a:pt x="1671616" y="746007"/>
                    <a:pt x="1672356" y="746959"/>
                    <a:pt x="1673096" y="747910"/>
                  </a:cubicBezTo>
                  <a:cubicBezTo>
                    <a:pt x="1673519" y="748492"/>
                    <a:pt x="1673995" y="749073"/>
                    <a:pt x="1674418" y="749655"/>
                  </a:cubicBezTo>
                  <a:cubicBezTo>
                    <a:pt x="1675476" y="751135"/>
                    <a:pt x="1676481" y="752615"/>
                    <a:pt x="1677485" y="754095"/>
                  </a:cubicBezTo>
                  <a:cubicBezTo>
                    <a:pt x="1677697" y="754412"/>
                    <a:pt x="1677909" y="754782"/>
                    <a:pt x="1678120" y="755099"/>
                  </a:cubicBezTo>
                  <a:cubicBezTo>
                    <a:pt x="1679231" y="756791"/>
                    <a:pt x="1680341" y="758536"/>
                    <a:pt x="1681399" y="760227"/>
                  </a:cubicBezTo>
                  <a:cubicBezTo>
                    <a:pt x="1682456" y="761919"/>
                    <a:pt x="1683567" y="763610"/>
                    <a:pt x="1684625" y="765249"/>
                  </a:cubicBezTo>
                  <a:cubicBezTo>
                    <a:pt x="1686899" y="768685"/>
                    <a:pt x="1689225" y="772121"/>
                    <a:pt x="1691552" y="775504"/>
                  </a:cubicBezTo>
                  <a:cubicBezTo>
                    <a:pt x="1692398" y="774764"/>
                    <a:pt x="1693192" y="774024"/>
                    <a:pt x="1693985" y="773337"/>
                  </a:cubicBezTo>
                  <a:cubicBezTo>
                    <a:pt x="1694672" y="772703"/>
                    <a:pt x="1695360" y="772068"/>
                    <a:pt x="1696047" y="771434"/>
                  </a:cubicBezTo>
                  <a:cubicBezTo>
                    <a:pt x="1697211" y="769584"/>
                    <a:pt x="1698427" y="767786"/>
                    <a:pt x="1699590" y="765936"/>
                  </a:cubicBezTo>
                  <a:cubicBezTo>
                    <a:pt x="1705196" y="763452"/>
                    <a:pt x="1709691" y="758483"/>
                    <a:pt x="1710220" y="751822"/>
                  </a:cubicBezTo>
                  <a:cubicBezTo>
                    <a:pt x="1710273" y="751029"/>
                    <a:pt x="1710167" y="750236"/>
                    <a:pt x="1710114" y="749443"/>
                  </a:cubicBezTo>
                  <a:cubicBezTo>
                    <a:pt x="1727988" y="721902"/>
                    <a:pt x="1746339" y="694731"/>
                    <a:pt x="1763208" y="666608"/>
                  </a:cubicBezTo>
                  <a:cubicBezTo>
                    <a:pt x="1805567" y="587103"/>
                    <a:pt x="1858925" y="514417"/>
                    <a:pt x="1894833" y="431476"/>
                  </a:cubicBezTo>
                  <a:cubicBezTo>
                    <a:pt x="1895890" y="428833"/>
                    <a:pt x="1898323" y="425502"/>
                    <a:pt x="1899381" y="422331"/>
                  </a:cubicBezTo>
                  <a:cubicBezTo>
                    <a:pt x="1907842" y="416569"/>
                    <a:pt x="1912019" y="404093"/>
                    <a:pt x="1904457" y="394948"/>
                  </a:cubicBezTo>
                  <a:cubicBezTo>
                    <a:pt x="1896102" y="386702"/>
                    <a:pt x="1886266" y="379935"/>
                    <a:pt x="1878968" y="3706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6" name="Google Shape;246;p1"/>
            <p:cNvSpPr/>
            <p:nvPr/>
          </p:nvSpPr>
          <p:spPr>
            <a:xfrm>
              <a:off x="14934156" y="1216540"/>
              <a:ext cx="1363784" cy="683228"/>
            </a:xfrm>
            <a:custGeom>
              <a:avLst/>
              <a:gdLst/>
              <a:ahLst/>
              <a:cxnLst/>
              <a:rect l="l" t="t" r="r" b="b"/>
              <a:pathLst>
                <a:path w="1363784" h="683228" extrusionOk="0">
                  <a:moveTo>
                    <a:pt x="1264436" y="230409"/>
                  </a:moveTo>
                  <a:cubicBezTo>
                    <a:pt x="1232336" y="204242"/>
                    <a:pt x="1201876" y="176014"/>
                    <a:pt x="1165440" y="155820"/>
                  </a:cubicBezTo>
                  <a:cubicBezTo>
                    <a:pt x="1092673" y="114852"/>
                    <a:pt x="1015677" y="81972"/>
                    <a:pt x="937781" y="51999"/>
                  </a:cubicBezTo>
                  <a:cubicBezTo>
                    <a:pt x="856394" y="25515"/>
                    <a:pt x="771359" y="11400"/>
                    <a:pt x="686483" y="1568"/>
                  </a:cubicBezTo>
                  <a:cubicBezTo>
                    <a:pt x="659513" y="-864"/>
                    <a:pt x="632384" y="35"/>
                    <a:pt x="605255" y="934"/>
                  </a:cubicBezTo>
                  <a:cubicBezTo>
                    <a:pt x="589444" y="1462"/>
                    <a:pt x="573526" y="1991"/>
                    <a:pt x="557714" y="1885"/>
                  </a:cubicBezTo>
                  <a:cubicBezTo>
                    <a:pt x="499861" y="1515"/>
                    <a:pt x="443065" y="13304"/>
                    <a:pt x="386639" y="24827"/>
                  </a:cubicBezTo>
                  <a:cubicBezTo>
                    <a:pt x="317892" y="38836"/>
                    <a:pt x="248299" y="54748"/>
                    <a:pt x="184099" y="83716"/>
                  </a:cubicBezTo>
                  <a:cubicBezTo>
                    <a:pt x="131534" y="107398"/>
                    <a:pt x="79921" y="133883"/>
                    <a:pt x="33649" y="168560"/>
                  </a:cubicBezTo>
                  <a:cubicBezTo>
                    <a:pt x="25716" y="172842"/>
                    <a:pt x="-13734" y="210004"/>
                    <a:pt x="4986" y="207308"/>
                  </a:cubicBezTo>
                  <a:cubicBezTo>
                    <a:pt x="8477" y="263290"/>
                    <a:pt x="32538" y="316205"/>
                    <a:pt x="51734" y="368327"/>
                  </a:cubicBezTo>
                  <a:cubicBezTo>
                    <a:pt x="73310" y="425736"/>
                    <a:pt x="88541" y="485946"/>
                    <a:pt x="110381" y="543355"/>
                  </a:cubicBezTo>
                  <a:cubicBezTo>
                    <a:pt x="113977" y="551443"/>
                    <a:pt x="120587" y="554879"/>
                    <a:pt x="127092" y="554826"/>
                  </a:cubicBezTo>
                  <a:cubicBezTo>
                    <a:pt x="127462" y="554826"/>
                    <a:pt x="127885" y="554773"/>
                    <a:pt x="128255" y="554773"/>
                  </a:cubicBezTo>
                  <a:cubicBezTo>
                    <a:pt x="128308" y="555037"/>
                    <a:pt x="128361" y="555354"/>
                    <a:pt x="128467" y="555619"/>
                  </a:cubicBezTo>
                  <a:cubicBezTo>
                    <a:pt x="126722" y="560059"/>
                    <a:pt x="132274" y="562438"/>
                    <a:pt x="133015" y="557575"/>
                  </a:cubicBezTo>
                  <a:cubicBezTo>
                    <a:pt x="195205" y="541399"/>
                    <a:pt x="246977" y="499902"/>
                    <a:pt x="308109" y="480078"/>
                  </a:cubicBezTo>
                  <a:cubicBezTo>
                    <a:pt x="464112" y="426740"/>
                    <a:pt x="633812" y="445559"/>
                    <a:pt x="792777" y="474951"/>
                  </a:cubicBezTo>
                  <a:cubicBezTo>
                    <a:pt x="832068" y="484677"/>
                    <a:pt x="871783" y="498263"/>
                    <a:pt x="910916" y="509681"/>
                  </a:cubicBezTo>
                  <a:cubicBezTo>
                    <a:pt x="956025" y="526069"/>
                    <a:pt x="997908" y="549381"/>
                    <a:pt x="1039632" y="572746"/>
                  </a:cubicBezTo>
                  <a:cubicBezTo>
                    <a:pt x="1082467" y="593891"/>
                    <a:pt x="1113562" y="635547"/>
                    <a:pt x="1153753" y="660339"/>
                  </a:cubicBezTo>
                  <a:cubicBezTo>
                    <a:pt x="1158512" y="659176"/>
                    <a:pt x="1163695" y="659440"/>
                    <a:pt x="1168295" y="661661"/>
                  </a:cubicBezTo>
                  <a:cubicBezTo>
                    <a:pt x="1175276" y="664938"/>
                    <a:pt x="1181463" y="670436"/>
                    <a:pt x="1187703" y="675035"/>
                  </a:cubicBezTo>
                  <a:cubicBezTo>
                    <a:pt x="1188126" y="675352"/>
                    <a:pt x="1188655" y="675722"/>
                    <a:pt x="1189078" y="676039"/>
                  </a:cubicBezTo>
                  <a:cubicBezTo>
                    <a:pt x="1189078" y="676039"/>
                    <a:pt x="1189078" y="676039"/>
                    <a:pt x="1189131" y="676039"/>
                  </a:cubicBezTo>
                  <a:cubicBezTo>
                    <a:pt x="1192357" y="678418"/>
                    <a:pt x="1195688" y="680850"/>
                    <a:pt x="1198967" y="683228"/>
                  </a:cubicBezTo>
                  <a:lnTo>
                    <a:pt x="1198967" y="683176"/>
                  </a:lnTo>
                  <a:cubicBezTo>
                    <a:pt x="1200712" y="679951"/>
                    <a:pt x="1202352" y="676674"/>
                    <a:pt x="1204044" y="673449"/>
                  </a:cubicBezTo>
                  <a:cubicBezTo>
                    <a:pt x="1209068" y="669907"/>
                    <a:pt x="1211923" y="663934"/>
                    <a:pt x="1212135" y="657855"/>
                  </a:cubicBezTo>
                  <a:cubicBezTo>
                    <a:pt x="1223187" y="635758"/>
                    <a:pt x="1233447" y="613344"/>
                    <a:pt x="1243706" y="590825"/>
                  </a:cubicBezTo>
                  <a:cubicBezTo>
                    <a:pt x="1259518" y="560429"/>
                    <a:pt x="1279084" y="531883"/>
                    <a:pt x="1292093" y="500060"/>
                  </a:cubicBezTo>
                  <a:cubicBezTo>
                    <a:pt x="1303675" y="468448"/>
                    <a:pt x="1318112" y="438106"/>
                    <a:pt x="1331068" y="407022"/>
                  </a:cubicBezTo>
                  <a:cubicBezTo>
                    <a:pt x="1331755" y="400890"/>
                    <a:pt x="1348678" y="368221"/>
                    <a:pt x="1352644" y="350248"/>
                  </a:cubicBezTo>
                  <a:cubicBezTo>
                    <a:pt x="1362374" y="345226"/>
                    <a:pt x="1368085" y="332064"/>
                    <a:pt x="1359783" y="321544"/>
                  </a:cubicBezTo>
                  <a:cubicBezTo>
                    <a:pt x="1329799" y="289298"/>
                    <a:pt x="1300555" y="256100"/>
                    <a:pt x="1264436" y="2304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47" name="Google Shape;247;p1"/>
            <p:cNvSpPr/>
            <p:nvPr/>
          </p:nvSpPr>
          <p:spPr>
            <a:xfrm>
              <a:off x="15300828" y="1969908"/>
              <a:ext cx="578312" cy="534183"/>
            </a:xfrm>
            <a:custGeom>
              <a:avLst/>
              <a:gdLst/>
              <a:ahLst/>
              <a:cxnLst/>
              <a:rect l="l" t="t" r="r" b="b"/>
              <a:pathLst>
                <a:path w="578312" h="534183" extrusionOk="0">
                  <a:moveTo>
                    <a:pt x="542394" y="119319"/>
                  </a:moveTo>
                  <a:cubicBezTo>
                    <a:pt x="537106" y="108218"/>
                    <a:pt x="531923" y="97011"/>
                    <a:pt x="524096" y="87496"/>
                  </a:cubicBezTo>
                  <a:cubicBezTo>
                    <a:pt x="510612" y="69259"/>
                    <a:pt x="492737" y="54880"/>
                    <a:pt x="474651" y="41347"/>
                  </a:cubicBezTo>
                  <a:cubicBezTo>
                    <a:pt x="420605" y="11427"/>
                    <a:pt x="355824" y="-3639"/>
                    <a:pt x="293899" y="749"/>
                  </a:cubicBezTo>
                  <a:cubicBezTo>
                    <a:pt x="185649" y="12907"/>
                    <a:pt x="61428" y="57047"/>
                    <a:pt x="20602" y="167530"/>
                  </a:cubicBezTo>
                  <a:cubicBezTo>
                    <a:pt x="2940" y="211353"/>
                    <a:pt x="-2613" y="260832"/>
                    <a:pt x="1089" y="307721"/>
                  </a:cubicBezTo>
                  <a:cubicBezTo>
                    <a:pt x="11136" y="354081"/>
                    <a:pt x="28006" y="400706"/>
                    <a:pt x="63014" y="434115"/>
                  </a:cubicBezTo>
                  <a:cubicBezTo>
                    <a:pt x="134934" y="511188"/>
                    <a:pt x="244718" y="532545"/>
                    <a:pt x="346094" y="533760"/>
                  </a:cubicBezTo>
                  <a:cubicBezTo>
                    <a:pt x="350589" y="534025"/>
                    <a:pt x="355031" y="534183"/>
                    <a:pt x="359473" y="534183"/>
                  </a:cubicBezTo>
                  <a:cubicBezTo>
                    <a:pt x="443504" y="534130"/>
                    <a:pt x="513361" y="480845"/>
                    <a:pt x="544298" y="402609"/>
                  </a:cubicBezTo>
                  <a:cubicBezTo>
                    <a:pt x="578090" y="328443"/>
                    <a:pt x="589830" y="240744"/>
                    <a:pt x="565133" y="162138"/>
                  </a:cubicBezTo>
                  <a:cubicBezTo>
                    <a:pt x="559739" y="146861"/>
                    <a:pt x="549692" y="133698"/>
                    <a:pt x="542394" y="1193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48" name="Google Shape;248;p1"/>
          <p:cNvSpPr/>
          <p:nvPr/>
        </p:nvSpPr>
        <p:spPr>
          <a:xfrm rot="975612">
            <a:off x="8386785" y="357722"/>
            <a:ext cx="137583" cy="219201"/>
          </a:xfrm>
          <a:custGeom>
            <a:avLst/>
            <a:gdLst/>
            <a:ahLst/>
            <a:cxnLst/>
            <a:rect l="l" t="t" r="r" b="b"/>
            <a:pathLst>
              <a:path w="275165" h="438401" extrusionOk="0">
                <a:moveTo>
                  <a:pt x="11229" y="436760"/>
                </a:moveTo>
                <a:cubicBezTo>
                  <a:pt x="-11669" y="425659"/>
                  <a:pt x="6205" y="400126"/>
                  <a:pt x="14455" y="384690"/>
                </a:cubicBezTo>
                <a:cubicBezTo>
                  <a:pt x="30637" y="357995"/>
                  <a:pt x="48829" y="332515"/>
                  <a:pt x="64059" y="305185"/>
                </a:cubicBezTo>
                <a:cubicBezTo>
                  <a:pt x="93303" y="257080"/>
                  <a:pt x="116994" y="205434"/>
                  <a:pt x="149834" y="159549"/>
                </a:cubicBezTo>
                <a:cubicBezTo>
                  <a:pt x="160887" y="148342"/>
                  <a:pt x="268767" y="-35249"/>
                  <a:pt x="275166" y="6037"/>
                </a:cubicBezTo>
                <a:cubicBezTo>
                  <a:pt x="264695" y="39182"/>
                  <a:pt x="240369" y="66300"/>
                  <a:pt x="223817" y="96696"/>
                </a:cubicBezTo>
                <a:cubicBezTo>
                  <a:pt x="189708" y="158651"/>
                  <a:pt x="151791" y="212042"/>
                  <a:pt x="120855" y="276798"/>
                </a:cubicBezTo>
                <a:cubicBezTo>
                  <a:pt x="97375" y="323581"/>
                  <a:pt x="68871" y="367616"/>
                  <a:pt x="42430" y="412654"/>
                </a:cubicBezTo>
                <a:cubicBezTo>
                  <a:pt x="38252" y="424126"/>
                  <a:pt x="31483" y="438398"/>
                  <a:pt x="19003" y="438398"/>
                </a:cubicBezTo>
                <a:cubicBezTo>
                  <a:pt x="16570" y="438451"/>
                  <a:pt x="14032" y="437923"/>
                  <a:pt x="11229" y="43676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249" name="Google Shape;249;p1"/>
          <p:cNvGrpSpPr/>
          <p:nvPr/>
        </p:nvGrpSpPr>
        <p:grpSpPr>
          <a:xfrm rot="974100">
            <a:off x="7206517" y="-68647"/>
            <a:ext cx="1263323" cy="1321681"/>
            <a:chOff x="14412531" y="-139060"/>
            <a:chExt cx="2526443" cy="2643151"/>
          </a:xfrm>
        </p:grpSpPr>
        <p:sp>
          <p:nvSpPr>
            <p:cNvPr id="250" name="Google Shape;250;p1"/>
            <p:cNvSpPr/>
            <p:nvPr/>
          </p:nvSpPr>
          <p:spPr>
            <a:xfrm>
              <a:off x="14412531" y="-139060"/>
              <a:ext cx="2526443" cy="542190"/>
            </a:xfrm>
            <a:custGeom>
              <a:avLst/>
              <a:gdLst/>
              <a:ahLst/>
              <a:cxnLst/>
              <a:rect l="l" t="t" r="r" b="b"/>
              <a:pathLst>
                <a:path w="2526443" h="542190" extrusionOk="0">
                  <a:moveTo>
                    <a:pt x="2495851" y="538331"/>
                  </a:moveTo>
                  <a:cubicBezTo>
                    <a:pt x="2427686" y="490861"/>
                    <a:pt x="2358832" y="443972"/>
                    <a:pt x="2293258" y="392854"/>
                  </a:cubicBezTo>
                  <a:cubicBezTo>
                    <a:pt x="2235140" y="346969"/>
                    <a:pt x="2171946" y="308327"/>
                    <a:pt x="2109915" y="268205"/>
                  </a:cubicBezTo>
                  <a:cubicBezTo>
                    <a:pt x="1977655" y="193986"/>
                    <a:pt x="1831488" y="147255"/>
                    <a:pt x="1686590" y="104173"/>
                  </a:cubicBezTo>
                  <a:cubicBezTo>
                    <a:pt x="1652005" y="95239"/>
                    <a:pt x="1619852" y="90375"/>
                    <a:pt x="1585162" y="84772"/>
                  </a:cubicBezTo>
                  <a:cubicBezTo>
                    <a:pt x="1493569" y="67962"/>
                    <a:pt x="1400496" y="46923"/>
                    <a:pt x="1307423" y="42746"/>
                  </a:cubicBezTo>
                  <a:cubicBezTo>
                    <a:pt x="1200441" y="34606"/>
                    <a:pt x="1092931" y="37355"/>
                    <a:pt x="986267" y="49037"/>
                  </a:cubicBezTo>
                  <a:cubicBezTo>
                    <a:pt x="925082" y="54270"/>
                    <a:pt x="863157" y="54799"/>
                    <a:pt x="803030" y="68226"/>
                  </a:cubicBezTo>
                  <a:cubicBezTo>
                    <a:pt x="680501" y="100684"/>
                    <a:pt x="554270" y="124683"/>
                    <a:pt x="437770" y="175854"/>
                  </a:cubicBezTo>
                  <a:cubicBezTo>
                    <a:pt x="362254" y="209633"/>
                    <a:pt x="287743" y="246848"/>
                    <a:pt x="222538" y="298389"/>
                  </a:cubicBezTo>
                  <a:cubicBezTo>
                    <a:pt x="143373" y="351251"/>
                    <a:pt x="72881" y="414475"/>
                    <a:pt x="7783" y="483302"/>
                  </a:cubicBezTo>
                  <a:cubicBezTo>
                    <a:pt x="7677" y="485998"/>
                    <a:pt x="3816" y="487266"/>
                    <a:pt x="1648" y="485575"/>
                  </a:cubicBezTo>
                  <a:cubicBezTo>
                    <a:pt x="-1102" y="483302"/>
                    <a:pt x="220" y="478068"/>
                    <a:pt x="1119" y="475478"/>
                  </a:cubicBezTo>
                  <a:cubicBezTo>
                    <a:pt x="25710" y="415215"/>
                    <a:pt x="80866" y="374617"/>
                    <a:pt x="126662" y="330794"/>
                  </a:cubicBezTo>
                  <a:cubicBezTo>
                    <a:pt x="167329" y="297807"/>
                    <a:pt x="209529" y="266724"/>
                    <a:pt x="251835" y="235747"/>
                  </a:cubicBezTo>
                  <a:cubicBezTo>
                    <a:pt x="341101" y="176753"/>
                    <a:pt x="439198" y="130868"/>
                    <a:pt x="541050" y="98358"/>
                  </a:cubicBezTo>
                  <a:cubicBezTo>
                    <a:pt x="633277" y="73724"/>
                    <a:pt x="725028" y="46394"/>
                    <a:pt x="818418" y="26782"/>
                  </a:cubicBezTo>
                  <a:cubicBezTo>
                    <a:pt x="863686" y="18483"/>
                    <a:pt x="911492" y="16580"/>
                    <a:pt x="957076" y="13408"/>
                  </a:cubicBezTo>
                  <a:cubicBezTo>
                    <a:pt x="1010117" y="8967"/>
                    <a:pt x="1062947" y="2835"/>
                    <a:pt x="1116147" y="1249"/>
                  </a:cubicBezTo>
                  <a:cubicBezTo>
                    <a:pt x="1212657" y="-2504"/>
                    <a:pt x="1309379" y="2360"/>
                    <a:pt x="1405202" y="13672"/>
                  </a:cubicBezTo>
                  <a:cubicBezTo>
                    <a:pt x="1470671" y="22077"/>
                    <a:pt x="1534765" y="38147"/>
                    <a:pt x="1599916" y="48508"/>
                  </a:cubicBezTo>
                  <a:cubicBezTo>
                    <a:pt x="1706527" y="62887"/>
                    <a:pt x="1807427" y="101582"/>
                    <a:pt x="1908750" y="136101"/>
                  </a:cubicBezTo>
                  <a:cubicBezTo>
                    <a:pt x="1977867" y="161898"/>
                    <a:pt x="2046456" y="189968"/>
                    <a:pt x="2111501" y="224752"/>
                  </a:cubicBezTo>
                  <a:cubicBezTo>
                    <a:pt x="2164648" y="256681"/>
                    <a:pt x="2216367" y="290988"/>
                    <a:pt x="2267504" y="326036"/>
                  </a:cubicBezTo>
                  <a:cubicBezTo>
                    <a:pt x="2336146" y="377735"/>
                    <a:pt x="2405422" y="428536"/>
                    <a:pt x="2475385" y="478333"/>
                  </a:cubicBezTo>
                  <a:cubicBezTo>
                    <a:pt x="2493048" y="493927"/>
                    <a:pt x="2540008" y="507407"/>
                    <a:pt x="2522662" y="534842"/>
                  </a:cubicBezTo>
                  <a:cubicBezTo>
                    <a:pt x="2519014" y="539653"/>
                    <a:pt x="2513302" y="542190"/>
                    <a:pt x="2507538" y="542190"/>
                  </a:cubicBezTo>
                  <a:cubicBezTo>
                    <a:pt x="2503413" y="542190"/>
                    <a:pt x="2499288" y="540922"/>
                    <a:pt x="2495851" y="5383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1" name="Google Shape;251;p1"/>
            <p:cNvSpPr/>
            <p:nvPr/>
          </p:nvSpPr>
          <p:spPr>
            <a:xfrm>
              <a:off x="14412730" y="338366"/>
              <a:ext cx="197387" cy="336792"/>
            </a:xfrm>
            <a:custGeom>
              <a:avLst/>
              <a:gdLst/>
              <a:ahLst/>
              <a:cxnLst/>
              <a:rect l="l" t="t" r="r" b="b"/>
              <a:pathLst>
                <a:path w="197387" h="336792" extrusionOk="0">
                  <a:moveTo>
                    <a:pt x="176491" y="336528"/>
                  </a:moveTo>
                  <a:cubicBezTo>
                    <a:pt x="161737" y="333462"/>
                    <a:pt x="155973" y="316282"/>
                    <a:pt x="147776" y="305340"/>
                  </a:cubicBezTo>
                  <a:cubicBezTo>
                    <a:pt x="133392" y="282133"/>
                    <a:pt x="122234" y="257182"/>
                    <a:pt x="110018" y="232759"/>
                  </a:cubicBezTo>
                  <a:cubicBezTo>
                    <a:pt x="91509" y="193165"/>
                    <a:pt x="65914" y="157536"/>
                    <a:pt x="46665" y="118312"/>
                  </a:cubicBezTo>
                  <a:cubicBezTo>
                    <a:pt x="42222" y="104092"/>
                    <a:pt x="-21131" y="-3958"/>
                    <a:pt x="7320" y="112"/>
                  </a:cubicBezTo>
                  <a:cubicBezTo>
                    <a:pt x="12978" y="1751"/>
                    <a:pt x="16257" y="7989"/>
                    <a:pt x="19271" y="12588"/>
                  </a:cubicBezTo>
                  <a:cubicBezTo>
                    <a:pt x="40847" y="45257"/>
                    <a:pt x="58299" y="80251"/>
                    <a:pt x="78553" y="113766"/>
                  </a:cubicBezTo>
                  <a:cubicBezTo>
                    <a:pt x="109912" y="160972"/>
                    <a:pt x="138839" y="209394"/>
                    <a:pt x="163799" y="260354"/>
                  </a:cubicBezTo>
                  <a:cubicBezTo>
                    <a:pt x="172578" y="276741"/>
                    <a:pt x="182361" y="292388"/>
                    <a:pt x="193572" y="307137"/>
                  </a:cubicBezTo>
                  <a:cubicBezTo>
                    <a:pt x="196428" y="311207"/>
                    <a:pt x="197908" y="315859"/>
                    <a:pt x="197221" y="320881"/>
                  </a:cubicBezTo>
                  <a:cubicBezTo>
                    <a:pt x="196216" y="329868"/>
                    <a:pt x="187914" y="336793"/>
                    <a:pt x="179029" y="336793"/>
                  </a:cubicBezTo>
                  <a:cubicBezTo>
                    <a:pt x="178183" y="336687"/>
                    <a:pt x="177337" y="336634"/>
                    <a:pt x="176491" y="33652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2" name="Google Shape;252;p1"/>
            <p:cNvSpPr/>
            <p:nvPr/>
          </p:nvSpPr>
          <p:spPr>
            <a:xfrm>
              <a:off x="14597258" y="273364"/>
              <a:ext cx="2078080" cy="551976"/>
            </a:xfrm>
            <a:custGeom>
              <a:avLst/>
              <a:gdLst/>
              <a:ahLst/>
              <a:cxnLst/>
              <a:rect l="l" t="t" r="r" b="b"/>
              <a:pathLst>
                <a:path w="2078080" h="551976" extrusionOk="0">
                  <a:moveTo>
                    <a:pt x="2059297" y="551924"/>
                  </a:moveTo>
                  <a:cubicBezTo>
                    <a:pt x="2042163" y="550602"/>
                    <a:pt x="2033649" y="532153"/>
                    <a:pt x="2019794" y="523960"/>
                  </a:cubicBezTo>
                  <a:cubicBezTo>
                    <a:pt x="1978757" y="495308"/>
                    <a:pt x="1945282" y="458780"/>
                    <a:pt x="1909798" y="423997"/>
                  </a:cubicBezTo>
                  <a:cubicBezTo>
                    <a:pt x="1841844" y="370817"/>
                    <a:pt x="1771987" y="320228"/>
                    <a:pt x="1696946" y="277304"/>
                  </a:cubicBezTo>
                  <a:cubicBezTo>
                    <a:pt x="1600806" y="219948"/>
                    <a:pt x="1506675" y="155456"/>
                    <a:pt x="1404771" y="109201"/>
                  </a:cubicBezTo>
                  <a:cubicBezTo>
                    <a:pt x="1329783" y="79863"/>
                    <a:pt x="1254584" y="57290"/>
                    <a:pt x="1174467" y="49150"/>
                  </a:cubicBezTo>
                  <a:cubicBezTo>
                    <a:pt x="1115821" y="38049"/>
                    <a:pt x="1061405" y="36040"/>
                    <a:pt x="1002916" y="39793"/>
                  </a:cubicBezTo>
                  <a:cubicBezTo>
                    <a:pt x="841519" y="38894"/>
                    <a:pt x="686045" y="78805"/>
                    <a:pt x="534272" y="127650"/>
                  </a:cubicBezTo>
                  <a:cubicBezTo>
                    <a:pt x="442891" y="161429"/>
                    <a:pt x="355793" y="206045"/>
                    <a:pt x="266686" y="245428"/>
                  </a:cubicBezTo>
                  <a:cubicBezTo>
                    <a:pt x="202963" y="278995"/>
                    <a:pt x="137494" y="308810"/>
                    <a:pt x="76891" y="347664"/>
                  </a:cubicBezTo>
                  <a:cubicBezTo>
                    <a:pt x="59863" y="357866"/>
                    <a:pt x="3860" y="406922"/>
                    <a:pt x="106" y="379434"/>
                  </a:cubicBezTo>
                  <a:cubicBezTo>
                    <a:pt x="53" y="379434"/>
                    <a:pt x="53" y="379434"/>
                    <a:pt x="0" y="379434"/>
                  </a:cubicBezTo>
                  <a:cubicBezTo>
                    <a:pt x="47277" y="330060"/>
                    <a:pt x="107510" y="293955"/>
                    <a:pt x="167162" y="260705"/>
                  </a:cubicBezTo>
                  <a:cubicBezTo>
                    <a:pt x="234798" y="223860"/>
                    <a:pt x="303704" y="189975"/>
                    <a:pt x="373932" y="158522"/>
                  </a:cubicBezTo>
                  <a:cubicBezTo>
                    <a:pt x="491701" y="99527"/>
                    <a:pt x="617139" y="56709"/>
                    <a:pt x="746489" y="31758"/>
                  </a:cubicBezTo>
                  <a:cubicBezTo>
                    <a:pt x="830572" y="10930"/>
                    <a:pt x="916454" y="1732"/>
                    <a:pt x="1002969" y="1838"/>
                  </a:cubicBezTo>
                  <a:cubicBezTo>
                    <a:pt x="1068967" y="-3290"/>
                    <a:pt x="1134329" y="2789"/>
                    <a:pt x="1199322" y="14155"/>
                  </a:cubicBezTo>
                  <a:cubicBezTo>
                    <a:pt x="1325447" y="30013"/>
                    <a:pt x="1446389" y="77590"/>
                    <a:pt x="1553317" y="145571"/>
                  </a:cubicBezTo>
                  <a:cubicBezTo>
                    <a:pt x="1624920" y="187861"/>
                    <a:pt x="1695889" y="231155"/>
                    <a:pt x="1766540" y="275136"/>
                  </a:cubicBezTo>
                  <a:cubicBezTo>
                    <a:pt x="1811437" y="302519"/>
                    <a:pt x="1854589" y="332333"/>
                    <a:pt x="1895308" y="365531"/>
                  </a:cubicBezTo>
                  <a:cubicBezTo>
                    <a:pt x="1919582" y="382341"/>
                    <a:pt x="1942956" y="400420"/>
                    <a:pt x="1962787" y="422411"/>
                  </a:cubicBezTo>
                  <a:cubicBezTo>
                    <a:pt x="1987165" y="450058"/>
                    <a:pt x="2015722" y="473000"/>
                    <a:pt x="2045019" y="495202"/>
                  </a:cubicBezTo>
                  <a:cubicBezTo>
                    <a:pt x="2055860" y="503978"/>
                    <a:pt x="2066912" y="512964"/>
                    <a:pt x="2075585" y="523801"/>
                  </a:cubicBezTo>
                  <a:cubicBezTo>
                    <a:pt x="2082618" y="535431"/>
                    <a:pt x="2073945" y="551977"/>
                    <a:pt x="2060090" y="551977"/>
                  </a:cubicBezTo>
                  <a:cubicBezTo>
                    <a:pt x="2059773" y="551924"/>
                    <a:pt x="2059562" y="551924"/>
                    <a:pt x="2059297" y="5519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3" name="Google Shape;253;p1"/>
            <p:cNvSpPr/>
            <p:nvPr/>
          </p:nvSpPr>
          <p:spPr>
            <a:xfrm>
              <a:off x="14687369" y="551606"/>
              <a:ext cx="1908418" cy="425555"/>
            </a:xfrm>
            <a:custGeom>
              <a:avLst/>
              <a:gdLst/>
              <a:ahLst/>
              <a:cxnLst/>
              <a:rect l="l" t="t" r="r" b="b"/>
              <a:pathLst>
                <a:path w="1908418" h="425555" extrusionOk="0">
                  <a:moveTo>
                    <a:pt x="1882141" y="423864"/>
                  </a:moveTo>
                  <a:cubicBezTo>
                    <a:pt x="1862681" y="413291"/>
                    <a:pt x="1846974" y="389926"/>
                    <a:pt x="1830739" y="376869"/>
                  </a:cubicBezTo>
                  <a:cubicBezTo>
                    <a:pt x="1751363" y="312113"/>
                    <a:pt x="1664371" y="261153"/>
                    <a:pt x="1573255" y="215639"/>
                  </a:cubicBezTo>
                  <a:cubicBezTo>
                    <a:pt x="1416088" y="118372"/>
                    <a:pt x="1233908" y="67413"/>
                    <a:pt x="1049929" y="57475"/>
                  </a:cubicBezTo>
                  <a:cubicBezTo>
                    <a:pt x="835544" y="24383"/>
                    <a:pt x="611692" y="28030"/>
                    <a:pt x="407143" y="105896"/>
                  </a:cubicBezTo>
                  <a:cubicBezTo>
                    <a:pt x="331468" y="134548"/>
                    <a:pt x="254365" y="159446"/>
                    <a:pt x="180436" y="192485"/>
                  </a:cubicBezTo>
                  <a:cubicBezTo>
                    <a:pt x="130885" y="215110"/>
                    <a:pt x="79642" y="239215"/>
                    <a:pt x="31466" y="263268"/>
                  </a:cubicBezTo>
                  <a:cubicBezTo>
                    <a:pt x="23639" y="266863"/>
                    <a:pt x="17452" y="271673"/>
                    <a:pt x="8726" y="271832"/>
                  </a:cubicBezTo>
                  <a:cubicBezTo>
                    <a:pt x="4020" y="271779"/>
                    <a:pt x="-52" y="267867"/>
                    <a:pt x="1" y="263109"/>
                  </a:cubicBezTo>
                  <a:cubicBezTo>
                    <a:pt x="159" y="253805"/>
                    <a:pt x="7457" y="246933"/>
                    <a:pt x="14543" y="241911"/>
                  </a:cubicBezTo>
                  <a:cubicBezTo>
                    <a:pt x="30567" y="230863"/>
                    <a:pt x="47912" y="221718"/>
                    <a:pt x="64782" y="212150"/>
                  </a:cubicBezTo>
                  <a:cubicBezTo>
                    <a:pt x="126654" y="180010"/>
                    <a:pt x="189267" y="148821"/>
                    <a:pt x="254471" y="123975"/>
                  </a:cubicBezTo>
                  <a:cubicBezTo>
                    <a:pt x="367851" y="82531"/>
                    <a:pt x="480226" y="35220"/>
                    <a:pt x="599847" y="14868"/>
                  </a:cubicBezTo>
                  <a:cubicBezTo>
                    <a:pt x="738029" y="-4956"/>
                    <a:pt x="879648" y="-4956"/>
                    <a:pt x="1017830" y="14868"/>
                  </a:cubicBezTo>
                  <a:cubicBezTo>
                    <a:pt x="1056487" y="21105"/>
                    <a:pt x="1095567" y="22797"/>
                    <a:pt x="1134489" y="26550"/>
                  </a:cubicBezTo>
                  <a:cubicBezTo>
                    <a:pt x="1194299" y="33581"/>
                    <a:pt x="1253527" y="46109"/>
                    <a:pt x="1312121" y="60171"/>
                  </a:cubicBezTo>
                  <a:cubicBezTo>
                    <a:pt x="1354321" y="72646"/>
                    <a:pt x="1394988" y="89826"/>
                    <a:pt x="1437135" y="102883"/>
                  </a:cubicBezTo>
                  <a:cubicBezTo>
                    <a:pt x="1498373" y="128944"/>
                    <a:pt x="1553900" y="160186"/>
                    <a:pt x="1611383" y="192697"/>
                  </a:cubicBezTo>
                  <a:cubicBezTo>
                    <a:pt x="1672991" y="222088"/>
                    <a:pt x="1734070" y="258827"/>
                    <a:pt x="1788909" y="298791"/>
                  </a:cubicBezTo>
                  <a:cubicBezTo>
                    <a:pt x="1821485" y="319355"/>
                    <a:pt x="1852739" y="342244"/>
                    <a:pt x="1878968" y="370631"/>
                  </a:cubicBezTo>
                  <a:cubicBezTo>
                    <a:pt x="1886266" y="379935"/>
                    <a:pt x="1896102" y="386702"/>
                    <a:pt x="1904458" y="395001"/>
                  </a:cubicBezTo>
                  <a:cubicBezTo>
                    <a:pt x="1914611" y="407265"/>
                    <a:pt x="1903664" y="425555"/>
                    <a:pt x="1889439" y="425555"/>
                  </a:cubicBezTo>
                  <a:cubicBezTo>
                    <a:pt x="1887059" y="425502"/>
                    <a:pt x="1884627" y="424974"/>
                    <a:pt x="1882141" y="42386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4" name="Google Shape;254;p1"/>
            <p:cNvSpPr/>
            <p:nvPr/>
          </p:nvSpPr>
          <p:spPr>
            <a:xfrm>
              <a:off x="16357081" y="966688"/>
              <a:ext cx="230255" cy="360475"/>
            </a:xfrm>
            <a:custGeom>
              <a:avLst/>
              <a:gdLst/>
              <a:ahLst/>
              <a:cxnLst/>
              <a:rect l="l" t="t" r="r" b="b"/>
              <a:pathLst>
                <a:path w="230255" h="360475" extrusionOk="0">
                  <a:moveTo>
                    <a:pt x="14913" y="350220"/>
                  </a:moveTo>
                  <a:cubicBezTo>
                    <a:pt x="10206" y="343084"/>
                    <a:pt x="5764" y="335101"/>
                    <a:pt x="0" y="328652"/>
                  </a:cubicBezTo>
                  <a:cubicBezTo>
                    <a:pt x="21312" y="296142"/>
                    <a:pt x="43945" y="264530"/>
                    <a:pt x="64358" y="231438"/>
                  </a:cubicBezTo>
                  <a:cubicBezTo>
                    <a:pt x="95559" y="174347"/>
                    <a:pt x="135115" y="122542"/>
                    <a:pt x="170229" y="67935"/>
                  </a:cubicBezTo>
                  <a:cubicBezTo>
                    <a:pt x="181123" y="51548"/>
                    <a:pt x="206400" y="-3905"/>
                    <a:pt x="228241" y="218"/>
                  </a:cubicBezTo>
                  <a:cubicBezTo>
                    <a:pt x="233476" y="4712"/>
                    <a:pt x="227077" y="11637"/>
                    <a:pt x="225121" y="16447"/>
                  </a:cubicBezTo>
                  <a:cubicBezTo>
                    <a:pt x="189214" y="99388"/>
                    <a:pt x="135855" y="172074"/>
                    <a:pt x="93496" y="251579"/>
                  </a:cubicBezTo>
                  <a:cubicBezTo>
                    <a:pt x="72132" y="287155"/>
                    <a:pt x="48387" y="321146"/>
                    <a:pt x="26336" y="356405"/>
                  </a:cubicBezTo>
                  <a:cubicBezTo>
                    <a:pt x="25648" y="357039"/>
                    <a:pt x="24961" y="357674"/>
                    <a:pt x="24273" y="358308"/>
                  </a:cubicBezTo>
                  <a:cubicBezTo>
                    <a:pt x="23480" y="358995"/>
                    <a:pt x="22687" y="359735"/>
                    <a:pt x="21840" y="360475"/>
                  </a:cubicBezTo>
                  <a:cubicBezTo>
                    <a:pt x="19514" y="357092"/>
                    <a:pt x="17187" y="353656"/>
                    <a:pt x="14913" y="35022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5" name="Google Shape;255;p1"/>
            <p:cNvSpPr/>
            <p:nvPr/>
          </p:nvSpPr>
          <p:spPr>
            <a:xfrm>
              <a:off x="14687698" y="806472"/>
              <a:ext cx="154136" cy="399108"/>
            </a:xfrm>
            <a:custGeom>
              <a:avLst/>
              <a:gdLst/>
              <a:ahLst/>
              <a:cxnLst/>
              <a:rect l="l" t="t" r="r" b="b"/>
              <a:pathLst>
                <a:path w="154136" h="399108" extrusionOk="0">
                  <a:moveTo>
                    <a:pt x="118815" y="389910"/>
                  </a:moveTo>
                  <a:cubicBezTo>
                    <a:pt x="85287" y="321295"/>
                    <a:pt x="72648" y="247182"/>
                    <a:pt x="49274" y="175395"/>
                  </a:cubicBezTo>
                  <a:cubicBezTo>
                    <a:pt x="32563" y="123008"/>
                    <a:pt x="5699" y="72683"/>
                    <a:pt x="252" y="17442"/>
                  </a:cubicBezTo>
                  <a:cubicBezTo>
                    <a:pt x="-2075" y="2218"/>
                    <a:pt x="12310" y="-9148"/>
                    <a:pt x="18074" y="10306"/>
                  </a:cubicBezTo>
                  <a:cubicBezTo>
                    <a:pt x="36212" y="61001"/>
                    <a:pt x="58740" y="109793"/>
                    <a:pt x="78889" y="159642"/>
                  </a:cubicBezTo>
                  <a:cubicBezTo>
                    <a:pt x="99090" y="207588"/>
                    <a:pt x="107392" y="259393"/>
                    <a:pt x="126483" y="307657"/>
                  </a:cubicBezTo>
                  <a:cubicBezTo>
                    <a:pt x="134257" y="328802"/>
                    <a:pt x="142030" y="351162"/>
                    <a:pt x="151814" y="371250"/>
                  </a:cubicBezTo>
                  <a:cubicBezTo>
                    <a:pt x="153982" y="375743"/>
                    <a:pt x="154828" y="380448"/>
                    <a:pt x="153506" y="385364"/>
                  </a:cubicBezTo>
                  <a:cubicBezTo>
                    <a:pt x="151390" y="394192"/>
                    <a:pt x="143035" y="399109"/>
                    <a:pt x="134732" y="399109"/>
                  </a:cubicBezTo>
                  <a:cubicBezTo>
                    <a:pt x="128387" y="399056"/>
                    <a:pt x="122094" y="396148"/>
                    <a:pt x="118815" y="3899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6" name="Google Shape;256;p1"/>
            <p:cNvSpPr/>
            <p:nvPr/>
          </p:nvSpPr>
          <p:spPr>
            <a:xfrm>
              <a:off x="14819961" y="900814"/>
              <a:ext cx="1577661" cy="418525"/>
            </a:xfrm>
            <a:custGeom>
              <a:avLst/>
              <a:gdLst/>
              <a:ahLst/>
              <a:cxnLst/>
              <a:rect l="l" t="t" r="r" b="b"/>
              <a:pathLst>
                <a:path w="1577661" h="418525" extrusionOk="0">
                  <a:moveTo>
                    <a:pt x="1552933" y="417415"/>
                  </a:moveTo>
                  <a:cubicBezTo>
                    <a:pt x="1552615" y="416992"/>
                    <a:pt x="1552351" y="416517"/>
                    <a:pt x="1552034" y="416094"/>
                  </a:cubicBezTo>
                  <a:cubicBezTo>
                    <a:pt x="1545635" y="406367"/>
                    <a:pt x="1539606" y="394949"/>
                    <a:pt x="1530087" y="388183"/>
                  </a:cubicBezTo>
                  <a:cubicBezTo>
                    <a:pt x="1520992" y="375866"/>
                    <a:pt x="1509992" y="364712"/>
                    <a:pt x="1500156" y="353188"/>
                  </a:cubicBezTo>
                  <a:cubicBezTo>
                    <a:pt x="1464883" y="316818"/>
                    <a:pt x="1425539" y="281770"/>
                    <a:pt x="1382492" y="255604"/>
                  </a:cubicBezTo>
                  <a:cubicBezTo>
                    <a:pt x="1321942" y="214794"/>
                    <a:pt x="1260228" y="175200"/>
                    <a:pt x="1191164" y="150196"/>
                  </a:cubicBezTo>
                  <a:cubicBezTo>
                    <a:pt x="1163294" y="138355"/>
                    <a:pt x="1138334" y="120910"/>
                    <a:pt x="1109830" y="110496"/>
                  </a:cubicBezTo>
                  <a:cubicBezTo>
                    <a:pt x="1079793" y="100135"/>
                    <a:pt x="1050866" y="87025"/>
                    <a:pt x="1021675" y="74603"/>
                  </a:cubicBezTo>
                  <a:cubicBezTo>
                    <a:pt x="950866" y="56947"/>
                    <a:pt x="878099" y="45317"/>
                    <a:pt x="805227" y="40929"/>
                  </a:cubicBezTo>
                  <a:cubicBezTo>
                    <a:pt x="731033" y="34057"/>
                    <a:pt x="655728" y="39238"/>
                    <a:pt x="582909" y="45687"/>
                  </a:cubicBezTo>
                  <a:cubicBezTo>
                    <a:pt x="508292" y="57475"/>
                    <a:pt x="434997" y="80788"/>
                    <a:pt x="364769" y="106796"/>
                  </a:cubicBezTo>
                  <a:cubicBezTo>
                    <a:pt x="286503" y="142267"/>
                    <a:pt x="212679" y="183394"/>
                    <a:pt x="137216" y="223410"/>
                  </a:cubicBezTo>
                  <a:cubicBezTo>
                    <a:pt x="94645" y="245507"/>
                    <a:pt x="52339" y="269718"/>
                    <a:pt x="16855" y="302123"/>
                  </a:cubicBezTo>
                  <a:cubicBezTo>
                    <a:pt x="12254" y="304607"/>
                    <a:pt x="6543" y="304078"/>
                    <a:pt x="2735" y="300272"/>
                  </a:cubicBezTo>
                  <a:cubicBezTo>
                    <a:pt x="-14346" y="279920"/>
                    <a:pt x="53608" y="236626"/>
                    <a:pt x="67358" y="226318"/>
                  </a:cubicBezTo>
                  <a:cubicBezTo>
                    <a:pt x="123255" y="189526"/>
                    <a:pt x="182800" y="159077"/>
                    <a:pt x="241658" y="127360"/>
                  </a:cubicBezTo>
                  <a:cubicBezTo>
                    <a:pt x="342664" y="68841"/>
                    <a:pt x="454087" y="30198"/>
                    <a:pt x="568895" y="9371"/>
                  </a:cubicBezTo>
                  <a:cubicBezTo>
                    <a:pt x="714904" y="-8920"/>
                    <a:pt x="862763" y="225"/>
                    <a:pt x="1006392" y="31044"/>
                  </a:cubicBezTo>
                  <a:cubicBezTo>
                    <a:pt x="1039497" y="37176"/>
                    <a:pt x="1068582" y="54832"/>
                    <a:pt x="1099994" y="66145"/>
                  </a:cubicBezTo>
                  <a:cubicBezTo>
                    <a:pt x="1130825" y="76400"/>
                    <a:pt x="1159910" y="90620"/>
                    <a:pt x="1188096" y="106690"/>
                  </a:cubicBezTo>
                  <a:cubicBezTo>
                    <a:pt x="1229186" y="124981"/>
                    <a:pt x="1271069" y="141527"/>
                    <a:pt x="1310361" y="163835"/>
                  </a:cubicBezTo>
                  <a:cubicBezTo>
                    <a:pt x="1376358" y="205067"/>
                    <a:pt x="1443307" y="245665"/>
                    <a:pt x="1500262" y="299321"/>
                  </a:cubicBezTo>
                  <a:cubicBezTo>
                    <a:pt x="1522155" y="318986"/>
                    <a:pt x="1541140" y="341664"/>
                    <a:pt x="1559754" y="364394"/>
                  </a:cubicBezTo>
                  <a:cubicBezTo>
                    <a:pt x="1567898" y="375707"/>
                    <a:pt x="1578316" y="388024"/>
                    <a:pt x="1577629" y="402667"/>
                  </a:cubicBezTo>
                  <a:cubicBezTo>
                    <a:pt x="1576836" y="412288"/>
                    <a:pt x="1567898" y="418526"/>
                    <a:pt x="1559014" y="418526"/>
                  </a:cubicBezTo>
                  <a:cubicBezTo>
                    <a:pt x="1556952" y="418473"/>
                    <a:pt x="1554889" y="418103"/>
                    <a:pt x="1552933" y="41741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7" name="Google Shape;257;p1"/>
            <p:cNvSpPr/>
            <p:nvPr/>
          </p:nvSpPr>
          <p:spPr>
            <a:xfrm>
              <a:off x="14934148" y="1216540"/>
              <a:ext cx="1363812" cy="352309"/>
            </a:xfrm>
            <a:custGeom>
              <a:avLst/>
              <a:gdLst/>
              <a:ahLst/>
              <a:cxnLst/>
              <a:rect l="l" t="t" r="r" b="b"/>
              <a:pathLst>
                <a:path w="1363812" h="352309" extrusionOk="0">
                  <a:moveTo>
                    <a:pt x="1333086" y="348187"/>
                  </a:moveTo>
                  <a:cubicBezTo>
                    <a:pt x="1311510" y="327676"/>
                    <a:pt x="1293001" y="304311"/>
                    <a:pt x="1270844" y="284329"/>
                  </a:cubicBezTo>
                  <a:cubicBezTo>
                    <a:pt x="1238056" y="259589"/>
                    <a:pt x="1208231" y="231096"/>
                    <a:pt x="1174862" y="207097"/>
                  </a:cubicBezTo>
                  <a:cubicBezTo>
                    <a:pt x="1121821" y="172155"/>
                    <a:pt x="1064073" y="144719"/>
                    <a:pt x="1005268" y="121248"/>
                  </a:cubicBezTo>
                  <a:cubicBezTo>
                    <a:pt x="920973" y="80174"/>
                    <a:pt x="828958" y="58659"/>
                    <a:pt x="736413" y="46237"/>
                  </a:cubicBezTo>
                  <a:cubicBezTo>
                    <a:pt x="689453" y="37726"/>
                    <a:pt x="642177" y="36246"/>
                    <a:pt x="594582" y="38677"/>
                  </a:cubicBezTo>
                  <a:cubicBezTo>
                    <a:pt x="526311" y="36669"/>
                    <a:pt x="458992" y="46184"/>
                    <a:pt x="392307" y="60087"/>
                  </a:cubicBezTo>
                  <a:cubicBezTo>
                    <a:pt x="258144" y="82818"/>
                    <a:pt x="126784" y="129072"/>
                    <a:pt x="13351" y="204930"/>
                  </a:cubicBezTo>
                  <a:cubicBezTo>
                    <a:pt x="-22768" y="218568"/>
                    <a:pt x="24879" y="173318"/>
                    <a:pt x="33658" y="168560"/>
                  </a:cubicBezTo>
                  <a:cubicBezTo>
                    <a:pt x="79930" y="133883"/>
                    <a:pt x="131543" y="107398"/>
                    <a:pt x="184108" y="83716"/>
                  </a:cubicBezTo>
                  <a:cubicBezTo>
                    <a:pt x="248308" y="54748"/>
                    <a:pt x="317901" y="38836"/>
                    <a:pt x="386648" y="24827"/>
                  </a:cubicBezTo>
                  <a:cubicBezTo>
                    <a:pt x="443074" y="13304"/>
                    <a:pt x="499870" y="1515"/>
                    <a:pt x="557723" y="1885"/>
                  </a:cubicBezTo>
                  <a:cubicBezTo>
                    <a:pt x="573535" y="1991"/>
                    <a:pt x="589453" y="1462"/>
                    <a:pt x="605265" y="934"/>
                  </a:cubicBezTo>
                  <a:cubicBezTo>
                    <a:pt x="632393" y="35"/>
                    <a:pt x="659522" y="-864"/>
                    <a:pt x="686492" y="1568"/>
                  </a:cubicBezTo>
                  <a:cubicBezTo>
                    <a:pt x="771368" y="11400"/>
                    <a:pt x="856403" y="25515"/>
                    <a:pt x="937790" y="51999"/>
                  </a:cubicBezTo>
                  <a:cubicBezTo>
                    <a:pt x="1015686" y="81972"/>
                    <a:pt x="1092683" y="114852"/>
                    <a:pt x="1165449" y="155820"/>
                  </a:cubicBezTo>
                  <a:cubicBezTo>
                    <a:pt x="1201885" y="176014"/>
                    <a:pt x="1232345" y="204242"/>
                    <a:pt x="1264445" y="230409"/>
                  </a:cubicBezTo>
                  <a:cubicBezTo>
                    <a:pt x="1300564" y="256100"/>
                    <a:pt x="1329808" y="289298"/>
                    <a:pt x="1359792" y="321491"/>
                  </a:cubicBezTo>
                  <a:cubicBezTo>
                    <a:pt x="1370316" y="334812"/>
                    <a:pt x="1358417" y="352310"/>
                    <a:pt x="1344403" y="352310"/>
                  </a:cubicBezTo>
                  <a:cubicBezTo>
                    <a:pt x="1340596" y="352310"/>
                    <a:pt x="1336735" y="351041"/>
                    <a:pt x="1333086" y="3481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8" name="Google Shape;258;p1"/>
            <p:cNvSpPr/>
            <p:nvPr/>
          </p:nvSpPr>
          <p:spPr>
            <a:xfrm>
              <a:off x="16101977" y="1554863"/>
              <a:ext cx="185688" cy="344905"/>
            </a:xfrm>
            <a:custGeom>
              <a:avLst/>
              <a:gdLst/>
              <a:ahLst/>
              <a:cxnLst/>
              <a:rect l="l" t="t" r="r" b="b"/>
              <a:pathLst>
                <a:path w="185688" h="344905" extrusionOk="0">
                  <a:moveTo>
                    <a:pt x="19831" y="336659"/>
                  </a:moveTo>
                  <a:cubicBezTo>
                    <a:pt x="13591" y="332060"/>
                    <a:pt x="7404" y="326563"/>
                    <a:pt x="423" y="323285"/>
                  </a:cubicBezTo>
                  <a:cubicBezTo>
                    <a:pt x="317" y="323232"/>
                    <a:pt x="159" y="323180"/>
                    <a:pt x="0" y="323074"/>
                  </a:cubicBezTo>
                  <a:cubicBezTo>
                    <a:pt x="6081" y="308589"/>
                    <a:pt x="18720" y="292784"/>
                    <a:pt x="22211" y="281947"/>
                  </a:cubicBezTo>
                  <a:cubicBezTo>
                    <a:pt x="32364" y="261489"/>
                    <a:pt x="41566" y="240556"/>
                    <a:pt x="53305" y="220944"/>
                  </a:cubicBezTo>
                  <a:cubicBezTo>
                    <a:pt x="92915" y="162689"/>
                    <a:pt x="119197" y="97193"/>
                    <a:pt x="153518" y="35872"/>
                  </a:cubicBezTo>
                  <a:cubicBezTo>
                    <a:pt x="160921" y="23661"/>
                    <a:pt x="166950" y="8754"/>
                    <a:pt x="179007" y="508"/>
                  </a:cubicBezTo>
                  <a:cubicBezTo>
                    <a:pt x="200213" y="-6417"/>
                    <a:pt x="164253" y="59661"/>
                    <a:pt x="163248" y="68647"/>
                  </a:cubicBezTo>
                  <a:cubicBezTo>
                    <a:pt x="150292" y="99730"/>
                    <a:pt x="135855" y="130073"/>
                    <a:pt x="124274" y="161685"/>
                  </a:cubicBezTo>
                  <a:cubicBezTo>
                    <a:pt x="111265" y="193508"/>
                    <a:pt x="91698" y="222054"/>
                    <a:pt x="75886" y="252450"/>
                  </a:cubicBezTo>
                  <a:cubicBezTo>
                    <a:pt x="61714" y="283638"/>
                    <a:pt x="47489" y="314774"/>
                    <a:pt x="31148" y="344853"/>
                  </a:cubicBezTo>
                  <a:lnTo>
                    <a:pt x="31148" y="344906"/>
                  </a:lnTo>
                  <a:cubicBezTo>
                    <a:pt x="27340" y="342157"/>
                    <a:pt x="23533" y="339408"/>
                    <a:pt x="19831" y="33665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59" name="Google Shape;259;p1"/>
            <p:cNvSpPr/>
            <p:nvPr/>
          </p:nvSpPr>
          <p:spPr>
            <a:xfrm>
              <a:off x="14938970" y="1408497"/>
              <a:ext cx="142102" cy="362870"/>
            </a:xfrm>
            <a:custGeom>
              <a:avLst/>
              <a:gdLst/>
              <a:ahLst/>
              <a:cxnLst/>
              <a:rect l="l" t="t" r="r" b="b"/>
              <a:pathLst>
                <a:path w="142102" h="362870" extrusionOk="0">
                  <a:moveTo>
                    <a:pt x="105567" y="351398"/>
                  </a:moveTo>
                  <a:cubicBezTo>
                    <a:pt x="83727" y="293990"/>
                    <a:pt x="68497" y="233779"/>
                    <a:pt x="46921" y="176371"/>
                  </a:cubicBezTo>
                  <a:cubicBezTo>
                    <a:pt x="27460" y="123561"/>
                    <a:pt x="2975" y="69906"/>
                    <a:pt x="14" y="13079"/>
                  </a:cubicBezTo>
                  <a:cubicBezTo>
                    <a:pt x="-462" y="3194"/>
                    <a:pt x="11436" y="-5106"/>
                    <a:pt x="18681" y="3775"/>
                  </a:cubicBezTo>
                  <a:cubicBezTo>
                    <a:pt x="23071" y="9009"/>
                    <a:pt x="24551" y="15881"/>
                    <a:pt x="26719" y="22171"/>
                  </a:cubicBezTo>
                  <a:cubicBezTo>
                    <a:pt x="44329" y="83809"/>
                    <a:pt x="71352" y="139790"/>
                    <a:pt x="93616" y="199313"/>
                  </a:cubicBezTo>
                  <a:cubicBezTo>
                    <a:pt x="110168" y="244722"/>
                    <a:pt x="122807" y="291611"/>
                    <a:pt x="140575" y="336544"/>
                  </a:cubicBezTo>
                  <a:cubicBezTo>
                    <a:pt x="146445" y="351504"/>
                    <a:pt x="134335" y="362869"/>
                    <a:pt x="122278" y="362869"/>
                  </a:cubicBezTo>
                  <a:cubicBezTo>
                    <a:pt x="115774" y="362922"/>
                    <a:pt x="109163" y="359486"/>
                    <a:pt x="105567" y="35139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0" name="Google Shape;260;p1"/>
            <p:cNvSpPr/>
            <p:nvPr/>
          </p:nvSpPr>
          <p:spPr>
            <a:xfrm>
              <a:off x="15062108" y="1627686"/>
              <a:ext cx="1084240" cy="265474"/>
            </a:xfrm>
            <a:custGeom>
              <a:avLst/>
              <a:gdLst/>
              <a:ahLst/>
              <a:cxnLst/>
              <a:rect l="l" t="t" r="r" b="b"/>
              <a:pathLst>
                <a:path w="1084240" h="265474" extrusionOk="0">
                  <a:moveTo>
                    <a:pt x="1061127" y="264893"/>
                  </a:moveTo>
                  <a:cubicBezTo>
                    <a:pt x="1060704" y="264576"/>
                    <a:pt x="1060175" y="264206"/>
                    <a:pt x="1059752" y="263889"/>
                  </a:cubicBezTo>
                  <a:cubicBezTo>
                    <a:pt x="1053512" y="259290"/>
                    <a:pt x="1047325" y="253792"/>
                    <a:pt x="1040344" y="250515"/>
                  </a:cubicBezTo>
                  <a:cubicBezTo>
                    <a:pt x="1035743" y="248295"/>
                    <a:pt x="1030561" y="248030"/>
                    <a:pt x="1025801" y="249193"/>
                  </a:cubicBezTo>
                  <a:cubicBezTo>
                    <a:pt x="985611" y="224401"/>
                    <a:pt x="954516" y="182745"/>
                    <a:pt x="911681" y="161600"/>
                  </a:cubicBezTo>
                  <a:cubicBezTo>
                    <a:pt x="869957" y="138235"/>
                    <a:pt x="828074" y="114923"/>
                    <a:pt x="782965" y="98536"/>
                  </a:cubicBezTo>
                  <a:cubicBezTo>
                    <a:pt x="743832" y="87117"/>
                    <a:pt x="704117" y="73532"/>
                    <a:pt x="664826" y="63805"/>
                  </a:cubicBezTo>
                  <a:cubicBezTo>
                    <a:pt x="505861" y="34413"/>
                    <a:pt x="336161" y="15594"/>
                    <a:pt x="180157" y="68933"/>
                  </a:cubicBezTo>
                  <a:cubicBezTo>
                    <a:pt x="119025" y="88756"/>
                    <a:pt x="67253" y="130253"/>
                    <a:pt x="5064" y="146429"/>
                  </a:cubicBezTo>
                  <a:cubicBezTo>
                    <a:pt x="4323" y="151292"/>
                    <a:pt x="-1229" y="148913"/>
                    <a:pt x="516" y="144473"/>
                  </a:cubicBezTo>
                  <a:cubicBezTo>
                    <a:pt x="-3609" y="134429"/>
                    <a:pt x="18178" y="126341"/>
                    <a:pt x="24419" y="121214"/>
                  </a:cubicBezTo>
                  <a:cubicBezTo>
                    <a:pt x="64503" y="98271"/>
                    <a:pt x="100939" y="69355"/>
                    <a:pt x="143245" y="50431"/>
                  </a:cubicBezTo>
                  <a:cubicBezTo>
                    <a:pt x="196710" y="26854"/>
                    <a:pt x="254246" y="11260"/>
                    <a:pt x="311994" y="3066"/>
                  </a:cubicBezTo>
                  <a:cubicBezTo>
                    <a:pt x="542244" y="-11312"/>
                    <a:pt x="792854" y="22044"/>
                    <a:pt x="981221" y="163821"/>
                  </a:cubicBezTo>
                  <a:cubicBezTo>
                    <a:pt x="1010783" y="185071"/>
                    <a:pt x="1034580" y="218057"/>
                    <a:pt x="1070540" y="228101"/>
                  </a:cubicBezTo>
                  <a:cubicBezTo>
                    <a:pt x="1092222" y="234709"/>
                    <a:pt x="1086299" y="265475"/>
                    <a:pt x="1065833" y="265475"/>
                  </a:cubicBezTo>
                  <a:cubicBezTo>
                    <a:pt x="1064353" y="265422"/>
                    <a:pt x="1062766" y="265211"/>
                    <a:pt x="1061127" y="2648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1" name="Google Shape;261;p1"/>
            <p:cNvSpPr/>
            <p:nvPr/>
          </p:nvSpPr>
          <p:spPr>
            <a:xfrm>
              <a:off x="14423856" y="-101121"/>
              <a:ext cx="2480664" cy="884490"/>
            </a:xfrm>
            <a:custGeom>
              <a:avLst/>
              <a:gdLst/>
              <a:ahLst/>
              <a:cxnLst/>
              <a:rect l="l" t="t" r="r" b="b"/>
              <a:pathLst>
                <a:path w="2480664" h="884490" extrusionOk="0">
                  <a:moveTo>
                    <a:pt x="2218368" y="869636"/>
                  </a:moveTo>
                  <a:cubicBezTo>
                    <a:pt x="2189071" y="847487"/>
                    <a:pt x="2160514" y="824492"/>
                    <a:pt x="2136135" y="796845"/>
                  </a:cubicBezTo>
                  <a:cubicBezTo>
                    <a:pt x="2116252" y="774907"/>
                    <a:pt x="2092930" y="756828"/>
                    <a:pt x="2068657" y="739965"/>
                  </a:cubicBezTo>
                  <a:cubicBezTo>
                    <a:pt x="2027885" y="706767"/>
                    <a:pt x="1984733" y="676900"/>
                    <a:pt x="1939888" y="649570"/>
                  </a:cubicBezTo>
                  <a:cubicBezTo>
                    <a:pt x="1869290" y="605589"/>
                    <a:pt x="1798322" y="562347"/>
                    <a:pt x="1726666" y="520004"/>
                  </a:cubicBezTo>
                  <a:cubicBezTo>
                    <a:pt x="1619738" y="452023"/>
                    <a:pt x="1498796" y="404447"/>
                    <a:pt x="1372671" y="388588"/>
                  </a:cubicBezTo>
                  <a:cubicBezTo>
                    <a:pt x="1307678" y="377276"/>
                    <a:pt x="1242315" y="371144"/>
                    <a:pt x="1176318" y="376272"/>
                  </a:cubicBezTo>
                  <a:cubicBezTo>
                    <a:pt x="1089802" y="376166"/>
                    <a:pt x="1003921" y="385311"/>
                    <a:pt x="919838" y="406192"/>
                  </a:cubicBezTo>
                  <a:cubicBezTo>
                    <a:pt x="790540" y="431196"/>
                    <a:pt x="665103" y="474014"/>
                    <a:pt x="547281" y="532956"/>
                  </a:cubicBezTo>
                  <a:cubicBezTo>
                    <a:pt x="477053" y="564409"/>
                    <a:pt x="408094" y="598294"/>
                    <a:pt x="340510" y="635139"/>
                  </a:cubicBezTo>
                  <a:cubicBezTo>
                    <a:pt x="284243" y="666539"/>
                    <a:pt x="227553" y="700424"/>
                    <a:pt x="181598" y="745515"/>
                  </a:cubicBezTo>
                  <a:cubicBezTo>
                    <a:pt x="170705" y="731031"/>
                    <a:pt x="161133" y="715701"/>
                    <a:pt x="152566" y="699736"/>
                  </a:cubicBezTo>
                  <a:cubicBezTo>
                    <a:pt x="127658" y="648830"/>
                    <a:pt x="98732" y="600355"/>
                    <a:pt x="67319" y="553149"/>
                  </a:cubicBezTo>
                  <a:cubicBezTo>
                    <a:pt x="47118" y="519687"/>
                    <a:pt x="29667" y="484639"/>
                    <a:pt x="8038" y="451970"/>
                  </a:cubicBezTo>
                  <a:cubicBezTo>
                    <a:pt x="5817" y="448534"/>
                    <a:pt x="3437" y="444253"/>
                    <a:pt x="0" y="441557"/>
                  </a:cubicBezTo>
                  <a:cubicBezTo>
                    <a:pt x="63988" y="374157"/>
                    <a:pt x="133423" y="312255"/>
                    <a:pt x="211160" y="260291"/>
                  </a:cubicBezTo>
                  <a:cubicBezTo>
                    <a:pt x="276311" y="208751"/>
                    <a:pt x="350822" y="171588"/>
                    <a:pt x="426392" y="137756"/>
                  </a:cubicBezTo>
                  <a:cubicBezTo>
                    <a:pt x="542892" y="86639"/>
                    <a:pt x="669069" y="62639"/>
                    <a:pt x="791598" y="30182"/>
                  </a:cubicBezTo>
                  <a:cubicBezTo>
                    <a:pt x="851778" y="16702"/>
                    <a:pt x="913651" y="16226"/>
                    <a:pt x="974889" y="10940"/>
                  </a:cubicBezTo>
                  <a:cubicBezTo>
                    <a:pt x="1081500" y="-743"/>
                    <a:pt x="1189010" y="-3439"/>
                    <a:pt x="1296044" y="4649"/>
                  </a:cubicBezTo>
                  <a:cubicBezTo>
                    <a:pt x="1389117" y="8825"/>
                    <a:pt x="1482191" y="29864"/>
                    <a:pt x="1573783" y="46675"/>
                  </a:cubicBezTo>
                  <a:cubicBezTo>
                    <a:pt x="1608527" y="52331"/>
                    <a:pt x="1640626" y="57194"/>
                    <a:pt x="1675212" y="66128"/>
                  </a:cubicBezTo>
                  <a:cubicBezTo>
                    <a:pt x="1820057" y="109211"/>
                    <a:pt x="1966277" y="155941"/>
                    <a:pt x="2098536" y="230160"/>
                  </a:cubicBezTo>
                  <a:cubicBezTo>
                    <a:pt x="2160620" y="270282"/>
                    <a:pt x="2223762" y="308872"/>
                    <a:pt x="2281880" y="354809"/>
                  </a:cubicBezTo>
                  <a:cubicBezTo>
                    <a:pt x="2346185" y="404976"/>
                    <a:pt x="2413716" y="451072"/>
                    <a:pt x="2480665" y="497644"/>
                  </a:cubicBezTo>
                  <a:cubicBezTo>
                    <a:pt x="2446238" y="536762"/>
                    <a:pt x="2388861" y="632760"/>
                    <a:pt x="2380981" y="640795"/>
                  </a:cubicBezTo>
                  <a:cubicBezTo>
                    <a:pt x="2348141" y="686679"/>
                    <a:pt x="2324503" y="738273"/>
                    <a:pt x="2295206" y="786431"/>
                  </a:cubicBezTo>
                  <a:cubicBezTo>
                    <a:pt x="2279976" y="813708"/>
                    <a:pt x="2261837" y="839240"/>
                    <a:pt x="2245602" y="865936"/>
                  </a:cubicBezTo>
                  <a:cubicBezTo>
                    <a:pt x="2242746" y="871222"/>
                    <a:pt x="2238780" y="877777"/>
                    <a:pt x="2235766" y="884491"/>
                  </a:cubicBezTo>
                  <a:cubicBezTo>
                    <a:pt x="2230319" y="879363"/>
                    <a:pt x="2224291" y="874447"/>
                    <a:pt x="2218368" y="86963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2" name="Google Shape;262;p1"/>
            <p:cNvSpPr/>
            <p:nvPr/>
          </p:nvSpPr>
          <p:spPr>
            <a:xfrm>
              <a:off x="14707306" y="589275"/>
              <a:ext cx="1860300" cy="674189"/>
            </a:xfrm>
            <a:custGeom>
              <a:avLst/>
              <a:gdLst/>
              <a:ahLst/>
              <a:cxnLst/>
              <a:rect l="l" t="t" r="r" b="b"/>
              <a:pathLst>
                <a:path w="1860300" h="674189" extrusionOk="0">
                  <a:moveTo>
                    <a:pt x="1612969" y="610755"/>
                  </a:moveTo>
                  <a:cubicBezTo>
                    <a:pt x="1556014" y="557100"/>
                    <a:pt x="1489118" y="516501"/>
                    <a:pt x="1423068" y="475269"/>
                  </a:cubicBezTo>
                  <a:cubicBezTo>
                    <a:pt x="1383776" y="452961"/>
                    <a:pt x="1341893" y="436468"/>
                    <a:pt x="1300804" y="418124"/>
                  </a:cubicBezTo>
                  <a:cubicBezTo>
                    <a:pt x="1272617" y="402107"/>
                    <a:pt x="1243532" y="387834"/>
                    <a:pt x="1212701" y="377579"/>
                  </a:cubicBezTo>
                  <a:cubicBezTo>
                    <a:pt x="1181289" y="366266"/>
                    <a:pt x="1152204" y="348663"/>
                    <a:pt x="1119099" y="342478"/>
                  </a:cubicBezTo>
                  <a:cubicBezTo>
                    <a:pt x="975470" y="311660"/>
                    <a:pt x="827611" y="302514"/>
                    <a:pt x="681602" y="320805"/>
                  </a:cubicBezTo>
                  <a:cubicBezTo>
                    <a:pt x="566795" y="341633"/>
                    <a:pt x="455371" y="380328"/>
                    <a:pt x="354366" y="438794"/>
                  </a:cubicBezTo>
                  <a:cubicBezTo>
                    <a:pt x="295507" y="470511"/>
                    <a:pt x="235962" y="500960"/>
                    <a:pt x="180065" y="537752"/>
                  </a:cubicBezTo>
                  <a:cubicBezTo>
                    <a:pt x="172027" y="543831"/>
                    <a:pt x="145110" y="561329"/>
                    <a:pt x="127870" y="578879"/>
                  </a:cubicBezTo>
                  <a:cubicBezTo>
                    <a:pt x="120096" y="561381"/>
                    <a:pt x="113486" y="542615"/>
                    <a:pt x="106928" y="524748"/>
                  </a:cubicBezTo>
                  <a:cubicBezTo>
                    <a:pt x="87838" y="476485"/>
                    <a:pt x="79535" y="424679"/>
                    <a:pt x="59334" y="376733"/>
                  </a:cubicBezTo>
                  <a:cubicBezTo>
                    <a:pt x="39715" y="328206"/>
                    <a:pt x="17874" y="280577"/>
                    <a:pt x="0" y="231309"/>
                  </a:cubicBezTo>
                  <a:cubicBezTo>
                    <a:pt x="3808" y="229617"/>
                    <a:pt x="7509" y="227344"/>
                    <a:pt x="11581" y="225494"/>
                  </a:cubicBezTo>
                  <a:cubicBezTo>
                    <a:pt x="59757" y="201389"/>
                    <a:pt x="111000" y="177336"/>
                    <a:pt x="160551" y="154711"/>
                  </a:cubicBezTo>
                  <a:cubicBezTo>
                    <a:pt x="234481" y="121725"/>
                    <a:pt x="311584" y="96827"/>
                    <a:pt x="387258" y="68175"/>
                  </a:cubicBezTo>
                  <a:cubicBezTo>
                    <a:pt x="591755" y="-9691"/>
                    <a:pt x="815660" y="-13338"/>
                    <a:pt x="1030045" y="19753"/>
                  </a:cubicBezTo>
                  <a:cubicBezTo>
                    <a:pt x="1214023" y="29744"/>
                    <a:pt x="1396204" y="80651"/>
                    <a:pt x="1553370" y="177918"/>
                  </a:cubicBezTo>
                  <a:cubicBezTo>
                    <a:pt x="1644487" y="223432"/>
                    <a:pt x="1731479" y="274392"/>
                    <a:pt x="1810855" y="339148"/>
                  </a:cubicBezTo>
                  <a:cubicBezTo>
                    <a:pt x="1826561" y="351835"/>
                    <a:pt x="1841739" y="374143"/>
                    <a:pt x="1860300" y="385085"/>
                  </a:cubicBezTo>
                  <a:cubicBezTo>
                    <a:pt x="1843854" y="400151"/>
                    <a:pt x="1828095" y="433296"/>
                    <a:pt x="1820057" y="445349"/>
                  </a:cubicBezTo>
                  <a:cubicBezTo>
                    <a:pt x="1784943" y="499955"/>
                    <a:pt x="1745334" y="551761"/>
                    <a:pt x="1714186" y="608852"/>
                  </a:cubicBezTo>
                  <a:cubicBezTo>
                    <a:pt x="1700437" y="631054"/>
                    <a:pt x="1685788" y="652569"/>
                    <a:pt x="1671140" y="674190"/>
                  </a:cubicBezTo>
                  <a:cubicBezTo>
                    <a:pt x="1652948" y="651988"/>
                    <a:pt x="1634333" y="629944"/>
                    <a:pt x="1612969" y="61075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3" name="Google Shape;263;p1"/>
            <p:cNvSpPr/>
            <p:nvPr/>
          </p:nvSpPr>
          <p:spPr>
            <a:xfrm>
              <a:off x="14958920" y="1254217"/>
              <a:ext cx="1310956" cy="595808"/>
            </a:xfrm>
            <a:custGeom>
              <a:avLst/>
              <a:gdLst/>
              <a:ahLst/>
              <a:cxnLst/>
              <a:rect l="l" t="t" r="r" b="b"/>
              <a:pathLst>
                <a:path w="1310956" h="595808" extrusionOk="0">
                  <a:moveTo>
                    <a:pt x="1084408" y="537184"/>
                  </a:moveTo>
                  <a:cubicBezTo>
                    <a:pt x="895988" y="395407"/>
                    <a:pt x="645378" y="362104"/>
                    <a:pt x="415128" y="376430"/>
                  </a:cubicBezTo>
                  <a:cubicBezTo>
                    <a:pt x="357380" y="384624"/>
                    <a:pt x="299844" y="400165"/>
                    <a:pt x="246380" y="423795"/>
                  </a:cubicBezTo>
                  <a:cubicBezTo>
                    <a:pt x="204074" y="442719"/>
                    <a:pt x="167585" y="471582"/>
                    <a:pt x="127553" y="494577"/>
                  </a:cubicBezTo>
                  <a:cubicBezTo>
                    <a:pt x="126283" y="495635"/>
                    <a:pt x="124380" y="496798"/>
                    <a:pt x="122159" y="498066"/>
                  </a:cubicBezTo>
                  <a:cubicBezTo>
                    <a:pt x="122106" y="495846"/>
                    <a:pt x="121630" y="493414"/>
                    <a:pt x="120678" y="490930"/>
                  </a:cubicBezTo>
                  <a:cubicBezTo>
                    <a:pt x="102856" y="445944"/>
                    <a:pt x="90270" y="399108"/>
                    <a:pt x="73718" y="353699"/>
                  </a:cubicBezTo>
                  <a:cubicBezTo>
                    <a:pt x="51508" y="294176"/>
                    <a:pt x="24432" y="238195"/>
                    <a:pt x="6822" y="176557"/>
                  </a:cubicBezTo>
                  <a:cubicBezTo>
                    <a:pt x="4865" y="170848"/>
                    <a:pt x="3437" y="164769"/>
                    <a:pt x="0" y="159800"/>
                  </a:cubicBezTo>
                  <a:cubicBezTo>
                    <a:pt x="110736" y="88383"/>
                    <a:pt x="237813" y="44401"/>
                    <a:pt x="367480" y="22463"/>
                  </a:cubicBezTo>
                  <a:cubicBezTo>
                    <a:pt x="434165" y="8561"/>
                    <a:pt x="501432" y="-955"/>
                    <a:pt x="569756" y="1054"/>
                  </a:cubicBezTo>
                  <a:cubicBezTo>
                    <a:pt x="617350" y="-1378"/>
                    <a:pt x="664680" y="103"/>
                    <a:pt x="711640" y="8613"/>
                  </a:cubicBezTo>
                  <a:cubicBezTo>
                    <a:pt x="804131" y="21036"/>
                    <a:pt x="896147" y="42604"/>
                    <a:pt x="980494" y="83625"/>
                  </a:cubicBezTo>
                  <a:cubicBezTo>
                    <a:pt x="1039300" y="107096"/>
                    <a:pt x="1096994" y="134532"/>
                    <a:pt x="1150036" y="169474"/>
                  </a:cubicBezTo>
                  <a:cubicBezTo>
                    <a:pt x="1183404" y="193473"/>
                    <a:pt x="1213283" y="221966"/>
                    <a:pt x="1246017" y="246706"/>
                  </a:cubicBezTo>
                  <a:cubicBezTo>
                    <a:pt x="1268175" y="266635"/>
                    <a:pt x="1286737" y="290053"/>
                    <a:pt x="1308313" y="310563"/>
                  </a:cubicBezTo>
                  <a:cubicBezTo>
                    <a:pt x="1309212" y="311251"/>
                    <a:pt x="1310058" y="311885"/>
                    <a:pt x="1310957" y="312361"/>
                  </a:cubicBezTo>
                  <a:cubicBezTo>
                    <a:pt x="1305404" y="319920"/>
                    <a:pt x="1301227" y="328801"/>
                    <a:pt x="1296520" y="336624"/>
                  </a:cubicBezTo>
                  <a:cubicBezTo>
                    <a:pt x="1262199" y="397945"/>
                    <a:pt x="1235917" y="463441"/>
                    <a:pt x="1196308" y="521696"/>
                  </a:cubicBezTo>
                  <a:cubicBezTo>
                    <a:pt x="1184621" y="541308"/>
                    <a:pt x="1175366" y="562241"/>
                    <a:pt x="1165213" y="582699"/>
                  </a:cubicBezTo>
                  <a:cubicBezTo>
                    <a:pt x="1163997" y="586558"/>
                    <a:pt x="1161617" y="590998"/>
                    <a:pt x="1158761" y="595809"/>
                  </a:cubicBezTo>
                  <a:cubicBezTo>
                    <a:pt x="1130734" y="582065"/>
                    <a:pt x="1109686" y="555369"/>
                    <a:pt x="1084408" y="53718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4" name="Google Shape;264;p1"/>
            <p:cNvSpPr/>
            <p:nvPr/>
          </p:nvSpPr>
          <p:spPr>
            <a:xfrm>
              <a:off x="15300828" y="1969908"/>
              <a:ext cx="578312" cy="534183"/>
            </a:xfrm>
            <a:custGeom>
              <a:avLst/>
              <a:gdLst/>
              <a:ahLst/>
              <a:cxnLst/>
              <a:rect l="l" t="t" r="r" b="b"/>
              <a:pathLst>
                <a:path w="578312" h="534183" extrusionOk="0">
                  <a:moveTo>
                    <a:pt x="346094" y="533760"/>
                  </a:moveTo>
                  <a:cubicBezTo>
                    <a:pt x="244718" y="532545"/>
                    <a:pt x="134934" y="511188"/>
                    <a:pt x="63014" y="434115"/>
                  </a:cubicBezTo>
                  <a:cubicBezTo>
                    <a:pt x="28006" y="400706"/>
                    <a:pt x="11136" y="354081"/>
                    <a:pt x="1089" y="307721"/>
                  </a:cubicBezTo>
                  <a:cubicBezTo>
                    <a:pt x="-2613" y="260832"/>
                    <a:pt x="2940" y="211353"/>
                    <a:pt x="20602" y="167530"/>
                  </a:cubicBezTo>
                  <a:cubicBezTo>
                    <a:pt x="61428" y="57047"/>
                    <a:pt x="185649" y="12907"/>
                    <a:pt x="293899" y="749"/>
                  </a:cubicBezTo>
                  <a:cubicBezTo>
                    <a:pt x="355824" y="-3639"/>
                    <a:pt x="420605" y="11427"/>
                    <a:pt x="474651" y="41347"/>
                  </a:cubicBezTo>
                  <a:cubicBezTo>
                    <a:pt x="492737" y="54880"/>
                    <a:pt x="510612" y="69259"/>
                    <a:pt x="524096" y="87496"/>
                  </a:cubicBezTo>
                  <a:cubicBezTo>
                    <a:pt x="531923" y="97011"/>
                    <a:pt x="537106" y="108218"/>
                    <a:pt x="542394" y="119319"/>
                  </a:cubicBezTo>
                  <a:cubicBezTo>
                    <a:pt x="549692" y="133698"/>
                    <a:pt x="559739" y="146861"/>
                    <a:pt x="565133" y="162138"/>
                  </a:cubicBezTo>
                  <a:cubicBezTo>
                    <a:pt x="589830" y="240744"/>
                    <a:pt x="578090" y="328443"/>
                    <a:pt x="544298" y="402609"/>
                  </a:cubicBezTo>
                  <a:cubicBezTo>
                    <a:pt x="513361" y="480845"/>
                    <a:pt x="443504" y="534130"/>
                    <a:pt x="359473" y="534183"/>
                  </a:cubicBezTo>
                  <a:cubicBezTo>
                    <a:pt x="355031" y="534183"/>
                    <a:pt x="350589" y="534025"/>
                    <a:pt x="346094" y="533760"/>
                  </a:cubicBezTo>
                  <a:close/>
                  <a:moveTo>
                    <a:pt x="254131" y="37435"/>
                  </a:moveTo>
                  <a:cubicBezTo>
                    <a:pt x="182899" y="51602"/>
                    <a:pt x="110714" y="80835"/>
                    <a:pt x="67403" y="141839"/>
                  </a:cubicBezTo>
                  <a:cubicBezTo>
                    <a:pt x="38318" y="187829"/>
                    <a:pt x="29804" y="242436"/>
                    <a:pt x="30438" y="295932"/>
                  </a:cubicBezTo>
                  <a:cubicBezTo>
                    <a:pt x="35833" y="327439"/>
                    <a:pt x="46145" y="359315"/>
                    <a:pt x="63014" y="386591"/>
                  </a:cubicBezTo>
                  <a:cubicBezTo>
                    <a:pt x="131920" y="484123"/>
                    <a:pt x="259949" y="506272"/>
                    <a:pt x="372007" y="502783"/>
                  </a:cubicBezTo>
                  <a:cubicBezTo>
                    <a:pt x="417697" y="499611"/>
                    <a:pt x="461854" y="475717"/>
                    <a:pt x="489141" y="438925"/>
                  </a:cubicBezTo>
                  <a:cubicBezTo>
                    <a:pt x="519602" y="392248"/>
                    <a:pt x="540490" y="338328"/>
                    <a:pt x="546043" y="282664"/>
                  </a:cubicBezTo>
                  <a:cubicBezTo>
                    <a:pt x="547100" y="246770"/>
                    <a:pt x="548846" y="209661"/>
                    <a:pt x="537158" y="175195"/>
                  </a:cubicBezTo>
                  <a:cubicBezTo>
                    <a:pt x="529861" y="156059"/>
                    <a:pt x="517010" y="139724"/>
                    <a:pt x="509078" y="120852"/>
                  </a:cubicBezTo>
                  <a:cubicBezTo>
                    <a:pt x="498925" y="100976"/>
                    <a:pt x="482055" y="85752"/>
                    <a:pt x="464657" y="72325"/>
                  </a:cubicBezTo>
                  <a:cubicBezTo>
                    <a:pt x="451806" y="60378"/>
                    <a:pt x="435148" y="55567"/>
                    <a:pt x="418596" y="51444"/>
                  </a:cubicBezTo>
                  <a:cubicBezTo>
                    <a:pt x="412144" y="50387"/>
                    <a:pt x="405217" y="47955"/>
                    <a:pt x="402784" y="41294"/>
                  </a:cubicBezTo>
                  <a:cubicBezTo>
                    <a:pt x="375285" y="33841"/>
                    <a:pt x="346782" y="29612"/>
                    <a:pt x="318437" y="29612"/>
                  </a:cubicBezTo>
                  <a:cubicBezTo>
                    <a:pt x="296755" y="29665"/>
                    <a:pt x="275179" y="32096"/>
                    <a:pt x="254131" y="3743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5" name="Google Shape;265;p1"/>
            <p:cNvSpPr/>
            <p:nvPr/>
          </p:nvSpPr>
          <p:spPr>
            <a:xfrm>
              <a:off x="15331234" y="1999524"/>
              <a:ext cx="516454" cy="473484"/>
            </a:xfrm>
            <a:custGeom>
              <a:avLst/>
              <a:gdLst/>
              <a:ahLst/>
              <a:cxnLst/>
              <a:rect l="l" t="t" r="r" b="b"/>
              <a:pathLst>
                <a:path w="516454" h="473484" extrusionOk="0">
                  <a:moveTo>
                    <a:pt x="32608" y="356976"/>
                  </a:moveTo>
                  <a:cubicBezTo>
                    <a:pt x="15686" y="329699"/>
                    <a:pt x="5427" y="297823"/>
                    <a:pt x="33" y="266317"/>
                  </a:cubicBezTo>
                  <a:cubicBezTo>
                    <a:pt x="-602" y="212820"/>
                    <a:pt x="7859" y="158213"/>
                    <a:pt x="36998" y="112223"/>
                  </a:cubicBezTo>
                  <a:cubicBezTo>
                    <a:pt x="80361" y="51220"/>
                    <a:pt x="152546" y="21934"/>
                    <a:pt x="223726" y="7820"/>
                  </a:cubicBezTo>
                  <a:cubicBezTo>
                    <a:pt x="272325" y="-4550"/>
                    <a:pt x="323885" y="-1484"/>
                    <a:pt x="372378" y="11679"/>
                  </a:cubicBezTo>
                  <a:cubicBezTo>
                    <a:pt x="374811" y="18339"/>
                    <a:pt x="381739" y="20771"/>
                    <a:pt x="388190" y="21828"/>
                  </a:cubicBezTo>
                  <a:cubicBezTo>
                    <a:pt x="404795" y="25951"/>
                    <a:pt x="421400" y="30762"/>
                    <a:pt x="434251" y="42709"/>
                  </a:cubicBezTo>
                  <a:cubicBezTo>
                    <a:pt x="451649" y="56189"/>
                    <a:pt x="468572" y="71413"/>
                    <a:pt x="478672" y="91237"/>
                  </a:cubicBezTo>
                  <a:cubicBezTo>
                    <a:pt x="486657" y="110056"/>
                    <a:pt x="499508" y="126443"/>
                    <a:pt x="506806" y="145526"/>
                  </a:cubicBezTo>
                  <a:cubicBezTo>
                    <a:pt x="518493" y="180045"/>
                    <a:pt x="516748" y="217102"/>
                    <a:pt x="515690" y="253048"/>
                  </a:cubicBezTo>
                  <a:cubicBezTo>
                    <a:pt x="510137" y="308712"/>
                    <a:pt x="489249" y="362632"/>
                    <a:pt x="458735" y="409310"/>
                  </a:cubicBezTo>
                  <a:cubicBezTo>
                    <a:pt x="431395" y="446102"/>
                    <a:pt x="387291" y="469995"/>
                    <a:pt x="341601" y="473167"/>
                  </a:cubicBezTo>
                  <a:cubicBezTo>
                    <a:pt x="334514" y="473379"/>
                    <a:pt x="327322" y="473484"/>
                    <a:pt x="320130" y="473484"/>
                  </a:cubicBezTo>
                  <a:cubicBezTo>
                    <a:pt x="213572" y="473537"/>
                    <a:pt x="97125" y="448322"/>
                    <a:pt x="32608" y="35697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66" name="Google Shape;266;p1"/>
          <p:cNvSpPr/>
          <p:nvPr/>
        </p:nvSpPr>
        <p:spPr>
          <a:xfrm>
            <a:off x="514334" y="-58114"/>
            <a:ext cx="1224208" cy="1342624"/>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1028145" y="999300"/>
                </a:moveTo>
                <a:cubicBezTo>
                  <a:pt x="1030778" y="997635"/>
                  <a:pt x="1033036" y="995218"/>
                  <a:pt x="1034541" y="992318"/>
                </a:cubicBezTo>
                <a:cubicBezTo>
                  <a:pt x="1073294" y="987807"/>
                  <a:pt x="1113122" y="990600"/>
                  <a:pt x="1152144" y="992748"/>
                </a:cubicBezTo>
                <a:cubicBezTo>
                  <a:pt x="1194283" y="994359"/>
                  <a:pt x="1236476" y="993607"/>
                  <a:pt x="1278669" y="995702"/>
                </a:cubicBezTo>
                <a:cubicBezTo>
                  <a:pt x="1339728" y="997152"/>
                  <a:pt x="1400626" y="1002254"/>
                  <a:pt x="1461685" y="1003274"/>
                </a:cubicBezTo>
                <a:cubicBezTo>
                  <a:pt x="1518713" y="1009504"/>
                  <a:pt x="1576439" y="1008699"/>
                  <a:pt x="1633252" y="1016916"/>
                </a:cubicBezTo>
                <a:cubicBezTo>
                  <a:pt x="1634004" y="1111654"/>
                  <a:pt x="1637874" y="1206553"/>
                  <a:pt x="1633736" y="1301344"/>
                </a:cubicBezTo>
                <a:cubicBezTo>
                  <a:pt x="1632177" y="1384052"/>
                  <a:pt x="1617020" y="1466169"/>
                  <a:pt x="1614440" y="1548769"/>
                </a:cubicBezTo>
                <a:cubicBezTo>
                  <a:pt x="1610785" y="1581476"/>
                  <a:pt x="1613472" y="1615580"/>
                  <a:pt x="1605518" y="1648555"/>
                </a:cubicBezTo>
                <a:cubicBezTo>
                  <a:pt x="1583373" y="1647051"/>
                  <a:pt x="1561175" y="1647642"/>
                  <a:pt x="1539030" y="1646192"/>
                </a:cubicBezTo>
                <a:cubicBezTo>
                  <a:pt x="1513338" y="1644366"/>
                  <a:pt x="1488129" y="1638458"/>
                  <a:pt x="1462545" y="1635773"/>
                </a:cubicBezTo>
                <a:cubicBezTo>
                  <a:pt x="1402023" y="1631154"/>
                  <a:pt x="1341932" y="1626858"/>
                  <a:pt x="1281088" y="1623743"/>
                </a:cubicBezTo>
                <a:cubicBezTo>
                  <a:pt x="1225619" y="1618695"/>
                  <a:pt x="1170096" y="1615848"/>
                  <a:pt x="1114466" y="1612787"/>
                </a:cubicBezTo>
                <a:cubicBezTo>
                  <a:pt x="1072004" y="1608276"/>
                  <a:pt x="1029542" y="1605000"/>
                  <a:pt x="987027" y="1609350"/>
                </a:cubicBezTo>
                <a:cubicBezTo>
                  <a:pt x="990198" y="1597964"/>
                  <a:pt x="989069" y="1582335"/>
                  <a:pt x="991058" y="1573152"/>
                </a:cubicBezTo>
                <a:cubicBezTo>
                  <a:pt x="995573" y="1532013"/>
                  <a:pt x="994498" y="1491572"/>
                  <a:pt x="998529" y="1450218"/>
                </a:cubicBezTo>
                <a:cubicBezTo>
                  <a:pt x="1005731" y="1349841"/>
                  <a:pt x="1012450" y="1249357"/>
                  <a:pt x="1019115" y="1148442"/>
                </a:cubicBezTo>
                <a:cubicBezTo>
                  <a:pt x="1022340" y="1098710"/>
                  <a:pt x="1022716" y="1048710"/>
                  <a:pt x="1028145" y="9993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267" name="Google Shape;267;p1"/>
          <p:cNvGrpSpPr/>
          <p:nvPr/>
        </p:nvGrpSpPr>
        <p:grpSpPr>
          <a:xfrm>
            <a:off x="514334" y="-58114"/>
            <a:ext cx="1224208" cy="1342624"/>
            <a:chOff x="1028668" y="-116228"/>
            <a:chExt cx="2448415" cy="2685248"/>
          </a:xfrm>
        </p:grpSpPr>
        <p:sp>
          <p:nvSpPr>
            <p:cNvPr id="268" name="Google Shape;268;p1"/>
            <p:cNvSpPr/>
            <p:nvPr/>
          </p:nvSpPr>
          <p:spPr>
            <a:xfrm>
              <a:off x="1028668" y="-116228"/>
              <a:ext cx="2448415" cy="2685248"/>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2174613" y="963209"/>
                  </a:moveTo>
                  <a:cubicBezTo>
                    <a:pt x="2105492" y="967936"/>
                    <a:pt x="2035564" y="986303"/>
                    <a:pt x="1966873" y="997044"/>
                  </a:cubicBezTo>
                  <a:cubicBezTo>
                    <a:pt x="1927045" y="1002361"/>
                    <a:pt x="1886948" y="1009289"/>
                    <a:pt x="1849807" y="1025348"/>
                  </a:cubicBezTo>
                  <a:cubicBezTo>
                    <a:pt x="1841637" y="1028785"/>
                    <a:pt x="1832607" y="1032705"/>
                    <a:pt x="1827018" y="1039902"/>
                  </a:cubicBezTo>
                  <a:cubicBezTo>
                    <a:pt x="1820084" y="1053006"/>
                    <a:pt x="1823040" y="1069226"/>
                    <a:pt x="1820084" y="1083565"/>
                  </a:cubicBezTo>
                  <a:cubicBezTo>
                    <a:pt x="1814010" y="1157411"/>
                    <a:pt x="1806539" y="1232063"/>
                    <a:pt x="1798530" y="1306124"/>
                  </a:cubicBezTo>
                  <a:cubicBezTo>
                    <a:pt x="1789447" y="1373794"/>
                    <a:pt x="1780955" y="1441732"/>
                    <a:pt x="1780739" y="1510154"/>
                  </a:cubicBezTo>
                  <a:cubicBezTo>
                    <a:pt x="1779557" y="1536255"/>
                    <a:pt x="1777676" y="1562303"/>
                    <a:pt x="1777138" y="1588458"/>
                  </a:cubicBezTo>
                  <a:cubicBezTo>
                    <a:pt x="1776977" y="1606503"/>
                    <a:pt x="1774773" y="1625354"/>
                    <a:pt x="1782352" y="1642272"/>
                  </a:cubicBezTo>
                  <a:cubicBezTo>
                    <a:pt x="1788103" y="1654033"/>
                    <a:pt x="1801487" y="1659135"/>
                    <a:pt x="1814064" y="1658491"/>
                  </a:cubicBezTo>
                  <a:cubicBezTo>
                    <a:pt x="1831156" y="1660961"/>
                    <a:pt x="1848141" y="1660693"/>
                    <a:pt x="1865233" y="1658545"/>
                  </a:cubicBezTo>
                  <a:cubicBezTo>
                    <a:pt x="1914360" y="1657954"/>
                    <a:pt x="1963272" y="1654678"/>
                    <a:pt x="2012183" y="1649468"/>
                  </a:cubicBezTo>
                  <a:cubicBezTo>
                    <a:pt x="2135215" y="1643722"/>
                    <a:pt x="2258569" y="1647589"/>
                    <a:pt x="2381601" y="1648824"/>
                  </a:cubicBezTo>
                  <a:cubicBezTo>
                    <a:pt x="2379881" y="1692594"/>
                    <a:pt x="2378215" y="1736365"/>
                    <a:pt x="2378913" y="1780136"/>
                  </a:cubicBezTo>
                  <a:cubicBezTo>
                    <a:pt x="2378376" y="1798825"/>
                    <a:pt x="2380150" y="1817999"/>
                    <a:pt x="2376280" y="1836366"/>
                  </a:cubicBezTo>
                  <a:cubicBezTo>
                    <a:pt x="2375796" y="1837387"/>
                    <a:pt x="2374667" y="1840126"/>
                    <a:pt x="2373861" y="1840931"/>
                  </a:cubicBezTo>
                  <a:cubicBezTo>
                    <a:pt x="2222289" y="1840502"/>
                    <a:pt x="2071092" y="1853606"/>
                    <a:pt x="1919520" y="1852854"/>
                  </a:cubicBezTo>
                  <a:cubicBezTo>
                    <a:pt x="1892000" y="1853498"/>
                    <a:pt x="1864319" y="1854573"/>
                    <a:pt x="1837230" y="1859406"/>
                  </a:cubicBezTo>
                  <a:cubicBezTo>
                    <a:pt x="1818686" y="1862145"/>
                    <a:pt x="1809549" y="1873209"/>
                    <a:pt x="1811645" y="1891737"/>
                  </a:cubicBezTo>
                  <a:cubicBezTo>
                    <a:pt x="1811645" y="1924230"/>
                    <a:pt x="1811645" y="1956722"/>
                    <a:pt x="1811592" y="1989214"/>
                  </a:cubicBezTo>
                  <a:cubicBezTo>
                    <a:pt x="1810678" y="2051138"/>
                    <a:pt x="1812613" y="2113061"/>
                    <a:pt x="1809657" y="2174931"/>
                  </a:cubicBezTo>
                  <a:cubicBezTo>
                    <a:pt x="1805464" y="2251945"/>
                    <a:pt x="1795951" y="2328584"/>
                    <a:pt x="1789931" y="2405492"/>
                  </a:cubicBezTo>
                  <a:cubicBezTo>
                    <a:pt x="1785953" y="2456942"/>
                    <a:pt x="1780632" y="2508232"/>
                    <a:pt x="1777138" y="2559736"/>
                  </a:cubicBezTo>
                  <a:cubicBezTo>
                    <a:pt x="1772946" y="2587610"/>
                    <a:pt x="1777515" y="2618813"/>
                    <a:pt x="1764722" y="2644431"/>
                  </a:cubicBezTo>
                  <a:cubicBezTo>
                    <a:pt x="1714628" y="2641746"/>
                    <a:pt x="1664642" y="2651252"/>
                    <a:pt x="1614709" y="2646687"/>
                  </a:cubicBezTo>
                  <a:cubicBezTo>
                    <a:pt x="1616267" y="2553077"/>
                    <a:pt x="1619600" y="2462098"/>
                    <a:pt x="1626211" y="2368219"/>
                  </a:cubicBezTo>
                  <a:cubicBezTo>
                    <a:pt x="1636208" y="2259840"/>
                    <a:pt x="1642121" y="2150494"/>
                    <a:pt x="1641691" y="2041524"/>
                  </a:cubicBezTo>
                  <a:cubicBezTo>
                    <a:pt x="1643787" y="1994370"/>
                    <a:pt x="1647119" y="1946142"/>
                    <a:pt x="1644862" y="1898397"/>
                  </a:cubicBezTo>
                  <a:cubicBezTo>
                    <a:pt x="1644432" y="1876753"/>
                    <a:pt x="1642497" y="1851082"/>
                    <a:pt x="1614278" y="1854519"/>
                  </a:cubicBezTo>
                  <a:cubicBezTo>
                    <a:pt x="1585093" y="1852961"/>
                    <a:pt x="1555907" y="1853552"/>
                    <a:pt x="1526721" y="1851726"/>
                  </a:cubicBezTo>
                  <a:cubicBezTo>
                    <a:pt x="1491892" y="1847215"/>
                    <a:pt x="1452763" y="1842865"/>
                    <a:pt x="1416643" y="1842757"/>
                  </a:cubicBezTo>
                  <a:cubicBezTo>
                    <a:pt x="1376654" y="1840394"/>
                    <a:pt x="1336611" y="1841307"/>
                    <a:pt x="1296675" y="1838890"/>
                  </a:cubicBezTo>
                  <a:cubicBezTo>
                    <a:pt x="1245828" y="1833144"/>
                    <a:pt x="1194767" y="1835238"/>
                    <a:pt x="1143705" y="1835399"/>
                  </a:cubicBezTo>
                  <a:cubicBezTo>
                    <a:pt x="1080604" y="1834862"/>
                    <a:pt x="1017556" y="1828955"/>
                    <a:pt x="954455" y="1833359"/>
                  </a:cubicBezTo>
                  <a:cubicBezTo>
                    <a:pt x="931665" y="1835937"/>
                    <a:pt x="906349" y="1832446"/>
                    <a:pt x="885602" y="1843509"/>
                  </a:cubicBezTo>
                  <a:cubicBezTo>
                    <a:pt x="878561" y="1847537"/>
                    <a:pt x="875175" y="1855271"/>
                    <a:pt x="874368" y="1863112"/>
                  </a:cubicBezTo>
                  <a:cubicBezTo>
                    <a:pt x="872218" y="1882607"/>
                    <a:pt x="870713" y="1902264"/>
                    <a:pt x="867703" y="1921652"/>
                  </a:cubicBezTo>
                  <a:cubicBezTo>
                    <a:pt x="857061" y="2004950"/>
                    <a:pt x="849321" y="2088678"/>
                    <a:pt x="834755" y="2171440"/>
                  </a:cubicBezTo>
                  <a:cubicBezTo>
                    <a:pt x="819544" y="2273482"/>
                    <a:pt x="803366" y="2375255"/>
                    <a:pt x="786381" y="2476975"/>
                  </a:cubicBezTo>
                  <a:cubicBezTo>
                    <a:pt x="781490" y="2515804"/>
                    <a:pt x="776868" y="2554795"/>
                    <a:pt x="772729" y="2593732"/>
                  </a:cubicBezTo>
                  <a:cubicBezTo>
                    <a:pt x="769826" y="2614785"/>
                    <a:pt x="770203" y="2638040"/>
                    <a:pt x="758700" y="2656622"/>
                  </a:cubicBezTo>
                  <a:cubicBezTo>
                    <a:pt x="750692" y="2655709"/>
                    <a:pt x="742629" y="2654850"/>
                    <a:pt x="734567" y="2654474"/>
                  </a:cubicBezTo>
                  <a:cubicBezTo>
                    <a:pt x="704306" y="2651950"/>
                    <a:pt x="672487" y="2658448"/>
                    <a:pt x="643140" y="2650016"/>
                  </a:cubicBezTo>
                  <a:cubicBezTo>
                    <a:pt x="653245" y="2556890"/>
                    <a:pt x="658727" y="2463333"/>
                    <a:pt x="668026" y="2370153"/>
                  </a:cubicBezTo>
                  <a:cubicBezTo>
                    <a:pt x="675819" y="2291742"/>
                    <a:pt x="686193" y="2213599"/>
                    <a:pt x="691998" y="2135027"/>
                  </a:cubicBezTo>
                  <a:cubicBezTo>
                    <a:pt x="695491" y="2088732"/>
                    <a:pt x="696996" y="2045337"/>
                    <a:pt x="702318" y="1998398"/>
                  </a:cubicBezTo>
                  <a:cubicBezTo>
                    <a:pt x="705865" y="1965583"/>
                    <a:pt x="712584" y="1933252"/>
                    <a:pt x="716454" y="1900491"/>
                  </a:cubicBezTo>
                  <a:cubicBezTo>
                    <a:pt x="718442" y="1879922"/>
                    <a:pt x="722796" y="1849470"/>
                    <a:pt x="698985" y="1840179"/>
                  </a:cubicBezTo>
                  <a:cubicBezTo>
                    <a:pt x="657383" y="1836957"/>
                    <a:pt x="614868" y="1840340"/>
                    <a:pt x="573105" y="1842596"/>
                  </a:cubicBezTo>
                  <a:cubicBezTo>
                    <a:pt x="481247" y="1848504"/>
                    <a:pt x="388799" y="1849256"/>
                    <a:pt x="297264" y="1860964"/>
                  </a:cubicBezTo>
                  <a:cubicBezTo>
                    <a:pt x="243569" y="1869557"/>
                    <a:pt x="189444" y="1870147"/>
                    <a:pt x="135264" y="1868053"/>
                  </a:cubicBezTo>
                  <a:cubicBezTo>
                    <a:pt x="99951" y="1867033"/>
                    <a:pt x="64101" y="1870899"/>
                    <a:pt x="29164" y="1865367"/>
                  </a:cubicBezTo>
                  <a:cubicBezTo>
                    <a:pt x="29809" y="1840340"/>
                    <a:pt x="30776" y="1815260"/>
                    <a:pt x="31206" y="1790232"/>
                  </a:cubicBezTo>
                  <a:cubicBezTo>
                    <a:pt x="33517" y="1755646"/>
                    <a:pt x="28304" y="1718803"/>
                    <a:pt x="39054" y="1685559"/>
                  </a:cubicBezTo>
                  <a:lnTo>
                    <a:pt x="39054" y="1685559"/>
                  </a:lnTo>
                  <a:cubicBezTo>
                    <a:pt x="128492" y="1684861"/>
                    <a:pt x="216694" y="1669716"/>
                    <a:pt x="306025" y="1666010"/>
                  </a:cubicBezTo>
                  <a:cubicBezTo>
                    <a:pt x="388745" y="1660263"/>
                    <a:pt x="471841" y="1660478"/>
                    <a:pt x="553540" y="1644366"/>
                  </a:cubicBezTo>
                  <a:cubicBezTo>
                    <a:pt x="594228" y="1639157"/>
                    <a:pt x="635292" y="1637492"/>
                    <a:pt x="676142" y="1634055"/>
                  </a:cubicBezTo>
                  <a:cubicBezTo>
                    <a:pt x="695223" y="1632068"/>
                    <a:pt x="715056" y="1632443"/>
                    <a:pt x="732901" y="1624602"/>
                  </a:cubicBezTo>
                  <a:cubicBezTo>
                    <a:pt x="739727" y="1621863"/>
                    <a:pt x="745478" y="1615741"/>
                    <a:pt x="746338" y="1608222"/>
                  </a:cubicBezTo>
                  <a:cubicBezTo>
                    <a:pt x="748542" y="1590069"/>
                    <a:pt x="751767" y="1572131"/>
                    <a:pt x="755529" y="1554247"/>
                  </a:cubicBezTo>
                  <a:cubicBezTo>
                    <a:pt x="759507" y="1525783"/>
                    <a:pt x="763377" y="1498930"/>
                    <a:pt x="769934" y="1470519"/>
                  </a:cubicBezTo>
                  <a:cubicBezTo>
                    <a:pt x="774073" y="1445975"/>
                    <a:pt x="774556" y="1420894"/>
                    <a:pt x="777029" y="1396189"/>
                  </a:cubicBezTo>
                  <a:cubicBezTo>
                    <a:pt x="783371" y="1315684"/>
                    <a:pt x="793530" y="1235447"/>
                    <a:pt x="799872" y="1154941"/>
                  </a:cubicBezTo>
                  <a:cubicBezTo>
                    <a:pt x="803635" y="1114285"/>
                    <a:pt x="805408" y="1073415"/>
                    <a:pt x="810891" y="1032974"/>
                  </a:cubicBezTo>
                  <a:cubicBezTo>
                    <a:pt x="812933" y="1006604"/>
                    <a:pt x="826854" y="975186"/>
                    <a:pt x="810031" y="951501"/>
                  </a:cubicBezTo>
                  <a:cubicBezTo>
                    <a:pt x="803151" y="944090"/>
                    <a:pt x="792347" y="945325"/>
                    <a:pt x="783156" y="945647"/>
                  </a:cubicBezTo>
                  <a:cubicBezTo>
                    <a:pt x="762893" y="946399"/>
                    <a:pt x="742683" y="948440"/>
                    <a:pt x="722527" y="950212"/>
                  </a:cubicBezTo>
                  <a:cubicBezTo>
                    <a:pt x="632497" y="953811"/>
                    <a:pt x="542736" y="961169"/>
                    <a:pt x="453244" y="971319"/>
                  </a:cubicBezTo>
                  <a:cubicBezTo>
                    <a:pt x="364773" y="975454"/>
                    <a:pt x="276195" y="971426"/>
                    <a:pt x="187616" y="972984"/>
                  </a:cubicBezTo>
                  <a:cubicBezTo>
                    <a:pt x="153002" y="971641"/>
                    <a:pt x="118925" y="978032"/>
                    <a:pt x="84418" y="976260"/>
                  </a:cubicBezTo>
                  <a:cubicBezTo>
                    <a:pt x="85600" y="922446"/>
                    <a:pt x="81300" y="867934"/>
                    <a:pt x="90061" y="814658"/>
                  </a:cubicBezTo>
                  <a:cubicBezTo>
                    <a:pt x="158108" y="814819"/>
                    <a:pt x="225724" y="806763"/>
                    <a:pt x="293448" y="800641"/>
                  </a:cubicBezTo>
                  <a:cubicBezTo>
                    <a:pt x="362354" y="793766"/>
                    <a:pt x="431637" y="791242"/>
                    <a:pt x="500167" y="781360"/>
                  </a:cubicBezTo>
                  <a:cubicBezTo>
                    <a:pt x="557410" y="774271"/>
                    <a:pt x="616211" y="773089"/>
                    <a:pt x="674207" y="763959"/>
                  </a:cubicBezTo>
                  <a:cubicBezTo>
                    <a:pt x="701888" y="760039"/>
                    <a:pt x="729891" y="759985"/>
                    <a:pt x="757572" y="756279"/>
                  </a:cubicBezTo>
                  <a:cubicBezTo>
                    <a:pt x="777190" y="753057"/>
                    <a:pt x="796378" y="747525"/>
                    <a:pt x="815889" y="743658"/>
                  </a:cubicBezTo>
                  <a:cubicBezTo>
                    <a:pt x="832283" y="740382"/>
                    <a:pt x="834487" y="724216"/>
                    <a:pt x="833842" y="710199"/>
                  </a:cubicBezTo>
                  <a:cubicBezTo>
                    <a:pt x="834809" y="669651"/>
                    <a:pt x="838088" y="629210"/>
                    <a:pt x="842656" y="588877"/>
                  </a:cubicBezTo>
                  <a:cubicBezTo>
                    <a:pt x="851041" y="489466"/>
                    <a:pt x="870391" y="391560"/>
                    <a:pt x="879690" y="292311"/>
                  </a:cubicBezTo>
                  <a:cubicBezTo>
                    <a:pt x="887322" y="209764"/>
                    <a:pt x="894363" y="130118"/>
                    <a:pt x="906564" y="48054"/>
                  </a:cubicBezTo>
                  <a:cubicBezTo>
                    <a:pt x="906887" y="47625"/>
                    <a:pt x="907209" y="47195"/>
                    <a:pt x="907532" y="46819"/>
                  </a:cubicBezTo>
                  <a:cubicBezTo>
                    <a:pt x="931342" y="42737"/>
                    <a:pt x="957787" y="44241"/>
                    <a:pt x="982350" y="40106"/>
                  </a:cubicBezTo>
                  <a:cubicBezTo>
                    <a:pt x="1011644" y="37313"/>
                    <a:pt x="1040668" y="27109"/>
                    <a:pt x="1070284" y="30439"/>
                  </a:cubicBezTo>
                  <a:cubicBezTo>
                    <a:pt x="1060179" y="103533"/>
                    <a:pt x="1055610" y="177272"/>
                    <a:pt x="1045989" y="250420"/>
                  </a:cubicBezTo>
                  <a:cubicBezTo>
                    <a:pt x="1028575" y="355738"/>
                    <a:pt x="1017986" y="462237"/>
                    <a:pt x="1008849" y="568522"/>
                  </a:cubicBezTo>
                  <a:cubicBezTo>
                    <a:pt x="1006752" y="603592"/>
                    <a:pt x="1001001" y="638501"/>
                    <a:pt x="993853" y="672927"/>
                  </a:cubicBezTo>
                  <a:cubicBezTo>
                    <a:pt x="990735" y="700156"/>
                    <a:pt x="983533" y="731198"/>
                    <a:pt x="1022232" y="727439"/>
                  </a:cubicBezTo>
                  <a:cubicBezTo>
                    <a:pt x="1058298" y="729963"/>
                    <a:pt x="1094417" y="730715"/>
                    <a:pt x="1130537" y="731950"/>
                  </a:cubicBezTo>
                  <a:cubicBezTo>
                    <a:pt x="1152574" y="733884"/>
                    <a:pt x="1178857" y="736999"/>
                    <a:pt x="1201862" y="736515"/>
                  </a:cubicBezTo>
                  <a:cubicBezTo>
                    <a:pt x="1236906" y="736354"/>
                    <a:pt x="1271736" y="736300"/>
                    <a:pt x="1306619" y="740973"/>
                  </a:cubicBezTo>
                  <a:cubicBezTo>
                    <a:pt x="1371279" y="747525"/>
                    <a:pt x="1435617" y="755151"/>
                    <a:pt x="1500814" y="752466"/>
                  </a:cubicBezTo>
                  <a:cubicBezTo>
                    <a:pt x="1526345" y="752251"/>
                    <a:pt x="1551983" y="752842"/>
                    <a:pt x="1577460" y="751070"/>
                  </a:cubicBezTo>
                  <a:cubicBezTo>
                    <a:pt x="1590199" y="749942"/>
                    <a:pt x="1604227" y="749673"/>
                    <a:pt x="1615192" y="742423"/>
                  </a:cubicBezTo>
                  <a:cubicBezTo>
                    <a:pt x="1630887" y="731950"/>
                    <a:pt x="1625297" y="710145"/>
                    <a:pt x="1627823" y="693980"/>
                  </a:cubicBezTo>
                  <a:cubicBezTo>
                    <a:pt x="1632661" y="637803"/>
                    <a:pt x="1640454" y="578887"/>
                    <a:pt x="1646367" y="522388"/>
                  </a:cubicBezTo>
                  <a:cubicBezTo>
                    <a:pt x="1650935" y="466158"/>
                    <a:pt x="1661417" y="410572"/>
                    <a:pt x="1664695" y="354180"/>
                  </a:cubicBezTo>
                  <a:cubicBezTo>
                    <a:pt x="1667759" y="298863"/>
                    <a:pt x="1681949" y="248164"/>
                    <a:pt x="1692000" y="193008"/>
                  </a:cubicBezTo>
                  <a:cubicBezTo>
                    <a:pt x="1700707" y="153480"/>
                    <a:pt x="1699363" y="110515"/>
                    <a:pt x="1718767" y="74156"/>
                  </a:cubicBezTo>
                  <a:cubicBezTo>
                    <a:pt x="1752951" y="76841"/>
                    <a:pt x="1786813" y="84091"/>
                    <a:pt x="1821266" y="82749"/>
                  </a:cubicBezTo>
                  <a:cubicBezTo>
                    <a:pt x="1835187" y="82802"/>
                    <a:pt x="1848947" y="78560"/>
                    <a:pt x="1862814" y="80224"/>
                  </a:cubicBezTo>
                  <a:lnTo>
                    <a:pt x="1862814" y="80224"/>
                  </a:lnTo>
                  <a:cubicBezTo>
                    <a:pt x="1858192" y="165564"/>
                    <a:pt x="1851635" y="250312"/>
                    <a:pt x="1840455" y="335329"/>
                  </a:cubicBezTo>
                  <a:cubicBezTo>
                    <a:pt x="1837230" y="390862"/>
                    <a:pt x="1831640" y="447575"/>
                    <a:pt x="1823846" y="503430"/>
                  </a:cubicBezTo>
                  <a:cubicBezTo>
                    <a:pt x="1818794" y="547201"/>
                    <a:pt x="1815730" y="591240"/>
                    <a:pt x="1807614" y="634581"/>
                  </a:cubicBezTo>
                  <a:cubicBezTo>
                    <a:pt x="1800089" y="679962"/>
                    <a:pt x="1776708" y="720564"/>
                    <a:pt x="1767195" y="765355"/>
                  </a:cubicBezTo>
                  <a:cubicBezTo>
                    <a:pt x="1765367" y="777171"/>
                    <a:pt x="1760691" y="789899"/>
                    <a:pt x="1764722" y="801715"/>
                  </a:cubicBezTo>
                  <a:cubicBezTo>
                    <a:pt x="1776386" y="829910"/>
                    <a:pt x="1863137" y="812671"/>
                    <a:pt x="1890495" y="812993"/>
                  </a:cubicBezTo>
                  <a:cubicBezTo>
                    <a:pt x="1951393" y="812724"/>
                    <a:pt x="2011054" y="798063"/>
                    <a:pt x="2071307" y="791672"/>
                  </a:cubicBezTo>
                  <a:cubicBezTo>
                    <a:pt x="2147792" y="784582"/>
                    <a:pt x="2223148" y="777600"/>
                    <a:pt x="2299956" y="770834"/>
                  </a:cubicBezTo>
                  <a:cubicBezTo>
                    <a:pt x="2331077" y="768632"/>
                    <a:pt x="2361982" y="761596"/>
                    <a:pt x="2393264" y="762885"/>
                  </a:cubicBezTo>
                  <a:cubicBezTo>
                    <a:pt x="2393587" y="786194"/>
                    <a:pt x="2398747" y="808965"/>
                    <a:pt x="2403907" y="831575"/>
                  </a:cubicBezTo>
                  <a:cubicBezTo>
                    <a:pt x="2409335" y="866270"/>
                    <a:pt x="2416430" y="900964"/>
                    <a:pt x="2419333" y="935980"/>
                  </a:cubicBezTo>
                  <a:cubicBezTo>
                    <a:pt x="2338386" y="950105"/>
                    <a:pt x="2256795" y="959933"/>
                    <a:pt x="2174613" y="9632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269" name="Google Shape;269;p1"/>
            <p:cNvSpPr/>
            <p:nvPr/>
          </p:nvSpPr>
          <p:spPr>
            <a:xfrm>
              <a:off x="1986603" y="844416"/>
              <a:ext cx="706608" cy="717126"/>
            </a:xfrm>
            <a:custGeom>
              <a:avLst/>
              <a:gdLst/>
              <a:ahLst/>
              <a:cxnLst/>
              <a:rect l="l" t="t" r="r" b="b"/>
              <a:pathLst>
                <a:path w="706608" h="717126" extrusionOk="0">
                  <a:moveTo>
                    <a:pt x="682304" y="28075"/>
                  </a:moveTo>
                  <a:cubicBezTo>
                    <a:pt x="656075" y="23403"/>
                    <a:pt x="629093" y="22651"/>
                    <a:pt x="602541" y="20073"/>
                  </a:cubicBezTo>
                  <a:cubicBezTo>
                    <a:pt x="541213" y="17066"/>
                    <a:pt x="480100" y="11856"/>
                    <a:pt x="418665" y="10621"/>
                  </a:cubicBezTo>
                  <a:cubicBezTo>
                    <a:pt x="350081" y="5573"/>
                    <a:pt x="280745" y="4445"/>
                    <a:pt x="211892" y="3747"/>
                  </a:cubicBezTo>
                  <a:cubicBezTo>
                    <a:pt x="163303" y="2458"/>
                    <a:pt x="114606" y="-4363"/>
                    <a:pt x="66286" y="4391"/>
                  </a:cubicBezTo>
                  <a:cubicBezTo>
                    <a:pt x="54461" y="9171"/>
                    <a:pt x="42367" y="27485"/>
                    <a:pt x="53816" y="37367"/>
                  </a:cubicBezTo>
                  <a:cubicBezTo>
                    <a:pt x="53225" y="40159"/>
                    <a:pt x="52741" y="42898"/>
                    <a:pt x="52096" y="45476"/>
                  </a:cubicBezTo>
                  <a:cubicBezTo>
                    <a:pt x="45646" y="78559"/>
                    <a:pt x="44302" y="112287"/>
                    <a:pt x="41669" y="145800"/>
                  </a:cubicBezTo>
                  <a:cubicBezTo>
                    <a:pt x="37530" y="198378"/>
                    <a:pt x="32693" y="251010"/>
                    <a:pt x="28285" y="303589"/>
                  </a:cubicBezTo>
                  <a:cubicBezTo>
                    <a:pt x="20868" y="397575"/>
                    <a:pt x="11677" y="489305"/>
                    <a:pt x="7108" y="583882"/>
                  </a:cubicBezTo>
                  <a:cubicBezTo>
                    <a:pt x="5872" y="597255"/>
                    <a:pt x="4152" y="615031"/>
                    <a:pt x="2701" y="629639"/>
                  </a:cubicBezTo>
                  <a:cubicBezTo>
                    <a:pt x="766" y="642153"/>
                    <a:pt x="-5577" y="659232"/>
                    <a:pt x="12107" y="662723"/>
                  </a:cubicBezTo>
                  <a:lnTo>
                    <a:pt x="12107" y="662723"/>
                  </a:lnTo>
                  <a:cubicBezTo>
                    <a:pt x="14149" y="663689"/>
                    <a:pt x="16729" y="664334"/>
                    <a:pt x="19685" y="664280"/>
                  </a:cubicBezTo>
                  <a:cubicBezTo>
                    <a:pt x="70478" y="664656"/>
                    <a:pt x="115627" y="670456"/>
                    <a:pt x="165722" y="676257"/>
                  </a:cubicBezTo>
                  <a:cubicBezTo>
                    <a:pt x="271124" y="683937"/>
                    <a:pt x="376257" y="694141"/>
                    <a:pt x="481820" y="701284"/>
                  </a:cubicBezTo>
                  <a:cubicBezTo>
                    <a:pt x="508641" y="703002"/>
                    <a:pt x="534978" y="708588"/>
                    <a:pt x="561530" y="712240"/>
                  </a:cubicBezTo>
                  <a:cubicBezTo>
                    <a:pt x="591952" y="716268"/>
                    <a:pt x="622643" y="714979"/>
                    <a:pt x="653226" y="717127"/>
                  </a:cubicBezTo>
                  <a:cubicBezTo>
                    <a:pt x="687142" y="716697"/>
                    <a:pt x="679778" y="646396"/>
                    <a:pt x="683218" y="621852"/>
                  </a:cubicBezTo>
                  <a:cubicBezTo>
                    <a:pt x="685099" y="596449"/>
                    <a:pt x="686604" y="570079"/>
                    <a:pt x="688055" y="544139"/>
                  </a:cubicBezTo>
                  <a:cubicBezTo>
                    <a:pt x="691334" y="486566"/>
                    <a:pt x="701385" y="429369"/>
                    <a:pt x="703750" y="371742"/>
                  </a:cubicBezTo>
                  <a:cubicBezTo>
                    <a:pt x="708910" y="268304"/>
                    <a:pt x="705793" y="164812"/>
                    <a:pt x="704341" y="61320"/>
                  </a:cubicBezTo>
                  <a:cubicBezTo>
                    <a:pt x="705954" y="44080"/>
                    <a:pt x="700471" y="31137"/>
                    <a:pt x="682304" y="28075"/>
                  </a:cubicBezTo>
                  <a:close/>
                  <a:moveTo>
                    <a:pt x="675801" y="340700"/>
                  </a:moveTo>
                  <a:cubicBezTo>
                    <a:pt x="674242" y="423407"/>
                    <a:pt x="659085" y="505524"/>
                    <a:pt x="656505" y="588125"/>
                  </a:cubicBezTo>
                  <a:cubicBezTo>
                    <a:pt x="652850" y="620832"/>
                    <a:pt x="655537" y="654935"/>
                    <a:pt x="647582" y="687911"/>
                  </a:cubicBezTo>
                  <a:cubicBezTo>
                    <a:pt x="625438" y="686407"/>
                    <a:pt x="603239" y="686998"/>
                    <a:pt x="581095" y="685548"/>
                  </a:cubicBezTo>
                  <a:cubicBezTo>
                    <a:pt x="555403" y="683722"/>
                    <a:pt x="530194" y="677814"/>
                    <a:pt x="504610" y="675129"/>
                  </a:cubicBezTo>
                  <a:cubicBezTo>
                    <a:pt x="444088" y="670510"/>
                    <a:pt x="383997" y="666214"/>
                    <a:pt x="323153" y="663099"/>
                  </a:cubicBezTo>
                  <a:cubicBezTo>
                    <a:pt x="267684" y="658050"/>
                    <a:pt x="212161" y="655204"/>
                    <a:pt x="156530" y="652142"/>
                  </a:cubicBezTo>
                  <a:cubicBezTo>
                    <a:pt x="114069" y="647631"/>
                    <a:pt x="71607" y="644355"/>
                    <a:pt x="29091" y="648705"/>
                  </a:cubicBezTo>
                  <a:cubicBezTo>
                    <a:pt x="32263" y="637320"/>
                    <a:pt x="31134" y="621691"/>
                    <a:pt x="33123" y="612507"/>
                  </a:cubicBezTo>
                  <a:cubicBezTo>
                    <a:pt x="37638" y="571368"/>
                    <a:pt x="36563" y="530927"/>
                    <a:pt x="40594" y="489574"/>
                  </a:cubicBezTo>
                  <a:cubicBezTo>
                    <a:pt x="47796" y="389196"/>
                    <a:pt x="54515" y="288712"/>
                    <a:pt x="61180" y="187798"/>
                  </a:cubicBezTo>
                  <a:cubicBezTo>
                    <a:pt x="64405" y="138066"/>
                    <a:pt x="64781" y="88065"/>
                    <a:pt x="70209" y="38656"/>
                  </a:cubicBezTo>
                  <a:cubicBezTo>
                    <a:pt x="72843" y="36991"/>
                    <a:pt x="75101" y="34574"/>
                    <a:pt x="76606" y="31674"/>
                  </a:cubicBezTo>
                  <a:cubicBezTo>
                    <a:pt x="115359" y="27162"/>
                    <a:pt x="155187" y="29955"/>
                    <a:pt x="194209" y="32103"/>
                  </a:cubicBezTo>
                  <a:cubicBezTo>
                    <a:pt x="236348" y="33715"/>
                    <a:pt x="278541" y="32963"/>
                    <a:pt x="320734" y="35057"/>
                  </a:cubicBezTo>
                  <a:cubicBezTo>
                    <a:pt x="381793" y="36507"/>
                    <a:pt x="442691" y="41609"/>
                    <a:pt x="503750" y="42630"/>
                  </a:cubicBezTo>
                  <a:cubicBezTo>
                    <a:pt x="560777" y="48860"/>
                    <a:pt x="618504" y="48054"/>
                    <a:pt x="675317" y="56271"/>
                  </a:cubicBezTo>
                  <a:cubicBezTo>
                    <a:pt x="676069" y="151009"/>
                    <a:pt x="679939" y="245908"/>
                    <a:pt x="675801" y="3407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270" name="Google Shape;270;p1"/>
          <p:cNvSpPr/>
          <p:nvPr/>
        </p:nvSpPr>
        <p:spPr>
          <a:xfrm>
            <a:off x="528835" y="-43359"/>
            <a:ext cx="1195165" cy="1313476"/>
          </a:xfrm>
          <a:custGeom>
            <a:avLst/>
            <a:gdLst/>
            <a:ahLst/>
            <a:cxnLst/>
            <a:rect l="l" t="t" r="r" b="b"/>
            <a:pathLst>
              <a:path w="2390329" h="2626951" extrusionOk="0">
                <a:moveTo>
                  <a:pt x="1632629" y="1302823"/>
                </a:moveTo>
                <a:cubicBezTo>
                  <a:pt x="1637789" y="1199385"/>
                  <a:pt x="1634671" y="1095893"/>
                  <a:pt x="1633220" y="992401"/>
                </a:cubicBezTo>
                <a:cubicBezTo>
                  <a:pt x="1634940" y="975268"/>
                  <a:pt x="1629458" y="962325"/>
                  <a:pt x="1611237" y="959264"/>
                </a:cubicBezTo>
                <a:cubicBezTo>
                  <a:pt x="1584953" y="954645"/>
                  <a:pt x="1558025" y="953839"/>
                  <a:pt x="1531473" y="951262"/>
                </a:cubicBezTo>
                <a:cubicBezTo>
                  <a:pt x="1470145" y="948254"/>
                  <a:pt x="1409033" y="943044"/>
                  <a:pt x="1347597" y="941809"/>
                </a:cubicBezTo>
                <a:cubicBezTo>
                  <a:pt x="1279014" y="936761"/>
                  <a:pt x="1209677" y="935633"/>
                  <a:pt x="1140825" y="934935"/>
                </a:cubicBezTo>
                <a:cubicBezTo>
                  <a:pt x="1092236" y="933646"/>
                  <a:pt x="1043539" y="926825"/>
                  <a:pt x="995218" y="935579"/>
                </a:cubicBezTo>
                <a:cubicBezTo>
                  <a:pt x="983394" y="940359"/>
                  <a:pt x="971300" y="958673"/>
                  <a:pt x="982695" y="968609"/>
                </a:cubicBezTo>
                <a:cubicBezTo>
                  <a:pt x="982104" y="971401"/>
                  <a:pt x="981674" y="974140"/>
                  <a:pt x="980975" y="976665"/>
                </a:cubicBezTo>
                <a:cubicBezTo>
                  <a:pt x="974525" y="1009748"/>
                  <a:pt x="973181" y="1043475"/>
                  <a:pt x="970548" y="1076988"/>
                </a:cubicBezTo>
                <a:cubicBezTo>
                  <a:pt x="966409" y="1129620"/>
                  <a:pt x="961571" y="1182199"/>
                  <a:pt x="957164" y="1234777"/>
                </a:cubicBezTo>
                <a:cubicBezTo>
                  <a:pt x="949747" y="1328763"/>
                  <a:pt x="940556" y="1420493"/>
                  <a:pt x="935987" y="1515070"/>
                </a:cubicBezTo>
                <a:cubicBezTo>
                  <a:pt x="934751" y="1528443"/>
                  <a:pt x="933031" y="1546220"/>
                  <a:pt x="931579" y="1560828"/>
                </a:cubicBezTo>
                <a:cubicBezTo>
                  <a:pt x="929645" y="1573288"/>
                  <a:pt x="923356" y="1590366"/>
                  <a:pt x="940824" y="1593857"/>
                </a:cubicBezTo>
                <a:cubicBezTo>
                  <a:pt x="942867" y="1594878"/>
                  <a:pt x="945500" y="1595522"/>
                  <a:pt x="948564" y="1595468"/>
                </a:cubicBezTo>
                <a:cubicBezTo>
                  <a:pt x="999357" y="1595844"/>
                  <a:pt x="1044506" y="1601591"/>
                  <a:pt x="1094600" y="1607445"/>
                </a:cubicBezTo>
                <a:cubicBezTo>
                  <a:pt x="1200271" y="1615125"/>
                  <a:pt x="1305727" y="1625383"/>
                  <a:pt x="1411505" y="1632526"/>
                </a:cubicBezTo>
                <a:cubicBezTo>
                  <a:pt x="1438057" y="1634298"/>
                  <a:pt x="1464126" y="1639776"/>
                  <a:pt x="1490409" y="1643374"/>
                </a:cubicBezTo>
                <a:cubicBezTo>
                  <a:pt x="1520831" y="1647402"/>
                  <a:pt x="1551575" y="1646113"/>
                  <a:pt x="1582105" y="1648262"/>
                </a:cubicBezTo>
                <a:cubicBezTo>
                  <a:pt x="1616020" y="1647886"/>
                  <a:pt x="1608657" y="1577531"/>
                  <a:pt x="1612097" y="1552987"/>
                </a:cubicBezTo>
                <a:cubicBezTo>
                  <a:pt x="1613978" y="1527584"/>
                  <a:pt x="1615483" y="1501268"/>
                  <a:pt x="1616934" y="1475274"/>
                </a:cubicBezTo>
                <a:cubicBezTo>
                  <a:pt x="1620267" y="1417647"/>
                  <a:pt x="1630264" y="1360450"/>
                  <a:pt x="1632629" y="1302823"/>
                </a:cubicBezTo>
                <a:close/>
                <a:moveTo>
                  <a:pt x="2374904" y="801797"/>
                </a:moveTo>
                <a:cubicBezTo>
                  <a:pt x="2380333" y="836545"/>
                  <a:pt x="2387374" y="871239"/>
                  <a:pt x="2390330" y="906202"/>
                </a:cubicBezTo>
                <a:cubicBezTo>
                  <a:pt x="2309384" y="920595"/>
                  <a:pt x="2227793" y="930370"/>
                  <a:pt x="2145610" y="933646"/>
                </a:cubicBezTo>
                <a:cubicBezTo>
                  <a:pt x="2076489" y="938318"/>
                  <a:pt x="2006561" y="956686"/>
                  <a:pt x="1937870" y="967481"/>
                </a:cubicBezTo>
                <a:cubicBezTo>
                  <a:pt x="1898042" y="972798"/>
                  <a:pt x="1857945" y="979726"/>
                  <a:pt x="1820805" y="995784"/>
                </a:cubicBezTo>
                <a:cubicBezTo>
                  <a:pt x="1812635" y="999221"/>
                  <a:pt x="1803605" y="1003142"/>
                  <a:pt x="1798015" y="1010338"/>
                </a:cubicBezTo>
                <a:cubicBezTo>
                  <a:pt x="1791081" y="1023443"/>
                  <a:pt x="1794038" y="1039662"/>
                  <a:pt x="1791081" y="1054002"/>
                </a:cubicBezTo>
                <a:cubicBezTo>
                  <a:pt x="1785008" y="1127794"/>
                  <a:pt x="1777537" y="1202500"/>
                  <a:pt x="1769528" y="1276561"/>
                </a:cubicBezTo>
                <a:cubicBezTo>
                  <a:pt x="1760391" y="1344284"/>
                  <a:pt x="1751952" y="1412169"/>
                  <a:pt x="1751737" y="1480591"/>
                </a:cubicBezTo>
                <a:cubicBezTo>
                  <a:pt x="1750554" y="1506692"/>
                  <a:pt x="1748673" y="1532740"/>
                  <a:pt x="1748136" y="1558894"/>
                </a:cubicBezTo>
                <a:cubicBezTo>
                  <a:pt x="1747975" y="1576940"/>
                  <a:pt x="1745771" y="1595791"/>
                  <a:pt x="1753350" y="1612708"/>
                </a:cubicBezTo>
                <a:cubicBezTo>
                  <a:pt x="1759047" y="1624470"/>
                  <a:pt x="1772484" y="1629572"/>
                  <a:pt x="1785061" y="1628927"/>
                </a:cubicBezTo>
                <a:cubicBezTo>
                  <a:pt x="1802154" y="1631398"/>
                  <a:pt x="1819138" y="1631129"/>
                  <a:pt x="1836231" y="1629035"/>
                </a:cubicBezTo>
                <a:cubicBezTo>
                  <a:pt x="1885357" y="1628390"/>
                  <a:pt x="1934269" y="1625168"/>
                  <a:pt x="1983181" y="1619958"/>
                </a:cubicBezTo>
                <a:cubicBezTo>
                  <a:pt x="2106212" y="1614212"/>
                  <a:pt x="2229513" y="1618079"/>
                  <a:pt x="2352544" y="1619314"/>
                </a:cubicBezTo>
                <a:cubicBezTo>
                  <a:pt x="2350825" y="1663085"/>
                  <a:pt x="2349158" y="1706801"/>
                  <a:pt x="2349803" y="1750626"/>
                </a:cubicBezTo>
                <a:cubicBezTo>
                  <a:pt x="2349266" y="1769316"/>
                  <a:pt x="2351039" y="1788489"/>
                  <a:pt x="2347170" y="1806856"/>
                </a:cubicBezTo>
                <a:cubicBezTo>
                  <a:pt x="2346740" y="1807930"/>
                  <a:pt x="2345557" y="1810616"/>
                  <a:pt x="2344751" y="1811421"/>
                </a:cubicBezTo>
                <a:cubicBezTo>
                  <a:pt x="2193178" y="1810992"/>
                  <a:pt x="2041982" y="1824096"/>
                  <a:pt x="1890410" y="1823290"/>
                </a:cubicBezTo>
                <a:cubicBezTo>
                  <a:pt x="1862890" y="1823935"/>
                  <a:pt x="1835209" y="1825063"/>
                  <a:pt x="1808120" y="1829843"/>
                </a:cubicBezTo>
                <a:cubicBezTo>
                  <a:pt x="1789576" y="1832582"/>
                  <a:pt x="1780439" y="1843645"/>
                  <a:pt x="1782535" y="1862174"/>
                </a:cubicBezTo>
                <a:cubicBezTo>
                  <a:pt x="1782535" y="1894666"/>
                  <a:pt x="1782535" y="1927158"/>
                  <a:pt x="1782481" y="1959651"/>
                </a:cubicBezTo>
                <a:cubicBezTo>
                  <a:pt x="1781568" y="2021574"/>
                  <a:pt x="1783503" y="2083551"/>
                  <a:pt x="1780547" y="2145367"/>
                </a:cubicBezTo>
                <a:cubicBezTo>
                  <a:pt x="1776408" y="2222382"/>
                  <a:pt x="1766840" y="2299021"/>
                  <a:pt x="1760821" y="2375928"/>
                </a:cubicBezTo>
                <a:cubicBezTo>
                  <a:pt x="1756843" y="2427379"/>
                  <a:pt x="1751522" y="2478668"/>
                  <a:pt x="1748028" y="2530172"/>
                </a:cubicBezTo>
                <a:cubicBezTo>
                  <a:pt x="1743836" y="2558046"/>
                  <a:pt x="1748405" y="2589249"/>
                  <a:pt x="1735612" y="2614867"/>
                </a:cubicBezTo>
                <a:cubicBezTo>
                  <a:pt x="1685518" y="2612182"/>
                  <a:pt x="1635531" y="2621742"/>
                  <a:pt x="1585599" y="2617123"/>
                </a:cubicBezTo>
                <a:cubicBezTo>
                  <a:pt x="1587211" y="2523513"/>
                  <a:pt x="1590490" y="2432481"/>
                  <a:pt x="1597101" y="2338602"/>
                </a:cubicBezTo>
                <a:cubicBezTo>
                  <a:pt x="1607152" y="2230223"/>
                  <a:pt x="1613011" y="2120877"/>
                  <a:pt x="1612581" y="2011907"/>
                </a:cubicBezTo>
                <a:cubicBezTo>
                  <a:pt x="1614731" y="1964806"/>
                  <a:pt x="1618009" y="1916525"/>
                  <a:pt x="1615752" y="1868780"/>
                </a:cubicBezTo>
                <a:cubicBezTo>
                  <a:pt x="1615322" y="1847136"/>
                  <a:pt x="1613387" y="1821464"/>
                  <a:pt x="1585169" y="1824902"/>
                </a:cubicBezTo>
                <a:cubicBezTo>
                  <a:pt x="1555983" y="1823344"/>
                  <a:pt x="1526797" y="1823935"/>
                  <a:pt x="1497611" y="1822109"/>
                </a:cubicBezTo>
                <a:cubicBezTo>
                  <a:pt x="1462782" y="1817598"/>
                  <a:pt x="1423653" y="1813301"/>
                  <a:pt x="1387533" y="1813140"/>
                </a:cubicBezTo>
                <a:cubicBezTo>
                  <a:pt x="1347544" y="1810777"/>
                  <a:pt x="1307501" y="1811690"/>
                  <a:pt x="1267565" y="1809273"/>
                </a:cubicBezTo>
                <a:cubicBezTo>
                  <a:pt x="1216718" y="1803527"/>
                  <a:pt x="1165603" y="1805675"/>
                  <a:pt x="1114595" y="1805782"/>
                </a:cubicBezTo>
                <a:cubicBezTo>
                  <a:pt x="1051494" y="1805299"/>
                  <a:pt x="988446" y="1799337"/>
                  <a:pt x="925345" y="1803741"/>
                </a:cubicBezTo>
                <a:cubicBezTo>
                  <a:pt x="902555" y="1806319"/>
                  <a:pt x="877239" y="1802828"/>
                  <a:pt x="856492" y="1813892"/>
                </a:cubicBezTo>
                <a:cubicBezTo>
                  <a:pt x="849451" y="1817920"/>
                  <a:pt x="846065" y="1825653"/>
                  <a:pt x="845258" y="1833495"/>
                </a:cubicBezTo>
                <a:cubicBezTo>
                  <a:pt x="843055" y="1853044"/>
                  <a:pt x="841657" y="1872646"/>
                  <a:pt x="838594" y="1892035"/>
                </a:cubicBezTo>
                <a:cubicBezTo>
                  <a:pt x="827951" y="1975333"/>
                  <a:pt x="820211" y="2059061"/>
                  <a:pt x="805645" y="2141822"/>
                </a:cubicBezTo>
                <a:cubicBezTo>
                  <a:pt x="790381" y="2243864"/>
                  <a:pt x="774256" y="2345638"/>
                  <a:pt x="757271" y="2447357"/>
                </a:cubicBezTo>
                <a:cubicBezTo>
                  <a:pt x="752380" y="2486241"/>
                  <a:pt x="747757" y="2525178"/>
                  <a:pt x="743619" y="2564115"/>
                </a:cubicBezTo>
                <a:cubicBezTo>
                  <a:pt x="740716" y="2585168"/>
                  <a:pt x="741146" y="2608423"/>
                  <a:pt x="729590" y="2626951"/>
                </a:cubicBezTo>
                <a:cubicBezTo>
                  <a:pt x="721582" y="2626038"/>
                  <a:pt x="713519" y="2625179"/>
                  <a:pt x="705457" y="2624803"/>
                </a:cubicBezTo>
                <a:cubicBezTo>
                  <a:pt x="675196" y="2622279"/>
                  <a:pt x="643377" y="2628777"/>
                  <a:pt x="614030" y="2620345"/>
                </a:cubicBezTo>
                <a:cubicBezTo>
                  <a:pt x="624135" y="2527219"/>
                  <a:pt x="629563" y="2433716"/>
                  <a:pt x="638916" y="2340482"/>
                </a:cubicBezTo>
                <a:cubicBezTo>
                  <a:pt x="646709" y="2262071"/>
                  <a:pt x="657083" y="2183928"/>
                  <a:pt x="662888" y="2105356"/>
                </a:cubicBezTo>
                <a:cubicBezTo>
                  <a:pt x="666381" y="2059061"/>
                  <a:pt x="667886" y="2015666"/>
                  <a:pt x="673208" y="1968727"/>
                </a:cubicBezTo>
                <a:cubicBezTo>
                  <a:pt x="676755" y="1935966"/>
                  <a:pt x="683474" y="1903581"/>
                  <a:pt x="687344" y="1870820"/>
                </a:cubicBezTo>
                <a:cubicBezTo>
                  <a:pt x="689332" y="1850251"/>
                  <a:pt x="693740" y="1819800"/>
                  <a:pt x="669875" y="1810508"/>
                </a:cubicBezTo>
                <a:cubicBezTo>
                  <a:pt x="628273" y="1807286"/>
                  <a:pt x="585758" y="1810670"/>
                  <a:pt x="543995" y="1812925"/>
                </a:cubicBezTo>
                <a:cubicBezTo>
                  <a:pt x="452137" y="1818833"/>
                  <a:pt x="359689" y="1819585"/>
                  <a:pt x="268154" y="1831293"/>
                </a:cubicBezTo>
                <a:cubicBezTo>
                  <a:pt x="214459" y="1839939"/>
                  <a:pt x="160334" y="1840476"/>
                  <a:pt x="106154" y="1838382"/>
                </a:cubicBezTo>
                <a:cubicBezTo>
                  <a:pt x="70841" y="1837415"/>
                  <a:pt x="34991" y="1841228"/>
                  <a:pt x="0" y="1835643"/>
                </a:cubicBezTo>
                <a:cubicBezTo>
                  <a:pt x="645" y="1810616"/>
                  <a:pt x="1666" y="1785535"/>
                  <a:pt x="2042" y="1760508"/>
                </a:cubicBezTo>
                <a:cubicBezTo>
                  <a:pt x="4354" y="1725867"/>
                  <a:pt x="-860" y="1689078"/>
                  <a:pt x="9890" y="1655834"/>
                </a:cubicBezTo>
                <a:cubicBezTo>
                  <a:pt x="9944" y="1655834"/>
                  <a:pt x="9944" y="1655780"/>
                  <a:pt x="9944" y="1655780"/>
                </a:cubicBezTo>
                <a:cubicBezTo>
                  <a:pt x="99382" y="1655082"/>
                  <a:pt x="187584" y="1639937"/>
                  <a:pt x="276915" y="1636231"/>
                </a:cubicBezTo>
                <a:cubicBezTo>
                  <a:pt x="359635" y="1630539"/>
                  <a:pt x="442785" y="1630754"/>
                  <a:pt x="524430" y="1614588"/>
                </a:cubicBezTo>
                <a:cubicBezTo>
                  <a:pt x="565118" y="1609378"/>
                  <a:pt x="606129" y="1607713"/>
                  <a:pt x="647032" y="1604276"/>
                </a:cubicBezTo>
                <a:cubicBezTo>
                  <a:pt x="666113" y="1602289"/>
                  <a:pt x="685946" y="1602665"/>
                  <a:pt x="703791" y="1594824"/>
                </a:cubicBezTo>
                <a:cubicBezTo>
                  <a:pt x="710671" y="1592085"/>
                  <a:pt x="716368" y="1585962"/>
                  <a:pt x="717228" y="1578443"/>
                </a:cubicBezTo>
                <a:cubicBezTo>
                  <a:pt x="719485" y="1560291"/>
                  <a:pt x="722657" y="1542353"/>
                  <a:pt x="726419" y="1524469"/>
                </a:cubicBezTo>
                <a:cubicBezTo>
                  <a:pt x="730397" y="1496004"/>
                  <a:pt x="734213" y="1469151"/>
                  <a:pt x="740824" y="1440741"/>
                </a:cubicBezTo>
                <a:cubicBezTo>
                  <a:pt x="744963" y="1416197"/>
                  <a:pt x="745393" y="1391116"/>
                  <a:pt x="747919" y="1366411"/>
                </a:cubicBezTo>
                <a:cubicBezTo>
                  <a:pt x="754261" y="1285905"/>
                  <a:pt x="764473" y="1205722"/>
                  <a:pt x="770762" y="1125163"/>
                </a:cubicBezTo>
                <a:cubicBezTo>
                  <a:pt x="774525" y="1084507"/>
                  <a:pt x="776298" y="1043636"/>
                  <a:pt x="781781" y="1003195"/>
                </a:cubicBezTo>
                <a:cubicBezTo>
                  <a:pt x="783823" y="976826"/>
                  <a:pt x="797744" y="945408"/>
                  <a:pt x="780921" y="921723"/>
                </a:cubicBezTo>
                <a:cubicBezTo>
                  <a:pt x="774041" y="914312"/>
                  <a:pt x="763237" y="915547"/>
                  <a:pt x="754046" y="915869"/>
                </a:cubicBezTo>
                <a:cubicBezTo>
                  <a:pt x="733783" y="916621"/>
                  <a:pt x="713573" y="918662"/>
                  <a:pt x="693417" y="920434"/>
                </a:cubicBezTo>
                <a:cubicBezTo>
                  <a:pt x="603387" y="924032"/>
                  <a:pt x="513626" y="931390"/>
                  <a:pt x="424134" y="941541"/>
                </a:cubicBezTo>
                <a:cubicBezTo>
                  <a:pt x="335663" y="945676"/>
                  <a:pt x="247085" y="941648"/>
                  <a:pt x="158506" y="943206"/>
                </a:cubicBezTo>
                <a:cubicBezTo>
                  <a:pt x="123945" y="941863"/>
                  <a:pt x="89869" y="948254"/>
                  <a:pt x="55362" y="946482"/>
                </a:cubicBezTo>
                <a:cubicBezTo>
                  <a:pt x="56544" y="892668"/>
                  <a:pt x="52244" y="838156"/>
                  <a:pt x="61005" y="784879"/>
                </a:cubicBezTo>
                <a:cubicBezTo>
                  <a:pt x="129052" y="785041"/>
                  <a:pt x="196668" y="776985"/>
                  <a:pt x="264392" y="770862"/>
                </a:cubicBezTo>
                <a:cubicBezTo>
                  <a:pt x="333298" y="763988"/>
                  <a:pt x="402581" y="761464"/>
                  <a:pt x="471111" y="751582"/>
                </a:cubicBezTo>
                <a:cubicBezTo>
                  <a:pt x="528354" y="744492"/>
                  <a:pt x="587155" y="743365"/>
                  <a:pt x="645150" y="734181"/>
                </a:cubicBezTo>
                <a:cubicBezTo>
                  <a:pt x="672831" y="730260"/>
                  <a:pt x="700835" y="730207"/>
                  <a:pt x="728515" y="726501"/>
                </a:cubicBezTo>
                <a:cubicBezTo>
                  <a:pt x="748134" y="723278"/>
                  <a:pt x="767268" y="717747"/>
                  <a:pt x="786833" y="713880"/>
                </a:cubicBezTo>
                <a:cubicBezTo>
                  <a:pt x="803227" y="710604"/>
                  <a:pt x="805430" y="694438"/>
                  <a:pt x="804785" y="680421"/>
                </a:cubicBezTo>
                <a:cubicBezTo>
                  <a:pt x="805753" y="639873"/>
                  <a:pt x="809085" y="599432"/>
                  <a:pt x="813600" y="559098"/>
                </a:cubicBezTo>
                <a:cubicBezTo>
                  <a:pt x="821931" y="459688"/>
                  <a:pt x="841335" y="361781"/>
                  <a:pt x="850633" y="262532"/>
                </a:cubicBezTo>
                <a:cubicBezTo>
                  <a:pt x="858319" y="179986"/>
                  <a:pt x="865253" y="100339"/>
                  <a:pt x="877508" y="18276"/>
                </a:cubicBezTo>
                <a:cubicBezTo>
                  <a:pt x="877830" y="17846"/>
                  <a:pt x="878153" y="17470"/>
                  <a:pt x="878475" y="17041"/>
                </a:cubicBezTo>
                <a:cubicBezTo>
                  <a:pt x="902286" y="12959"/>
                  <a:pt x="928731" y="14517"/>
                  <a:pt x="953294" y="10327"/>
                </a:cubicBezTo>
                <a:cubicBezTo>
                  <a:pt x="982587" y="7535"/>
                  <a:pt x="1011612" y="-2669"/>
                  <a:pt x="1041228" y="660"/>
                </a:cubicBezTo>
                <a:cubicBezTo>
                  <a:pt x="1031123" y="73755"/>
                  <a:pt x="1026554" y="147440"/>
                  <a:pt x="1016933" y="220641"/>
                </a:cubicBezTo>
                <a:cubicBezTo>
                  <a:pt x="999518" y="325959"/>
                  <a:pt x="988930" y="432459"/>
                  <a:pt x="979792" y="538744"/>
                </a:cubicBezTo>
                <a:cubicBezTo>
                  <a:pt x="977696" y="573760"/>
                  <a:pt x="971999" y="608723"/>
                  <a:pt x="964796" y="643149"/>
                </a:cubicBezTo>
                <a:cubicBezTo>
                  <a:pt x="961679" y="670378"/>
                  <a:pt x="954477" y="701420"/>
                  <a:pt x="993176" y="697714"/>
                </a:cubicBezTo>
                <a:cubicBezTo>
                  <a:pt x="1029242" y="700238"/>
                  <a:pt x="1065361" y="700990"/>
                  <a:pt x="1101480" y="702226"/>
                </a:cubicBezTo>
                <a:cubicBezTo>
                  <a:pt x="1123518" y="704159"/>
                  <a:pt x="1149801" y="707274"/>
                  <a:pt x="1172805" y="706791"/>
                </a:cubicBezTo>
                <a:cubicBezTo>
                  <a:pt x="1207850" y="706629"/>
                  <a:pt x="1242733" y="706576"/>
                  <a:pt x="1277562" y="711248"/>
                </a:cubicBezTo>
                <a:cubicBezTo>
                  <a:pt x="1342223" y="717800"/>
                  <a:pt x="1406560" y="725427"/>
                  <a:pt x="1471758" y="722741"/>
                </a:cubicBezTo>
                <a:cubicBezTo>
                  <a:pt x="1497289" y="722526"/>
                  <a:pt x="1522927" y="723117"/>
                  <a:pt x="1548404" y="721345"/>
                </a:cubicBezTo>
                <a:cubicBezTo>
                  <a:pt x="1561143" y="720217"/>
                  <a:pt x="1575171" y="719949"/>
                  <a:pt x="1586136" y="712698"/>
                </a:cubicBezTo>
                <a:cubicBezTo>
                  <a:pt x="1601831" y="702226"/>
                  <a:pt x="1596241" y="680421"/>
                  <a:pt x="1598767" y="664255"/>
                </a:cubicBezTo>
                <a:cubicBezTo>
                  <a:pt x="1603604" y="608078"/>
                  <a:pt x="1611398" y="549216"/>
                  <a:pt x="1617311" y="492664"/>
                </a:cubicBezTo>
                <a:cubicBezTo>
                  <a:pt x="1621879" y="436433"/>
                  <a:pt x="1632360" y="380847"/>
                  <a:pt x="1635639" y="324456"/>
                </a:cubicBezTo>
                <a:cubicBezTo>
                  <a:pt x="1638649" y="269138"/>
                  <a:pt x="1652892" y="218439"/>
                  <a:pt x="1662943" y="163283"/>
                </a:cubicBezTo>
                <a:cubicBezTo>
                  <a:pt x="1671651" y="123755"/>
                  <a:pt x="1670307" y="80790"/>
                  <a:pt x="1689711" y="44431"/>
                </a:cubicBezTo>
                <a:cubicBezTo>
                  <a:pt x="1723895" y="47170"/>
                  <a:pt x="1757757" y="54367"/>
                  <a:pt x="1792210" y="53024"/>
                </a:cubicBezTo>
                <a:cubicBezTo>
                  <a:pt x="1806131" y="53078"/>
                  <a:pt x="1819891" y="48781"/>
                  <a:pt x="1833758" y="50500"/>
                </a:cubicBezTo>
                <a:cubicBezTo>
                  <a:pt x="1833758" y="50553"/>
                  <a:pt x="1833758" y="50553"/>
                  <a:pt x="1833758" y="50553"/>
                </a:cubicBezTo>
                <a:cubicBezTo>
                  <a:pt x="1829136" y="135839"/>
                  <a:pt x="1822578" y="220641"/>
                  <a:pt x="1811398" y="305658"/>
                </a:cubicBezTo>
                <a:cubicBezTo>
                  <a:pt x="1808174" y="361191"/>
                  <a:pt x="1802637" y="417904"/>
                  <a:pt x="1794790" y="473759"/>
                </a:cubicBezTo>
                <a:cubicBezTo>
                  <a:pt x="1789738" y="517530"/>
                  <a:pt x="1786674" y="561569"/>
                  <a:pt x="1778558" y="604963"/>
                </a:cubicBezTo>
                <a:cubicBezTo>
                  <a:pt x="1771033" y="650345"/>
                  <a:pt x="1747652" y="690947"/>
                  <a:pt x="1738192" y="735738"/>
                </a:cubicBezTo>
                <a:cubicBezTo>
                  <a:pt x="1736365" y="747554"/>
                  <a:pt x="1731689" y="760282"/>
                  <a:pt x="1735720" y="772097"/>
                </a:cubicBezTo>
                <a:cubicBezTo>
                  <a:pt x="1747383" y="800293"/>
                  <a:pt x="1834134" y="783053"/>
                  <a:pt x="1861493" y="783376"/>
                </a:cubicBezTo>
                <a:cubicBezTo>
                  <a:pt x="1922390" y="783107"/>
                  <a:pt x="1982052" y="768445"/>
                  <a:pt x="2042305" y="762054"/>
                </a:cubicBezTo>
                <a:cubicBezTo>
                  <a:pt x="2118790" y="754965"/>
                  <a:pt x="2194146" y="747983"/>
                  <a:pt x="2270953" y="741216"/>
                </a:cubicBezTo>
                <a:cubicBezTo>
                  <a:pt x="2302074" y="738961"/>
                  <a:pt x="2332980" y="731979"/>
                  <a:pt x="2364262" y="733214"/>
                </a:cubicBezTo>
                <a:cubicBezTo>
                  <a:pt x="2364531" y="756415"/>
                  <a:pt x="2369744" y="779187"/>
                  <a:pt x="2374904" y="80179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4"/>
        <p:cNvGrpSpPr/>
        <p:nvPr/>
      </p:nvGrpSpPr>
      <p:grpSpPr>
        <a:xfrm>
          <a:off x="0" y="0"/>
          <a:ext cx="0" cy="0"/>
          <a:chOff x="0" y="0"/>
          <a:chExt cx="0" cy="0"/>
        </a:xfrm>
      </p:grpSpPr>
      <p:grpSp>
        <p:nvGrpSpPr>
          <p:cNvPr id="605" name="Google Shape;605;g1447410168f_1_534"/>
          <p:cNvGrpSpPr/>
          <p:nvPr/>
        </p:nvGrpSpPr>
        <p:grpSpPr>
          <a:xfrm>
            <a:off x="4823724" y="1475359"/>
            <a:ext cx="3676387" cy="1881428"/>
            <a:chOff x="0" y="2207091"/>
            <a:chExt cx="9803700" cy="5017142"/>
          </a:xfrm>
        </p:grpSpPr>
        <p:sp>
          <p:nvSpPr>
            <p:cNvPr id="606" name="Google Shape;606;g1447410168f_1_534"/>
            <p:cNvSpPr txBox="1"/>
            <p:nvPr/>
          </p:nvSpPr>
          <p:spPr>
            <a:xfrm>
              <a:off x="0" y="3530033"/>
              <a:ext cx="9803700" cy="3694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Dosis"/>
                  <a:ea typeface="Dosis"/>
                  <a:cs typeface="Dosis"/>
                  <a:sym typeface="Dosis"/>
                </a:rPr>
                <a:t>RESULTS &amp; OBSERVATIONS</a:t>
              </a:r>
              <a:endParaRPr sz="4500" b="0" i="0" u="none" strike="noStrike" cap="none">
                <a:solidFill>
                  <a:schemeClr val="lt1"/>
                </a:solidFill>
                <a:latin typeface="Dosis"/>
                <a:ea typeface="Dosis"/>
                <a:cs typeface="Dosis"/>
                <a:sym typeface="Dosis"/>
              </a:endParaRPr>
            </a:p>
          </p:txBody>
        </p:sp>
        <p:sp>
          <p:nvSpPr>
            <p:cNvPr id="607" name="Google Shape;607;g1447410168f_1_534"/>
            <p:cNvSpPr txBox="1"/>
            <p:nvPr/>
          </p:nvSpPr>
          <p:spPr>
            <a:xfrm>
              <a:off x="0" y="2207091"/>
              <a:ext cx="98037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Roboto"/>
                <a:ea typeface="Roboto"/>
                <a:cs typeface="Roboto"/>
                <a:sym typeface="Roboto"/>
              </a:endParaRPr>
            </a:p>
          </p:txBody>
        </p:sp>
      </p:grpSp>
      <p:sp>
        <p:nvSpPr>
          <p:cNvPr id="608" name="Google Shape;608;g1447410168f_1_534"/>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09" name="Google Shape;609;g1447410168f_1_534"/>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moveTo>
                  <a:pt x="1550237" y="1857709"/>
                </a:moveTo>
                <a:cubicBezTo>
                  <a:pt x="1519749" y="1902518"/>
                  <a:pt x="1485312" y="1944867"/>
                  <a:pt x="1444676" y="1980892"/>
                </a:cubicBezTo>
                <a:cubicBezTo>
                  <a:pt x="1432532" y="1991543"/>
                  <a:pt x="1418349" y="2003382"/>
                  <a:pt x="1404209" y="2012760"/>
                </a:cubicBezTo>
                <a:cubicBezTo>
                  <a:pt x="1386460" y="2024471"/>
                  <a:pt x="1368541" y="2035886"/>
                  <a:pt x="1350537" y="2047173"/>
                </a:cubicBezTo>
                <a:cubicBezTo>
                  <a:pt x="1348244" y="2048616"/>
                  <a:pt x="1346461" y="2050652"/>
                  <a:pt x="1345272" y="2052944"/>
                </a:cubicBezTo>
                <a:cubicBezTo>
                  <a:pt x="1323573" y="2063637"/>
                  <a:pt x="1301663" y="2073906"/>
                  <a:pt x="1278266" y="2080228"/>
                </a:cubicBezTo>
                <a:cubicBezTo>
                  <a:pt x="1234530" y="2091600"/>
                  <a:pt x="1186463" y="2094613"/>
                  <a:pt x="1140986" y="2093298"/>
                </a:cubicBezTo>
                <a:cubicBezTo>
                  <a:pt x="1093640" y="2091940"/>
                  <a:pt x="1044554" y="2089097"/>
                  <a:pt x="997421" y="2082138"/>
                </a:cubicBezTo>
                <a:cubicBezTo>
                  <a:pt x="926339" y="2070766"/>
                  <a:pt x="856276" y="2053453"/>
                  <a:pt x="787827" y="2031176"/>
                </a:cubicBezTo>
                <a:cubicBezTo>
                  <a:pt x="787997" y="2025362"/>
                  <a:pt x="784897" y="2019506"/>
                  <a:pt x="777976" y="2017767"/>
                </a:cubicBezTo>
                <a:cubicBezTo>
                  <a:pt x="741671" y="2005546"/>
                  <a:pt x="708338" y="1984924"/>
                  <a:pt x="676152" y="1964386"/>
                </a:cubicBezTo>
                <a:cubicBezTo>
                  <a:pt x="619592" y="1925093"/>
                  <a:pt x="575643" y="1868317"/>
                  <a:pt x="535219" y="1812985"/>
                </a:cubicBezTo>
                <a:cubicBezTo>
                  <a:pt x="496451" y="1757482"/>
                  <a:pt x="471569" y="1691286"/>
                  <a:pt x="432333" y="1635826"/>
                </a:cubicBezTo>
                <a:cubicBezTo>
                  <a:pt x="413268" y="1608712"/>
                  <a:pt x="389999" y="1585034"/>
                  <a:pt x="368003" y="1560380"/>
                </a:cubicBezTo>
                <a:cubicBezTo>
                  <a:pt x="343375" y="1532629"/>
                  <a:pt x="324182" y="1497452"/>
                  <a:pt x="298492" y="1470083"/>
                </a:cubicBezTo>
                <a:cubicBezTo>
                  <a:pt x="226561" y="1393703"/>
                  <a:pt x="144864" y="1325937"/>
                  <a:pt x="81723" y="1241538"/>
                </a:cubicBezTo>
                <a:cubicBezTo>
                  <a:pt x="48008" y="1196771"/>
                  <a:pt x="10429" y="1159727"/>
                  <a:pt x="37052" y="1099727"/>
                </a:cubicBezTo>
                <a:cubicBezTo>
                  <a:pt x="50258" y="1074309"/>
                  <a:pt x="71574" y="1054620"/>
                  <a:pt x="92890" y="1036034"/>
                </a:cubicBezTo>
                <a:cubicBezTo>
                  <a:pt x="119387" y="1012060"/>
                  <a:pt x="149365" y="999627"/>
                  <a:pt x="180999" y="1022710"/>
                </a:cubicBezTo>
                <a:cubicBezTo>
                  <a:pt x="219046" y="1049443"/>
                  <a:pt x="251444" y="1084790"/>
                  <a:pt x="286009" y="1116403"/>
                </a:cubicBezTo>
                <a:cubicBezTo>
                  <a:pt x="321889" y="1154890"/>
                  <a:pt x="354585" y="1195371"/>
                  <a:pt x="394669" y="1230760"/>
                </a:cubicBezTo>
                <a:cubicBezTo>
                  <a:pt x="427450" y="1256517"/>
                  <a:pt x="453649" y="1292628"/>
                  <a:pt x="493479" y="1307946"/>
                </a:cubicBezTo>
                <a:cubicBezTo>
                  <a:pt x="525029" y="1319360"/>
                  <a:pt x="561843" y="1305782"/>
                  <a:pt x="579295" y="1277309"/>
                </a:cubicBezTo>
                <a:cubicBezTo>
                  <a:pt x="594964" y="1249176"/>
                  <a:pt x="593478" y="1215442"/>
                  <a:pt x="594454" y="1184253"/>
                </a:cubicBezTo>
                <a:cubicBezTo>
                  <a:pt x="594454" y="1165456"/>
                  <a:pt x="594751" y="1146658"/>
                  <a:pt x="594539" y="1127902"/>
                </a:cubicBezTo>
                <a:cubicBezTo>
                  <a:pt x="594964" y="1127393"/>
                  <a:pt x="595261" y="1126714"/>
                  <a:pt x="595304" y="1125993"/>
                </a:cubicBezTo>
                <a:cubicBezTo>
                  <a:pt x="595473" y="1124168"/>
                  <a:pt x="595304" y="1122428"/>
                  <a:pt x="595473" y="1120561"/>
                </a:cubicBezTo>
                <a:cubicBezTo>
                  <a:pt x="599422" y="1039599"/>
                  <a:pt x="601843" y="958339"/>
                  <a:pt x="601928" y="877292"/>
                </a:cubicBezTo>
                <a:cubicBezTo>
                  <a:pt x="605749" y="733189"/>
                  <a:pt x="610887" y="589171"/>
                  <a:pt x="611015" y="444984"/>
                </a:cubicBezTo>
                <a:cubicBezTo>
                  <a:pt x="611142" y="348448"/>
                  <a:pt x="614879" y="251404"/>
                  <a:pt x="635303" y="156693"/>
                </a:cubicBezTo>
                <a:cubicBezTo>
                  <a:pt x="642224" y="126481"/>
                  <a:pt x="651608" y="94656"/>
                  <a:pt x="670589" y="69663"/>
                </a:cubicBezTo>
                <a:cubicBezTo>
                  <a:pt x="703582" y="35886"/>
                  <a:pt x="752584" y="25363"/>
                  <a:pt x="798358" y="28885"/>
                </a:cubicBezTo>
                <a:cubicBezTo>
                  <a:pt x="897592" y="32704"/>
                  <a:pt x="887486" y="156099"/>
                  <a:pt x="881541" y="227726"/>
                </a:cubicBezTo>
                <a:cubicBezTo>
                  <a:pt x="876446" y="287218"/>
                  <a:pt x="874365" y="346878"/>
                  <a:pt x="871351" y="406455"/>
                </a:cubicBezTo>
                <a:cubicBezTo>
                  <a:pt x="864896" y="514150"/>
                  <a:pt x="858697" y="621930"/>
                  <a:pt x="855767" y="729752"/>
                </a:cubicBezTo>
                <a:cubicBezTo>
                  <a:pt x="855172" y="800701"/>
                  <a:pt x="856149" y="871564"/>
                  <a:pt x="854323" y="942469"/>
                </a:cubicBezTo>
                <a:cubicBezTo>
                  <a:pt x="853814" y="986133"/>
                  <a:pt x="852879" y="1029754"/>
                  <a:pt x="853092" y="1073418"/>
                </a:cubicBezTo>
                <a:cubicBezTo>
                  <a:pt x="853899" y="1092343"/>
                  <a:pt x="880480" y="1091155"/>
                  <a:pt x="881117" y="1073418"/>
                </a:cubicBezTo>
                <a:cubicBezTo>
                  <a:pt x="881244" y="1021056"/>
                  <a:pt x="882009" y="968778"/>
                  <a:pt x="882858" y="916416"/>
                </a:cubicBezTo>
                <a:cubicBezTo>
                  <a:pt x="882815" y="909457"/>
                  <a:pt x="882900" y="902497"/>
                  <a:pt x="882900" y="895496"/>
                </a:cubicBezTo>
                <a:cubicBezTo>
                  <a:pt x="884259" y="868551"/>
                  <a:pt x="885915" y="841606"/>
                  <a:pt x="888675" y="814703"/>
                </a:cubicBezTo>
                <a:cubicBezTo>
                  <a:pt x="890119" y="789625"/>
                  <a:pt x="895596" y="765142"/>
                  <a:pt x="899715" y="740403"/>
                </a:cubicBezTo>
                <a:cubicBezTo>
                  <a:pt x="902815" y="718211"/>
                  <a:pt x="906467" y="694363"/>
                  <a:pt x="925617" y="679936"/>
                </a:cubicBezTo>
                <a:cubicBezTo>
                  <a:pt x="952921" y="654985"/>
                  <a:pt x="989820" y="646456"/>
                  <a:pt x="1026040" y="647517"/>
                </a:cubicBezTo>
                <a:cubicBezTo>
                  <a:pt x="1075297" y="646032"/>
                  <a:pt x="1134319" y="664702"/>
                  <a:pt x="1146506" y="718380"/>
                </a:cubicBezTo>
                <a:cubicBezTo>
                  <a:pt x="1155338" y="754279"/>
                  <a:pt x="1152068" y="791959"/>
                  <a:pt x="1153045" y="828621"/>
                </a:cubicBezTo>
                <a:cubicBezTo>
                  <a:pt x="1153088" y="861974"/>
                  <a:pt x="1153385" y="895284"/>
                  <a:pt x="1152366" y="928594"/>
                </a:cubicBezTo>
                <a:cubicBezTo>
                  <a:pt x="1151601" y="962455"/>
                  <a:pt x="1149860" y="996402"/>
                  <a:pt x="1149691" y="1030264"/>
                </a:cubicBezTo>
                <a:cubicBezTo>
                  <a:pt x="1149478" y="1042399"/>
                  <a:pt x="1165189" y="1048892"/>
                  <a:pt x="1173597" y="1040150"/>
                </a:cubicBezTo>
                <a:cubicBezTo>
                  <a:pt x="1176272" y="1037477"/>
                  <a:pt x="1177546" y="1033998"/>
                  <a:pt x="1177673" y="1030264"/>
                </a:cubicBezTo>
                <a:cubicBezTo>
                  <a:pt x="1178183" y="1014606"/>
                  <a:pt x="1178225" y="998948"/>
                  <a:pt x="1178820" y="983333"/>
                </a:cubicBezTo>
                <a:cubicBezTo>
                  <a:pt x="1178990" y="978835"/>
                  <a:pt x="1179117" y="974379"/>
                  <a:pt x="1179287" y="969881"/>
                </a:cubicBezTo>
                <a:cubicBezTo>
                  <a:pt x="1179457" y="966529"/>
                  <a:pt x="1179584" y="963134"/>
                  <a:pt x="1179711" y="959782"/>
                </a:cubicBezTo>
                <a:cubicBezTo>
                  <a:pt x="1183108" y="867872"/>
                  <a:pt x="1185231" y="775368"/>
                  <a:pt x="1205486" y="685282"/>
                </a:cubicBezTo>
                <a:cubicBezTo>
                  <a:pt x="1214955" y="670728"/>
                  <a:pt x="1230921" y="660459"/>
                  <a:pt x="1248076" y="657659"/>
                </a:cubicBezTo>
                <a:cubicBezTo>
                  <a:pt x="1277799" y="653203"/>
                  <a:pt x="1308797" y="646881"/>
                  <a:pt x="1338732" y="652100"/>
                </a:cubicBezTo>
                <a:cubicBezTo>
                  <a:pt x="1386885" y="659610"/>
                  <a:pt x="1406163" y="693557"/>
                  <a:pt x="1410239" y="739215"/>
                </a:cubicBezTo>
                <a:cubicBezTo>
                  <a:pt x="1411385" y="749356"/>
                  <a:pt x="1412192" y="759583"/>
                  <a:pt x="1412787" y="769852"/>
                </a:cubicBezTo>
                <a:cubicBezTo>
                  <a:pt x="1407691" y="802822"/>
                  <a:pt x="1409559" y="839102"/>
                  <a:pt x="1409390" y="865835"/>
                </a:cubicBezTo>
                <a:cubicBezTo>
                  <a:pt x="1410366" y="899867"/>
                  <a:pt x="1409984" y="933940"/>
                  <a:pt x="1410069" y="968014"/>
                </a:cubicBezTo>
                <a:cubicBezTo>
                  <a:pt x="1409984" y="971876"/>
                  <a:pt x="1409942" y="975737"/>
                  <a:pt x="1409857" y="979556"/>
                </a:cubicBezTo>
                <a:cubicBezTo>
                  <a:pt x="1409687" y="995129"/>
                  <a:pt x="1409644" y="1010744"/>
                  <a:pt x="1409644" y="1026360"/>
                </a:cubicBezTo>
                <a:cubicBezTo>
                  <a:pt x="1410111" y="1033743"/>
                  <a:pt x="1408031" y="1042527"/>
                  <a:pt x="1411980" y="1049061"/>
                </a:cubicBezTo>
                <a:cubicBezTo>
                  <a:pt x="1412022" y="1049443"/>
                  <a:pt x="1412022" y="1049825"/>
                  <a:pt x="1412022" y="1050207"/>
                </a:cubicBezTo>
                <a:cubicBezTo>
                  <a:pt x="1412404" y="1052414"/>
                  <a:pt x="1414230" y="1053432"/>
                  <a:pt x="1415971" y="1053305"/>
                </a:cubicBezTo>
                <a:cubicBezTo>
                  <a:pt x="1424591" y="1059203"/>
                  <a:pt x="1437839" y="1052668"/>
                  <a:pt x="1437627" y="1041636"/>
                </a:cubicBezTo>
                <a:cubicBezTo>
                  <a:pt x="1437967" y="1022371"/>
                  <a:pt x="1437627" y="1003022"/>
                  <a:pt x="1437882" y="983799"/>
                </a:cubicBezTo>
                <a:cubicBezTo>
                  <a:pt x="1438731" y="941112"/>
                  <a:pt x="1438901" y="898551"/>
                  <a:pt x="1440769" y="855906"/>
                </a:cubicBezTo>
                <a:cubicBezTo>
                  <a:pt x="1440812" y="828919"/>
                  <a:pt x="1442722" y="796627"/>
                  <a:pt x="1441236" y="764802"/>
                </a:cubicBezTo>
                <a:cubicBezTo>
                  <a:pt x="1444591" y="747744"/>
                  <a:pt x="1450875" y="732001"/>
                  <a:pt x="1465397" y="721733"/>
                </a:cubicBezTo>
                <a:cubicBezTo>
                  <a:pt x="1502509" y="696485"/>
                  <a:pt x="1550152" y="697036"/>
                  <a:pt x="1591340" y="711336"/>
                </a:cubicBezTo>
                <a:cubicBezTo>
                  <a:pt x="1619535" y="719823"/>
                  <a:pt x="1637157" y="746047"/>
                  <a:pt x="1645989" y="772864"/>
                </a:cubicBezTo>
                <a:cubicBezTo>
                  <a:pt x="1664206" y="827349"/>
                  <a:pt x="1658558" y="885949"/>
                  <a:pt x="1659747" y="942469"/>
                </a:cubicBezTo>
                <a:cubicBezTo>
                  <a:pt x="1659153" y="1003573"/>
                  <a:pt x="1656902" y="1064634"/>
                  <a:pt x="1656690" y="1125738"/>
                </a:cubicBezTo>
                <a:cubicBezTo>
                  <a:pt x="1656010" y="1247224"/>
                  <a:pt x="1653335" y="1368752"/>
                  <a:pt x="1648877" y="1490111"/>
                </a:cubicBezTo>
                <a:cubicBezTo>
                  <a:pt x="1649896" y="1547778"/>
                  <a:pt x="1648622" y="1605190"/>
                  <a:pt x="1643739" y="1662644"/>
                </a:cubicBezTo>
                <a:cubicBezTo>
                  <a:pt x="1643739" y="1663578"/>
                  <a:pt x="1643866" y="1664384"/>
                  <a:pt x="1643994" y="1665233"/>
                </a:cubicBezTo>
                <a:cubicBezTo>
                  <a:pt x="1628113" y="1735332"/>
                  <a:pt x="1593336" y="1800340"/>
                  <a:pt x="1550237" y="18577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610" name="Google Shape;610;g1447410168f_1_534"/>
          <p:cNvSpPr/>
          <p:nvPr/>
        </p:nvSpPr>
        <p:spPr>
          <a:xfrm>
            <a:off x="25325" y="38000"/>
            <a:ext cx="3978000" cy="5105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g1447410168f_1_534"/>
          <p:cNvSpPr/>
          <p:nvPr/>
        </p:nvSpPr>
        <p:spPr>
          <a:xfrm rot="-1166402">
            <a:off x="1506665" y="1816559"/>
            <a:ext cx="294153" cy="349427"/>
          </a:xfrm>
          <a:custGeom>
            <a:avLst/>
            <a:gdLst/>
            <a:ahLst/>
            <a:cxnLst/>
            <a:rect l="l" t="t" r="r" b="b"/>
            <a:pathLst>
              <a:path w="1631669" h="2065300" extrusionOk="0">
                <a:moveTo>
                  <a:pt x="1617911" y="744369"/>
                </a:moveTo>
                <a:cubicBezTo>
                  <a:pt x="1636128" y="798853"/>
                  <a:pt x="1630480" y="857453"/>
                  <a:pt x="1631669" y="913974"/>
                </a:cubicBezTo>
                <a:cubicBezTo>
                  <a:pt x="1631075" y="975077"/>
                  <a:pt x="1628824" y="1036181"/>
                  <a:pt x="1628612" y="1097242"/>
                </a:cubicBezTo>
                <a:cubicBezTo>
                  <a:pt x="1627932" y="1218728"/>
                  <a:pt x="1625215" y="1340257"/>
                  <a:pt x="1620799" y="1461658"/>
                </a:cubicBezTo>
                <a:cubicBezTo>
                  <a:pt x="1621818" y="1519324"/>
                  <a:pt x="1620544" y="1576694"/>
                  <a:pt x="1615618" y="1634191"/>
                </a:cubicBezTo>
                <a:cubicBezTo>
                  <a:pt x="1615618" y="1635167"/>
                  <a:pt x="1615703" y="1636058"/>
                  <a:pt x="1615873" y="1636906"/>
                </a:cubicBezTo>
                <a:cubicBezTo>
                  <a:pt x="1600077" y="1707006"/>
                  <a:pt x="1565258" y="1772013"/>
                  <a:pt x="1522202" y="1829383"/>
                </a:cubicBezTo>
                <a:cubicBezTo>
                  <a:pt x="1491714" y="1874192"/>
                  <a:pt x="1457277" y="1916498"/>
                  <a:pt x="1416640" y="1952566"/>
                </a:cubicBezTo>
                <a:cubicBezTo>
                  <a:pt x="1404496" y="1963175"/>
                  <a:pt x="1390314" y="1975013"/>
                  <a:pt x="1376174" y="1984433"/>
                </a:cubicBezTo>
                <a:cubicBezTo>
                  <a:pt x="1358425" y="1996145"/>
                  <a:pt x="1340506" y="2007560"/>
                  <a:pt x="1322502" y="2018889"/>
                </a:cubicBezTo>
                <a:cubicBezTo>
                  <a:pt x="1320209" y="2020332"/>
                  <a:pt x="1318383" y="2022369"/>
                  <a:pt x="1317194" y="2024660"/>
                </a:cubicBezTo>
                <a:cubicBezTo>
                  <a:pt x="1295496" y="2035353"/>
                  <a:pt x="1273585" y="2045580"/>
                  <a:pt x="1250231" y="2051945"/>
                </a:cubicBezTo>
                <a:cubicBezTo>
                  <a:pt x="1206495" y="2063317"/>
                  <a:pt x="1158470" y="2066329"/>
                  <a:pt x="1112950" y="2065014"/>
                </a:cubicBezTo>
                <a:cubicBezTo>
                  <a:pt x="1065563" y="2063656"/>
                  <a:pt x="1016561" y="2060771"/>
                  <a:pt x="969386" y="2053854"/>
                </a:cubicBezTo>
                <a:cubicBezTo>
                  <a:pt x="898304" y="2042482"/>
                  <a:pt x="828241" y="2025169"/>
                  <a:pt x="759749" y="2002934"/>
                </a:cubicBezTo>
                <a:cubicBezTo>
                  <a:pt x="759962" y="1997121"/>
                  <a:pt x="756862" y="1991265"/>
                  <a:pt x="749941" y="1989483"/>
                </a:cubicBezTo>
                <a:cubicBezTo>
                  <a:pt x="713593" y="1977262"/>
                  <a:pt x="680303" y="1956640"/>
                  <a:pt x="648116" y="1936102"/>
                </a:cubicBezTo>
                <a:cubicBezTo>
                  <a:pt x="591599" y="1896809"/>
                  <a:pt x="547608" y="1840076"/>
                  <a:pt x="507184" y="1784701"/>
                </a:cubicBezTo>
                <a:cubicBezTo>
                  <a:pt x="468416" y="1729198"/>
                  <a:pt x="443533" y="1663003"/>
                  <a:pt x="404298" y="1607543"/>
                </a:cubicBezTo>
                <a:cubicBezTo>
                  <a:pt x="385233" y="1580470"/>
                  <a:pt x="361963" y="1556750"/>
                  <a:pt x="339968" y="1532097"/>
                </a:cubicBezTo>
                <a:cubicBezTo>
                  <a:pt x="315340" y="1504345"/>
                  <a:pt x="296147" y="1469168"/>
                  <a:pt x="270457" y="1441799"/>
                </a:cubicBezTo>
                <a:cubicBezTo>
                  <a:pt x="198526" y="1365420"/>
                  <a:pt x="116786" y="1297654"/>
                  <a:pt x="53687" y="1213254"/>
                </a:cubicBezTo>
                <a:cubicBezTo>
                  <a:pt x="19972" y="1168487"/>
                  <a:pt x="-17607" y="1131443"/>
                  <a:pt x="9017" y="1071443"/>
                </a:cubicBezTo>
                <a:cubicBezTo>
                  <a:pt x="22223" y="1046026"/>
                  <a:pt x="43496" y="1026379"/>
                  <a:pt x="64855" y="1007751"/>
                </a:cubicBezTo>
                <a:cubicBezTo>
                  <a:pt x="91309" y="983776"/>
                  <a:pt x="121330" y="971343"/>
                  <a:pt x="152964" y="994469"/>
                </a:cubicBezTo>
                <a:cubicBezTo>
                  <a:pt x="191010" y="1021202"/>
                  <a:pt x="223409" y="1056549"/>
                  <a:pt x="257973" y="1088162"/>
                </a:cubicBezTo>
                <a:cubicBezTo>
                  <a:pt x="293854" y="1126648"/>
                  <a:pt x="326550" y="1167130"/>
                  <a:pt x="366634" y="1202519"/>
                </a:cubicBezTo>
                <a:cubicBezTo>
                  <a:pt x="399415" y="1228276"/>
                  <a:pt x="425614" y="1264386"/>
                  <a:pt x="465444" y="1279705"/>
                </a:cubicBezTo>
                <a:cubicBezTo>
                  <a:pt x="496993" y="1291162"/>
                  <a:pt x="533808" y="1277540"/>
                  <a:pt x="551260" y="1249068"/>
                </a:cubicBezTo>
                <a:cubicBezTo>
                  <a:pt x="566928" y="1220935"/>
                  <a:pt x="565442" y="1187201"/>
                  <a:pt x="566419" y="1156012"/>
                </a:cubicBezTo>
                <a:cubicBezTo>
                  <a:pt x="566419" y="1137214"/>
                  <a:pt x="566759" y="1118416"/>
                  <a:pt x="566546" y="1099619"/>
                </a:cubicBezTo>
                <a:cubicBezTo>
                  <a:pt x="566971" y="1099109"/>
                  <a:pt x="567268" y="1098473"/>
                  <a:pt x="567268" y="1097751"/>
                </a:cubicBezTo>
                <a:cubicBezTo>
                  <a:pt x="567438" y="1095927"/>
                  <a:pt x="567311" y="1094187"/>
                  <a:pt x="567438" y="1092320"/>
                </a:cubicBezTo>
                <a:cubicBezTo>
                  <a:pt x="571387" y="1011358"/>
                  <a:pt x="573765" y="930098"/>
                  <a:pt x="573892" y="849051"/>
                </a:cubicBezTo>
                <a:cubicBezTo>
                  <a:pt x="577756" y="704948"/>
                  <a:pt x="582852" y="560930"/>
                  <a:pt x="582979" y="416743"/>
                </a:cubicBezTo>
                <a:cubicBezTo>
                  <a:pt x="583107" y="320165"/>
                  <a:pt x="586843" y="223163"/>
                  <a:pt x="607268" y="128452"/>
                </a:cubicBezTo>
                <a:cubicBezTo>
                  <a:pt x="614189" y="98240"/>
                  <a:pt x="623531" y="66415"/>
                  <a:pt x="642554" y="41422"/>
                </a:cubicBezTo>
                <a:cubicBezTo>
                  <a:pt x="675547" y="7688"/>
                  <a:pt x="724548" y="-2878"/>
                  <a:pt x="770323" y="644"/>
                </a:cubicBezTo>
                <a:cubicBezTo>
                  <a:pt x="869514" y="4463"/>
                  <a:pt x="859451" y="127858"/>
                  <a:pt x="853506" y="199485"/>
                </a:cubicBezTo>
                <a:cubicBezTo>
                  <a:pt x="848411" y="258976"/>
                  <a:pt x="846330" y="318637"/>
                  <a:pt x="843315" y="378213"/>
                </a:cubicBezTo>
                <a:cubicBezTo>
                  <a:pt x="836861" y="485909"/>
                  <a:pt x="830704" y="593689"/>
                  <a:pt x="827732" y="701511"/>
                </a:cubicBezTo>
                <a:cubicBezTo>
                  <a:pt x="827137" y="772459"/>
                  <a:pt x="828114" y="843323"/>
                  <a:pt x="826288" y="914228"/>
                </a:cubicBezTo>
                <a:cubicBezTo>
                  <a:pt x="825778" y="957849"/>
                  <a:pt x="824844" y="1001513"/>
                  <a:pt x="825056" y="1045177"/>
                </a:cubicBezTo>
                <a:cubicBezTo>
                  <a:pt x="825863" y="1064102"/>
                  <a:pt x="852445" y="1062914"/>
                  <a:pt x="853081" y="1045177"/>
                </a:cubicBezTo>
                <a:cubicBezTo>
                  <a:pt x="853209" y="992814"/>
                  <a:pt x="853973" y="940537"/>
                  <a:pt x="854822" y="888174"/>
                </a:cubicBezTo>
                <a:cubicBezTo>
                  <a:pt x="854780" y="881597"/>
                  <a:pt x="854780" y="875020"/>
                  <a:pt x="854780" y="868401"/>
                </a:cubicBezTo>
                <a:cubicBezTo>
                  <a:pt x="856139" y="841074"/>
                  <a:pt x="857837" y="813704"/>
                  <a:pt x="860640" y="786420"/>
                </a:cubicBezTo>
                <a:cubicBezTo>
                  <a:pt x="862084" y="761384"/>
                  <a:pt x="867561" y="736858"/>
                  <a:pt x="871680" y="712119"/>
                </a:cubicBezTo>
                <a:cubicBezTo>
                  <a:pt x="874737" y="689927"/>
                  <a:pt x="878431" y="666122"/>
                  <a:pt x="897539" y="651652"/>
                </a:cubicBezTo>
                <a:cubicBezTo>
                  <a:pt x="924843" y="626702"/>
                  <a:pt x="961785" y="618173"/>
                  <a:pt x="997963" y="619233"/>
                </a:cubicBezTo>
                <a:cubicBezTo>
                  <a:pt x="1047219" y="617706"/>
                  <a:pt x="1106241" y="636419"/>
                  <a:pt x="1118428" y="690097"/>
                </a:cubicBezTo>
                <a:cubicBezTo>
                  <a:pt x="1127260" y="725995"/>
                  <a:pt x="1123991" y="763676"/>
                  <a:pt x="1124967" y="800295"/>
                </a:cubicBezTo>
                <a:cubicBezTo>
                  <a:pt x="1125010" y="833648"/>
                  <a:pt x="1125307" y="866958"/>
                  <a:pt x="1124288" y="900268"/>
                </a:cubicBezTo>
                <a:cubicBezTo>
                  <a:pt x="1123524" y="934172"/>
                  <a:pt x="1121783" y="968076"/>
                  <a:pt x="1121613" y="1001938"/>
                </a:cubicBezTo>
                <a:cubicBezTo>
                  <a:pt x="1121400" y="1014073"/>
                  <a:pt x="1137111" y="1020608"/>
                  <a:pt x="1145519" y="1011824"/>
                </a:cubicBezTo>
                <a:cubicBezTo>
                  <a:pt x="1148194" y="1009151"/>
                  <a:pt x="1149468" y="1005629"/>
                  <a:pt x="1149595" y="1001938"/>
                </a:cubicBezTo>
                <a:cubicBezTo>
                  <a:pt x="1150105" y="986280"/>
                  <a:pt x="1150147" y="970664"/>
                  <a:pt x="1150742" y="955006"/>
                </a:cubicBezTo>
                <a:cubicBezTo>
                  <a:pt x="1150997" y="948769"/>
                  <a:pt x="1151209" y="942531"/>
                  <a:pt x="1151421" y="936336"/>
                </a:cubicBezTo>
                <a:cubicBezTo>
                  <a:pt x="1151421" y="936294"/>
                  <a:pt x="1151421" y="936294"/>
                  <a:pt x="1151421" y="936251"/>
                </a:cubicBezTo>
                <a:cubicBezTo>
                  <a:pt x="1151506" y="934639"/>
                  <a:pt x="1151549" y="933069"/>
                  <a:pt x="1151634" y="931456"/>
                </a:cubicBezTo>
                <a:cubicBezTo>
                  <a:pt x="1155031" y="839546"/>
                  <a:pt x="1157154" y="747042"/>
                  <a:pt x="1177408" y="656956"/>
                </a:cubicBezTo>
                <a:cubicBezTo>
                  <a:pt x="1186835" y="642402"/>
                  <a:pt x="1202843" y="632133"/>
                  <a:pt x="1219955" y="629332"/>
                </a:cubicBezTo>
                <a:cubicBezTo>
                  <a:pt x="1249679" y="624877"/>
                  <a:pt x="1280676" y="618597"/>
                  <a:pt x="1310612" y="623774"/>
                </a:cubicBezTo>
                <a:cubicBezTo>
                  <a:pt x="1358764" y="631284"/>
                  <a:pt x="1378042" y="665231"/>
                  <a:pt x="1382161" y="710889"/>
                </a:cubicBezTo>
                <a:cubicBezTo>
                  <a:pt x="1383308" y="720946"/>
                  <a:pt x="1384157" y="731129"/>
                  <a:pt x="1384751" y="741356"/>
                </a:cubicBezTo>
                <a:cubicBezTo>
                  <a:pt x="1379571" y="774369"/>
                  <a:pt x="1381482" y="810734"/>
                  <a:pt x="1381312" y="837467"/>
                </a:cubicBezTo>
                <a:cubicBezTo>
                  <a:pt x="1382288" y="871838"/>
                  <a:pt x="1381906" y="906208"/>
                  <a:pt x="1381991" y="940579"/>
                </a:cubicBezTo>
                <a:cubicBezTo>
                  <a:pt x="1381991" y="940749"/>
                  <a:pt x="1381991" y="940876"/>
                  <a:pt x="1381991" y="941046"/>
                </a:cubicBezTo>
                <a:cubicBezTo>
                  <a:pt x="1381949" y="944441"/>
                  <a:pt x="1381864" y="947835"/>
                  <a:pt x="1381779" y="951230"/>
                </a:cubicBezTo>
                <a:cubicBezTo>
                  <a:pt x="1381567" y="966803"/>
                  <a:pt x="1381567" y="982418"/>
                  <a:pt x="1381567" y="998034"/>
                </a:cubicBezTo>
                <a:cubicBezTo>
                  <a:pt x="1382034" y="1005459"/>
                  <a:pt x="1379911" y="1014243"/>
                  <a:pt x="1383902" y="1020778"/>
                </a:cubicBezTo>
                <a:cubicBezTo>
                  <a:pt x="1383944" y="1021117"/>
                  <a:pt x="1383944" y="1021499"/>
                  <a:pt x="1383944" y="1021839"/>
                </a:cubicBezTo>
                <a:cubicBezTo>
                  <a:pt x="1384284" y="1024045"/>
                  <a:pt x="1386110" y="1025064"/>
                  <a:pt x="1387851" y="1024979"/>
                </a:cubicBezTo>
                <a:cubicBezTo>
                  <a:pt x="1387851" y="1024979"/>
                  <a:pt x="1387851" y="1024979"/>
                  <a:pt x="1387893" y="1024979"/>
                </a:cubicBezTo>
                <a:cubicBezTo>
                  <a:pt x="1396471" y="1030877"/>
                  <a:pt x="1409761" y="1024300"/>
                  <a:pt x="1409592" y="1013310"/>
                </a:cubicBezTo>
                <a:cubicBezTo>
                  <a:pt x="1409931" y="994045"/>
                  <a:pt x="1409549" y="974695"/>
                  <a:pt x="1409846" y="955473"/>
                </a:cubicBezTo>
                <a:cubicBezTo>
                  <a:pt x="1410653" y="912786"/>
                  <a:pt x="1410866" y="870225"/>
                  <a:pt x="1412734" y="827580"/>
                </a:cubicBezTo>
                <a:cubicBezTo>
                  <a:pt x="1412776" y="800592"/>
                  <a:pt x="1414730" y="768216"/>
                  <a:pt x="1413201" y="736349"/>
                </a:cubicBezTo>
                <a:cubicBezTo>
                  <a:pt x="1416555" y="719291"/>
                  <a:pt x="1422882" y="703633"/>
                  <a:pt x="1437320" y="693364"/>
                </a:cubicBezTo>
                <a:cubicBezTo>
                  <a:pt x="1474474" y="668116"/>
                  <a:pt x="1522074" y="668668"/>
                  <a:pt x="1563305" y="682968"/>
                </a:cubicBezTo>
                <a:cubicBezTo>
                  <a:pt x="1591457" y="691370"/>
                  <a:pt x="1609037" y="717593"/>
                  <a:pt x="1617911" y="7443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612" name="Google Shape;612;g1447410168f_1_534"/>
          <p:cNvGrpSpPr/>
          <p:nvPr/>
        </p:nvGrpSpPr>
        <p:grpSpPr>
          <a:xfrm>
            <a:off x="232825" y="578200"/>
            <a:ext cx="3336206" cy="4171852"/>
            <a:chOff x="0" y="-47625"/>
            <a:chExt cx="11087423" cy="11124940"/>
          </a:xfrm>
        </p:grpSpPr>
        <p:sp>
          <p:nvSpPr>
            <p:cNvPr id="613" name="Google Shape;613;g1447410168f_1_534"/>
            <p:cNvSpPr txBox="1"/>
            <p:nvPr/>
          </p:nvSpPr>
          <p:spPr>
            <a:xfrm>
              <a:off x="1189481" y="10092115"/>
              <a:ext cx="888300" cy="985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200">
                  <a:solidFill>
                    <a:srgbClr val="000000"/>
                  </a:solidFill>
                  <a:latin typeface="Dosis"/>
                  <a:ea typeface="Dosis"/>
                  <a:cs typeface="Dosis"/>
                  <a:sym typeface="Dosis"/>
                </a:rPr>
                <a:t>Item 1</a:t>
              </a:r>
              <a:endParaRPr sz="1200">
                <a:solidFill>
                  <a:srgbClr val="000000"/>
                </a:solidFill>
                <a:latin typeface="Dosis"/>
                <a:ea typeface="Dosis"/>
                <a:cs typeface="Dosis"/>
                <a:sym typeface="Dosis"/>
              </a:endParaRPr>
            </a:p>
          </p:txBody>
        </p:sp>
        <p:sp>
          <p:nvSpPr>
            <p:cNvPr id="614" name="Google Shape;614;g1447410168f_1_534"/>
            <p:cNvSpPr txBox="1"/>
            <p:nvPr/>
          </p:nvSpPr>
          <p:spPr>
            <a:xfrm>
              <a:off x="3269957" y="10092115"/>
              <a:ext cx="9867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2</a:t>
              </a:r>
              <a:endParaRPr sz="1200">
                <a:solidFill>
                  <a:srgbClr val="000000"/>
                </a:solidFill>
                <a:latin typeface="Dosis"/>
                <a:ea typeface="Dosis"/>
                <a:cs typeface="Dosis"/>
                <a:sym typeface="Dosis"/>
              </a:endParaRPr>
            </a:p>
          </p:txBody>
        </p:sp>
        <p:sp>
          <p:nvSpPr>
            <p:cNvPr id="615" name="Google Shape;615;g1447410168f_1_534"/>
            <p:cNvSpPr txBox="1"/>
            <p:nvPr/>
          </p:nvSpPr>
          <p:spPr>
            <a:xfrm>
              <a:off x="5397165" y="10092115"/>
              <a:ext cx="9918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3</a:t>
              </a:r>
              <a:endParaRPr sz="1200">
                <a:solidFill>
                  <a:srgbClr val="000000"/>
                </a:solidFill>
                <a:latin typeface="Dosis"/>
                <a:ea typeface="Dosis"/>
                <a:cs typeface="Dosis"/>
                <a:sym typeface="Dosis"/>
              </a:endParaRPr>
            </a:p>
          </p:txBody>
        </p:sp>
        <p:sp>
          <p:nvSpPr>
            <p:cNvPr id="616" name="Google Shape;616;g1447410168f_1_534"/>
            <p:cNvSpPr txBox="1"/>
            <p:nvPr/>
          </p:nvSpPr>
          <p:spPr>
            <a:xfrm>
              <a:off x="7535585" y="10092115"/>
              <a:ext cx="974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4</a:t>
              </a:r>
              <a:endParaRPr sz="1200">
                <a:solidFill>
                  <a:srgbClr val="000000"/>
                </a:solidFill>
                <a:latin typeface="Dosis"/>
                <a:ea typeface="Dosis"/>
                <a:cs typeface="Dosis"/>
                <a:sym typeface="Dosis"/>
              </a:endParaRPr>
            </a:p>
          </p:txBody>
        </p:sp>
        <p:sp>
          <p:nvSpPr>
            <p:cNvPr id="617" name="Google Shape;617;g1447410168f_1_534"/>
            <p:cNvSpPr txBox="1"/>
            <p:nvPr/>
          </p:nvSpPr>
          <p:spPr>
            <a:xfrm>
              <a:off x="9659222" y="10092115"/>
              <a:ext cx="986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5</a:t>
              </a:r>
              <a:endParaRPr sz="1200">
                <a:solidFill>
                  <a:srgbClr val="000000"/>
                </a:solidFill>
                <a:latin typeface="Dosis"/>
                <a:ea typeface="Dosis"/>
                <a:cs typeface="Dosis"/>
                <a:sym typeface="Dosis"/>
              </a:endParaRPr>
            </a:p>
          </p:txBody>
        </p:sp>
        <p:grpSp>
          <p:nvGrpSpPr>
            <p:cNvPr id="618" name="Google Shape;618;g1447410168f_1_534"/>
            <p:cNvGrpSpPr/>
            <p:nvPr/>
          </p:nvGrpSpPr>
          <p:grpSpPr>
            <a:xfrm>
              <a:off x="698698" y="237470"/>
              <a:ext cx="10388725" cy="9705420"/>
              <a:chOff x="0" y="-6350"/>
              <a:chExt cx="10388725" cy="9705420"/>
            </a:xfrm>
          </p:grpSpPr>
          <p:sp>
            <p:nvSpPr>
              <p:cNvPr id="619" name="Google Shape;619;g1447410168f_1_534"/>
              <p:cNvSpPr/>
              <p:nvPr/>
            </p:nvSpPr>
            <p:spPr>
              <a:xfrm>
                <a:off x="0" y="-635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620" name="Google Shape;620;g1447410168f_1_534"/>
              <p:cNvSpPr/>
              <p:nvPr/>
            </p:nvSpPr>
            <p:spPr>
              <a:xfrm>
                <a:off x="0" y="1932194"/>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621" name="Google Shape;621;g1447410168f_1_534"/>
              <p:cNvSpPr/>
              <p:nvPr/>
            </p:nvSpPr>
            <p:spPr>
              <a:xfrm>
                <a:off x="0" y="3870738"/>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622" name="Google Shape;622;g1447410168f_1_534"/>
              <p:cNvSpPr/>
              <p:nvPr/>
            </p:nvSpPr>
            <p:spPr>
              <a:xfrm>
                <a:off x="0" y="5809282"/>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623" name="Google Shape;623;g1447410168f_1_534"/>
              <p:cNvSpPr/>
              <p:nvPr/>
            </p:nvSpPr>
            <p:spPr>
              <a:xfrm>
                <a:off x="0" y="7747826"/>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624" name="Google Shape;624;g1447410168f_1_534"/>
              <p:cNvSpPr/>
              <p:nvPr/>
            </p:nvSpPr>
            <p:spPr>
              <a:xfrm>
                <a:off x="0" y="968637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grpSp>
        <p:sp>
          <p:nvSpPr>
            <p:cNvPr id="625" name="Google Shape;625;g1447410168f_1_534"/>
            <p:cNvSpPr txBox="1"/>
            <p:nvPr/>
          </p:nvSpPr>
          <p:spPr>
            <a:xfrm>
              <a:off x="5159" y="-47625"/>
              <a:ext cx="4902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50 </a:t>
              </a:r>
              <a:endParaRPr sz="1200">
                <a:solidFill>
                  <a:srgbClr val="000000"/>
                </a:solidFill>
                <a:latin typeface="Dosis"/>
                <a:ea typeface="Dosis"/>
                <a:cs typeface="Dosis"/>
                <a:sym typeface="Dosis"/>
              </a:endParaRPr>
            </a:p>
          </p:txBody>
        </p:sp>
        <p:sp>
          <p:nvSpPr>
            <p:cNvPr id="626" name="Google Shape;626;g1447410168f_1_534"/>
            <p:cNvSpPr txBox="1"/>
            <p:nvPr/>
          </p:nvSpPr>
          <p:spPr>
            <a:xfrm>
              <a:off x="17462" y="1890919"/>
              <a:ext cx="4779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40 </a:t>
              </a:r>
              <a:endParaRPr sz="1200">
                <a:solidFill>
                  <a:srgbClr val="000000"/>
                </a:solidFill>
                <a:latin typeface="Dosis"/>
                <a:ea typeface="Dosis"/>
                <a:cs typeface="Dosis"/>
                <a:sym typeface="Dosis"/>
              </a:endParaRPr>
            </a:p>
          </p:txBody>
        </p:sp>
        <p:sp>
          <p:nvSpPr>
            <p:cNvPr id="627" name="Google Shape;627;g1447410168f_1_534"/>
            <p:cNvSpPr txBox="1"/>
            <p:nvPr/>
          </p:nvSpPr>
          <p:spPr>
            <a:xfrm>
              <a:off x="0" y="3829463"/>
              <a:ext cx="4956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30 </a:t>
              </a:r>
              <a:endParaRPr sz="1200">
                <a:solidFill>
                  <a:srgbClr val="000000"/>
                </a:solidFill>
                <a:latin typeface="Dosis"/>
                <a:ea typeface="Dosis"/>
                <a:cs typeface="Dosis"/>
                <a:sym typeface="Dosis"/>
              </a:endParaRPr>
            </a:p>
          </p:txBody>
        </p:sp>
        <p:sp>
          <p:nvSpPr>
            <p:cNvPr id="628" name="Google Shape;628;g1447410168f_1_534"/>
            <p:cNvSpPr txBox="1"/>
            <p:nvPr/>
          </p:nvSpPr>
          <p:spPr>
            <a:xfrm>
              <a:off x="4762" y="5768007"/>
              <a:ext cx="4908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20</a:t>
              </a:r>
              <a:endParaRPr sz="1200">
                <a:solidFill>
                  <a:srgbClr val="000000"/>
                </a:solidFill>
                <a:latin typeface="Dosis"/>
                <a:ea typeface="Dosis"/>
                <a:cs typeface="Dosis"/>
                <a:sym typeface="Dosis"/>
              </a:endParaRPr>
            </a:p>
          </p:txBody>
        </p:sp>
        <p:sp>
          <p:nvSpPr>
            <p:cNvPr id="629" name="Google Shape;629;g1447410168f_1_534"/>
            <p:cNvSpPr txBox="1"/>
            <p:nvPr/>
          </p:nvSpPr>
          <p:spPr>
            <a:xfrm>
              <a:off x="103188" y="7706551"/>
              <a:ext cx="392400" cy="492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10 </a:t>
              </a:r>
              <a:endParaRPr sz="1200">
                <a:solidFill>
                  <a:srgbClr val="000000"/>
                </a:solidFill>
                <a:latin typeface="Dosis"/>
                <a:ea typeface="Dosis"/>
                <a:cs typeface="Dosis"/>
                <a:sym typeface="Dosis"/>
              </a:endParaRPr>
            </a:p>
          </p:txBody>
        </p:sp>
        <p:sp>
          <p:nvSpPr>
            <p:cNvPr id="630" name="Google Shape;630;g1447410168f_1_534"/>
            <p:cNvSpPr txBox="1"/>
            <p:nvPr/>
          </p:nvSpPr>
          <p:spPr>
            <a:xfrm>
              <a:off x="197842" y="9645095"/>
              <a:ext cx="297600" cy="492600"/>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 sz="1200">
                  <a:solidFill>
                    <a:srgbClr val="000000"/>
                  </a:solidFill>
                  <a:latin typeface="Dosis"/>
                  <a:ea typeface="Dosis"/>
                  <a:cs typeface="Dosis"/>
                  <a:sym typeface="Dosis"/>
                </a:rPr>
                <a:t>0 </a:t>
              </a:r>
              <a:endParaRPr sz="700"/>
            </a:p>
          </p:txBody>
        </p:sp>
        <p:grpSp>
          <p:nvGrpSpPr>
            <p:cNvPr id="631" name="Google Shape;631;g1447410168f_1_534"/>
            <p:cNvGrpSpPr/>
            <p:nvPr/>
          </p:nvGrpSpPr>
          <p:grpSpPr>
            <a:xfrm>
              <a:off x="696966" y="237470"/>
              <a:ext cx="10390456" cy="9699070"/>
              <a:chOff x="-1732" y="-6350"/>
              <a:chExt cx="10390456" cy="9699070"/>
            </a:xfrm>
          </p:grpSpPr>
          <p:sp>
            <p:nvSpPr>
              <p:cNvPr id="632" name="Google Shape;632;g1447410168f_1_534"/>
              <p:cNvSpPr/>
              <p:nvPr/>
            </p:nvSpPr>
            <p:spPr>
              <a:xfrm>
                <a:off x="-1732" y="7741439"/>
                <a:ext cx="1873434" cy="1951281"/>
              </a:xfrm>
              <a:custGeom>
                <a:avLst/>
                <a:gdLst/>
                <a:ahLst/>
                <a:cxnLst/>
                <a:rect l="l" t="t" r="r" b="b"/>
                <a:pathLst>
                  <a:path w="1873434" h="1951281" extrusionOk="0">
                    <a:moveTo>
                      <a:pt x="1732" y="1951281"/>
                    </a:moveTo>
                    <a:lnTo>
                      <a:pt x="1732" y="155984"/>
                    </a:lnTo>
                    <a:cubicBezTo>
                      <a:pt x="0" y="115220"/>
                      <a:pt x="14993" y="75517"/>
                      <a:pt x="43238" y="46073"/>
                    </a:cubicBezTo>
                    <a:cubicBezTo>
                      <a:pt x="71483" y="16629"/>
                      <a:pt x="110529" y="0"/>
                      <a:pt x="151330" y="37"/>
                    </a:cubicBezTo>
                    <a:lnTo>
                      <a:pt x="1722105" y="37"/>
                    </a:lnTo>
                    <a:cubicBezTo>
                      <a:pt x="1762906" y="0"/>
                      <a:pt x="1801952" y="16629"/>
                      <a:pt x="1830196" y="46073"/>
                    </a:cubicBezTo>
                    <a:cubicBezTo>
                      <a:pt x="1858441" y="75517"/>
                      <a:pt x="1873434" y="115220"/>
                      <a:pt x="1871703" y="155984"/>
                    </a:cubicBezTo>
                    <a:lnTo>
                      <a:pt x="1871703" y="1951281"/>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3" name="Google Shape;633;g1447410168f_1_534"/>
              <p:cNvSpPr/>
              <p:nvPr/>
            </p:nvSpPr>
            <p:spPr>
              <a:xfrm>
                <a:off x="2129689" y="5809282"/>
                <a:ext cx="1869970" cy="3883438"/>
              </a:xfrm>
              <a:custGeom>
                <a:avLst/>
                <a:gdLst/>
                <a:ahLst/>
                <a:cxnLst/>
                <a:rect l="l" t="t" r="r" b="b"/>
                <a:pathLst>
                  <a:path w="1869970" h="3883438" extrusionOk="0">
                    <a:moveTo>
                      <a:pt x="0" y="3883438"/>
                    </a:moveTo>
                    <a:lnTo>
                      <a:pt x="0" y="149597"/>
                    </a:lnTo>
                    <a:cubicBezTo>
                      <a:pt x="0" y="66977"/>
                      <a:pt x="66977" y="0"/>
                      <a:pt x="149597" y="0"/>
                    </a:cubicBezTo>
                    <a:lnTo>
                      <a:pt x="1720373" y="0"/>
                    </a:lnTo>
                    <a:cubicBezTo>
                      <a:pt x="1802993" y="0"/>
                      <a:pt x="1869970" y="66977"/>
                      <a:pt x="1869970" y="149597"/>
                    </a:cubicBezTo>
                    <a:lnTo>
                      <a:pt x="1869970" y="3883438"/>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4" name="Google Shape;634;g1447410168f_1_534"/>
              <p:cNvSpPr/>
              <p:nvPr/>
            </p:nvSpPr>
            <p:spPr>
              <a:xfrm>
                <a:off x="4259377" y="3870738"/>
                <a:ext cx="1869970" cy="5821982"/>
              </a:xfrm>
              <a:custGeom>
                <a:avLst/>
                <a:gdLst/>
                <a:ahLst/>
                <a:cxnLst/>
                <a:rect l="l" t="t" r="r" b="b"/>
                <a:pathLst>
                  <a:path w="1869970" h="5821982" extrusionOk="0">
                    <a:moveTo>
                      <a:pt x="0" y="5821982"/>
                    </a:moveTo>
                    <a:lnTo>
                      <a:pt x="0" y="149598"/>
                    </a:lnTo>
                    <a:cubicBezTo>
                      <a:pt x="0" y="109922"/>
                      <a:pt x="15761" y="71871"/>
                      <a:pt x="43816" y="43816"/>
                    </a:cubicBezTo>
                    <a:cubicBezTo>
                      <a:pt x="71871" y="15761"/>
                      <a:pt x="109922" y="0"/>
                      <a:pt x="149598" y="0"/>
                    </a:cubicBezTo>
                    <a:lnTo>
                      <a:pt x="1720373" y="0"/>
                    </a:lnTo>
                    <a:cubicBezTo>
                      <a:pt x="1760049" y="0"/>
                      <a:pt x="1798100" y="15761"/>
                      <a:pt x="1826155" y="43816"/>
                    </a:cubicBezTo>
                    <a:cubicBezTo>
                      <a:pt x="1854210" y="71871"/>
                      <a:pt x="1869971" y="109922"/>
                      <a:pt x="1869971" y="149598"/>
                    </a:cubicBezTo>
                    <a:lnTo>
                      <a:pt x="1869971" y="5821982"/>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5" name="Google Shape;635;g1447410168f_1_534"/>
              <p:cNvSpPr/>
              <p:nvPr/>
            </p:nvSpPr>
            <p:spPr>
              <a:xfrm>
                <a:off x="6389066" y="1932194"/>
                <a:ext cx="1869970" cy="7760526"/>
              </a:xfrm>
              <a:custGeom>
                <a:avLst/>
                <a:gdLst/>
                <a:ahLst/>
                <a:cxnLst/>
                <a:rect l="l" t="t" r="r" b="b"/>
                <a:pathLst>
                  <a:path w="1869970" h="7760526" extrusionOk="0">
                    <a:moveTo>
                      <a:pt x="0" y="7760526"/>
                    </a:moveTo>
                    <a:lnTo>
                      <a:pt x="0" y="149598"/>
                    </a:lnTo>
                    <a:cubicBezTo>
                      <a:pt x="0" y="109922"/>
                      <a:pt x="15761" y="71871"/>
                      <a:pt x="43816" y="43816"/>
                    </a:cubicBezTo>
                    <a:cubicBezTo>
                      <a:pt x="71871" y="15761"/>
                      <a:pt x="109922" y="0"/>
                      <a:pt x="149598" y="0"/>
                    </a:cubicBezTo>
                    <a:lnTo>
                      <a:pt x="1720372" y="0"/>
                    </a:lnTo>
                    <a:cubicBezTo>
                      <a:pt x="1760048" y="0"/>
                      <a:pt x="1798099" y="15761"/>
                      <a:pt x="1826154" y="43816"/>
                    </a:cubicBezTo>
                    <a:cubicBezTo>
                      <a:pt x="1854209" y="71871"/>
                      <a:pt x="1869970" y="109922"/>
                      <a:pt x="1869970" y="149598"/>
                    </a:cubicBezTo>
                    <a:lnTo>
                      <a:pt x="1869970" y="7760526"/>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6" name="Google Shape;636;g1447410168f_1_534"/>
              <p:cNvSpPr/>
              <p:nvPr/>
            </p:nvSpPr>
            <p:spPr>
              <a:xfrm>
                <a:off x="8518754" y="-6350"/>
                <a:ext cx="1869970" cy="9699070"/>
              </a:xfrm>
              <a:custGeom>
                <a:avLst/>
                <a:gdLst/>
                <a:ahLst/>
                <a:cxnLst/>
                <a:rect l="l" t="t" r="r" b="b"/>
                <a:pathLst>
                  <a:path w="1869970" h="9699070" extrusionOk="0">
                    <a:moveTo>
                      <a:pt x="0" y="9699070"/>
                    </a:moveTo>
                    <a:lnTo>
                      <a:pt x="0" y="149598"/>
                    </a:lnTo>
                    <a:cubicBezTo>
                      <a:pt x="0" y="109922"/>
                      <a:pt x="15761" y="71871"/>
                      <a:pt x="43816" y="43816"/>
                    </a:cubicBezTo>
                    <a:cubicBezTo>
                      <a:pt x="71872" y="15761"/>
                      <a:pt x="109922" y="0"/>
                      <a:pt x="149598" y="0"/>
                    </a:cubicBezTo>
                    <a:lnTo>
                      <a:pt x="1720373" y="0"/>
                    </a:lnTo>
                    <a:cubicBezTo>
                      <a:pt x="1760049" y="0"/>
                      <a:pt x="1798099" y="15761"/>
                      <a:pt x="1826155" y="43816"/>
                    </a:cubicBezTo>
                    <a:cubicBezTo>
                      <a:pt x="1854210" y="71871"/>
                      <a:pt x="1869971" y="109922"/>
                      <a:pt x="1869971" y="149598"/>
                    </a:cubicBezTo>
                    <a:lnTo>
                      <a:pt x="1869971" y="9699070"/>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7" name="Google Shape;637;g1447410168f_1_534"/>
              <p:cNvSpPr/>
              <p:nvPr/>
            </p:nvSpPr>
            <p:spPr>
              <a:xfrm>
                <a:off x="0" y="8717097"/>
                <a:ext cx="1869971" cy="975623"/>
              </a:xfrm>
              <a:custGeom>
                <a:avLst/>
                <a:gdLst/>
                <a:ahLst/>
                <a:cxnLst/>
                <a:rect l="l" t="t" r="r" b="b"/>
                <a:pathLst>
                  <a:path w="1869971" h="975623" extrusionOk="0">
                    <a:moveTo>
                      <a:pt x="0" y="0"/>
                    </a:moveTo>
                    <a:lnTo>
                      <a:pt x="1869971" y="0"/>
                    </a:lnTo>
                    <a:lnTo>
                      <a:pt x="1869971" y="975623"/>
                    </a:lnTo>
                    <a:lnTo>
                      <a:pt x="0" y="975623"/>
                    </a:lnTo>
                    <a:close/>
                  </a:path>
                </a:pathLst>
              </a:custGeom>
              <a:solidFill>
                <a:srgbClr val="2843FF"/>
              </a:solidFill>
              <a:ln>
                <a:noFill/>
              </a:ln>
            </p:spPr>
          </p:sp>
          <p:sp>
            <p:nvSpPr>
              <p:cNvPr id="638" name="Google Shape;638;g1447410168f_1_534"/>
              <p:cNvSpPr/>
              <p:nvPr/>
            </p:nvSpPr>
            <p:spPr>
              <a:xfrm>
                <a:off x="2129689" y="6585969"/>
                <a:ext cx="1869970" cy="3106751"/>
              </a:xfrm>
              <a:custGeom>
                <a:avLst/>
                <a:gdLst/>
                <a:ahLst/>
                <a:cxnLst/>
                <a:rect l="l" t="t" r="r" b="b"/>
                <a:pathLst>
                  <a:path w="1869970" h="3106751" extrusionOk="0">
                    <a:moveTo>
                      <a:pt x="0" y="0"/>
                    </a:moveTo>
                    <a:lnTo>
                      <a:pt x="1869970" y="0"/>
                    </a:lnTo>
                    <a:lnTo>
                      <a:pt x="1869970" y="3106751"/>
                    </a:lnTo>
                    <a:lnTo>
                      <a:pt x="0" y="3106751"/>
                    </a:lnTo>
                    <a:close/>
                  </a:path>
                </a:pathLst>
              </a:custGeom>
              <a:solidFill>
                <a:srgbClr val="2843FF"/>
              </a:solidFill>
              <a:ln>
                <a:noFill/>
              </a:ln>
            </p:spPr>
          </p:sp>
          <p:sp>
            <p:nvSpPr>
              <p:cNvPr id="639" name="Google Shape;639;g1447410168f_1_534"/>
              <p:cNvSpPr/>
              <p:nvPr/>
            </p:nvSpPr>
            <p:spPr>
              <a:xfrm>
                <a:off x="4259377" y="4841068"/>
                <a:ext cx="1869970" cy="4851652"/>
              </a:xfrm>
              <a:custGeom>
                <a:avLst/>
                <a:gdLst/>
                <a:ahLst/>
                <a:cxnLst/>
                <a:rect l="l" t="t" r="r" b="b"/>
                <a:pathLst>
                  <a:path w="1869970" h="4851652" extrusionOk="0">
                    <a:moveTo>
                      <a:pt x="0" y="0"/>
                    </a:moveTo>
                    <a:lnTo>
                      <a:pt x="1869971" y="0"/>
                    </a:lnTo>
                    <a:lnTo>
                      <a:pt x="1869971" y="4851652"/>
                    </a:lnTo>
                    <a:lnTo>
                      <a:pt x="0" y="4851652"/>
                    </a:lnTo>
                    <a:close/>
                  </a:path>
                </a:pathLst>
              </a:custGeom>
              <a:solidFill>
                <a:srgbClr val="2843FF"/>
              </a:solidFill>
              <a:ln>
                <a:noFill/>
              </a:ln>
            </p:spPr>
          </p:sp>
          <p:sp>
            <p:nvSpPr>
              <p:cNvPr id="640" name="Google Shape;640;g1447410168f_1_534"/>
              <p:cNvSpPr/>
              <p:nvPr/>
            </p:nvSpPr>
            <p:spPr>
              <a:xfrm>
                <a:off x="6389066" y="3484299"/>
                <a:ext cx="1869970" cy="6208421"/>
              </a:xfrm>
              <a:custGeom>
                <a:avLst/>
                <a:gdLst/>
                <a:ahLst/>
                <a:cxnLst/>
                <a:rect l="l" t="t" r="r" b="b"/>
                <a:pathLst>
                  <a:path w="1869970" h="6208421" extrusionOk="0">
                    <a:moveTo>
                      <a:pt x="0" y="0"/>
                    </a:moveTo>
                    <a:lnTo>
                      <a:pt x="1869970" y="0"/>
                    </a:lnTo>
                    <a:lnTo>
                      <a:pt x="1869970" y="6208421"/>
                    </a:lnTo>
                    <a:lnTo>
                      <a:pt x="0" y="6208421"/>
                    </a:lnTo>
                    <a:close/>
                  </a:path>
                </a:pathLst>
              </a:custGeom>
              <a:solidFill>
                <a:srgbClr val="2843FF"/>
              </a:solidFill>
              <a:ln>
                <a:noFill/>
              </a:ln>
            </p:spPr>
          </p:sp>
          <p:sp>
            <p:nvSpPr>
              <p:cNvPr id="641" name="Google Shape;641;g1447410168f_1_534"/>
              <p:cNvSpPr/>
              <p:nvPr/>
            </p:nvSpPr>
            <p:spPr>
              <a:xfrm>
                <a:off x="8518754" y="1545501"/>
                <a:ext cx="1869970" cy="8147219"/>
              </a:xfrm>
              <a:custGeom>
                <a:avLst/>
                <a:gdLst/>
                <a:ahLst/>
                <a:cxnLst/>
                <a:rect l="l" t="t" r="r" b="b"/>
                <a:pathLst>
                  <a:path w="1869970" h="8147219" extrusionOk="0">
                    <a:moveTo>
                      <a:pt x="0" y="0"/>
                    </a:moveTo>
                    <a:lnTo>
                      <a:pt x="1869971" y="0"/>
                    </a:lnTo>
                    <a:lnTo>
                      <a:pt x="1869971" y="8147219"/>
                    </a:lnTo>
                    <a:lnTo>
                      <a:pt x="0" y="8147219"/>
                    </a:lnTo>
                    <a:close/>
                  </a:path>
                </a:pathLst>
              </a:custGeom>
              <a:solidFill>
                <a:srgbClr val="2843FF"/>
              </a:solidFill>
              <a:ln>
                <a:noFill/>
              </a:ln>
            </p:spPr>
          </p:sp>
          <p:sp>
            <p:nvSpPr>
              <p:cNvPr id="642" name="Google Shape;642;g1447410168f_1_534"/>
              <p:cNvSpPr/>
              <p:nvPr/>
            </p:nvSpPr>
            <p:spPr>
              <a:xfrm>
                <a:off x="0" y="9692720"/>
                <a:ext cx="1869971" cy="0"/>
              </a:xfrm>
              <a:custGeom>
                <a:avLst/>
                <a:gdLst/>
                <a:ahLst/>
                <a:cxnLst/>
                <a:rect l="l" t="t" r="r" b="b"/>
                <a:pathLst>
                  <a:path w="1869971" h="120000" extrusionOk="0">
                    <a:moveTo>
                      <a:pt x="0" y="0"/>
                    </a:moveTo>
                    <a:lnTo>
                      <a:pt x="1869971" y="0"/>
                    </a:lnTo>
                    <a:lnTo>
                      <a:pt x="1869971" y="0"/>
                    </a:lnTo>
                    <a:lnTo>
                      <a:pt x="0" y="0"/>
                    </a:lnTo>
                    <a:close/>
                  </a:path>
                </a:pathLst>
              </a:custGeom>
              <a:solidFill>
                <a:srgbClr val="E03E26"/>
              </a:solidFill>
              <a:ln>
                <a:noFill/>
              </a:ln>
            </p:spPr>
          </p:sp>
          <p:sp>
            <p:nvSpPr>
              <p:cNvPr id="643" name="Google Shape;643;g1447410168f_1_534"/>
              <p:cNvSpPr/>
              <p:nvPr/>
            </p:nvSpPr>
            <p:spPr>
              <a:xfrm>
                <a:off x="2129689" y="8139344"/>
                <a:ext cx="1869970" cy="1553376"/>
              </a:xfrm>
              <a:custGeom>
                <a:avLst/>
                <a:gdLst/>
                <a:ahLst/>
                <a:cxnLst/>
                <a:rect l="l" t="t" r="r" b="b"/>
                <a:pathLst>
                  <a:path w="1869970" h="1553376" extrusionOk="0">
                    <a:moveTo>
                      <a:pt x="0" y="0"/>
                    </a:moveTo>
                    <a:lnTo>
                      <a:pt x="1869970" y="0"/>
                    </a:lnTo>
                    <a:lnTo>
                      <a:pt x="1869970" y="1553376"/>
                    </a:lnTo>
                    <a:lnTo>
                      <a:pt x="0" y="1553376"/>
                    </a:lnTo>
                    <a:close/>
                  </a:path>
                </a:pathLst>
              </a:custGeom>
              <a:solidFill>
                <a:srgbClr val="E03E26"/>
              </a:solidFill>
              <a:ln>
                <a:noFill/>
              </a:ln>
            </p:spPr>
          </p:sp>
          <p:sp>
            <p:nvSpPr>
              <p:cNvPr id="644" name="Google Shape;644;g1447410168f_1_534"/>
              <p:cNvSpPr/>
              <p:nvPr/>
            </p:nvSpPr>
            <p:spPr>
              <a:xfrm>
                <a:off x="4259377" y="6781729"/>
                <a:ext cx="1869970" cy="2910991"/>
              </a:xfrm>
              <a:custGeom>
                <a:avLst/>
                <a:gdLst/>
                <a:ahLst/>
                <a:cxnLst/>
                <a:rect l="l" t="t" r="r" b="b"/>
                <a:pathLst>
                  <a:path w="1869970" h="2910991" extrusionOk="0">
                    <a:moveTo>
                      <a:pt x="0" y="0"/>
                    </a:moveTo>
                    <a:lnTo>
                      <a:pt x="1869971" y="0"/>
                    </a:lnTo>
                    <a:lnTo>
                      <a:pt x="1869971" y="2910991"/>
                    </a:lnTo>
                    <a:lnTo>
                      <a:pt x="0" y="2910991"/>
                    </a:lnTo>
                    <a:close/>
                  </a:path>
                </a:pathLst>
              </a:custGeom>
              <a:solidFill>
                <a:srgbClr val="E03E26"/>
              </a:solidFill>
              <a:ln>
                <a:noFill/>
              </a:ln>
            </p:spPr>
          </p:sp>
          <p:sp>
            <p:nvSpPr>
              <p:cNvPr id="645" name="Google Shape;645;g1447410168f_1_534"/>
              <p:cNvSpPr/>
              <p:nvPr/>
            </p:nvSpPr>
            <p:spPr>
              <a:xfrm>
                <a:off x="6389066" y="6200483"/>
                <a:ext cx="1869970" cy="3492237"/>
              </a:xfrm>
              <a:custGeom>
                <a:avLst/>
                <a:gdLst/>
                <a:ahLst/>
                <a:cxnLst/>
                <a:rect l="l" t="t" r="r" b="b"/>
                <a:pathLst>
                  <a:path w="1869970" h="3492237" extrusionOk="0">
                    <a:moveTo>
                      <a:pt x="0" y="0"/>
                    </a:moveTo>
                    <a:lnTo>
                      <a:pt x="1869970" y="0"/>
                    </a:lnTo>
                    <a:lnTo>
                      <a:pt x="1869970" y="3492237"/>
                    </a:lnTo>
                    <a:lnTo>
                      <a:pt x="0" y="3492237"/>
                    </a:lnTo>
                    <a:close/>
                  </a:path>
                </a:pathLst>
              </a:custGeom>
              <a:solidFill>
                <a:srgbClr val="E03E26"/>
              </a:solidFill>
              <a:ln>
                <a:noFill/>
              </a:ln>
            </p:spPr>
          </p:sp>
          <p:sp>
            <p:nvSpPr>
              <p:cNvPr id="646" name="Google Shape;646;g1447410168f_1_534"/>
              <p:cNvSpPr/>
              <p:nvPr/>
            </p:nvSpPr>
            <p:spPr>
              <a:xfrm>
                <a:off x="8518754" y="5425129"/>
                <a:ext cx="1869970" cy="4267591"/>
              </a:xfrm>
              <a:custGeom>
                <a:avLst/>
                <a:gdLst/>
                <a:ahLst/>
                <a:cxnLst/>
                <a:rect l="l" t="t" r="r" b="b"/>
                <a:pathLst>
                  <a:path w="1869970" h="4267591" extrusionOk="0">
                    <a:moveTo>
                      <a:pt x="0" y="0"/>
                    </a:moveTo>
                    <a:lnTo>
                      <a:pt x="1869971" y="0"/>
                    </a:lnTo>
                    <a:lnTo>
                      <a:pt x="1869971" y="4267591"/>
                    </a:lnTo>
                    <a:lnTo>
                      <a:pt x="0" y="4267591"/>
                    </a:lnTo>
                    <a:close/>
                  </a:path>
                </a:pathLst>
              </a:custGeom>
              <a:solidFill>
                <a:srgbClr val="E03E26"/>
              </a:solidFill>
              <a:ln>
                <a:noFill/>
              </a:ln>
            </p:spPr>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pic>
        <p:nvPicPr>
          <p:cNvPr id="651" name="Google Shape;651;p5"/>
          <p:cNvPicPr preferRelativeResize="0"/>
          <p:nvPr/>
        </p:nvPicPr>
        <p:blipFill>
          <a:blip r:embed="rId3">
            <a:alphaModFix/>
          </a:blip>
          <a:stretch>
            <a:fillRect/>
          </a:stretch>
        </p:blipFill>
        <p:spPr>
          <a:xfrm>
            <a:off x="454150" y="822500"/>
            <a:ext cx="8073751" cy="3166550"/>
          </a:xfrm>
          <a:prstGeom prst="rect">
            <a:avLst/>
          </a:prstGeom>
          <a:noFill/>
          <a:ln>
            <a:noFill/>
          </a:ln>
        </p:spPr>
      </p:pic>
      <p:sp>
        <p:nvSpPr>
          <p:cNvPr id="652" name="Google Shape;652;p5"/>
          <p:cNvSpPr txBox="1"/>
          <p:nvPr/>
        </p:nvSpPr>
        <p:spPr>
          <a:xfrm>
            <a:off x="454075" y="117275"/>
            <a:ext cx="5259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Percentage of students that achieved a strong pass in Top boroughs</a:t>
            </a:r>
            <a:endParaRPr b="1">
              <a:latin typeface="Roboto"/>
              <a:ea typeface="Roboto"/>
              <a:cs typeface="Roboto"/>
              <a:sym typeface="Roboto"/>
            </a:endParaRPr>
          </a:p>
        </p:txBody>
      </p:sp>
      <p:sp>
        <p:nvSpPr>
          <p:cNvPr id="653" name="Google Shape;653;p5"/>
          <p:cNvSpPr txBox="1"/>
          <p:nvPr/>
        </p:nvSpPr>
        <p:spPr>
          <a:xfrm>
            <a:off x="454075" y="4072850"/>
            <a:ext cx="80739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latin typeface="Times New Roman"/>
                <a:ea typeface="Times New Roman"/>
                <a:cs typeface="Times New Roman"/>
                <a:sym typeface="Times New Roman"/>
              </a:rPr>
              <a:t>The above visualisations show the Top and Bottom Ten graphs of the London boroughs that had the highest percentage of a strong pass (9-5) in Pre-Covid (2018-2019) and Post-Covid (2020-2021). Though, varying from area to area, there was an overall increase in the performance of students between the pre covid and post covid era.</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447410168f_0_4"/>
          <p:cNvSpPr txBox="1"/>
          <p:nvPr/>
        </p:nvSpPr>
        <p:spPr>
          <a:xfrm>
            <a:off x="1429500" y="0"/>
            <a:ext cx="6285000" cy="771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b="1">
                <a:solidFill>
                  <a:schemeClr val="dk1"/>
                </a:solidFill>
                <a:latin typeface="Times New Roman"/>
                <a:ea typeface="Times New Roman"/>
                <a:cs typeface="Times New Roman"/>
                <a:sym typeface="Times New Roman"/>
              </a:rPr>
              <a:t>Percentage of students that achieved a strong pass in the bottom boroughs</a:t>
            </a:r>
            <a:endParaRPr sz="1600" b="1">
              <a:latin typeface="Roboto"/>
              <a:ea typeface="Roboto"/>
              <a:cs typeface="Roboto"/>
              <a:sym typeface="Roboto"/>
            </a:endParaRPr>
          </a:p>
          <a:p>
            <a:pPr marL="0" lvl="0" indent="0" algn="ctr"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659" name="Google Shape;659;g1447410168f_0_4"/>
          <p:cNvPicPr preferRelativeResize="0"/>
          <p:nvPr/>
        </p:nvPicPr>
        <p:blipFill>
          <a:blip r:embed="rId3">
            <a:alphaModFix/>
          </a:blip>
          <a:stretch>
            <a:fillRect/>
          </a:stretch>
        </p:blipFill>
        <p:spPr>
          <a:xfrm>
            <a:off x="327325" y="593825"/>
            <a:ext cx="8209999" cy="3012025"/>
          </a:xfrm>
          <a:prstGeom prst="rect">
            <a:avLst/>
          </a:prstGeom>
          <a:noFill/>
          <a:ln>
            <a:noFill/>
          </a:ln>
        </p:spPr>
      </p:pic>
      <p:sp>
        <p:nvSpPr>
          <p:cNvPr id="660" name="Google Shape;660;g1447410168f_0_4"/>
          <p:cNvSpPr txBox="1"/>
          <p:nvPr/>
        </p:nvSpPr>
        <p:spPr>
          <a:xfrm>
            <a:off x="202775" y="3605850"/>
            <a:ext cx="8459100" cy="15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latin typeface="Roboto"/>
                <a:ea typeface="Roboto"/>
                <a:cs typeface="Roboto"/>
                <a:sym typeface="Roboto"/>
              </a:rPr>
              <a:t>The bottom ten boroughs also remained the same pre and post covid.</a:t>
            </a:r>
            <a:r>
              <a:rPr lang="en">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Both graphs have similar ranges both coming in at a range of 10% between the minimum and maximum percentage rates of a strong pass. However, in the top mentioned areas, there seems to be a factor that is playing a role in how these schools are in the top ten highest performing London boroughs throughout pre and post covid and why the bottom ten boroughs also remained the same pre and post covid. These top areas are known to be high and working class areas in terms of living standards.</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1447410168f_0_11"/>
          <p:cNvSpPr txBox="1"/>
          <p:nvPr/>
        </p:nvSpPr>
        <p:spPr>
          <a:xfrm>
            <a:off x="413700" y="3803175"/>
            <a:ext cx="8316600" cy="118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The percentage of students for fsm eligibility are shown by filtering out the top ten and bottom ten areas for fsm pre-covid.  </a:t>
            </a:r>
            <a:r>
              <a:rPr lang="en" sz="1100">
                <a:solidFill>
                  <a:schemeClr val="dk1"/>
                </a:solidFill>
                <a:latin typeface="Arimo"/>
                <a:ea typeface="Arimo"/>
                <a:cs typeface="Arimo"/>
                <a:sym typeface="Arimo"/>
              </a:rPr>
              <a:t>Here we compare the top 10 top and bottom areas identified above with strong passes with free school meals eligibility. The visualisations below show that the top 10 areas discussed above have low rates of children that were eligible for free school meals compared with the bottom ten with a  high rate of children eligible for free school meals. This further speaks to the factor identified above that these are not poor or deprived communities.</a:t>
            </a:r>
            <a:r>
              <a:rPr lang="en" sz="1200">
                <a:solidFill>
                  <a:schemeClr val="dk1"/>
                </a:solidFill>
                <a:latin typeface="Times New Roman"/>
                <a:ea typeface="Times New Roman"/>
                <a:cs typeface="Times New Roman"/>
                <a:sym typeface="Times New Roman"/>
              </a:rPr>
              <a:t>.</a:t>
            </a:r>
            <a:endParaRPr>
              <a:latin typeface="Roboto"/>
              <a:ea typeface="Roboto"/>
              <a:cs typeface="Roboto"/>
              <a:sym typeface="Roboto"/>
            </a:endParaRPr>
          </a:p>
        </p:txBody>
      </p:sp>
      <p:pic>
        <p:nvPicPr>
          <p:cNvPr id="666" name="Google Shape;666;g1447410168f_0_11"/>
          <p:cNvPicPr preferRelativeResize="0"/>
          <p:nvPr/>
        </p:nvPicPr>
        <p:blipFill>
          <a:blip r:embed="rId3">
            <a:alphaModFix/>
          </a:blip>
          <a:stretch>
            <a:fillRect/>
          </a:stretch>
        </p:blipFill>
        <p:spPr>
          <a:xfrm>
            <a:off x="395500" y="503325"/>
            <a:ext cx="8316600" cy="2998951"/>
          </a:xfrm>
          <a:prstGeom prst="rect">
            <a:avLst/>
          </a:prstGeom>
          <a:noFill/>
          <a:ln>
            <a:noFill/>
          </a:ln>
        </p:spPr>
      </p:pic>
      <p:sp>
        <p:nvSpPr>
          <p:cNvPr id="667" name="Google Shape;667;g1447410168f_0_11"/>
          <p:cNvSpPr txBox="1"/>
          <p:nvPr/>
        </p:nvSpPr>
        <p:spPr>
          <a:xfrm>
            <a:off x="251325" y="1340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Area vs Free Schools meals eligibility:</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g1447410168f_0_19"/>
          <p:cNvSpPr txBox="1"/>
          <p:nvPr/>
        </p:nvSpPr>
        <p:spPr>
          <a:xfrm>
            <a:off x="236300" y="176150"/>
            <a:ext cx="7520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Pre and Post COVID percentage standard pass for girls and boys</a:t>
            </a:r>
            <a:endParaRPr b="1">
              <a:latin typeface="Roboto"/>
              <a:ea typeface="Roboto"/>
              <a:cs typeface="Roboto"/>
              <a:sym typeface="Roboto"/>
            </a:endParaRPr>
          </a:p>
        </p:txBody>
      </p:sp>
      <p:pic>
        <p:nvPicPr>
          <p:cNvPr id="673" name="Google Shape;673;g1447410168f_0_19"/>
          <p:cNvPicPr preferRelativeResize="0"/>
          <p:nvPr/>
        </p:nvPicPr>
        <p:blipFill>
          <a:blip r:embed="rId3">
            <a:alphaModFix/>
          </a:blip>
          <a:stretch>
            <a:fillRect/>
          </a:stretch>
        </p:blipFill>
        <p:spPr>
          <a:xfrm>
            <a:off x="257200" y="699988"/>
            <a:ext cx="8442399" cy="3186987"/>
          </a:xfrm>
          <a:prstGeom prst="rect">
            <a:avLst/>
          </a:prstGeom>
          <a:noFill/>
          <a:ln>
            <a:noFill/>
          </a:ln>
        </p:spPr>
      </p:pic>
      <p:sp>
        <p:nvSpPr>
          <p:cNvPr id="674" name="Google Shape;674;g1447410168f_0_19"/>
          <p:cNvSpPr txBox="1"/>
          <p:nvPr/>
        </p:nvSpPr>
        <p:spPr>
          <a:xfrm>
            <a:off x="278100" y="3987575"/>
            <a:ext cx="84006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b="1">
                <a:solidFill>
                  <a:schemeClr val="dk1"/>
                </a:solidFill>
                <a:latin typeface="Roboto"/>
                <a:ea typeface="Roboto"/>
                <a:cs typeface="Roboto"/>
                <a:sym typeface="Roboto"/>
              </a:rPr>
              <a:t>In the Post-covid era, this plot shows the performance of students based on genders</a:t>
            </a:r>
            <a:r>
              <a:rPr lang="en" sz="1100">
                <a:solidFill>
                  <a:schemeClr val="dk1"/>
                </a:solidFill>
                <a:latin typeface="Times New Roman"/>
                <a:ea typeface="Times New Roman"/>
                <a:cs typeface="Times New Roman"/>
                <a:sym typeface="Times New Roman"/>
              </a:rPr>
              <a:t>. The measure of their performance is on a scale of 9-4 and 9-5 out of the 1-9 grading system. This was labelled as a ‘standard pass’ and ‘strong pass’ respectively. Overall, girls performed better than boys in most London boroughs, but the gap was smaller. In Kensington and Chelsea, as seen above also, the boys performed better than the girls for strong pass</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1447410168f_0_27"/>
          <p:cNvSpPr txBox="1"/>
          <p:nvPr/>
        </p:nvSpPr>
        <p:spPr>
          <a:xfrm>
            <a:off x="217800" y="25325"/>
            <a:ext cx="8926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Pre and Post COVID percentage standard pass based on gender and boroughs</a:t>
            </a:r>
            <a:endParaRPr b="1">
              <a:latin typeface="Roboto"/>
              <a:ea typeface="Roboto"/>
              <a:cs typeface="Roboto"/>
              <a:sym typeface="Roboto"/>
            </a:endParaRPr>
          </a:p>
        </p:txBody>
      </p:sp>
      <p:pic>
        <p:nvPicPr>
          <p:cNvPr id="680" name="Google Shape;680;g1447410168f_0_27"/>
          <p:cNvPicPr preferRelativeResize="0"/>
          <p:nvPr/>
        </p:nvPicPr>
        <p:blipFill rotWithShape="1">
          <a:blip r:embed="rId3">
            <a:alphaModFix/>
          </a:blip>
          <a:srcRect r="16832"/>
          <a:stretch/>
        </p:blipFill>
        <p:spPr>
          <a:xfrm>
            <a:off x="284825" y="502650"/>
            <a:ext cx="6385026" cy="3200025"/>
          </a:xfrm>
          <a:prstGeom prst="rect">
            <a:avLst/>
          </a:prstGeom>
          <a:noFill/>
          <a:ln>
            <a:noFill/>
          </a:ln>
        </p:spPr>
      </p:pic>
      <p:sp>
        <p:nvSpPr>
          <p:cNvPr id="681" name="Google Shape;681;g1447410168f_0_27"/>
          <p:cNvSpPr txBox="1"/>
          <p:nvPr/>
        </p:nvSpPr>
        <p:spPr>
          <a:xfrm>
            <a:off x="284825" y="3937200"/>
            <a:ext cx="84273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b="1">
                <a:solidFill>
                  <a:schemeClr val="dk1"/>
                </a:solidFill>
                <a:latin typeface="Roboto"/>
                <a:ea typeface="Roboto"/>
                <a:cs typeface="Roboto"/>
                <a:sym typeface="Roboto"/>
              </a:rPr>
              <a:t>In the Post-covid e.ra, this plot shows the performance of students based on genders </a:t>
            </a:r>
            <a:r>
              <a:rPr lang="en" sz="1100">
                <a:solidFill>
                  <a:schemeClr val="dk1"/>
                </a:solidFill>
                <a:latin typeface="Roboto"/>
                <a:ea typeface="Roboto"/>
                <a:cs typeface="Roboto"/>
                <a:sym typeface="Roboto"/>
              </a:rPr>
              <a:t>The measure of their performance is on a scale of 9-4 and 9-5 out of the1-9 grading system. This was labelled as a ‘standard pass’ and ‘strong pass’ respectively. Overall, girls performed better than boys in most London boroughs, but the gap was smaller. In Kensington and Chelsea, as seen above also, the boys performed better than the girls for strong pass.</a:t>
            </a:r>
            <a:endParaRPr sz="11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g1447410168f_0_35"/>
          <p:cNvSpPr txBox="1"/>
          <p:nvPr/>
        </p:nvSpPr>
        <p:spPr>
          <a:xfrm>
            <a:off x="370325" y="142600"/>
            <a:ext cx="27591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Pre Covid pass rates</a:t>
            </a:r>
            <a:endParaRPr b="1">
              <a:latin typeface="Roboto"/>
              <a:ea typeface="Roboto"/>
              <a:cs typeface="Roboto"/>
              <a:sym typeface="Roboto"/>
            </a:endParaRPr>
          </a:p>
        </p:txBody>
      </p:sp>
      <p:pic>
        <p:nvPicPr>
          <p:cNvPr id="687" name="Google Shape;687;g1447410168f_0_35"/>
          <p:cNvPicPr preferRelativeResize="0"/>
          <p:nvPr/>
        </p:nvPicPr>
        <p:blipFill>
          <a:blip r:embed="rId3">
            <a:alphaModFix/>
          </a:blip>
          <a:stretch>
            <a:fillRect/>
          </a:stretch>
        </p:blipFill>
        <p:spPr>
          <a:xfrm>
            <a:off x="755400" y="667149"/>
            <a:ext cx="3681921" cy="3486637"/>
          </a:xfrm>
          <a:prstGeom prst="rect">
            <a:avLst/>
          </a:prstGeom>
          <a:noFill/>
          <a:ln>
            <a:noFill/>
          </a:ln>
        </p:spPr>
      </p:pic>
      <p:sp>
        <p:nvSpPr>
          <p:cNvPr id="688" name="Google Shape;688;g1447410168f_0_35"/>
          <p:cNvSpPr txBox="1"/>
          <p:nvPr/>
        </p:nvSpPr>
        <p:spPr>
          <a:xfrm>
            <a:off x="454100" y="4339300"/>
            <a:ext cx="74874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dirty="0">
                <a:solidFill>
                  <a:schemeClr val="dk1"/>
                </a:solidFill>
                <a:latin typeface="Times New Roman"/>
                <a:ea typeface="Times New Roman"/>
                <a:cs typeface="Times New Roman"/>
                <a:sym typeface="Times New Roman"/>
              </a:rPr>
              <a:t>The above visualisation is a summary plot, pre and post covid, of the the total number of pupils,  boys, and girls results, relative to the eligibility for free school meals within each Borough.</a:t>
            </a:r>
            <a:endParaRPr dirty="0"/>
          </a:p>
        </p:txBody>
      </p:sp>
      <p:pic>
        <p:nvPicPr>
          <p:cNvPr id="6" name="Google Shape;694;g1447410168f_0_42"/>
          <p:cNvPicPr preferRelativeResize="0"/>
          <p:nvPr/>
        </p:nvPicPr>
        <p:blipFill>
          <a:blip r:embed="rId4">
            <a:alphaModFix/>
          </a:blip>
          <a:stretch>
            <a:fillRect/>
          </a:stretch>
        </p:blipFill>
        <p:spPr>
          <a:xfrm>
            <a:off x="4437321" y="667149"/>
            <a:ext cx="3504179" cy="348663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1447410168f_0_42"/>
          <p:cNvSpPr txBox="1"/>
          <p:nvPr/>
        </p:nvSpPr>
        <p:spPr>
          <a:xfrm>
            <a:off x="437225" y="192850"/>
            <a:ext cx="27591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Roboto"/>
                <a:ea typeface="Roboto"/>
                <a:cs typeface="Roboto"/>
                <a:sym typeface="Roboto"/>
              </a:rPr>
              <a:t>Post Covid pass rates</a:t>
            </a:r>
            <a:endParaRPr b="1">
              <a:latin typeface="Roboto"/>
              <a:ea typeface="Roboto"/>
              <a:cs typeface="Roboto"/>
              <a:sym typeface="Roboto"/>
            </a:endParaRPr>
          </a:p>
        </p:txBody>
      </p:sp>
      <p:pic>
        <p:nvPicPr>
          <p:cNvPr id="694" name="Google Shape;694;g1447410168f_0_42"/>
          <p:cNvPicPr preferRelativeResize="0"/>
          <p:nvPr/>
        </p:nvPicPr>
        <p:blipFill>
          <a:blip r:embed="rId3">
            <a:alphaModFix/>
          </a:blip>
          <a:stretch>
            <a:fillRect/>
          </a:stretch>
        </p:blipFill>
        <p:spPr>
          <a:xfrm>
            <a:off x="336700" y="688675"/>
            <a:ext cx="7604725" cy="3550275"/>
          </a:xfrm>
          <a:prstGeom prst="rect">
            <a:avLst/>
          </a:prstGeom>
          <a:noFill/>
          <a:ln>
            <a:noFill/>
          </a:ln>
        </p:spPr>
      </p:pic>
      <p:sp>
        <p:nvSpPr>
          <p:cNvPr id="695" name="Google Shape;695;g1447410168f_0_42"/>
          <p:cNvSpPr txBox="1"/>
          <p:nvPr/>
        </p:nvSpPr>
        <p:spPr>
          <a:xfrm>
            <a:off x="521000" y="4397075"/>
            <a:ext cx="7420500" cy="8817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dirty="0">
                <a:solidFill>
                  <a:schemeClr val="dk1"/>
                </a:solidFill>
                <a:latin typeface="Times New Roman"/>
                <a:ea typeface="Times New Roman"/>
                <a:cs typeface="Times New Roman"/>
                <a:sym typeface="Times New Roman"/>
              </a:rPr>
              <a:t>The above visualisation is a summary plot, pre and post covid, of the the total number of pupils, </a:t>
            </a:r>
            <a:r>
              <a:rPr lang="en" sz="1100" dirty="0" smtClean="0">
                <a:solidFill>
                  <a:schemeClr val="dk1"/>
                </a:solidFill>
                <a:latin typeface="Times New Roman"/>
                <a:ea typeface="Times New Roman"/>
                <a:cs typeface="Times New Roman"/>
                <a:sym typeface="Times New Roman"/>
              </a:rPr>
              <a:t>boys</a:t>
            </a:r>
            <a:r>
              <a:rPr lang="en" sz="1100" dirty="0">
                <a:solidFill>
                  <a:schemeClr val="dk1"/>
                </a:solidFill>
                <a:latin typeface="Times New Roman"/>
                <a:ea typeface="Times New Roman"/>
                <a:cs typeface="Times New Roman"/>
                <a:sym typeface="Times New Roman"/>
              </a:rPr>
              <a:t>, and girls results, relative to the eligibility for free school meals within each Borough.</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99"/>
        <p:cNvGrpSpPr/>
        <p:nvPr/>
      </p:nvGrpSpPr>
      <p:grpSpPr>
        <a:xfrm>
          <a:off x="0" y="0"/>
          <a:ext cx="0" cy="0"/>
          <a:chOff x="0" y="0"/>
          <a:chExt cx="0" cy="0"/>
        </a:xfrm>
      </p:grpSpPr>
      <p:grpSp>
        <p:nvGrpSpPr>
          <p:cNvPr id="700" name="Google Shape;700;g1447410168f_1_589"/>
          <p:cNvGrpSpPr/>
          <p:nvPr/>
        </p:nvGrpSpPr>
        <p:grpSpPr>
          <a:xfrm>
            <a:off x="4823724" y="1475359"/>
            <a:ext cx="3960250" cy="875028"/>
            <a:chOff x="0" y="2207091"/>
            <a:chExt cx="10560667" cy="2333409"/>
          </a:xfrm>
        </p:grpSpPr>
        <p:sp>
          <p:nvSpPr>
            <p:cNvPr id="701" name="Google Shape;701;g1447410168f_1_589"/>
            <p:cNvSpPr txBox="1"/>
            <p:nvPr/>
          </p:nvSpPr>
          <p:spPr>
            <a:xfrm>
              <a:off x="756967" y="2693400"/>
              <a:ext cx="9803700" cy="1847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Dosis"/>
                  <a:ea typeface="Dosis"/>
                  <a:cs typeface="Dosis"/>
                  <a:sym typeface="Dosis"/>
                </a:rPr>
                <a:t>REFERENCES</a:t>
              </a:r>
              <a:endParaRPr sz="4500" b="0" i="0" u="none" strike="noStrike" cap="none">
                <a:solidFill>
                  <a:schemeClr val="lt1"/>
                </a:solidFill>
                <a:latin typeface="Dosis"/>
                <a:ea typeface="Dosis"/>
                <a:cs typeface="Dosis"/>
                <a:sym typeface="Dosis"/>
              </a:endParaRPr>
            </a:p>
          </p:txBody>
        </p:sp>
        <p:sp>
          <p:nvSpPr>
            <p:cNvPr id="702" name="Google Shape;702;g1447410168f_1_589"/>
            <p:cNvSpPr txBox="1"/>
            <p:nvPr/>
          </p:nvSpPr>
          <p:spPr>
            <a:xfrm>
              <a:off x="0" y="2207091"/>
              <a:ext cx="98037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Roboto"/>
                <a:ea typeface="Roboto"/>
                <a:cs typeface="Roboto"/>
                <a:sym typeface="Roboto"/>
              </a:endParaRPr>
            </a:p>
          </p:txBody>
        </p:sp>
      </p:grpSp>
      <p:sp>
        <p:nvSpPr>
          <p:cNvPr id="703" name="Google Shape;703;g1447410168f_1_589"/>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04" name="Google Shape;704;g1447410168f_1_589"/>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moveTo>
                  <a:pt x="1550237" y="1857709"/>
                </a:moveTo>
                <a:cubicBezTo>
                  <a:pt x="1519749" y="1902518"/>
                  <a:pt x="1485312" y="1944867"/>
                  <a:pt x="1444676" y="1980892"/>
                </a:cubicBezTo>
                <a:cubicBezTo>
                  <a:pt x="1432532" y="1991543"/>
                  <a:pt x="1418349" y="2003382"/>
                  <a:pt x="1404209" y="2012760"/>
                </a:cubicBezTo>
                <a:cubicBezTo>
                  <a:pt x="1386460" y="2024471"/>
                  <a:pt x="1368541" y="2035886"/>
                  <a:pt x="1350537" y="2047173"/>
                </a:cubicBezTo>
                <a:cubicBezTo>
                  <a:pt x="1348244" y="2048616"/>
                  <a:pt x="1346461" y="2050652"/>
                  <a:pt x="1345272" y="2052944"/>
                </a:cubicBezTo>
                <a:cubicBezTo>
                  <a:pt x="1323573" y="2063637"/>
                  <a:pt x="1301663" y="2073906"/>
                  <a:pt x="1278266" y="2080228"/>
                </a:cubicBezTo>
                <a:cubicBezTo>
                  <a:pt x="1234530" y="2091600"/>
                  <a:pt x="1186463" y="2094613"/>
                  <a:pt x="1140986" y="2093298"/>
                </a:cubicBezTo>
                <a:cubicBezTo>
                  <a:pt x="1093640" y="2091940"/>
                  <a:pt x="1044554" y="2089097"/>
                  <a:pt x="997421" y="2082138"/>
                </a:cubicBezTo>
                <a:cubicBezTo>
                  <a:pt x="926339" y="2070766"/>
                  <a:pt x="856276" y="2053453"/>
                  <a:pt x="787827" y="2031176"/>
                </a:cubicBezTo>
                <a:cubicBezTo>
                  <a:pt x="787997" y="2025362"/>
                  <a:pt x="784897" y="2019506"/>
                  <a:pt x="777976" y="2017767"/>
                </a:cubicBezTo>
                <a:cubicBezTo>
                  <a:pt x="741671" y="2005546"/>
                  <a:pt x="708338" y="1984924"/>
                  <a:pt x="676152" y="1964386"/>
                </a:cubicBezTo>
                <a:cubicBezTo>
                  <a:pt x="619592" y="1925093"/>
                  <a:pt x="575643" y="1868317"/>
                  <a:pt x="535219" y="1812985"/>
                </a:cubicBezTo>
                <a:cubicBezTo>
                  <a:pt x="496451" y="1757482"/>
                  <a:pt x="471569" y="1691286"/>
                  <a:pt x="432333" y="1635826"/>
                </a:cubicBezTo>
                <a:cubicBezTo>
                  <a:pt x="413268" y="1608712"/>
                  <a:pt x="389999" y="1585034"/>
                  <a:pt x="368003" y="1560380"/>
                </a:cubicBezTo>
                <a:cubicBezTo>
                  <a:pt x="343375" y="1532629"/>
                  <a:pt x="324182" y="1497452"/>
                  <a:pt x="298492" y="1470083"/>
                </a:cubicBezTo>
                <a:cubicBezTo>
                  <a:pt x="226561" y="1393703"/>
                  <a:pt x="144864" y="1325937"/>
                  <a:pt x="81723" y="1241538"/>
                </a:cubicBezTo>
                <a:cubicBezTo>
                  <a:pt x="48008" y="1196771"/>
                  <a:pt x="10429" y="1159727"/>
                  <a:pt x="37052" y="1099727"/>
                </a:cubicBezTo>
                <a:cubicBezTo>
                  <a:pt x="50258" y="1074309"/>
                  <a:pt x="71574" y="1054620"/>
                  <a:pt x="92890" y="1036034"/>
                </a:cubicBezTo>
                <a:cubicBezTo>
                  <a:pt x="119387" y="1012060"/>
                  <a:pt x="149365" y="999627"/>
                  <a:pt x="180999" y="1022710"/>
                </a:cubicBezTo>
                <a:cubicBezTo>
                  <a:pt x="219046" y="1049443"/>
                  <a:pt x="251444" y="1084790"/>
                  <a:pt x="286009" y="1116403"/>
                </a:cubicBezTo>
                <a:cubicBezTo>
                  <a:pt x="321889" y="1154890"/>
                  <a:pt x="354585" y="1195371"/>
                  <a:pt x="394669" y="1230760"/>
                </a:cubicBezTo>
                <a:cubicBezTo>
                  <a:pt x="427450" y="1256517"/>
                  <a:pt x="453649" y="1292628"/>
                  <a:pt x="493479" y="1307946"/>
                </a:cubicBezTo>
                <a:cubicBezTo>
                  <a:pt x="525029" y="1319360"/>
                  <a:pt x="561843" y="1305782"/>
                  <a:pt x="579295" y="1277309"/>
                </a:cubicBezTo>
                <a:cubicBezTo>
                  <a:pt x="594964" y="1249176"/>
                  <a:pt x="593478" y="1215442"/>
                  <a:pt x="594454" y="1184253"/>
                </a:cubicBezTo>
                <a:cubicBezTo>
                  <a:pt x="594454" y="1165456"/>
                  <a:pt x="594751" y="1146658"/>
                  <a:pt x="594539" y="1127902"/>
                </a:cubicBezTo>
                <a:cubicBezTo>
                  <a:pt x="594964" y="1127393"/>
                  <a:pt x="595261" y="1126714"/>
                  <a:pt x="595304" y="1125993"/>
                </a:cubicBezTo>
                <a:cubicBezTo>
                  <a:pt x="595473" y="1124168"/>
                  <a:pt x="595304" y="1122428"/>
                  <a:pt x="595473" y="1120561"/>
                </a:cubicBezTo>
                <a:cubicBezTo>
                  <a:pt x="599422" y="1039599"/>
                  <a:pt x="601843" y="958339"/>
                  <a:pt x="601928" y="877292"/>
                </a:cubicBezTo>
                <a:cubicBezTo>
                  <a:pt x="605749" y="733189"/>
                  <a:pt x="610887" y="589171"/>
                  <a:pt x="611015" y="444984"/>
                </a:cubicBezTo>
                <a:cubicBezTo>
                  <a:pt x="611142" y="348448"/>
                  <a:pt x="614879" y="251404"/>
                  <a:pt x="635303" y="156693"/>
                </a:cubicBezTo>
                <a:cubicBezTo>
                  <a:pt x="642224" y="126481"/>
                  <a:pt x="651608" y="94656"/>
                  <a:pt x="670589" y="69663"/>
                </a:cubicBezTo>
                <a:cubicBezTo>
                  <a:pt x="703582" y="35886"/>
                  <a:pt x="752584" y="25363"/>
                  <a:pt x="798358" y="28885"/>
                </a:cubicBezTo>
                <a:cubicBezTo>
                  <a:pt x="897592" y="32704"/>
                  <a:pt x="887486" y="156099"/>
                  <a:pt x="881541" y="227726"/>
                </a:cubicBezTo>
                <a:cubicBezTo>
                  <a:pt x="876446" y="287218"/>
                  <a:pt x="874365" y="346878"/>
                  <a:pt x="871351" y="406455"/>
                </a:cubicBezTo>
                <a:cubicBezTo>
                  <a:pt x="864896" y="514150"/>
                  <a:pt x="858697" y="621930"/>
                  <a:pt x="855767" y="729752"/>
                </a:cubicBezTo>
                <a:cubicBezTo>
                  <a:pt x="855172" y="800701"/>
                  <a:pt x="856149" y="871564"/>
                  <a:pt x="854323" y="942469"/>
                </a:cubicBezTo>
                <a:cubicBezTo>
                  <a:pt x="853814" y="986133"/>
                  <a:pt x="852879" y="1029754"/>
                  <a:pt x="853092" y="1073418"/>
                </a:cubicBezTo>
                <a:cubicBezTo>
                  <a:pt x="853899" y="1092343"/>
                  <a:pt x="880480" y="1091155"/>
                  <a:pt x="881117" y="1073418"/>
                </a:cubicBezTo>
                <a:cubicBezTo>
                  <a:pt x="881244" y="1021056"/>
                  <a:pt x="882009" y="968778"/>
                  <a:pt x="882858" y="916416"/>
                </a:cubicBezTo>
                <a:cubicBezTo>
                  <a:pt x="882815" y="909457"/>
                  <a:pt x="882900" y="902497"/>
                  <a:pt x="882900" y="895496"/>
                </a:cubicBezTo>
                <a:cubicBezTo>
                  <a:pt x="884259" y="868551"/>
                  <a:pt x="885915" y="841606"/>
                  <a:pt x="888675" y="814703"/>
                </a:cubicBezTo>
                <a:cubicBezTo>
                  <a:pt x="890119" y="789625"/>
                  <a:pt x="895596" y="765142"/>
                  <a:pt x="899715" y="740403"/>
                </a:cubicBezTo>
                <a:cubicBezTo>
                  <a:pt x="902815" y="718211"/>
                  <a:pt x="906467" y="694363"/>
                  <a:pt x="925617" y="679936"/>
                </a:cubicBezTo>
                <a:cubicBezTo>
                  <a:pt x="952921" y="654985"/>
                  <a:pt x="989820" y="646456"/>
                  <a:pt x="1026040" y="647517"/>
                </a:cubicBezTo>
                <a:cubicBezTo>
                  <a:pt x="1075297" y="646032"/>
                  <a:pt x="1134319" y="664702"/>
                  <a:pt x="1146506" y="718380"/>
                </a:cubicBezTo>
                <a:cubicBezTo>
                  <a:pt x="1155338" y="754279"/>
                  <a:pt x="1152068" y="791959"/>
                  <a:pt x="1153045" y="828621"/>
                </a:cubicBezTo>
                <a:cubicBezTo>
                  <a:pt x="1153088" y="861974"/>
                  <a:pt x="1153385" y="895284"/>
                  <a:pt x="1152366" y="928594"/>
                </a:cubicBezTo>
                <a:cubicBezTo>
                  <a:pt x="1151601" y="962455"/>
                  <a:pt x="1149860" y="996402"/>
                  <a:pt x="1149691" y="1030264"/>
                </a:cubicBezTo>
                <a:cubicBezTo>
                  <a:pt x="1149478" y="1042399"/>
                  <a:pt x="1165189" y="1048892"/>
                  <a:pt x="1173597" y="1040150"/>
                </a:cubicBezTo>
                <a:cubicBezTo>
                  <a:pt x="1176272" y="1037477"/>
                  <a:pt x="1177546" y="1033998"/>
                  <a:pt x="1177673" y="1030264"/>
                </a:cubicBezTo>
                <a:cubicBezTo>
                  <a:pt x="1178183" y="1014606"/>
                  <a:pt x="1178225" y="998948"/>
                  <a:pt x="1178820" y="983333"/>
                </a:cubicBezTo>
                <a:cubicBezTo>
                  <a:pt x="1178990" y="978835"/>
                  <a:pt x="1179117" y="974379"/>
                  <a:pt x="1179287" y="969881"/>
                </a:cubicBezTo>
                <a:cubicBezTo>
                  <a:pt x="1179457" y="966529"/>
                  <a:pt x="1179584" y="963134"/>
                  <a:pt x="1179711" y="959782"/>
                </a:cubicBezTo>
                <a:cubicBezTo>
                  <a:pt x="1183108" y="867872"/>
                  <a:pt x="1185231" y="775368"/>
                  <a:pt x="1205486" y="685282"/>
                </a:cubicBezTo>
                <a:cubicBezTo>
                  <a:pt x="1214955" y="670728"/>
                  <a:pt x="1230921" y="660459"/>
                  <a:pt x="1248076" y="657659"/>
                </a:cubicBezTo>
                <a:cubicBezTo>
                  <a:pt x="1277799" y="653203"/>
                  <a:pt x="1308797" y="646881"/>
                  <a:pt x="1338732" y="652100"/>
                </a:cubicBezTo>
                <a:cubicBezTo>
                  <a:pt x="1386885" y="659610"/>
                  <a:pt x="1406163" y="693557"/>
                  <a:pt x="1410239" y="739215"/>
                </a:cubicBezTo>
                <a:cubicBezTo>
                  <a:pt x="1411385" y="749356"/>
                  <a:pt x="1412192" y="759583"/>
                  <a:pt x="1412787" y="769852"/>
                </a:cubicBezTo>
                <a:cubicBezTo>
                  <a:pt x="1407691" y="802822"/>
                  <a:pt x="1409559" y="839102"/>
                  <a:pt x="1409390" y="865835"/>
                </a:cubicBezTo>
                <a:cubicBezTo>
                  <a:pt x="1410366" y="899867"/>
                  <a:pt x="1409984" y="933940"/>
                  <a:pt x="1410069" y="968014"/>
                </a:cubicBezTo>
                <a:cubicBezTo>
                  <a:pt x="1409984" y="971876"/>
                  <a:pt x="1409942" y="975737"/>
                  <a:pt x="1409857" y="979556"/>
                </a:cubicBezTo>
                <a:cubicBezTo>
                  <a:pt x="1409687" y="995129"/>
                  <a:pt x="1409644" y="1010744"/>
                  <a:pt x="1409644" y="1026360"/>
                </a:cubicBezTo>
                <a:cubicBezTo>
                  <a:pt x="1410111" y="1033743"/>
                  <a:pt x="1408031" y="1042527"/>
                  <a:pt x="1411980" y="1049061"/>
                </a:cubicBezTo>
                <a:cubicBezTo>
                  <a:pt x="1412022" y="1049443"/>
                  <a:pt x="1412022" y="1049825"/>
                  <a:pt x="1412022" y="1050207"/>
                </a:cubicBezTo>
                <a:cubicBezTo>
                  <a:pt x="1412404" y="1052414"/>
                  <a:pt x="1414230" y="1053432"/>
                  <a:pt x="1415971" y="1053305"/>
                </a:cubicBezTo>
                <a:cubicBezTo>
                  <a:pt x="1424591" y="1059203"/>
                  <a:pt x="1437839" y="1052668"/>
                  <a:pt x="1437627" y="1041636"/>
                </a:cubicBezTo>
                <a:cubicBezTo>
                  <a:pt x="1437967" y="1022371"/>
                  <a:pt x="1437627" y="1003022"/>
                  <a:pt x="1437882" y="983799"/>
                </a:cubicBezTo>
                <a:cubicBezTo>
                  <a:pt x="1438731" y="941112"/>
                  <a:pt x="1438901" y="898551"/>
                  <a:pt x="1440769" y="855906"/>
                </a:cubicBezTo>
                <a:cubicBezTo>
                  <a:pt x="1440812" y="828919"/>
                  <a:pt x="1442722" y="796627"/>
                  <a:pt x="1441236" y="764802"/>
                </a:cubicBezTo>
                <a:cubicBezTo>
                  <a:pt x="1444591" y="747744"/>
                  <a:pt x="1450875" y="732001"/>
                  <a:pt x="1465397" y="721733"/>
                </a:cubicBezTo>
                <a:cubicBezTo>
                  <a:pt x="1502509" y="696485"/>
                  <a:pt x="1550152" y="697036"/>
                  <a:pt x="1591340" y="711336"/>
                </a:cubicBezTo>
                <a:cubicBezTo>
                  <a:pt x="1619535" y="719823"/>
                  <a:pt x="1637157" y="746047"/>
                  <a:pt x="1645989" y="772864"/>
                </a:cubicBezTo>
                <a:cubicBezTo>
                  <a:pt x="1664206" y="827349"/>
                  <a:pt x="1658558" y="885949"/>
                  <a:pt x="1659747" y="942469"/>
                </a:cubicBezTo>
                <a:cubicBezTo>
                  <a:pt x="1659153" y="1003573"/>
                  <a:pt x="1656902" y="1064634"/>
                  <a:pt x="1656690" y="1125738"/>
                </a:cubicBezTo>
                <a:cubicBezTo>
                  <a:pt x="1656010" y="1247224"/>
                  <a:pt x="1653335" y="1368752"/>
                  <a:pt x="1648877" y="1490111"/>
                </a:cubicBezTo>
                <a:cubicBezTo>
                  <a:pt x="1649896" y="1547778"/>
                  <a:pt x="1648622" y="1605190"/>
                  <a:pt x="1643739" y="1662644"/>
                </a:cubicBezTo>
                <a:cubicBezTo>
                  <a:pt x="1643739" y="1663578"/>
                  <a:pt x="1643866" y="1664384"/>
                  <a:pt x="1643994" y="1665233"/>
                </a:cubicBezTo>
                <a:cubicBezTo>
                  <a:pt x="1628113" y="1735332"/>
                  <a:pt x="1593336" y="1800340"/>
                  <a:pt x="1550237" y="18577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05" name="Google Shape;705;g1447410168f_1_589"/>
          <p:cNvSpPr/>
          <p:nvPr/>
        </p:nvSpPr>
        <p:spPr>
          <a:xfrm>
            <a:off x="0" y="19050"/>
            <a:ext cx="3978000" cy="5105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g1447410168f_1_589"/>
          <p:cNvSpPr/>
          <p:nvPr/>
        </p:nvSpPr>
        <p:spPr>
          <a:xfrm rot="-1166402">
            <a:off x="1785540" y="2553734"/>
            <a:ext cx="294153" cy="349427"/>
          </a:xfrm>
          <a:custGeom>
            <a:avLst/>
            <a:gdLst/>
            <a:ahLst/>
            <a:cxnLst/>
            <a:rect l="l" t="t" r="r" b="b"/>
            <a:pathLst>
              <a:path w="1631669" h="2065300" extrusionOk="0">
                <a:moveTo>
                  <a:pt x="1617911" y="744369"/>
                </a:moveTo>
                <a:cubicBezTo>
                  <a:pt x="1636128" y="798853"/>
                  <a:pt x="1630480" y="857453"/>
                  <a:pt x="1631669" y="913974"/>
                </a:cubicBezTo>
                <a:cubicBezTo>
                  <a:pt x="1631075" y="975077"/>
                  <a:pt x="1628824" y="1036181"/>
                  <a:pt x="1628612" y="1097242"/>
                </a:cubicBezTo>
                <a:cubicBezTo>
                  <a:pt x="1627932" y="1218728"/>
                  <a:pt x="1625215" y="1340257"/>
                  <a:pt x="1620799" y="1461658"/>
                </a:cubicBezTo>
                <a:cubicBezTo>
                  <a:pt x="1621818" y="1519324"/>
                  <a:pt x="1620544" y="1576694"/>
                  <a:pt x="1615618" y="1634191"/>
                </a:cubicBezTo>
                <a:cubicBezTo>
                  <a:pt x="1615618" y="1635167"/>
                  <a:pt x="1615703" y="1636058"/>
                  <a:pt x="1615873" y="1636906"/>
                </a:cubicBezTo>
                <a:cubicBezTo>
                  <a:pt x="1600077" y="1707006"/>
                  <a:pt x="1565258" y="1772013"/>
                  <a:pt x="1522202" y="1829383"/>
                </a:cubicBezTo>
                <a:cubicBezTo>
                  <a:pt x="1491714" y="1874192"/>
                  <a:pt x="1457277" y="1916498"/>
                  <a:pt x="1416640" y="1952566"/>
                </a:cubicBezTo>
                <a:cubicBezTo>
                  <a:pt x="1404496" y="1963175"/>
                  <a:pt x="1390314" y="1975013"/>
                  <a:pt x="1376174" y="1984433"/>
                </a:cubicBezTo>
                <a:cubicBezTo>
                  <a:pt x="1358425" y="1996145"/>
                  <a:pt x="1340506" y="2007560"/>
                  <a:pt x="1322502" y="2018889"/>
                </a:cubicBezTo>
                <a:cubicBezTo>
                  <a:pt x="1320209" y="2020332"/>
                  <a:pt x="1318383" y="2022369"/>
                  <a:pt x="1317194" y="2024660"/>
                </a:cubicBezTo>
                <a:cubicBezTo>
                  <a:pt x="1295496" y="2035353"/>
                  <a:pt x="1273585" y="2045580"/>
                  <a:pt x="1250231" y="2051945"/>
                </a:cubicBezTo>
                <a:cubicBezTo>
                  <a:pt x="1206495" y="2063317"/>
                  <a:pt x="1158470" y="2066329"/>
                  <a:pt x="1112950" y="2065014"/>
                </a:cubicBezTo>
                <a:cubicBezTo>
                  <a:pt x="1065563" y="2063656"/>
                  <a:pt x="1016561" y="2060771"/>
                  <a:pt x="969386" y="2053854"/>
                </a:cubicBezTo>
                <a:cubicBezTo>
                  <a:pt x="898304" y="2042482"/>
                  <a:pt x="828241" y="2025169"/>
                  <a:pt x="759749" y="2002934"/>
                </a:cubicBezTo>
                <a:cubicBezTo>
                  <a:pt x="759962" y="1997121"/>
                  <a:pt x="756862" y="1991265"/>
                  <a:pt x="749941" y="1989483"/>
                </a:cubicBezTo>
                <a:cubicBezTo>
                  <a:pt x="713593" y="1977262"/>
                  <a:pt x="680303" y="1956640"/>
                  <a:pt x="648116" y="1936102"/>
                </a:cubicBezTo>
                <a:cubicBezTo>
                  <a:pt x="591599" y="1896809"/>
                  <a:pt x="547608" y="1840076"/>
                  <a:pt x="507184" y="1784701"/>
                </a:cubicBezTo>
                <a:cubicBezTo>
                  <a:pt x="468416" y="1729198"/>
                  <a:pt x="443533" y="1663003"/>
                  <a:pt x="404298" y="1607543"/>
                </a:cubicBezTo>
                <a:cubicBezTo>
                  <a:pt x="385233" y="1580470"/>
                  <a:pt x="361963" y="1556750"/>
                  <a:pt x="339968" y="1532097"/>
                </a:cubicBezTo>
                <a:cubicBezTo>
                  <a:pt x="315340" y="1504345"/>
                  <a:pt x="296147" y="1469168"/>
                  <a:pt x="270457" y="1441799"/>
                </a:cubicBezTo>
                <a:cubicBezTo>
                  <a:pt x="198526" y="1365420"/>
                  <a:pt x="116786" y="1297654"/>
                  <a:pt x="53687" y="1213254"/>
                </a:cubicBezTo>
                <a:cubicBezTo>
                  <a:pt x="19972" y="1168487"/>
                  <a:pt x="-17607" y="1131443"/>
                  <a:pt x="9017" y="1071443"/>
                </a:cubicBezTo>
                <a:cubicBezTo>
                  <a:pt x="22223" y="1046026"/>
                  <a:pt x="43496" y="1026379"/>
                  <a:pt x="64855" y="1007751"/>
                </a:cubicBezTo>
                <a:cubicBezTo>
                  <a:pt x="91309" y="983776"/>
                  <a:pt x="121330" y="971343"/>
                  <a:pt x="152964" y="994469"/>
                </a:cubicBezTo>
                <a:cubicBezTo>
                  <a:pt x="191010" y="1021202"/>
                  <a:pt x="223409" y="1056549"/>
                  <a:pt x="257973" y="1088162"/>
                </a:cubicBezTo>
                <a:cubicBezTo>
                  <a:pt x="293854" y="1126648"/>
                  <a:pt x="326550" y="1167130"/>
                  <a:pt x="366634" y="1202519"/>
                </a:cubicBezTo>
                <a:cubicBezTo>
                  <a:pt x="399415" y="1228276"/>
                  <a:pt x="425614" y="1264386"/>
                  <a:pt x="465444" y="1279705"/>
                </a:cubicBezTo>
                <a:cubicBezTo>
                  <a:pt x="496993" y="1291162"/>
                  <a:pt x="533808" y="1277540"/>
                  <a:pt x="551260" y="1249068"/>
                </a:cubicBezTo>
                <a:cubicBezTo>
                  <a:pt x="566928" y="1220935"/>
                  <a:pt x="565442" y="1187201"/>
                  <a:pt x="566419" y="1156012"/>
                </a:cubicBezTo>
                <a:cubicBezTo>
                  <a:pt x="566419" y="1137214"/>
                  <a:pt x="566759" y="1118416"/>
                  <a:pt x="566546" y="1099619"/>
                </a:cubicBezTo>
                <a:cubicBezTo>
                  <a:pt x="566971" y="1099109"/>
                  <a:pt x="567268" y="1098473"/>
                  <a:pt x="567268" y="1097751"/>
                </a:cubicBezTo>
                <a:cubicBezTo>
                  <a:pt x="567438" y="1095927"/>
                  <a:pt x="567311" y="1094187"/>
                  <a:pt x="567438" y="1092320"/>
                </a:cubicBezTo>
                <a:cubicBezTo>
                  <a:pt x="571387" y="1011358"/>
                  <a:pt x="573765" y="930098"/>
                  <a:pt x="573892" y="849051"/>
                </a:cubicBezTo>
                <a:cubicBezTo>
                  <a:pt x="577756" y="704948"/>
                  <a:pt x="582852" y="560930"/>
                  <a:pt x="582979" y="416743"/>
                </a:cubicBezTo>
                <a:cubicBezTo>
                  <a:pt x="583107" y="320165"/>
                  <a:pt x="586843" y="223163"/>
                  <a:pt x="607268" y="128452"/>
                </a:cubicBezTo>
                <a:cubicBezTo>
                  <a:pt x="614189" y="98240"/>
                  <a:pt x="623531" y="66415"/>
                  <a:pt x="642554" y="41422"/>
                </a:cubicBezTo>
                <a:cubicBezTo>
                  <a:pt x="675547" y="7688"/>
                  <a:pt x="724548" y="-2878"/>
                  <a:pt x="770323" y="644"/>
                </a:cubicBezTo>
                <a:cubicBezTo>
                  <a:pt x="869514" y="4463"/>
                  <a:pt x="859451" y="127858"/>
                  <a:pt x="853506" y="199485"/>
                </a:cubicBezTo>
                <a:cubicBezTo>
                  <a:pt x="848411" y="258976"/>
                  <a:pt x="846330" y="318637"/>
                  <a:pt x="843315" y="378213"/>
                </a:cubicBezTo>
                <a:cubicBezTo>
                  <a:pt x="836861" y="485909"/>
                  <a:pt x="830704" y="593689"/>
                  <a:pt x="827732" y="701511"/>
                </a:cubicBezTo>
                <a:cubicBezTo>
                  <a:pt x="827137" y="772459"/>
                  <a:pt x="828114" y="843323"/>
                  <a:pt x="826288" y="914228"/>
                </a:cubicBezTo>
                <a:cubicBezTo>
                  <a:pt x="825778" y="957849"/>
                  <a:pt x="824844" y="1001513"/>
                  <a:pt x="825056" y="1045177"/>
                </a:cubicBezTo>
                <a:cubicBezTo>
                  <a:pt x="825863" y="1064102"/>
                  <a:pt x="852445" y="1062914"/>
                  <a:pt x="853081" y="1045177"/>
                </a:cubicBezTo>
                <a:cubicBezTo>
                  <a:pt x="853209" y="992814"/>
                  <a:pt x="853973" y="940537"/>
                  <a:pt x="854822" y="888174"/>
                </a:cubicBezTo>
                <a:cubicBezTo>
                  <a:pt x="854780" y="881597"/>
                  <a:pt x="854780" y="875020"/>
                  <a:pt x="854780" y="868401"/>
                </a:cubicBezTo>
                <a:cubicBezTo>
                  <a:pt x="856139" y="841074"/>
                  <a:pt x="857837" y="813704"/>
                  <a:pt x="860640" y="786420"/>
                </a:cubicBezTo>
                <a:cubicBezTo>
                  <a:pt x="862084" y="761384"/>
                  <a:pt x="867561" y="736858"/>
                  <a:pt x="871680" y="712119"/>
                </a:cubicBezTo>
                <a:cubicBezTo>
                  <a:pt x="874737" y="689927"/>
                  <a:pt x="878431" y="666122"/>
                  <a:pt x="897539" y="651652"/>
                </a:cubicBezTo>
                <a:cubicBezTo>
                  <a:pt x="924843" y="626702"/>
                  <a:pt x="961785" y="618173"/>
                  <a:pt x="997963" y="619233"/>
                </a:cubicBezTo>
                <a:cubicBezTo>
                  <a:pt x="1047219" y="617706"/>
                  <a:pt x="1106241" y="636419"/>
                  <a:pt x="1118428" y="690097"/>
                </a:cubicBezTo>
                <a:cubicBezTo>
                  <a:pt x="1127260" y="725995"/>
                  <a:pt x="1123991" y="763676"/>
                  <a:pt x="1124967" y="800295"/>
                </a:cubicBezTo>
                <a:cubicBezTo>
                  <a:pt x="1125010" y="833648"/>
                  <a:pt x="1125307" y="866958"/>
                  <a:pt x="1124288" y="900268"/>
                </a:cubicBezTo>
                <a:cubicBezTo>
                  <a:pt x="1123524" y="934172"/>
                  <a:pt x="1121783" y="968076"/>
                  <a:pt x="1121613" y="1001938"/>
                </a:cubicBezTo>
                <a:cubicBezTo>
                  <a:pt x="1121400" y="1014073"/>
                  <a:pt x="1137111" y="1020608"/>
                  <a:pt x="1145519" y="1011824"/>
                </a:cubicBezTo>
                <a:cubicBezTo>
                  <a:pt x="1148194" y="1009151"/>
                  <a:pt x="1149468" y="1005629"/>
                  <a:pt x="1149595" y="1001938"/>
                </a:cubicBezTo>
                <a:cubicBezTo>
                  <a:pt x="1150105" y="986280"/>
                  <a:pt x="1150147" y="970664"/>
                  <a:pt x="1150742" y="955006"/>
                </a:cubicBezTo>
                <a:cubicBezTo>
                  <a:pt x="1150997" y="948769"/>
                  <a:pt x="1151209" y="942531"/>
                  <a:pt x="1151421" y="936336"/>
                </a:cubicBezTo>
                <a:cubicBezTo>
                  <a:pt x="1151421" y="936294"/>
                  <a:pt x="1151421" y="936294"/>
                  <a:pt x="1151421" y="936251"/>
                </a:cubicBezTo>
                <a:cubicBezTo>
                  <a:pt x="1151506" y="934639"/>
                  <a:pt x="1151549" y="933069"/>
                  <a:pt x="1151634" y="931456"/>
                </a:cubicBezTo>
                <a:cubicBezTo>
                  <a:pt x="1155031" y="839546"/>
                  <a:pt x="1157154" y="747042"/>
                  <a:pt x="1177408" y="656956"/>
                </a:cubicBezTo>
                <a:cubicBezTo>
                  <a:pt x="1186835" y="642402"/>
                  <a:pt x="1202843" y="632133"/>
                  <a:pt x="1219955" y="629332"/>
                </a:cubicBezTo>
                <a:cubicBezTo>
                  <a:pt x="1249679" y="624877"/>
                  <a:pt x="1280676" y="618597"/>
                  <a:pt x="1310612" y="623774"/>
                </a:cubicBezTo>
                <a:cubicBezTo>
                  <a:pt x="1358764" y="631284"/>
                  <a:pt x="1378042" y="665231"/>
                  <a:pt x="1382161" y="710889"/>
                </a:cubicBezTo>
                <a:cubicBezTo>
                  <a:pt x="1383308" y="720946"/>
                  <a:pt x="1384157" y="731129"/>
                  <a:pt x="1384751" y="741356"/>
                </a:cubicBezTo>
                <a:cubicBezTo>
                  <a:pt x="1379571" y="774369"/>
                  <a:pt x="1381482" y="810734"/>
                  <a:pt x="1381312" y="837467"/>
                </a:cubicBezTo>
                <a:cubicBezTo>
                  <a:pt x="1382288" y="871838"/>
                  <a:pt x="1381906" y="906208"/>
                  <a:pt x="1381991" y="940579"/>
                </a:cubicBezTo>
                <a:cubicBezTo>
                  <a:pt x="1381991" y="940749"/>
                  <a:pt x="1381991" y="940876"/>
                  <a:pt x="1381991" y="941046"/>
                </a:cubicBezTo>
                <a:cubicBezTo>
                  <a:pt x="1381949" y="944441"/>
                  <a:pt x="1381864" y="947835"/>
                  <a:pt x="1381779" y="951230"/>
                </a:cubicBezTo>
                <a:cubicBezTo>
                  <a:pt x="1381567" y="966803"/>
                  <a:pt x="1381567" y="982418"/>
                  <a:pt x="1381567" y="998034"/>
                </a:cubicBezTo>
                <a:cubicBezTo>
                  <a:pt x="1382034" y="1005459"/>
                  <a:pt x="1379911" y="1014243"/>
                  <a:pt x="1383902" y="1020778"/>
                </a:cubicBezTo>
                <a:cubicBezTo>
                  <a:pt x="1383944" y="1021117"/>
                  <a:pt x="1383944" y="1021499"/>
                  <a:pt x="1383944" y="1021839"/>
                </a:cubicBezTo>
                <a:cubicBezTo>
                  <a:pt x="1384284" y="1024045"/>
                  <a:pt x="1386110" y="1025064"/>
                  <a:pt x="1387851" y="1024979"/>
                </a:cubicBezTo>
                <a:cubicBezTo>
                  <a:pt x="1387851" y="1024979"/>
                  <a:pt x="1387851" y="1024979"/>
                  <a:pt x="1387893" y="1024979"/>
                </a:cubicBezTo>
                <a:cubicBezTo>
                  <a:pt x="1396471" y="1030877"/>
                  <a:pt x="1409761" y="1024300"/>
                  <a:pt x="1409592" y="1013310"/>
                </a:cubicBezTo>
                <a:cubicBezTo>
                  <a:pt x="1409931" y="994045"/>
                  <a:pt x="1409549" y="974695"/>
                  <a:pt x="1409846" y="955473"/>
                </a:cubicBezTo>
                <a:cubicBezTo>
                  <a:pt x="1410653" y="912786"/>
                  <a:pt x="1410866" y="870225"/>
                  <a:pt x="1412734" y="827580"/>
                </a:cubicBezTo>
                <a:cubicBezTo>
                  <a:pt x="1412776" y="800592"/>
                  <a:pt x="1414730" y="768216"/>
                  <a:pt x="1413201" y="736349"/>
                </a:cubicBezTo>
                <a:cubicBezTo>
                  <a:pt x="1416555" y="719291"/>
                  <a:pt x="1422882" y="703633"/>
                  <a:pt x="1437320" y="693364"/>
                </a:cubicBezTo>
                <a:cubicBezTo>
                  <a:pt x="1474474" y="668116"/>
                  <a:pt x="1522074" y="668668"/>
                  <a:pt x="1563305" y="682968"/>
                </a:cubicBezTo>
                <a:cubicBezTo>
                  <a:pt x="1591457" y="691370"/>
                  <a:pt x="1609037" y="717593"/>
                  <a:pt x="1617911" y="7443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07" name="Google Shape;707;g1447410168f_1_589"/>
          <p:cNvSpPr txBox="1"/>
          <p:nvPr/>
        </p:nvSpPr>
        <p:spPr>
          <a:xfrm>
            <a:off x="497702" y="1621475"/>
            <a:ext cx="28698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Roboto"/>
                <a:ea typeface="Roboto"/>
                <a:cs typeface="Roboto"/>
                <a:sym typeface="Roboto"/>
              </a:rPr>
              <a:t>LIBRARY &amp; SOURCES</a:t>
            </a:r>
            <a:endParaRPr sz="2300" b="1">
              <a:latin typeface="Roboto"/>
              <a:ea typeface="Roboto"/>
              <a:cs typeface="Roboto"/>
              <a:sym typeface="Roboto"/>
            </a:endParaRPr>
          </a:p>
        </p:txBody>
      </p:sp>
      <p:sp>
        <p:nvSpPr>
          <p:cNvPr id="708" name="Google Shape;708;g1447410168f_1_589"/>
          <p:cNvSpPr txBox="1"/>
          <p:nvPr/>
        </p:nvSpPr>
        <p:spPr>
          <a:xfrm>
            <a:off x="4823725" y="2832600"/>
            <a:ext cx="4244100" cy="138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3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GCSE Results by Borough - London Datastore</a:t>
            </a:r>
            <a:endParaRPr sz="1300" u="sng">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3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GCSE English and maths results by ethnicity - data.gov.uk</a:t>
            </a:r>
            <a:endParaRPr sz="1300" u="sng">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3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 of results: A levels and GCSEs, summer 2021 - GOV.UK (</a:t>
            </a:r>
            <a:r>
              <a:rPr lang="en" sz="13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www.gov.uk</a:t>
            </a:r>
            <a:r>
              <a:rPr lang="en" sz="13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endParaRPr sz="16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712"/>
        <p:cNvGrpSpPr/>
        <p:nvPr/>
      </p:nvGrpSpPr>
      <p:grpSpPr>
        <a:xfrm>
          <a:off x="0" y="0"/>
          <a:ext cx="0" cy="0"/>
          <a:chOff x="0" y="0"/>
          <a:chExt cx="0" cy="0"/>
        </a:xfrm>
      </p:grpSpPr>
      <p:sp>
        <p:nvSpPr>
          <p:cNvPr id="713" name="Google Shape;713;p9"/>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9"/>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What was the Original Plan for the Project </a:t>
            </a:r>
            <a:endParaRPr sz="3600" b="0" i="0" u="none" strike="noStrike" cap="none">
              <a:solidFill>
                <a:srgbClr val="000000"/>
              </a:solidFill>
              <a:latin typeface="Arial"/>
              <a:ea typeface="Arial"/>
              <a:cs typeface="Arial"/>
              <a:sym typeface="Arial"/>
            </a:endParaRPr>
          </a:p>
        </p:txBody>
      </p:sp>
      <p:grpSp>
        <p:nvGrpSpPr>
          <p:cNvPr id="715" name="Google Shape;715;p9"/>
          <p:cNvGrpSpPr/>
          <p:nvPr/>
        </p:nvGrpSpPr>
        <p:grpSpPr>
          <a:xfrm>
            <a:off x="430574" y="1957078"/>
            <a:ext cx="7624119" cy="1467778"/>
            <a:chOff x="-81091" y="-624267"/>
            <a:chExt cx="5686246" cy="3914075"/>
          </a:xfrm>
        </p:grpSpPr>
        <p:sp>
          <p:nvSpPr>
            <p:cNvPr id="716" name="Google Shape;716;p9"/>
            <p:cNvSpPr txBox="1"/>
            <p:nvPr/>
          </p:nvSpPr>
          <p:spPr>
            <a:xfrm>
              <a:off x="-40545" y="714008"/>
              <a:ext cx="5645700" cy="25758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We initially  started out looking at online learning  and its effect on employability evaluating online learning platforms like Udemy, Coursera, but after a series of of brainstorming sessions we eventually settled for the impact of Covid 19 on education, specifically GCSE performance for Mathematics and English.</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100" b="0" i="0" u="sng" strike="noStrike" cap="none">
                  <a:solidFill>
                    <a:srgbClr val="1155CC"/>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GCSE Results by Borough - London Datastore</a:t>
              </a:r>
              <a:endParaRPr sz="1100" b="0" i="0" u="none" strike="noStrike" cap="none">
                <a:solidFill>
                  <a:schemeClr val="dk1"/>
                </a:solidFill>
                <a:latin typeface="Roboto"/>
                <a:ea typeface="Roboto"/>
                <a:cs typeface="Roboto"/>
                <a:sym typeface="Roboto"/>
              </a:endParaRPr>
            </a:p>
          </p:txBody>
        </p:sp>
        <p:sp>
          <p:nvSpPr>
            <p:cNvPr id="717" name="Google Shape;717;p9"/>
            <p:cNvSpPr txBox="1"/>
            <p:nvPr/>
          </p:nvSpPr>
          <p:spPr>
            <a:xfrm>
              <a:off x="-81091" y="-624267"/>
              <a:ext cx="5645700" cy="738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r>
                <a:rPr lang="en" sz="1800" b="1" i="0" u="none" strike="noStrike" cap="none">
                  <a:solidFill>
                    <a:srgbClr val="2843FF"/>
                  </a:solidFill>
                  <a:latin typeface="Dosis"/>
                  <a:ea typeface="Dosis"/>
                  <a:cs typeface="Dosis"/>
                  <a:sym typeface="Dosis"/>
                </a:rPr>
                <a:t>INITIAL PLAN</a:t>
              </a:r>
              <a:endParaRPr sz="700" b="0" i="0" u="none" strike="noStrike" cap="none">
                <a:solidFill>
                  <a:srgbClr val="000000"/>
                </a:solidFill>
                <a:latin typeface="Arial"/>
                <a:ea typeface="Arial"/>
                <a:cs typeface="Arial"/>
                <a:sym typeface="Arial"/>
              </a:endParaRPr>
            </a:p>
          </p:txBody>
        </p:sp>
      </p:grpSp>
      <p:sp>
        <p:nvSpPr>
          <p:cNvPr id="718" name="Google Shape;718;p9"/>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19" name="Google Shape;719;p9"/>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20" name="Google Shape;720;p9"/>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447410168f_0_108"/>
          <p:cNvSpPr/>
          <p:nvPr/>
        </p:nvSpPr>
        <p:spPr>
          <a:xfrm>
            <a:off x="0" y="0"/>
            <a:ext cx="9144000" cy="1548000"/>
          </a:xfrm>
          <a:prstGeom prst="rect">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76" name="Google Shape;276;g1447410168f_0_108"/>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3800" b="1">
                <a:solidFill>
                  <a:schemeClr val="dk1"/>
                </a:solidFill>
                <a:latin typeface="Dosis"/>
                <a:ea typeface="Dosis"/>
                <a:cs typeface="Dosis"/>
                <a:sym typeface="Dosis"/>
              </a:rPr>
              <a:t>MEET THE TEAM</a:t>
            </a:r>
            <a:endParaRPr sz="3600">
              <a:solidFill>
                <a:schemeClr val="dk1"/>
              </a:solidFill>
            </a:endParaRPr>
          </a:p>
        </p:txBody>
      </p:sp>
      <p:sp>
        <p:nvSpPr>
          <p:cNvPr id="277" name="Google Shape;277;g1447410168f_0_108"/>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78" name="Google Shape;278;g1447410168f_0_108"/>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79" name="Google Shape;279;g1447410168f_0_108"/>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280" name="Google Shape;280;g1447410168f_0_108"/>
          <p:cNvGrpSpPr/>
          <p:nvPr/>
        </p:nvGrpSpPr>
        <p:grpSpPr>
          <a:xfrm>
            <a:off x="357147" y="1845227"/>
            <a:ext cx="1900688" cy="1509291"/>
            <a:chOff x="0" y="2583705"/>
            <a:chExt cx="5068500" cy="4024775"/>
          </a:xfrm>
        </p:grpSpPr>
        <p:sp>
          <p:nvSpPr>
            <p:cNvPr id="281" name="Google Shape;281;g1447410168f_0_108"/>
            <p:cNvSpPr txBox="1"/>
            <p:nvPr/>
          </p:nvSpPr>
          <p:spPr>
            <a:xfrm>
              <a:off x="0" y="3700280"/>
              <a:ext cx="5068500" cy="2908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1300">
                  <a:solidFill>
                    <a:schemeClr val="dk1"/>
                  </a:solidFill>
                  <a:latin typeface="Roboto"/>
                  <a:ea typeface="Roboto"/>
                  <a:cs typeface="Roboto"/>
                  <a:sym typeface="Roboto"/>
                </a:rPr>
                <a:t>Researcher/Analyst</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SzPts val="1100"/>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SzPts val="1100"/>
                <a:buNone/>
              </a:pPr>
              <a:r>
                <a:rPr lang="en" sz="1300">
                  <a:solidFill>
                    <a:schemeClr val="dk1"/>
                  </a:solidFill>
                  <a:latin typeface="Roboto"/>
                  <a:ea typeface="Roboto"/>
                  <a:cs typeface="Roboto"/>
                  <a:sym typeface="Roboto"/>
                </a:rPr>
                <a:t>Sector Experience</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SzPts val="1100"/>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SzPts val="1100"/>
                <a:buNone/>
              </a:pPr>
              <a:r>
                <a:rPr lang="en" sz="1300">
                  <a:solidFill>
                    <a:schemeClr val="dk1"/>
                  </a:solidFill>
                  <a:latin typeface="Roboto"/>
                  <a:ea typeface="Roboto"/>
                  <a:cs typeface="Roboto"/>
                  <a:sym typeface="Roboto"/>
                </a:rPr>
                <a:t>Economist</a:t>
              </a:r>
              <a:r>
                <a:rPr lang="en" sz="12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Background</a:t>
              </a:r>
              <a:endParaRPr sz="1300">
                <a:solidFill>
                  <a:schemeClr val="dk1"/>
                </a:solidFill>
                <a:latin typeface="Roboto"/>
                <a:ea typeface="Roboto"/>
                <a:cs typeface="Roboto"/>
                <a:sym typeface="Roboto"/>
              </a:endParaRPr>
            </a:p>
          </p:txBody>
        </p:sp>
        <p:sp>
          <p:nvSpPr>
            <p:cNvPr id="282" name="Google Shape;282;g1447410168f_0_108"/>
            <p:cNvSpPr txBox="1"/>
            <p:nvPr/>
          </p:nvSpPr>
          <p:spPr>
            <a:xfrm>
              <a:off x="0" y="2583705"/>
              <a:ext cx="50685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800" b="1">
                  <a:solidFill>
                    <a:schemeClr val="lt2"/>
                  </a:solidFill>
                  <a:latin typeface="EB Garamond"/>
                  <a:ea typeface="EB Garamond"/>
                  <a:cs typeface="EB Garamond"/>
                  <a:sym typeface="EB Garamond"/>
                </a:rPr>
                <a:t>E</a:t>
              </a:r>
              <a:r>
                <a:rPr lang="en" sz="1300" b="1">
                  <a:solidFill>
                    <a:schemeClr val="lt2"/>
                  </a:solidFill>
                  <a:latin typeface="EB Garamond"/>
                  <a:ea typeface="EB Garamond"/>
                  <a:cs typeface="EB Garamond"/>
                  <a:sym typeface="EB Garamond"/>
                </a:rPr>
                <a:t>LLIE </a:t>
              </a:r>
              <a:r>
                <a:rPr lang="en" sz="1800" b="1">
                  <a:solidFill>
                    <a:schemeClr val="lt2"/>
                  </a:solidFill>
                  <a:latin typeface="EB Garamond"/>
                  <a:ea typeface="EB Garamond"/>
                  <a:cs typeface="EB Garamond"/>
                  <a:sym typeface="EB Garamond"/>
                </a:rPr>
                <a:t>M</a:t>
              </a:r>
              <a:r>
                <a:rPr lang="en" sz="1300" b="1">
                  <a:solidFill>
                    <a:schemeClr val="lt2"/>
                  </a:solidFill>
                  <a:latin typeface="EB Garamond"/>
                  <a:ea typeface="EB Garamond"/>
                  <a:cs typeface="EB Garamond"/>
                  <a:sym typeface="EB Garamond"/>
                </a:rPr>
                <a:t>ANLEY</a:t>
              </a:r>
              <a:endParaRPr sz="1300">
                <a:solidFill>
                  <a:schemeClr val="lt2"/>
                </a:solidFill>
                <a:latin typeface="EB Garamond"/>
                <a:ea typeface="EB Garamond"/>
                <a:cs typeface="EB Garamond"/>
                <a:sym typeface="EB Garamond"/>
              </a:endParaRPr>
            </a:p>
          </p:txBody>
        </p:sp>
      </p:grpSp>
      <p:grpSp>
        <p:nvGrpSpPr>
          <p:cNvPr id="283" name="Google Shape;283;g1447410168f_0_108"/>
          <p:cNvGrpSpPr/>
          <p:nvPr/>
        </p:nvGrpSpPr>
        <p:grpSpPr>
          <a:xfrm>
            <a:off x="3621659" y="1824089"/>
            <a:ext cx="1900688" cy="1219153"/>
            <a:chOff x="0" y="1695538"/>
            <a:chExt cx="5068500" cy="3251075"/>
          </a:xfrm>
        </p:grpSpPr>
        <p:sp>
          <p:nvSpPr>
            <p:cNvPr id="284" name="Google Shape;284;g1447410168f_0_108"/>
            <p:cNvSpPr txBox="1"/>
            <p:nvPr/>
          </p:nvSpPr>
          <p:spPr>
            <a:xfrm>
              <a:off x="0" y="2812113"/>
              <a:ext cx="5068500" cy="2134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300">
                  <a:solidFill>
                    <a:schemeClr val="dk1"/>
                  </a:solidFill>
                  <a:latin typeface="Roboto"/>
                  <a:ea typeface="Roboto"/>
                  <a:cs typeface="Roboto"/>
                  <a:sym typeface="Roboto"/>
                </a:rPr>
                <a:t>Researcher/Analyst</a:t>
              </a:r>
              <a:endParaRPr sz="13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3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300">
                  <a:solidFill>
                    <a:schemeClr val="dk1"/>
                  </a:solidFill>
                  <a:latin typeface="Roboto"/>
                  <a:ea typeface="Roboto"/>
                  <a:cs typeface="Roboto"/>
                  <a:sym typeface="Roboto"/>
                </a:rPr>
                <a:t>Subject Matter Expert(Databases)</a:t>
              </a:r>
              <a:endParaRPr sz="1300">
                <a:solidFill>
                  <a:schemeClr val="dk1"/>
                </a:solidFill>
                <a:latin typeface="Roboto"/>
                <a:ea typeface="Roboto"/>
                <a:cs typeface="Roboto"/>
                <a:sym typeface="Roboto"/>
              </a:endParaRPr>
            </a:p>
          </p:txBody>
        </p:sp>
        <p:sp>
          <p:nvSpPr>
            <p:cNvPr id="285" name="Google Shape;285;g1447410168f_0_108"/>
            <p:cNvSpPr txBox="1"/>
            <p:nvPr/>
          </p:nvSpPr>
          <p:spPr>
            <a:xfrm>
              <a:off x="0" y="1695538"/>
              <a:ext cx="5068500" cy="738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800" b="1">
                  <a:solidFill>
                    <a:schemeClr val="lt2"/>
                  </a:solidFill>
                  <a:latin typeface="EB Garamond"/>
                  <a:ea typeface="EB Garamond"/>
                  <a:cs typeface="EB Garamond"/>
                  <a:sym typeface="EB Garamond"/>
                </a:rPr>
                <a:t>M</a:t>
              </a:r>
              <a:r>
                <a:rPr lang="en" sz="1300" b="1">
                  <a:solidFill>
                    <a:schemeClr val="lt2"/>
                  </a:solidFill>
                  <a:latin typeface="EB Garamond"/>
                  <a:ea typeface="EB Garamond"/>
                  <a:cs typeface="EB Garamond"/>
                  <a:sym typeface="EB Garamond"/>
                </a:rPr>
                <a:t>OBOLADE </a:t>
              </a:r>
              <a:r>
                <a:rPr lang="en" sz="1800" b="1">
                  <a:solidFill>
                    <a:schemeClr val="lt2"/>
                  </a:solidFill>
                  <a:latin typeface="EB Garamond"/>
                  <a:ea typeface="EB Garamond"/>
                  <a:cs typeface="EB Garamond"/>
                  <a:sym typeface="EB Garamond"/>
                </a:rPr>
                <a:t>A</a:t>
              </a:r>
              <a:r>
                <a:rPr lang="en" sz="1300" b="1">
                  <a:solidFill>
                    <a:schemeClr val="lt2"/>
                  </a:solidFill>
                  <a:latin typeface="EB Garamond"/>
                  <a:ea typeface="EB Garamond"/>
                  <a:cs typeface="EB Garamond"/>
                  <a:sym typeface="EB Garamond"/>
                </a:rPr>
                <a:t>DETOLA</a:t>
              </a:r>
              <a:endParaRPr sz="1300">
                <a:solidFill>
                  <a:schemeClr val="lt2"/>
                </a:solidFill>
                <a:latin typeface="EB Garamond"/>
                <a:ea typeface="EB Garamond"/>
                <a:cs typeface="EB Garamond"/>
                <a:sym typeface="EB Garamond"/>
              </a:endParaRPr>
            </a:p>
          </p:txBody>
        </p:sp>
      </p:grpSp>
      <p:grpSp>
        <p:nvGrpSpPr>
          <p:cNvPr id="286" name="Google Shape;286;g1447410168f_0_108"/>
          <p:cNvGrpSpPr/>
          <p:nvPr/>
        </p:nvGrpSpPr>
        <p:grpSpPr>
          <a:xfrm>
            <a:off x="6601922" y="1777889"/>
            <a:ext cx="1900688" cy="1219153"/>
            <a:chOff x="1600867" y="2480905"/>
            <a:chExt cx="5068500" cy="3251075"/>
          </a:xfrm>
        </p:grpSpPr>
        <p:sp>
          <p:nvSpPr>
            <p:cNvPr id="287" name="Google Shape;287;g1447410168f_0_108"/>
            <p:cNvSpPr txBox="1"/>
            <p:nvPr/>
          </p:nvSpPr>
          <p:spPr>
            <a:xfrm>
              <a:off x="1600867" y="3597480"/>
              <a:ext cx="5068500" cy="2134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1300">
                  <a:solidFill>
                    <a:schemeClr val="dk1"/>
                  </a:solidFill>
                  <a:latin typeface="Roboto"/>
                  <a:ea typeface="Roboto"/>
                  <a:cs typeface="Roboto"/>
                  <a:sym typeface="Roboto"/>
                </a:rPr>
                <a:t>Researcher/Analyst</a:t>
              </a:r>
              <a:endParaRPr sz="130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30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 sz="1300">
                  <a:solidFill>
                    <a:schemeClr val="dk1"/>
                  </a:solidFill>
                  <a:latin typeface="Roboto"/>
                  <a:ea typeface="Roboto"/>
                  <a:cs typeface="Roboto"/>
                  <a:sym typeface="Roboto"/>
                </a:rPr>
                <a:t>Project Management background</a:t>
              </a:r>
              <a:endParaRPr sz="1300">
                <a:solidFill>
                  <a:schemeClr val="dk1"/>
                </a:solidFill>
                <a:latin typeface="Roboto"/>
                <a:ea typeface="Roboto"/>
                <a:cs typeface="Roboto"/>
                <a:sym typeface="Roboto"/>
              </a:endParaRPr>
            </a:p>
          </p:txBody>
        </p:sp>
        <p:sp>
          <p:nvSpPr>
            <p:cNvPr id="288" name="Google Shape;288;g1447410168f_0_108"/>
            <p:cNvSpPr txBox="1"/>
            <p:nvPr/>
          </p:nvSpPr>
          <p:spPr>
            <a:xfrm>
              <a:off x="1600867" y="2480905"/>
              <a:ext cx="50685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800" b="1">
                  <a:solidFill>
                    <a:schemeClr val="lt2"/>
                  </a:solidFill>
                  <a:latin typeface="EB Garamond"/>
                  <a:ea typeface="EB Garamond"/>
                  <a:cs typeface="EB Garamond"/>
                  <a:sym typeface="EB Garamond"/>
                </a:rPr>
                <a:t>M</a:t>
              </a:r>
              <a:r>
                <a:rPr lang="en" sz="1300" b="1">
                  <a:solidFill>
                    <a:schemeClr val="lt2"/>
                  </a:solidFill>
                  <a:latin typeface="EB Garamond"/>
                  <a:ea typeface="EB Garamond"/>
                  <a:cs typeface="EB Garamond"/>
                  <a:sym typeface="EB Garamond"/>
                </a:rPr>
                <a:t>O </a:t>
              </a:r>
              <a:r>
                <a:rPr lang="en" sz="1800" b="1">
                  <a:solidFill>
                    <a:schemeClr val="lt2"/>
                  </a:solidFill>
                  <a:latin typeface="EB Garamond"/>
                  <a:ea typeface="EB Garamond"/>
                  <a:cs typeface="EB Garamond"/>
                  <a:sym typeface="EB Garamond"/>
                </a:rPr>
                <a:t>E</a:t>
              </a:r>
              <a:r>
                <a:rPr lang="en" sz="1300" b="1">
                  <a:solidFill>
                    <a:schemeClr val="lt2"/>
                  </a:solidFill>
                  <a:latin typeface="EB Garamond"/>
                  <a:ea typeface="EB Garamond"/>
                  <a:cs typeface="EB Garamond"/>
                  <a:sym typeface="EB Garamond"/>
                </a:rPr>
                <a:t>DITH </a:t>
              </a:r>
              <a:r>
                <a:rPr lang="en" sz="1800" b="1">
                  <a:solidFill>
                    <a:schemeClr val="lt2"/>
                  </a:solidFill>
                  <a:latin typeface="EB Garamond"/>
                  <a:ea typeface="EB Garamond"/>
                  <a:cs typeface="EB Garamond"/>
                  <a:sym typeface="EB Garamond"/>
                </a:rPr>
                <a:t>A</a:t>
              </a:r>
              <a:r>
                <a:rPr lang="en" sz="1300" b="1">
                  <a:solidFill>
                    <a:schemeClr val="lt2"/>
                  </a:solidFill>
                  <a:latin typeface="EB Garamond"/>
                  <a:ea typeface="EB Garamond"/>
                  <a:cs typeface="EB Garamond"/>
                  <a:sym typeface="EB Garamond"/>
                </a:rPr>
                <a:t>KIDELE</a:t>
              </a:r>
              <a:endParaRPr sz="1300">
                <a:solidFill>
                  <a:schemeClr val="lt2"/>
                </a:solidFill>
                <a:latin typeface="EB Garamond"/>
                <a:ea typeface="EB Garamond"/>
                <a:cs typeface="EB Garamond"/>
                <a:sym typeface="EB Garamond"/>
              </a:endParaRPr>
            </a:p>
          </p:txBody>
        </p:sp>
      </p:grpSp>
      <p:grpSp>
        <p:nvGrpSpPr>
          <p:cNvPr id="289" name="Google Shape;289;g1447410168f_0_108"/>
          <p:cNvGrpSpPr/>
          <p:nvPr/>
        </p:nvGrpSpPr>
        <p:grpSpPr>
          <a:xfrm>
            <a:off x="357147" y="3739164"/>
            <a:ext cx="1900688" cy="1388466"/>
            <a:chOff x="0" y="2583705"/>
            <a:chExt cx="5068500" cy="3702575"/>
          </a:xfrm>
        </p:grpSpPr>
        <p:sp>
          <p:nvSpPr>
            <p:cNvPr id="290" name="Google Shape;290;g1447410168f_0_108"/>
            <p:cNvSpPr txBox="1"/>
            <p:nvPr/>
          </p:nvSpPr>
          <p:spPr>
            <a:xfrm>
              <a:off x="0" y="3700280"/>
              <a:ext cx="5068500" cy="2586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300">
                  <a:solidFill>
                    <a:schemeClr val="dk1"/>
                  </a:solidFill>
                  <a:latin typeface="Roboto"/>
                  <a:ea typeface="Roboto"/>
                  <a:cs typeface="Roboto"/>
                  <a:sym typeface="Roboto"/>
                </a:rPr>
                <a:t>Researcher/Analyst</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sz="1300">
                <a:solidFill>
                  <a:schemeClr val="dk1"/>
                </a:solidFill>
                <a:latin typeface="Roboto"/>
                <a:ea typeface="Roboto"/>
                <a:cs typeface="Roboto"/>
                <a:sym typeface="Roboto"/>
              </a:endParaRPr>
            </a:p>
            <a:p>
              <a:pPr marL="0" lvl="0" indent="0" algn="l" rtl="0">
                <a:spcBef>
                  <a:spcPts val="0"/>
                </a:spcBef>
                <a:spcAft>
                  <a:spcPts val="0"/>
                </a:spcAft>
                <a:buNone/>
              </a:pPr>
              <a:r>
                <a:rPr lang="en" sz="1300">
                  <a:solidFill>
                    <a:schemeClr val="dk1"/>
                  </a:solidFill>
                  <a:latin typeface="Roboto"/>
                  <a:ea typeface="Roboto"/>
                  <a:cs typeface="Roboto"/>
                  <a:sym typeface="Roboto"/>
                </a:rPr>
                <a:t>Research background</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Clr>
                  <a:schemeClr val="dk1"/>
                </a:buClr>
                <a:buFont typeface="Arial"/>
                <a:buNone/>
              </a:pPr>
              <a:endParaRPr sz="1200">
                <a:solidFill>
                  <a:schemeClr val="dk1"/>
                </a:solidFill>
                <a:latin typeface="Roboto"/>
                <a:ea typeface="Roboto"/>
                <a:cs typeface="Roboto"/>
                <a:sym typeface="Roboto"/>
              </a:endParaRPr>
            </a:p>
          </p:txBody>
        </p:sp>
        <p:sp>
          <p:nvSpPr>
            <p:cNvPr id="291" name="Google Shape;291;g1447410168f_0_108"/>
            <p:cNvSpPr txBox="1"/>
            <p:nvPr/>
          </p:nvSpPr>
          <p:spPr>
            <a:xfrm>
              <a:off x="0" y="2583705"/>
              <a:ext cx="50685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1800" b="1">
                  <a:solidFill>
                    <a:schemeClr val="lt2"/>
                  </a:solidFill>
                  <a:latin typeface="EB Garamond"/>
                  <a:ea typeface="EB Garamond"/>
                  <a:cs typeface="EB Garamond"/>
                  <a:sym typeface="EB Garamond"/>
                </a:rPr>
                <a:t>P</a:t>
              </a:r>
              <a:r>
                <a:rPr lang="en" sz="1300" b="1">
                  <a:solidFill>
                    <a:schemeClr val="lt2"/>
                  </a:solidFill>
                  <a:latin typeface="EB Garamond"/>
                  <a:ea typeface="EB Garamond"/>
                  <a:cs typeface="EB Garamond"/>
                  <a:sym typeface="EB Garamond"/>
                </a:rPr>
                <a:t>ALPASA </a:t>
              </a:r>
              <a:r>
                <a:rPr lang="en" sz="1800" b="1">
                  <a:solidFill>
                    <a:schemeClr val="lt2"/>
                  </a:solidFill>
                  <a:latin typeface="EB Garamond"/>
                  <a:ea typeface="EB Garamond"/>
                  <a:cs typeface="EB Garamond"/>
                  <a:sym typeface="EB Garamond"/>
                </a:rPr>
                <a:t>S</a:t>
              </a:r>
              <a:r>
                <a:rPr lang="en" sz="1300" b="1">
                  <a:solidFill>
                    <a:schemeClr val="lt2"/>
                  </a:solidFill>
                  <a:latin typeface="EB Garamond"/>
                  <a:ea typeface="EB Garamond"/>
                  <a:cs typeface="EB Garamond"/>
                  <a:sym typeface="EB Garamond"/>
                </a:rPr>
                <a:t>HRESTHA</a:t>
              </a:r>
              <a:endParaRPr sz="1300">
                <a:solidFill>
                  <a:schemeClr val="lt2"/>
                </a:solidFill>
                <a:latin typeface="EB Garamond"/>
                <a:ea typeface="EB Garamond"/>
                <a:cs typeface="EB Garamond"/>
                <a:sym typeface="EB Garamond"/>
              </a:endParaRPr>
            </a:p>
          </p:txBody>
        </p:sp>
      </p:grpSp>
      <p:grpSp>
        <p:nvGrpSpPr>
          <p:cNvPr id="292" name="Google Shape;292;g1447410168f_0_108"/>
          <p:cNvGrpSpPr/>
          <p:nvPr/>
        </p:nvGrpSpPr>
        <p:grpSpPr>
          <a:xfrm>
            <a:off x="3410487" y="3739200"/>
            <a:ext cx="2323013" cy="1203725"/>
            <a:chOff x="-3519325" y="2583733"/>
            <a:chExt cx="6194702" cy="3209933"/>
          </a:xfrm>
        </p:grpSpPr>
        <p:sp>
          <p:nvSpPr>
            <p:cNvPr id="293" name="Google Shape;293;g1447410168f_0_108"/>
            <p:cNvSpPr txBox="1"/>
            <p:nvPr/>
          </p:nvSpPr>
          <p:spPr>
            <a:xfrm>
              <a:off x="-3519324" y="3700267"/>
              <a:ext cx="6194700" cy="2093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300">
                  <a:solidFill>
                    <a:schemeClr val="dk1"/>
                  </a:solidFill>
                  <a:latin typeface="Roboto"/>
                  <a:ea typeface="Roboto"/>
                  <a:cs typeface="Roboto"/>
                  <a:sym typeface="Roboto"/>
                </a:rPr>
                <a:t>Researcher/ Analyst</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Clr>
                  <a:schemeClr val="dk1"/>
                </a:buClr>
                <a:buFont typeface="Arial"/>
                <a:buNone/>
              </a:pPr>
              <a:r>
                <a:rPr lang="en" sz="1300">
                  <a:solidFill>
                    <a:schemeClr val="dk1"/>
                  </a:solidFill>
                  <a:latin typeface="Roboto"/>
                  <a:ea typeface="Roboto"/>
                  <a:cs typeface="Roboto"/>
                  <a:sym typeface="Roboto"/>
                </a:rPr>
                <a:t>Subject Matter Expert(Data Analyst)</a:t>
              </a:r>
              <a:endParaRPr sz="1300">
                <a:solidFill>
                  <a:schemeClr val="dk1"/>
                </a:solidFill>
                <a:latin typeface="Roboto"/>
                <a:ea typeface="Roboto"/>
                <a:cs typeface="Roboto"/>
                <a:sym typeface="Roboto"/>
              </a:endParaRPr>
            </a:p>
          </p:txBody>
        </p:sp>
        <p:sp>
          <p:nvSpPr>
            <p:cNvPr id="294" name="Google Shape;294;g1447410168f_0_108"/>
            <p:cNvSpPr txBox="1"/>
            <p:nvPr/>
          </p:nvSpPr>
          <p:spPr>
            <a:xfrm>
              <a:off x="-3519325" y="2583733"/>
              <a:ext cx="61947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1800" b="1">
                  <a:solidFill>
                    <a:schemeClr val="lt2"/>
                  </a:solidFill>
                  <a:latin typeface="EB Garamond"/>
                  <a:ea typeface="EB Garamond"/>
                  <a:cs typeface="EB Garamond"/>
                  <a:sym typeface="EB Garamond"/>
                </a:rPr>
                <a:t>R</a:t>
              </a:r>
              <a:r>
                <a:rPr lang="en" sz="1300" b="1">
                  <a:solidFill>
                    <a:schemeClr val="lt2"/>
                  </a:solidFill>
                  <a:latin typeface="EB Garamond"/>
                  <a:ea typeface="EB Garamond"/>
                  <a:cs typeface="EB Garamond"/>
                  <a:sym typeface="EB Garamond"/>
                </a:rPr>
                <a:t>OSSANN </a:t>
              </a:r>
              <a:r>
                <a:rPr lang="en" sz="1800" b="1">
                  <a:solidFill>
                    <a:schemeClr val="lt2"/>
                  </a:solidFill>
                  <a:latin typeface="EB Garamond"/>
                  <a:ea typeface="EB Garamond"/>
                  <a:cs typeface="EB Garamond"/>
                  <a:sym typeface="EB Garamond"/>
                </a:rPr>
                <a:t>M</a:t>
              </a:r>
              <a:r>
                <a:rPr lang="en" sz="1300" b="1">
                  <a:solidFill>
                    <a:schemeClr val="lt2"/>
                  </a:solidFill>
                  <a:latin typeface="EB Garamond"/>
                  <a:ea typeface="EB Garamond"/>
                  <a:cs typeface="EB Garamond"/>
                  <a:sym typeface="EB Garamond"/>
                </a:rPr>
                <a:t>OHAMMED</a:t>
              </a:r>
              <a:endParaRPr sz="1300">
                <a:solidFill>
                  <a:schemeClr val="lt2"/>
                </a:solidFill>
                <a:latin typeface="EB Garamond"/>
                <a:ea typeface="EB Garamond"/>
                <a:cs typeface="EB Garamond"/>
                <a:sym typeface="EB Garamond"/>
              </a:endParaRPr>
            </a:p>
          </p:txBody>
        </p:sp>
      </p:grpSp>
      <p:grpSp>
        <p:nvGrpSpPr>
          <p:cNvPr id="295" name="Google Shape;295;g1447410168f_0_108"/>
          <p:cNvGrpSpPr/>
          <p:nvPr/>
        </p:nvGrpSpPr>
        <p:grpSpPr>
          <a:xfrm>
            <a:off x="6601922" y="3646802"/>
            <a:ext cx="1900688" cy="1003603"/>
            <a:chOff x="-2909867" y="2583705"/>
            <a:chExt cx="5068500" cy="2676275"/>
          </a:xfrm>
        </p:grpSpPr>
        <p:sp>
          <p:nvSpPr>
            <p:cNvPr id="296" name="Google Shape;296;g1447410168f_0_108"/>
            <p:cNvSpPr txBox="1"/>
            <p:nvPr/>
          </p:nvSpPr>
          <p:spPr>
            <a:xfrm>
              <a:off x="-2909867" y="3700280"/>
              <a:ext cx="5068500" cy="1559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1300">
                  <a:solidFill>
                    <a:schemeClr val="dk1"/>
                  </a:solidFill>
                  <a:latin typeface="Roboto"/>
                  <a:ea typeface="Roboto"/>
                  <a:cs typeface="Roboto"/>
                  <a:sym typeface="Roboto"/>
                </a:rPr>
                <a:t>Researcher/Analyst</a:t>
              </a:r>
              <a:endParaRPr sz="1300">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300">
                  <a:solidFill>
                    <a:schemeClr val="dk1"/>
                  </a:solidFill>
                  <a:latin typeface="Roboto"/>
                  <a:ea typeface="Roboto"/>
                  <a:cs typeface="Roboto"/>
                  <a:sym typeface="Roboto"/>
                </a:rPr>
                <a:t>Sector Background</a:t>
              </a:r>
              <a:endParaRPr sz="1300">
                <a:solidFill>
                  <a:schemeClr val="dk1"/>
                </a:solidFill>
                <a:latin typeface="Roboto"/>
                <a:ea typeface="Roboto"/>
                <a:cs typeface="Roboto"/>
                <a:sym typeface="Roboto"/>
              </a:endParaRPr>
            </a:p>
          </p:txBody>
        </p:sp>
        <p:sp>
          <p:nvSpPr>
            <p:cNvPr id="297" name="Google Shape;297;g1447410168f_0_108"/>
            <p:cNvSpPr txBox="1"/>
            <p:nvPr/>
          </p:nvSpPr>
          <p:spPr>
            <a:xfrm>
              <a:off x="-2909867" y="2583705"/>
              <a:ext cx="5068500" cy="738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800" b="1">
                  <a:solidFill>
                    <a:schemeClr val="lt2"/>
                  </a:solidFill>
                  <a:latin typeface="EB Garamond"/>
                  <a:ea typeface="EB Garamond"/>
                  <a:cs typeface="EB Garamond"/>
                  <a:sym typeface="EB Garamond"/>
                </a:rPr>
                <a:t>S</a:t>
              </a:r>
              <a:r>
                <a:rPr lang="en" sz="1300" b="1">
                  <a:solidFill>
                    <a:schemeClr val="lt2"/>
                  </a:solidFill>
                  <a:latin typeface="EB Garamond"/>
                  <a:ea typeface="EB Garamond"/>
                  <a:cs typeface="EB Garamond"/>
                  <a:sym typeface="EB Garamond"/>
                </a:rPr>
                <a:t>USANNA </a:t>
              </a:r>
              <a:r>
                <a:rPr lang="en" sz="1800" b="1">
                  <a:solidFill>
                    <a:schemeClr val="lt2"/>
                  </a:solidFill>
                  <a:latin typeface="EB Garamond"/>
                  <a:ea typeface="EB Garamond"/>
                  <a:cs typeface="EB Garamond"/>
                  <a:sym typeface="EB Garamond"/>
                </a:rPr>
                <a:t>A</a:t>
              </a:r>
              <a:r>
                <a:rPr lang="en" sz="1300" b="1">
                  <a:solidFill>
                    <a:schemeClr val="lt2"/>
                  </a:solidFill>
                  <a:latin typeface="EB Garamond"/>
                  <a:ea typeface="EB Garamond"/>
                  <a:cs typeface="EB Garamond"/>
                  <a:sym typeface="EB Garamond"/>
                </a:rPr>
                <a:t>KINULI</a:t>
              </a:r>
              <a:endParaRPr sz="1300">
                <a:solidFill>
                  <a:schemeClr val="lt2"/>
                </a:solidFill>
                <a:latin typeface="EB Garamond"/>
                <a:ea typeface="EB Garamond"/>
                <a:cs typeface="EB Garamond"/>
                <a:sym typeface="EB Garamond"/>
              </a:endParaRPr>
            </a:p>
          </p:txBody>
        </p:sp>
      </p:grpSp>
      <p:sp>
        <p:nvSpPr>
          <p:cNvPr id="298" name="Google Shape;298;g1447410168f_0_108"/>
          <p:cNvSpPr txBox="1"/>
          <p:nvPr/>
        </p:nvSpPr>
        <p:spPr>
          <a:xfrm>
            <a:off x="3913200" y="16215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1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724"/>
        <p:cNvGrpSpPr/>
        <p:nvPr/>
      </p:nvGrpSpPr>
      <p:grpSpPr>
        <a:xfrm>
          <a:off x="0" y="0"/>
          <a:ext cx="0" cy="0"/>
          <a:chOff x="0" y="0"/>
          <a:chExt cx="0" cy="0"/>
        </a:xfrm>
      </p:grpSpPr>
      <p:sp>
        <p:nvSpPr>
          <p:cNvPr id="725" name="Google Shape;725;p10"/>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Our Project Objectives &amp; Scope</a:t>
            </a:r>
            <a:endParaRPr sz="3600" b="0" i="0" u="none" strike="noStrike" cap="none">
              <a:solidFill>
                <a:srgbClr val="000000"/>
              </a:solidFill>
              <a:latin typeface="Arial"/>
              <a:ea typeface="Arial"/>
              <a:cs typeface="Arial"/>
              <a:sym typeface="Arial"/>
            </a:endParaRPr>
          </a:p>
        </p:txBody>
      </p:sp>
      <p:grpSp>
        <p:nvGrpSpPr>
          <p:cNvPr id="727" name="Google Shape;727;p10"/>
          <p:cNvGrpSpPr/>
          <p:nvPr/>
        </p:nvGrpSpPr>
        <p:grpSpPr>
          <a:xfrm>
            <a:off x="430574" y="1957078"/>
            <a:ext cx="7624119" cy="3040866"/>
            <a:chOff x="-81091" y="-624267"/>
            <a:chExt cx="5686246" cy="8108975"/>
          </a:xfrm>
        </p:grpSpPr>
        <p:sp>
          <p:nvSpPr>
            <p:cNvPr id="728" name="Google Shape;728;p10"/>
            <p:cNvSpPr txBox="1"/>
            <p:nvPr/>
          </p:nvSpPr>
          <p:spPr>
            <a:xfrm>
              <a:off x="-40545" y="714008"/>
              <a:ext cx="5645700" cy="67707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The pandemic brought about a complete dependence on online teaching platforms. </a:t>
              </a:r>
              <a:endParaRPr sz="1100" b="0"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To this end, this project provides the opportunity to evaluate the effects of the pandemic on formal examination processes such as GSCEs, in terms of overall performance and the readiness of schools to transition online.</a:t>
              </a:r>
              <a:endParaRPr sz="1100" b="0"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We also looked at the disproportionate effects it had on financially disadvantaged students, with scarcer access to the internet and technology. </a:t>
              </a:r>
              <a:endParaRPr sz="1100" b="0"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To understand if there were any interruptions to the learning process by evaluating grade performance, with Maths &amp; English as our key focus. </a:t>
              </a:r>
              <a:endParaRPr sz="1100" b="0"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Understanding the difference in performance between the different London Boroughs. [ “The three most expensive boroughs in London” - Westminster, Kensington, Hammersmith &amp; Fulham”) Handson 2021 vs the most deprived areas in London - “Lambeth, Croydon, Islington”. Domman (2019).]</a:t>
              </a:r>
              <a:endParaRPr sz="1100" b="0" i="0" u="none" strike="noStrike" cap="none">
                <a:solidFill>
                  <a:schemeClr val="dk1"/>
                </a:solidFill>
                <a:latin typeface="Roboto"/>
                <a:ea typeface="Roboto"/>
                <a:cs typeface="Roboto"/>
                <a:sym typeface="Roboto"/>
              </a:endParaRPr>
            </a:p>
            <a:p>
              <a:pPr marL="438150" marR="0" lvl="0" indent="-27940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To understand if there is a gender disparity in performance between boys and girls.</a:t>
              </a:r>
              <a:endParaRPr sz="1100" b="0" i="0" u="none" strike="noStrike" cap="none">
                <a:solidFill>
                  <a:schemeClr val="dk1"/>
                </a:solidFill>
                <a:latin typeface="Roboto"/>
                <a:ea typeface="Roboto"/>
                <a:cs typeface="Roboto"/>
                <a:sym typeface="Roboto"/>
              </a:endParaRPr>
            </a:p>
            <a:p>
              <a:pPr marL="457200" marR="0" lvl="0" indent="0" algn="l" rtl="0">
                <a:lnSpc>
                  <a:spcPct val="140016"/>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sp>
          <p:nvSpPr>
            <p:cNvPr id="729" name="Google Shape;729;p10"/>
            <p:cNvSpPr txBox="1"/>
            <p:nvPr/>
          </p:nvSpPr>
          <p:spPr>
            <a:xfrm>
              <a:off x="-81091" y="-624267"/>
              <a:ext cx="5645700" cy="738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r>
                <a:rPr lang="en" sz="1800" b="1" i="0" u="none" strike="noStrike" cap="none">
                  <a:solidFill>
                    <a:srgbClr val="2843FF"/>
                  </a:solidFill>
                  <a:latin typeface="Dosis"/>
                  <a:ea typeface="Dosis"/>
                  <a:cs typeface="Dosis"/>
                  <a:sym typeface="Dosis"/>
                </a:rPr>
                <a:t>Scope: Project Synopsis</a:t>
              </a:r>
              <a:endParaRPr sz="700" b="0" i="0" u="none" strike="noStrike" cap="none">
                <a:solidFill>
                  <a:srgbClr val="000000"/>
                </a:solidFill>
                <a:latin typeface="Arial"/>
                <a:ea typeface="Arial"/>
                <a:cs typeface="Arial"/>
                <a:sym typeface="Arial"/>
              </a:endParaRPr>
            </a:p>
          </p:txBody>
        </p:sp>
      </p:grpSp>
      <p:sp>
        <p:nvSpPr>
          <p:cNvPr id="730" name="Google Shape;730;p10"/>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31" name="Google Shape;731;p10"/>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32" name="Google Shape;732;p10"/>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736"/>
        <p:cNvGrpSpPr/>
        <p:nvPr/>
      </p:nvGrpSpPr>
      <p:grpSpPr>
        <a:xfrm>
          <a:off x="0" y="0"/>
          <a:ext cx="0" cy="0"/>
          <a:chOff x="0" y="0"/>
          <a:chExt cx="0" cy="0"/>
        </a:xfrm>
      </p:grpSpPr>
      <p:sp>
        <p:nvSpPr>
          <p:cNvPr id="737" name="Google Shape;737;p11"/>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1"/>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Our Project Aims </a:t>
            </a:r>
            <a:endParaRPr sz="3600" b="0" i="0" u="none" strike="noStrike" cap="none">
              <a:solidFill>
                <a:srgbClr val="000000"/>
              </a:solidFill>
              <a:latin typeface="Arial"/>
              <a:ea typeface="Arial"/>
              <a:cs typeface="Arial"/>
              <a:sym typeface="Arial"/>
            </a:endParaRPr>
          </a:p>
        </p:txBody>
      </p:sp>
      <p:grpSp>
        <p:nvGrpSpPr>
          <p:cNvPr id="739" name="Google Shape;739;p11"/>
          <p:cNvGrpSpPr/>
          <p:nvPr/>
        </p:nvGrpSpPr>
        <p:grpSpPr>
          <a:xfrm>
            <a:off x="514350" y="2176900"/>
            <a:ext cx="5832573" cy="1920966"/>
            <a:chOff x="0" y="-38100"/>
            <a:chExt cx="5645700" cy="5122575"/>
          </a:xfrm>
        </p:grpSpPr>
        <p:sp>
          <p:nvSpPr>
            <p:cNvPr id="740" name="Google Shape;740;p11"/>
            <p:cNvSpPr txBox="1"/>
            <p:nvPr/>
          </p:nvSpPr>
          <p:spPr>
            <a:xfrm>
              <a:off x="0" y="1205475"/>
              <a:ext cx="5645700" cy="3879000"/>
            </a:xfrm>
            <a:prstGeom prst="rect">
              <a:avLst/>
            </a:prstGeom>
            <a:noFill/>
            <a:ln>
              <a:noFill/>
            </a:ln>
          </p:spPr>
          <p:txBody>
            <a:bodyPr spcFirstLastPara="1" wrap="square" lIns="0" tIns="0" rIns="0" bIns="0" anchor="t" anchorCtr="0">
              <a:spAutoFit/>
            </a:bodyPr>
            <a:lstStyle/>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Collect and merge relevant datasets to extract appropriate information to reach our goals.</a:t>
              </a:r>
              <a:endParaRPr sz="1400" b="0" i="0" u="none" strike="noStrike" cap="none">
                <a:solidFill>
                  <a:schemeClr val="dk1"/>
                </a:solidFill>
                <a:latin typeface="Roboto"/>
                <a:ea typeface="Roboto"/>
                <a:cs typeface="Roboto"/>
                <a:sym typeface="Roboto"/>
              </a:endParaRPr>
            </a:p>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To cleanse the data to a high standard to ensure accurate results and observations.</a:t>
              </a:r>
              <a:endParaRPr sz="1400" b="0" i="0" u="none" strike="noStrike" cap="none">
                <a:solidFill>
                  <a:schemeClr val="dk1"/>
                </a:solidFill>
                <a:latin typeface="Roboto"/>
                <a:ea typeface="Roboto"/>
                <a:cs typeface="Roboto"/>
                <a:sym typeface="Roboto"/>
              </a:endParaRPr>
            </a:p>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To create useful visualisations to analyse and communicate the data effectively.</a:t>
              </a:r>
              <a:endParaRPr sz="1500" b="0" i="0" u="none" strike="noStrike" cap="none">
                <a:solidFill>
                  <a:srgbClr val="000000"/>
                </a:solidFill>
                <a:latin typeface="Roboto"/>
                <a:ea typeface="Roboto"/>
                <a:cs typeface="Roboto"/>
                <a:sym typeface="Roboto"/>
              </a:endParaRPr>
            </a:p>
          </p:txBody>
        </p:sp>
        <p:sp>
          <p:nvSpPr>
            <p:cNvPr id="741" name="Google Shape;741;p11"/>
            <p:cNvSpPr txBox="1"/>
            <p:nvPr/>
          </p:nvSpPr>
          <p:spPr>
            <a:xfrm>
              <a:off x="0" y="-38100"/>
              <a:ext cx="5645700" cy="96026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r>
                <a:rPr lang="en" sz="1800" b="1" i="0" u="none" strike="noStrike" cap="none">
                  <a:solidFill>
                    <a:srgbClr val="2843FF"/>
                  </a:solidFill>
                  <a:latin typeface="Dosis"/>
                  <a:ea typeface="Dosis"/>
                  <a:cs typeface="Dosis"/>
                  <a:sym typeface="Dosis"/>
                </a:rPr>
                <a:t>After framing our question we set out to achieve  these goals: </a:t>
              </a:r>
              <a:endParaRPr sz="700" b="0" i="0" u="none" strike="noStrike" cap="none">
                <a:solidFill>
                  <a:srgbClr val="000000"/>
                </a:solidFill>
                <a:latin typeface="Arial"/>
                <a:ea typeface="Arial"/>
                <a:cs typeface="Arial"/>
                <a:sym typeface="Arial"/>
              </a:endParaRPr>
            </a:p>
          </p:txBody>
        </p:sp>
      </p:grpSp>
      <p:sp>
        <p:nvSpPr>
          <p:cNvPr id="742" name="Google Shape;742;p11"/>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43" name="Google Shape;743;p11"/>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44" name="Google Shape;744;p11"/>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748"/>
        <p:cNvGrpSpPr/>
        <p:nvPr/>
      </p:nvGrpSpPr>
      <p:grpSpPr>
        <a:xfrm>
          <a:off x="0" y="0"/>
          <a:ext cx="0" cy="0"/>
          <a:chOff x="0" y="0"/>
          <a:chExt cx="0" cy="0"/>
        </a:xfrm>
      </p:grpSpPr>
      <p:sp>
        <p:nvSpPr>
          <p:cNvPr id="749" name="Google Shape;749;p12"/>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2"/>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Our Approach</a:t>
            </a:r>
            <a:endParaRPr sz="3600" b="0" i="0" u="none" strike="noStrike" cap="none">
              <a:solidFill>
                <a:srgbClr val="000000"/>
              </a:solidFill>
              <a:latin typeface="Arial"/>
              <a:ea typeface="Arial"/>
              <a:cs typeface="Arial"/>
              <a:sym typeface="Arial"/>
            </a:endParaRPr>
          </a:p>
        </p:txBody>
      </p:sp>
      <p:grpSp>
        <p:nvGrpSpPr>
          <p:cNvPr id="751" name="Google Shape;751;p12"/>
          <p:cNvGrpSpPr/>
          <p:nvPr/>
        </p:nvGrpSpPr>
        <p:grpSpPr>
          <a:xfrm>
            <a:off x="514350" y="2176900"/>
            <a:ext cx="6673103" cy="2168700"/>
            <a:chOff x="0" y="-38100"/>
            <a:chExt cx="6459300" cy="5783200"/>
          </a:xfrm>
        </p:grpSpPr>
        <p:sp>
          <p:nvSpPr>
            <p:cNvPr id="752" name="Google Shape;752;p12"/>
            <p:cNvSpPr txBox="1"/>
            <p:nvPr/>
          </p:nvSpPr>
          <p:spPr>
            <a:xfrm>
              <a:off x="0" y="1205500"/>
              <a:ext cx="6459300" cy="4539600"/>
            </a:xfrm>
            <a:prstGeom prst="rect">
              <a:avLst/>
            </a:prstGeom>
            <a:noFill/>
            <a:ln>
              <a:noFill/>
            </a:ln>
          </p:spPr>
          <p:txBody>
            <a:bodyPr spcFirstLastPara="1" wrap="square" lIns="0" tIns="0" rIns="0" bIns="0" anchor="t" anchorCtr="0">
              <a:spAutoFit/>
            </a:bodyPr>
            <a:lstStyle/>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To collect and merge relevant datasets to extract appropriate information to reach our goals.</a:t>
              </a:r>
              <a:endParaRPr sz="1400" b="0" i="0" u="none" strike="noStrike" cap="none">
                <a:solidFill>
                  <a:schemeClr val="dk1"/>
                </a:solidFill>
                <a:latin typeface="Roboto"/>
                <a:ea typeface="Roboto"/>
                <a:cs typeface="Roboto"/>
                <a:sym typeface="Roboto"/>
              </a:endParaRPr>
            </a:p>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To cleanse the data to a high standard to ensure accurate results and observations.</a:t>
              </a:r>
              <a:endParaRPr sz="1400" b="0" i="0" u="none" strike="noStrike" cap="none">
                <a:solidFill>
                  <a:schemeClr val="dk1"/>
                </a:solidFill>
                <a:latin typeface="Roboto"/>
                <a:ea typeface="Roboto"/>
                <a:cs typeface="Roboto"/>
                <a:sym typeface="Roboto"/>
              </a:endParaRPr>
            </a:p>
            <a:p>
              <a:pPr marL="457200" marR="0" lvl="1" indent="-203200" algn="l" rtl="0">
                <a:lnSpc>
                  <a:spcPct val="115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To create useful visualisations to analyse and communicate the data effectively.</a:t>
              </a:r>
              <a:endParaRPr sz="1500" b="0" i="0" u="none" strike="noStrike" cap="none">
                <a:solidFill>
                  <a:srgbClr val="000000"/>
                </a:solidFill>
                <a:latin typeface="Roboto"/>
                <a:ea typeface="Roboto"/>
                <a:cs typeface="Roboto"/>
                <a:sym typeface="Roboto"/>
              </a:endParaRPr>
            </a:p>
          </p:txBody>
        </p:sp>
        <p:sp>
          <p:nvSpPr>
            <p:cNvPr id="753" name="Google Shape;753;p12"/>
            <p:cNvSpPr txBox="1"/>
            <p:nvPr/>
          </p:nvSpPr>
          <p:spPr>
            <a:xfrm>
              <a:off x="0" y="-38100"/>
              <a:ext cx="6459300" cy="114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843FF"/>
                  </a:solidFill>
                  <a:latin typeface="Roboto"/>
                  <a:ea typeface="Roboto"/>
                  <a:cs typeface="Roboto"/>
                  <a:sym typeface="Roboto"/>
                </a:rPr>
                <a:t>The project started off with a series of meetings focused on understanding our data sets and how to ingest and manipulate our data:</a:t>
              </a:r>
              <a:endParaRPr sz="1000" b="1" i="0" u="none" strike="noStrike" cap="none">
                <a:solidFill>
                  <a:srgbClr val="2843FF"/>
                </a:solidFill>
                <a:latin typeface="Roboto"/>
                <a:ea typeface="Roboto"/>
                <a:cs typeface="Roboto"/>
                <a:sym typeface="Roboto"/>
              </a:endParaRPr>
            </a:p>
          </p:txBody>
        </p:sp>
      </p:grpSp>
      <p:sp>
        <p:nvSpPr>
          <p:cNvPr id="754" name="Google Shape;754;p12"/>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55" name="Google Shape;755;p12"/>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56" name="Google Shape;756;p12"/>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760"/>
        <p:cNvGrpSpPr/>
        <p:nvPr/>
      </p:nvGrpSpPr>
      <p:grpSpPr>
        <a:xfrm>
          <a:off x="0" y="0"/>
          <a:ext cx="0" cy="0"/>
          <a:chOff x="0" y="0"/>
          <a:chExt cx="0" cy="0"/>
        </a:xfrm>
      </p:grpSpPr>
      <p:sp>
        <p:nvSpPr>
          <p:cNvPr id="761" name="Google Shape;761;p13"/>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3"/>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How did we implement and execute?</a:t>
            </a:r>
            <a:endParaRPr sz="3600" b="0" i="0" u="none" strike="noStrike" cap="none">
              <a:solidFill>
                <a:srgbClr val="000000"/>
              </a:solidFill>
              <a:latin typeface="Arial"/>
              <a:ea typeface="Arial"/>
              <a:cs typeface="Arial"/>
              <a:sym typeface="Arial"/>
            </a:endParaRPr>
          </a:p>
        </p:txBody>
      </p:sp>
      <p:grpSp>
        <p:nvGrpSpPr>
          <p:cNvPr id="763" name="Google Shape;763;p13"/>
          <p:cNvGrpSpPr/>
          <p:nvPr/>
        </p:nvGrpSpPr>
        <p:grpSpPr>
          <a:xfrm>
            <a:off x="514350" y="2176900"/>
            <a:ext cx="7963025" cy="2525100"/>
            <a:chOff x="0" y="-38100"/>
            <a:chExt cx="6459300" cy="6733600"/>
          </a:xfrm>
        </p:grpSpPr>
        <p:sp>
          <p:nvSpPr>
            <p:cNvPr id="764" name="Google Shape;764;p13"/>
            <p:cNvSpPr txBox="1"/>
            <p:nvPr/>
          </p:nvSpPr>
          <p:spPr>
            <a:xfrm>
              <a:off x="0" y="1205500"/>
              <a:ext cx="6459300" cy="5490000"/>
            </a:xfrm>
            <a:prstGeom prst="rect">
              <a:avLst/>
            </a:prstGeom>
            <a:noFill/>
            <a:ln>
              <a:noFill/>
            </a:ln>
          </p:spPr>
          <p:txBody>
            <a:bodyPr spcFirstLastPara="1" wrap="square" lIns="0" tIns="0" rIns="0" bIns="0" anchor="t" anchorCtr="0">
              <a:spAutoFit/>
            </a:bodyPr>
            <a:lstStyle/>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1" indent="-196850" algn="l" rtl="0">
                <a:lnSpc>
                  <a:spcPct val="115000"/>
                </a:lnSpc>
                <a:spcBef>
                  <a:spcPts val="0"/>
                </a:spcBef>
                <a:spcAft>
                  <a:spcPts val="0"/>
                </a:spcAft>
                <a:buClr>
                  <a:schemeClr val="dk1"/>
                </a:buClr>
                <a:buSzPts val="1300"/>
                <a:buFont typeface="Roboto"/>
                <a:buChar char="•"/>
              </a:pPr>
              <a:r>
                <a:rPr lang="en" sz="1300" b="0" i="0" u="none" strike="noStrike" cap="none">
                  <a:solidFill>
                    <a:schemeClr val="dk1"/>
                  </a:solidFill>
                  <a:latin typeface="Roboto"/>
                  <a:ea typeface="Roboto"/>
                  <a:cs typeface="Roboto"/>
                  <a:sym typeface="Roboto"/>
                </a:rPr>
                <a:t>Groups: We divided our datasets into two groups (Pre - Covid dataset [2017-18] &amp; Post -Covid[2020 -21]</a:t>
              </a:r>
              <a:endParaRPr sz="1300" b="0" i="0" u="none" strike="noStrike" cap="none">
                <a:solidFill>
                  <a:schemeClr val="dk1"/>
                </a:solidFill>
                <a:latin typeface="Roboto"/>
                <a:ea typeface="Roboto"/>
                <a:cs typeface="Roboto"/>
                <a:sym typeface="Roboto"/>
              </a:endParaRPr>
            </a:p>
            <a:p>
              <a:pPr marL="457200" marR="0" lvl="1" indent="-196850" algn="l" rtl="0">
                <a:lnSpc>
                  <a:spcPct val="115000"/>
                </a:lnSpc>
                <a:spcBef>
                  <a:spcPts val="0"/>
                </a:spcBef>
                <a:spcAft>
                  <a:spcPts val="0"/>
                </a:spcAft>
                <a:buClr>
                  <a:schemeClr val="dk1"/>
                </a:buClr>
                <a:buSzPts val="1300"/>
                <a:buFont typeface="Roboto"/>
                <a:buChar char="•"/>
              </a:pPr>
              <a:r>
                <a:rPr lang="en" sz="1300" b="0" i="0" u="none" strike="noStrike" cap="none">
                  <a:solidFill>
                    <a:schemeClr val="dk1"/>
                  </a:solidFill>
                  <a:latin typeface="Roboto"/>
                  <a:ea typeface="Roboto"/>
                  <a:cs typeface="Roboto"/>
                  <a:sym typeface="Roboto"/>
                </a:rPr>
                <a:t>Group Assignment: Team members were assigned to data sets per interests [ 3 people per dataset]</a:t>
              </a:r>
              <a:endParaRPr sz="1300" b="0" i="0" u="none" strike="noStrike" cap="none">
                <a:solidFill>
                  <a:schemeClr val="dk1"/>
                </a:solidFill>
                <a:latin typeface="Roboto"/>
                <a:ea typeface="Roboto"/>
                <a:cs typeface="Roboto"/>
                <a:sym typeface="Roboto"/>
              </a:endParaRPr>
            </a:p>
            <a:p>
              <a:pPr marL="457200" marR="0" lvl="1" indent="-196850" algn="l" rtl="0">
                <a:lnSpc>
                  <a:spcPct val="115000"/>
                </a:lnSpc>
                <a:spcBef>
                  <a:spcPts val="0"/>
                </a:spcBef>
                <a:spcAft>
                  <a:spcPts val="0"/>
                </a:spcAft>
                <a:buClr>
                  <a:schemeClr val="dk1"/>
                </a:buClr>
                <a:buSzPts val="1300"/>
                <a:buFont typeface="Roboto"/>
                <a:buChar char="•"/>
              </a:pPr>
              <a:r>
                <a:rPr lang="en" sz="1300" b="0" i="0" u="none" strike="noStrike" cap="none">
                  <a:solidFill>
                    <a:schemeClr val="dk1"/>
                  </a:solidFill>
                  <a:latin typeface="Roboto"/>
                  <a:ea typeface="Roboto"/>
                  <a:cs typeface="Roboto"/>
                  <a:sym typeface="Roboto"/>
                </a:rPr>
                <a:t>Responsibility: Each team was to work collaboratively to answer questions on their dataset.</a:t>
              </a:r>
              <a:endParaRPr sz="1300" b="0" i="0" u="none" strike="noStrike" cap="none">
                <a:solidFill>
                  <a:schemeClr val="dk1"/>
                </a:solidFill>
                <a:latin typeface="Roboto"/>
                <a:ea typeface="Roboto"/>
                <a:cs typeface="Roboto"/>
                <a:sym typeface="Roboto"/>
              </a:endParaRPr>
            </a:p>
            <a:p>
              <a:pPr marL="457200" marR="0" lvl="1" indent="-196850" algn="l" rtl="0">
                <a:lnSpc>
                  <a:spcPct val="115000"/>
                </a:lnSpc>
                <a:spcBef>
                  <a:spcPts val="0"/>
                </a:spcBef>
                <a:spcAft>
                  <a:spcPts val="0"/>
                </a:spcAft>
                <a:buClr>
                  <a:schemeClr val="dk1"/>
                </a:buClr>
                <a:buSzPts val="1300"/>
                <a:buFont typeface="Roboto"/>
                <a:buChar char="•"/>
              </a:pPr>
              <a:r>
                <a:rPr lang="en" sz="1300" b="0" i="0" u="none" strike="noStrike" cap="none">
                  <a:solidFill>
                    <a:schemeClr val="dk1"/>
                  </a:solidFill>
                  <a:latin typeface="Roboto"/>
                  <a:ea typeface="Roboto"/>
                  <a:cs typeface="Roboto"/>
                  <a:sym typeface="Roboto"/>
                </a:rPr>
                <a:t>Collaboration/Co-Creators: Both teams merged work under a single notebook and reported on Google Docs to collaborate findings.</a:t>
              </a:r>
              <a:endParaRPr sz="1300" b="0" i="0" u="none" strike="noStrike" cap="none">
                <a:solidFill>
                  <a:schemeClr val="dk1"/>
                </a:solidFill>
                <a:latin typeface="Roboto"/>
                <a:ea typeface="Roboto"/>
                <a:cs typeface="Roboto"/>
                <a:sym typeface="Roboto"/>
              </a:endParaRPr>
            </a:p>
            <a:p>
              <a:pPr marL="457200" marR="0" lvl="1" indent="-196850" algn="l" rtl="0">
                <a:lnSpc>
                  <a:spcPct val="115000"/>
                </a:lnSpc>
                <a:spcBef>
                  <a:spcPts val="0"/>
                </a:spcBef>
                <a:spcAft>
                  <a:spcPts val="0"/>
                </a:spcAft>
                <a:buClr>
                  <a:schemeClr val="dk1"/>
                </a:buClr>
                <a:buSzPts val="1300"/>
                <a:buFont typeface="Roboto"/>
                <a:buChar char="•"/>
              </a:pPr>
              <a:r>
                <a:rPr lang="en" sz="1300" b="0" i="0" u="none" strike="noStrike" cap="none">
                  <a:solidFill>
                    <a:schemeClr val="dk1"/>
                  </a:solidFill>
                  <a:latin typeface="Roboto"/>
                  <a:ea typeface="Roboto"/>
                  <a:cs typeface="Roboto"/>
                  <a:sym typeface="Roboto"/>
                </a:rPr>
                <a:t>Communications/Governance: The team used slack for our weekly huddles, moving in the last week on a daily basis to provide status updates, compare notes and agree next actions.</a:t>
              </a:r>
              <a:endParaRPr sz="1600" b="0" i="0" u="none" strike="noStrike" cap="none">
                <a:solidFill>
                  <a:schemeClr val="dk1"/>
                </a:solidFill>
                <a:latin typeface="Roboto"/>
                <a:ea typeface="Roboto"/>
                <a:cs typeface="Roboto"/>
                <a:sym typeface="Roboto"/>
              </a:endParaRPr>
            </a:p>
          </p:txBody>
        </p:sp>
        <p:sp>
          <p:nvSpPr>
            <p:cNvPr id="765" name="Google Shape;765;p13"/>
            <p:cNvSpPr txBox="1"/>
            <p:nvPr/>
          </p:nvSpPr>
          <p:spPr>
            <a:xfrm>
              <a:off x="0" y="-38100"/>
              <a:ext cx="6459300" cy="114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843FF"/>
                  </a:solidFill>
                  <a:latin typeface="Roboto"/>
                  <a:ea typeface="Roboto"/>
                  <a:cs typeface="Roboto"/>
                  <a:sym typeface="Roboto"/>
                </a:rPr>
                <a:t>We adopted a standard data analysis process flow and assigned responsibilities based on an initial Team SWOT Analysis: </a:t>
              </a:r>
              <a:endParaRPr sz="1000" b="1" i="0" u="none" strike="noStrike" cap="none">
                <a:solidFill>
                  <a:srgbClr val="2843FF"/>
                </a:solidFill>
                <a:latin typeface="Roboto"/>
                <a:ea typeface="Roboto"/>
                <a:cs typeface="Roboto"/>
                <a:sym typeface="Roboto"/>
              </a:endParaRPr>
            </a:p>
          </p:txBody>
        </p:sp>
      </p:grpSp>
      <p:sp>
        <p:nvSpPr>
          <p:cNvPr id="766" name="Google Shape;766;p13"/>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67" name="Google Shape;767;p13"/>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768" name="Google Shape;768;p13"/>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72"/>
        <p:cNvGrpSpPr/>
        <p:nvPr/>
      </p:nvGrpSpPr>
      <p:grpSpPr>
        <a:xfrm>
          <a:off x="0" y="0"/>
          <a:ext cx="0" cy="0"/>
          <a:chOff x="0" y="0"/>
          <a:chExt cx="0" cy="0"/>
        </a:xfrm>
      </p:grpSpPr>
      <p:sp>
        <p:nvSpPr>
          <p:cNvPr id="773" name="Google Shape;773;p14"/>
          <p:cNvSpPr/>
          <p:nvPr/>
        </p:nvSpPr>
        <p:spPr>
          <a:xfrm>
            <a:off x="0" y="-32"/>
            <a:ext cx="3045300" cy="51435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74" name="Google Shape;774;p14"/>
          <p:cNvCxnSpPr/>
          <p:nvPr/>
        </p:nvCxnSpPr>
        <p:spPr>
          <a:xfrm>
            <a:off x="385154" y="4070096"/>
            <a:ext cx="2275200" cy="0"/>
          </a:xfrm>
          <a:prstGeom prst="straightConnector1">
            <a:avLst/>
          </a:prstGeom>
          <a:noFill/>
          <a:ln w="9525" cap="rnd" cmpd="sng">
            <a:solidFill>
              <a:srgbClr val="FFFFFF"/>
            </a:solidFill>
            <a:prstDash val="solid"/>
            <a:round/>
            <a:headEnd type="none" w="sm" len="sm"/>
            <a:tailEnd type="none" w="sm" len="sm"/>
          </a:ln>
        </p:spPr>
      </p:cxnSp>
      <p:cxnSp>
        <p:nvCxnSpPr>
          <p:cNvPr id="775" name="Google Shape;775;p14"/>
          <p:cNvCxnSpPr/>
          <p:nvPr/>
        </p:nvCxnSpPr>
        <p:spPr>
          <a:xfrm>
            <a:off x="3483704" y="2000325"/>
            <a:ext cx="5145900" cy="0"/>
          </a:xfrm>
          <a:prstGeom prst="straightConnector1">
            <a:avLst/>
          </a:prstGeom>
          <a:noFill/>
          <a:ln w="9525" cap="rnd" cmpd="sng">
            <a:solidFill>
              <a:schemeClr val="accent2"/>
            </a:solidFill>
            <a:prstDash val="solid"/>
            <a:round/>
            <a:headEnd type="none" w="sm" len="sm"/>
            <a:tailEnd type="none" w="sm" len="sm"/>
          </a:ln>
        </p:spPr>
      </p:cxnSp>
      <p:grpSp>
        <p:nvGrpSpPr>
          <p:cNvPr id="776" name="Google Shape;776;p14"/>
          <p:cNvGrpSpPr/>
          <p:nvPr/>
        </p:nvGrpSpPr>
        <p:grpSpPr>
          <a:xfrm>
            <a:off x="385154" y="2624354"/>
            <a:ext cx="2275088" cy="980616"/>
            <a:chOff x="0" y="-38100"/>
            <a:chExt cx="6066900" cy="2614975"/>
          </a:xfrm>
        </p:grpSpPr>
        <p:sp>
          <p:nvSpPr>
            <p:cNvPr id="777" name="Google Shape;777;p14"/>
            <p:cNvSpPr txBox="1"/>
            <p:nvPr/>
          </p:nvSpPr>
          <p:spPr>
            <a:xfrm>
              <a:off x="0" y="951475"/>
              <a:ext cx="6066900" cy="16254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lt1"/>
                  </a:solidFill>
                  <a:latin typeface="Roboto"/>
                  <a:ea typeface="Roboto"/>
                  <a:cs typeface="Roboto"/>
                  <a:sym typeface="Roboto"/>
                </a:rPr>
                <a:t>NAME:</a:t>
              </a:r>
              <a:endParaRPr sz="1200" b="1"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lt1"/>
                  </a:solidFill>
                  <a:latin typeface="Roboto"/>
                  <a:ea typeface="Roboto"/>
                  <a:cs typeface="Roboto"/>
                  <a:sym typeface="Roboto"/>
                </a:rPr>
                <a:t>ROLE: </a:t>
              </a:r>
              <a:endParaRPr sz="1200" b="1"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lt1"/>
                  </a:solidFill>
                  <a:latin typeface="Roboto"/>
                  <a:ea typeface="Roboto"/>
                  <a:cs typeface="Roboto"/>
                  <a:sym typeface="Roboto"/>
                </a:rPr>
                <a:t>STRENGTH: </a:t>
              </a:r>
              <a:endParaRPr sz="1200" b="1" i="0" u="none" strike="noStrike" cap="none">
                <a:solidFill>
                  <a:schemeClr val="lt1"/>
                </a:solidFill>
                <a:latin typeface="Roboto"/>
                <a:ea typeface="Roboto"/>
                <a:cs typeface="Roboto"/>
                <a:sym typeface="Roboto"/>
              </a:endParaRPr>
            </a:p>
          </p:txBody>
        </p:sp>
        <p:sp>
          <p:nvSpPr>
            <p:cNvPr id="778" name="Google Shape;778;p14"/>
            <p:cNvSpPr txBox="1"/>
            <p:nvPr/>
          </p:nvSpPr>
          <p:spPr>
            <a:xfrm>
              <a:off x="0" y="-38100"/>
              <a:ext cx="6066900" cy="738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r>
                <a:rPr lang="en" sz="1800" b="1" i="0" u="none" strike="noStrike" cap="none">
                  <a:solidFill>
                    <a:schemeClr val="accent4"/>
                  </a:solidFill>
                  <a:latin typeface="Dosis"/>
                  <a:ea typeface="Dosis"/>
                  <a:cs typeface="Dosis"/>
                  <a:sym typeface="Dosis"/>
                </a:rPr>
                <a:t>TEAM Roles</a:t>
              </a:r>
              <a:endParaRPr sz="1800" b="0" i="0" u="none" strike="noStrike" cap="none">
                <a:solidFill>
                  <a:schemeClr val="accent4"/>
                </a:solidFill>
                <a:latin typeface="Dosis"/>
                <a:ea typeface="Dosis"/>
                <a:cs typeface="Dosis"/>
                <a:sym typeface="Dosis"/>
              </a:endParaRPr>
            </a:p>
          </p:txBody>
        </p:sp>
      </p:grpSp>
      <p:grpSp>
        <p:nvGrpSpPr>
          <p:cNvPr id="779" name="Google Shape;779;p14"/>
          <p:cNvGrpSpPr/>
          <p:nvPr/>
        </p:nvGrpSpPr>
        <p:grpSpPr>
          <a:xfrm>
            <a:off x="3378304" y="503634"/>
            <a:ext cx="2016325" cy="1311082"/>
            <a:chOff x="-281067" y="-28575"/>
            <a:chExt cx="5376867" cy="3496219"/>
          </a:xfrm>
        </p:grpSpPr>
        <p:sp>
          <p:nvSpPr>
            <p:cNvPr id="780" name="Google Shape;780;p14"/>
            <p:cNvSpPr txBox="1"/>
            <p:nvPr/>
          </p:nvSpPr>
          <p:spPr>
            <a:xfrm>
              <a:off x="0" y="697144"/>
              <a:ext cx="5095800" cy="2770500"/>
            </a:xfrm>
            <a:prstGeom prst="rect">
              <a:avLst/>
            </a:prstGeom>
            <a:noFill/>
            <a:ln>
              <a:noFill/>
            </a:ln>
          </p:spPr>
          <p:txBody>
            <a:bodyPr spcFirstLastPara="1" wrap="square" lIns="0" tIns="0" rIns="0" bIns="0" anchor="t" anchorCtr="0">
              <a:spAutoFit/>
            </a:bodyPr>
            <a:lstStyle/>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Rossann Mohammed </a:t>
              </a:r>
              <a:endParaRPr sz="1000" b="0" i="0" u="none" strike="noStrike" cap="none">
                <a:solidFill>
                  <a:schemeClr val="dk1"/>
                </a:solidFill>
                <a:latin typeface="Roboto"/>
                <a:ea typeface="Roboto"/>
                <a:cs typeface="Roboto"/>
                <a:sym typeface="Roboto"/>
              </a:endParaRPr>
            </a:p>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Ellie Manley</a:t>
              </a:r>
              <a:endParaRPr sz="1000" b="0" i="0" u="none" strike="noStrike" cap="none">
                <a:solidFill>
                  <a:schemeClr val="dk1"/>
                </a:solidFill>
                <a:latin typeface="Roboto"/>
                <a:ea typeface="Roboto"/>
                <a:cs typeface="Roboto"/>
                <a:sym typeface="Roboto"/>
              </a:endParaRPr>
            </a:p>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Susanna Akinuli</a:t>
              </a:r>
              <a:endParaRPr sz="1000" b="0" i="0" u="none" strike="noStrike" cap="none">
                <a:solidFill>
                  <a:schemeClr val="dk1"/>
                </a:solidFill>
                <a:latin typeface="Roboto"/>
                <a:ea typeface="Roboto"/>
                <a:cs typeface="Roboto"/>
                <a:sym typeface="Roboto"/>
              </a:endParaRPr>
            </a:p>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Mobolade Adetola</a:t>
              </a:r>
              <a:endParaRPr sz="1000" b="0" i="0" u="none" strike="noStrike" cap="none">
                <a:solidFill>
                  <a:schemeClr val="dk1"/>
                </a:solidFill>
                <a:latin typeface="Roboto"/>
                <a:ea typeface="Roboto"/>
                <a:cs typeface="Roboto"/>
                <a:sym typeface="Roboto"/>
              </a:endParaRPr>
            </a:p>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Mo Akidele</a:t>
              </a:r>
              <a:endParaRPr sz="1000" b="0" i="0" u="none" strike="noStrike" cap="none">
                <a:solidFill>
                  <a:schemeClr val="dk1"/>
                </a:solidFill>
                <a:latin typeface="Roboto"/>
                <a:ea typeface="Roboto"/>
                <a:cs typeface="Roboto"/>
                <a:sym typeface="Roboto"/>
              </a:endParaRPr>
            </a:p>
            <a:p>
              <a:pPr marL="457200" marR="0" lvl="0" indent="-2921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Palpasa Shrestha</a:t>
              </a:r>
              <a:endParaRPr sz="1000" b="0" i="0" u="none" strike="noStrike" cap="none">
                <a:solidFill>
                  <a:schemeClr val="dk1"/>
                </a:solidFill>
                <a:latin typeface="Roboto"/>
                <a:ea typeface="Roboto"/>
                <a:cs typeface="Roboto"/>
                <a:sym typeface="Roboto"/>
              </a:endParaRPr>
            </a:p>
          </p:txBody>
        </p:sp>
        <p:sp>
          <p:nvSpPr>
            <p:cNvPr id="781" name="Google Shape;781;p14"/>
            <p:cNvSpPr txBox="1"/>
            <p:nvPr/>
          </p:nvSpPr>
          <p:spPr>
            <a:xfrm>
              <a:off x="-281067" y="-28575"/>
              <a:ext cx="50958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Name</a:t>
              </a:r>
              <a:endParaRPr sz="1200" b="0" i="0" u="none" strike="noStrike" cap="none">
                <a:solidFill>
                  <a:schemeClr val="lt2"/>
                </a:solidFill>
                <a:latin typeface="Dosis"/>
                <a:ea typeface="Dosis"/>
                <a:cs typeface="Dosis"/>
                <a:sym typeface="Dosis"/>
              </a:endParaRPr>
            </a:p>
          </p:txBody>
        </p:sp>
      </p:grpSp>
      <p:grpSp>
        <p:nvGrpSpPr>
          <p:cNvPr id="782" name="Google Shape;782;p14"/>
          <p:cNvGrpSpPr/>
          <p:nvPr/>
        </p:nvGrpSpPr>
        <p:grpSpPr>
          <a:xfrm>
            <a:off x="5394625" y="503625"/>
            <a:ext cx="1910852" cy="1278140"/>
            <a:chOff x="-101" y="-28575"/>
            <a:chExt cx="3250301" cy="3408372"/>
          </a:xfrm>
        </p:grpSpPr>
        <p:sp>
          <p:nvSpPr>
            <p:cNvPr id="783" name="Google Shape;783;p14"/>
            <p:cNvSpPr txBox="1"/>
            <p:nvPr/>
          </p:nvSpPr>
          <p:spPr>
            <a:xfrm>
              <a:off x="-101" y="609297"/>
              <a:ext cx="3250200" cy="2770500"/>
            </a:xfrm>
            <a:prstGeom prst="rect">
              <a:avLst/>
            </a:prstGeom>
            <a:noFill/>
            <a:ln>
              <a:noFill/>
            </a:ln>
          </p:spPr>
          <p:txBody>
            <a:bodyPr spcFirstLastPara="1" wrap="square" lIns="0" tIns="0" rIns="0" bIns="0" anchor="t" anchorCtr="0">
              <a:spAutoFit/>
            </a:bodyPr>
            <a:lstStyle/>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Subject Matter Expert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Technical Lea/Economist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Researcher/Analyst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Subject Matter Expert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Researcher/Analyst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Researcher/Analyst</a:t>
              </a:r>
              <a:endParaRPr sz="1000" b="0" i="0" u="none" strike="noStrike" cap="none">
                <a:solidFill>
                  <a:schemeClr val="dk1"/>
                </a:solidFill>
                <a:latin typeface="Roboto"/>
                <a:ea typeface="Roboto"/>
                <a:cs typeface="Roboto"/>
                <a:sym typeface="Roboto"/>
              </a:endParaRPr>
            </a:p>
          </p:txBody>
        </p:sp>
        <p:sp>
          <p:nvSpPr>
            <p:cNvPr id="784" name="Google Shape;784;p14"/>
            <p:cNvSpPr txBox="1"/>
            <p:nvPr/>
          </p:nvSpPr>
          <p:spPr>
            <a:xfrm>
              <a:off x="0" y="-28575"/>
              <a:ext cx="32502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Roles</a:t>
              </a:r>
              <a:endParaRPr sz="1200" b="0" i="0" u="none" strike="noStrike" cap="none">
                <a:solidFill>
                  <a:schemeClr val="lt2"/>
                </a:solidFill>
                <a:latin typeface="Dosis"/>
                <a:ea typeface="Dosis"/>
                <a:cs typeface="Dosis"/>
                <a:sym typeface="Dosis"/>
              </a:endParaRPr>
            </a:p>
          </p:txBody>
        </p:sp>
      </p:grpSp>
      <p:grpSp>
        <p:nvGrpSpPr>
          <p:cNvPr id="785" name="Google Shape;785;p14"/>
          <p:cNvGrpSpPr/>
          <p:nvPr/>
        </p:nvGrpSpPr>
        <p:grpSpPr>
          <a:xfrm>
            <a:off x="7410867" y="423234"/>
            <a:ext cx="1519095" cy="1358553"/>
            <a:chOff x="0" y="-242975"/>
            <a:chExt cx="4050921" cy="3622808"/>
          </a:xfrm>
        </p:grpSpPr>
        <p:sp>
          <p:nvSpPr>
            <p:cNvPr id="786" name="Google Shape;786;p14"/>
            <p:cNvSpPr txBox="1"/>
            <p:nvPr/>
          </p:nvSpPr>
          <p:spPr>
            <a:xfrm>
              <a:off x="21" y="609333"/>
              <a:ext cx="4050900" cy="2770500"/>
            </a:xfrm>
            <a:prstGeom prst="rect">
              <a:avLst/>
            </a:prstGeom>
            <a:noFill/>
            <a:ln>
              <a:noFill/>
            </a:ln>
          </p:spPr>
          <p:txBody>
            <a:bodyPr spcFirstLastPara="1" wrap="square" lIns="0" tIns="0" rIns="0" bIns="0" anchor="t" anchorCtr="0">
              <a:spAutoFit/>
            </a:bodyPr>
            <a:lstStyle/>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Data Analysis</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Sector Experience</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Sector Experience</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Databases</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Project Management</a:t>
              </a:r>
              <a:endParaRPr sz="1000" b="0" i="0" u="none" strike="noStrike" cap="none">
                <a:solidFill>
                  <a:schemeClr val="dk1"/>
                </a:solidFill>
                <a:latin typeface="Roboto"/>
                <a:ea typeface="Roboto"/>
                <a:cs typeface="Roboto"/>
                <a:sym typeface="Roboto"/>
              </a:endParaRPr>
            </a:p>
            <a:p>
              <a:pPr marL="203200" marR="0" lvl="1" indent="-1270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Subject Matter Expert</a:t>
              </a:r>
              <a:endParaRPr sz="1000" b="0" i="0" u="none" strike="noStrike" cap="none">
                <a:solidFill>
                  <a:schemeClr val="dk1"/>
                </a:solidFill>
                <a:latin typeface="Roboto"/>
                <a:ea typeface="Roboto"/>
                <a:cs typeface="Roboto"/>
                <a:sym typeface="Roboto"/>
              </a:endParaRPr>
            </a:p>
          </p:txBody>
        </p:sp>
        <p:sp>
          <p:nvSpPr>
            <p:cNvPr id="787" name="Google Shape;787;p14"/>
            <p:cNvSpPr txBox="1"/>
            <p:nvPr/>
          </p:nvSpPr>
          <p:spPr>
            <a:xfrm>
              <a:off x="0" y="-242975"/>
              <a:ext cx="32502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SWOT</a:t>
              </a:r>
              <a:endParaRPr sz="1200" b="0" i="0" u="none" strike="noStrike" cap="none">
                <a:solidFill>
                  <a:schemeClr val="lt2"/>
                </a:solidFill>
                <a:latin typeface="Dosis"/>
                <a:ea typeface="Dosis"/>
                <a:cs typeface="Dosis"/>
                <a:sym typeface="Dosis"/>
              </a:endParaRPr>
            </a:p>
          </p:txBody>
        </p:sp>
      </p:grpSp>
      <p:grpSp>
        <p:nvGrpSpPr>
          <p:cNvPr id="788" name="Google Shape;788;p14"/>
          <p:cNvGrpSpPr/>
          <p:nvPr/>
        </p:nvGrpSpPr>
        <p:grpSpPr>
          <a:xfrm>
            <a:off x="3483700" y="2104759"/>
            <a:ext cx="5446391" cy="1360382"/>
            <a:chOff x="0" y="-720260"/>
            <a:chExt cx="5095800" cy="5143220"/>
          </a:xfrm>
        </p:grpSpPr>
        <p:sp>
          <p:nvSpPr>
            <p:cNvPr id="789" name="Google Shape;789;p14"/>
            <p:cNvSpPr txBox="1"/>
            <p:nvPr/>
          </p:nvSpPr>
          <p:spPr>
            <a:xfrm>
              <a:off x="0" y="582060"/>
              <a:ext cx="5095800" cy="3840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Agile:  We adopted an agile approach including its basic rituals</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Daily Stand-ups via Slack huddles </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We adopted Asana as our product backlog tool[Provided the opportunity to track tasks, collectively identify and deal with blockers and general workload]</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Twice weekly reviews</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Ownership of tasks/activities </a:t>
              </a:r>
              <a:endParaRPr sz="900" b="0" i="0" u="none" strike="noStrike" cap="none">
                <a:solidFill>
                  <a:schemeClr val="dk1"/>
                </a:solidFill>
                <a:latin typeface="Roboto"/>
                <a:ea typeface="Roboto"/>
                <a:cs typeface="Roboto"/>
                <a:sym typeface="Roboto"/>
              </a:endParaRPr>
            </a:p>
          </p:txBody>
        </p:sp>
        <p:sp>
          <p:nvSpPr>
            <p:cNvPr id="790" name="Google Shape;790;p14"/>
            <p:cNvSpPr txBox="1"/>
            <p:nvPr/>
          </p:nvSpPr>
          <p:spPr>
            <a:xfrm>
              <a:off x="0" y="-720260"/>
              <a:ext cx="5095800" cy="640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2"/>
                  </a:solidFill>
                  <a:latin typeface="Roboto"/>
                  <a:ea typeface="Roboto"/>
                  <a:cs typeface="Roboto"/>
                  <a:sym typeface="Roboto"/>
                </a:rPr>
                <a:t>Methodology</a:t>
              </a:r>
              <a:endParaRPr sz="1100" b="0" i="0" u="none" strike="noStrike" cap="none">
                <a:solidFill>
                  <a:schemeClr val="lt2"/>
                </a:solidFill>
                <a:latin typeface="Roboto"/>
                <a:ea typeface="Roboto"/>
                <a:cs typeface="Roboto"/>
                <a:sym typeface="Roboto"/>
              </a:endParaRPr>
            </a:p>
          </p:txBody>
        </p:sp>
      </p:grpSp>
      <p:cxnSp>
        <p:nvCxnSpPr>
          <p:cNvPr id="791" name="Google Shape;791;p14"/>
          <p:cNvCxnSpPr/>
          <p:nvPr/>
        </p:nvCxnSpPr>
        <p:spPr>
          <a:xfrm>
            <a:off x="3483704" y="3583127"/>
            <a:ext cx="5145900" cy="0"/>
          </a:xfrm>
          <a:prstGeom prst="straightConnector1">
            <a:avLst/>
          </a:prstGeom>
          <a:noFill/>
          <a:ln w="9525" cap="rnd" cmpd="sng">
            <a:solidFill>
              <a:schemeClr val="accent2"/>
            </a:solidFill>
            <a:prstDash val="solid"/>
            <a:round/>
            <a:headEnd type="none" w="sm" len="sm"/>
            <a:tailEnd type="none" w="sm" len="sm"/>
          </a:ln>
        </p:spPr>
      </p:cxnSp>
      <p:grpSp>
        <p:nvGrpSpPr>
          <p:cNvPr id="792" name="Google Shape;792;p14"/>
          <p:cNvGrpSpPr/>
          <p:nvPr/>
        </p:nvGrpSpPr>
        <p:grpSpPr>
          <a:xfrm>
            <a:off x="3463875" y="3763620"/>
            <a:ext cx="1930750" cy="994832"/>
            <a:chOff x="-52867" y="-276875"/>
            <a:chExt cx="5148667" cy="3127419"/>
          </a:xfrm>
        </p:grpSpPr>
        <p:sp>
          <p:nvSpPr>
            <p:cNvPr id="793" name="Google Shape;793;p14"/>
            <p:cNvSpPr txBox="1"/>
            <p:nvPr/>
          </p:nvSpPr>
          <p:spPr>
            <a:xfrm>
              <a:off x="0" y="697144"/>
              <a:ext cx="5095800" cy="2153400"/>
            </a:xfrm>
            <a:prstGeom prst="rect">
              <a:avLst/>
            </a:prstGeom>
            <a:noFill/>
            <a:ln>
              <a:noFill/>
            </a:ln>
          </p:spPr>
          <p:txBody>
            <a:bodyPr spcFirstLastPara="1" wrap="square" lIns="0" tIns="0" rIns="0" bIns="0" anchor="t" anchorCtr="0">
              <a:spAutoFit/>
            </a:bodyPr>
            <a:lstStyle/>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Slack</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Microsoft Office suite</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Asana</a:t>
              </a:r>
              <a:endParaRPr sz="1000" b="0" i="0" u="none" strike="noStrike" cap="none">
                <a:solidFill>
                  <a:schemeClr val="dk1"/>
                </a:solidFill>
                <a:latin typeface="Roboto"/>
                <a:ea typeface="Roboto"/>
                <a:cs typeface="Roboto"/>
                <a:sym typeface="Roboto"/>
              </a:endParaRPr>
            </a:p>
            <a:p>
              <a:pPr marL="438150" marR="0" lvl="0" indent="-27305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Power BI</a:t>
              </a:r>
              <a:endParaRPr sz="900" b="0" i="0" u="none" strike="noStrike" cap="none">
                <a:solidFill>
                  <a:schemeClr val="dk1"/>
                </a:solidFill>
                <a:latin typeface="Roboto"/>
                <a:ea typeface="Roboto"/>
                <a:cs typeface="Roboto"/>
                <a:sym typeface="Roboto"/>
              </a:endParaRPr>
            </a:p>
          </p:txBody>
        </p:sp>
        <p:sp>
          <p:nvSpPr>
            <p:cNvPr id="794" name="Google Shape;794;p14"/>
            <p:cNvSpPr txBox="1"/>
            <p:nvPr/>
          </p:nvSpPr>
          <p:spPr>
            <a:xfrm>
              <a:off x="-52867" y="-276875"/>
              <a:ext cx="5095800" cy="532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2"/>
                  </a:solidFill>
                  <a:latin typeface="Roboto"/>
                  <a:ea typeface="Roboto"/>
                  <a:cs typeface="Roboto"/>
                  <a:sym typeface="Roboto"/>
                </a:rPr>
                <a:t>Tools</a:t>
              </a:r>
              <a:endParaRPr sz="1100" b="0" i="0" u="none" strike="noStrike" cap="none">
                <a:solidFill>
                  <a:schemeClr val="lt2"/>
                </a:solidFill>
                <a:latin typeface="Roboto"/>
                <a:ea typeface="Roboto"/>
                <a:cs typeface="Roboto"/>
                <a:sym typeface="Roboto"/>
              </a:endParaRPr>
            </a:p>
          </p:txBody>
        </p:sp>
      </p:grpSp>
      <p:grpSp>
        <p:nvGrpSpPr>
          <p:cNvPr id="795" name="Google Shape;795;p14"/>
          <p:cNvGrpSpPr/>
          <p:nvPr/>
        </p:nvGrpSpPr>
        <p:grpSpPr>
          <a:xfrm>
            <a:off x="5072950" y="3755164"/>
            <a:ext cx="1285850" cy="1133634"/>
            <a:chOff x="-1921133" y="-299442"/>
            <a:chExt cx="3428932" cy="3023025"/>
          </a:xfrm>
        </p:grpSpPr>
        <p:sp>
          <p:nvSpPr>
            <p:cNvPr id="796" name="Google Shape;796;p14"/>
            <p:cNvSpPr txBox="1"/>
            <p:nvPr/>
          </p:nvSpPr>
          <p:spPr>
            <a:xfrm>
              <a:off x="-1742401" y="195183"/>
              <a:ext cx="3250200" cy="2528400"/>
            </a:xfrm>
            <a:prstGeom prst="rect">
              <a:avLst/>
            </a:prstGeom>
            <a:noFill/>
            <a:ln>
              <a:noFill/>
            </a:ln>
          </p:spPr>
          <p:txBody>
            <a:bodyPr spcFirstLastPara="1" wrap="square" lIns="0" tIns="0" rIns="0" bIns="0" anchor="t" anchorCtr="0">
              <a:spAutoFit/>
            </a:bodyPr>
            <a:lstStyle/>
            <a:p>
              <a:pPr marL="457200" marR="0" lvl="1" indent="-18415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Numpy</a:t>
              </a:r>
              <a:endParaRPr sz="1100" b="0" i="0" u="none" strike="noStrike" cap="none">
                <a:solidFill>
                  <a:schemeClr val="dk1"/>
                </a:solidFill>
                <a:latin typeface="Roboto"/>
                <a:ea typeface="Roboto"/>
                <a:cs typeface="Roboto"/>
                <a:sym typeface="Roboto"/>
              </a:endParaRPr>
            </a:p>
            <a:p>
              <a:pPr marL="457200" marR="0" lvl="1" indent="-18415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Pandas</a:t>
              </a:r>
              <a:endParaRPr sz="1100" b="0" i="0" u="none" strike="noStrike" cap="none">
                <a:solidFill>
                  <a:schemeClr val="dk1"/>
                </a:solidFill>
                <a:latin typeface="Roboto"/>
                <a:ea typeface="Roboto"/>
                <a:cs typeface="Roboto"/>
                <a:sym typeface="Roboto"/>
              </a:endParaRPr>
            </a:p>
            <a:p>
              <a:pPr marL="457200" marR="0" lvl="1" indent="-18415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Matplotlib</a:t>
              </a:r>
              <a:endParaRPr sz="1100" b="0" i="0" u="none" strike="noStrike" cap="none">
                <a:solidFill>
                  <a:schemeClr val="dk1"/>
                </a:solidFill>
                <a:latin typeface="Roboto"/>
                <a:ea typeface="Roboto"/>
                <a:cs typeface="Roboto"/>
                <a:sym typeface="Roboto"/>
              </a:endParaRPr>
            </a:p>
            <a:p>
              <a:pPr marL="457200" marR="0" lvl="1" indent="-18415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Seaborne</a:t>
              </a:r>
              <a:endParaRPr sz="1100" b="0" i="0" u="none" strike="noStrike" cap="none">
                <a:solidFill>
                  <a:schemeClr val="dk1"/>
                </a:solidFill>
                <a:latin typeface="Roboto"/>
                <a:ea typeface="Roboto"/>
                <a:cs typeface="Roboto"/>
                <a:sym typeface="Roboto"/>
              </a:endParaRPr>
            </a:p>
            <a:p>
              <a:pPr marL="457200" marR="0" lvl="1" indent="-184150" algn="l" rtl="0">
                <a:lnSpc>
                  <a:spcPct val="115000"/>
                </a:lnSpc>
                <a:spcBef>
                  <a:spcPts val="0"/>
                </a:spcBef>
                <a:spcAft>
                  <a:spcPts val="0"/>
                </a:spcAft>
                <a:buClr>
                  <a:schemeClr val="dk1"/>
                </a:buClr>
                <a:buSzPts val="1100"/>
                <a:buFont typeface="Roboto"/>
                <a:buChar char="•"/>
              </a:pPr>
              <a:r>
                <a:rPr lang="en" sz="1100" b="0" i="0" u="none" strike="noStrike" cap="none">
                  <a:solidFill>
                    <a:schemeClr val="dk1"/>
                  </a:solidFill>
                  <a:latin typeface="Roboto"/>
                  <a:ea typeface="Roboto"/>
                  <a:cs typeface="Roboto"/>
                  <a:sym typeface="Roboto"/>
                </a:rPr>
                <a:t>Flask</a:t>
              </a:r>
              <a:endParaRPr sz="1000" b="0" i="0" u="none" strike="noStrike" cap="none">
                <a:solidFill>
                  <a:schemeClr val="dk1"/>
                </a:solidFill>
                <a:latin typeface="Roboto"/>
                <a:ea typeface="Roboto"/>
                <a:cs typeface="Roboto"/>
                <a:sym typeface="Roboto"/>
              </a:endParaRPr>
            </a:p>
          </p:txBody>
        </p:sp>
        <p:sp>
          <p:nvSpPr>
            <p:cNvPr id="797" name="Google Shape;797;p14"/>
            <p:cNvSpPr txBox="1"/>
            <p:nvPr/>
          </p:nvSpPr>
          <p:spPr>
            <a:xfrm>
              <a:off x="-1921133" y="-299442"/>
              <a:ext cx="3250200" cy="45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2"/>
                  </a:solidFill>
                  <a:latin typeface="Roboto"/>
                  <a:ea typeface="Roboto"/>
                  <a:cs typeface="Roboto"/>
                  <a:sym typeface="Roboto"/>
                </a:rPr>
                <a:t>Python Library</a:t>
              </a:r>
              <a:endParaRPr sz="1100" b="0" i="0" u="none" strike="noStrike" cap="none">
                <a:solidFill>
                  <a:schemeClr val="lt2"/>
                </a:solidFill>
                <a:latin typeface="Roboto"/>
                <a:ea typeface="Roboto"/>
                <a:cs typeface="Roboto"/>
                <a:sym typeface="Roboto"/>
              </a:endParaRPr>
            </a:p>
          </p:txBody>
        </p:sp>
      </p:grpSp>
      <p:grpSp>
        <p:nvGrpSpPr>
          <p:cNvPr id="798" name="Google Shape;798;p14"/>
          <p:cNvGrpSpPr/>
          <p:nvPr/>
        </p:nvGrpSpPr>
        <p:grpSpPr>
          <a:xfrm>
            <a:off x="6355414" y="3725673"/>
            <a:ext cx="2574483" cy="1158412"/>
            <a:chOff x="-2055133" y="-554442"/>
            <a:chExt cx="3250200" cy="3089098"/>
          </a:xfrm>
        </p:grpSpPr>
        <p:sp>
          <p:nvSpPr>
            <p:cNvPr id="799" name="Google Shape;799;p14"/>
            <p:cNvSpPr txBox="1"/>
            <p:nvPr/>
          </p:nvSpPr>
          <p:spPr>
            <a:xfrm>
              <a:off x="-2055122" y="318256"/>
              <a:ext cx="3000900" cy="2216400"/>
            </a:xfrm>
            <a:prstGeom prst="rect">
              <a:avLst/>
            </a:prstGeom>
            <a:noFill/>
            <a:ln>
              <a:noFill/>
            </a:ln>
          </p:spPr>
          <p:txBody>
            <a:bodyPr spcFirstLastPara="1" wrap="square" lIns="0" tIns="0" rIns="0" bIns="0" anchor="t" anchorCtr="0">
              <a:spAutoFit/>
            </a:bodyPr>
            <a:lstStyle/>
            <a:p>
              <a:pPr marL="457200" marR="0" lvl="1" indent="-158750" algn="l" rtl="0">
                <a:lnSpc>
                  <a:spcPct val="115000"/>
                </a:lnSpc>
                <a:spcBef>
                  <a:spcPts val="0"/>
                </a:spcBef>
                <a:spcAft>
                  <a:spcPts val="0"/>
                </a:spcAft>
                <a:buClr>
                  <a:schemeClr val="dk1"/>
                </a:buClr>
                <a:buSzPts val="700"/>
                <a:buFont typeface="Roboto"/>
                <a:buChar char="•"/>
              </a:pPr>
              <a:r>
                <a:rPr lang="en" sz="800" b="0" i="0" u="sng" strike="noStrike" cap="none">
                  <a:solidFill>
                    <a:srgbClr val="1155CC"/>
                  </a:solidFill>
                  <a:latin typeface="Arimo"/>
                  <a:ea typeface="Arimo"/>
                  <a:cs typeface="Arimo"/>
                  <a:sym typeface="Arim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GCSE Results by Borough - London Datastore</a:t>
              </a:r>
              <a:endParaRPr sz="800" b="0" i="0" u="none" strike="noStrike" cap="none">
                <a:solidFill>
                  <a:schemeClr val="dk1"/>
                </a:solidFill>
                <a:latin typeface="Arimo"/>
                <a:ea typeface="Arimo"/>
                <a:cs typeface="Arimo"/>
                <a:sym typeface="Arimo"/>
              </a:endParaRPr>
            </a:p>
            <a:p>
              <a:pPr marL="457200" marR="0" lvl="1" indent="-158750" algn="l" rtl="0">
                <a:lnSpc>
                  <a:spcPct val="115000"/>
                </a:lnSpc>
                <a:spcBef>
                  <a:spcPts val="0"/>
                </a:spcBef>
                <a:spcAft>
                  <a:spcPts val="0"/>
                </a:spcAft>
                <a:buClr>
                  <a:schemeClr val="dk1"/>
                </a:buClr>
                <a:buSzPts val="700"/>
                <a:buFont typeface="Roboto"/>
                <a:buChar char="•"/>
              </a:pPr>
              <a:r>
                <a:rPr lang="en" sz="800" b="0" i="0" u="sng" strike="noStrike" cap="none">
                  <a:solidFill>
                    <a:srgbClr val="1155CC"/>
                  </a:solidFill>
                  <a:latin typeface="Arimo"/>
                  <a:ea typeface="Arimo"/>
                  <a:cs typeface="Arimo"/>
                  <a:sym typeface="Arim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GCSE English and maths results by ethnicity - data.gov.uk</a:t>
              </a:r>
              <a:endParaRPr sz="800" b="0" i="0" u="none" strike="noStrike" cap="none">
                <a:solidFill>
                  <a:schemeClr val="dk1"/>
                </a:solidFill>
                <a:latin typeface="Arimo"/>
                <a:ea typeface="Arimo"/>
                <a:cs typeface="Arimo"/>
                <a:sym typeface="Arimo"/>
              </a:endParaRPr>
            </a:p>
            <a:p>
              <a:pPr marL="457200" marR="0" lvl="1" indent="-158750" algn="l" rtl="0">
                <a:lnSpc>
                  <a:spcPct val="115000"/>
                </a:lnSpc>
                <a:spcBef>
                  <a:spcPts val="0"/>
                </a:spcBef>
                <a:spcAft>
                  <a:spcPts val="0"/>
                </a:spcAft>
                <a:buClr>
                  <a:schemeClr val="dk1"/>
                </a:buClr>
                <a:buSzPts val="700"/>
                <a:buFont typeface="Roboto"/>
                <a:buChar char="•"/>
              </a:pPr>
              <a:r>
                <a:rPr lang="en" sz="800" b="0" i="0" u="sng" strike="noStrike" cap="none">
                  <a:solidFill>
                    <a:srgbClr val="1155CC"/>
                  </a:solidFill>
                  <a:latin typeface="Arimo"/>
                  <a:ea typeface="Arimo"/>
                  <a:cs typeface="Arimo"/>
                  <a:sym typeface="Arim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 of results: A levels and GCSEs, summer 2021 - GOV.UK (</a:t>
              </a:r>
              <a:r>
                <a:rPr lang="en" sz="800" b="0" i="0" u="sng" strike="noStrike" cap="none">
                  <a:solidFill>
                    <a:srgbClr val="1155CC"/>
                  </a:solidFill>
                  <a:latin typeface="Arimo"/>
                  <a:ea typeface="Arimo"/>
                  <a:cs typeface="Arimo"/>
                  <a:sym typeface="Arimo"/>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www.gov.uk</a:t>
              </a:r>
              <a:r>
                <a:rPr lang="en" sz="800" b="0" i="0" u="sng" strike="noStrike" cap="none">
                  <a:solidFill>
                    <a:srgbClr val="1155CC"/>
                  </a:solidFill>
                  <a:latin typeface="Arimo"/>
                  <a:ea typeface="Arimo"/>
                  <a:cs typeface="Arimo"/>
                  <a:sym typeface="Arim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endParaRPr sz="700" b="0" i="0" u="none" strike="noStrike" cap="none">
                <a:solidFill>
                  <a:schemeClr val="dk1"/>
                </a:solidFill>
                <a:latin typeface="Roboto"/>
                <a:ea typeface="Roboto"/>
                <a:cs typeface="Roboto"/>
                <a:sym typeface="Roboto"/>
              </a:endParaRPr>
            </a:p>
          </p:txBody>
        </p:sp>
        <p:sp>
          <p:nvSpPr>
            <p:cNvPr id="800" name="Google Shape;800;p14"/>
            <p:cNvSpPr txBox="1"/>
            <p:nvPr/>
          </p:nvSpPr>
          <p:spPr>
            <a:xfrm>
              <a:off x="-2055133" y="-554442"/>
              <a:ext cx="32502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Data Source</a:t>
              </a:r>
              <a:endParaRPr sz="1200" b="0" i="0" u="none" strike="noStrike" cap="none">
                <a:solidFill>
                  <a:schemeClr val="lt2"/>
                </a:solidFill>
                <a:latin typeface="Dosis"/>
                <a:ea typeface="Dosis"/>
                <a:cs typeface="Dosis"/>
                <a:sym typeface="Dosis"/>
              </a:endParaRPr>
            </a:p>
          </p:txBody>
        </p:sp>
      </p:grpSp>
      <p:sp>
        <p:nvSpPr>
          <p:cNvPr id="801" name="Google Shape;801;p14"/>
          <p:cNvSpPr/>
          <p:nvPr/>
        </p:nvSpPr>
        <p:spPr>
          <a:xfrm>
            <a:off x="2284705" y="1644095"/>
            <a:ext cx="980457" cy="828345"/>
          </a:xfrm>
          <a:custGeom>
            <a:avLst/>
            <a:gdLst/>
            <a:ahLst/>
            <a:cxnLst/>
            <a:rect l="l" t="t" r="r" b="b"/>
            <a:pathLst>
              <a:path w="1960914" h="1656690" extrusionOk="0">
                <a:moveTo>
                  <a:pt x="1951947" y="789849"/>
                </a:moveTo>
                <a:cubicBezTo>
                  <a:pt x="1951085" y="707386"/>
                  <a:pt x="1953006" y="624845"/>
                  <a:pt x="1949791" y="542460"/>
                </a:cubicBezTo>
                <a:cubicBezTo>
                  <a:pt x="1948261" y="461055"/>
                  <a:pt x="1948535" y="379611"/>
                  <a:pt x="1948065" y="298206"/>
                </a:cubicBezTo>
                <a:cubicBezTo>
                  <a:pt x="1948849" y="254858"/>
                  <a:pt x="1948496" y="211314"/>
                  <a:pt x="1936613" y="169260"/>
                </a:cubicBezTo>
                <a:cubicBezTo>
                  <a:pt x="1918768" y="85072"/>
                  <a:pt x="1868608" y="63908"/>
                  <a:pt x="1791857" y="46467"/>
                </a:cubicBezTo>
                <a:cubicBezTo>
                  <a:pt x="1718047" y="33925"/>
                  <a:pt x="1642943" y="33102"/>
                  <a:pt x="1568271" y="31103"/>
                </a:cubicBezTo>
                <a:cubicBezTo>
                  <a:pt x="1490578" y="28320"/>
                  <a:pt x="1412807" y="28869"/>
                  <a:pt x="1335076" y="28595"/>
                </a:cubicBezTo>
                <a:cubicBezTo>
                  <a:pt x="1239382" y="24479"/>
                  <a:pt x="1143649" y="24518"/>
                  <a:pt x="1047877" y="24558"/>
                </a:cubicBezTo>
                <a:cubicBezTo>
                  <a:pt x="1026542" y="24597"/>
                  <a:pt x="1005246" y="24597"/>
                  <a:pt x="983911" y="24558"/>
                </a:cubicBezTo>
                <a:cubicBezTo>
                  <a:pt x="926534" y="24127"/>
                  <a:pt x="869393" y="19345"/>
                  <a:pt x="812016" y="18169"/>
                </a:cubicBezTo>
                <a:cubicBezTo>
                  <a:pt x="762914" y="16366"/>
                  <a:pt x="713812" y="16484"/>
                  <a:pt x="664710" y="16641"/>
                </a:cubicBezTo>
                <a:cubicBezTo>
                  <a:pt x="636159" y="16719"/>
                  <a:pt x="607568" y="16797"/>
                  <a:pt x="579017" y="16523"/>
                </a:cubicBezTo>
                <a:cubicBezTo>
                  <a:pt x="530268" y="15935"/>
                  <a:pt x="481951" y="9429"/>
                  <a:pt x="433437" y="5392"/>
                </a:cubicBezTo>
                <a:cubicBezTo>
                  <a:pt x="369354" y="3903"/>
                  <a:pt x="305153" y="3824"/>
                  <a:pt x="240991" y="2453"/>
                </a:cubicBezTo>
                <a:cubicBezTo>
                  <a:pt x="203694" y="2100"/>
                  <a:pt x="166475" y="-644"/>
                  <a:pt x="129139" y="140"/>
                </a:cubicBezTo>
                <a:cubicBezTo>
                  <a:pt x="125688" y="258"/>
                  <a:pt x="122197" y="219"/>
                  <a:pt x="118746" y="219"/>
                </a:cubicBezTo>
                <a:cubicBezTo>
                  <a:pt x="114079" y="179"/>
                  <a:pt x="109412" y="140"/>
                  <a:pt x="104745" y="493"/>
                </a:cubicBezTo>
                <a:cubicBezTo>
                  <a:pt x="96313" y="1943"/>
                  <a:pt x="88547" y="6529"/>
                  <a:pt x="82194" y="12055"/>
                </a:cubicBezTo>
                <a:cubicBezTo>
                  <a:pt x="52545" y="27536"/>
                  <a:pt x="32778" y="49720"/>
                  <a:pt x="27405" y="83269"/>
                </a:cubicBezTo>
                <a:cubicBezTo>
                  <a:pt x="19758" y="117956"/>
                  <a:pt x="15561" y="153269"/>
                  <a:pt x="11836" y="188582"/>
                </a:cubicBezTo>
                <a:cubicBezTo>
                  <a:pt x="3835" y="289819"/>
                  <a:pt x="2698" y="391604"/>
                  <a:pt x="1521" y="493115"/>
                </a:cubicBezTo>
                <a:cubicBezTo>
                  <a:pt x="266" y="617751"/>
                  <a:pt x="188" y="742347"/>
                  <a:pt x="148" y="866982"/>
                </a:cubicBezTo>
                <a:cubicBezTo>
                  <a:pt x="-675" y="947720"/>
                  <a:pt x="1756" y="1028694"/>
                  <a:pt x="11796" y="1108884"/>
                </a:cubicBezTo>
                <a:cubicBezTo>
                  <a:pt x="15640" y="1142747"/>
                  <a:pt x="27562" y="1177198"/>
                  <a:pt x="52623" y="1201263"/>
                </a:cubicBezTo>
                <a:cubicBezTo>
                  <a:pt x="85998" y="1229090"/>
                  <a:pt x="125844" y="1249471"/>
                  <a:pt x="168789" y="1257349"/>
                </a:cubicBezTo>
                <a:cubicBezTo>
                  <a:pt x="245697" y="1277455"/>
                  <a:pt x="325076" y="1283216"/>
                  <a:pt x="404180" y="1287488"/>
                </a:cubicBezTo>
                <a:cubicBezTo>
                  <a:pt x="469479" y="1292701"/>
                  <a:pt x="536073" y="1299482"/>
                  <a:pt x="601764" y="1303009"/>
                </a:cubicBezTo>
                <a:cubicBezTo>
                  <a:pt x="643610" y="1305321"/>
                  <a:pt x="685574" y="1302891"/>
                  <a:pt x="727421" y="1305478"/>
                </a:cubicBezTo>
                <a:cubicBezTo>
                  <a:pt x="749305" y="1340595"/>
                  <a:pt x="769620" y="1376732"/>
                  <a:pt x="792877" y="1411065"/>
                </a:cubicBezTo>
                <a:cubicBezTo>
                  <a:pt x="820487" y="1458137"/>
                  <a:pt x="850764" y="1503444"/>
                  <a:pt x="881197" y="1548713"/>
                </a:cubicBezTo>
                <a:cubicBezTo>
                  <a:pt x="900336" y="1577520"/>
                  <a:pt x="916847" y="1608012"/>
                  <a:pt x="937633" y="1635722"/>
                </a:cubicBezTo>
                <a:cubicBezTo>
                  <a:pt x="944104" y="1642973"/>
                  <a:pt x="948065" y="1654731"/>
                  <a:pt x="958537" y="1656691"/>
                </a:cubicBezTo>
                <a:cubicBezTo>
                  <a:pt x="958811" y="1656691"/>
                  <a:pt x="959086" y="1656691"/>
                  <a:pt x="959360" y="1656691"/>
                </a:cubicBezTo>
                <a:cubicBezTo>
                  <a:pt x="981441" y="1656691"/>
                  <a:pt x="1000422" y="1619300"/>
                  <a:pt x="1013090" y="1603505"/>
                </a:cubicBezTo>
                <a:cubicBezTo>
                  <a:pt x="1038465" y="1565252"/>
                  <a:pt x="1062937" y="1526216"/>
                  <a:pt x="1083527" y="1485141"/>
                </a:cubicBezTo>
                <a:cubicBezTo>
                  <a:pt x="1102195" y="1443988"/>
                  <a:pt x="1127844" y="1406519"/>
                  <a:pt x="1146591" y="1365405"/>
                </a:cubicBezTo>
                <a:cubicBezTo>
                  <a:pt x="1216518" y="1352040"/>
                  <a:pt x="1288759" y="1353843"/>
                  <a:pt x="1359980" y="1351805"/>
                </a:cubicBezTo>
                <a:cubicBezTo>
                  <a:pt x="1398650" y="1349257"/>
                  <a:pt x="1437437" y="1349375"/>
                  <a:pt x="1476146" y="1350551"/>
                </a:cubicBezTo>
                <a:cubicBezTo>
                  <a:pt x="1525405" y="1351335"/>
                  <a:pt x="1572977" y="1350002"/>
                  <a:pt x="1622392" y="1354431"/>
                </a:cubicBezTo>
                <a:cubicBezTo>
                  <a:pt x="1692320" y="1357096"/>
                  <a:pt x="1763423" y="1367404"/>
                  <a:pt x="1832095" y="1349022"/>
                </a:cubicBezTo>
                <a:cubicBezTo>
                  <a:pt x="1866372" y="1344280"/>
                  <a:pt x="1896061" y="1321900"/>
                  <a:pt x="1911984" y="1291486"/>
                </a:cubicBezTo>
                <a:cubicBezTo>
                  <a:pt x="1943241" y="1243748"/>
                  <a:pt x="1959478" y="1188407"/>
                  <a:pt x="1960419" y="1131538"/>
                </a:cubicBezTo>
                <a:cubicBezTo>
                  <a:pt x="1962968" y="1017563"/>
                  <a:pt x="1955007" y="903667"/>
                  <a:pt x="1951947" y="78984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802" name="Google Shape;802;p14"/>
          <p:cNvGrpSpPr/>
          <p:nvPr/>
        </p:nvGrpSpPr>
        <p:grpSpPr>
          <a:xfrm>
            <a:off x="2284705" y="1644095"/>
            <a:ext cx="980457" cy="828345"/>
            <a:chOff x="4569411" y="3288189"/>
            <a:chExt cx="1960914" cy="1656690"/>
          </a:xfrm>
        </p:grpSpPr>
        <p:grpSp>
          <p:nvGrpSpPr>
            <p:cNvPr id="803" name="Google Shape;803;p14"/>
            <p:cNvGrpSpPr/>
            <p:nvPr/>
          </p:nvGrpSpPr>
          <p:grpSpPr>
            <a:xfrm>
              <a:off x="4569411" y="3288189"/>
              <a:ext cx="1960914" cy="1656690"/>
              <a:chOff x="4569411" y="3288189"/>
              <a:chExt cx="1960914" cy="1656690"/>
            </a:xfrm>
          </p:grpSpPr>
          <p:sp>
            <p:nvSpPr>
              <p:cNvPr id="804" name="Google Shape;804;p14"/>
              <p:cNvSpPr/>
              <p:nvPr/>
            </p:nvSpPr>
            <p:spPr>
              <a:xfrm>
                <a:off x="4569411" y="3288189"/>
                <a:ext cx="1960914" cy="1656690"/>
              </a:xfrm>
              <a:custGeom>
                <a:avLst/>
                <a:gdLst/>
                <a:ahLst/>
                <a:cxnLst/>
                <a:rect l="l" t="t" r="r" b="b"/>
                <a:pathLst>
                  <a:path w="1960914" h="1656690" extrusionOk="0">
                    <a:moveTo>
                      <a:pt x="1951947" y="789849"/>
                    </a:moveTo>
                    <a:cubicBezTo>
                      <a:pt x="1951085" y="707386"/>
                      <a:pt x="1953006" y="624845"/>
                      <a:pt x="1949791" y="542460"/>
                    </a:cubicBezTo>
                    <a:cubicBezTo>
                      <a:pt x="1948261" y="461055"/>
                      <a:pt x="1948535" y="379611"/>
                      <a:pt x="1948065" y="298206"/>
                    </a:cubicBezTo>
                    <a:cubicBezTo>
                      <a:pt x="1948849" y="254858"/>
                      <a:pt x="1948496" y="211314"/>
                      <a:pt x="1936613" y="169260"/>
                    </a:cubicBezTo>
                    <a:cubicBezTo>
                      <a:pt x="1918768" y="85072"/>
                      <a:pt x="1868608" y="63908"/>
                      <a:pt x="1791857" y="46467"/>
                    </a:cubicBezTo>
                    <a:cubicBezTo>
                      <a:pt x="1718047" y="33925"/>
                      <a:pt x="1642943" y="33102"/>
                      <a:pt x="1568271" y="31103"/>
                    </a:cubicBezTo>
                    <a:cubicBezTo>
                      <a:pt x="1490578" y="28320"/>
                      <a:pt x="1412807" y="28869"/>
                      <a:pt x="1335076" y="28595"/>
                    </a:cubicBezTo>
                    <a:cubicBezTo>
                      <a:pt x="1239382" y="24479"/>
                      <a:pt x="1143649" y="24518"/>
                      <a:pt x="1047877" y="24558"/>
                    </a:cubicBezTo>
                    <a:cubicBezTo>
                      <a:pt x="1026542" y="24597"/>
                      <a:pt x="1005246" y="24597"/>
                      <a:pt x="983911" y="24558"/>
                    </a:cubicBezTo>
                    <a:cubicBezTo>
                      <a:pt x="926534" y="24127"/>
                      <a:pt x="869393" y="19345"/>
                      <a:pt x="812016" y="18169"/>
                    </a:cubicBezTo>
                    <a:cubicBezTo>
                      <a:pt x="762914" y="16366"/>
                      <a:pt x="713812" y="16484"/>
                      <a:pt x="664710" y="16641"/>
                    </a:cubicBezTo>
                    <a:cubicBezTo>
                      <a:pt x="636159" y="16719"/>
                      <a:pt x="607568" y="16797"/>
                      <a:pt x="579017" y="16523"/>
                    </a:cubicBezTo>
                    <a:cubicBezTo>
                      <a:pt x="530268" y="15935"/>
                      <a:pt x="481951" y="9429"/>
                      <a:pt x="433437" y="5392"/>
                    </a:cubicBezTo>
                    <a:cubicBezTo>
                      <a:pt x="369354" y="3903"/>
                      <a:pt x="305153" y="3824"/>
                      <a:pt x="240991" y="2453"/>
                    </a:cubicBezTo>
                    <a:cubicBezTo>
                      <a:pt x="203694" y="2100"/>
                      <a:pt x="166475" y="-644"/>
                      <a:pt x="129139" y="140"/>
                    </a:cubicBezTo>
                    <a:cubicBezTo>
                      <a:pt x="125688" y="258"/>
                      <a:pt x="122197" y="219"/>
                      <a:pt x="118746" y="219"/>
                    </a:cubicBezTo>
                    <a:cubicBezTo>
                      <a:pt x="114079" y="179"/>
                      <a:pt x="109412" y="140"/>
                      <a:pt x="104745" y="493"/>
                    </a:cubicBezTo>
                    <a:cubicBezTo>
                      <a:pt x="96313" y="1943"/>
                      <a:pt x="88547" y="6529"/>
                      <a:pt x="82194" y="12055"/>
                    </a:cubicBezTo>
                    <a:cubicBezTo>
                      <a:pt x="52545" y="27536"/>
                      <a:pt x="32778" y="49720"/>
                      <a:pt x="27405" y="83269"/>
                    </a:cubicBezTo>
                    <a:cubicBezTo>
                      <a:pt x="19758" y="117956"/>
                      <a:pt x="15561" y="153269"/>
                      <a:pt x="11836" y="188582"/>
                    </a:cubicBezTo>
                    <a:cubicBezTo>
                      <a:pt x="3835" y="289819"/>
                      <a:pt x="2698" y="391604"/>
                      <a:pt x="1521" y="493115"/>
                    </a:cubicBezTo>
                    <a:cubicBezTo>
                      <a:pt x="266" y="617751"/>
                      <a:pt x="188" y="742347"/>
                      <a:pt x="148" y="866982"/>
                    </a:cubicBezTo>
                    <a:cubicBezTo>
                      <a:pt x="-675" y="947720"/>
                      <a:pt x="1756" y="1028694"/>
                      <a:pt x="11796" y="1108884"/>
                    </a:cubicBezTo>
                    <a:cubicBezTo>
                      <a:pt x="15640" y="1142747"/>
                      <a:pt x="27562" y="1177198"/>
                      <a:pt x="52623" y="1201263"/>
                    </a:cubicBezTo>
                    <a:cubicBezTo>
                      <a:pt x="85998" y="1229090"/>
                      <a:pt x="125844" y="1249471"/>
                      <a:pt x="168789" y="1257349"/>
                    </a:cubicBezTo>
                    <a:cubicBezTo>
                      <a:pt x="245697" y="1277455"/>
                      <a:pt x="325076" y="1283216"/>
                      <a:pt x="404180" y="1287488"/>
                    </a:cubicBezTo>
                    <a:cubicBezTo>
                      <a:pt x="469479" y="1292701"/>
                      <a:pt x="536073" y="1299482"/>
                      <a:pt x="601764" y="1303009"/>
                    </a:cubicBezTo>
                    <a:cubicBezTo>
                      <a:pt x="643610" y="1305321"/>
                      <a:pt x="685574" y="1302891"/>
                      <a:pt x="727421" y="1305478"/>
                    </a:cubicBezTo>
                    <a:cubicBezTo>
                      <a:pt x="749305" y="1340595"/>
                      <a:pt x="769620" y="1376732"/>
                      <a:pt x="792877" y="1411065"/>
                    </a:cubicBezTo>
                    <a:cubicBezTo>
                      <a:pt x="820487" y="1458137"/>
                      <a:pt x="850764" y="1503444"/>
                      <a:pt x="881197" y="1548713"/>
                    </a:cubicBezTo>
                    <a:cubicBezTo>
                      <a:pt x="900336" y="1577520"/>
                      <a:pt x="916847" y="1608012"/>
                      <a:pt x="937633" y="1635722"/>
                    </a:cubicBezTo>
                    <a:cubicBezTo>
                      <a:pt x="944104" y="1642973"/>
                      <a:pt x="948065" y="1654731"/>
                      <a:pt x="958537" y="1656691"/>
                    </a:cubicBezTo>
                    <a:cubicBezTo>
                      <a:pt x="958811" y="1656691"/>
                      <a:pt x="959086" y="1656691"/>
                      <a:pt x="959360" y="1656691"/>
                    </a:cubicBezTo>
                    <a:cubicBezTo>
                      <a:pt x="981441" y="1656691"/>
                      <a:pt x="1000422" y="1619300"/>
                      <a:pt x="1013090" y="1603505"/>
                    </a:cubicBezTo>
                    <a:cubicBezTo>
                      <a:pt x="1038465" y="1565252"/>
                      <a:pt x="1062937" y="1526216"/>
                      <a:pt x="1083527" y="1485141"/>
                    </a:cubicBezTo>
                    <a:cubicBezTo>
                      <a:pt x="1102195" y="1443988"/>
                      <a:pt x="1127844" y="1406519"/>
                      <a:pt x="1146591" y="1365405"/>
                    </a:cubicBezTo>
                    <a:cubicBezTo>
                      <a:pt x="1216518" y="1352040"/>
                      <a:pt x="1288759" y="1353843"/>
                      <a:pt x="1359980" y="1351805"/>
                    </a:cubicBezTo>
                    <a:cubicBezTo>
                      <a:pt x="1398650" y="1349257"/>
                      <a:pt x="1437437" y="1349375"/>
                      <a:pt x="1476146" y="1350551"/>
                    </a:cubicBezTo>
                    <a:cubicBezTo>
                      <a:pt x="1525405" y="1351335"/>
                      <a:pt x="1572977" y="1350002"/>
                      <a:pt x="1622392" y="1354431"/>
                    </a:cubicBezTo>
                    <a:cubicBezTo>
                      <a:pt x="1692320" y="1357096"/>
                      <a:pt x="1763423" y="1367404"/>
                      <a:pt x="1832095" y="1349022"/>
                    </a:cubicBezTo>
                    <a:cubicBezTo>
                      <a:pt x="1866372" y="1344280"/>
                      <a:pt x="1896061" y="1321900"/>
                      <a:pt x="1911984" y="1291486"/>
                    </a:cubicBezTo>
                    <a:cubicBezTo>
                      <a:pt x="1943241" y="1243748"/>
                      <a:pt x="1959478" y="1188407"/>
                      <a:pt x="1960419" y="1131538"/>
                    </a:cubicBezTo>
                    <a:cubicBezTo>
                      <a:pt x="1962968" y="1017563"/>
                      <a:pt x="1955007" y="903667"/>
                      <a:pt x="1951947" y="789849"/>
                    </a:cubicBezTo>
                    <a:close/>
                    <a:moveTo>
                      <a:pt x="1937907" y="1132478"/>
                    </a:moveTo>
                    <a:cubicBezTo>
                      <a:pt x="1936731" y="1192523"/>
                      <a:pt x="1918533" y="1241985"/>
                      <a:pt x="1885472" y="1291878"/>
                    </a:cubicBezTo>
                    <a:cubicBezTo>
                      <a:pt x="1877432" y="1302852"/>
                      <a:pt x="1866725" y="1312023"/>
                      <a:pt x="1854920" y="1318765"/>
                    </a:cubicBezTo>
                    <a:cubicBezTo>
                      <a:pt x="1842606" y="1324722"/>
                      <a:pt x="1828918" y="1326525"/>
                      <a:pt x="1815702" y="1329543"/>
                    </a:cubicBezTo>
                    <a:cubicBezTo>
                      <a:pt x="1773502" y="1340164"/>
                      <a:pt x="1729773" y="1337146"/>
                      <a:pt x="1686711" y="1335814"/>
                    </a:cubicBezTo>
                    <a:cubicBezTo>
                      <a:pt x="1621608" y="1330719"/>
                      <a:pt x="1556230" y="1327662"/>
                      <a:pt x="1490578" y="1328367"/>
                    </a:cubicBezTo>
                    <a:cubicBezTo>
                      <a:pt x="1448065" y="1327270"/>
                      <a:pt x="1405434" y="1326211"/>
                      <a:pt x="1363000" y="1329190"/>
                    </a:cubicBezTo>
                    <a:cubicBezTo>
                      <a:pt x="1304525" y="1330679"/>
                      <a:pt x="1246324" y="1330562"/>
                      <a:pt x="1187966" y="1336559"/>
                    </a:cubicBezTo>
                    <a:cubicBezTo>
                      <a:pt x="1173573" y="1337813"/>
                      <a:pt x="1159258" y="1340047"/>
                      <a:pt x="1145100" y="1342869"/>
                    </a:cubicBezTo>
                    <a:cubicBezTo>
                      <a:pt x="1139845" y="1343888"/>
                      <a:pt x="1134158" y="1344672"/>
                      <a:pt x="1130197" y="1348669"/>
                    </a:cubicBezTo>
                    <a:cubicBezTo>
                      <a:pt x="1126746" y="1352471"/>
                      <a:pt x="1126001" y="1357684"/>
                      <a:pt x="1123452" y="1362113"/>
                    </a:cubicBezTo>
                    <a:cubicBezTo>
                      <a:pt x="1108666" y="1392409"/>
                      <a:pt x="1090900" y="1421726"/>
                      <a:pt x="1074820" y="1451434"/>
                    </a:cubicBezTo>
                    <a:cubicBezTo>
                      <a:pt x="1061290" y="1480320"/>
                      <a:pt x="1046622" y="1508618"/>
                      <a:pt x="1029562" y="1535700"/>
                    </a:cubicBezTo>
                    <a:cubicBezTo>
                      <a:pt x="1008737" y="1568584"/>
                      <a:pt x="989637" y="1603427"/>
                      <a:pt x="962694" y="1631803"/>
                    </a:cubicBezTo>
                    <a:cubicBezTo>
                      <a:pt x="962616" y="1631724"/>
                      <a:pt x="962576" y="1631607"/>
                      <a:pt x="962459" y="1631528"/>
                    </a:cubicBezTo>
                    <a:cubicBezTo>
                      <a:pt x="960145" y="1628354"/>
                      <a:pt x="957792" y="1625179"/>
                      <a:pt x="955439" y="1622004"/>
                    </a:cubicBezTo>
                    <a:cubicBezTo>
                      <a:pt x="920063" y="1571327"/>
                      <a:pt x="889551" y="1517280"/>
                      <a:pt x="853313" y="1467112"/>
                    </a:cubicBezTo>
                    <a:cubicBezTo>
                      <a:pt x="828056" y="1425293"/>
                      <a:pt x="802054" y="1383473"/>
                      <a:pt x="775542" y="1342359"/>
                    </a:cubicBezTo>
                    <a:cubicBezTo>
                      <a:pt x="765032" y="1325036"/>
                      <a:pt x="756050" y="1306732"/>
                      <a:pt x="744050" y="1290389"/>
                    </a:cubicBezTo>
                    <a:cubicBezTo>
                      <a:pt x="737971" y="1283099"/>
                      <a:pt x="728872" y="1282432"/>
                      <a:pt x="719695" y="1282432"/>
                    </a:cubicBezTo>
                    <a:cubicBezTo>
                      <a:pt x="718636" y="1282432"/>
                      <a:pt x="717577" y="1282432"/>
                      <a:pt x="716518" y="1282432"/>
                    </a:cubicBezTo>
                    <a:cubicBezTo>
                      <a:pt x="712635" y="1282472"/>
                      <a:pt x="708831" y="1282472"/>
                      <a:pt x="705262" y="1282080"/>
                    </a:cubicBezTo>
                    <a:cubicBezTo>
                      <a:pt x="686437" y="1281688"/>
                      <a:pt x="667651" y="1281844"/>
                      <a:pt x="648826" y="1281766"/>
                    </a:cubicBezTo>
                    <a:cubicBezTo>
                      <a:pt x="610196" y="1281805"/>
                      <a:pt x="572507" y="1278748"/>
                      <a:pt x="533484" y="1276044"/>
                    </a:cubicBezTo>
                    <a:cubicBezTo>
                      <a:pt x="494540" y="1272869"/>
                      <a:pt x="455674" y="1269303"/>
                      <a:pt x="416730" y="1266010"/>
                    </a:cubicBezTo>
                    <a:cubicBezTo>
                      <a:pt x="352019" y="1261385"/>
                      <a:pt x="286720" y="1259347"/>
                      <a:pt x="222872" y="1246414"/>
                    </a:cubicBezTo>
                    <a:cubicBezTo>
                      <a:pt x="182594" y="1236968"/>
                      <a:pt x="136708" y="1231834"/>
                      <a:pt x="101333" y="1207691"/>
                    </a:cubicBezTo>
                    <a:cubicBezTo>
                      <a:pt x="81920" y="1196716"/>
                      <a:pt x="62349" y="1184292"/>
                      <a:pt x="51800" y="1163911"/>
                    </a:cubicBezTo>
                    <a:cubicBezTo>
                      <a:pt x="28935" y="1122993"/>
                      <a:pt x="31563" y="1073649"/>
                      <a:pt x="26700" y="1028302"/>
                    </a:cubicBezTo>
                    <a:cubicBezTo>
                      <a:pt x="21562" y="963202"/>
                      <a:pt x="22464" y="896063"/>
                      <a:pt x="22542" y="830571"/>
                    </a:cubicBezTo>
                    <a:cubicBezTo>
                      <a:pt x="23131" y="665292"/>
                      <a:pt x="21719" y="499896"/>
                      <a:pt x="26582" y="334695"/>
                    </a:cubicBezTo>
                    <a:cubicBezTo>
                      <a:pt x="28033" y="261600"/>
                      <a:pt x="30543" y="188504"/>
                      <a:pt x="41524" y="116153"/>
                    </a:cubicBezTo>
                    <a:cubicBezTo>
                      <a:pt x="46387" y="86248"/>
                      <a:pt x="48819" y="51719"/>
                      <a:pt x="75958" y="33023"/>
                    </a:cubicBezTo>
                    <a:cubicBezTo>
                      <a:pt x="81998" y="33494"/>
                      <a:pt x="86077" y="27223"/>
                      <a:pt x="91842" y="25969"/>
                    </a:cubicBezTo>
                    <a:cubicBezTo>
                      <a:pt x="100235" y="22363"/>
                      <a:pt x="108235" y="22598"/>
                      <a:pt x="117452" y="22794"/>
                    </a:cubicBezTo>
                    <a:cubicBezTo>
                      <a:pt x="158867" y="21697"/>
                      <a:pt x="200282" y="24479"/>
                      <a:pt x="241697" y="25028"/>
                    </a:cubicBezTo>
                    <a:cubicBezTo>
                      <a:pt x="305623" y="26517"/>
                      <a:pt x="369589" y="26361"/>
                      <a:pt x="433476" y="27928"/>
                    </a:cubicBezTo>
                    <a:cubicBezTo>
                      <a:pt x="468303" y="30476"/>
                      <a:pt x="503090" y="35845"/>
                      <a:pt x="538033" y="37335"/>
                    </a:cubicBezTo>
                    <a:cubicBezTo>
                      <a:pt x="584233" y="39765"/>
                      <a:pt x="630472" y="39490"/>
                      <a:pt x="676711" y="39255"/>
                    </a:cubicBezTo>
                    <a:cubicBezTo>
                      <a:pt x="707027" y="39098"/>
                      <a:pt x="737382" y="38942"/>
                      <a:pt x="767698" y="39530"/>
                    </a:cubicBezTo>
                    <a:cubicBezTo>
                      <a:pt x="845312" y="40470"/>
                      <a:pt x="922730" y="46976"/>
                      <a:pt x="1000344" y="47212"/>
                    </a:cubicBezTo>
                    <a:cubicBezTo>
                      <a:pt x="1030150" y="47368"/>
                      <a:pt x="1060035" y="47290"/>
                      <a:pt x="1089841" y="47172"/>
                    </a:cubicBezTo>
                    <a:cubicBezTo>
                      <a:pt x="1148277" y="46976"/>
                      <a:pt x="1206713" y="46780"/>
                      <a:pt x="1265110" y="48779"/>
                    </a:cubicBezTo>
                    <a:cubicBezTo>
                      <a:pt x="1341978" y="52816"/>
                      <a:pt x="1418965" y="50269"/>
                      <a:pt x="1495873" y="52150"/>
                    </a:cubicBezTo>
                    <a:cubicBezTo>
                      <a:pt x="1562152" y="53091"/>
                      <a:pt x="1628511" y="54345"/>
                      <a:pt x="1694673" y="58186"/>
                    </a:cubicBezTo>
                    <a:cubicBezTo>
                      <a:pt x="1749069" y="62183"/>
                      <a:pt x="1805505" y="67200"/>
                      <a:pt x="1855901" y="90285"/>
                    </a:cubicBezTo>
                    <a:cubicBezTo>
                      <a:pt x="1890609" y="105179"/>
                      <a:pt x="1907826" y="140805"/>
                      <a:pt x="1915121" y="176001"/>
                    </a:cubicBezTo>
                    <a:cubicBezTo>
                      <a:pt x="1931044" y="233106"/>
                      <a:pt x="1924141" y="293072"/>
                      <a:pt x="1925828" y="351705"/>
                    </a:cubicBezTo>
                    <a:cubicBezTo>
                      <a:pt x="1926338" y="415865"/>
                      <a:pt x="1925906" y="479986"/>
                      <a:pt x="1927357" y="544106"/>
                    </a:cubicBezTo>
                    <a:cubicBezTo>
                      <a:pt x="1930652" y="626883"/>
                      <a:pt x="1928534" y="709816"/>
                      <a:pt x="1929514" y="792632"/>
                    </a:cubicBezTo>
                    <a:cubicBezTo>
                      <a:pt x="1932691" y="905862"/>
                      <a:pt x="1940535" y="1019170"/>
                      <a:pt x="1937907" y="11324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05" name="Google Shape;805;p14"/>
              <p:cNvSpPr/>
              <p:nvPr/>
            </p:nvSpPr>
            <p:spPr>
              <a:xfrm>
                <a:off x="4890199" y="3457861"/>
                <a:ext cx="1301271" cy="953399"/>
              </a:xfrm>
              <a:custGeom>
                <a:avLst/>
                <a:gdLst/>
                <a:ahLst/>
                <a:cxnLst/>
                <a:rect l="l" t="t" r="r" b="b"/>
                <a:pathLst>
                  <a:path w="1301271" h="953399" extrusionOk="0">
                    <a:moveTo>
                      <a:pt x="1179321" y="326893"/>
                    </a:moveTo>
                    <a:cubicBezTo>
                      <a:pt x="1124258" y="324815"/>
                      <a:pt x="1069195" y="322699"/>
                      <a:pt x="1014053" y="322072"/>
                    </a:cubicBezTo>
                    <a:cubicBezTo>
                      <a:pt x="971658" y="318349"/>
                      <a:pt x="873336" y="326344"/>
                      <a:pt x="838118" y="300594"/>
                    </a:cubicBezTo>
                    <a:cubicBezTo>
                      <a:pt x="854629" y="238276"/>
                      <a:pt x="892161" y="183758"/>
                      <a:pt x="912947" y="122734"/>
                    </a:cubicBezTo>
                    <a:cubicBezTo>
                      <a:pt x="924203" y="90282"/>
                      <a:pt x="940243" y="-8917"/>
                      <a:pt x="882160" y="646"/>
                    </a:cubicBezTo>
                    <a:cubicBezTo>
                      <a:pt x="870630" y="1313"/>
                      <a:pt x="858825" y="999"/>
                      <a:pt x="847020" y="686"/>
                    </a:cubicBezTo>
                    <a:cubicBezTo>
                      <a:pt x="819410" y="-20"/>
                      <a:pt x="791565" y="-725"/>
                      <a:pt x="766465" y="10876"/>
                    </a:cubicBezTo>
                    <a:cubicBezTo>
                      <a:pt x="759563" y="14560"/>
                      <a:pt x="754268" y="20870"/>
                      <a:pt x="752386" y="28513"/>
                    </a:cubicBezTo>
                    <a:cubicBezTo>
                      <a:pt x="746934" y="42819"/>
                      <a:pt x="740581" y="56693"/>
                      <a:pt x="734894" y="70881"/>
                    </a:cubicBezTo>
                    <a:cubicBezTo>
                      <a:pt x="716383" y="118971"/>
                      <a:pt x="699911" y="168042"/>
                      <a:pt x="669242" y="210253"/>
                    </a:cubicBezTo>
                    <a:cubicBezTo>
                      <a:pt x="636690" y="255090"/>
                      <a:pt x="604139" y="302162"/>
                      <a:pt x="559076" y="335359"/>
                    </a:cubicBezTo>
                    <a:cubicBezTo>
                      <a:pt x="535859" y="351310"/>
                      <a:pt x="516681" y="371377"/>
                      <a:pt x="498915" y="392777"/>
                    </a:cubicBezTo>
                    <a:cubicBezTo>
                      <a:pt x="493620" y="396853"/>
                      <a:pt x="488130" y="400576"/>
                      <a:pt x="482208" y="403673"/>
                    </a:cubicBezTo>
                    <a:cubicBezTo>
                      <a:pt x="444832" y="419781"/>
                      <a:pt x="402947" y="424484"/>
                      <a:pt x="362512" y="427973"/>
                    </a:cubicBezTo>
                    <a:cubicBezTo>
                      <a:pt x="345609" y="428874"/>
                      <a:pt x="328666" y="429148"/>
                      <a:pt x="311763" y="429070"/>
                    </a:cubicBezTo>
                    <a:cubicBezTo>
                      <a:pt x="311724" y="429070"/>
                      <a:pt x="311724" y="429070"/>
                      <a:pt x="311685" y="429070"/>
                    </a:cubicBezTo>
                    <a:cubicBezTo>
                      <a:pt x="311802" y="423230"/>
                      <a:pt x="311920" y="417351"/>
                      <a:pt x="311959" y="411511"/>
                    </a:cubicBezTo>
                    <a:cubicBezTo>
                      <a:pt x="312038" y="411433"/>
                      <a:pt x="312155" y="411394"/>
                      <a:pt x="312234" y="411276"/>
                    </a:cubicBezTo>
                    <a:cubicBezTo>
                      <a:pt x="323529" y="399714"/>
                      <a:pt x="306978" y="385800"/>
                      <a:pt x="295526" y="383096"/>
                    </a:cubicBezTo>
                    <a:cubicBezTo>
                      <a:pt x="247444" y="373415"/>
                      <a:pt x="197715" y="381411"/>
                      <a:pt x="149123" y="382665"/>
                    </a:cubicBezTo>
                    <a:cubicBezTo>
                      <a:pt x="118375" y="383723"/>
                      <a:pt x="87197" y="386428"/>
                      <a:pt x="56606" y="389955"/>
                    </a:cubicBezTo>
                    <a:cubicBezTo>
                      <a:pt x="54802" y="390112"/>
                      <a:pt x="53233" y="390660"/>
                      <a:pt x="51821" y="391405"/>
                    </a:cubicBezTo>
                    <a:cubicBezTo>
                      <a:pt x="42762" y="393482"/>
                      <a:pt x="29898" y="405044"/>
                      <a:pt x="25741" y="414725"/>
                    </a:cubicBezTo>
                    <a:cubicBezTo>
                      <a:pt x="4249" y="438124"/>
                      <a:pt x="10053" y="486253"/>
                      <a:pt x="3857" y="515648"/>
                    </a:cubicBezTo>
                    <a:cubicBezTo>
                      <a:pt x="-4497" y="566717"/>
                      <a:pt x="3268" y="615082"/>
                      <a:pt x="3621" y="666818"/>
                    </a:cubicBezTo>
                    <a:cubicBezTo>
                      <a:pt x="3817" y="699936"/>
                      <a:pt x="3817" y="732976"/>
                      <a:pt x="2092" y="766055"/>
                    </a:cubicBezTo>
                    <a:cubicBezTo>
                      <a:pt x="3386" y="791492"/>
                      <a:pt x="-3203" y="819554"/>
                      <a:pt x="9622" y="842835"/>
                    </a:cubicBezTo>
                    <a:cubicBezTo>
                      <a:pt x="33075" y="881794"/>
                      <a:pt x="99943" y="880931"/>
                      <a:pt x="154770" y="880108"/>
                    </a:cubicBezTo>
                    <a:cubicBezTo>
                      <a:pt x="173203" y="879795"/>
                      <a:pt x="190303" y="879520"/>
                      <a:pt x="203911" y="880775"/>
                    </a:cubicBezTo>
                    <a:cubicBezTo>
                      <a:pt x="208657" y="880892"/>
                      <a:pt x="213324" y="880971"/>
                      <a:pt x="217913" y="880971"/>
                    </a:cubicBezTo>
                    <a:cubicBezTo>
                      <a:pt x="246385" y="880971"/>
                      <a:pt x="271368" y="877600"/>
                      <a:pt x="283251" y="857650"/>
                    </a:cubicBezTo>
                    <a:cubicBezTo>
                      <a:pt x="287016" y="855887"/>
                      <a:pt x="289997" y="852477"/>
                      <a:pt x="290781" y="847264"/>
                    </a:cubicBezTo>
                    <a:cubicBezTo>
                      <a:pt x="291487" y="838171"/>
                      <a:pt x="292154" y="829078"/>
                      <a:pt x="292820" y="819946"/>
                    </a:cubicBezTo>
                    <a:cubicBezTo>
                      <a:pt x="301331" y="820142"/>
                      <a:pt x="309841" y="820417"/>
                      <a:pt x="318352" y="820730"/>
                    </a:cubicBezTo>
                    <a:cubicBezTo>
                      <a:pt x="336471" y="821436"/>
                      <a:pt x="354551" y="822180"/>
                      <a:pt x="372670" y="821553"/>
                    </a:cubicBezTo>
                    <a:cubicBezTo>
                      <a:pt x="374944" y="821553"/>
                      <a:pt x="377258" y="821514"/>
                      <a:pt x="379533" y="821514"/>
                    </a:cubicBezTo>
                    <a:cubicBezTo>
                      <a:pt x="380043" y="821514"/>
                      <a:pt x="380592" y="821514"/>
                      <a:pt x="381102" y="821514"/>
                    </a:cubicBezTo>
                    <a:cubicBezTo>
                      <a:pt x="419928" y="838642"/>
                      <a:pt x="450637" y="871407"/>
                      <a:pt x="488640" y="891043"/>
                    </a:cubicBezTo>
                    <a:cubicBezTo>
                      <a:pt x="557155" y="931569"/>
                      <a:pt x="636612" y="945209"/>
                      <a:pt x="715245" y="947639"/>
                    </a:cubicBezTo>
                    <a:cubicBezTo>
                      <a:pt x="719481" y="947678"/>
                      <a:pt x="723756" y="947717"/>
                      <a:pt x="727992" y="947717"/>
                    </a:cubicBezTo>
                    <a:cubicBezTo>
                      <a:pt x="763092" y="947717"/>
                      <a:pt x="798193" y="945993"/>
                      <a:pt x="833098" y="942269"/>
                    </a:cubicBezTo>
                    <a:cubicBezTo>
                      <a:pt x="866944" y="938702"/>
                      <a:pt x="900162" y="933294"/>
                      <a:pt x="934400" y="933999"/>
                    </a:cubicBezTo>
                    <a:cubicBezTo>
                      <a:pt x="956049" y="941995"/>
                      <a:pt x="982286" y="942112"/>
                      <a:pt x="1003895" y="945796"/>
                    </a:cubicBezTo>
                    <a:cubicBezTo>
                      <a:pt x="1015583" y="948618"/>
                      <a:pt x="1027309" y="951284"/>
                      <a:pt x="1039388" y="952028"/>
                    </a:cubicBezTo>
                    <a:cubicBezTo>
                      <a:pt x="1051860" y="952734"/>
                      <a:pt x="1065077" y="953400"/>
                      <a:pt x="1078450" y="953400"/>
                    </a:cubicBezTo>
                    <a:cubicBezTo>
                      <a:pt x="1122258" y="953400"/>
                      <a:pt x="1167791" y="946267"/>
                      <a:pt x="1194616" y="909621"/>
                    </a:cubicBezTo>
                    <a:cubicBezTo>
                      <a:pt x="1210970" y="886732"/>
                      <a:pt x="1218814" y="855926"/>
                      <a:pt x="1212108" y="828451"/>
                    </a:cubicBezTo>
                    <a:cubicBezTo>
                      <a:pt x="1210931" y="825473"/>
                      <a:pt x="1208931" y="823395"/>
                      <a:pt x="1206617" y="822063"/>
                    </a:cubicBezTo>
                    <a:cubicBezTo>
                      <a:pt x="1219128" y="813166"/>
                      <a:pt x="1229442" y="801486"/>
                      <a:pt x="1236502" y="786122"/>
                    </a:cubicBezTo>
                    <a:cubicBezTo>
                      <a:pt x="1243130" y="772875"/>
                      <a:pt x="1255797" y="717103"/>
                      <a:pt x="1244032" y="697271"/>
                    </a:cubicBezTo>
                    <a:cubicBezTo>
                      <a:pt x="1268073" y="681711"/>
                      <a:pt x="1280740" y="652982"/>
                      <a:pt x="1282898" y="624685"/>
                    </a:cubicBezTo>
                    <a:cubicBezTo>
                      <a:pt x="1283839" y="600816"/>
                      <a:pt x="1287761" y="571225"/>
                      <a:pt x="1268975" y="553548"/>
                    </a:cubicBezTo>
                    <a:cubicBezTo>
                      <a:pt x="1275015" y="546494"/>
                      <a:pt x="1280544" y="539008"/>
                      <a:pt x="1285525" y="531326"/>
                    </a:cubicBezTo>
                    <a:cubicBezTo>
                      <a:pt x="1298585" y="507222"/>
                      <a:pt x="1301919" y="478885"/>
                      <a:pt x="1301173" y="451802"/>
                    </a:cubicBezTo>
                    <a:cubicBezTo>
                      <a:pt x="1298624" y="369692"/>
                      <a:pt x="1262504" y="329127"/>
                      <a:pt x="1179321" y="326893"/>
                    </a:cubicBezTo>
                    <a:close/>
                    <a:moveTo>
                      <a:pt x="244895" y="850909"/>
                    </a:moveTo>
                    <a:cubicBezTo>
                      <a:pt x="228266" y="853261"/>
                      <a:pt x="211402" y="852830"/>
                      <a:pt x="194577" y="852359"/>
                    </a:cubicBezTo>
                    <a:cubicBezTo>
                      <a:pt x="187518" y="852163"/>
                      <a:pt x="180459" y="851967"/>
                      <a:pt x="173439" y="852007"/>
                    </a:cubicBezTo>
                    <a:cubicBezTo>
                      <a:pt x="165516" y="851889"/>
                      <a:pt x="157516" y="851928"/>
                      <a:pt x="149594" y="851967"/>
                    </a:cubicBezTo>
                    <a:cubicBezTo>
                      <a:pt x="126964" y="852085"/>
                      <a:pt x="104335" y="852203"/>
                      <a:pt x="81941" y="849028"/>
                    </a:cubicBezTo>
                    <a:cubicBezTo>
                      <a:pt x="66960" y="846363"/>
                      <a:pt x="50605" y="845461"/>
                      <a:pt x="38683" y="834918"/>
                    </a:cubicBezTo>
                    <a:cubicBezTo>
                      <a:pt x="33153" y="829549"/>
                      <a:pt x="30447" y="821984"/>
                      <a:pt x="30172" y="814381"/>
                    </a:cubicBezTo>
                    <a:cubicBezTo>
                      <a:pt x="29859" y="798233"/>
                      <a:pt x="30094" y="782046"/>
                      <a:pt x="30212" y="765859"/>
                    </a:cubicBezTo>
                    <a:cubicBezTo>
                      <a:pt x="32290" y="724275"/>
                      <a:pt x="32212" y="682573"/>
                      <a:pt x="31310" y="640911"/>
                    </a:cubicBezTo>
                    <a:cubicBezTo>
                      <a:pt x="27662" y="598895"/>
                      <a:pt x="24407" y="559467"/>
                      <a:pt x="28917" y="516197"/>
                    </a:cubicBezTo>
                    <a:cubicBezTo>
                      <a:pt x="32761" y="495111"/>
                      <a:pt x="26251" y="456505"/>
                      <a:pt x="34016" y="431147"/>
                    </a:cubicBezTo>
                    <a:cubicBezTo>
                      <a:pt x="34957" y="430638"/>
                      <a:pt x="35781" y="429893"/>
                      <a:pt x="36251" y="428874"/>
                    </a:cubicBezTo>
                    <a:cubicBezTo>
                      <a:pt x="37899" y="431382"/>
                      <a:pt x="41546" y="431892"/>
                      <a:pt x="43899" y="430089"/>
                    </a:cubicBezTo>
                    <a:cubicBezTo>
                      <a:pt x="48997" y="425974"/>
                      <a:pt x="54057" y="421780"/>
                      <a:pt x="59312" y="417861"/>
                    </a:cubicBezTo>
                    <a:cubicBezTo>
                      <a:pt x="60096" y="417939"/>
                      <a:pt x="60920" y="417978"/>
                      <a:pt x="61744" y="417978"/>
                    </a:cubicBezTo>
                    <a:cubicBezTo>
                      <a:pt x="66097" y="417978"/>
                      <a:pt x="70568" y="417194"/>
                      <a:pt x="75078" y="416450"/>
                    </a:cubicBezTo>
                    <a:cubicBezTo>
                      <a:pt x="80059" y="415588"/>
                      <a:pt x="84961" y="414725"/>
                      <a:pt x="89707" y="414960"/>
                    </a:cubicBezTo>
                    <a:cubicBezTo>
                      <a:pt x="126533" y="411237"/>
                      <a:pt x="163712" y="409865"/>
                      <a:pt x="200774" y="407710"/>
                    </a:cubicBezTo>
                    <a:cubicBezTo>
                      <a:pt x="221207" y="407083"/>
                      <a:pt x="241522" y="404025"/>
                      <a:pt x="262034" y="404104"/>
                    </a:cubicBezTo>
                    <a:cubicBezTo>
                      <a:pt x="265406" y="404261"/>
                      <a:pt x="268936" y="404143"/>
                      <a:pt x="272544" y="404104"/>
                    </a:cubicBezTo>
                    <a:cubicBezTo>
                      <a:pt x="282898" y="403908"/>
                      <a:pt x="293526" y="403790"/>
                      <a:pt x="302351" y="408689"/>
                    </a:cubicBezTo>
                    <a:cubicBezTo>
                      <a:pt x="294860" y="430795"/>
                      <a:pt x="295095" y="455878"/>
                      <a:pt x="291801" y="478807"/>
                    </a:cubicBezTo>
                    <a:cubicBezTo>
                      <a:pt x="281918" y="546258"/>
                      <a:pt x="273329" y="614102"/>
                      <a:pt x="271878" y="682338"/>
                    </a:cubicBezTo>
                    <a:cubicBezTo>
                      <a:pt x="271799" y="721492"/>
                      <a:pt x="269211" y="759824"/>
                      <a:pt x="266387" y="798547"/>
                    </a:cubicBezTo>
                    <a:cubicBezTo>
                      <a:pt x="263995" y="802427"/>
                      <a:pt x="263681" y="807522"/>
                      <a:pt x="265406" y="811755"/>
                    </a:cubicBezTo>
                    <a:cubicBezTo>
                      <a:pt x="265328" y="812774"/>
                      <a:pt x="265250" y="813832"/>
                      <a:pt x="265171" y="814851"/>
                    </a:cubicBezTo>
                    <a:cubicBezTo>
                      <a:pt x="264269" y="816341"/>
                      <a:pt x="263642" y="818026"/>
                      <a:pt x="263446" y="819829"/>
                    </a:cubicBezTo>
                    <a:cubicBezTo>
                      <a:pt x="262191" y="832802"/>
                      <a:pt x="261641" y="850164"/>
                      <a:pt x="244895" y="850909"/>
                    </a:cubicBezTo>
                    <a:close/>
                    <a:moveTo>
                      <a:pt x="1022328" y="921928"/>
                    </a:moveTo>
                    <a:cubicBezTo>
                      <a:pt x="989894" y="910797"/>
                      <a:pt x="918281" y="925729"/>
                      <a:pt x="915810" y="877130"/>
                    </a:cubicBezTo>
                    <a:cubicBezTo>
                      <a:pt x="915732" y="865372"/>
                      <a:pt x="915418" y="850282"/>
                      <a:pt x="926713" y="843267"/>
                    </a:cubicBezTo>
                    <a:cubicBezTo>
                      <a:pt x="926870" y="843188"/>
                      <a:pt x="928360" y="842365"/>
                      <a:pt x="928713" y="843031"/>
                    </a:cubicBezTo>
                    <a:cubicBezTo>
                      <a:pt x="932674" y="845814"/>
                      <a:pt x="933890" y="841346"/>
                      <a:pt x="932556" y="838093"/>
                    </a:cubicBezTo>
                    <a:cubicBezTo>
                      <a:pt x="956598" y="845148"/>
                      <a:pt x="981384" y="848597"/>
                      <a:pt x="1006445" y="849498"/>
                    </a:cubicBezTo>
                    <a:cubicBezTo>
                      <a:pt x="1018406" y="849185"/>
                      <a:pt x="1031780" y="849420"/>
                      <a:pt x="1045859" y="849655"/>
                    </a:cubicBezTo>
                    <a:cubicBezTo>
                      <a:pt x="1055154" y="849812"/>
                      <a:pt x="1064802" y="849969"/>
                      <a:pt x="1074568" y="849969"/>
                    </a:cubicBezTo>
                    <a:cubicBezTo>
                      <a:pt x="1113002" y="849969"/>
                      <a:pt x="1153750" y="847617"/>
                      <a:pt x="1185949" y="833625"/>
                    </a:cubicBezTo>
                    <a:cubicBezTo>
                      <a:pt x="1185949" y="833664"/>
                      <a:pt x="1185949" y="833703"/>
                      <a:pt x="1185949" y="833742"/>
                    </a:cubicBezTo>
                    <a:cubicBezTo>
                      <a:pt x="1193714" y="932196"/>
                      <a:pt x="1094138" y="931021"/>
                      <a:pt x="1022328" y="921928"/>
                    </a:cubicBezTo>
                    <a:close/>
                    <a:moveTo>
                      <a:pt x="1208578" y="779303"/>
                    </a:moveTo>
                    <a:cubicBezTo>
                      <a:pt x="1180968" y="825825"/>
                      <a:pt x="1103393" y="820769"/>
                      <a:pt x="1055978" y="821592"/>
                    </a:cubicBezTo>
                    <a:cubicBezTo>
                      <a:pt x="1023975" y="822337"/>
                      <a:pt x="992247" y="822572"/>
                      <a:pt x="960519" y="816811"/>
                    </a:cubicBezTo>
                    <a:cubicBezTo>
                      <a:pt x="939420" y="810344"/>
                      <a:pt x="913379" y="808933"/>
                      <a:pt x="897573" y="792158"/>
                    </a:cubicBezTo>
                    <a:cubicBezTo>
                      <a:pt x="884749" y="770249"/>
                      <a:pt x="879964" y="738032"/>
                      <a:pt x="897652" y="717534"/>
                    </a:cubicBezTo>
                    <a:cubicBezTo>
                      <a:pt x="913143" y="728704"/>
                      <a:pt x="933066" y="735014"/>
                      <a:pt x="952519" y="735288"/>
                    </a:cubicBezTo>
                    <a:cubicBezTo>
                      <a:pt x="964716" y="735994"/>
                      <a:pt x="976952" y="736308"/>
                      <a:pt x="989188" y="736308"/>
                    </a:cubicBezTo>
                    <a:cubicBezTo>
                      <a:pt x="1032564" y="736308"/>
                      <a:pt x="1076058" y="732349"/>
                      <a:pt x="1119120" y="727842"/>
                    </a:cubicBezTo>
                    <a:cubicBezTo>
                      <a:pt x="1152809" y="724667"/>
                      <a:pt x="1187635" y="721453"/>
                      <a:pt x="1219402" y="709146"/>
                    </a:cubicBezTo>
                    <a:cubicBezTo>
                      <a:pt x="1219559" y="712635"/>
                      <a:pt x="1219951" y="716201"/>
                      <a:pt x="1220108" y="719337"/>
                    </a:cubicBezTo>
                    <a:cubicBezTo>
                      <a:pt x="1220853" y="739796"/>
                      <a:pt x="1217167" y="760686"/>
                      <a:pt x="1208578" y="779303"/>
                    </a:cubicBezTo>
                    <a:close/>
                    <a:moveTo>
                      <a:pt x="1253248" y="632954"/>
                    </a:moveTo>
                    <a:cubicBezTo>
                      <a:pt x="1241836" y="699544"/>
                      <a:pt x="1151711" y="693312"/>
                      <a:pt x="1099903" y="701896"/>
                    </a:cubicBezTo>
                    <a:cubicBezTo>
                      <a:pt x="1045428" y="705658"/>
                      <a:pt x="991306" y="713027"/>
                      <a:pt x="936518" y="705345"/>
                    </a:cubicBezTo>
                    <a:cubicBezTo>
                      <a:pt x="901809" y="698995"/>
                      <a:pt x="886827" y="671678"/>
                      <a:pt x="890788" y="638167"/>
                    </a:cubicBezTo>
                    <a:cubicBezTo>
                      <a:pt x="890906" y="618100"/>
                      <a:pt x="890632" y="584002"/>
                      <a:pt x="911692" y="579220"/>
                    </a:cubicBezTo>
                    <a:cubicBezTo>
                      <a:pt x="922477" y="588587"/>
                      <a:pt x="937067" y="592938"/>
                      <a:pt x="956049" y="594545"/>
                    </a:cubicBezTo>
                    <a:cubicBezTo>
                      <a:pt x="1008327" y="602893"/>
                      <a:pt x="1061233" y="601364"/>
                      <a:pt x="1114022" y="602344"/>
                    </a:cubicBezTo>
                    <a:cubicBezTo>
                      <a:pt x="1117512" y="602344"/>
                      <a:pt x="1121003" y="602344"/>
                      <a:pt x="1124532" y="602344"/>
                    </a:cubicBezTo>
                    <a:cubicBezTo>
                      <a:pt x="1157829" y="602344"/>
                      <a:pt x="1191871" y="601482"/>
                      <a:pt x="1223324" y="589998"/>
                    </a:cubicBezTo>
                    <a:cubicBezTo>
                      <a:pt x="1232423" y="585609"/>
                      <a:pt x="1240855" y="580004"/>
                      <a:pt x="1248660" y="573576"/>
                    </a:cubicBezTo>
                    <a:cubicBezTo>
                      <a:pt x="1249287" y="574164"/>
                      <a:pt x="1249954" y="574752"/>
                      <a:pt x="1250699" y="575262"/>
                    </a:cubicBezTo>
                    <a:cubicBezTo>
                      <a:pt x="1259602" y="592428"/>
                      <a:pt x="1255052" y="614337"/>
                      <a:pt x="1253248" y="632954"/>
                    </a:cubicBezTo>
                    <a:close/>
                    <a:moveTo>
                      <a:pt x="1214069" y="563190"/>
                    </a:moveTo>
                    <a:cubicBezTo>
                      <a:pt x="1182772" y="574831"/>
                      <a:pt x="1150220" y="574007"/>
                      <a:pt x="1116061" y="574086"/>
                    </a:cubicBezTo>
                    <a:cubicBezTo>
                      <a:pt x="1055350" y="572714"/>
                      <a:pt x="993306" y="576006"/>
                      <a:pt x="933929" y="561270"/>
                    </a:cubicBezTo>
                    <a:cubicBezTo>
                      <a:pt x="912163" y="543672"/>
                      <a:pt x="910280" y="485195"/>
                      <a:pt x="922360" y="461248"/>
                    </a:cubicBezTo>
                    <a:cubicBezTo>
                      <a:pt x="931576" y="436556"/>
                      <a:pt x="957068" y="438633"/>
                      <a:pt x="980403" y="440671"/>
                    </a:cubicBezTo>
                    <a:cubicBezTo>
                      <a:pt x="986992" y="441259"/>
                      <a:pt x="993424" y="441847"/>
                      <a:pt x="999307" y="441847"/>
                    </a:cubicBezTo>
                    <a:cubicBezTo>
                      <a:pt x="1024995" y="443219"/>
                      <a:pt x="1050723" y="443297"/>
                      <a:pt x="1076411" y="442827"/>
                    </a:cubicBezTo>
                    <a:cubicBezTo>
                      <a:pt x="1108139" y="441965"/>
                      <a:pt x="1140102" y="442513"/>
                      <a:pt x="1171673" y="440162"/>
                    </a:cubicBezTo>
                    <a:cubicBezTo>
                      <a:pt x="1183753" y="437340"/>
                      <a:pt x="1184851" y="419154"/>
                      <a:pt x="1173360" y="414804"/>
                    </a:cubicBezTo>
                    <a:cubicBezTo>
                      <a:pt x="1165006" y="412295"/>
                      <a:pt x="1156221" y="412648"/>
                      <a:pt x="1147475" y="413001"/>
                    </a:cubicBezTo>
                    <a:cubicBezTo>
                      <a:pt x="1143279" y="413158"/>
                      <a:pt x="1139122" y="413314"/>
                      <a:pt x="1135004" y="413197"/>
                    </a:cubicBezTo>
                    <a:cubicBezTo>
                      <a:pt x="1103197" y="414490"/>
                      <a:pt x="1071312" y="414921"/>
                      <a:pt x="1039467" y="414804"/>
                    </a:cubicBezTo>
                    <a:cubicBezTo>
                      <a:pt x="1025897" y="415509"/>
                      <a:pt x="1012092" y="414373"/>
                      <a:pt x="998326" y="413275"/>
                    </a:cubicBezTo>
                    <a:cubicBezTo>
                      <a:pt x="974403" y="411355"/>
                      <a:pt x="950479" y="409473"/>
                      <a:pt x="927693" y="416920"/>
                    </a:cubicBezTo>
                    <a:cubicBezTo>
                      <a:pt x="881494" y="438712"/>
                      <a:pt x="882396" y="501696"/>
                      <a:pt x="892553" y="544612"/>
                    </a:cubicBezTo>
                    <a:cubicBezTo>
                      <a:pt x="895377" y="555743"/>
                      <a:pt x="899299" y="564523"/>
                      <a:pt x="904476" y="571421"/>
                    </a:cubicBezTo>
                    <a:cubicBezTo>
                      <a:pt x="896946" y="573537"/>
                      <a:pt x="889965" y="578123"/>
                      <a:pt x="886357" y="583806"/>
                    </a:cubicBezTo>
                    <a:cubicBezTo>
                      <a:pt x="873532" y="604931"/>
                      <a:pt x="874003" y="631112"/>
                      <a:pt x="870120" y="654864"/>
                    </a:cubicBezTo>
                    <a:cubicBezTo>
                      <a:pt x="866551" y="676851"/>
                      <a:pt x="874160" y="695272"/>
                      <a:pt x="887612" y="708950"/>
                    </a:cubicBezTo>
                    <a:cubicBezTo>
                      <a:pt x="885102" y="711185"/>
                      <a:pt x="882827" y="713889"/>
                      <a:pt x="880827" y="717024"/>
                    </a:cubicBezTo>
                    <a:cubicBezTo>
                      <a:pt x="861845" y="744068"/>
                      <a:pt x="860355" y="784124"/>
                      <a:pt x="879768" y="811324"/>
                    </a:cubicBezTo>
                    <a:cubicBezTo>
                      <a:pt x="890475" y="824454"/>
                      <a:pt x="907300" y="830176"/>
                      <a:pt x="922987" y="835075"/>
                    </a:cubicBezTo>
                    <a:cubicBezTo>
                      <a:pt x="922634" y="835153"/>
                      <a:pt x="922320" y="835271"/>
                      <a:pt x="922007" y="835349"/>
                    </a:cubicBezTo>
                    <a:cubicBezTo>
                      <a:pt x="898907" y="845775"/>
                      <a:pt x="892553" y="889867"/>
                      <a:pt x="903652" y="910758"/>
                    </a:cubicBezTo>
                    <a:cubicBezTo>
                      <a:pt x="906241" y="914755"/>
                      <a:pt x="909221" y="918165"/>
                      <a:pt x="912476" y="921183"/>
                    </a:cubicBezTo>
                    <a:cubicBezTo>
                      <a:pt x="882160" y="919223"/>
                      <a:pt x="851609" y="920242"/>
                      <a:pt x="821136" y="921261"/>
                    </a:cubicBezTo>
                    <a:cubicBezTo>
                      <a:pt x="801174" y="921928"/>
                      <a:pt x="781251" y="922594"/>
                      <a:pt x="761406" y="922437"/>
                    </a:cubicBezTo>
                    <a:cubicBezTo>
                      <a:pt x="712696" y="922751"/>
                      <a:pt x="663869" y="919067"/>
                      <a:pt x="616022" y="909856"/>
                    </a:cubicBezTo>
                    <a:cubicBezTo>
                      <a:pt x="616100" y="909856"/>
                      <a:pt x="616179" y="909895"/>
                      <a:pt x="616218" y="909895"/>
                    </a:cubicBezTo>
                    <a:cubicBezTo>
                      <a:pt x="615944" y="909856"/>
                      <a:pt x="615669" y="909778"/>
                      <a:pt x="615395" y="909739"/>
                    </a:cubicBezTo>
                    <a:cubicBezTo>
                      <a:pt x="615238" y="909699"/>
                      <a:pt x="615081" y="909660"/>
                      <a:pt x="614924" y="909660"/>
                    </a:cubicBezTo>
                    <a:lnTo>
                      <a:pt x="614963" y="909660"/>
                    </a:lnTo>
                    <a:cubicBezTo>
                      <a:pt x="567077" y="900842"/>
                      <a:pt x="522211" y="879089"/>
                      <a:pt x="479933" y="853770"/>
                    </a:cubicBezTo>
                    <a:cubicBezTo>
                      <a:pt x="452401" y="832292"/>
                      <a:pt x="424438" y="810383"/>
                      <a:pt x="392554" y="795725"/>
                    </a:cubicBezTo>
                    <a:cubicBezTo>
                      <a:pt x="380239" y="791727"/>
                      <a:pt x="365767" y="782673"/>
                      <a:pt x="352864" y="787808"/>
                    </a:cubicBezTo>
                    <a:cubicBezTo>
                      <a:pt x="348393" y="790277"/>
                      <a:pt x="346276" y="794667"/>
                      <a:pt x="346158" y="799135"/>
                    </a:cubicBezTo>
                    <a:cubicBezTo>
                      <a:pt x="329019" y="796587"/>
                      <a:pt x="311841" y="794706"/>
                      <a:pt x="294585" y="793491"/>
                    </a:cubicBezTo>
                    <a:cubicBezTo>
                      <a:pt x="297252" y="753866"/>
                      <a:pt x="299135" y="714202"/>
                      <a:pt x="298625" y="674499"/>
                    </a:cubicBezTo>
                    <a:cubicBezTo>
                      <a:pt x="300233" y="601600"/>
                      <a:pt x="307802" y="529092"/>
                      <a:pt x="310783" y="456270"/>
                    </a:cubicBezTo>
                    <a:cubicBezTo>
                      <a:pt x="310979" y="456270"/>
                      <a:pt x="311175" y="456349"/>
                      <a:pt x="311371" y="456349"/>
                    </a:cubicBezTo>
                    <a:cubicBezTo>
                      <a:pt x="311489" y="456349"/>
                      <a:pt x="311567" y="456349"/>
                      <a:pt x="311685" y="456349"/>
                    </a:cubicBezTo>
                    <a:cubicBezTo>
                      <a:pt x="327568" y="455878"/>
                      <a:pt x="343491" y="455095"/>
                      <a:pt x="359335" y="453684"/>
                    </a:cubicBezTo>
                    <a:cubicBezTo>
                      <a:pt x="396593" y="448549"/>
                      <a:pt x="437185" y="443336"/>
                      <a:pt x="471775" y="426993"/>
                    </a:cubicBezTo>
                    <a:cubicBezTo>
                      <a:pt x="465775" y="434792"/>
                      <a:pt x="459814" y="442553"/>
                      <a:pt x="453696" y="450195"/>
                    </a:cubicBezTo>
                    <a:cubicBezTo>
                      <a:pt x="443538" y="464814"/>
                      <a:pt x="428713" y="480727"/>
                      <a:pt x="430557" y="499697"/>
                    </a:cubicBezTo>
                    <a:cubicBezTo>
                      <a:pt x="431263" y="502479"/>
                      <a:pt x="435145" y="503263"/>
                      <a:pt x="436871" y="500951"/>
                    </a:cubicBezTo>
                    <a:cubicBezTo>
                      <a:pt x="456872" y="470968"/>
                      <a:pt x="483345" y="445139"/>
                      <a:pt x="507072" y="417822"/>
                    </a:cubicBezTo>
                    <a:cubicBezTo>
                      <a:pt x="537114" y="379216"/>
                      <a:pt x="580725" y="356053"/>
                      <a:pt x="615473" y="322581"/>
                    </a:cubicBezTo>
                    <a:cubicBezTo>
                      <a:pt x="654927" y="277431"/>
                      <a:pt x="694067" y="230712"/>
                      <a:pt x="721677" y="177095"/>
                    </a:cubicBezTo>
                    <a:cubicBezTo>
                      <a:pt x="743954" y="131396"/>
                      <a:pt x="759445" y="82718"/>
                      <a:pt x="779486" y="35999"/>
                    </a:cubicBezTo>
                    <a:cubicBezTo>
                      <a:pt x="803605" y="26318"/>
                      <a:pt x="830156" y="27220"/>
                      <a:pt x="856394" y="28082"/>
                    </a:cubicBezTo>
                    <a:cubicBezTo>
                      <a:pt x="868081" y="28474"/>
                      <a:pt x="879768" y="28866"/>
                      <a:pt x="891141" y="28317"/>
                    </a:cubicBezTo>
                    <a:cubicBezTo>
                      <a:pt x="911771" y="104431"/>
                      <a:pt x="849295" y="186267"/>
                      <a:pt x="822352" y="255443"/>
                    </a:cubicBezTo>
                    <a:cubicBezTo>
                      <a:pt x="812547" y="283231"/>
                      <a:pt x="804272" y="312470"/>
                      <a:pt x="803291" y="342021"/>
                    </a:cubicBezTo>
                    <a:cubicBezTo>
                      <a:pt x="803880" y="380313"/>
                      <a:pt x="801605" y="417900"/>
                      <a:pt x="793134" y="455565"/>
                    </a:cubicBezTo>
                    <a:cubicBezTo>
                      <a:pt x="781643" y="525917"/>
                      <a:pt x="758974" y="555900"/>
                      <a:pt x="712539" y="608419"/>
                    </a:cubicBezTo>
                    <a:cubicBezTo>
                      <a:pt x="705519" y="616258"/>
                      <a:pt x="694852" y="623901"/>
                      <a:pt x="686027" y="630133"/>
                    </a:cubicBezTo>
                    <a:cubicBezTo>
                      <a:pt x="677713" y="634169"/>
                      <a:pt x="671595" y="643106"/>
                      <a:pt x="676811" y="652120"/>
                    </a:cubicBezTo>
                    <a:cubicBezTo>
                      <a:pt x="679360" y="656510"/>
                      <a:pt x="684302" y="659096"/>
                      <a:pt x="689204" y="659096"/>
                    </a:cubicBezTo>
                    <a:cubicBezTo>
                      <a:pt x="691597" y="659096"/>
                      <a:pt x="693989" y="658469"/>
                      <a:pt x="696107" y="657137"/>
                    </a:cubicBezTo>
                    <a:cubicBezTo>
                      <a:pt x="713716" y="646123"/>
                      <a:pt x="729953" y="632954"/>
                      <a:pt x="742738" y="616493"/>
                    </a:cubicBezTo>
                    <a:cubicBezTo>
                      <a:pt x="770348" y="583884"/>
                      <a:pt x="799017" y="550256"/>
                      <a:pt x="809880" y="507966"/>
                    </a:cubicBezTo>
                    <a:cubicBezTo>
                      <a:pt x="818430" y="474730"/>
                      <a:pt x="825646" y="440985"/>
                      <a:pt x="829529" y="406847"/>
                    </a:cubicBezTo>
                    <a:cubicBezTo>
                      <a:pt x="833529" y="377531"/>
                      <a:pt x="828744" y="347665"/>
                      <a:pt x="833882" y="318466"/>
                    </a:cubicBezTo>
                    <a:cubicBezTo>
                      <a:pt x="834000" y="317761"/>
                      <a:pt x="834196" y="317055"/>
                      <a:pt x="834353" y="316350"/>
                    </a:cubicBezTo>
                    <a:cubicBezTo>
                      <a:pt x="862002" y="340571"/>
                      <a:pt x="928086" y="342727"/>
                      <a:pt x="956480" y="344569"/>
                    </a:cubicBezTo>
                    <a:cubicBezTo>
                      <a:pt x="1011425" y="348684"/>
                      <a:pt x="1066567" y="349037"/>
                      <a:pt x="1121512" y="352408"/>
                    </a:cubicBezTo>
                    <a:cubicBezTo>
                      <a:pt x="1160104" y="354328"/>
                      <a:pt x="1200107" y="351389"/>
                      <a:pt x="1236816" y="367223"/>
                    </a:cubicBezTo>
                    <a:cubicBezTo>
                      <a:pt x="1251248" y="375022"/>
                      <a:pt x="1259327" y="391248"/>
                      <a:pt x="1265641" y="405789"/>
                    </a:cubicBezTo>
                    <a:cubicBezTo>
                      <a:pt x="1282937" y="467597"/>
                      <a:pt x="1273838" y="529523"/>
                      <a:pt x="1214069" y="56319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806" name="Google Shape;806;p14"/>
            <p:cNvSpPr/>
            <p:nvPr/>
          </p:nvSpPr>
          <p:spPr>
            <a:xfrm>
              <a:off x="4591884" y="3310808"/>
              <a:ext cx="1915978" cy="1609223"/>
            </a:xfrm>
            <a:custGeom>
              <a:avLst/>
              <a:gdLst/>
              <a:ahLst/>
              <a:cxnLst/>
              <a:rect l="l" t="t" r="r" b="b"/>
              <a:pathLst>
                <a:path w="1915978" h="1609223" extrusionOk="0">
                  <a:moveTo>
                    <a:pt x="1583840" y="678418"/>
                  </a:moveTo>
                  <a:cubicBezTo>
                    <a:pt x="1596900" y="654314"/>
                    <a:pt x="1600234" y="625977"/>
                    <a:pt x="1599488" y="598895"/>
                  </a:cubicBezTo>
                  <a:cubicBezTo>
                    <a:pt x="1596978" y="516745"/>
                    <a:pt x="1560858" y="476219"/>
                    <a:pt x="1477675" y="473946"/>
                  </a:cubicBezTo>
                  <a:cubicBezTo>
                    <a:pt x="1422573" y="471869"/>
                    <a:pt x="1367549" y="469752"/>
                    <a:pt x="1312407" y="469125"/>
                  </a:cubicBezTo>
                  <a:cubicBezTo>
                    <a:pt x="1270012" y="465363"/>
                    <a:pt x="1171651" y="473436"/>
                    <a:pt x="1136433" y="447686"/>
                  </a:cubicBezTo>
                  <a:cubicBezTo>
                    <a:pt x="1152905" y="385369"/>
                    <a:pt x="1190555" y="330851"/>
                    <a:pt x="1211301" y="269826"/>
                  </a:cubicBezTo>
                  <a:cubicBezTo>
                    <a:pt x="1222557" y="237374"/>
                    <a:pt x="1238598" y="138176"/>
                    <a:pt x="1180554" y="147739"/>
                  </a:cubicBezTo>
                  <a:cubicBezTo>
                    <a:pt x="1169024" y="148405"/>
                    <a:pt x="1157219" y="148131"/>
                    <a:pt x="1145375" y="147817"/>
                  </a:cubicBezTo>
                  <a:cubicBezTo>
                    <a:pt x="1117765" y="147112"/>
                    <a:pt x="1089919" y="146406"/>
                    <a:pt x="1064819" y="158007"/>
                  </a:cubicBezTo>
                  <a:cubicBezTo>
                    <a:pt x="1057917" y="161692"/>
                    <a:pt x="1052622" y="167963"/>
                    <a:pt x="1050740" y="175645"/>
                  </a:cubicBezTo>
                  <a:cubicBezTo>
                    <a:pt x="1045328" y="189950"/>
                    <a:pt x="1038935" y="203825"/>
                    <a:pt x="1033248" y="218013"/>
                  </a:cubicBezTo>
                  <a:cubicBezTo>
                    <a:pt x="1014737" y="266103"/>
                    <a:pt x="998265" y="315173"/>
                    <a:pt x="967596" y="357385"/>
                  </a:cubicBezTo>
                  <a:cubicBezTo>
                    <a:pt x="935044" y="402222"/>
                    <a:pt x="902493" y="449293"/>
                    <a:pt x="857431" y="482490"/>
                  </a:cubicBezTo>
                  <a:cubicBezTo>
                    <a:pt x="834174" y="498481"/>
                    <a:pt x="814918" y="518587"/>
                    <a:pt x="797112" y="540065"/>
                  </a:cubicBezTo>
                  <a:cubicBezTo>
                    <a:pt x="791896" y="544063"/>
                    <a:pt x="786405" y="547708"/>
                    <a:pt x="780562" y="550765"/>
                  </a:cubicBezTo>
                  <a:cubicBezTo>
                    <a:pt x="743147" y="566874"/>
                    <a:pt x="701301" y="571577"/>
                    <a:pt x="660827" y="575065"/>
                  </a:cubicBezTo>
                  <a:cubicBezTo>
                    <a:pt x="643924" y="575966"/>
                    <a:pt x="626981" y="576241"/>
                    <a:pt x="610078" y="576162"/>
                  </a:cubicBezTo>
                  <a:cubicBezTo>
                    <a:pt x="610039" y="576162"/>
                    <a:pt x="610039" y="576162"/>
                    <a:pt x="610039" y="576162"/>
                  </a:cubicBezTo>
                  <a:cubicBezTo>
                    <a:pt x="610156" y="570323"/>
                    <a:pt x="610274" y="564483"/>
                    <a:pt x="610313" y="558604"/>
                  </a:cubicBezTo>
                  <a:cubicBezTo>
                    <a:pt x="610392" y="558565"/>
                    <a:pt x="610470" y="558486"/>
                    <a:pt x="610588" y="558369"/>
                  </a:cubicBezTo>
                  <a:cubicBezTo>
                    <a:pt x="621883" y="546767"/>
                    <a:pt x="605333" y="532893"/>
                    <a:pt x="593881" y="530189"/>
                  </a:cubicBezTo>
                  <a:cubicBezTo>
                    <a:pt x="545838" y="520508"/>
                    <a:pt x="496069" y="528503"/>
                    <a:pt x="447477" y="529757"/>
                  </a:cubicBezTo>
                  <a:cubicBezTo>
                    <a:pt x="416730" y="530816"/>
                    <a:pt x="385551" y="533520"/>
                    <a:pt x="354960" y="537047"/>
                  </a:cubicBezTo>
                  <a:cubicBezTo>
                    <a:pt x="353117" y="537204"/>
                    <a:pt x="351430" y="537753"/>
                    <a:pt x="349979" y="538576"/>
                  </a:cubicBezTo>
                  <a:cubicBezTo>
                    <a:pt x="340959" y="540732"/>
                    <a:pt x="328213" y="552215"/>
                    <a:pt x="324056" y="561818"/>
                  </a:cubicBezTo>
                  <a:cubicBezTo>
                    <a:pt x="302525" y="585216"/>
                    <a:pt x="308407" y="633346"/>
                    <a:pt x="302172" y="662780"/>
                  </a:cubicBezTo>
                  <a:cubicBezTo>
                    <a:pt x="293818" y="713849"/>
                    <a:pt x="301583" y="762214"/>
                    <a:pt x="301936" y="813910"/>
                  </a:cubicBezTo>
                  <a:cubicBezTo>
                    <a:pt x="302093" y="847028"/>
                    <a:pt x="302093" y="880069"/>
                    <a:pt x="300368" y="913148"/>
                  </a:cubicBezTo>
                  <a:cubicBezTo>
                    <a:pt x="301662" y="938584"/>
                    <a:pt x="295073" y="966686"/>
                    <a:pt x="307898" y="989928"/>
                  </a:cubicBezTo>
                  <a:cubicBezTo>
                    <a:pt x="331350" y="1028886"/>
                    <a:pt x="398258" y="1028024"/>
                    <a:pt x="453046" y="1027201"/>
                  </a:cubicBezTo>
                  <a:cubicBezTo>
                    <a:pt x="471479" y="1026887"/>
                    <a:pt x="488578" y="1026613"/>
                    <a:pt x="502187" y="1027867"/>
                  </a:cubicBezTo>
                  <a:cubicBezTo>
                    <a:pt x="506933" y="1027985"/>
                    <a:pt x="511600" y="1028063"/>
                    <a:pt x="516188" y="1028063"/>
                  </a:cubicBezTo>
                  <a:cubicBezTo>
                    <a:pt x="544661" y="1028063"/>
                    <a:pt x="569683" y="1024732"/>
                    <a:pt x="581527" y="1004782"/>
                  </a:cubicBezTo>
                  <a:cubicBezTo>
                    <a:pt x="585292" y="1003058"/>
                    <a:pt x="588272" y="999609"/>
                    <a:pt x="589096" y="994396"/>
                  </a:cubicBezTo>
                  <a:cubicBezTo>
                    <a:pt x="589802" y="985303"/>
                    <a:pt x="590469" y="976171"/>
                    <a:pt x="591175" y="967039"/>
                  </a:cubicBezTo>
                  <a:cubicBezTo>
                    <a:pt x="599685" y="967235"/>
                    <a:pt x="608156" y="967548"/>
                    <a:pt x="616667" y="967901"/>
                  </a:cubicBezTo>
                  <a:cubicBezTo>
                    <a:pt x="634786" y="968606"/>
                    <a:pt x="652866" y="969312"/>
                    <a:pt x="670985" y="968724"/>
                  </a:cubicBezTo>
                  <a:cubicBezTo>
                    <a:pt x="673259" y="968724"/>
                    <a:pt x="675573" y="968685"/>
                    <a:pt x="677848" y="968685"/>
                  </a:cubicBezTo>
                  <a:cubicBezTo>
                    <a:pt x="678436" y="968685"/>
                    <a:pt x="678985" y="968646"/>
                    <a:pt x="679534" y="968646"/>
                  </a:cubicBezTo>
                  <a:cubicBezTo>
                    <a:pt x="718361" y="985773"/>
                    <a:pt x="748991" y="1018578"/>
                    <a:pt x="786955" y="1038214"/>
                  </a:cubicBezTo>
                  <a:cubicBezTo>
                    <a:pt x="855470" y="1078740"/>
                    <a:pt x="934927" y="1092379"/>
                    <a:pt x="1013600" y="1094809"/>
                  </a:cubicBezTo>
                  <a:cubicBezTo>
                    <a:pt x="1017835" y="1094849"/>
                    <a:pt x="1022110" y="1094888"/>
                    <a:pt x="1026346" y="1094888"/>
                  </a:cubicBezTo>
                  <a:cubicBezTo>
                    <a:pt x="1061447" y="1094888"/>
                    <a:pt x="1096547" y="1093163"/>
                    <a:pt x="1131452" y="1089440"/>
                  </a:cubicBezTo>
                  <a:cubicBezTo>
                    <a:pt x="1165180" y="1085873"/>
                    <a:pt x="1198281" y="1080425"/>
                    <a:pt x="1232401" y="1081053"/>
                  </a:cubicBezTo>
                  <a:cubicBezTo>
                    <a:pt x="1254128" y="1089166"/>
                    <a:pt x="1280562" y="1089244"/>
                    <a:pt x="1302250" y="1092967"/>
                  </a:cubicBezTo>
                  <a:cubicBezTo>
                    <a:pt x="1313937" y="1095789"/>
                    <a:pt x="1325663" y="1098454"/>
                    <a:pt x="1337743" y="1099199"/>
                  </a:cubicBezTo>
                  <a:cubicBezTo>
                    <a:pt x="1350214" y="1099865"/>
                    <a:pt x="1363431" y="1100532"/>
                    <a:pt x="1376804" y="1100532"/>
                  </a:cubicBezTo>
                  <a:cubicBezTo>
                    <a:pt x="1420612" y="1100532"/>
                    <a:pt x="1466145" y="1093438"/>
                    <a:pt x="1492970" y="1056792"/>
                  </a:cubicBezTo>
                  <a:cubicBezTo>
                    <a:pt x="1509324" y="1033903"/>
                    <a:pt x="1517168" y="1003058"/>
                    <a:pt x="1510462" y="975583"/>
                  </a:cubicBezTo>
                  <a:cubicBezTo>
                    <a:pt x="1509285" y="972604"/>
                    <a:pt x="1507364" y="970488"/>
                    <a:pt x="1505011" y="969194"/>
                  </a:cubicBezTo>
                  <a:cubicBezTo>
                    <a:pt x="1517521" y="960297"/>
                    <a:pt x="1527797" y="948579"/>
                    <a:pt x="1534856" y="933293"/>
                  </a:cubicBezTo>
                  <a:cubicBezTo>
                    <a:pt x="1541445" y="920046"/>
                    <a:pt x="1554152" y="864313"/>
                    <a:pt x="1542425" y="844442"/>
                  </a:cubicBezTo>
                  <a:cubicBezTo>
                    <a:pt x="1566427" y="828882"/>
                    <a:pt x="1579095" y="800114"/>
                    <a:pt x="1581252" y="771855"/>
                  </a:cubicBezTo>
                  <a:cubicBezTo>
                    <a:pt x="1582193" y="747947"/>
                    <a:pt x="1586115" y="718396"/>
                    <a:pt x="1567329" y="700719"/>
                  </a:cubicBezTo>
                  <a:cubicBezTo>
                    <a:pt x="1573330" y="693586"/>
                    <a:pt x="1578859" y="686100"/>
                    <a:pt x="1583840" y="678418"/>
                  </a:cubicBezTo>
                  <a:close/>
                  <a:moveTo>
                    <a:pt x="1907042" y="769974"/>
                  </a:moveTo>
                  <a:cubicBezTo>
                    <a:pt x="1910258" y="883243"/>
                    <a:pt x="1918101" y="996551"/>
                    <a:pt x="1915435" y="1109899"/>
                  </a:cubicBezTo>
                  <a:cubicBezTo>
                    <a:pt x="1914258" y="1169943"/>
                    <a:pt x="1896061" y="1219405"/>
                    <a:pt x="1862999" y="1269299"/>
                  </a:cubicBezTo>
                  <a:cubicBezTo>
                    <a:pt x="1854959" y="1280273"/>
                    <a:pt x="1844253" y="1289444"/>
                    <a:pt x="1832448" y="1296185"/>
                  </a:cubicBezTo>
                  <a:cubicBezTo>
                    <a:pt x="1820133" y="1302143"/>
                    <a:pt x="1806446" y="1303946"/>
                    <a:pt x="1793229" y="1306964"/>
                  </a:cubicBezTo>
                  <a:cubicBezTo>
                    <a:pt x="1751030" y="1317585"/>
                    <a:pt x="1707301" y="1314567"/>
                    <a:pt x="1664239" y="1313235"/>
                  </a:cubicBezTo>
                  <a:cubicBezTo>
                    <a:pt x="1599136" y="1308139"/>
                    <a:pt x="1533758" y="1305082"/>
                    <a:pt x="1468106" y="1305788"/>
                  </a:cubicBezTo>
                  <a:cubicBezTo>
                    <a:pt x="1425593" y="1304690"/>
                    <a:pt x="1382962" y="1303632"/>
                    <a:pt x="1340527" y="1306611"/>
                  </a:cubicBezTo>
                  <a:cubicBezTo>
                    <a:pt x="1282052" y="1308100"/>
                    <a:pt x="1223851" y="1307983"/>
                    <a:pt x="1165494" y="1313979"/>
                  </a:cubicBezTo>
                  <a:cubicBezTo>
                    <a:pt x="1151101" y="1315233"/>
                    <a:pt x="1136786" y="1317467"/>
                    <a:pt x="1122628" y="1320289"/>
                  </a:cubicBezTo>
                  <a:cubicBezTo>
                    <a:pt x="1117373" y="1321308"/>
                    <a:pt x="1111686" y="1322092"/>
                    <a:pt x="1107725" y="1326090"/>
                  </a:cubicBezTo>
                  <a:cubicBezTo>
                    <a:pt x="1104273" y="1329892"/>
                    <a:pt x="1103528" y="1335105"/>
                    <a:pt x="1100979" y="1339533"/>
                  </a:cubicBezTo>
                  <a:cubicBezTo>
                    <a:pt x="1086194" y="1369830"/>
                    <a:pt x="1068427" y="1399147"/>
                    <a:pt x="1052348" y="1428855"/>
                  </a:cubicBezTo>
                  <a:cubicBezTo>
                    <a:pt x="1038817" y="1457741"/>
                    <a:pt x="1024149" y="1486038"/>
                    <a:pt x="1007089" y="1513121"/>
                  </a:cubicBezTo>
                  <a:cubicBezTo>
                    <a:pt x="986264" y="1546004"/>
                    <a:pt x="967165" y="1580847"/>
                    <a:pt x="940221" y="1609223"/>
                  </a:cubicBezTo>
                  <a:cubicBezTo>
                    <a:pt x="940143" y="1609145"/>
                    <a:pt x="940104" y="1609028"/>
                    <a:pt x="939986" y="1608949"/>
                  </a:cubicBezTo>
                  <a:cubicBezTo>
                    <a:pt x="937672" y="1605775"/>
                    <a:pt x="935319" y="1602600"/>
                    <a:pt x="932966" y="1599425"/>
                  </a:cubicBezTo>
                  <a:cubicBezTo>
                    <a:pt x="897591" y="1548748"/>
                    <a:pt x="867078" y="1494700"/>
                    <a:pt x="830840" y="1444533"/>
                  </a:cubicBezTo>
                  <a:cubicBezTo>
                    <a:pt x="805583" y="1402713"/>
                    <a:pt x="779581" y="1360894"/>
                    <a:pt x="753070" y="1319780"/>
                  </a:cubicBezTo>
                  <a:cubicBezTo>
                    <a:pt x="742559" y="1302456"/>
                    <a:pt x="733578" y="1284153"/>
                    <a:pt x="721577" y="1267809"/>
                  </a:cubicBezTo>
                  <a:cubicBezTo>
                    <a:pt x="715498" y="1260519"/>
                    <a:pt x="706438" y="1259853"/>
                    <a:pt x="697261" y="1259853"/>
                  </a:cubicBezTo>
                  <a:cubicBezTo>
                    <a:pt x="696202" y="1259853"/>
                    <a:pt x="695143" y="1259892"/>
                    <a:pt x="694085" y="1259892"/>
                  </a:cubicBezTo>
                  <a:cubicBezTo>
                    <a:pt x="690202" y="1259931"/>
                    <a:pt x="686398" y="1259931"/>
                    <a:pt x="682829" y="1259540"/>
                  </a:cubicBezTo>
                  <a:cubicBezTo>
                    <a:pt x="664004" y="1259148"/>
                    <a:pt x="645218" y="1259304"/>
                    <a:pt x="626393" y="1259226"/>
                  </a:cubicBezTo>
                  <a:cubicBezTo>
                    <a:pt x="587763" y="1259265"/>
                    <a:pt x="550073" y="1256208"/>
                    <a:pt x="511051" y="1253504"/>
                  </a:cubicBezTo>
                  <a:cubicBezTo>
                    <a:pt x="472106" y="1250329"/>
                    <a:pt x="433241" y="1246762"/>
                    <a:pt x="394296" y="1243470"/>
                  </a:cubicBezTo>
                  <a:cubicBezTo>
                    <a:pt x="329586" y="1238845"/>
                    <a:pt x="264286" y="1236807"/>
                    <a:pt x="200438" y="1223873"/>
                  </a:cubicBezTo>
                  <a:cubicBezTo>
                    <a:pt x="160161" y="1214428"/>
                    <a:pt x="114275" y="1209294"/>
                    <a:pt x="78899" y="1185150"/>
                  </a:cubicBezTo>
                  <a:cubicBezTo>
                    <a:pt x="59486" y="1174176"/>
                    <a:pt x="39916" y="1161752"/>
                    <a:pt x="29366" y="1141371"/>
                  </a:cubicBezTo>
                  <a:cubicBezTo>
                    <a:pt x="6502" y="1100453"/>
                    <a:pt x="9129" y="1051109"/>
                    <a:pt x="4266" y="1005762"/>
                  </a:cubicBezTo>
                  <a:cubicBezTo>
                    <a:pt x="-872" y="940662"/>
                    <a:pt x="30" y="873523"/>
                    <a:pt x="109" y="808031"/>
                  </a:cubicBezTo>
                  <a:cubicBezTo>
                    <a:pt x="697" y="642752"/>
                    <a:pt x="-715" y="477356"/>
                    <a:pt x="4148" y="312155"/>
                  </a:cubicBezTo>
                  <a:cubicBezTo>
                    <a:pt x="5600" y="239060"/>
                    <a:pt x="8110" y="165964"/>
                    <a:pt x="19091" y="93613"/>
                  </a:cubicBezTo>
                  <a:cubicBezTo>
                    <a:pt x="23954" y="63708"/>
                    <a:pt x="26385" y="29179"/>
                    <a:pt x="53525" y="10483"/>
                  </a:cubicBezTo>
                  <a:cubicBezTo>
                    <a:pt x="59565" y="10954"/>
                    <a:pt x="63643" y="4683"/>
                    <a:pt x="69408" y="3429"/>
                  </a:cubicBezTo>
                  <a:cubicBezTo>
                    <a:pt x="77801" y="-177"/>
                    <a:pt x="85802" y="58"/>
                    <a:pt x="95018" y="254"/>
                  </a:cubicBezTo>
                  <a:cubicBezTo>
                    <a:pt x="136433" y="-844"/>
                    <a:pt x="177848" y="1939"/>
                    <a:pt x="219263" y="2488"/>
                  </a:cubicBezTo>
                  <a:cubicBezTo>
                    <a:pt x="283190" y="3977"/>
                    <a:pt x="347156" y="3820"/>
                    <a:pt x="411043" y="5388"/>
                  </a:cubicBezTo>
                  <a:cubicBezTo>
                    <a:pt x="445869" y="7936"/>
                    <a:pt x="480656" y="13305"/>
                    <a:pt x="515600" y="14795"/>
                  </a:cubicBezTo>
                  <a:cubicBezTo>
                    <a:pt x="561800" y="17225"/>
                    <a:pt x="608039" y="16950"/>
                    <a:pt x="654278" y="16715"/>
                  </a:cubicBezTo>
                  <a:cubicBezTo>
                    <a:pt x="684594" y="16558"/>
                    <a:pt x="714949" y="16402"/>
                    <a:pt x="745265" y="16989"/>
                  </a:cubicBezTo>
                  <a:cubicBezTo>
                    <a:pt x="822879" y="17930"/>
                    <a:pt x="900297" y="24436"/>
                    <a:pt x="977911" y="24671"/>
                  </a:cubicBezTo>
                  <a:cubicBezTo>
                    <a:pt x="1007717" y="24828"/>
                    <a:pt x="1037601" y="24750"/>
                    <a:pt x="1067408" y="24632"/>
                  </a:cubicBezTo>
                  <a:cubicBezTo>
                    <a:pt x="1125844" y="24436"/>
                    <a:pt x="1184280" y="24240"/>
                    <a:pt x="1242676" y="26239"/>
                  </a:cubicBezTo>
                  <a:cubicBezTo>
                    <a:pt x="1319545" y="30276"/>
                    <a:pt x="1396531" y="27728"/>
                    <a:pt x="1473439" y="29610"/>
                  </a:cubicBezTo>
                  <a:cubicBezTo>
                    <a:pt x="1539719" y="30550"/>
                    <a:pt x="1606077" y="31805"/>
                    <a:pt x="1672239" y="35646"/>
                  </a:cubicBezTo>
                  <a:cubicBezTo>
                    <a:pt x="1726636" y="39643"/>
                    <a:pt x="1783071" y="44660"/>
                    <a:pt x="1833467" y="67745"/>
                  </a:cubicBezTo>
                  <a:cubicBezTo>
                    <a:pt x="1868176" y="82638"/>
                    <a:pt x="1885393" y="118265"/>
                    <a:pt x="1892688" y="153461"/>
                  </a:cubicBezTo>
                  <a:cubicBezTo>
                    <a:pt x="1908611" y="210566"/>
                    <a:pt x="1901708" y="270532"/>
                    <a:pt x="1903394" y="329165"/>
                  </a:cubicBezTo>
                  <a:cubicBezTo>
                    <a:pt x="1903904" y="393325"/>
                    <a:pt x="1903473" y="457445"/>
                    <a:pt x="1904924" y="521566"/>
                  </a:cubicBezTo>
                  <a:cubicBezTo>
                    <a:pt x="1908140" y="604186"/>
                    <a:pt x="1906022" y="687119"/>
                    <a:pt x="1907042" y="769974"/>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07" name="Google Shape;807;p14"/>
            <p:cNvSpPr/>
            <p:nvPr/>
          </p:nvSpPr>
          <p:spPr>
            <a:xfrm>
              <a:off x="4916927" y="3861869"/>
              <a:ext cx="275621" cy="448723"/>
            </a:xfrm>
            <a:custGeom>
              <a:avLst/>
              <a:gdLst/>
              <a:ahLst/>
              <a:cxnLst/>
              <a:rect l="l" t="t" r="r" b="b"/>
              <a:pathLst>
                <a:path w="275621" h="448723" extrusionOk="0">
                  <a:moveTo>
                    <a:pt x="275622" y="4603"/>
                  </a:moveTo>
                  <a:cubicBezTo>
                    <a:pt x="268131" y="26708"/>
                    <a:pt x="268406" y="51792"/>
                    <a:pt x="265072" y="74759"/>
                  </a:cubicBezTo>
                  <a:cubicBezTo>
                    <a:pt x="255189" y="142211"/>
                    <a:pt x="246600" y="210055"/>
                    <a:pt x="245149" y="278291"/>
                  </a:cubicBezTo>
                  <a:cubicBezTo>
                    <a:pt x="245071" y="317445"/>
                    <a:pt x="242482" y="355776"/>
                    <a:pt x="239619" y="394500"/>
                  </a:cubicBezTo>
                  <a:cubicBezTo>
                    <a:pt x="237188" y="398380"/>
                    <a:pt x="236835" y="403514"/>
                    <a:pt x="238639" y="407747"/>
                  </a:cubicBezTo>
                  <a:cubicBezTo>
                    <a:pt x="238560" y="408766"/>
                    <a:pt x="238482" y="409785"/>
                    <a:pt x="238403" y="410765"/>
                  </a:cubicBezTo>
                  <a:cubicBezTo>
                    <a:pt x="237462" y="412293"/>
                    <a:pt x="236874" y="413979"/>
                    <a:pt x="236638" y="415782"/>
                  </a:cubicBezTo>
                  <a:cubicBezTo>
                    <a:pt x="235384" y="428833"/>
                    <a:pt x="234834" y="446196"/>
                    <a:pt x="218088" y="446940"/>
                  </a:cubicBezTo>
                  <a:cubicBezTo>
                    <a:pt x="201459" y="449253"/>
                    <a:pt x="184595" y="448822"/>
                    <a:pt x="167810" y="448351"/>
                  </a:cubicBezTo>
                  <a:cubicBezTo>
                    <a:pt x="160750" y="448155"/>
                    <a:pt x="153691" y="447959"/>
                    <a:pt x="146671" y="447999"/>
                  </a:cubicBezTo>
                  <a:cubicBezTo>
                    <a:pt x="138709" y="447881"/>
                    <a:pt x="130748" y="447920"/>
                    <a:pt x="122826" y="447959"/>
                  </a:cubicBezTo>
                  <a:cubicBezTo>
                    <a:pt x="100197" y="448077"/>
                    <a:pt x="77567" y="448234"/>
                    <a:pt x="55173" y="445059"/>
                  </a:cubicBezTo>
                  <a:cubicBezTo>
                    <a:pt x="40192" y="442394"/>
                    <a:pt x="23838" y="441492"/>
                    <a:pt x="11915" y="430949"/>
                  </a:cubicBezTo>
                  <a:cubicBezTo>
                    <a:pt x="6385" y="425580"/>
                    <a:pt x="3679" y="418016"/>
                    <a:pt x="3444" y="410412"/>
                  </a:cubicBezTo>
                  <a:cubicBezTo>
                    <a:pt x="3130" y="394264"/>
                    <a:pt x="3365" y="378077"/>
                    <a:pt x="3483" y="361891"/>
                  </a:cubicBezTo>
                  <a:cubicBezTo>
                    <a:pt x="5601" y="320306"/>
                    <a:pt x="5483" y="278644"/>
                    <a:pt x="4581" y="236942"/>
                  </a:cubicBezTo>
                  <a:cubicBezTo>
                    <a:pt x="973" y="194966"/>
                    <a:pt x="-2321" y="155498"/>
                    <a:pt x="2189" y="112228"/>
                  </a:cubicBezTo>
                  <a:cubicBezTo>
                    <a:pt x="6072" y="91181"/>
                    <a:pt x="-478" y="52576"/>
                    <a:pt x="7248" y="27218"/>
                  </a:cubicBezTo>
                  <a:cubicBezTo>
                    <a:pt x="8229" y="26747"/>
                    <a:pt x="9013" y="25924"/>
                    <a:pt x="9523" y="24905"/>
                  </a:cubicBezTo>
                  <a:cubicBezTo>
                    <a:pt x="11209" y="27414"/>
                    <a:pt x="14817" y="27923"/>
                    <a:pt x="17170" y="26120"/>
                  </a:cubicBezTo>
                  <a:cubicBezTo>
                    <a:pt x="22269" y="22005"/>
                    <a:pt x="27328" y="17811"/>
                    <a:pt x="32583" y="13892"/>
                  </a:cubicBezTo>
                  <a:cubicBezTo>
                    <a:pt x="33407" y="13970"/>
                    <a:pt x="34191" y="14009"/>
                    <a:pt x="35015" y="14009"/>
                  </a:cubicBezTo>
                  <a:cubicBezTo>
                    <a:pt x="39329" y="14009"/>
                    <a:pt x="43839" y="13226"/>
                    <a:pt x="48349" y="12442"/>
                  </a:cubicBezTo>
                  <a:cubicBezTo>
                    <a:pt x="53330" y="11580"/>
                    <a:pt x="58232" y="10717"/>
                    <a:pt x="62978" y="10952"/>
                  </a:cubicBezTo>
                  <a:cubicBezTo>
                    <a:pt x="99844" y="7229"/>
                    <a:pt x="137023" y="5857"/>
                    <a:pt x="174045" y="3702"/>
                  </a:cubicBezTo>
                  <a:cubicBezTo>
                    <a:pt x="194478" y="3075"/>
                    <a:pt x="214794" y="17"/>
                    <a:pt x="235266" y="96"/>
                  </a:cubicBezTo>
                  <a:cubicBezTo>
                    <a:pt x="238678" y="213"/>
                    <a:pt x="242208" y="135"/>
                    <a:pt x="245776" y="96"/>
                  </a:cubicBezTo>
                  <a:cubicBezTo>
                    <a:pt x="256169" y="-139"/>
                    <a:pt x="266837" y="-335"/>
                    <a:pt x="275622" y="460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08" name="Google Shape;808;p14"/>
            <p:cNvSpPr/>
            <p:nvPr/>
          </p:nvSpPr>
          <p:spPr>
            <a:xfrm>
              <a:off x="5184784" y="3485402"/>
              <a:ext cx="978854" cy="894918"/>
            </a:xfrm>
            <a:custGeom>
              <a:avLst/>
              <a:gdLst/>
              <a:ahLst/>
              <a:cxnLst/>
              <a:rect l="l" t="t" r="r" b="b"/>
              <a:pathLst>
                <a:path w="978854" h="894918" extrusionOk="0">
                  <a:moveTo>
                    <a:pt x="971134" y="378365"/>
                  </a:moveTo>
                  <a:cubicBezTo>
                    <a:pt x="988312" y="440056"/>
                    <a:pt x="979214" y="501981"/>
                    <a:pt x="919444" y="535648"/>
                  </a:cubicBezTo>
                  <a:cubicBezTo>
                    <a:pt x="888148" y="547328"/>
                    <a:pt x="855596" y="546466"/>
                    <a:pt x="821436" y="546583"/>
                  </a:cubicBezTo>
                  <a:cubicBezTo>
                    <a:pt x="760726" y="545212"/>
                    <a:pt x="698721" y="548504"/>
                    <a:pt x="639305" y="533767"/>
                  </a:cubicBezTo>
                  <a:cubicBezTo>
                    <a:pt x="617538" y="516130"/>
                    <a:pt x="615695" y="457693"/>
                    <a:pt x="627735" y="433745"/>
                  </a:cubicBezTo>
                  <a:cubicBezTo>
                    <a:pt x="636952" y="409054"/>
                    <a:pt x="662405" y="411131"/>
                    <a:pt x="685779" y="413169"/>
                  </a:cubicBezTo>
                  <a:cubicBezTo>
                    <a:pt x="692368" y="413757"/>
                    <a:pt x="698760" y="414345"/>
                    <a:pt x="704643" y="414345"/>
                  </a:cubicBezTo>
                  <a:cubicBezTo>
                    <a:pt x="730292" y="415716"/>
                    <a:pt x="756020" y="415834"/>
                    <a:pt x="781747" y="415325"/>
                  </a:cubicBezTo>
                  <a:cubicBezTo>
                    <a:pt x="813475" y="414462"/>
                    <a:pt x="845438" y="415011"/>
                    <a:pt x="877009" y="412659"/>
                  </a:cubicBezTo>
                  <a:cubicBezTo>
                    <a:pt x="889089" y="409837"/>
                    <a:pt x="890187" y="391652"/>
                    <a:pt x="878696" y="387301"/>
                  </a:cubicBezTo>
                  <a:cubicBezTo>
                    <a:pt x="870342" y="384793"/>
                    <a:pt x="861557" y="385146"/>
                    <a:pt x="852811" y="385498"/>
                  </a:cubicBezTo>
                  <a:cubicBezTo>
                    <a:pt x="848615" y="385655"/>
                    <a:pt x="844458" y="385812"/>
                    <a:pt x="840340" y="385694"/>
                  </a:cubicBezTo>
                  <a:cubicBezTo>
                    <a:pt x="808534" y="386988"/>
                    <a:pt x="776649" y="387419"/>
                    <a:pt x="744803" y="387301"/>
                  </a:cubicBezTo>
                  <a:cubicBezTo>
                    <a:pt x="731233" y="387967"/>
                    <a:pt x="717468" y="386870"/>
                    <a:pt x="703663" y="385773"/>
                  </a:cubicBezTo>
                  <a:cubicBezTo>
                    <a:pt x="679739" y="383852"/>
                    <a:pt x="655816" y="381971"/>
                    <a:pt x="633030" y="389418"/>
                  </a:cubicBezTo>
                  <a:cubicBezTo>
                    <a:pt x="586830" y="411209"/>
                    <a:pt x="587771" y="474154"/>
                    <a:pt x="597890" y="517071"/>
                  </a:cubicBezTo>
                  <a:cubicBezTo>
                    <a:pt x="600713" y="528162"/>
                    <a:pt x="604635" y="536942"/>
                    <a:pt x="609812" y="543879"/>
                  </a:cubicBezTo>
                  <a:cubicBezTo>
                    <a:pt x="602282" y="545996"/>
                    <a:pt x="595301" y="550581"/>
                    <a:pt x="591732" y="556264"/>
                  </a:cubicBezTo>
                  <a:cubicBezTo>
                    <a:pt x="578908" y="577389"/>
                    <a:pt x="579379" y="603531"/>
                    <a:pt x="575496" y="627322"/>
                  </a:cubicBezTo>
                  <a:cubicBezTo>
                    <a:pt x="571927" y="649270"/>
                    <a:pt x="579496" y="667770"/>
                    <a:pt x="592987" y="681409"/>
                  </a:cubicBezTo>
                  <a:cubicBezTo>
                    <a:pt x="590477" y="683643"/>
                    <a:pt x="588203" y="686347"/>
                    <a:pt x="586242" y="689483"/>
                  </a:cubicBezTo>
                  <a:cubicBezTo>
                    <a:pt x="567260" y="716526"/>
                    <a:pt x="565770" y="756582"/>
                    <a:pt x="585222" y="783782"/>
                  </a:cubicBezTo>
                  <a:cubicBezTo>
                    <a:pt x="595929" y="796912"/>
                    <a:pt x="612714" y="802634"/>
                    <a:pt x="628402" y="807533"/>
                  </a:cubicBezTo>
                  <a:cubicBezTo>
                    <a:pt x="628088" y="807612"/>
                    <a:pt x="627735" y="807690"/>
                    <a:pt x="627421" y="807808"/>
                  </a:cubicBezTo>
                  <a:cubicBezTo>
                    <a:pt x="604322" y="818233"/>
                    <a:pt x="597968" y="862326"/>
                    <a:pt x="609067" y="883216"/>
                  </a:cubicBezTo>
                  <a:cubicBezTo>
                    <a:pt x="611655" y="887174"/>
                    <a:pt x="614636" y="890624"/>
                    <a:pt x="617852" y="893641"/>
                  </a:cubicBezTo>
                  <a:cubicBezTo>
                    <a:pt x="587536" y="891682"/>
                    <a:pt x="556985" y="892701"/>
                    <a:pt x="526512" y="893720"/>
                  </a:cubicBezTo>
                  <a:cubicBezTo>
                    <a:pt x="506549" y="894386"/>
                    <a:pt x="486626" y="895052"/>
                    <a:pt x="466781" y="894896"/>
                  </a:cubicBezTo>
                  <a:cubicBezTo>
                    <a:pt x="418150" y="895170"/>
                    <a:pt x="369401" y="891525"/>
                    <a:pt x="321633" y="882315"/>
                  </a:cubicBezTo>
                  <a:cubicBezTo>
                    <a:pt x="321358" y="882275"/>
                    <a:pt x="321084" y="882197"/>
                    <a:pt x="320809" y="882158"/>
                  </a:cubicBezTo>
                  <a:cubicBezTo>
                    <a:pt x="320652" y="882119"/>
                    <a:pt x="320496" y="882079"/>
                    <a:pt x="320339" y="882079"/>
                  </a:cubicBezTo>
                  <a:cubicBezTo>
                    <a:pt x="272453" y="873222"/>
                    <a:pt x="227586" y="851548"/>
                    <a:pt x="185348" y="826189"/>
                  </a:cubicBezTo>
                  <a:cubicBezTo>
                    <a:pt x="157855" y="804711"/>
                    <a:pt x="129853" y="782802"/>
                    <a:pt x="97968" y="768144"/>
                  </a:cubicBezTo>
                  <a:cubicBezTo>
                    <a:pt x="85693" y="764146"/>
                    <a:pt x="71143" y="755093"/>
                    <a:pt x="58279" y="760227"/>
                  </a:cubicBezTo>
                  <a:cubicBezTo>
                    <a:pt x="53808" y="762696"/>
                    <a:pt x="51690" y="767047"/>
                    <a:pt x="51533" y="771515"/>
                  </a:cubicBezTo>
                  <a:cubicBezTo>
                    <a:pt x="34395" y="768967"/>
                    <a:pt x="17256" y="767125"/>
                    <a:pt x="0" y="765871"/>
                  </a:cubicBezTo>
                  <a:cubicBezTo>
                    <a:pt x="2667" y="726246"/>
                    <a:pt x="4510" y="686582"/>
                    <a:pt x="4000" y="646879"/>
                  </a:cubicBezTo>
                  <a:cubicBezTo>
                    <a:pt x="5608" y="573980"/>
                    <a:pt x="13217" y="501472"/>
                    <a:pt x="16158" y="428689"/>
                  </a:cubicBezTo>
                  <a:cubicBezTo>
                    <a:pt x="16354" y="428729"/>
                    <a:pt x="16550" y="428729"/>
                    <a:pt x="16746" y="428729"/>
                  </a:cubicBezTo>
                  <a:cubicBezTo>
                    <a:pt x="16864" y="428729"/>
                    <a:pt x="16982" y="428729"/>
                    <a:pt x="17060" y="428729"/>
                  </a:cubicBezTo>
                  <a:cubicBezTo>
                    <a:pt x="32944" y="428258"/>
                    <a:pt x="48867" y="427474"/>
                    <a:pt x="64711" y="426064"/>
                  </a:cubicBezTo>
                  <a:cubicBezTo>
                    <a:pt x="101929" y="420929"/>
                    <a:pt x="142521" y="415795"/>
                    <a:pt x="177112" y="399490"/>
                  </a:cubicBezTo>
                  <a:cubicBezTo>
                    <a:pt x="171151" y="407251"/>
                    <a:pt x="165150" y="414972"/>
                    <a:pt x="159110" y="422575"/>
                  </a:cubicBezTo>
                  <a:cubicBezTo>
                    <a:pt x="148914" y="437194"/>
                    <a:pt x="134128" y="453107"/>
                    <a:pt x="135971" y="472077"/>
                  </a:cubicBezTo>
                  <a:cubicBezTo>
                    <a:pt x="136677" y="474859"/>
                    <a:pt x="140560" y="475643"/>
                    <a:pt x="142286" y="473331"/>
                  </a:cubicBezTo>
                  <a:cubicBezTo>
                    <a:pt x="162326" y="443348"/>
                    <a:pt x="188799" y="417519"/>
                    <a:pt x="212487" y="390241"/>
                  </a:cubicBezTo>
                  <a:cubicBezTo>
                    <a:pt x="242529" y="351635"/>
                    <a:pt x="286140" y="328472"/>
                    <a:pt x="320888" y="295001"/>
                  </a:cubicBezTo>
                  <a:cubicBezTo>
                    <a:pt x="360342" y="249811"/>
                    <a:pt x="399482" y="203131"/>
                    <a:pt x="427092" y="149515"/>
                  </a:cubicBezTo>
                  <a:cubicBezTo>
                    <a:pt x="449368" y="103776"/>
                    <a:pt x="464860" y="55137"/>
                    <a:pt x="484900" y="8418"/>
                  </a:cubicBezTo>
                  <a:cubicBezTo>
                    <a:pt x="509020" y="-1263"/>
                    <a:pt x="535571" y="-361"/>
                    <a:pt x="561808" y="501"/>
                  </a:cubicBezTo>
                  <a:cubicBezTo>
                    <a:pt x="573496" y="893"/>
                    <a:pt x="585183" y="1285"/>
                    <a:pt x="596556" y="775"/>
                  </a:cubicBezTo>
                  <a:cubicBezTo>
                    <a:pt x="617185" y="76889"/>
                    <a:pt x="554671" y="158725"/>
                    <a:pt x="527767" y="227901"/>
                  </a:cubicBezTo>
                  <a:cubicBezTo>
                    <a:pt x="517962" y="255690"/>
                    <a:pt x="509687" y="284928"/>
                    <a:pt x="508706" y="314480"/>
                  </a:cubicBezTo>
                  <a:cubicBezTo>
                    <a:pt x="509334" y="352733"/>
                    <a:pt x="507020" y="390358"/>
                    <a:pt x="498549" y="428023"/>
                  </a:cubicBezTo>
                  <a:cubicBezTo>
                    <a:pt x="487058" y="498375"/>
                    <a:pt x="464350" y="528358"/>
                    <a:pt x="417915" y="580878"/>
                  </a:cubicBezTo>
                  <a:cubicBezTo>
                    <a:pt x="410895" y="588716"/>
                    <a:pt x="400227" y="596359"/>
                    <a:pt x="391403" y="602591"/>
                  </a:cubicBezTo>
                  <a:cubicBezTo>
                    <a:pt x="383089" y="606628"/>
                    <a:pt x="376971" y="615564"/>
                    <a:pt x="382187" y="624578"/>
                  </a:cubicBezTo>
                  <a:cubicBezTo>
                    <a:pt x="384736" y="628968"/>
                    <a:pt x="389677" y="631594"/>
                    <a:pt x="394580" y="631594"/>
                  </a:cubicBezTo>
                  <a:cubicBezTo>
                    <a:pt x="396972" y="631594"/>
                    <a:pt x="399364" y="630967"/>
                    <a:pt x="401482" y="629634"/>
                  </a:cubicBezTo>
                  <a:cubicBezTo>
                    <a:pt x="419091" y="618660"/>
                    <a:pt x="435328" y="605452"/>
                    <a:pt x="448113" y="588991"/>
                  </a:cubicBezTo>
                  <a:cubicBezTo>
                    <a:pt x="475723" y="556382"/>
                    <a:pt x="504392" y="522793"/>
                    <a:pt x="515256" y="480464"/>
                  </a:cubicBezTo>
                  <a:cubicBezTo>
                    <a:pt x="523805" y="447228"/>
                    <a:pt x="531022" y="413522"/>
                    <a:pt x="534865" y="379345"/>
                  </a:cubicBezTo>
                  <a:cubicBezTo>
                    <a:pt x="538865" y="350028"/>
                    <a:pt x="534081" y="320163"/>
                    <a:pt x="539218" y="290964"/>
                  </a:cubicBezTo>
                  <a:cubicBezTo>
                    <a:pt x="539336" y="290258"/>
                    <a:pt x="539493" y="289553"/>
                    <a:pt x="539650" y="288847"/>
                  </a:cubicBezTo>
                  <a:cubicBezTo>
                    <a:pt x="567299" y="313108"/>
                    <a:pt x="633383" y="315224"/>
                    <a:pt x="661816" y="317067"/>
                  </a:cubicBezTo>
                  <a:cubicBezTo>
                    <a:pt x="716762" y="321182"/>
                    <a:pt x="771903" y="321535"/>
                    <a:pt x="826849" y="324905"/>
                  </a:cubicBezTo>
                  <a:cubicBezTo>
                    <a:pt x="865440" y="326826"/>
                    <a:pt x="905404" y="323886"/>
                    <a:pt x="942152" y="339720"/>
                  </a:cubicBezTo>
                  <a:cubicBezTo>
                    <a:pt x="956780" y="347598"/>
                    <a:pt x="964820" y="363824"/>
                    <a:pt x="971134" y="37836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09" name="Google Shape;809;p14"/>
            <p:cNvSpPr/>
            <p:nvPr/>
          </p:nvSpPr>
          <p:spPr>
            <a:xfrm>
              <a:off x="5780396" y="4031555"/>
              <a:ext cx="365830" cy="135013"/>
            </a:xfrm>
            <a:custGeom>
              <a:avLst/>
              <a:gdLst/>
              <a:ahLst/>
              <a:cxnLst/>
              <a:rect l="l" t="t" r="r" b="b"/>
              <a:pathLst>
                <a:path w="365830" h="135013" extrusionOk="0">
                  <a:moveTo>
                    <a:pt x="360541" y="1607"/>
                  </a:moveTo>
                  <a:cubicBezTo>
                    <a:pt x="369404" y="18734"/>
                    <a:pt x="364855" y="40644"/>
                    <a:pt x="363051" y="59260"/>
                  </a:cubicBezTo>
                  <a:cubicBezTo>
                    <a:pt x="351638" y="125850"/>
                    <a:pt x="261513" y="119618"/>
                    <a:pt x="209705" y="128202"/>
                  </a:cubicBezTo>
                  <a:cubicBezTo>
                    <a:pt x="155270" y="131964"/>
                    <a:pt x="101109" y="139333"/>
                    <a:pt x="46320" y="131651"/>
                  </a:cubicBezTo>
                  <a:cubicBezTo>
                    <a:pt x="11651" y="125301"/>
                    <a:pt x="-3370" y="97984"/>
                    <a:pt x="630" y="64473"/>
                  </a:cubicBezTo>
                  <a:cubicBezTo>
                    <a:pt x="748" y="44406"/>
                    <a:pt x="473" y="10386"/>
                    <a:pt x="21495" y="5526"/>
                  </a:cubicBezTo>
                  <a:cubicBezTo>
                    <a:pt x="32280" y="14933"/>
                    <a:pt x="46908" y="19244"/>
                    <a:pt x="65851" y="20851"/>
                  </a:cubicBezTo>
                  <a:cubicBezTo>
                    <a:pt x="118130" y="29199"/>
                    <a:pt x="171075" y="27671"/>
                    <a:pt x="223824" y="28650"/>
                  </a:cubicBezTo>
                  <a:cubicBezTo>
                    <a:pt x="227315" y="28650"/>
                    <a:pt x="230844" y="28690"/>
                    <a:pt x="234335" y="28690"/>
                  </a:cubicBezTo>
                  <a:cubicBezTo>
                    <a:pt x="267631" y="28690"/>
                    <a:pt x="301634" y="27827"/>
                    <a:pt x="333127" y="16344"/>
                  </a:cubicBezTo>
                  <a:cubicBezTo>
                    <a:pt x="342226" y="11954"/>
                    <a:pt x="350658" y="6389"/>
                    <a:pt x="358423" y="0"/>
                  </a:cubicBezTo>
                  <a:cubicBezTo>
                    <a:pt x="359090" y="510"/>
                    <a:pt x="359795" y="1058"/>
                    <a:pt x="360541" y="1607"/>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10" name="Google Shape;810;p14"/>
            <p:cNvSpPr/>
            <p:nvPr/>
          </p:nvSpPr>
          <p:spPr>
            <a:xfrm>
              <a:off x="5776264" y="4167086"/>
              <a:ext cx="334158" cy="112714"/>
            </a:xfrm>
            <a:custGeom>
              <a:avLst/>
              <a:gdLst/>
              <a:ahLst/>
              <a:cxnLst/>
              <a:rect l="l" t="t" r="r" b="b"/>
              <a:pathLst>
                <a:path w="334158" h="112714" extrusionOk="0">
                  <a:moveTo>
                    <a:pt x="334082" y="10112"/>
                  </a:moveTo>
                  <a:cubicBezTo>
                    <a:pt x="334748" y="30571"/>
                    <a:pt x="331101" y="51422"/>
                    <a:pt x="322473" y="70039"/>
                  </a:cubicBezTo>
                  <a:cubicBezTo>
                    <a:pt x="294863" y="116561"/>
                    <a:pt x="217288" y="111545"/>
                    <a:pt x="169873" y="112328"/>
                  </a:cubicBezTo>
                  <a:cubicBezTo>
                    <a:pt x="137870" y="113073"/>
                    <a:pt x="106143" y="113308"/>
                    <a:pt x="74415" y="107586"/>
                  </a:cubicBezTo>
                  <a:cubicBezTo>
                    <a:pt x="53315" y="101119"/>
                    <a:pt x="27274" y="99708"/>
                    <a:pt x="11508" y="82933"/>
                  </a:cubicBezTo>
                  <a:cubicBezTo>
                    <a:pt x="-1317" y="60985"/>
                    <a:pt x="-6180" y="28768"/>
                    <a:pt x="11547" y="8309"/>
                  </a:cubicBezTo>
                  <a:cubicBezTo>
                    <a:pt x="27038" y="19479"/>
                    <a:pt x="47001" y="25828"/>
                    <a:pt x="66492" y="26103"/>
                  </a:cubicBezTo>
                  <a:cubicBezTo>
                    <a:pt x="78689" y="26808"/>
                    <a:pt x="90926" y="27122"/>
                    <a:pt x="103162" y="27122"/>
                  </a:cubicBezTo>
                  <a:cubicBezTo>
                    <a:pt x="146577" y="27122"/>
                    <a:pt x="190071" y="23163"/>
                    <a:pt x="233094" y="18656"/>
                  </a:cubicBezTo>
                  <a:cubicBezTo>
                    <a:pt x="266782" y="15442"/>
                    <a:pt x="301609" y="12307"/>
                    <a:pt x="333376" y="0"/>
                  </a:cubicBezTo>
                  <a:cubicBezTo>
                    <a:pt x="333533" y="3488"/>
                    <a:pt x="333925" y="7016"/>
                    <a:pt x="334082" y="1011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11" name="Google Shape;811;p14"/>
            <p:cNvSpPr/>
            <p:nvPr/>
          </p:nvSpPr>
          <p:spPr>
            <a:xfrm>
              <a:off x="5805990" y="4291446"/>
              <a:ext cx="270616" cy="92235"/>
            </a:xfrm>
            <a:custGeom>
              <a:avLst/>
              <a:gdLst/>
              <a:ahLst/>
              <a:cxnLst/>
              <a:rect l="l" t="t" r="r" b="b"/>
              <a:pathLst>
                <a:path w="270616" h="92235" extrusionOk="0">
                  <a:moveTo>
                    <a:pt x="270197" y="157"/>
                  </a:moveTo>
                  <a:cubicBezTo>
                    <a:pt x="277884" y="98611"/>
                    <a:pt x="178346" y="97435"/>
                    <a:pt x="106537" y="88303"/>
                  </a:cubicBezTo>
                  <a:cubicBezTo>
                    <a:pt x="74103" y="77172"/>
                    <a:pt x="2490" y="92105"/>
                    <a:pt x="19" y="43505"/>
                  </a:cubicBezTo>
                  <a:cubicBezTo>
                    <a:pt x="-60" y="31747"/>
                    <a:pt x="-373" y="16657"/>
                    <a:pt x="10922" y="9642"/>
                  </a:cubicBezTo>
                  <a:cubicBezTo>
                    <a:pt x="11078" y="9563"/>
                    <a:pt x="12608" y="8701"/>
                    <a:pt x="12961" y="9367"/>
                  </a:cubicBezTo>
                  <a:cubicBezTo>
                    <a:pt x="16922" y="12150"/>
                    <a:pt x="18138" y="7682"/>
                    <a:pt x="16804" y="4468"/>
                  </a:cubicBezTo>
                  <a:cubicBezTo>
                    <a:pt x="40806" y="11562"/>
                    <a:pt x="65632" y="14972"/>
                    <a:pt x="90692" y="15873"/>
                  </a:cubicBezTo>
                  <a:cubicBezTo>
                    <a:pt x="102654" y="15560"/>
                    <a:pt x="116028" y="15795"/>
                    <a:pt x="130107" y="16030"/>
                  </a:cubicBezTo>
                  <a:cubicBezTo>
                    <a:pt x="139402" y="16187"/>
                    <a:pt x="149050" y="16344"/>
                    <a:pt x="158815" y="16344"/>
                  </a:cubicBezTo>
                  <a:cubicBezTo>
                    <a:pt x="197250" y="16344"/>
                    <a:pt x="237998" y="13992"/>
                    <a:pt x="270197" y="0"/>
                  </a:cubicBezTo>
                  <a:cubicBezTo>
                    <a:pt x="270197" y="78"/>
                    <a:pt x="270197" y="118"/>
                    <a:pt x="270197" y="157"/>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815"/>
        <p:cNvGrpSpPr/>
        <p:nvPr/>
      </p:nvGrpSpPr>
      <p:grpSpPr>
        <a:xfrm>
          <a:off x="0" y="0"/>
          <a:ext cx="0" cy="0"/>
          <a:chOff x="0" y="0"/>
          <a:chExt cx="0" cy="0"/>
        </a:xfrm>
      </p:grpSpPr>
      <p:sp>
        <p:nvSpPr>
          <p:cNvPr id="816" name="Google Shape;816;p15"/>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Some Implemation Challenges(1)</a:t>
            </a:r>
            <a:endParaRPr sz="3600" b="0" i="0" u="none" strike="noStrike" cap="none">
              <a:solidFill>
                <a:srgbClr val="000000"/>
              </a:solidFill>
              <a:latin typeface="Arial"/>
              <a:ea typeface="Arial"/>
              <a:cs typeface="Arial"/>
              <a:sym typeface="Arial"/>
            </a:endParaRPr>
          </a:p>
        </p:txBody>
      </p:sp>
      <p:sp>
        <p:nvSpPr>
          <p:cNvPr id="818" name="Google Shape;818;p15"/>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19" name="Google Shape;819;p15"/>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20" name="Google Shape;820;p15"/>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aphicFrame>
        <p:nvGraphicFramePr>
          <p:cNvPr id="821" name="Google Shape;821;p15"/>
          <p:cNvGraphicFramePr/>
          <p:nvPr/>
        </p:nvGraphicFramePr>
        <p:xfrm>
          <a:off x="514350" y="2782800"/>
          <a:ext cx="7996000" cy="1715775"/>
        </p:xfrm>
        <a:graphic>
          <a:graphicData uri="http://schemas.openxmlformats.org/drawingml/2006/table">
            <a:tbl>
              <a:tblPr bandRow="1">
                <a:noFill/>
                <a:tableStyleId>{D584449C-6171-40F7-A2AF-BE877E5F1D99}</a:tableStyleId>
              </a:tblPr>
              <a:tblGrid>
                <a:gridCol w="3998000">
                  <a:extLst>
                    <a:ext uri="{9D8B030D-6E8A-4147-A177-3AD203B41FA5}">
                      <a16:colId xmlns:a16="http://schemas.microsoft.com/office/drawing/2014/main" val="20000"/>
                    </a:ext>
                  </a:extLst>
                </a:gridCol>
                <a:gridCol w="3998000">
                  <a:extLst>
                    <a:ext uri="{9D8B030D-6E8A-4147-A177-3AD203B41FA5}">
                      <a16:colId xmlns:a16="http://schemas.microsoft.com/office/drawing/2014/main" val="20001"/>
                    </a:ext>
                  </a:extLst>
                </a:gridCol>
              </a:tblGrid>
              <a:tr h="1917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Issue, risks &amp; Challenges</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Mitigation</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22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Data sources did not have API Key</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risk by creating our own API source using the Flask library</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27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Data structure was not designed for the type of analysis we wanted</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issue by using the Python Library - Numpy &amp; Pandas for data cleansing</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22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had more than one dataset</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issue by merging relevant columns to our data set</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22" name="Google Shape;822;p15"/>
          <p:cNvSpPr txBox="1"/>
          <p:nvPr/>
        </p:nvSpPr>
        <p:spPr>
          <a:xfrm>
            <a:off x="424175" y="1991825"/>
            <a:ext cx="80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843FF"/>
                </a:solidFill>
                <a:latin typeface="Roboto"/>
                <a:ea typeface="Roboto"/>
                <a:cs typeface="Roboto"/>
                <a:sym typeface="Roboto"/>
              </a:rPr>
              <a:t>We had some major issues with our datasets as well as our API</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826"/>
        <p:cNvGrpSpPr/>
        <p:nvPr/>
      </p:nvGrpSpPr>
      <p:grpSpPr>
        <a:xfrm>
          <a:off x="0" y="0"/>
          <a:ext cx="0" cy="0"/>
          <a:chOff x="0" y="0"/>
          <a:chExt cx="0" cy="0"/>
        </a:xfrm>
      </p:grpSpPr>
      <p:sp>
        <p:nvSpPr>
          <p:cNvPr id="827" name="Google Shape;827;p16"/>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6"/>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Some Implemation Challenges(2)</a:t>
            </a:r>
            <a:endParaRPr sz="3600" b="0" i="0" u="none" strike="noStrike" cap="none">
              <a:solidFill>
                <a:srgbClr val="000000"/>
              </a:solidFill>
              <a:latin typeface="Arial"/>
              <a:ea typeface="Arial"/>
              <a:cs typeface="Arial"/>
              <a:sym typeface="Arial"/>
            </a:endParaRPr>
          </a:p>
        </p:txBody>
      </p:sp>
      <p:sp>
        <p:nvSpPr>
          <p:cNvPr id="829" name="Google Shape;829;p16"/>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30" name="Google Shape;830;p16"/>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31" name="Google Shape;831;p16"/>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aphicFrame>
        <p:nvGraphicFramePr>
          <p:cNvPr id="832" name="Google Shape;832;p16"/>
          <p:cNvGraphicFramePr/>
          <p:nvPr/>
        </p:nvGraphicFramePr>
        <p:xfrm>
          <a:off x="514350" y="2782800"/>
          <a:ext cx="7996000" cy="1821942"/>
        </p:xfrm>
        <a:graphic>
          <a:graphicData uri="http://schemas.openxmlformats.org/drawingml/2006/table">
            <a:tbl>
              <a:tblPr bandRow="1">
                <a:noFill/>
                <a:tableStyleId>{D584449C-6171-40F7-A2AF-BE877E5F1D99}</a:tableStyleId>
              </a:tblPr>
              <a:tblGrid>
                <a:gridCol w="3998000">
                  <a:extLst>
                    <a:ext uri="{9D8B030D-6E8A-4147-A177-3AD203B41FA5}">
                      <a16:colId xmlns:a16="http://schemas.microsoft.com/office/drawing/2014/main" val="20000"/>
                    </a:ext>
                  </a:extLst>
                </a:gridCol>
                <a:gridCol w="3998000">
                  <a:extLst>
                    <a:ext uri="{9D8B030D-6E8A-4147-A177-3AD203B41FA5}">
                      <a16:colId xmlns:a16="http://schemas.microsoft.com/office/drawing/2014/main" val="20001"/>
                    </a:ext>
                  </a:extLst>
                </a:gridCol>
              </a:tblGrid>
              <a:tr h="1917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Issue, risks &amp; Challenges</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Mitigation</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22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Roboto"/>
                          <a:ea typeface="Roboto"/>
                          <a:cs typeface="Roboto"/>
                          <a:sym typeface="Roboto"/>
                        </a:rPr>
                        <a:t>Data sources did not have API Key</a:t>
                      </a:r>
                      <a:endParaRPr sz="1100" u="none" strike="noStrike" cap="none">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100"/>
                        <a:buFont typeface="Arial"/>
                        <a:buNone/>
                      </a:pPr>
                      <a:r>
                        <a:rPr lang="en" sz="1100" b="1" u="sng" strike="noStrike" cap="none">
                          <a:solidFill>
                            <a:schemeClr val="dk1"/>
                          </a:solidFill>
                          <a:latin typeface="Roboto"/>
                          <a:ea typeface="Roboto"/>
                          <a:cs typeface="Roboto"/>
                          <a:sym typeface="Roboto"/>
                        </a:rPr>
                        <a:t>API Objective:</a:t>
                      </a:r>
                      <a:r>
                        <a:rPr lang="en" sz="1100" u="none" strike="noStrike" cap="none">
                          <a:solidFill>
                            <a:schemeClr val="dk1"/>
                          </a:solidFill>
                          <a:latin typeface="Roboto"/>
                          <a:ea typeface="Roboto"/>
                          <a:cs typeface="Roboto"/>
                          <a:sym typeface="Roboto"/>
                        </a:rPr>
                        <a:t> Initially, our approach with implementing API was to create an API from our GCSE data frame. </a:t>
                      </a:r>
                      <a:r>
                        <a:rPr lang="en" sz="1100" u="none" strike="noStrike" cap="none">
                          <a:solidFill>
                            <a:srgbClr val="1D1C1D"/>
                          </a:solidFill>
                          <a:latin typeface="Roboto"/>
                          <a:ea typeface="Roboto"/>
                          <a:cs typeface="Roboto"/>
                          <a:sym typeface="Roboto"/>
                        </a:rPr>
                        <a:t>The API would have been a resource to communicate with the data frame and extract data from the columns. </a:t>
                      </a:r>
                      <a:r>
                        <a:rPr lang="en" sz="1100" u="none" strike="noStrike" cap="none">
                          <a:solidFill>
                            <a:schemeClr val="dk1"/>
                          </a:solidFill>
                          <a:latin typeface="Roboto"/>
                          <a:ea typeface="Roboto"/>
                          <a:cs typeface="Roboto"/>
                          <a:sym typeface="Roboto"/>
                        </a:rPr>
                        <a:t>This effort was however held back by a code error.</a:t>
                      </a:r>
                      <a:endParaRPr sz="1100" u="none" strike="noStrike" cap="none">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2275">
                <a:tc>
                  <a:txBody>
                    <a:bodyPr/>
                    <a:lstStyle/>
                    <a:p>
                      <a:pPr marL="0" marR="0" lvl="0" indent="0" algn="l" rtl="0">
                        <a:lnSpc>
                          <a:spcPct val="115000"/>
                        </a:lnSpc>
                        <a:spcBef>
                          <a:spcPts val="0"/>
                        </a:spcBef>
                        <a:spcAft>
                          <a:spcPts val="0"/>
                        </a:spcAft>
                        <a:buClr>
                          <a:schemeClr val="dk1"/>
                        </a:buClr>
                        <a:buSzPts val="1100"/>
                        <a:buFont typeface="Arial"/>
                        <a:buNone/>
                      </a:pPr>
                      <a:r>
                        <a:rPr lang="en" sz="1200" u="none" strike="noStrike" cap="none">
                          <a:solidFill>
                            <a:schemeClr val="dk1"/>
                          </a:solidFill>
                          <a:latin typeface="Roboto"/>
                          <a:ea typeface="Roboto"/>
                          <a:cs typeface="Roboto"/>
                          <a:sym typeface="Roboto"/>
                        </a:rPr>
                        <a:t>Issues with API:</a:t>
                      </a:r>
                      <a:endParaRPr sz="1100" u="none" strike="noStrike" cap="none">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100"/>
                        <a:buFont typeface="Arial"/>
                        <a:buNone/>
                      </a:pPr>
                      <a:r>
                        <a:rPr lang="en" sz="1100" u="none" strike="noStrike" cap="none">
                          <a:solidFill>
                            <a:schemeClr val="dk1"/>
                          </a:solidFill>
                          <a:latin typeface="Arimo"/>
                          <a:ea typeface="Arimo"/>
                          <a:cs typeface="Arimo"/>
                          <a:sym typeface="Arimo"/>
                        </a:rPr>
                        <a:t>Code error which we are still working to resolve. The html produced loads indefinitely.</a:t>
                      </a:r>
                      <a:endParaRPr sz="1100" b="1" u="sng" strike="noStrike" cap="none">
                        <a:solidFill>
                          <a:schemeClr val="dk1"/>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33" name="Google Shape;833;p16"/>
          <p:cNvSpPr txBox="1"/>
          <p:nvPr/>
        </p:nvSpPr>
        <p:spPr>
          <a:xfrm>
            <a:off x="424175" y="1991825"/>
            <a:ext cx="80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843FF"/>
                </a:solidFill>
                <a:latin typeface="Roboto"/>
                <a:ea typeface="Roboto"/>
                <a:cs typeface="Roboto"/>
                <a:sym typeface="Roboto"/>
              </a:rPr>
              <a:t>We had some major issues with our datasets as well as our API</a:t>
            </a:r>
            <a:endParaRPr sz="1400" b="1" i="0" u="none" strike="noStrike" cap="none">
              <a:solidFill>
                <a:srgbClr val="2843FF"/>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837"/>
        <p:cNvGrpSpPr/>
        <p:nvPr/>
      </p:nvGrpSpPr>
      <p:grpSpPr>
        <a:xfrm>
          <a:off x="0" y="0"/>
          <a:ext cx="0" cy="0"/>
          <a:chOff x="0" y="0"/>
          <a:chExt cx="0" cy="0"/>
        </a:xfrm>
      </p:grpSpPr>
      <p:sp>
        <p:nvSpPr>
          <p:cNvPr id="838" name="Google Shape;838;p17"/>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7"/>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800"/>
              <a:buFont typeface="Arial"/>
              <a:buNone/>
            </a:pPr>
            <a:r>
              <a:rPr lang="en" sz="3800" b="1" i="0" u="none" strike="noStrike" cap="none">
                <a:solidFill>
                  <a:srgbClr val="FFFFFF"/>
                </a:solidFill>
                <a:latin typeface="Dosis"/>
                <a:ea typeface="Dosis"/>
                <a:cs typeface="Dosis"/>
                <a:sym typeface="Dosis"/>
              </a:rPr>
              <a:t>Analysis Overview</a:t>
            </a:r>
            <a:endParaRPr sz="3600" b="0" i="0" u="none" strike="noStrike" cap="none">
              <a:solidFill>
                <a:srgbClr val="000000"/>
              </a:solidFill>
              <a:latin typeface="Arial"/>
              <a:ea typeface="Arial"/>
              <a:cs typeface="Arial"/>
              <a:sym typeface="Arial"/>
            </a:endParaRPr>
          </a:p>
        </p:txBody>
      </p:sp>
      <p:sp>
        <p:nvSpPr>
          <p:cNvPr id="840" name="Google Shape;840;p17"/>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41" name="Google Shape;841;p17"/>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842" name="Google Shape;842;p17"/>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aphicFrame>
        <p:nvGraphicFramePr>
          <p:cNvPr id="843" name="Google Shape;843;p17"/>
          <p:cNvGraphicFramePr/>
          <p:nvPr/>
        </p:nvGraphicFramePr>
        <p:xfrm>
          <a:off x="514350" y="2782800"/>
          <a:ext cx="7996000" cy="1715775"/>
        </p:xfrm>
        <a:graphic>
          <a:graphicData uri="http://schemas.openxmlformats.org/drawingml/2006/table">
            <a:tbl>
              <a:tblPr bandRow="1">
                <a:noFill/>
                <a:tableStyleId>{D584449C-6171-40F7-A2AF-BE877E5F1D99}</a:tableStyleId>
              </a:tblPr>
              <a:tblGrid>
                <a:gridCol w="3998000">
                  <a:extLst>
                    <a:ext uri="{9D8B030D-6E8A-4147-A177-3AD203B41FA5}">
                      <a16:colId xmlns:a16="http://schemas.microsoft.com/office/drawing/2014/main" val="20000"/>
                    </a:ext>
                  </a:extLst>
                </a:gridCol>
                <a:gridCol w="3998000">
                  <a:extLst>
                    <a:ext uri="{9D8B030D-6E8A-4147-A177-3AD203B41FA5}">
                      <a16:colId xmlns:a16="http://schemas.microsoft.com/office/drawing/2014/main" val="20001"/>
                    </a:ext>
                  </a:extLst>
                </a:gridCol>
              </a:tblGrid>
              <a:tr h="1917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Issue, risks &amp; Challenges</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2843FF"/>
                          </a:solidFill>
                          <a:latin typeface="Roboto"/>
                          <a:ea typeface="Roboto"/>
                          <a:cs typeface="Roboto"/>
                          <a:sym typeface="Roboto"/>
                        </a:rPr>
                        <a:t>Mitigation</a:t>
                      </a:r>
                      <a:endParaRPr sz="1100" u="none" strike="noStrike" cap="none">
                        <a:solidFill>
                          <a:srgbClr val="2843FF"/>
                        </a:solidFill>
                        <a:latin typeface="Roboto"/>
                        <a:ea typeface="Roboto"/>
                        <a:cs typeface="Roboto"/>
                        <a:sym typeface="Roboto"/>
                      </a:endParaRPr>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22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Data sources did not have API Key</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risk by creating our own API source using the Flask library</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27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Data structure was not designed for the type of analysis we wanted</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issue by using the Python Library - Numpy &amp; Pandas for data cleansing</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22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had more than one dataset</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Arimo"/>
                          <a:ea typeface="Arimo"/>
                          <a:cs typeface="Arimo"/>
                          <a:sym typeface="Arimo"/>
                        </a:rPr>
                        <a:t>We managed this issue by merging relevant columns to our data set</a:t>
                      </a:r>
                      <a:endParaRPr sz="1100" u="none" strike="noStrike" cap="none"/>
                    </a:p>
                  </a:txBody>
                  <a:tcPr marL="50800" marR="508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44" name="Google Shape;844;p17"/>
          <p:cNvSpPr txBox="1"/>
          <p:nvPr/>
        </p:nvSpPr>
        <p:spPr>
          <a:xfrm>
            <a:off x="424175" y="1991825"/>
            <a:ext cx="80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843FF"/>
                </a:solidFill>
                <a:latin typeface="Roboto"/>
                <a:ea typeface="Roboto"/>
                <a:cs typeface="Roboto"/>
                <a:sym typeface="Roboto"/>
              </a:rPr>
              <a:t>We had some major issues with our datasets as well as our API</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447410168f_0_62"/>
          <p:cNvSpPr/>
          <p:nvPr/>
        </p:nvSpPr>
        <p:spPr>
          <a:xfrm>
            <a:off x="0" y="0"/>
            <a:ext cx="9144000" cy="1572300"/>
          </a:xfrm>
          <a:prstGeom prst="rect">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304" name="Google Shape;304;g1447410168f_0_62"/>
          <p:cNvGrpSpPr/>
          <p:nvPr/>
        </p:nvGrpSpPr>
        <p:grpSpPr>
          <a:xfrm>
            <a:off x="1070484" y="2467182"/>
            <a:ext cx="1900688" cy="1941786"/>
            <a:chOff x="0" y="-16"/>
            <a:chExt cx="5068500" cy="5178096"/>
          </a:xfrm>
        </p:grpSpPr>
        <p:sp>
          <p:nvSpPr>
            <p:cNvPr id="305" name="Google Shape;305;g1447410168f_0_62"/>
            <p:cNvSpPr/>
            <p:nvPr/>
          </p:nvSpPr>
          <p:spPr>
            <a:xfrm>
              <a:off x="1627667" y="-16"/>
              <a:ext cx="1811806" cy="1638597"/>
            </a:xfrm>
            <a:custGeom>
              <a:avLst/>
              <a:gdLst/>
              <a:ahLst/>
              <a:cxnLst/>
              <a:rect l="l" t="t" r="r" b="b"/>
              <a:pathLst>
                <a:path w="1811806" h="1638597" extrusionOk="0">
                  <a:moveTo>
                    <a:pt x="1811806" y="633638"/>
                  </a:moveTo>
                  <a:cubicBezTo>
                    <a:pt x="1811806" y="714285"/>
                    <a:pt x="1750838" y="780909"/>
                    <a:pt x="1672574" y="789954"/>
                  </a:cubicBezTo>
                  <a:lnTo>
                    <a:pt x="1672574" y="1228643"/>
                  </a:lnTo>
                  <a:cubicBezTo>
                    <a:pt x="1672574" y="1244228"/>
                    <a:pt x="1663708" y="1257778"/>
                    <a:pt x="1649429" y="1263990"/>
                  </a:cubicBezTo>
                  <a:cubicBezTo>
                    <a:pt x="1644342" y="1266206"/>
                    <a:pt x="1639073" y="1267296"/>
                    <a:pt x="1633878" y="1267296"/>
                  </a:cubicBezTo>
                  <a:cubicBezTo>
                    <a:pt x="1624431" y="1267296"/>
                    <a:pt x="1615202" y="1263736"/>
                    <a:pt x="1607862" y="1256942"/>
                  </a:cubicBezTo>
                  <a:cubicBezTo>
                    <a:pt x="1525674" y="1180546"/>
                    <a:pt x="1289211" y="1002942"/>
                    <a:pt x="869478" y="1002942"/>
                  </a:cubicBezTo>
                  <a:cubicBezTo>
                    <a:pt x="869405" y="1002942"/>
                    <a:pt x="869333" y="1002905"/>
                    <a:pt x="869260" y="1002905"/>
                  </a:cubicBezTo>
                  <a:lnTo>
                    <a:pt x="567759" y="1002905"/>
                  </a:lnTo>
                  <a:lnTo>
                    <a:pt x="745433" y="1573208"/>
                  </a:lnTo>
                  <a:cubicBezTo>
                    <a:pt x="750266" y="1588684"/>
                    <a:pt x="747504" y="1605031"/>
                    <a:pt x="737912" y="1618072"/>
                  </a:cubicBezTo>
                  <a:cubicBezTo>
                    <a:pt x="728320" y="1631114"/>
                    <a:pt x="713532" y="1638597"/>
                    <a:pt x="697327" y="1638597"/>
                  </a:cubicBezTo>
                  <a:lnTo>
                    <a:pt x="498251" y="1638597"/>
                  </a:lnTo>
                  <a:cubicBezTo>
                    <a:pt x="476087" y="1638597"/>
                    <a:pt x="456721" y="1624357"/>
                    <a:pt x="450145" y="1603178"/>
                  </a:cubicBezTo>
                  <a:lnTo>
                    <a:pt x="257719" y="985650"/>
                  </a:lnTo>
                  <a:cubicBezTo>
                    <a:pt x="105515" y="937443"/>
                    <a:pt x="0" y="794168"/>
                    <a:pt x="0" y="633638"/>
                  </a:cubicBezTo>
                  <a:cubicBezTo>
                    <a:pt x="0" y="535009"/>
                    <a:pt x="38442" y="442302"/>
                    <a:pt x="108167" y="372517"/>
                  </a:cubicBezTo>
                  <a:cubicBezTo>
                    <a:pt x="177929" y="302768"/>
                    <a:pt x="270690" y="264370"/>
                    <a:pt x="369374" y="264370"/>
                  </a:cubicBezTo>
                  <a:lnTo>
                    <a:pt x="869442" y="264370"/>
                  </a:lnTo>
                  <a:cubicBezTo>
                    <a:pt x="869478" y="264370"/>
                    <a:pt x="869478" y="264370"/>
                    <a:pt x="869514" y="264370"/>
                  </a:cubicBezTo>
                  <a:cubicBezTo>
                    <a:pt x="1289211" y="264370"/>
                    <a:pt x="1525674" y="86730"/>
                    <a:pt x="1607862" y="10370"/>
                  </a:cubicBezTo>
                  <a:cubicBezTo>
                    <a:pt x="1619235" y="-202"/>
                    <a:pt x="1635149" y="-2926"/>
                    <a:pt x="1649429" y="3286"/>
                  </a:cubicBezTo>
                  <a:cubicBezTo>
                    <a:pt x="1663708" y="9534"/>
                    <a:pt x="1672574" y="23084"/>
                    <a:pt x="1672574" y="38632"/>
                  </a:cubicBezTo>
                  <a:lnTo>
                    <a:pt x="1672574" y="477358"/>
                  </a:lnTo>
                  <a:cubicBezTo>
                    <a:pt x="1750838" y="486403"/>
                    <a:pt x="1811806" y="552991"/>
                    <a:pt x="1811806" y="63363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6" name="Google Shape;306;g1447410168f_0_62"/>
            <p:cNvSpPr/>
            <p:nvPr/>
          </p:nvSpPr>
          <p:spPr>
            <a:xfrm>
              <a:off x="1664001" y="36341"/>
              <a:ext cx="1739137" cy="1565910"/>
            </a:xfrm>
            <a:custGeom>
              <a:avLst/>
              <a:gdLst/>
              <a:ahLst/>
              <a:cxnLst/>
              <a:rect l="l" t="t" r="r" b="b"/>
              <a:pathLst>
                <a:path w="1739137" h="1565910" extrusionOk="0">
                  <a:moveTo>
                    <a:pt x="674436" y="1547674"/>
                  </a:moveTo>
                  <a:cubicBezTo>
                    <a:pt x="675780" y="1551961"/>
                    <a:pt x="674981" y="1556538"/>
                    <a:pt x="672329" y="1560171"/>
                  </a:cubicBezTo>
                  <a:cubicBezTo>
                    <a:pt x="669640" y="1563840"/>
                    <a:pt x="665498" y="1565911"/>
                    <a:pt x="660992" y="1565911"/>
                  </a:cubicBezTo>
                  <a:lnTo>
                    <a:pt x="461917" y="1565911"/>
                  </a:lnTo>
                  <a:cubicBezTo>
                    <a:pt x="455740" y="1565911"/>
                    <a:pt x="450326" y="1561951"/>
                    <a:pt x="448473" y="1556030"/>
                  </a:cubicBezTo>
                  <a:lnTo>
                    <a:pt x="262733" y="959789"/>
                  </a:lnTo>
                  <a:cubicBezTo>
                    <a:pt x="285805" y="964257"/>
                    <a:pt x="309313" y="966546"/>
                    <a:pt x="333040" y="966546"/>
                  </a:cubicBezTo>
                  <a:lnTo>
                    <a:pt x="493346" y="966546"/>
                  </a:lnTo>
                  <a:lnTo>
                    <a:pt x="674436" y="1547674"/>
                  </a:lnTo>
                  <a:close/>
                  <a:moveTo>
                    <a:pt x="660193" y="930219"/>
                  </a:moveTo>
                  <a:lnTo>
                    <a:pt x="660193" y="264338"/>
                  </a:lnTo>
                  <a:lnTo>
                    <a:pt x="333040" y="264338"/>
                  </a:lnTo>
                  <a:cubicBezTo>
                    <a:pt x="244057" y="264338"/>
                    <a:pt x="160416" y="298958"/>
                    <a:pt x="97521" y="361841"/>
                  </a:cubicBezTo>
                  <a:cubicBezTo>
                    <a:pt x="34663" y="424760"/>
                    <a:pt x="0" y="508349"/>
                    <a:pt x="0" y="597279"/>
                  </a:cubicBezTo>
                  <a:cubicBezTo>
                    <a:pt x="0" y="745022"/>
                    <a:pt x="99083" y="876599"/>
                    <a:pt x="240896" y="917286"/>
                  </a:cubicBezTo>
                  <a:cubicBezTo>
                    <a:pt x="270726" y="925859"/>
                    <a:pt x="301719" y="930219"/>
                    <a:pt x="333040" y="930219"/>
                  </a:cubicBezTo>
                  <a:lnTo>
                    <a:pt x="660193" y="930219"/>
                  </a:lnTo>
                  <a:close/>
                  <a:moveTo>
                    <a:pt x="833071" y="264338"/>
                  </a:moveTo>
                  <a:lnTo>
                    <a:pt x="696527" y="264338"/>
                  </a:lnTo>
                  <a:lnTo>
                    <a:pt x="696527" y="930219"/>
                  </a:lnTo>
                  <a:lnTo>
                    <a:pt x="833108" y="930219"/>
                  </a:lnTo>
                  <a:cubicBezTo>
                    <a:pt x="833180" y="930219"/>
                    <a:pt x="833253" y="930255"/>
                    <a:pt x="833326" y="930255"/>
                  </a:cubicBezTo>
                  <a:cubicBezTo>
                    <a:pt x="1102744" y="930291"/>
                    <a:pt x="1299421" y="1001820"/>
                    <a:pt x="1430079" y="1074947"/>
                  </a:cubicBezTo>
                  <a:lnTo>
                    <a:pt x="1430079" y="119610"/>
                  </a:lnTo>
                  <a:cubicBezTo>
                    <a:pt x="1299385" y="192774"/>
                    <a:pt x="1102635" y="264338"/>
                    <a:pt x="833144" y="264338"/>
                  </a:cubicBezTo>
                  <a:cubicBezTo>
                    <a:pt x="833108" y="264338"/>
                    <a:pt x="833108" y="264338"/>
                    <a:pt x="833071" y="264338"/>
                  </a:cubicBezTo>
                  <a:close/>
                  <a:moveTo>
                    <a:pt x="1598561" y="239"/>
                  </a:moveTo>
                  <a:cubicBezTo>
                    <a:pt x="1597289" y="-343"/>
                    <a:pt x="1596599" y="275"/>
                    <a:pt x="1596235" y="638"/>
                  </a:cubicBezTo>
                  <a:cubicBezTo>
                    <a:pt x="1569275" y="25704"/>
                    <a:pt x="1526256" y="61305"/>
                    <a:pt x="1466413" y="98250"/>
                  </a:cubicBezTo>
                  <a:lnTo>
                    <a:pt x="1466413" y="1096307"/>
                  </a:lnTo>
                  <a:cubicBezTo>
                    <a:pt x="1526256" y="1133289"/>
                    <a:pt x="1569275" y="1168889"/>
                    <a:pt x="1596272" y="1193955"/>
                  </a:cubicBezTo>
                  <a:cubicBezTo>
                    <a:pt x="1596599" y="1194282"/>
                    <a:pt x="1597289" y="1194900"/>
                    <a:pt x="1598561" y="1194355"/>
                  </a:cubicBezTo>
                  <a:cubicBezTo>
                    <a:pt x="1599905" y="1193737"/>
                    <a:pt x="1599905" y="1192756"/>
                    <a:pt x="1599905" y="1192284"/>
                  </a:cubicBezTo>
                  <a:lnTo>
                    <a:pt x="1599905" y="597279"/>
                  </a:lnTo>
                  <a:lnTo>
                    <a:pt x="1599905" y="2273"/>
                  </a:lnTo>
                  <a:cubicBezTo>
                    <a:pt x="1599905" y="1801"/>
                    <a:pt x="1599905" y="820"/>
                    <a:pt x="1598561" y="239"/>
                  </a:cubicBezTo>
                  <a:close/>
                  <a:moveTo>
                    <a:pt x="1636239" y="477616"/>
                  </a:moveTo>
                  <a:lnTo>
                    <a:pt x="1636239" y="597279"/>
                  </a:lnTo>
                  <a:lnTo>
                    <a:pt x="1636239" y="716977"/>
                  </a:lnTo>
                  <a:cubicBezTo>
                    <a:pt x="1694410" y="708186"/>
                    <a:pt x="1739138" y="657873"/>
                    <a:pt x="1739138" y="597279"/>
                  </a:cubicBezTo>
                  <a:cubicBezTo>
                    <a:pt x="1739138" y="536721"/>
                    <a:pt x="1694410" y="486407"/>
                    <a:pt x="1636239" y="477616"/>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7" name="Google Shape;307;g1447410168f_0_62"/>
            <p:cNvSpPr/>
            <p:nvPr/>
          </p:nvSpPr>
          <p:spPr>
            <a:xfrm>
              <a:off x="1627667" y="-16"/>
              <a:ext cx="1811806" cy="1638597"/>
            </a:xfrm>
            <a:custGeom>
              <a:avLst/>
              <a:gdLst/>
              <a:ahLst/>
              <a:cxnLst/>
              <a:rect l="l" t="t" r="r" b="b"/>
              <a:pathLst>
                <a:path w="1811806" h="1638597" extrusionOk="0">
                  <a:moveTo>
                    <a:pt x="1672574" y="477358"/>
                  </a:moveTo>
                  <a:lnTo>
                    <a:pt x="1672574" y="38632"/>
                  </a:lnTo>
                  <a:cubicBezTo>
                    <a:pt x="1672574" y="23084"/>
                    <a:pt x="1663708" y="9534"/>
                    <a:pt x="1649429" y="3286"/>
                  </a:cubicBezTo>
                  <a:cubicBezTo>
                    <a:pt x="1635149" y="-2926"/>
                    <a:pt x="1619235" y="-202"/>
                    <a:pt x="1607862" y="10370"/>
                  </a:cubicBezTo>
                  <a:cubicBezTo>
                    <a:pt x="1525674" y="86730"/>
                    <a:pt x="1289211" y="264370"/>
                    <a:pt x="869514" y="264370"/>
                  </a:cubicBezTo>
                  <a:cubicBezTo>
                    <a:pt x="869478" y="264370"/>
                    <a:pt x="869478" y="264370"/>
                    <a:pt x="869442" y="264370"/>
                  </a:cubicBezTo>
                  <a:lnTo>
                    <a:pt x="369374" y="264370"/>
                  </a:lnTo>
                  <a:cubicBezTo>
                    <a:pt x="270690" y="264370"/>
                    <a:pt x="177929" y="302768"/>
                    <a:pt x="108167" y="372517"/>
                  </a:cubicBezTo>
                  <a:cubicBezTo>
                    <a:pt x="38442" y="442302"/>
                    <a:pt x="0" y="535009"/>
                    <a:pt x="0" y="633638"/>
                  </a:cubicBezTo>
                  <a:cubicBezTo>
                    <a:pt x="0" y="794168"/>
                    <a:pt x="105515" y="937443"/>
                    <a:pt x="257719" y="985650"/>
                  </a:cubicBezTo>
                  <a:lnTo>
                    <a:pt x="450145" y="1603178"/>
                  </a:lnTo>
                  <a:cubicBezTo>
                    <a:pt x="456721" y="1624357"/>
                    <a:pt x="476087" y="1638597"/>
                    <a:pt x="498251" y="1638597"/>
                  </a:cubicBezTo>
                  <a:lnTo>
                    <a:pt x="697327" y="1638597"/>
                  </a:lnTo>
                  <a:cubicBezTo>
                    <a:pt x="713532" y="1638597"/>
                    <a:pt x="728320" y="1631114"/>
                    <a:pt x="737912" y="1618072"/>
                  </a:cubicBezTo>
                  <a:cubicBezTo>
                    <a:pt x="747504" y="1605031"/>
                    <a:pt x="750266" y="1588684"/>
                    <a:pt x="745433" y="1573208"/>
                  </a:cubicBezTo>
                  <a:lnTo>
                    <a:pt x="567759" y="1002905"/>
                  </a:lnTo>
                  <a:lnTo>
                    <a:pt x="869260" y="1002905"/>
                  </a:lnTo>
                  <a:cubicBezTo>
                    <a:pt x="869333" y="1002905"/>
                    <a:pt x="869405" y="1002942"/>
                    <a:pt x="869478" y="1002942"/>
                  </a:cubicBezTo>
                  <a:cubicBezTo>
                    <a:pt x="1289211" y="1002942"/>
                    <a:pt x="1525674" y="1180546"/>
                    <a:pt x="1607862" y="1256942"/>
                  </a:cubicBezTo>
                  <a:cubicBezTo>
                    <a:pt x="1615202" y="1263736"/>
                    <a:pt x="1624431" y="1267296"/>
                    <a:pt x="1633878" y="1267296"/>
                  </a:cubicBezTo>
                  <a:cubicBezTo>
                    <a:pt x="1639073" y="1267296"/>
                    <a:pt x="1644342" y="1266206"/>
                    <a:pt x="1649429" y="1263990"/>
                  </a:cubicBezTo>
                  <a:cubicBezTo>
                    <a:pt x="1663708" y="1257778"/>
                    <a:pt x="1672574" y="1244228"/>
                    <a:pt x="1672574" y="1228643"/>
                  </a:cubicBezTo>
                  <a:lnTo>
                    <a:pt x="1672574" y="789954"/>
                  </a:lnTo>
                  <a:cubicBezTo>
                    <a:pt x="1750838" y="780909"/>
                    <a:pt x="1811806" y="714285"/>
                    <a:pt x="1811806" y="633638"/>
                  </a:cubicBezTo>
                  <a:cubicBezTo>
                    <a:pt x="1811806" y="552991"/>
                    <a:pt x="1750838" y="486403"/>
                    <a:pt x="1672574" y="477358"/>
                  </a:cubicBezTo>
                  <a:close/>
                  <a:moveTo>
                    <a:pt x="710770" y="1584034"/>
                  </a:moveTo>
                  <a:cubicBezTo>
                    <a:pt x="712115" y="1588320"/>
                    <a:pt x="711315" y="1592898"/>
                    <a:pt x="708663" y="1596530"/>
                  </a:cubicBezTo>
                  <a:cubicBezTo>
                    <a:pt x="705974" y="1600199"/>
                    <a:pt x="701832" y="1602270"/>
                    <a:pt x="697327" y="1602270"/>
                  </a:cubicBezTo>
                  <a:lnTo>
                    <a:pt x="498251" y="1602270"/>
                  </a:lnTo>
                  <a:cubicBezTo>
                    <a:pt x="492074" y="1602270"/>
                    <a:pt x="486661" y="1598310"/>
                    <a:pt x="484808" y="1592389"/>
                  </a:cubicBezTo>
                  <a:lnTo>
                    <a:pt x="299067" y="996148"/>
                  </a:lnTo>
                  <a:cubicBezTo>
                    <a:pt x="322139" y="1000617"/>
                    <a:pt x="345648" y="1002905"/>
                    <a:pt x="369374" y="1002905"/>
                  </a:cubicBezTo>
                  <a:lnTo>
                    <a:pt x="529680" y="1002905"/>
                  </a:lnTo>
                  <a:lnTo>
                    <a:pt x="710770" y="1584034"/>
                  </a:lnTo>
                  <a:close/>
                  <a:moveTo>
                    <a:pt x="696527" y="966578"/>
                  </a:moveTo>
                  <a:lnTo>
                    <a:pt x="369374" y="966578"/>
                  </a:lnTo>
                  <a:cubicBezTo>
                    <a:pt x="338054" y="966578"/>
                    <a:pt x="307061" y="962219"/>
                    <a:pt x="277230" y="953645"/>
                  </a:cubicBezTo>
                  <a:cubicBezTo>
                    <a:pt x="135418" y="912959"/>
                    <a:pt x="36334" y="781381"/>
                    <a:pt x="36334" y="633638"/>
                  </a:cubicBezTo>
                  <a:cubicBezTo>
                    <a:pt x="36334" y="544709"/>
                    <a:pt x="70997" y="461119"/>
                    <a:pt x="133855" y="398200"/>
                  </a:cubicBezTo>
                  <a:cubicBezTo>
                    <a:pt x="196750" y="335318"/>
                    <a:pt x="280391" y="300698"/>
                    <a:pt x="369374" y="300698"/>
                  </a:cubicBezTo>
                  <a:lnTo>
                    <a:pt x="696527" y="300698"/>
                  </a:lnTo>
                  <a:lnTo>
                    <a:pt x="696527" y="966578"/>
                  </a:lnTo>
                  <a:close/>
                  <a:moveTo>
                    <a:pt x="1466413" y="1111306"/>
                  </a:moveTo>
                  <a:cubicBezTo>
                    <a:pt x="1335755" y="1038179"/>
                    <a:pt x="1139078" y="966651"/>
                    <a:pt x="869660" y="966614"/>
                  </a:cubicBezTo>
                  <a:cubicBezTo>
                    <a:pt x="869587" y="966614"/>
                    <a:pt x="869514" y="966578"/>
                    <a:pt x="869442" y="966578"/>
                  </a:cubicBezTo>
                  <a:lnTo>
                    <a:pt x="732861" y="966578"/>
                  </a:lnTo>
                  <a:lnTo>
                    <a:pt x="732861" y="300698"/>
                  </a:lnTo>
                  <a:lnTo>
                    <a:pt x="869405" y="300698"/>
                  </a:lnTo>
                  <a:cubicBezTo>
                    <a:pt x="869442" y="300698"/>
                    <a:pt x="869442" y="300698"/>
                    <a:pt x="869478" y="300698"/>
                  </a:cubicBezTo>
                  <a:cubicBezTo>
                    <a:pt x="1138969" y="300698"/>
                    <a:pt x="1335719" y="229133"/>
                    <a:pt x="1466413" y="155970"/>
                  </a:cubicBezTo>
                  <a:lnTo>
                    <a:pt x="1466413" y="1111306"/>
                  </a:lnTo>
                  <a:close/>
                  <a:moveTo>
                    <a:pt x="1636239" y="633638"/>
                  </a:moveTo>
                  <a:lnTo>
                    <a:pt x="1636239" y="1228643"/>
                  </a:lnTo>
                  <a:cubicBezTo>
                    <a:pt x="1636239" y="1229116"/>
                    <a:pt x="1636239" y="1230096"/>
                    <a:pt x="1634895" y="1230714"/>
                  </a:cubicBezTo>
                  <a:cubicBezTo>
                    <a:pt x="1633623" y="1231259"/>
                    <a:pt x="1632933" y="1230641"/>
                    <a:pt x="1632606" y="1230314"/>
                  </a:cubicBezTo>
                  <a:cubicBezTo>
                    <a:pt x="1605610" y="1205249"/>
                    <a:pt x="1562590" y="1169648"/>
                    <a:pt x="1502747" y="1132667"/>
                  </a:cubicBezTo>
                  <a:lnTo>
                    <a:pt x="1502747" y="134609"/>
                  </a:lnTo>
                  <a:cubicBezTo>
                    <a:pt x="1562590" y="97664"/>
                    <a:pt x="1605610" y="62063"/>
                    <a:pt x="1632570" y="36998"/>
                  </a:cubicBezTo>
                  <a:cubicBezTo>
                    <a:pt x="1632933" y="36634"/>
                    <a:pt x="1633623" y="36017"/>
                    <a:pt x="1634895" y="36598"/>
                  </a:cubicBezTo>
                  <a:cubicBezTo>
                    <a:pt x="1636239" y="37179"/>
                    <a:pt x="1636239" y="38160"/>
                    <a:pt x="1636239" y="38632"/>
                  </a:cubicBezTo>
                  <a:lnTo>
                    <a:pt x="1636239" y="633638"/>
                  </a:lnTo>
                  <a:close/>
                  <a:moveTo>
                    <a:pt x="1672574" y="753336"/>
                  </a:moveTo>
                  <a:lnTo>
                    <a:pt x="1672574" y="633638"/>
                  </a:lnTo>
                  <a:lnTo>
                    <a:pt x="1672574" y="513976"/>
                  </a:lnTo>
                  <a:cubicBezTo>
                    <a:pt x="1730745" y="522767"/>
                    <a:pt x="1775472" y="573080"/>
                    <a:pt x="1775472" y="633638"/>
                  </a:cubicBezTo>
                  <a:cubicBezTo>
                    <a:pt x="1775472" y="694232"/>
                    <a:pt x="1730745" y="744545"/>
                    <a:pt x="1672574" y="75333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8" name="Google Shape;308;g1447410168f_0_62"/>
            <p:cNvSpPr txBox="1"/>
            <p:nvPr/>
          </p:nvSpPr>
          <p:spPr>
            <a:xfrm>
              <a:off x="0" y="3700280"/>
              <a:ext cx="5068500" cy="147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200">
                  <a:solidFill>
                    <a:schemeClr val="dk1"/>
                  </a:solidFill>
                  <a:latin typeface="Roboto"/>
                  <a:ea typeface="Roboto"/>
                  <a:cs typeface="Roboto"/>
                  <a:sym typeface="Roboto"/>
                </a:rPr>
                <a:t>An examination of the impact of Covid on education</a:t>
              </a:r>
              <a:endParaRPr sz="1200">
                <a:solidFill>
                  <a:schemeClr val="dk1"/>
                </a:solidFill>
                <a:latin typeface="Roboto"/>
                <a:ea typeface="Roboto"/>
                <a:cs typeface="Roboto"/>
                <a:sym typeface="Roboto"/>
              </a:endParaRPr>
            </a:p>
          </p:txBody>
        </p:sp>
        <p:sp>
          <p:nvSpPr>
            <p:cNvPr id="309" name="Google Shape;309;g1447410168f_0_62"/>
            <p:cNvSpPr txBox="1"/>
            <p:nvPr/>
          </p:nvSpPr>
          <p:spPr>
            <a:xfrm>
              <a:off x="0" y="2583705"/>
              <a:ext cx="5068500" cy="738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800" b="1">
                  <a:solidFill>
                    <a:schemeClr val="lt2"/>
                  </a:solidFill>
                  <a:latin typeface="EB Garamond"/>
                  <a:ea typeface="EB Garamond"/>
                  <a:cs typeface="EB Garamond"/>
                  <a:sym typeface="EB Garamond"/>
                </a:rPr>
                <a:t>I</a:t>
              </a:r>
              <a:r>
                <a:rPr lang="en" sz="1300" b="1">
                  <a:solidFill>
                    <a:schemeClr val="lt2"/>
                  </a:solidFill>
                  <a:latin typeface="EB Garamond"/>
                  <a:ea typeface="EB Garamond"/>
                  <a:cs typeface="EB Garamond"/>
                  <a:sym typeface="EB Garamond"/>
                </a:rPr>
                <a:t>NTRODUCTION</a:t>
              </a:r>
              <a:endParaRPr sz="1300">
                <a:solidFill>
                  <a:schemeClr val="lt2"/>
                </a:solidFill>
                <a:latin typeface="EB Garamond"/>
                <a:ea typeface="EB Garamond"/>
                <a:cs typeface="EB Garamond"/>
                <a:sym typeface="EB Garamond"/>
              </a:endParaRPr>
            </a:p>
          </p:txBody>
        </p:sp>
      </p:grpSp>
      <p:grpSp>
        <p:nvGrpSpPr>
          <p:cNvPr id="310" name="Google Shape;310;g1447410168f_0_62"/>
          <p:cNvGrpSpPr/>
          <p:nvPr/>
        </p:nvGrpSpPr>
        <p:grpSpPr>
          <a:xfrm>
            <a:off x="3621673" y="2467188"/>
            <a:ext cx="1900800" cy="2495805"/>
            <a:chOff x="3621673" y="2467188"/>
            <a:chExt cx="1900800" cy="2495805"/>
          </a:xfrm>
        </p:grpSpPr>
        <p:sp>
          <p:nvSpPr>
            <p:cNvPr id="311" name="Google Shape;311;g1447410168f_0_62"/>
            <p:cNvSpPr/>
            <p:nvPr/>
          </p:nvSpPr>
          <p:spPr>
            <a:xfrm>
              <a:off x="4367019" y="2467188"/>
              <a:ext cx="409988" cy="614300"/>
            </a:xfrm>
            <a:custGeom>
              <a:avLst/>
              <a:gdLst/>
              <a:ahLst/>
              <a:cxnLst/>
              <a:rect l="l" t="t" r="r" b="b"/>
              <a:pathLst>
                <a:path w="1093300" h="1638133" extrusionOk="0">
                  <a:moveTo>
                    <a:pt x="1093301" y="542663"/>
                  </a:moveTo>
                  <a:cubicBezTo>
                    <a:pt x="1093301" y="677179"/>
                    <a:pt x="1031351" y="794655"/>
                    <a:pt x="971469" y="908290"/>
                  </a:cubicBezTo>
                  <a:cubicBezTo>
                    <a:pt x="959289" y="931372"/>
                    <a:pt x="946715" y="955274"/>
                    <a:pt x="934995" y="978684"/>
                  </a:cubicBezTo>
                  <a:cubicBezTo>
                    <a:pt x="868088" y="1112445"/>
                    <a:pt x="832697" y="1251329"/>
                    <a:pt x="832697" y="1380263"/>
                  </a:cubicBezTo>
                  <a:cubicBezTo>
                    <a:pt x="832697" y="1422913"/>
                    <a:pt x="837326" y="1446553"/>
                    <a:pt x="837359" y="1446783"/>
                  </a:cubicBezTo>
                  <a:cubicBezTo>
                    <a:pt x="838311" y="1451609"/>
                    <a:pt x="837063" y="1456633"/>
                    <a:pt x="833945" y="1460441"/>
                  </a:cubicBezTo>
                  <a:cubicBezTo>
                    <a:pt x="830826" y="1464217"/>
                    <a:pt x="826197" y="1466450"/>
                    <a:pt x="821272" y="1466450"/>
                  </a:cubicBezTo>
                  <a:lnTo>
                    <a:pt x="743728" y="1466450"/>
                  </a:lnTo>
                  <a:lnTo>
                    <a:pt x="743728" y="1594597"/>
                  </a:lnTo>
                  <a:cubicBezTo>
                    <a:pt x="743728" y="1618598"/>
                    <a:pt x="724194" y="1638133"/>
                    <a:pt x="700163" y="1638133"/>
                  </a:cubicBezTo>
                  <a:lnTo>
                    <a:pt x="385029" y="1638133"/>
                  </a:lnTo>
                  <a:cubicBezTo>
                    <a:pt x="360997" y="1638133"/>
                    <a:pt x="341464" y="1618598"/>
                    <a:pt x="341464" y="1594597"/>
                  </a:cubicBezTo>
                  <a:lnTo>
                    <a:pt x="341464" y="1466450"/>
                  </a:lnTo>
                  <a:lnTo>
                    <a:pt x="272258" y="1466450"/>
                  </a:lnTo>
                  <a:cubicBezTo>
                    <a:pt x="267334" y="1466450"/>
                    <a:pt x="262541" y="1464250"/>
                    <a:pt x="259422" y="1460409"/>
                  </a:cubicBezTo>
                  <a:cubicBezTo>
                    <a:pt x="256303" y="1456600"/>
                    <a:pt x="254957" y="1451609"/>
                    <a:pt x="255942" y="1446783"/>
                  </a:cubicBezTo>
                  <a:cubicBezTo>
                    <a:pt x="255975" y="1446553"/>
                    <a:pt x="260604" y="1422913"/>
                    <a:pt x="260604" y="1380263"/>
                  </a:cubicBezTo>
                  <a:cubicBezTo>
                    <a:pt x="260604" y="1336891"/>
                    <a:pt x="256566" y="1292370"/>
                    <a:pt x="248719" y="1247323"/>
                  </a:cubicBezTo>
                  <a:cubicBezTo>
                    <a:pt x="247701" y="1245222"/>
                    <a:pt x="247111" y="1242858"/>
                    <a:pt x="247111" y="1240362"/>
                  </a:cubicBezTo>
                  <a:cubicBezTo>
                    <a:pt x="247111" y="1239935"/>
                    <a:pt x="247209" y="1239542"/>
                    <a:pt x="247242" y="1239115"/>
                  </a:cubicBezTo>
                  <a:cubicBezTo>
                    <a:pt x="231319" y="1152863"/>
                    <a:pt x="201346" y="1064739"/>
                    <a:pt x="158306" y="978684"/>
                  </a:cubicBezTo>
                  <a:cubicBezTo>
                    <a:pt x="146585" y="955274"/>
                    <a:pt x="134012" y="931372"/>
                    <a:pt x="121832" y="908290"/>
                  </a:cubicBezTo>
                  <a:cubicBezTo>
                    <a:pt x="61950" y="794655"/>
                    <a:pt x="0" y="677179"/>
                    <a:pt x="0" y="542663"/>
                  </a:cubicBezTo>
                  <a:cubicBezTo>
                    <a:pt x="0" y="243456"/>
                    <a:pt x="243401" y="0"/>
                    <a:pt x="542579" y="0"/>
                  </a:cubicBezTo>
                  <a:lnTo>
                    <a:pt x="550721" y="0"/>
                  </a:lnTo>
                  <a:cubicBezTo>
                    <a:pt x="849900" y="0"/>
                    <a:pt x="1093301" y="243456"/>
                    <a:pt x="1093301" y="5426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2" name="Google Shape;312;g1447410168f_0_62"/>
            <p:cNvSpPr/>
            <p:nvPr/>
          </p:nvSpPr>
          <p:spPr>
            <a:xfrm>
              <a:off x="4379329" y="2479500"/>
              <a:ext cx="385365" cy="589675"/>
            </a:xfrm>
            <a:custGeom>
              <a:avLst/>
              <a:gdLst/>
              <a:ahLst/>
              <a:cxnLst/>
              <a:rect l="l" t="t" r="r" b="b"/>
              <a:pathLst>
                <a:path w="1027640" h="1572467" extrusionOk="0">
                  <a:moveTo>
                    <a:pt x="341464" y="1433617"/>
                  </a:moveTo>
                  <a:lnTo>
                    <a:pt x="678068" y="1433617"/>
                  </a:lnTo>
                  <a:lnTo>
                    <a:pt x="678068" y="1561764"/>
                  </a:lnTo>
                  <a:cubicBezTo>
                    <a:pt x="678068" y="1567674"/>
                    <a:pt x="673242" y="1572467"/>
                    <a:pt x="667333" y="1572467"/>
                  </a:cubicBezTo>
                  <a:lnTo>
                    <a:pt x="352199" y="1572467"/>
                  </a:lnTo>
                  <a:cubicBezTo>
                    <a:pt x="346290" y="1572467"/>
                    <a:pt x="341464" y="1567674"/>
                    <a:pt x="341464" y="1561764"/>
                  </a:cubicBezTo>
                  <a:lnTo>
                    <a:pt x="341464" y="1433617"/>
                  </a:lnTo>
                  <a:close/>
                  <a:moveTo>
                    <a:pt x="767398" y="1324907"/>
                  </a:moveTo>
                  <a:lnTo>
                    <a:pt x="260242" y="1324907"/>
                  </a:lnTo>
                  <a:cubicBezTo>
                    <a:pt x="260472" y="1332426"/>
                    <a:pt x="260604" y="1339945"/>
                    <a:pt x="260604" y="1347431"/>
                  </a:cubicBezTo>
                  <a:cubicBezTo>
                    <a:pt x="260604" y="1370512"/>
                    <a:pt x="259323" y="1388439"/>
                    <a:pt x="258043" y="1400784"/>
                  </a:cubicBezTo>
                  <a:lnTo>
                    <a:pt x="324917" y="1400784"/>
                  </a:lnTo>
                  <a:cubicBezTo>
                    <a:pt x="324950" y="1400784"/>
                    <a:pt x="325016" y="1400784"/>
                    <a:pt x="325049" y="1400784"/>
                  </a:cubicBezTo>
                  <a:lnTo>
                    <a:pt x="694483" y="1400784"/>
                  </a:lnTo>
                  <a:cubicBezTo>
                    <a:pt x="694516" y="1400784"/>
                    <a:pt x="694582" y="1400784"/>
                    <a:pt x="694615" y="1400784"/>
                  </a:cubicBezTo>
                  <a:lnTo>
                    <a:pt x="769598" y="1400784"/>
                  </a:lnTo>
                  <a:cubicBezTo>
                    <a:pt x="768318" y="1388439"/>
                    <a:pt x="767037" y="1370512"/>
                    <a:pt x="767037" y="1347431"/>
                  </a:cubicBezTo>
                  <a:cubicBezTo>
                    <a:pt x="767037" y="1339945"/>
                    <a:pt x="767169" y="1332426"/>
                    <a:pt x="767398" y="1324907"/>
                  </a:cubicBezTo>
                  <a:close/>
                  <a:moveTo>
                    <a:pt x="258535" y="1292074"/>
                  </a:moveTo>
                  <a:lnTo>
                    <a:pt x="769106" y="1292074"/>
                  </a:lnTo>
                  <a:cubicBezTo>
                    <a:pt x="770714" y="1269551"/>
                    <a:pt x="773341" y="1246830"/>
                    <a:pt x="776919" y="1223946"/>
                  </a:cubicBezTo>
                  <a:lnTo>
                    <a:pt x="250722" y="1223946"/>
                  </a:lnTo>
                  <a:cubicBezTo>
                    <a:pt x="254300" y="1246830"/>
                    <a:pt x="256927" y="1269551"/>
                    <a:pt x="258535" y="1292074"/>
                  </a:cubicBezTo>
                  <a:close/>
                  <a:moveTo>
                    <a:pt x="517891" y="0"/>
                  </a:moveTo>
                  <a:lnTo>
                    <a:pt x="509750" y="0"/>
                  </a:lnTo>
                  <a:cubicBezTo>
                    <a:pt x="228693" y="0"/>
                    <a:pt x="0" y="228714"/>
                    <a:pt x="0" y="509830"/>
                  </a:cubicBezTo>
                  <a:cubicBezTo>
                    <a:pt x="0" y="636204"/>
                    <a:pt x="60013" y="750035"/>
                    <a:pt x="118023" y="860157"/>
                  </a:cubicBezTo>
                  <a:cubicBezTo>
                    <a:pt x="130302" y="883403"/>
                    <a:pt x="142974" y="907436"/>
                    <a:pt x="154826" y="931175"/>
                  </a:cubicBezTo>
                  <a:cubicBezTo>
                    <a:pt x="197702" y="1016901"/>
                    <a:pt x="228069" y="1104762"/>
                    <a:pt x="244944" y="1191113"/>
                  </a:cubicBezTo>
                  <a:lnTo>
                    <a:pt x="497406" y="1191113"/>
                  </a:lnTo>
                  <a:lnTo>
                    <a:pt x="497406" y="648976"/>
                  </a:lnTo>
                  <a:lnTo>
                    <a:pt x="339888" y="509797"/>
                  </a:lnTo>
                  <a:cubicBezTo>
                    <a:pt x="333092" y="503788"/>
                    <a:pt x="332435" y="493413"/>
                    <a:pt x="338443" y="486617"/>
                  </a:cubicBezTo>
                  <a:cubicBezTo>
                    <a:pt x="344451" y="479820"/>
                    <a:pt x="354825" y="479197"/>
                    <a:pt x="361621" y="485172"/>
                  </a:cubicBezTo>
                  <a:lnTo>
                    <a:pt x="509750" y="616077"/>
                  </a:lnTo>
                  <a:lnTo>
                    <a:pt x="657911" y="485172"/>
                  </a:lnTo>
                  <a:cubicBezTo>
                    <a:pt x="664707" y="479197"/>
                    <a:pt x="675081" y="479820"/>
                    <a:pt x="681089" y="486617"/>
                  </a:cubicBezTo>
                  <a:cubicBezTo>
                    <a:pt x="687097" y="493413"/>
                    <a:pt x="686440" y="503788"/>
                    <a:pt x="679644" y="509797"/>
                  </a:cubicBezTo>
                  <a:lnTo>
                    <a:pt x="530235" y="641785"/>
                  </a:lnTo>
                  <a:lnTo>
                    <a:pt x="530235" y="1191113"/>
                  </a:lnTo>
                  <a:lnTo>
                    <a:pt x="780301" y="1191113"/>
                  </a:lnTo>
                  <a:cubicBezTo>
                    <a:pt x="781121" y="1191113"/>
                    <a:pt x="781876" y="1191244"/>
                    <a:pt x="782664" y="1191343"/>
                  </a:cubicBezTo>
                  <a:cubicBezTo>
                    <a:pt x="799539" y="1104927"/>
                    <a:pt x="829874" y="1016967"/>
                    <a:pt x="872815" y="931175"/>
                  </a:cubicBezTo>
                  <a:cubicBezTo>
                    <a:pt x="884667" y="907436"/>
                    <a:pt x="897339" y="883403"/>
                    <a:pt x="909618" y="860157"/>
                  </a:cubicBezTo>
                  <a:cubicBezTo>
                    <a:pt x="967628" y="750035"/>
                    <a:pt x="1027641" y="636204"/>
                    <a:pt x="1027641" y="509830"/>
                  </a:cubicBezTo>
                  <a:cubicBezTo>
                    <a:pt x="1027641" y="228714"/>
                    <a:pt x="798948" y="0"/>
                    <a:pt x="517891"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3" name="Google Shape;313;g1447410168f_0_62"/>
            <p:cNvSpPr/>
            <p:nvPr/>
          </p:nvSpPr>
          <p:spPr>
            <a:xfrm>
              <a:off x="4367019" y="2467188"/>
              <a:ext cx="409988" cy="614300"/>
            </a:xfrm>
            <a:custGeom>
              <a:avLst/>
              <a:gdLst/>
              <a:ahLst/>
              <a:cxnLst/>
              <a:rect l="l" t="t" r="r" b="b"/>
              <a:pathLst>
                <a:path w="1093300" h="1638133" extrusionOk="0">
                  <a:moveTo>
                    <a:pt x="550721" y="0"/>
                  </a:moveTo>
                  <a:lnTo>
                    <a:pt x="542579" y="0"/>
                  </a:lnTo>
                  <a:cubicBezTo>
                    <a:pt x="243401" y="0"/>
                    <a:pt x="0" y="243456"/>
                    <a:pt x="0" y="542663"/>
                  </a:cubicBezTo>
                  <a:cubicBezTo>
                    <a:pt x="0" y="677179"/>
                    <a:pt x="61950" y="794655"/>
                    <a:pt x="121832" y="908290"/>
                  </a:cubicBezTo>
                  <a:cubicBezTo>
                    <a:pt x="134012" y="931372"/>
                    <a:pt x="146585" y="955274"/>
                    <a:pt x="158306" y="978684"/>
                  </a:cubicBezTo>
                  <a:cubicBezTo>
                    <a:pt x="201346" y="1064739"/>
                    <a:pt x="231319" y="1152863"/>
                    <a:pt x="247242" y="1239115"/>
                  </a:cubicBezTo>
                  <a:cubicBezTo>
                    <a:pt x="247209" y="1239542"/>
                    <a:pt x="247111" y="1239935"/>
                    <a:pt x="247111" y="1240362"/>
                  </a:cubicBezTo>
                  <a:cubicBezTo>
                    <a:pt x="247111" y="1242858"/>
                    <a:pt x="247701" y="1245222"/>
                    <a:pt x="248719" y="1247323"/>
                  </a:cubicBezTo>
                  <a:cubicBezTo>
                    <a:pt x="256566" y="1292370"/>
                    <a:pt x="260604" y="1336891"/>
                    <a:pt x="260604" y="1380263"/>
                  </a:cubicBezTo>
                  <a:cubicBezTo>
                    <a:pt x="260604" y="1422913"/>
                    <a:pt x="255975" y="1446553"/>
                    <a:pt x="255942" y="1446783"/>
                  </a:cubicBezTo>
                  <a:cubicBezTo>
                    <a:pt x="254957" y="1451609"/>
                    <a:pt x="256303" y="1456600"/>
                    <a:pt x="259422" y="1460409"/>
                  </a:cubicBezTo>
                  <a:cubicBezTo>
                    <a:pt x="262541" y="1464250"/>
                    <a:pt x="267334" y="1466450"/>
                    <a:pt x="272258" y="1466450"/>
                  </a:cubicBezTo>
                  <a:lnTo>
                    <a:pt x="341464" y="1466450"/>
                  </a:lnTo>
                  <a:lnTo>
                    <a:pt x="341464" y="1594597"/>
                  </a:lnTo>
                  <a:cubicBezTo>
                    <a:pt x="341464" y="1618598"/>
                    <a:pt x="360997" y="1638133"/>
                    <a:pt x="385029" y="1638133"/>
                  </a:cubicBezTo>
                  <a:lnTo>
                    <a:pt x="700163" y="1638133"/>
                  </a:lnTo>
                  <a:cubicBezTo>
                    <a:pt x="724194" y="1638133"/>
                    <a:pt x="743728" y="1618598"/>
                    <a:pt x="743728" y="1594597"/>
                  </a:cubicBezTo>
                  <a:lnTo>
                    <a:pt x="743728" y="1466450"/>
                  </a:lnTo>
                  <a:lnTo>
                    <a:pt x="821272" y="1466450"/>
                  </a:lnTo>
                  <a:cubicBezTo>
                    <a:pt x="826197" y="1466450"/>
                    <a:pt x="830826" y="1464217"/>
                    <a:pt x="833945" y="1460441"/>
                  </a:cubicBezTo>
                  <a:cubicBezTo>
                    <a:pt x="837063" y="1456633"/>
                    <a:pt x="838311" y="1451609"/>
                    <a:pt x="837359" y="1446783"/>
                  </a:cubicBezTo>
                  <a:cubicBezTo>
                    <a:pt x="837326" y="1446553"/>
                    <a:pt x="832697" y="1422913"/>
                    <a:pt x="832697" y="1380263"/>
                  </a:cubicBezTo>
                  <a:cubicBezTo>
                    <a:pt x="832697" y="1251329"/>
                    <a:pt x="868088" y="1112445"/>
                    <a:pt x="934995" y="978684"/>
                  </a:cubicBezTo>
                  <a:cubicBezTo>
                    <a:pt x="946715" y="955274"/>
                    <a:pt x="959289" y="931372"/>
                    <a:pt x="971469" y="908290"/>
                  </a:cubicBezTo>
                  <a:cubicBezTo>
                    <a:pt x="1031351" y="794655"/>
                    <a:pt x="1093301" y="677179"/>
                    <a:pt x="1093301" y="542663"/>
                  </a:cubicBezTo>
                  <a:cubicBezTo>
                    <a:pt x="1093301" y="243456"/>
                    <a:pt x="849900" y="0"/>
                    <a:pt x="550721" y="0"/>
                  </a:cubicBezTo>
                  <a:close/>
                  <a:moveTo>
                    <a:pt x="710898" y="1594597"/>
                  </a:moveTo>
                  <a:cubicBezTo>
                    <a:pt x="710898" y="1600507"/>
                    <a:pt x="706072" y="1605300"/>
                    <a:pt x="700163" y="1605300"/>
                  </a:cubicBezTo>
                  <a:lnTo>
                    <a:pt x="385029" y="1605300"/>
                  </a:lnTo>
                  <a:cubicBezTo>
                    <a:pt x="379119" y="1605300"/>
                    <a:pt x="374293" y="1600507"/>
                    <a:pt x="374293" y="1594597"/>
                  </a:cubicBezTo>
                  <a:lnTo>
                    <a:pt x="374293" y="1466450"/>
                  </a:lnTo>
                  <a:lnTo>
                    <a:pt x="710898" y="1466450"/>
                  </a:lnTo>
                  <a:lnTo>
                    <a:pt x="710898" y="1594597"/>
                  </a:lnTo>
                  <a:close/>
                  <a:moveTo>
                    <a:pt x="727445" y="1433617"/>
                  </a:moveTo>
                  <a:cubicBezTo>
                    <a:pt x="727412" y="1433617"/>
                    <a:pt x="727346" y="1433617"/>
                    <a:pt x="727313" y="1433617"/>
                  </a:cubicBezTo>
                  <a:lnTo>
                    <a:pt x="357879" y="1433617"/>
                  </a:lnTo>
                  <a:cubicBezTo>
                    <a:pt x="357846" y="1433617"/>
                    <a:pt x="357780" y="1433617"/>
                    <a:pt x="357747" y="1433617"/>
                  </a:cubicBezTo>
                  <a:lnTo>
                    <a:pt x="290873" y="1433617"/>
                  </a:lnTo>
                  <a:cubicBezTo>
                    <a:pt x="292153" y="1421272"/>
                    <a:pt x="293433" y="1403345"/>
                    <a:pt x="293433" y="1380263"/>
                  </a:cubicBezTo>
                  <a:cubicBezTo>
                    <a:pt x="293433" y="1372777"/>
                    <a:pt x="293302" y="1365259"/>
                    <a:pt x="293072" y="1357740"/>
                  </a:cubicBezTo>
                  <a:lnTo>
                    <a:pt x="800228" y="1357740"/>
                  </a:lnTo>
                  <a:cubicBezTo>
                    <a:pt x="799999" y="1365259"/>
                    <a:pt x="799867" y="1372777"/>
                    <a:pt x="799867" y="1380263"/>
                  </a:cubicBezTo>
                  <a:cubicBezTo>
                    <a:pt x="799867" y="1403345"/>
                    <a:pt x="801148" y="1421272"/>
                    <a:pt x="802428" y="1433617"/>
                  </a:cubicBezTo>
                  <a:lnTo>
                    <a:pt x="727445" y="1433617"/>
                  </a:lnTo>
                  <a:close/>
                  <a:moveTo>
                    <a:pt x="801936" y="1324907"/>
                  </a:moveTo>
                  <a:lnTo>
                    <a:pt x="291365" y="1324907"/>
                  </a:lnTo>
                  <a:cubicBezTo>
                    <a:pt x="289757" y="1302384"/>
                    <a:pt x="287130" y="1279663"/>
                    <a:pt x="283552" y="1256779"/>
                  </a:cubicBezTo>
                  <a:lnTo>
                    <a:pt x="809749" y="1256779"/>
                  </a:lnTo>
                  <a:cubicBezTo>
                    <a:pt x="806171" y="1279663"/>
                    <a:pt x="803544" y="1302384"/>
                    <a:pt x="801936" y="1324907"/>
                  </a:cubicBezTo>
                  <a:close/>
                  <a:moveTo>
                    <a:pt x="942447" y="892990"/>
                  </a:moveTo>
                  <a:cubicBezTo>
                    <a:pt x="930169" y="916236"/>
                    <a:pt x="917497" y="940269"/>
                    <a:pt x="905645" y="964008"/>
                  </a:cubicBezTo>
                  <a:cubicBezTo>
                    <a:pt x="862704" y="1049800"/>
                    <a:pt x="832369" y="1137759"/>
                    <a:pt x="815494" y="1224176"/>
                  </a:cubicBezTo>
                  <a:cubicBezTo>
                    <a:pt x="814706" y="1224077"/>
                    <a:pt x="813951" y="1223946"/>
                    <a:pt x="813130" y="1223946"/>
                  </a:cubicBezTo>
                  <a:lnTo>
                    <a:pt x="563065" y="1223946"/>
                  </a:lnTo>
                  <a:lnTo>
                    <a:pt x="563065" y="674618"/>
                  </a:lnTo>
                  <a:lnTo>
                    <a:pt x="712474" y="542630"/>
                  </a:lnTo>
                  <a:cubicBezTo>
                    <a:pt x="719270" y="536621"/>
                    <a:pt x="719926" y="526246"/>
                    <a:pt x="713919" y="519450"/>
                  </a:cubicBezTo>
                  <a:cubicBezTo>
                    <a:pt x="707911" y="512653"/>
                    <a:pt x="697536" y="512029"/>
                    <a:pt x="690741" y="518005"/>
                  </a:cubicBezTo>
                  <a:lnTo>
                    <a:pt x="542579" y="648910"/>
                  </a:lnTo>
                  <a:lnTo>
                    <a:pt x="394451" y="518005"/>
                  </a:lnTo>
                  <a:cubicBezTo>
                    <a:pt x="387655" y="512029"/>
                    <a:pt x="377281" y="512653"/>
                    <a:pt x="371273" y="519450"/>
                  </a:cubicBezTo>
                  <a:cubicBezTo>
                    <a:pt x="365265" y="526246"/>
                    <a:pt x="365922" y="536621"/>
                    <a:pt x="372718" y="542630"/>
                  </a:cubicBezTo>
                  <a:lnTo>
                    <a:pt x="530235" y="681809"/>
                  </a:lnTo>
                  <a:lnTo>
                    <a:pt x="530235" y="1223946"/>
                  </a:lnTo>
                  <a:lnTo>
                    <a:pt x="277774" y="1223946"/>
                  </a:lnTo>
                  <a:cubicBezTo>
                    <a:pt x="260899" y="1137595"/>
                    <a:pt x="230531" y="1049734"/>
                    <a:pt x="187656" y="964008"/>
                  </a:cubicBezTo>
                  <a:cubicBezTo>
                    <a:pt x="175804" y="940269"/>
                    <a:pt x="163132" y="916236"/>
                    <a:pt x="150853" y="892990"/>
                  </a:cubicBezTo>
                  <a:cubicBezTo>
                    <a:pt x="92843" y="782868"/>
                    <a:pt x="32830" y="669037"/>
                    <a:pt x="32830" y="542663"/>
                  </a:cubicBezTo>
                  <a:cubicBezTo>
                    <a:pt x="32830" y="261547"/>
                    <a:pt x="261523" y="32833"/>
                    <a:pt x="542579" y="32833"/>
                  </a:cubicBezTo>
                  <a:lnTo>
                    <a:pt x="550721" y="32833"/>
                  </a:lnTo>
                  <a:cubicBezTo>
                    <a:pt x="831778" y="32833"/>
                    <a:pt x="1060471" y="261547"/>
                    <a:pt x="1060471" y="542663"/>
                  </a:cubicBezTo>
                  <a:cubicBezTo>
                    <a:pt x="1060471" y="669037"/>
                    <a:pt x="1000458" y="782868"/>
                    <a:pt x="942447" y="8929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4" name="Google Shape;314;g1447410168f_0_62"/>
            <p:cNvSpPr txBox="1"/>
            <p:nvPr/>
          </p:nvSpPr>
          <p:spPr>
            <a:xfrm>
              <a:off x="3621673" y="3854793"/>
              <a:ext cx="1900800" cy="11082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To understand the impact of Covid 19 on the GSCE performances within London boroughs between the years 2018-19 and 2020 - 2021.</a:t>
              </a:r>
              <a:endParaRPr sz="1300">
                <a:solidFill>
                  <a:schemeClr val="dk1"/>
                </a:solidFill>
                <a:latin typeface="Roboto"/>
                <a:ea typeface="Roboto"/>
                <a:cs typeface="Roboto"/>
                <a:sym typeface="Roboto"/>
              </a:endParaRPr>
            </a:p>
          </p:txBody>
        </p:sp>
        <p:sp>
          <p:nvSpPr>
            <p:cNvPr id="315" name="Google Shape;315;g1447410168f_0_62"/>
            <p:cNvSpPr txBox="1"/>
            <p:nvPr/>
          </p:nvSpPr>
          <p:spPr>
            <a:xfrm>
              <a:off x="3621673" y="3436077"/>
              <a:ext cx="1900800" cy="2001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300" b="1">
                  <a:solidFill>
                    <a:schemeClr val="lt2"/>
                  </a:solidFill>
                  <a:latin typeface="EB Garamond"/>
                  <a:ea typeface="EB Garamond"/>
                  <a:cs typeface="EB Garamond"/>
                  <a:sym typeface="EB Garamond"/>
                </a:rPr>
                <a:t>ANALYSIS</a:t>
              </a:r>
              <a:endParaRPr sz="1300">
                <a:solidFill>
                  <a:schemeClr val="lt2"/>
                </a:solidFill>
                <a:latin typeface="EB Garamond"/>
                <a:ea typeface="EB Garamond"/>
                <a:cs typeface="EB Garamond"/>
                <a:sym typeface="EB Garamond"/>
              </a:endParaRPr>
            </a:p>
          </p:txBody>
        </p:sp>
      </p:grpSp>
      <p:grpSp>
        <p:nvGrpSpPr>
          <p:cNvPr id="316" name="Google Shape;316;g1447410168f_0_62"/>
          <p:cNvGrpSpPr/>
          <p:nvPr/>
        </p:nvGrpSpPr>
        <p:grpSpPr>
          <a:xfrm>
            <a:off x="6172861" y="2430556"/>
            <a:ext cx="1900688" cy="2347748"/>
            <a:chOff x="0" y="0"/>
            <a:chExt cx="5068500" cy="6260662"/>
          </a:xfrm>
        </p:grpSpPr>
        <p:sp>
          <p:nvSpPr>
            <p:cNvPr id="317" name="Google Shape;317;g1447410168f_0_62"/>
            <p:cNvSpPr/>
            <p:nvPr/>
          </p:nvSpPr>
          <p:spPr>
            <a:xfrm>
              <a:off x="1870745" y="0"/>
              <a:ext cx="1328167" cy="1832957"/>
            </a:xfrm>
            <a:custGeom>
              <a:avLst/>
              <a:gdLst/>
              <a:ahLst/>
              <a:cxnLst/>
              <a:rect l="l" t="t" r="r" b="b"/>
              <a:pathLst>
                <a:path w="1328167" h="1832957" extrusionOk="0">
                  <a:moveTo>
                    <a:pt x="1321145" y="1608106"/>
                  </a:moveTo>
                  <a:cubicBezTo>
                    <a:pt x="1313704" y="1618925"/>
                    <a:pt x="1301388" y="1625417"/>
                    <a:pt x="1288228" y="1625417"/>
                  </a:cubicBezTo>
                  <a:lnTo>
                    <a:pt x="889079" y="1625417"/>
                  </a:lnTo>
                  <a:cubicBezTo>
                    <a:pt x="879732" y="1741418"/>
                    <a:pt x="782447" y="1832958"/>
                    <a:pt x="664120" y="1832958"/>
                  </a:cubicBezTo>
                  <a:cubicBezTo>
                    <a:pt x="545758" y="1832958"/>
                    <a:pt x="448436" y="1741418"/>
                    <a:pt x="439088" y="1625417"/>
                  </a:cubicBezTo>
                  <a:lnTo>
                    <a:pt x="39939" y="1625417"/>
                  </a:lnTo>
                  <a:cubicBezTo>
                    <a:pt x="26780" y="1625417"/>
                    <a:pt x="14463" y="1618925"/>
                    <a:pt x="7022" y="1608106"/>
                  </a:cubicBezTo>
                  <a:cubicBezTo>
                    <a:pt x="-419" y="1597250"/>
                    <a:pt x="-2069" y="1583461"/>
                    <a:pt x="2660" y="1571175"/>
                  </a:cubicBezTo>
                  <a:cubicBezTo>
                    <a:pt x="17689" y="1532006"/>
                    <a:pt x="42065" y="1461335"/>
                    <a:pt x="63729" y="1366237"/>
                  </a:cubicBezTo>
                  <a:cubicBezTo>
                    <a:pt x="63876" y="1365357"/>
                    <a:pt x="64059" y="1364514"/>
                    <a:pt x="64316" y="1363670"/>
                  </a:cubicBezTo>
                  <a:cubicBezTo>
                    <a:pt x="88582" y="1256360"/>
                    <a:pt x="109293" y="1118281"/>
                    <a:pt x="109329" y="959517"/>
                  </a:cubicBezTo>
                  <a:cubicBezTo>
                    <a:pt x="109329" y="959480"/>
                    <a:pt x="109293" y="959443"/>
                    <a:pt x="109293" y="959407"/>
                  </a:cubicBezTo>
                  <a:lnTo>
                    <a:pt x="109293" y="767195"/>
                  </a:lnTo>
                  <a:cubicBezTo>
                    <a:pt x="109293" y="488872"/>
                    <a:pt x="315117" y="257785"/>
                    <a:pt x="582487" y="218177"/>
                  </a:cubicBezTo>
                  <a:cubicBezTo>
                    <a:pt x="556315" y="195365"/>
                    <a:pt x="539746" y="161808"/>
                    <a:pt x="539746" y="124437"/>
                  </a:cubicBezTo>
                  <a:cubicBezTo>
                    <a:pt x="539746" y="55819"/>
                    <a:pt x="595500" y="0"/>
                    <a:pt x="664084" y="0"/>
                  </a:cubicBezTo>
                  <a:cubicBezTo>
                    <a:pt x="732667" y="0"/>
                    <a:pt x="788421" y="55819"/>
                    <a:pt x="788421" y="124437"/>
                  </a:cubicBezTo>
                  <a:cubicBezTo>
                    <a:pt x="788421" y="161771"/>
                    <a:pt x="771890" y="195292"/>
                    <a:pt x="745754" y="218104"/>
                  </a:cubicBezTo>
                  <a:cubicBezTo>
                    <a:pt x="862943" y="235304"/>
                    <a:pt x="971079" y="289436"/>
                    <a:pt x="1056378" y="374741"/>
                  </a:cubicBezTo>
                  <a:cubicBezTo>
                    <a:pt x="1161178" y="479520"/>
                    <a:pt x="1218875" y="618920"/>
                    <a:pt x="1218875" y="767195"/>
                  </a:cubicBezTo>
                  <a:lnTo>
                    <a:pt x="1218875" y="959407"/>
                  </a:lnTo>
                  <a:cubicBezTo>
                    <a:pt x="1218875" y="959443"/>
                    <a:pt x="1218838" y="959480"/>
                    <a:pt x="1218838" y="959517"/>
                  </a:cubicBezTo>
                  <a:cubicBezTo>
                    <a:pt x="1218875" y="1260871"/>
                    <a:pt x="1293433" y="1487667"/>
                    <a:pt x="1325507" y="1571175"/>
                  </a:cubicBezTo>
                  <a:cubicBezTo>
                    <a:pt x="1330236" y="1583461"/>
                    <a:pt x="1328587" y="1597250"/>
                    <a:pt x="1321145" y="16081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8" name="Google Shape;318;g1447410168f_0_62"/>
            <p:cNvSpPr/>
            <p:nvPr/>
          </p:nvSpPr>
          <p:spPr>
            <a:xfrm>
              <a:off x="1907389" y="36675"/>
              <a:ext cx="1254889" cy="1759608"/>
            </a:xfrm>
            <a:custGeom>
              <a:avLst/>
              <a:gdLst/>
              <a:ahLst/>
              <a:cxnLst/>
              <a:rect l="l" t="t" r="r" b="b"/>
              <a:pathLst>
                <a:path w="1254889" h="1759608" extrusionOk="0">
                  <a:moveTo>
                    <a:pt x="627440" y="1588742"/>
                  </a:moveTo>
                  <a:lnTo>
                    <a:pt x="815707" y="1588742"/>
                  </a:lnTo>
                  <a:cubicBezTo>
                    <a:pt x="806469" y="1684499"/>
                    <a:pt x="725569" y="1759609"/>
                    <a:pt x="627477" y="1759609"/>
                  </a:cubicBezTo>
                  <a:cubicBezTo>
                    <a:pt x="529349" y="1759609"/>
                    <a:pt x="448412" y="1684499"/>
                    <a:pt x="439174" y="1588742"/>
                  </a:cubicBezTo>
                  <a:lnTo>
                    <a:pt x="627440" y="1588742"/>
                  </a:lnTo>
                  <a:close/>
                  <a:moveTo>
                    <a:pt x="1254664" y="1547666"/>
                  </a:moveTo>
                  <a:cubicBezTo>
                    <a:pt x="1239928" y="1509305"/>
                    <a:pt x="1216468" y="1441457"/>
                    <a:pt x="1195061" y="1350541"/>
                  </a:cubicBezTo>
                  <a:lnTo>
                    <a:pt x="59820" y="1350541"/>
                  </a:lnTo>
                  <a:cubicBezTo>
                    <a:pt x="38413" y="1441457"/>
                    <a:pt x="14953" y="1509305"/>
                    <a:pt x="254" y="1547666"/>
                  </a:cubicBezTo>
                  <a:cubicBezTo>
                    <a:pt x="-186" y="1548730"/>
                    <a:pt x="-40" y="1549720"/>
                    <a:pt x="583" y="1550637"/>
                  </a:cubicBezTo>
                  <a:cubicBezTo>
                    <a:pt x="1243" y="1551591"/>
                    <a:pt x="2123" y="1552067"/>
                    <a:pt x="3296" y="1552067"/>
                  </a:cubicBezTo>
                  <a:lnTo>
                    <a:pt x="419967" y="1552067"/>
                  </a:lnTo>
                  <a:lnTo>
                    <a:pt x="627440" y="1552067"/>
                  </a:lnTo>
                  <a:lnTo>
                    <a:pt x="834914" y="1552067"/>
                  </a:lnTo>
                  <a:lnTo>
                    <a:pt x="1251585" y="1552067"/>
                  </a:lnTo>
                  <a:cubicBezTo>
                    <a:pt x="1252758" y="1552067"/>
                    <a:pt x="1253638" y="1551591"/>
                    <a:pt x="1254297" y="1550637"/>
                  </a:cubicBezTo>
                  <a:cubicBezTo>
                    <a:pt x="1254921" y="1549720"/>
                    <a:pt x="1255067" y="1548730"/>
                    <a:pt x="1254664" y="1547666"/>
                  </a:cubicBezTo>
                  <a:close/>
                  <a:moveTo>
                    <a:pt x="627440" y="175488"/>
                  </a:moveTo>
                  <a:cubicBezTo>
                    <a:pt x="675790" y="175488"/>
                    <a:pt x="715122" y="136136"/>
                    <a:pt x="715122" y="87762"/>
                  </a:cubicBezTo>
                  <a:cubicBezTo>
                    <a:pt x="715122" y="39388"/>
                    <a:pt x="675790" y="0"/>
                    <a:pt x="627440" y="0"/>
                  </a:cubicBezTo>
                  <a:cubicBezTo>
                    <a:pt x="579091" y="0"/>
                    <a:pt x="539759" y="39388"/>
                    <a:pt x="539759" y="87762"/>
                  </a:cubicBezTo>
                  <a:cubicBezTo>
                    <a:pt x="539759" y="136136"/>
                    <a:pt x="579091" y="175488"/>
                    <a:pt x="627440" y="175488"/>
                  </a:cubicBezTo>
                  <a:close/>
                  <a:moveTo>
                    <a:pt x="1186813" y="1313866"/>
                  </a:moveTo>
                  <a:cubicBezTo>
                    <a:pt x="1164087" y="1207510"/>
                    <a:pt x="1145539" y="1074308"/>
                    <a:pt x="1145539" y="922732"/>
                  </a:cubicBezTo>
                  <a:cubicBezTo>
                    <a:pt x="1145539" y="922695"/>
                    <a:pt x="1145575" y="922659"/>
                    <a:pt x="1145575" y="922622"/>
                  </a:cubicBezTo>
                  <a:lnTo>
                    <a:pt x="1145575" y="730521"/>
                  </a:lnTo>
                  <a:cubicBezTo>
                    <a:pt x="1145575" y="592037"/>
                    <a:pt x="1091691" y="461879"/>
                    <a:pt x="993819" y="363995"/>
                  </a:cubicBezTo>
                  <a:cubicBezTo>
                    <a:pt x="895910" y="266111"/>
                    <a:pt x="765817" y="212162"/>
                    <a:pt x="627440" y="212162"/>
                  </a:cubicBezTo>
                  <a:cubicBezTo>
                    <a:pt x="341742" y="212162"/>
                    <a:pt x="109306" y="444716"/>
                    <a:pt x="109306" y="730521"/>
                  </a:cubicBezTo>
                  <a:lnTo>
                    <a:pt x="109306" y="922622"/>
                  </a:lnTo>
                  <a:cubicBezTo>
                    <a:pt x="109306" y="922659"/>
                    <a:pt x="109342" y="922695"/>
                    <a:pt x="109342" y="922732"/>
                  </a:cubicBezTo>
                  <a:cubicBezTo>
                    <a:pt x="109342" y="1074308"/>
                    <a:pt x="90794" y="1207510"/>
                    <a:pt x="68067" y="1313866"/>
                  </a:cubicBezTo>
                  <a:lnTo>
                    <a:pt x="1186813" y="1313866"/>
                  </a:ln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9" name="Google Shape;319;g1447410168f_0_62"/>
            <p:cNvSpPr/>
            <p:nvPr/>
          </p:nvSpPr>
          <p:spPr>
            <a:xfrm>
              <a:off x="1870745" y="0"/>
              <a:ext cx="1328167" cy="1832957"/>
            </a:xfrm>
            <a:custGeom>
              <a:avLst/>
              <a:gdLst/>
              <a:ahLst/>
              <a:cxnLst/>
              <a:rect l="l" t="t" r="r" b="b"/>
              <a:pathLst>
                <a:path w="1328167" h="1832957" extrusionOk="0">
                  <a:moveTo>
                    <a:pt x="1325507" y="1571175"/>
                  </a:moveTo>
                  <a:cubicBezTo>
                    <a:pt x="1293433" y="1487667"/>
                    <a:pt x="1218875" y="1260871"/>
                    <a:pt x="1218838" y="959517"/>
                  </a:cubicBezTo>
                  <a:cubicBezTo>
                    <a:pt x="1218838" y="959480"/>
                    <a:pt x="1218875" y="959443"/>
                    <a:pt x="1218875" y="959407"/>
                  </a:cubicBezTo>
                  <a:lnTo>
                    <a:pt x="1218875" y="767195"/>
                  </a:lnTo>
                  <a:cubicBezTo>
                    <a:pt x="1218875" y="618920"/>
                    <a:pt x="1161178" y="479520"/>
                    <a:pt x="1056378" y="374741"/>
                  </a:cubicBezTo>
                  <a:cubicBezTo>
                    <a:pt x="971079" y="289436"/>
                    <a:pt x="862943" y="235304"/>
                    <a:pt x="745754" y="218104"/>
                  </a:cubicBezTo>
                  <a:cubicBezTo>
                    <a:pt x="771890" y="195292"/>
                    <a:pt x="788421" y="161771"/>
                    <a:pt x="788421" y="124437"/>
                  </a:cubicBezTo>
                  <a:cubicBezTo>
                    <a:pt x="788421" y="55819"/>
                    <a:pt x="732667" y="0"/>
                    <a:pt x="664084" y="0"/>
                  </a:cubicBezTo>
                  <a:cubicBezTo>
                    <a:pt x="595500" y="0"/>
                    <a:pt x="539746" y="55819"/>
                    <a:pt x="539746" y="124437"/>
                  </a:cubicBezTo>
                  <a:cubicBezTo>
                    <a:pt x="539746" y="161808"/>
                    <a:pt x="556315" y="195365"/>
                    <a:pt x="582487" y="218177"/>
                  </a:cubicBezTo>
                  <a:cubicBezTo>
                    <a:pt x="315117" y="257785"/>
                    <a:pt x="109293" y="488872"/>
                    <a:pt x="109293" y="767195"/>
                  </a:cubicBezTo>
                  <a:lnTo>
                    <a:pt x="109293" y="959407"/>
                  </a:lnTo>
                  <a:cubicBezTo>
                    <a:pt x="109293" y="959443"/>
                    <a:pt x="109329" y="959480"/>
                    <a:pt x="109329" y="959517"/>
                  </a:cubicBezTo>
                  <a:cubicBezTo>
                    <a:pt x="109293" y="1118281"/>
                    <a:pt x="88582" y="1256360"/>
                    <a:pt x="64316" y="1363670"/>
                  </a:cubicBezTo>
                  <a:cubicBezTo>
                    <a:pt x="64059" y="1364514"/>
                    <a:pt x="63876" y="1365357"/>
                    <a:pt x="63729" y="1366237"/>
                  </a:cubicBezTo>
                  <a:cubicBezTo>
                    <a:pt x="42065" y="1461335"/>
                    <a:pt x="17689" y="1532006"/>
                    <a:pt x="2660" y="1571175"/>
                  </a:cubicBezTo>
                  <a:cubicBezTo>
                    <a:pt x="-2069" y="1583461"/>
                    <a:pt x="-419" y="1597250"/>
                    <a:pt x="7022" y="1608106"/>
                  </a:cubicBezTo>
                  <a:cubicBezTo>
                    <a:pt x="14463" y="1618925"/>
                    <a:pt x="26780" y="1625417"/>
                    <a:pt x="39939" y="1625417"/>
                  </a:cubicBezTo>
                  <a:lnTo>
                    <a:pt x="439088" y="1625417"/>
                  </a:lnTo>
                  <a:cubicBezTo>
                    <a:pt x="448436" y="1741418"/>
                    <a:pt x="545758" y="1832958"/>
                    <a:pt x="664120" y="1832958"/>
                  </a:cubicBezTo>
                  <a:cubicBezTo>
                    <a:pt x="782447" y="1832958"/>
                    <a:pt x="879732" y="1741418"/>
                    <a:pt x="889079" y="1625417"/>
                  </a:cubicBezTo>
                  <a:lnTo>
                    <a:pt x="1288228" y="1625417"/>
                  </a:lnTo>
                  <a:cubicBezTo>
                    <a:pt x="1301388" y="1625417"/>
                    <a:pt x="1313704" y="1618925"/>
                    <a:pt x="1321145" y="1608106"/>
                  </a:cubicBezTo>
                  <a:cubicBezTo>
                    <a:pt x="1328587" y="1597250"/>
                    <a:pt x="1330236" y="1583461"/>
                    <a:pt x="1325507" y="1571175"/>
                  </a:cubicBezTo>
                  <a:close/>
                  <a:moveTo>
                    <a:pt x="576402" y="124437"/>
                  </a:moveTo>
                  <a:cubicBezTo>
                    <a:pt x="576402" y="76063"/>
                    <a:pt x="615734" y="36675"/>
                    <a:pt x="664084" y="36675"/>
                  </a:cubicBezTo>
                  <a:cubicBezTo>
                    <a:pt x="712433" y="36675"/>
                    <a:pt x="751765" y="76063"/>
                    <a:pt x="751765" y="124437"/>
                  </a:cubicBezTo>
                  <a:cubicBezTo>
                    <a:pt x="751765" y="172811"/>
                    <a:pt x="712433" y="212162"/>
                    <a:pt x="664084" y="212162"/>
                  </a:cubicBezTo>
                  <a:cubicBezTo>
                    <a:pt x="615734" y="212162"/>
                    <a:pt x="576402" y="172811"/>
                    <a:pt x="576402" y="124437"/>
                  </a:cubicBezTo>
                  <a:close/>
                  <a:moveTo>
                    <a:pt x="145986" y="959407"/>
                  </a:moveTo>
                  <a:cubicBezTo>
                    <a:pt x="145986" y="959370"/>
                    <a:pt x="145949" y="959333"/>
                    <a:pt x="145949" y="959297"/>
                  </a:cubicBezTo>
                  <a:lnTo>
                    <a:pt x="145949" y="767195"/>
                  </a:lnTo>
                  <a:cubicBezTo>
                    <a:pt x="145949" y="481390"/>
                    <a:pt x="378386" y="248837"/>
                    <a:pt x="664084" y="248837"/>
                  </a:cubicBezTo>
                  <a:cubicBezTo>
                    <a:pt x="802461" y="248837"/>
                    <a:pt x="932553" y="302785"/>
                    <a:pt x="1030462" y="400670"/>
                  </a:cubicBezTo>
                  <a:cubicBezTo>
                    <a:pt x="1128334" y="498554"/>
                    <a:pt x="1182219" y="628712"/>
                    <a:pt x="1182219" y="767195"/>
                  </a:cubicBezTo>
                  <a:lnTo>
                    <a:pt x="1182219" y="959297"/>
                  </a:lnTo>
                  <a:cubicBezTo>
                    <a:pt x="1182219" y="959333"/>
                    <a:pt x="1182182" y="959370"/>
                    <a:pt x="1182182" y="959407"/>
                  </a:cubicBezTo>
                  <a:cubicBezTo>
                    <a:pt x="1182182" y="1110982"/>
                    <a:pt x="1200730" y="1244185"/>
                    <a:pt x="1223457" y="1350541"/>
                  </a:cubicBezTo>
                  <a:lnTo>
                    <a:pt x="104711" y="1350541"/>
                  </a:lnTo>
                  <a:cubicBezTo>
                    <a:pt x="127438" y="1244185"/>
                    <a:pt x="145986" y="1110982"/>
                    <a:pt x="145986" y="959407"/>
                  </a:cubicBezTo>
                  <a:close/>
                  <a:moveTo>
                    <a:pt x="664120" y="1796283"/>
                  </a:moveTo>
                  <a:cubicBezTo>
                    <a:pt x="565992" y="1796283"/>
                    <a:pt x="485055" y="1721174"/>
                    <a:pt x="475818" y="1625417"/>
                  </a:cubicBezTo>
                  <a:lnTo>
                    <a:pt x="664084" y="1625417"/>
                  </a:lnTo>
                  <a:lnTo>
                    <a:pt x="852350" y="1625417"/>
                  </a:lnTo>
                  <a:cubicBezTo>
                    <a:pt x="843112" y="1721174"/>
                    <a:pt x="762212" y="1796283"/>
                    <a:pt x="664120" y="1796283"/>
                  </a:cubicBezTo>
                  <a:close/>
                  <a:moveTo>
                    <a:pt x="1290941" y="1587312"/>
                  </a:moveTo>
                  <a:cubicBezTo>
                    <a:pt x="1290281" y="1588265"/>
                    <a:pt x="1289401" y="1588742"/>
                    <a:pt x="1288228" y="1588742"/>
                  </a:cubicBezTo>
                  <a:lnTo>
                    <a:pt x="871558" y="1588742"/>
                  </a:lnTo>
                  <a:lnTo>
                    <a:pt x="664084" y="1588742"/>
                  </a:lnTo>
                  <a:lnTo>
                    <a:pt x="456610" y="1588742"/>
                  </a:lnTo>
                  <a:lnTo>
                    <a:pt x="39939" y="1588742"/>
                  </a:lnTo>
                  <a:cubicBezTo>
                    <a:pt x="38766" y="1588742"/>
                    <a:pt x="37887" y="1588265"/>
                    <a:pt x="37227" y="1587312"/>
                  </a:cubicBezTo>
                  <a:cubicBezTo>
                    <a:pt x="36604" y="1586395"/>
                    <a:pt x="36457" y="1585405"/>
                    <a:pt x="36897" y="1584341"/>
                  </a:cubicBezTo>
                  <a:cubicBezTo>
                    <a:pt x="51596" y="1545979"/>
                    <a:pt x="75056" y="1478132"/>
                    <a:pt x="96463" y="1387215"/>
                  </a:cubicBezTo>
                  <a:lnTo>
                    <a:pt x="1231704" y="1387215"/>
                  </a:lnTo>
                  <a:cubicBezTo>
                    <a:pt x="1253112" y="1478132"/>
                    <a:pt x="1276572" y="1545979"/>
                    <a:pt x="1291307" y="1584341"/>
                  </a:cubicBezTo>
                  <a:cubicBezTo>
                    <a:pt x="1291711" y="1585405"/>
                    <a:pt x="1291564" y="1586395"/>
                    <a:pt x="1290941" y="158731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0" name="Google Shape;320;g1447410168f_0_62"/>
            <p:cNvSpPr txBox="1"/>
            <p:nvPr/>
          </p:nvSpPr>
          <p:spPr>
            <a:xfrm>
              <a:off x="0" y="3797962"/>
              <a:ext cx="5068500" cy="2462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200">
                  <a:solidFill>
                    <a:schemeClr val="dk1"/>
                  </a:solidFill>
                  <a:latin typeface="Roboto"/>
                  <a:ea typeface="Roboto"/>
                  <a:cs typeface="Roboto"/>
                  <a:sym typeface="Roboto"/>
                </a:rPr>
                <a:t>A cataloque of slides highlighting our approach, team roles and other activities supporting our project</a:t>
              </a:r>
              <a:endParaRPr sz="1200">
                <a:solidFill>
                  <a:schemeClr val="dk1"/>
                </a:solidFill>
                <a:latin typeface="Roboto"/>
                <a:ea typeface="Roboto"/>
                <a:cs typeface="Roboto"/>
                <a:sym typeface="Roboto"/>
              </a:endParaRPr>
            </a:p>
          </p:txBody>
        </p:sp>
        <p:sp>
          <p:nvSpPr>
            <p:cNvPr id="321" name="Google Shape;321;g1447410168f_0_62"/>
            <p:cNvSpPr txBox="1"/>
            <p:nvPr/>
          </p:nvSpPr>
          <p:spPr>
            <a:xfrm>
              <a:off x="0" y="2681388"/>
              <a:ext cx="5068500" cy="533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300" b="1">
                  <a:solidFill>
                    <a:schemeClr val="lt2"/>
                  </a:solidFill>
                  <a:latin typeface="EB Garamond"/>
                  <a:ea typeface="EB Garamond"/>
                  <a:cs typeface="EB Garamond"/>
                  <a:sym typeface="EB Garamond"/>
                </a:rPr>
                <a:t>REFERENCES </a:t>
              </a:r>
              <a:endParaRPr sz="1300">
                <a:solidFill>
                  <a:schemeClr val="lt2"/>
                </a:solidFill>
                <a:latin typeface="EB Garamond"/>
                <a:ea typeface="EB Garamond"/>
                <a:cs typeface="EB Garamond"/>
                <a:sym typeface="EB Garamond"/>
              </a:endParaRPr>
            </a:p>
          </p:txBody>
        </p:sp>
      </p:grpSp>
      <p:sp>
        <p:nvSpPr>
          <p:cNvPr id="322" name="Google Shape;322;g1447410168f_0_62"/>
          <p:cNvSpPr txBox="1"/>
          <p:nvPr/>
        </p:nvSpPr>
        <p:spPr>
          <a:xfrm>
            <a:off x="1301320" y="557580"/>
            <a:ext cx="65415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3000" b="1">
                <a:solidFill>
                  <a:schemeClr val="dk1"/>
                </a:solidFill>
                <a:latin typeface="EB Garamond"/>
                <a:ea typeface="EB Garamond"/>
                <a:cs typeface="EB Garamond"/>
                <a:sym typeface="EB Garamond"/>
              </a:rPr>
              <a:t>TABLE OF CONTENT</a:t>
            </a:r>
            <a:endParaRPr sz="3000">
              <a:solidFill>
                <a:schemeClr val="dk1"/>
              </a:solidFill>
              <a:latin typeface="EB Garamond"/>
              <a:ea typeface="EB Garamond"/>
              <a:cs typeface="EB Garamond"/>
              <a:sym typeface="EB Garamond"/>
            </a:endParaRPr>
          </a:p>
        </p:txBody>
      </p:sp>
      <p:sp>
        <p:nvSpPr>
          <p:cNvPr id="323" name="Google Shape;323;g1447410168f_0_6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
          <p:cNvSpPr/>
          <p:nvPr/>
        </p:nvSpPr>
        <p:spPr>
          <a:xfrm>
            <a:off x="0" y="0"/>
            <a:ext cx="3045300" cy="51435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9" name="Google Shape;329;p3"/>
          <p:cNvCxnSpPr/>
          <p:nvPr/>
        </p:nvCxnSpPr>
        <p:spPr>
          <a:xfrm>
            <a:off x="385154" y="4070096"/>
            <a:ext cx="2275200" cy="0"/>
          </a:xfrm>
          <a:prstGeom prst="straightConnector1">
            <a:avLst/>
          </a:prstGeom>
          <a:noFill/>
          <a:ln w="9525" cap="rnd" cmpd="sng">
            <a:solidFill>
              <a:srgbClr val="FFFFFF"/>
            </a:solidFill>
            <a:prstDash val="solid"/>
            <a:round/>
            <a:headEnd type="none" w="sm" len="sm"/>
            <a:tailEnd type="none" w="sm" len="sm"/>
          </a:ln>
        </p:spPr>
      </p:cxnSp>
      <p:cxnSp>
        <p:nvCxnSpPr>
          <p:cNvPr id="330" name="Google Shape;330;p3"/>
          <p:cNvCxnSpPr/>
          <p:nvPr/>
        </p:nvCxnSpPr>
        <p:spPr>
          <a:xfrm>
            <a:off x="3482378" y="1920413"/>
            <a:ext cx="5145900" cy="0"/>
          </a:xfrm>
          <a:prstGeom prst="straightConnector1">
            <a:avLst/>
          </a:prstGeom>
          <a:noFill/>
          <a:ln w="9525" cap="rnd" cmpd="sng">
            <a:solidFill>
              <a:schemeClr val="accent2"/>
            </a:solidFill>
            <a:prstDash val="solid"/>
            <a:round/>
            <a:headEnd type="none" w="sm" len="sm"/>
            <a:tailEnd type="none" w="sm" len="sm"/>
          </a:ln>
        </p:spPr>
      </p:cxnSp>
      <p:grpSp>
        <p:nvGrpSpPr>
          <p:cNvPr id="331" name="Google Shape;331;p3"/>
          <p:cNvGrpSpPr/>
          <p:nvPr/>
        </p:nvGrpSpPr>
        <p:grpSpPr>
          <a:xfrm>
            <a:off x="385106" y="2624354"/>
            <a:ext cx="2275136" cy="1221834"/>
            <a:chOff x="-128" y="-38100"/>
            <a:chExt cx="6067028" cy="3258223"/>
          </a:xfrm>
        </p:grpSpPr>
        <p:sp>
          <p:nvSpPr>
            <p:cNvPr id="332" name="Google Shape;332;p3"/>
            <p:cNvSpPr txBox="1"/>
            <p:nvPr/>
          </p:nvSpPr>
          <p:spPr>
            <a:xfrm>
              <a:off x="-128" y="954889"/>
              <a:ext cx="6066900" cy="226523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1200" b="0" i="0" u="none" strike="noStrike" cap="none">
                  <a:solidFill>
                    <a:schemeClr val="lt1"/>
                  </a:solidFill>
                  <a:latin typeface="Roboto"/>
                  <a:ea typeface="Roboto"/>
                  <a:cs typeface="Roboto"/>
                  <a:sym typeface="Roboto"/>
                </a:rPr>
                <a:t>Aim</a:t>
              </a:r>
              <a:endParaRPr/>
            </a:p>
            <a:p>
              <a:pPr marL="0" marR="0" lvl="0" indent="0" algn="l" rtl="0">
                <a:lnSpc>
                  <a:spcPct val="115000"/>
                </a:lnSpc>
                <a:spcBef>
                  <a:spcPts val="0"/>
                </a:spcBef>
                <a:spcAft>
                  <a:spcPts val="0"/>
                </a:spcAft>
                <a:buNone/>
              </a:pPr>
              <a:r>
                <a:rPr lang="en" sz="1200" b="0" i="0" u="none" strike="noStrike" cap="none">
                  <a:solidFill>
                    <a:schemeClr val="lt1"/>
                  </a:solidFill>
                  <a:latin typeface="Roboto"/>
                  <a:ea typeface="Roboto"/>
                  <a:cs typeface="Roboto"/>
                  <a:sym typeface="Roboto"/>
                </a:rPr>
                <a:t>Scope </a:t>
              </a:r>
              <a:endParaRPr sz="1200" b="0"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None/>
              </a:pPr>
              <a:r>
                <a:rPr lang="en" sz="1200" b="0" i="0" u="none" strike="noStrike" cap="none">
                  <a:solidFill>
                    <a:schemeClr val="lt1"/>
                  </a:solidFill>
                  <a:latin typeface="Roboto"/>
                  <a:ea typeface="Roboto"/>
                  <a:cs typeface="Roboto"/>
                  <a:sym typeface="Roboto"/>
                </a:rPr>
                <a:t>Means of analysis</a:t>
              </a:r>
              <a:endParaRPr/>
            </a:p>
            <a:p>
              <a:pPr marL="0" marR="0" lvl="0" indent="0" algn="l" rtl="0">
                <a:lnSpc>
                  <a:spcPct val="115000"/>
                </a:lnSpc>
                <a:spcBef>
                  <a:spcPts val="0"/>
                </a:spcBef>
                <a:spcAft>
                  <a:spcPts val="0"/>
                </a:spcAft>
                <a:buNone/>
              </a:pPr>
              <a:r>
                <a:rPr lang="en" sz="1200" b="0" i="0" u="none" strike="noStrike" cap="none">
                  <a:solidFill>
                    <a:schemeClr val="lt1"/>
                  </a:solidFill>
                  <a:latin typeface="Roboto"/>
                  <a:ea typeface="Roboto"/>
                  <a:cs typeface="Roboto"/>
                  <a:sym typeface="Roboto"/>
                </a:rPr>
                <a:t>Findings</a:t>
              </a:r>
              <a:endParaRPr sz="1200" b="0" i="0" u="none" strike="noStrike" cap="none">
                <a:solidFill>
                  <a:schemeClr val="lt1"/>
                </a:solidFill>
                <a:latin typeface="Roboto"/>
                <a:ea typeface="Roboto"/>
                <a:cs typeface="Roboto"/>
                <a:sym typeface="Roboto"/>
              </a:endParaRPr>
            </a:p>
          </p:txBody>
        </p:sp>
        <p:sp>
          <p:nvSpPr>
            <p:cNvPr id="333" name="Google Shape;333;p3"/>
            <p:cNvSpPr txBox="1"/>
            <p:nvPr/>
          </p:nvSpPr>
          <p:spPr>
            <a:xfrm>
              <a:off x="0" y="-38100"/>
              <a:ext cx="6066900" cy="96026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r>
                <a:rPr lang="en" sz="1800" b="1" i="0" u="none" strike="noStrike" cap="none">
                  <a:solidFill>
                    <a:schemeClr val="accent4"/>
                  </a:solidFill>
                  <a:latin typeface="Dosis"/>
                  <a:ea typeface="Dosis"/>
                  <a:cs typeface="Dosis"/>
                  <a:sym typeface="Dosis"/>
                </a:rPr>
                <a:t>Overview</a:t>
              </a:r>
              <a:endParaRPr sz="1800" b="0" i="0" u="none" strike="noStrike" cap="none">
                <a:solidFill>
                  <a:schemeClr val="accent4"/>
                </a:solidFill>
                <a:latin typeface="Dosis"/>
                <a:ea typeface="Dosis"/>
                <a:cs typeface="Dosis"/>
                <a:sym typeface="Dosis"/>
              </a:endParaRPr>
            </a:p>
          </p:txBody>
        </p:sp>
      </p:grpSp>
      <p:grpSp>
        <p:nvGrpSpPr>
          <p:cNvPr id="334" name="Google Shape;334;p3"/>
          <p:cNvGrpSpPr/>
          <p:nvPr/>
        </p:nvGrpSpPr>
        <p:grpSpPr>
          <a:xfrm>
            <a:off x="3483704" y="504855"/>
            <a:ext cx="2614998" cy="1157003"/>
            <a:chOff x="0" y="-28575"/>
            <a:chExt cx="5095800" cy="3085341"/>
          </a:xfrm>
        </p:grpSpPr>
        <p:sp>
          <p:nvSpPr>
            <p:cNvPr id="335" name="Google Shape;335;p3"/>
            <p:cNvSpPr txBox="1"/>
            <p:nvPr/>
          </p:nvSpPr>
          <p:spPr>
            <a:xfrm>
              <a:off x="0" y="697145"/>
              <a:ext cx="5095800" cy="2359621"/>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We aim to compare GCSE grades in London borough schools before and during the pandemic in order to determine whether online-based learning should be utilized again in schools.</a:t>
              </a:r>
              <a:endParaRPr/>
            </a:p>
          </p:txBody>
        </p:sp>
        <p:sp>
          <p:nvSpPr>
            <p:cNvPr id="336" name="Google Shape;336;p3"/>
            <p:cNvSpPr txBox="1"/>
            <p:nvPr/>
          </p:nvSpPr>
          <p:spPr>
            <a:xfrm>
              <a:off x="0" y="-28575"/>
              <a:ext cx="50958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Aim</a:t>
              </a:r>
              <a:endParaRPr sz="1200" b="0" i="0" u="none" strike="noStrike" cap="none">
                <a:solidFill>
                  <a:schemeClr val="lt2"/>
                </a:solidFill>
                <a:latin typeface="Dosis"/>
                <a:ea typeface="Dosis"/>
                <a:cs typeface="Dosis"/>
                <a:sym typeface="Dosis"/>
              </a:endParaRPr>
            </a:p>
          </p:txBody>
        </p:sp>
      </p:grpSp>
      <p:grpSp>
        <p:nvGrpSpPr>
          <p:cNvPr id="337" name="Google Shape;337;p3"/>
          <p:cNvGrpSpPr/>
          <p:nvPr/>
        </p:nvGrpSpPr>
        <p:grpSpPr>
          <a:xfrm>
            <a:off x="7409453" y="518058"/>
            <a:ext cx="1218826" cy="1141860"/>
            <a:chOff x="-3" y="-28575"/>
            <a:chExt cx="3250203" cy="3044960"/>
          </a:xfrm>
        </p:grpSpPr>
        <p:sp>
          <p:nvSpPr>
            <p:cNvPr id="338" name="Google Shape;338;p3"/>
            <p:cNvSpPr txBox="1"/>
            <p:nvPr/>
          </p:nvSpPr>
          <p:spPr>
            <a:xfrm>
              <a:off x="-3" y="717785"/>
              <a:ext cx="3250200" cy="2298600"/>
            </a:xfrm>
            <a:prstGeom prst="rect">
              <a:avLst/>
            </a:prstGeom>
            <a:noFill/>
            <a:ln>
              <a:noFill/>
            </a:ln>
          </p:spPr>
          <p:txBody>
            <a:bodyPr spcFirstLastPara="1" wrap="square" lIns="0" tIns="0" rIns="0" bIns="0" anchor="t" anchorCtr="0">
              <a:spAutoFit/>
            </a:bodyPr>
            <a:lstStyle/>
            <a:p>
              <a:pPr marL="203200" marR="0" lvl="1" indent="-1016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London Borough</a:t>
              </a:r>
              <a:endParaRPr sz="1000">
                <a:solidFill>
                  <a:schemeClr val="dk1"/>
                </a:solidFill>
                <a:latin typeface="Roboto"/>
                <a:ea typeface="Roboto"/>
                <a:cs typeface="Roboto"/>
                <a:sym typeface="Roboto"/>
              </a:endParaRPr>
            </a:p>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2018-1</a:t>
              </a:r>
              <a:r>
                <a:rPr lang="en" sz="1000">
                  <a:solidFill>
                    <a:schemeClr val="dk1"/>
                  </a:solidFill>
                  <a:latin typeface="Roboto"/>
                  <a:ea typeface="Roboto"/>
                  <a:cs typeface="Roboto"/>
                  <a:sym typeface="Roboto"/>
                </a:rPr>
                <a:t>9, 2020-21</a:t>
              </a:r>
              <a:endParaRPr/>
            </a:p>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Gender</a:t>
              </a:r>
              <a:endParaRPr/>
            </a:p>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Student backgrounds</a:t>
              </a:r>
              <a:endParaRPr sz="1000" b="0" i="0" u="none" strike="noStrike" cap="none">
                <a:solidFill>
                  <a:schemeClr val="dk1"/>
                </a:solidFill>
                <a:latin typeface="Roboto"/>
                <a:ea typeface="Roboto"/>
                <a:cs typeface="Roboto"/>
                <a:sym typeface="Roboto"/>
              </a:endParaRPr>
            </a:p>
          </p:txBody>
        </p:sp>
        <p:sp>
          <p:nvSpPr>
            <p:cNvPr id="339" name="Google Shape;339;p3"/>
            <p:cNvSpPr txBox="1"/>
            <p:nvPr/>
          </p:nvSpPr>
          <p:spPr>
            <a:xfrm>
              <a:off x="0" y="-28575"/>
              <a:ext cx="32502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Scope</a:t>
              </a:r>
              <a:endParaRPr sz="1200" b="0" i="0" u="none" strike="noStrike" cap="none">
                <a:solidFill>
                  <a:schemeClr val="lt2"/>
                </a:solidFill>
                <a:latin typeface="Dosis"/>
                <a:ea typeface="Dosis"/>
                <a:cs typeface="Dosis"/>
                <a:sym typeface="Dosis"/>
              </a:endParaRPr>
            </a:p>
          </p:txBody>
        </p:sp>
      </p:grpSp>
      <p:grpSp>
        <p:nvGrpSpPr>
          <p:cNvPr id="340" name="Google Shape;340;p3"/>
          <p:cNvGrpSpPr/>
          <p:nvPr/>
        </p:nvGrpSpPr>
        <p:grpSpPr>
          <a:xfrm>
            <a:off x="3483703" y="2105306"/>
            <a:ext cx="2782417" cy="690653"/>
            <a:chOff x="0" y="-28575"/>
            <a:chExt cx="5095800" cy="1841742"/>
          </a:xfrm>
        </p:grpSpPr>
        <p:sp>
          <p:nvSpPr>
            <p:cNvPr id="341" name="Google Shape;341;p3"/>
            <p:cNvSpPr txBox="1"/>
            <p:nvPr/>
          </p:nvSpPr>
          <p:spPr>
            <a:xfrm>
              <a:off x="0" y="582060"/>
              <a:ext cx="5095800" cy="1231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Roboto"/>
                  <a:ea typeface="Roboto"/>
                  <a:cs typeface="Roboto"/>
                  <a:sym typeface="Roboto"/>
                </a:rPr>
                <a:t>Pre-analysis was made up of data cleaning efforts and merging of relevant data. </a:t>
              </a:r>
              <a:endParaRPr dirty="0"/>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Roboto"/>
                  <a:ea typeface="Roboto"/>
                  <a:cs typeface="Roboto"/>
                  <a:sym typeface="Roboto"/>
                </a:rPr>
                <a:t>Exploratory analysis to find the mean pass rate and the standard deviation from that value.</a:t>
              </a:r>
              <a:endParaRPr dirty="0"/>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dk1"/>
                  </a:solidFill>
                  <a:latin typeface="Roboto"/>
                  <a:ea typeface="Roboto"/>
                  <a:cs typeface="Roboto"/>
                  <a:sym typeface="Roboto"/>
                </a:rPr>
                <a:t>Correlation analysis of mean pass rate against student backgrounds.</a:t>
              </a:r>
              <a:endParaRPr dirty="0"/>
            </a:p>
          </p:txBody>
        </p:sp>
        <p:sp>
          <p:nvSpPr>
            <p:cNvPr id="342" name="Google Shape;342;p3"/>
            <p:cNvSpPr txBox="1"/>
            <p:nvPr/>
          </p:nvSpPr>
          <p:spPr>
            <a:xfrm>
              <a:off x="0" y="-28575"/>
              <a:ext cx="50958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Means of Analysis</a:t>
              </a:r>
              <a:endParaRPr sz="1200" b="0" i="0" u="none" strike="noStrike" cap="none">
                <a:solidFill>
                  <a:schemeClr val="lt2"/>
                </a:solidFill>
                <a:latin typeface="Dosis"/>
                <a:ea typeface="Dosis"/>
                <a:cs typeface="Dosis"/>
                <a:sym typeface="Dosis"/>
              </a:endParaRPr>
            </a:p>
          </p:txBody>
        </p:sp>
      </p:grpSp>
      <p:cxnSp>
        <p:nvCxnSpPr>
          <p:cNvPr id="343" name="Google Shape;343;p3"/>
          <p:cNvCxnSpPr/>
          <p:nvPr/>
        </p:nvCxnSpPr>
        <p:spPr>
          <a:xfrm>
            <a:off x="3482379" y="3348577"/>
            <a:ext cx="5145900" cy="0"/>
          </a:xfrm>
          <a:prstGeom prst="straightConnector1">
            <a:avLst/>
          </a:prstGeom>
          <a:noFill/>
          <a:ln w="9525" cap="rnd" cmpd="sng">
            <a:solidFill>
              <a:schemeClr val="accent2"/>
            </a:solidFill>
            <a:prstDash val="solid"/>
            <a:round/>
            <a:headEnd type="none" w="sm" len="sm"/>
            <a:tailEnd type="none" w="sm" len="sm"/>
          </a:ln>
        </p:spPr>
      </p:cxnSp>
      <p:grpSp>
        <p:nvGrpSpPr>
          <p:cNvPr id="344" name="Google Shape;344;p3"/>
          <p:cNvGrpSpPr/>
          <p:nvPr/>
        </p:nvGrpSpPr>
        <p:grpSpPr>
          <a:xfrm>
            <a:off x="3482370" y="3483960"/>
            <a:ext cx="5691499" cy="1215949"/>
            <a:chOff x="113309" y="-1236636"/>
            <a:chExt cx="5095800" cy="3802218"/>
          </a:xfrm>
        </p:grpSpPr>
        <p:sp>
          <p:nvSpPr>
            <p:cNvPr id="345" name="Google Shape;345;p3"/>
            <p:cNvSpPr txBox="1"/>
            <p:nvPr/>
          </p:nvSpPr>
          <p:spPr>
            <a:xfrm>
              <a:off x="114500" y="-659118"/>
              <a:ext cx="4966200" cy="3224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100">
                  <a:solidFill>
                    <a:schemeClr val="dk1"/>
                  </a:solidFill>
                  <a:latin typeface="Roboto"/>
                  <a:ea typeface="Roboto"/>
                  <a:cs typeface="Roboto"/>
                  <a:sym typeface="Roboto"/>
                </a:rPr>
                <a:t>Initial Descriptive analysis:</a:t>
              </a:r>
              <a:endParaRPr sz="1100">
                <a:solidFill>
                  <a:schemeClr val="dk1"/>
                </a:solidFill>
                <a:latin typeface="Roboto"/>
                <a:ea typeface="Roboto"/>
                <a:cs typeface="Roboto"/>
                <a:sym typeface="Roboto"/>
              </a:endParaRPr>
            </a:p>
            <a:p>
              <a:pPr marL="438150" lvl="0" indent="-273050" algn="l" rtl="0">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Mean strong pass rate among all students: 48.6% pre covid, 56.9% post covid</a:t>
              </a:r>
              <a:endParaRPr sz="1000">
                <a:solidFill>
                  <a:schemeClr val="dk1"/>
                </a:solidFill>
                <a:latin typeface="Roboto"/>
                <a:ea typeface="Roboto"/>
                <a:cs typeface="Roboto"/>
                <a:sym typeface="Roboto"/>
              </a:endParaRPr>
            </a:p>
            <a:p>
              <a:pPr marL="438150" lvl="0" indent="-273050" algn="l" rtl="0">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Mean standard pass rate: 68.44% pre covid, 75.4% post covid</a:t>
              </a:r>
              <a:endParaRPr sz="1000">
                <a:solidFill>
                  <a:schemeClr val="dk1"/>
                </a:solidFill>
                <a:latin typeface="Roboto"/>
                <a:ea typeface="Roboto"/>
                <a:cs typeface="Roboto"/>
                <a:sym typeface="Roboto"/>
              </a:endParaRPr>
            </a:p>
            <a:p>
              <a:pPr marL="438150" lvl="0" indent="-273050" algn="l" rtl="0">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Mean standard pass among boys: 65.2% pre covid, 72.7% post covid</a:t>
              </a:r>
              <a:endParaRPr sz="1000">
                <a:solidFill>
                  <a:schemeClr val="dk1"/>
                </a:solidFill>
                <a:latin typeface="Roboto"/>
                <a:ea typeface="Roboto"/>
                <a:cs typeface="Roboto"/>
                <a:sym typeface="Roboto"/>
              </a:endParaRPr>
            </a:p>
            <a:p>
              <a:pPr marL="438150" lvl="0" indent="-273050" algn="l" rtl="0">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Mean standard pass among girls: 71.6% pre covid, 78.2% post covid</a:t>
              </a:r>
              <a:endParaRPr sz="1000">
                <a:solidFill>
                  <a:schemeClr val="dk1"/>
                </a:solidFill>
                <a:latin typeface="Roboto"/>
                <a:ea typeface="Roboto"/>
                <a:cs typeface="Roboto"/>
                <a:sym typeface="Roboto"/>
              </a:endParaRPr>
            </a:p>
            <a:p>
              <a:pPr marL="438150" lvl="0" indent="-273050" algn="l" rtl="0">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Mean eligibility for fsm: 18.3% pre covid, 23.6% post covid</a:t>
              </a:r>
              <a:endParaRPr sz="900">
                <a:solidFill>
                  <a:schemeClr val="dk1"/>
                </a:solidFill>
                <a:latin typeface="Roboto"/>
                <a:ea typeface="Roboto"/>
                <a:cs typeface="Roboto"/>
                <a:sym typeface="Roboto"/>
              </a:endParaRPr>
            </a:p>
          </p:txBody>
        </p:sp>
        <p:sp>
          <p:nvSpPr>
            <p:cNvPr id="346" name="Google Shape;346;p3"/>
            <p:cNvSpPr txBox="1"/>
            <p:nvPr/>
          </p:nvSpPr>
          <p:spPr>
            <a:xfrm>
              <a:off x="113309" y="-1236636"/>
              <a:ext cx="5095800" cy="577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Findings</a:t>
              </a:r>
              <a:endParaRPr sz="1200" b="0" i="0" u="none" strike="noStrike" cap="none">
                <a:solidFill>
                  <a:schemeClr val="lt2"/>
                </a:solidFill>
                <a:latin typeface="Dosis"/>
                <a:ea typeface="Dosis"/>
                <a:cs typeface="Dosis"/>
                <a:sym typeface="Dosis"/>
              </a:endParaRPr>
            </a:p>
          </p:txBody>
        </p:sp>
      </p:grpSp>
      <p:sp>
        <p:nvSpPr>
          <p:cNvPr id="347" name="Google Shape;347;p3"/>
          <p:cNvSpPr/>
          <p:nvPr/>
        </p:nvSpPr>
        <p:spPr>
          <a:xfrm>
            <a:off x="2183365" y="2240442"/>
            <a:ext cx="980457" cy="828345"/>
          </a:xfrm>
          <a:custGeom>
            <a:avLst/>
            <a:gdLst/>
            <a:ahLst/>
            <a:cxnLst/>
            <a:rect l="l" t="t" r="r" b="b"/>
            <a:pathLst>
              <a:path w="1960914" h="1656690" extrusionOk="0">
                <a:moveTo>
                  <a:pt x="1951947" y="789849"/>
                </a:moveTo>
                <a:cubicBezTo>
                  <a:pt x="1951085" y="707386"/>
                  <a:pt x="1953006" y="624845"/>
                  <a:pt x="1949791" y="542460"/>
                </a:cubicBezTo>
                <a:cubicBezTo>
                  <a:pt x="1948261" y="461055"/>
                  <a:pt x="1948535" y="379611"/>
                  <a:pt x="1948065" y="298206"/>
                </a:cubicBezTo>
                <a:cubicBezTo>
                  <a:pt x="1948849" y="254858"/>
                  <a:pt x="1948496" y="211314"/>
                  <a:pt x="1936613" y="169260"/>
                </a:cubicBezTo>
                <a:cubicBezTo>
                  <a:pt x="1918768" y="85072"/>
                  <a:pt x="1868608" y="63908"/>
                  <a:pt x="1791857" y="46467"/>
                </a:cubicBezTo>
                <a:cubicBezTo>
                  <a:pt x="1718047" y="33925"/>
                  <a:pt x="1642943" y="33102"/>
                  <a:pt x="1568271" y="31103"/>
                </a:cubicBezTo>
                <a:cubicBezTo>
                  <a:pt x="1490578" y="28320"/>
                  <a:pt x="1412807" y="28869"/>
                  <a:pt x="1335076" y="28595"/>
                </a:cubicBezTo>
                <a:cubicBezTo>
                  <a:pt x="1239382" y="24479"/>
                  <a:pt x="1143649" y="24518"/>
                  <a:pt x="1047877" y="24558"/>
                </a:cubicBezTo>
                <a:cubicBezTo>
                  <a:pt x="1026542" y="24597"/>
                  <a:pt x="1005246" y="24597"/>
                  <a:pt x="983911" y="24558"/>
                </a:cubicBezTo>
                <a:cubicBezTo>
                  <a:pt x="926534" y="24127"/>
                  <a:pt x="869393" y="19345"/>
                  <a:pt x="812016" y="18169"/>
                </a:cubicBezTo>
                <a:cubicBezTo>
                  <a:pt x="762914" y="16366"/>
                  <a:pt x="713812" y="16484"/>
                  <a:pt x="664710" y="16641"/>
                </a:cubicBezTo>
                <a:cubicBezTo>
                  <a:pt x="636159" y="16719"/>
                  <a:pt x="607568" y="16797"/>
                  <a:pt x="579017" y="16523"/>
                </a:cubicBezTo>
                <a:cubicBezTo>
                  <a:pt x="530268" y="15935"/>
                  <a:pt x="481951" y="9429"/>
                  <a:pt x="433437" y="5392"/>
                </a:cubicBezTo>
                <a:cubicBezTo>
                  <a:pt x="369354" y="3903"/>
                  <a:pt x="305153" y="3824"/>
                  <a:pt x="240991" y="2453"/>
                </a:cubicBezTo>
                <a:cubicBezTo>
                  <a:pt x="203694" y="2100"/>
                  <a:pt x="166475" y="-644"/>
                  <a:pt x="129139" y="140"/>
                </a:cubicBezTo>
                <a:cubicBezTo>
                  <a:pt x="125688" y="258"/>
                  <a:pt x="122197" y="219"/>
                  <a:pt x="118746" y="219"/>
                </a:cubicBezTo>
                <a:cubicBezTo>
                  <a:pt x="114079" y="179"/>
                  <a:pt x="109412" y="140"/>
                  <a:pt x="104745" y="493"/>
                </a:cubicBezTo>
                <a:cubicBezTo>
                  <a:pt x="96313" y="1943"/>
                  <a:pt x="88547" y="6529"/>
                  <a:pt x="82194" y="12055"/>
                </a:cubicBezTo>
                <a:cubicBezTo>
                  <a:pt x="52545" y="27536"/>
                  <a:pt x="32778" y="49720"/>
                  <a:pt x="27405" y="83269"/>
                </a:cubicBezTo>
                <a:cubicBezTo>
                  <a:pt x="19758" y="117956"/>
                  <a:pt x="15561" y="153269"/>
                  <a:pt x="11836" y="188582"/>
                </a:cubicBezTo>
                <a:cubicBezTo>
                  <a:pt x="3835" y="289819"/>
                  <a:pt x="2698" y="391604"/>
                  <a:pt x="1521" y="493115"/>
                </a:cubicBezTo>
                <a:cubicBezTo>
                  <a:pt x="266" y="617751"/>
                  <a:pt x="188" y="742347"/>
                  <a:pt x="148" y="866982"/>
                </a:cubicBezTo>
                <a:cubicBezTo>
                  <a:pt x="-675" y="947720"/>
                  <a:pt x="1756" y="1028694"/>
                  <a:pt x="11796" y="1108884"/>
                </a:cubicBezTo>
                <a:cubicBezTo>
                  <a:pt x="15640" y="1142747"/>
                  <a:pt x="27562" y="1177198"/>
                  <a:pt x="52623" y="1201263"/>
                </a:cubicBezTo>
                <a:cubicBezTo>
                  <a:pt x="85998" y="1229090"/>
                  <a:pt x="125844" y="1249471"/>
                  <a:pt x="168789" y="1257349"/>
                </a:cubicBezTo>
                <a:cubicBezTo>
                  <a:pt x="245697" y="1277455"/>
                  <a:pt x="325076" y="1283216"/>
                  <a:pt x="404180" y="1287488"/>
                </a:cubicBezTo>
                <a:cubicBezTo>
                  <a:pt x="469479" y="1292701"/>
                  <a:pt x="536073" y="1299482"/>
                  <a:pt x="601764" y="1303009"/>
                </a:cubicBezTo>
                <a:cubicBezTo>
                  <a:pt x="643610" y="1305321"/>
                  <a:pt x="685574" y="1302891"/>
                  <a:pt x="727421" y="1305478"/>
                </a:cubicBezTo>
                <a:cubicBezTo>
                  <a:pt x="749305" y="1340595"/>
                  <a:pt x="769620" y="1376732"/>
                  <a:pt x="792877" y="1411065"/>
                </a:cubicBezTo>
                <a:cubicBezTo>
                  <a:pt x="820487" y="1458137"/>
                  <a:pt x="850764" y="1503444"/>
                  <a:pt x="881197" y="1548713"/>
                </a:cubicBezTo>
                <a:cubicBezTo>
                  <a:pt x="900336" y="1577520"/>
                  <a:pt x="916847" y="1608012"/>
                  <a:pt x="937633" y="1635722"/>
                </a:cubicBezTo>
                <a:cubicBezTo>
                  <a:pt x="944104" y="1642973"/>
                  <a:pt x="948065" y="1654731"/>
                  <a:pt x="958537" y="1656691"/>
                </a:cubicBezTo>
                <a:cubicBezTo>
                  <a:pt x="958811" y="1656691"/>
                  <a:pt x="959086" y="1656691"/>
                  <a:pt x="959360" y="1656691"/>
                </a:cubicBezTo>
                <a:cubicBezTo>
                  <a:pt x="981441" y="1656691"/>
                  <a:pt x="1000422" y="1619300"/>
                  <a:pt x="1013090" y="1603505"/>
                </a:cubicBezTo>
                <a:cubicBezTo>
                  <a:pt x="1038465" y="1565252"/>
                  <a:pt x="1062937" y="1526216"/>
                  <a:pt x="1083527" y="1485141"/>
                </a:cubicBezTo>
                <a:cubicBezTo>
                  <a:pt x="1102195" y="1443988"/>
                  <a:pt x="1127844" y="1406519"/>
                  <a:pt x="1146591" y="1365405"/>
                </a:cubicBezTo>
                <a:cubicBezTo>
                  <a:pt x="1216518" y="1352040"/>
                  <a:pt x="1288759" y="1353843"/>
                  <a:pt x="1359980" y="1351805"/>
                </a:cubicBezTo>
                <a:cubicBezTo>
                  <a:pt x="1398650" y="1349257"/>
                  <a:pt x="1437437" y="1349375"/>
                  <a:pt x="1476146" y="1350551"/>
                </a:cubicBezTo>
                <a:cubicBezTo>
                  <a:pt x="1525405" y="1351335"/>
                  <a:pt x="1572977" y="1350002"/>
                  <a:pt x="1622392" y="1354431"/>
                </a:cubicBezTo>
                <a:cubicBezTo>
                  <a:pt x="1692320" y="1357096"/>
                  <a:pt x="1763423" y="1367404"/>
                  <a:pt x="1832095" y="1349022"/>
                </a:cubicBezTo>
                <a:cubicBezTo>
                  <a:pt x="1866372" y="1344280"/>
                  <a:pt x="1896061" y="1321900"/>
                  <a:pt x="1911984" y="1291486"/>
                </a:cubicBezTo>
                <a:cubicBezTo>
                  <a:pt x="1943241" y="1243748"/>
                  <a:pt x="1959478" y="1188407"/>
                  <a:pt x="1960419" y="1131538"/>
                </a:cubicBezTo>
                <a:cubicBezTo>
                  <a:pt x="1962968" y="1017563"/>
                  <a:pt x="1955007" y="903667"/>
                  <a:pt x="1951947" y="78984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348" name="Google Shape;348;p3"/>
          <p:cNvGrpSpPr/>
          <p:nvPr/>
        </p:nvGrpSpPr>
        <p:grpSpPr>
          <a:xfrm>
            <a:off x="168929" y="209098"/>
            <a:ext cx="1652783" cy="1271263"/>
            <a:chOff x="9949691" y="1934057"/>
            <a:chExt cx="7309433" cy="6412888"/>
          </a:xfrm>
        </p:grpSpPr>
        <p:grpSp>
          <p:nvGrpSpPr>
            <p:cNvPr id="349" name="Google Shape;349;p3"/>
            <p:cNvGrpSpPr/>
            <p:nvPr/>
          </p:nvGrpSpPr>
          <p:grpSpPr>
            <a:xfrm>
              <a:off x="9949691" y="1934057"/>
              <a:ext cx="7309433" cy="6412888"/>
              <a:chOff x="9949691" y="1934057"/>
              <a:chExt cx="7309433" cy="6412888"/>
            </a:xfrm>
          </p:grpSpPr>
          <p:sp>
            <p:nvSpPr>
              <p:cNvPr id="350" name="Google Shape;350;p3"/>
              <p:cNvSpPr/>
              <p:nvPr/>
            </p:nvSpPr>
            <p:spPr>
              <a:xfrm>
                <a:off x="12789697" y="7206153"/>
                <a:ext cx="1727089" cy="720719"/>
              </a:xfrm>
              <a:custGeom>
                <a:avLst/>
                <a:gdLst/>
                <a:ahLst/>
                <a:cxnLst/>
                <a:rect l="l" t="t" r="r" b="b"/>
                <a:pathLst>
                  <a:path w="1727089" h="720719" extrusionOk="0">
                    <a:moveTo>
                      <a:pt x="1561384" y="63620"/>
                    </a:moveTo>
                    <a:cubicBezTo>
                      <a:pt x="1532293" y="22679"/>
                      <a:pt x="1477619" y="18439"/>
                      <a:pt x="1432155" y="9081"/>
                    </a:cubicBezTo>
                    <a:cubicBezTo>
                      <a:pt x="1289332" y="-6126"/>
                      <a:pt x="1145631" y="1770"/>
                      <a:pt x="1002223" y="4402"/>
                    </a:cubicBezTo>
                    <a:cubicBezTo>
                      <a:pt x="760286" y="-4956"/>
                      <a:pt x="514109" y="9227"/>
                      <a:pt x="272172" y="26919"/>
                    </a:cubicBezTo>
                    <a:cubicBezTo>
                      <a:pt x="131249" y="41833"/>
                      <a:pt x="99819" y="222849"/>
                      <a:pt x="53916" y="331633"/>
                    </a:cubicBezTo>
                    <a:cubicBezTo>
                      <a:pt x="-3681" y="490863"/>
                      <a:pt x="-70780" y="717351"/>
                      <a:pt x="177589" y="720714"/>
                    </a:cubicBezTo>
                    <a:cubicBezTo>
                      <a:pt x="325676" y="721007"/>
                      <a:pt x="473762" y="709163"/>
                      <a:pt x="621848" y="712234"/>
                    </a:cubicBezTo>
                    <a:cubicBezTo>
                      <a:pt x="759409" y="706092"/>
                      <a:pt x="896092" y="697466"/>
                      <a:pt x="1033946" y="706239"/>
                    </a:cubicBezTo>
                    <a:cubicBezTo>
                      <a:pt x="1153379" y="704631"/>
                      <a:pt x="1272667" y="696296"/>
                      <a:pt x="1391808" y="692056"/>
                    </a:cubicBezTo>
                    <a:cubicBezTo>
                      <a:pt x="1470310" y="687669"/>
                      <a:pt x="1550858" y="700244"/>
                      <a:pt x="1628044" y="684306"/>
                    </a:cubicBezTo>
                    <a:cubicBezTo>
                      <a:pt x="1774815" y="620118"/>
                      <a:pt x="1729059" y="420679"/>
                      <a:pt x="1677016" y="304145"/>
                    </a:cubicBezTo>
                    <a:cubicBezTo>
                      <a:pt x="1632430" y="226796"/>
                      <a:pt x="1617227" y="134973"/>
                      <a:pt x="1561384" y="63620"/>
                    </a:cubicBezTo>
                    <a:close/>
                    <a:moveTo>
                      <a:pt x="1584335" y="607543"/>
                    </a:moveTo>
                    <a:cubicBezTo>
                      <a:pt x="1388738" y="603595"/>
                      <a:pt x="1193727" y="622311"/>
                      <a:pt x="998276" y="621872"/>
                    </a:cubicBezTo>
                    <a:cubicBezTo>
                      <a:pt x="900186" y="616755"/>
                      <a:pt x="801803" y="616755"/>
                      <a:pt x="703858" y="626113"/>
                    </a:cubicBezTo>
                    <a:cubicBezTo>
                      <a:pt x="579162" y="632400"/>
                      <a:pt x="454027" y="626697"/>
                      <a:pt x="329184" y="633277"/>
                    </a:cubicBezTo>
                    <a:cubicBezTo>
                      <a:pt x="270564" y="632838"/>
                      <a:pt x="116191" y="660766"/>
                      <a:pt x="86370" y="600232"/>
                    </a:cubicBezTo>
                    <a:cubicBezTo>
                      <a:pt x="65026" y="464251"/>
                      <a:pt x="136511" y="330317"/>
                      <a:pt x="159463" y="197407"/>
                    </a:cubicBezTo>
                    <a:cubicBezTo>
                      <a:pt x="165748" y="195360"/>
                      <a:pt x="171304" y="191266"/>
                      <a:pt x="174373" y="185125"/>
                    </a:cubicBezTo>
                    <a:cubicBezTo>
                      <a:pt x="199517" y="130879"/>
                      <a:pt x="259746" y="108069"/>
                      <a:pt x="316320" y="105729"/>
                    </a:cubicBezTo>
                    <a:cubicBezTo>
                      <a:pt x="423181" y="103975"/>
                      <a:pt x="529459" y="92863"/>
                      <a:pt x="636320" y="89938"/>
                    </a:cubicBezTo>
                    <a:cubicBezTo>
                      <a:pt x="761894" y="81165"/>
                      <a:pt x="886736" y="85844"/>
                      <a:pt x="1012310" y="88184"/>
                    </a:cubicBezTo>
                    <a:cubicBezTo>
                      <a:pt x="1152941" y="86137"/>
                      <a:pt x="1291525" y="76048"/>
                      <a:pt x="1431863" y="94032"/>
                    </a:cubicBezTo>
                    <a:cubicBezTo>
                      <a:pt x="1446043" y="97103"/>
                      <a:pt x="1470310" y="100758"/>
                      <a:pt x="1488291" y="108654"/>
                    </a:cubicBezTo>
                    <a:cubicBezTo>
                      <a:pt x="1521329" y="142283"/>
                      <a:pt x="1536824" y="189804"/>
                      <a:pt x="1552466" y="233523"/>
                    </a:cubicBezTo>
                    <a:cubicBezTo>
                      <a:pt x="1578049" y="302390"/>
                      <a:pt x="1618542" y="363216"/>
                      <a:pt x="1634476" y="436324"/>
                    </a:cubicBezTo>
                    <a:cubicBezTo>
                      <a:pt x="1643978" y="491594"/>
                      <a:pt x="1660936" y="597162"/>
                      <a:pt x="1584335" y="6075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1" name="Google Shape;351;p3"/>
              <p:cNvSpPr/>
              <p:nvPr/>
            </p:nvSpPr>
            <p:spPr>
              <a:xfrm>
                <a:off x="9949691" y="1934057"/>
                <a:ext cx="7309433" cy="6412888"/>
              </a:xfrm>
              <a:custGeom>
                <a:avLst/>
                <a:gdLst/>
                <a:ahLst/>
                <a:cxnLst/>
                <a:rect l="l" t="t" r="r" b="b"/>
                <a:pathLst>
                  <a:path w="7309433" h="6412888" extrusionOk="0">
                    <a:moveTo>
                      <a:pt x="7247919" y="5776264"/>
                    </a:moveTo>
                    <a:cubicBezTo>
                      <a:pt x="7204502" y="5691459"/>
                      <a:pt x="7159623" y="5606800"/>
                      <a:pt x="7105973" y="5527990"/>
                    </a:cubicBezTo>
                    <a:cubicBezTo>
                      <a:pt x="7104511" y="5519363"/>
                      <a:pt x="7100417" y="5511175"/>
                      <a:pt x="7096032" y="5503279"/>
                    </a:cubicBezTo>
                    <a:cubicBezTo>
                      <a:pt x="7071327" y="5454004"/>
                      <a:pt x="7044428" y="5403560"/>
                      <a:pt x="7018407" y="5352676"/>
                    </a:cubicBezTo>
                    <a:cubicBezTo>
                      <a:pt x="6921194" y="5161573"/>
                      <a:pt x="6827635" y="4970322"/>
                      <a:pt x="6723258" y="4780972"/>
                    </a:cubicBezTo>
                    <a:cubicBezTo>
                      <a:pt x="6637155" y="4618526"/>
                      <a:pt x="6553683" y="4454618"/>
                      <a:pt x="6471965" y="4289833"/>
                    </a:cubicBezTo>
                    <a:cubicBezTo>
                      <a:pt x="6420508" y="4199325"/>
                      <a:pt x="6332358" y="4008659"/>
                      <a:pt x="6239237" y="3936867"/>
                    </a:cubicBezTo>
                    <a:cubicBezTo>
                      <a:pt x="6334843" y="3873117"/>
                      <a:pt x="6322856" y="3731580"/>
                      <a:pt x="6342444" y="3629375"/>
                    </a:cubicBezTo>
                    <a:cubicBezTo>
                      <a:pt x="6356771" y="3459472"/>
                      <a:pt x="6358671" y="3296441"/>
                      <a:pt x="6373436" y="3124930"/>
                    </a:cubicBezTo>
                    <a:cubicBezTo>
                      <a:pt x="6408228" y="2545183"/>
                      <a:pt x="6409836" y="1957980"/>
                      <a:pt x="6402088" y="1376771"/>
                    </a:cubicBezTo>
                    <a:cubicBezTo>
                      <a:pt x="6398872" y="1044861"/>
                      <a:pt x="6401942" y="712512"/>
                      <a:pt x="6382353" y="381040"/>
                    </a:cubicBezTo>
                    <a:cubicBezTo>
                      <a:pt x="6375921" y="234386"/>
                      <a:pt x="6354285" y="44159"/>
                      <a:pt x="6182371" y="26613"/>
                    </a:cubicBezTo>
                    <a:cubicBezTo>
                      <a:pt x="6176231" y="10968"/>
                      <a:pt x="6160736" y="-145"/>
                      <a:pt x="6143486" y="1"/>
                    </a:cubicBezTo>
                    <a:cubicBezTo>
                      <a:pt x="6109863" y="294"/>
                      <a:pt x="6076240" y="586"/>
                      <a:pt x="6042617" y="879"/>
                    </a:cubicBezTo>
                    <a:cubicBezTo>
                      <a:pt x="5942481" y="1025"/>
                      <a:pt x="5842197" y="1902"/>
                      <a:pt x="5742060" y="2341"/>
                    </a:cubicBezTo>
                    <a:cubicBezTo>
                      <a:pt x="5177198" y="7751"/>
                      <a:pt x="4612483" y="2633"/>
                      <a:pt x="4047913" y="21349"/>
                    </a:cubicBezTo>
                    <a:cubicBezTo>
                      <a:pt x="3899681" y="23542"/>
                      <a:pt x="3751302" y="22226"/>
                      <a:pt x="3603070" y="21057"/>
                    </a:cubicBezTo>
                    <a:cubicBezTo>
                      <a:pt x="3462147" y="19887"/>
                      <a:pt x="3321224" y="18717"/>
                      <a:pt x="3180301" y="20618"/>
                    </a:cubicBezTo>
                    <a:cubicBezTo>
                      <a:pt x="2952398" y="23104"/>
                      <a:pt x="2724640" y="34508"/>
                      <a:pt x="2496737" y="34070"/>
                    </a:cubicBezTo>
                    <a:cubicBezTo>
                      <a:pt x="2379350" y="36263"/>
                      <a:pt x="2262547" y="46644"/>
                      <a:pt x="2145745" y="55856"/>
                    </a:cubicBezTo>
                    <a:cubicBezTo>
                      <a:pt x="1919157" y="60681"/>
                      <a:pt x="1684675" y="77203"/>
                      <a:pt x="1457795" y="98405"/>
                    </a:cubicBezTo>
                    <a:cubicBezTo>
                      <a:pt x="1292312" y="113173"/>
                      <a:pt x="1126538" y="128964"/>
                      <a:pt x="962371" y="155283"/>
                    </a:cubicBezTo>
                    <a:cubicBezTo>
                      <a:pt x="900681" y="163178"/>
                      <a:pt x="842499" y="186573"/>
                      <a:pt x="791042" y="221080"/>
                    </a:cubicBezTo>
                    <a:cubicBezTo>
                      <a:pt x="775984" y="231315"/>
                      <a:pt x="757857" y="243012"/>
                      <a:pt x="752887" y="261582"/>
                    </a:cubicBezTo>
                    <a:cubicBezTo>
                      <a:pt x="752010" y="264506"/>
                      <a:pt x="752741" y="268308"/>
                      <a:pt x="754495" y="271525"/>
                    </a:cubicBezTo>
                    <a:cubicBezTo>
                      <a:pt x="735930" y="283368"/>
                      <a:pt x="718680" y="297259"/>
                      <a:pt x="700406" y="309687"/>
                    </a:cubicBezTo>
                    <a:cubicBezTo>
                      <a:pt x="607286" y="383234"/>
                      <a:pt x="598515" y="515267"/>
                      <a:pt x="610941" y="625075"/>
                    </a:cubicBezTo>
                    <a:cubicBezTo>
                      <a:pt x="629945" y="905517"/>
                      <a:pt x="631991" y="1187129"/>
                      <a:pt x="661960" y="1467133"/>
                    </a:cubicBezTo>
                    <a:cubicBezTo>
                      <a:pt x="692512" y="1816735"/>
                      <a:pt x="739146" y="2165022"/>
                      <a:pt x="761951" y="2515355"/>
                    </a:cubicBezTo>
                    <a:cubicBezTo>
                      <a:pt x="781832" y="2817876"/>
                      <a:pt x="786656" y="3124345"/>
                      <a:pt x="829342" y="3425404"/>
                    </a:cubicBezTo>
                    <a:cubicBezTo>
                      <a:pt x="847177" y="3563285"/>
                      <a:pt x="847762" y="3706138"/>
                      <a:pt x="896588" y="3837733"/>
                    </a:cubicBezTo>
                    <a:cubicBezTo>
                      <a:pt x="909891" y="3873263"/>
                      <a:pt x="929479" y="3899436"/>
                      <a:pt x="953454" y="3919029"/>
                    </a:cubicBezTo>
                    <a:cubicBezTo>
                      <a:pt x="930941" y="3937744"/>
                      <a:pt x="911499" y="3962016"/>
                      <a:pt x="897026" y="3989944"/>
                    </a:cubicBezTo>
                    <a:cubicBezTo>
                      <a:pt x="830073" y="4098290"/>
                      <a:pt x="786510" y="4218333"/>
                      <a:pt x="728766" y="4331504"/>
                    </a:cubicBezTo>
                    <a:cubicBezTo>
                      <a:pt x="639739" y="4507987"/>
                      <a:pt x="550127" y="4684762"/>
                      <a:pt x="464024" y="4862853"/>
                    </a:cubicBezTo>
                    <a:cubicBezTo>
                      <a:pt x="382599" y="5049717"/>
                      <a:pt x="308775" y="5239944"/>
                      <a:pt x="226472" y="5426516"/>
                    </a:cubicBezTo>
                    <a:cubicBezTo>
                      <a:pt x="167413" y="5566445"/>
                      <a:pt x="113471" y="5708420"/>
                      <a:pt x="58797" y="5849957"/>
                    </a:cubicBezTo>
                    <a:cubicBezTo>
                      <a:pt x="50318" y="5891775"/>
                      <a:pt x="-15319" y="5981552"/>
                      <a:pt x="13333" y="6022053"/>
                    </a:cubicBezTo>
                    <a:cubicBezTo>
                      <a:pt x="5001" y="6086973"/>
                      <a:pt x="4855" y="6152917"/>
                      <a:pt x="469" y="6218129"/>
                    </a:cubicBezTo>
                    <a:cubicBezTo>
                      <a:pt x="-700" y="6264626"/>
                      <a:pt x="-1724" y="6316386"/>
                      <a:pt x="24297" y="6356888"/>
                    </a:cubicBezTo>
                    <a:cubicBezTo>
                      <a:pt x="71808" y="6409818"/>
                      <a:pt x="151479" y="6402946"/>
                      <a:pt x="216678" y="6408941"/>
                    </a:cubicBezTo>
                    <a:cubicBezTo>
                      <a:pt x="281584" y="6412450"/>
                      <a:pt x="346929" y="6412450"/>
                      <a:pt x="411836" y="6412889"/>
                    </a:cubicBezTo>
                    <a:cubicBezTo>
                      <a:pt x="670146" y="6412596"/>
                      <a:pt x="928164" y="6399144"/>
                      <a:pt x="1185158" y="6372241"/>
                    </a:cubicBezTo>
                    <a:cubicBezTo>
                      <a:pt x="1578983" y="6356157"/>
                      <a:pt x="1973830" y="6322527"/>
                      <a:pt x="2369116" y="6319164"/>
                    </a:cubicBezTo>
                    <a:cubicBezTo>
                      <a:pt x="2628157" y="6308637"/>
                      <a:pt x="2887052" y="6314339"/>
                      <a:pt x="3146094" y="6320042"/>
                    </a:cubicBezTo>
                    <a:cubicBezTo>
                      <a:pt x="3339936" y="6324428"/>
                      <a:pt x="3533632" y="6328668"/>
                      <a:pt x="3727620" y="6326183"/>
                    </a:cubicBezTo>
                    <a:cubicBezTo>
                      <a:pt x="4184012" y="6318872"/>
                      <a:pt x="4640404" y="6317556"/>
                      <a:pt x="5096942" y="6320334"/>
                    </a:cubicBezTo>
                    <a:cubicBezTo>
                      <a:pt x="5576724" y="6320334"/>
                      <a:pt x="6056505" y="6318726"/>
                      <a:pt x="6536287" y="6324574"/>
                    </a:cubicBezTo>
                    <a:cubicBezTo>
                      <a:pt x="6592714" y="6323112"/>
                      <a:pt x="6649288" y="6325159"/>
                      <a:pt x="6705862" y="6327352"/>
                    </a:cubicBezTo>
                    <a:cubicBezTo>
                      <a:pt x="6802491" y="6330862"/>
                      <a:pt x="6899266" y="6334371"/>
                      <a:pt x="6995456" y="6320919"/>
                    </a:cubicBezTo>
                    <a:cubicBezTo>
                      <a:pt x="7041212" y="6309660"/>
                      <a:pt x="7100564" y="6319164"/>
                      <a:pt x="7131262" y="6276762"/>
                    </a:cubicBezTo>
                    <a:cubicBezTo>
                      <a:pt x="7133748" y="6272375"/>
                      <a:pt x="7136964" y="6267111"/>
                      <a:pt x="7140472" y="6260971"/>
                    </a:cubicBezTo>
                    <a:cubicBezTo>
                      <a:pt x="7212103" y="6207163"/>
                      <a:pt x="7284465" y="6005970"/>
                      <a:pt x="7300399" y="5959619"/>
                    </a:cubicBezTo>
                    <a:cubicBezTo>
                      <a:pt x="7331099" y="5889289"/>
                      <a:pt x="7275987" y="5835628"/>
                      <a:pt x="7247919" y="5776264"/>
                    </a:cubicBezTo>
                    <a:close/>
                    <a:moveTo>
                      <a:pt x="3599562" y="255879"/>
                    </a:moveTo>
                    <a:cubicBezTo>
                      <a:pt x="3612280" y="222396"/>
                      <a:pt x="3643271" y="196516"/>
                      <a:pt x="3678941" y="191837"/>
                    </a:cubicBezTo>
                    <a:cubicBezTo>
                      <a:pt x="3683472" y="191252"/>
                      <a:pt x="3688150" y="190960"/>
                      <a:pt x="3692682" y="190960"/>
                    </a:cubicBezTo>
                    <a:cubicBezTo>
                      <a:pt x="3712856" y="190960"/>
                      <a:pt x="3732591" y="196808"/>
                      <a:pt x="3749402" y="208944"/>
                    </a:cubicBezTo>
                    <a:cubicBezTo>
                      <a:pt x="3762998" y="218741"/>
                      <a:pt x="3774546" y="233070"/>
                      <a:pt x="3781709" y="249153"/>
                    </a:cubicBezTo>
                    <a:cubicBezTo>
                      <a:pt x="3789749" y="263044"/>
                      <a:pt x="3794427" y="278982"/>
                      <a:pt x="3794866" y="295212"/>
                    </a:cubicBezTo>
                    <a:cubicBezTo>
                      <a:pt x="3795450" y="323724"/>
                      <a:pt x="3782586" y="355599"/>
                      <a:pt x="3758612" y="372414"/>
                    </a:cubicBezTo>
                    <a:cubicBezTo>
                      <a:pt x="3740777" y="384988"/>
                      <a:pt x="3718995" y="394638"/>
                      <a:pt x="3696775" y="394638"/>
                    </a:cubicBezTo>
                    <a:cubicBezTo>
                      <a:pt x="3692828" y="394638"/>
                      <a:pt x="3688735" y="394346"/>
                      <a:pt x="3684642" y="393615"/>
                    </a:cubicBezTo>
                    <a:cubicBezTo>
                      <a:pt x="3653066" y="388351"/>
                      <a:pt x="3624706" y="373437"/>
                      <a:pt x="3607748" y="345071"/>
                    </a:cubicBezTo>
                    <a:cubicBezTo>
                      <a:pt x="3591960" y="318167"/>
                      <a:pt x="3588452" y="285269"/>
                      <a:pt x="3599562" y="255879"/>
                    </a:cubicBezTo>
                    <a:close/>
                    <a:moveTo>
                      <a:pt x="839868" y="638819"/>
                    </a:moveTo>
                    <a:cubicBezTo>
                      <a:pt x="842645" y="637065"/>
                      <a:pt x="843084" y="632970"/>
                      <a:pt x="842060" y="629461"/>
                    </a:cubicBezTo>
                    <a:cubicBezTo>
                      <a:pt x="842499" y="629461"/>
                      <a:pt x="842937" y="629461"/>
                      <a:pt x="843230" y="629315"/>
                    </a:cubicBezTo>
                    <a:cubicBezTo>
                      <a:pt x="1043212" y="618788"/>
                      <a:pt x="1243194" y="616302"/>
                      <a:pt x="1443322" y="616302"/>
                    </a:cubicBezTo>
                    <a:cubicBezTo>
                      <a:pt x="1525625" y="616302"/>
                      <a:pt x="1608074" y="616741"/>
                      <a:pt x="1690376" y="617179"/>
                    </a:cubicBezTo>
                    <a:cubicBezTo>
                      <a:pt x="1855566" y="618056"/>
                      <a:pt x="2020756" y="618788"/>
                      <a:pt x="2186092" y="616448"/>
                    </a:cubicBezTo>
                    <a:cubicBezTo>
                      <a:pt x="2416481" y="617033"/>
                      <a:pt x="2646577" y="601095"/>
                      <a:pt x="2876966" y="598317"/>
                    </a:cubicBezTo>
                    <a:cubicBezTo>
                      <a:pt x="3335989" y="597879"/>
                      <a:pt x="3794427" y="574484"/>
                      <a:pt x="4253304" y="567027"/>
                    </a:cubicBezTo>
                    <a:cubicBezTo>
                      <a:pt x="4802816" y="552990"/>
                      <a:pt x="5353206" y="573022"/>
                      <a:pt x="5902133" y="539392"/>
                    </a:cubicBezTo>
                    <a:cubicBezTo>
                      <a:pt x="5970256" y="536175"/>
                      <a:pt x="6038524" y="536175"/>
                      <a:pt x="6106501" y="535444"/>
                    </a:cubicBezTo>
                    <a:cubicBezTo>
                      <a:pt x="6113225" y="535006"/>
                      <a:pt x="6120535" y="535006"/>
                      <a:pt x="6127844" y="535152"/>
                    </a:cubicBezTo>
                    <a:cubicBezTo>
                      <a:pt x="6137492" y="535298"/>
                      <a:pt x="6147286" y="535444"/>
                      <a:pt x="6156642" y="534275"/>
                    </a:cubicBezTo>
                    <a:cubicBezTo>
                      <a:pt x="6152111" y="569951"/>
                      <a:pt x="6150941" y="615571"/>
                      <a:pt x="6151087" y="662214"/>
                    </a:cubicBezTo>
                    <a:cubicBezTo>
                      <a:pt x="6091590" y="661775"/>
                      <a:pt x="6032092" y="663822"/>
                      <a:pt x="5972595" y="663676"/>
                    </a:cubicBezTo>
                    <a:cubicBezTo>
                      <a:pt x="5834449" y="664261"/>
                      <a:pt x="5696304" y="661190"/>
                      <a:pt x="5558304" y="666162"/>
                    </a:cubicBezTo>
                    <a:cubicBezTo>
                      <a:pt x="5335225" y="683415"/>
                      <a:pt x="5112145" y="699645"/>
                      <a:pt x="4888335" y="703008"/>
                    </a:cubicBezTo>
                    <a:cubicBezTo>
                      <a:pt x="4717005" y="709149"/>
                      <a:pt x="4545968" y="701107"/>
                      <a:pt x="4374785" y="697744"/>
                    </a:cubicBezTo>
                    <a:cubicBezTo>
                      <a:pt x="4200093" y="698037"/>
                      <a:pt x="4025401" y="703447"/>
                      <a:pt x="3850855" y="707687"/>
                    </a:cubicBezTo>
                    <a:cubicBezTo>
                      <a:pt x="3493723" y="720115"/>
                      <a:pt x="3136299" y="715729"/>
                      <a:pt x="2779460" y="732690"/>
                    </a:cubicBezTo>
                    <a:cubicBezTo>
                      <a:pt x="2548194" y="741170"/>
                      <a:pt x="2316490" y="735029"/>
                      <a:pt x="2085370" y="745995"/>
                    </a:cubicBezTo>
                    <a:cubicBezTo>
                      <a:pt x="1798261" y="757547"/>
                      <a:pt x="1510129" y="746142"/>
                      <a:pt x="1223459" y="766612"/>
                    </a:cubicBezTo>
                    <a:cubicBezTo>
                      <a:pt x="1097739" y="783427"/>
                      <a:pt x="972019" y="781380"/>
                      <a:pt x="844984" y="794832"/>
                    </a:cubicBezTo>
                    <a:cubicBezTo>
                      <a:pt x="839575" y="767928"/>
                      <a:pt x="834459" y="740878"/>
                      <a:pt x="830658" y="713535"/>
                    </a:cubicBezTo>
                    <a:cubicBezTo>
                      <a:pt x="828027" y="700084"/>
                      <a:pt x="827149" y="686047"/>
                      <a:pt x="825541" y="672156"/>
                    </a:cubicBezTo>
                    <a:cubicBezTo>
                      <a:pt x="839283" y="670987"/>
                      <a:pt x="836944" y="649785"/>
                      <a:pt x="839868" y="638819"/>
                    </a:cubicBezTo>
                    <a:close/>
                    <a:moveTo>
                      <a:pt x="918954" y="1461138"/>
                    </a:moveTo>
                    <a:cubicBezTo>
                      <a:pt x="902289" y="1291381"/>
                      <a:pt x="885331" y="1128789"/>
                      <a:pt x="873052" y="957278"/>
                    </a:cubicBezTo>
                    <a:cubicBezTo>
                      <a:pt x="868958" y="916483"/>
                      <a:pt x="861357" y="876274"/>
                      <a:pt x="853170" y="836064"/>
                    </a:cubicBezTo>
                    <a:cubicBezTo>
                      <a:pt x="907259" y="836649"/>
                      <a:pt x="961348" y="839281"/>
                      <a:pt x="1015437" y="839720"/>
                    </a:cubicBezTo>
                    <a:cubicBezTo>
                      <a:pt x="1360727" y="820858"/>
                      <a:pt x="1706457" y="831970"/>
                      <a:pt x="2052186" y="825829"/>
                    </a:cubicBezTo>
                    <a:cubicBezTo>
                      <a:pt x="2286814" y="816325"/>
                      <a:pt x="2521734" y="821443"/>
                      <a:pt x="2756362" y="815009"/>
                    </a:cubicBezTo>
                    <a:cubicBezTo>
                      <a:pt x="3105893" y="799218"/>
                      <a:pt x="3456007" y="802873"/>
                      <a:pt x="3805684" y="791907"/>
                    </a:cubicBezTo>
                    <a:cubicBezTo>
                      <a:pt x="3982130" y="787521"/>
                      <a:pt x="4158430" y="782403"/>
                      <a:pt x="4334876" y="781087"/>
                    </a:cubicBezTo>
                    <a:cubicBezTo>
                      <a:pt x="4506790" y="781965"/>
                      <a:pt x="4678413" y="793077"/>
                      <a:pt x="4850473" y="787667"/>
                    </a:cubicBezTo>
                    <a:cubicBezTo>
                      <a:pt x="5119747" y="787375"/>
                      <a:pt x="5387706" y="756669"/>
                      <a:pt x="5656395" y="747750"/>
                    </a:cubicBezTo>
                    <a:cubicBezTo>
                      <a:pt x="5812229" y="746727"/>
                      <a:pt x="5968209" y="748774"/>
                      <a:pt x="6124043" y="745995"/>
                    </a:cubicBezTo>
                    <a:cubicBezTo>
                      <a:pt x="6132376" y="744826"/>
                      <a:pt x="6142170" y="744972"/>
                      <a:pt x="6152695" y="745703"/>
                    </a:cubicBezTo>
                    <a:cubicBezTo>
                      <a:pt x="6154450" y="805359"/>
                      <a:pt x="6156789" y="857704"/>
                      <a:pt x="6155473" y="882269"/>
                    </a:cubicBezTo>
                    <a:cubicBezTo>
                      <a:pt x="6151087" y="1278368"/>
                      <a:pt x="6156496" y="1674613"/>
                      <a:pt x="6150502" y="2070566"/>
                    </a:cubicBezTo>
                    <a:cubicBezTo>
                      <a:pt x="6136469" y="2451166"/>
                      <a:pt x="6124628" y="2831620"/>
                      <a:pt x="6128721" y="3212513"/>
                    </a:cubicBezTo>
                    <a:cubicBezTo>
                      <a:pt x="6129744" y="3302290"/>
                      <a:pt x="6129160" y="3385340"/>
                      <a:pt x="6120535" y="3476287"/>
                    </a:cubicBezTo>
                    <a:cubicBezTo>
                      <a:pt x="6120388" y="3486229"/>
                      <a:pt x="6118634" y="3497927"/>
                      <a:pt x="6116734" y="3509916"/>
                    </a:cubicBezTo>
                    <a:cubicBezTo>
                      <a:pt x="5981073" y="3506700"/>
                      <a:pt x="5846144" y="3520298"/>
                      <a:pt x="5711068" y="3529071"/>
                    </a:cubicBezTo>
                    <a:cubicBezTo>
                      <a:pt x="5372502" y="3534335"/>
                      <a:pt x="5033936" y="3534335"/>
                      <a:pt x="4695370" y="3534188"/>
                    </a:cubicBezTo>
                    <a:cubicBezTo>
                      <a:pt x="4368499" y="3534042"/>
                      <a:pt x="4041627" y="3533896"/>
                      <a:pt x="3714902" y="3538721"/>
                    </a:cubicBezTo>
                    <a:cubicBezTo>
                      <a:pt x="3293303" y="3547202"/>
                      <a:pt x="2871849" y="3586533"/>
                      <a:pt x="2449519" y="3587411"/>
                    </a:cubicBezTo>
                    <a:cubicBezTo>
                      <a:pt x="2283890" y="3588288"/>
                      <a:pt x="2118408" y="3586972"/>
                      <a:pt x="1952779" y="3585656"/>
                    </a:cubicBezTo>
                    <a:cubicBezTo>
                      <a:pt x="1796361" y="3584340"/>
                      <a:pt x="1640088" y="3583024"/>
                      <a:pt x="1483816" y="3583756"/>
                    </a:cubicBezTo>
                    <a:cubicBezTo>
                      <a:pt x="1437913" y="3582001"/>
                      <a:pt x="1391426" y="3584779"/>
                      <a:pt x="1344793" y="3587557"/>
                    </a:cubicBezTo>
                    <a:cubicBezTo>
                      <a:pt x="1262344" y="3592528"/>
                      <a:pt x="1179749" y="3597500"/>
                      <a:pt x="1100371" y="3576883"/>
                    </a:cubicBezTo>
                    <a:cubicBezTo>
                      <a:pt x="1087506" y="3553050"/>
                      <a:pt x="1090284" y="3516350"/>
                      <a:pt x="1085167" y="3483744"/>
                    </a:cubicBezTo>
                    <a:cubicBezTo>
                      <a:pt x="1088383" y="3461958"/>
                      <a:pt x="1082828" y="3437978"/>
                      <a:pt x="1083267" y="3416338"/>
                    </a:cubicBezTo>
                    <a:cubicBezTo>
                      <a:pt x="1080197" y="3352880"/>
                      <a:pt x="1073765" y="3289423"/>
                      <a:pt x="1069233" y="3226111"/>
                    </a:cubicBezTo>
                    <a:cubicBezTo>
                      <a:pt x="1058708" y="3017169"/>
                      <a:pt x="1036926" y="2809249"/>
                      <a:pt x="1023331" y="2600453"/>
                    </a:cubicBezTo>
                    <a:cubicBezTo>
                      <a:pt x="997748" y="2220584"/>
                      <a:pt x="951407" y="1840422"/>
                      <a:pt x="918954" y="1461138"/>
                    </a:cubicBezTo>
                    <a:close/>
                    <a:moveTo>
                      <a:pt x="5058495" y="4063929"/>
                    </a:moveTo>
                    <a:cubicBezTo>
                      <a:pt x="4949587" y="4067584"/>
                      <a:pt x="4850327" y="4084545"/>
                      <a:pt x="4738933" y="4084253"/>
                    </a:cubicBezTo>
                    <a:cubicBezTo>
                      <a:pt x="4669349" y="4085130"/>
                      <a:pt x="4599618" y="4078989"/>
                      <a:pt x="4529741" y="4072848"/>
                    </a:cubicBezTo>
                    <a:cubicBezTo>
                      <a:pt x="4446270" y="4065537"/>
                      <a:pt x="4362505" y="4058226"/>
                      <a:pt x="4278448" y="4062759"/>
                    </a:cubicBezTo>
                    <a:cubicBezTo>
                      <a:pt x="3831851" y="4065830"/>
                      <a:pt x="3385400" y="4074749"/>
                      <a:pt x="2938802" y="4080451"/>
                    </a:cubicBezTo>
                    <a:cubicBezTo>
                      <a:pt x="2813521" y="4086300"/>
                      <a:pt x="2688386" y="4084984"/>
                      <a:pt x="2563105" y="4085715"/>
                    </a:cubicBezTo>
                    <a:cubicBezTo>
                      <a:pt x="2431245" y="4086885"/>
                      <a:pt x="2298509" y="4104869"/>
                      <a:pt x="2166942" y="4094342"/>
                    </a:cubicBezTo>
                    <a:cubicBezTo>
                      <a:pt x="2170304" y="4066853"/>
                      <a:pt x="2177906" y="4040242"/>
                      <a:pt x="2186531" y="4013923"/>
                    </a:cubicBezTo>
                    <a:cubicBezTo>
                      <a:pt x="3012334" y="4015824"/>
                      <a:pt x="3837990" y="4007489"/>
                      <a:pt x="4663648" y="4002079"/>
                    </a:cubicBezTo>
                    <a:cubicBezTo>
                      <a:pt x="4783666" y="3997693"/>
                      <a:pt x="4903685" y="3991552"/>
                      <a:pt x="5023703" y="3985850"/>
                    </a:cubicBezTo>
                    <a:cubicBezTo>
                      <a:pt x="5029697" y="4012022"/>
                      <a:pt x="5051332" y="4040826"/>
                      <a:pt x="5058495" y="4063929"/>
                    </a:cubicBezTo>
                    <a:close/>
                    <a:moveTo>
                      <a:pt x="7173218" y="6052028"/>
                    </a:moveTo>
                    <a:cubicBezTo>
                      <a:pt x="7165470" y="6069573"/>
                      <a:pt x="7158015" y="6087412"/>
                      <a:pt x="7149974" y="6104666"/>
                    </a:cubicBezTo>
                    <a:cubicBezTo>
                      <a:pt x="7149097" y="6104373"/>
                      <a:pt x="7148366" y="6104227"/>
                      <a:pt x="7147489" y="6104081"/>
                    </a:cubicBezTo>
                    <a:cubicBezTo>
                      <a:pt x="7126877" y="6101303"/>
                      <a:pt x="7107727" y="6114462"/>
                      <a:pt x="7102025" y="6134055"/>
                    </a:cubicBezTo>
                    <a:cubicBezTo>
                      <a:pt x="7094862" y="6159204"/>
                      <a:pt x="7087407" y="6184792"/>
                      <a:pt x="7075420" y="6208186"/>
                    </a:cubicBezTo>
                    <a:cubicBezTo>
                      <a:pt x="7073373" y="6210965"/>
                      <a:pt x="7071765" y="6214035"/>
                      <a:pt x="7070450" y="6217106"/>
                    </a:cubicBezTo>
                    <a:cubicBezTo>
                      <a:pt x="7070450" y="6217252"/>
                      <a:pt x="7070450" y="6217252"/>
                      <a:pt x="7070303" y="6217252"/>
                    </a:cubicBezTo>
                    <a:cubicBezTo>
                      <a:pt x="7068695" y="6220176"/>
                      <a:pt x="7066941" y="6222954"/>
                      <a:pt x="7065187" y="6225586"/>
                    </a:cubicBezTo>
                    <a:cubicBezTo>
                      <a:pt x="6948677" y="6246788"/>
                      <a:pt x="6830266" y="6250882"/>
                      <a:pt x="6712002" y="6242986"/>
                    </a:cubicBezTo>
                    <a:cubicBezTo>
                      <a:pt x="6568155" y="6238307"/>
                      <a:pt x="6424309" y="6241962"/>
                      <a:pt x="6280462" y="6237868"/>
                    </a:cubicBezTo>
                    <a:cubicBezTo>
                      <a:pt x="6001978" y="6235529"/>
                      <a:pt x="5723640" y="6235821"/>
                      <a:pt x="5445156" y="6236260"/>
                    </a:cubicBezTo>
                    <a:cubicBezTo>
                      <a:pt x="5204827" y="6236552"/>
                      <a:pt x="4964498" y="6236845"/>
                      <a:pt x="4724169" y="6235529"/>
                    </a:cubicBezTo>
                    <a:cubicBezTo>
                      <a:pt x="4505913" y="6232458"/>
                      <a:pt x="4287950" y="6235383"/>
                      <a:pt x="4069841" y="6238307"/>
                    </a:cubicBezTo>
                    <a:cubicBezTo>
                      <a:pt x="3886963" y="6240793"/>
                      <a:pt x="3703938" y="6243278"/>
                      <a:pt x="3521060" y="6242109"/>
                    </a:cubicBezTo>
                    <a:cubicBezTo>
                      <a:pt x="3087327" y="6237868"/>
                      <a:pt x="2653594" y="6219153"/>
                      <a:pt x="2220007" y="6239184"/>
                    </a:cubicBezTo>
                    <a:cubicBezTo>
                      <a:pt x="1997074" y="6240208"/>
                      <a:pt x="1774579" y="6256877"/>
                      <a:pt x="1552231" y="6270475"/>
                    </a:cubicBezTo>
                    <a:cubicBezTo>
                      <a:pt x="1391426" y="6282757"/>
                      <a:pt x="1219073" y="6281294"/>
                      <a:pt x="1056953" y="6299718"/>
                    </a:cubicBezTo>
                    <a:cubicBezTo>
                      <a:pt x="877730" y="6322381"/>
                      <a:pt x="696606" y="6320773"/>
                      <a:pt x="516505" y="6329985"/>
                    </a:cubicBezTo>
                    <a:cubicBezTo>
                      <a:pt x="396048" y="6330569"/>
                      <a:pt x="275444" y="6332031"/>
                      <a:pt x="155134" y="6323990"/>
                    </a:cubicBezTo>
                    <a:cubicBezTo>
                      <a:pt x="132182" y="6321357"/>
                      <a:pt x="110255" y="6320627"/>
                      <a:pt x="88619" y="6310538"/>
                    </a:cubicBezTo>
                    <a:cubicBezTo>
                      <a:pt x="65376" y="6298548"/>
                      <a:pt x="61136" y="6212573"/>
                      <a:pt x="57043" y="6131862"/>
                    </a:cubicBezTo>
                    <a:cubicBezTo>
                      <a:pt x="124288" y="6192103"/>
                      <a:pt x="264627" y="6193711"/>
                      <a:pt x="371342" y="6196051"/>
                    </a:cubicBezTo>
                    <a:cubicBezTo>
                      <a:pt x="514166" y="6198244"/>
                      <a:pt x="657135" y="6198682"/>
                      <a:pt x="799813" y="6202630"/>
                    </a:cubicBezTo>
                    <a:cubicBezTo>
                      <a:pt x="946876" y="6204385"/>
                      <a:pt x="1093792" y="6203800"/>
                      <a:pt x="1240124" y="6188593"/>
                    </a:cubicBezTo>
                    <a:cubicBezTo>
                      <a:pt x="1508229" y="6185962"/>
                      <a:pt x="1788321" y="6177774"/>
                      <a:pt x="2059057" y="6169878"/>
                    </a:cubicBezTo>
                    <a:cubicBezTo>
                      <a:pt x="2285644" y="6162128"/>
                      <a:pt x="2512086" y="6161105"/>
                      <a:pt x="2738820" y="6164614"/>
                    </a:cubicBezTo>
                    <a:cubicBezTo>
                      <a:pt x="2951520" y="6158034"/>
                      <a:pt x="3164513" y="6146776"/>
                      <a:pt x="3377652" y="6148384"/>
                    </a:cubicBezTo>
                    <a:cubicBezTo>
                      <a:pt x="3594591" y="6146776"/>
                      <a:pt x="3811824" y="6146922"/>
                      <a:pt x="4028909" y="6147068"/>
                    </a:cubicBezTo>
                    <a:cubicBezTo>
                      <a:pt x="4250965" y="6147215"/>
                      <a:pt x="4473021" y="6147360"/>
                      <a:pt x="4695078" y="6145752"/>
                    </a:cubicBezTo>
                    <a:cubicBezTo>
                      <a:pt x="4934822" y="6154233"/>
                      <a:pt x="5175005" y="6157303"/>
                      <a:pt x="5414896" y="6155403"/>
                    </a:cubicBezTo>
                    <a:cubicBezTo>
                      <a:pt x="5621749" y="6149700"/>
                      <a:pt x="5827140" y="6130838"/>
                      <a:pt x="6033847" y="6119872"/>
                    </a:cubicBezTo>
                    <a:cubicBezTo>
                      <a:pt x="6236021" y="6118702"/>
                      <a:pt x="6438196" y="6119287"/>
                      <a:pt x="6640225" y="6112269"/>
                    </a:cubicBezTo>
                    <a:cubicBezTo>
                      <a:pt x="6728521" y="6108760"/>
                      <a:pt x="6817109" y="6107297"/>
                      <a:pt x="6905552" y="6107590"/>
                    </a:cubicBezTo>
                    <a:cubicBezTo>
                      <a:pt x="6999111" y="6111830"/>
                      <a:pt x="7096909" y="6103788"/>
                      <a:pt x="7175118" y="6048372"/>
                    </a:cubicBezTo>
                    <a:cubicBezTo>
                      <a:pt x="7174387" y="6049542"/>
                      <a:pt x="7173803" y="6050858"/>
                      <a:pt x="7173218" y="6052028"/>
                    </a:cubicBezTo>
                    <a:close/>
                    <a:moveTo>
                      <a:pt x="7196023" y="5883733"/>
                    </a:moveTo>
                    <a:cubicBezTo>
                      <a:pt x="7190760" y="5932131"/>
                      <a:pt x="7142958" y="5972486"/>
                      <a:pt x="7100417" y="5995004"/>
                    </a:cubicBezTo>
                    <a:cubicBezTo>
                      <a:pt x="7032880" y="6028341"/>
                      <a:pt x="6958325" y="6026294"/>
                      <a:pt x="6883916" y="6023954"/>
                    </a:cubicBezTo>
                    <a:cubicBezTo>
                      <a:pt x="6848247" y="6022931"/>
                      <a:pt x="6812578" y="6021907"/>
                      <a:pt x="6777932" y="6024831"/>
                    </a:cubicBezTo>
                    <a:cubicBezTo>
                      <a:pt x="6521522" y="6033459"/>
                      <a:pt x="6264966" y="6034628"/>
                      <a:pt x="6008410" y="6036675"/>
                    </a:cubicBezTo>
                    <a:cubicBezTo>
                      <a:pt x="5749807" y="6052905"/>
                      <a:pt x="5490474" y="6077323"/>
                      <a:pt x="5230117" y="6071767"/>
                    </a:cubicBezTo>
                    <a:cubicBezTo>
                      <a:pt x="4882634" y="6067527"/>
                      <a:pt x="4535150" y="6059631"/>
                      <a:pt x="4187521" y="6063579"/>
                    </a:cubicBezTo>
                    <a:cubicBezTo>
                      <a:pt x="4078905" y="6063871"/>
                      <a:pt x="3970289" y="6063579"/>
                      <a:pt x="3861673" y="6063286"/>
                    </a:cubicBezTo>
                    <a:cubicBezTo>
                      <a:pt x="3530708" y="6062555"/>
                      <a:pt x="3199598" y="6061824"/>
                      <a:pt x="2868925" y="6076007"/>
                    </a:cubicBezTo>
                    <a:cubicBezTo>
                      <a:pt x="2779460" y="6082148"/>
                      <a:pt x="2689848" y="6080832"/>
                      <a:pt x="2600236" y="6079516"/>
                    </a:cubicBezTo>
                    <a:cubicBezTo>
                      <a:pt x="2540154" y="6078639"/>
                      <a:pt x="2480072" y="6077762"/>
                      <a:pt x="2420135" y="6079078"/>
                    </a:cubicBezTo>
                    <a:cubicBezTo>
                      <a:pt x="2121186" y="6080101"/>
                      <a:pt x="1822528" y="6094869"/>
                      <a:pt x="1523724" y="6102180"/>
                    </a:cubicBezTo>
                    <a:cubicBezTo>
                      <a:pt x="1373153" y="6100572"/>
                      <a:pt x="1222728" y="6104373"/>
                      <a:pt x="1072741" y="6118849"/>
                    </a:cubicBezTo>
                    <a:cubicBezTo>
                      <a:pt x="956378" y="6122065"/>
                      <a:pt x="840160" y="6120749"/>
                      <a:pt x="723942" y="6119433"/>
                    </a:cubicBezTo>
                    <a:cubicBezTo>
                      <a:pt x="661375" y="6118702"/>
                      <a:pt x="598954" y="6117971"/>
                      <a:pt x="536386" y="6117971"/>
                    </a:cubicBezTo>
                    <a:cubicBezTo>
                      <a:pt x="530392" y="6117971"/>
                      <a:pt x="524399" y="6117971"/>
                      <a:pt x="518551" y="6117971"/>
                    </a:cubicBezTo>
                    <a:cubicBezTo>
                      <a:pt x="415490" y="6118995"/>
                      <a:pt x="312722" y="6117679"/>
                      <a:pt x="209807" y="6111391"/>
                    </a:cubicBezTo>
                    <a:cubicBezTo>
                      <a:pt x="177061" y="6109198"/>
                      <a:pt x="136422" y="6103642"/>
                      <a:pt x="108354" y="6083172"/>
                    </a:cubicBezTo>
                    <a:cubicBezTo>
                      <a:pt x="94028" y="6073083"/>
                      <a:pt x="81748" y="6060070"/>
                      <a:pt x="77509" y="6042670"/>
                    </a:cubicBezTo>
                    <a:cubicBezTo>
                      <a:pt x="76632" y="6035652"/>
                      <a:pt x="76047" y="6028780"/>
                      <a:pt x="75755" y="6021907"/>
                    </a:cubicBezTo>
                    <a:cubicBezTo>
                      <a:pt x="95636" y="5998659"/>
                      <a:pt x="102799" y="5954940"/>
                      <a:pt x="116979" y="5930230"/>
                    </a:cubicBezTo>
                    <a:cubicBezTo>
                      <a:pt x="165659" y="5808140"/>
                      <a:pt x="210246" y="5684441"/>
                      <a:pt x="260241" y="5562935"/>
                    </a:cubicBezTo>
                    <a:cubicBezTo>
                      <a:pt x="337281" y="5373001"/>
                      <a:pt x="422215" y="5186429"/>
                      <a:pt x="495600" y="4995032"/>
                    </a:cubicBezTo>
                    <a:cubicBezTo>
                      <a:pt x="581704" y="4791354"/>
                      <a:pt x="687396" y="4596447"/>
                      <a:pt x="782417" y="4396717"/>
                    </a:cubicBezTo>
                    <a:cubicBezTo>
                      <a:pt x="834605" y="4298021"/>
                      <a:pt x="875244" y="4187042"/>
                      <a:pt x="924801" y="4085423"/>
                    </a:cubicBezTo>
                    <a:cubicBezTo>
                      <a:pt x="949799" y="4033077"/>
                      <a:pt x="974505" y="3984241"/>
                      <a:pt x="1014559" y="3952366"/>
                    </a:cubicBezTo>
                    <a:cubicBezTo>
                      <a:pt x="1101540" y="3984534"/>
                      <a:pt x="1214688" y="3975029"/>
                      <a:pt x="1304884" y="3988774"/>
                    </a:cubicBezTo>
                    <a:cubicBezTo>
                      <a:pt x="1552231" y="4010267"/>
                      <a:pt x="1800454" y="4008513"/>
                      <a:pt x="2048531" y="4013631"/>
                    </a:cubicBezTo>
                    <a:cubicBezTo>
                      <a:pt x="2083323" y="4013777"/>
                      <a:pt x="2118262" y="4013923"/>
                      <a:pt x="2153054" y="4013923"/>
                    </a:cubicBezTo>
                    <a:cubicBezTo>
                      <a:pt x="2141798" y="4042874"/>
                      <a:pt x="2130541" y="4071825"/>
                      <a:pt x="2120893" y="4101945"/>
                    </a:cubicBezTo>
                    <a:cubicBezTo>
                      <a:pt x="2114461" y="4174614"/>
                      <a:pt x="2218253" y="4161601"/>
                      <a:pt x="2266640" y="4165841"/>
                    </a:cubicBezTo>
                    <a:cubicBezTo>
                      <a:pt x="2359907" y="4168327"/>
                      <a:pt x="2453173" y="4163794"/>
                      <a:pt x="2546440" y="4162771"/>
                    </a:cubicBezTo>
                    <a:cubicBezTo>
                      <a:pt x="2675229" y="4164233"/>
                      <a:pt x="2803727" y="4166134"/>
                      <a:pt x="2932370" y="4161016"/>
                    </a:cubicBezTo>
                    <a:cubicBezTo>
                      <a:pt x="3375313" y="4157653"/>
                      <a:pt x="3818402" y="4149465"/>
                      <a:pt x="4261345" y="4146249"/>
                    </a:cubicBezTo>
                    <a:cubicBezTo>
                      <a:pt x="4349641" y="4141569"/>
                      <a:pt x="4437352" y="4148880"/>
                      <a:pt x="4525063" y="4156337"/>
                    </a:cubicBezTo>
                    <a:cubicBezTo>
                      <a:pt x="4598449" y="4162478"/>
                      <a:pt x="4671688" y="4168765"/>
                      <a:pt x="4745512" y="4167888"/>
                    </a:cubicBezTo>
                    <a:cubicBezTo>
                      <a:pt x="4833808" y="4166719"/>
                      <a:pt x="4921958" y="4158092"/>
                      <a:pt x="5009815" y="4149758"/>
                    </a:cubicBezTo>
                    <a:cubicBezTo>
                      <a:pt x="5008208" y="4149904"/>
                      <a:pt x="5006599" y="4149904"/>
                      <a:pt x="5004845" y="4150050"/>
                    </a:cubicBezTo>
                    <a:cubicBezTo>
                      <a:pt x="5040514" y="4146102"/>
                      <a:pt x="5080131" y="4151220"/>
                      <a:pt x="5115508" y="4142885"/>
                    </a:cubicBezTo>
                    <a:cubicBezTo>
                      <a:pt x="5177637" y="4107209"/>
                      <a:pt x="5139628" y="4036002"/>
                      <a:pt x="5112584" y="3981609"/>
                    </a:cubicBezTo>
                    <a:cubicBezTo>
                      <a:pt x="5193571" y="3977954"/>
                      <a:pt x="5274558" y="3974591"/>
                      <a:pt x="5355544" y="3972397"/>
                    </a:cubicBezTo>
                    <a:cubicBezTo>
                      <a:pt x="5446033" y="3969912"/>
                      <a:pt x="5536522" y="3970058"/>
                      <a:pt x="5627158" y="3970058"/>
                    </a:cubicBezTo>
                    <a:cubicBezTo>
                      <a:pt x="5754924" y="3970204"/>
                      <a:pt x="5882544" y="3970351"/>
                      <a:pt x="6010310" y="3963332"/>
                    </a:cubicBezTo>
                    <a:cubicBezTo>
                      <a:pt x="6053728" y="3961285"/>
                      <a:pt x="6097291" y="3960554"/>
                      <a:pt x="6140854" y="3960262"/>
                    </a:cubicBezTo>
                    <a:cubicBezTo>
                      <a:pt x="6148602" y="3960262"/>
                      <a:pt x="6156642" y="3960554"/>
                      <a:pt x="6164537" y="3959969"/>
                    </a:cubicBezTo>
                    <a:cubicBezTo>
                      <a:pt x="6170968" y="3960847"/>
                      <a:pt x="6177839" y="3960554"/>
                      <a:pt x="6184856" y="3959530"/>
                    </a:cubicBezTo>
                    <a:cubicBezTo>
                      <a:pt x="6216286" y="3981317"/>
                      <a:pt x="6232659" y="4022842"/>
                      <a:pt x="6256780" y="4053694"/>
                    </a:cubicBezTo>
                    <a:cubicBezTo>
                      <a:pt x="6362033" y="4221403"/>
                      <a:pt x="6439512" y="4403443"/>
                      <a:pt x="6529123" y="4580364"/>
                    </a:cubicBezTo>
                    <a:cubicBezTo>
                      <a:pt x="6697676" y="4904525"/>
                      <a:pt x="6864620" y="5228686"/>
                      <a:pt x="7028932" y="5555040"/>
                    </a:cubicBezTo>
                    <a:cubicBezTo>
                      <a:pt x="7035072" y="5567322"/>
                      <a:pt x="7046621" y="5573755"/>
                      <a:pt x="7058901" y="5574925"/>
                    </a:cubicBezTo>
                    <a:cubicBezTo>
                      <a:pt x="7096616" y="5651981"/>
                      <a:pt x="7133456" y="5729475"/>
                      <a:pt x="7171318" y="5806677"/>
                    </a:cubicBezTo>
                    <a:cubicBezTo>
                      <a:pt x="7180089" y="5824808"/>
                      <a:pt x="7189152" y="5842939"/>
                      <a:pt x="7198946" y="5860485"/>
                    </a:cubicBezTo>
                    <a:cubicBezTo>
                      <a:pt x="7196315" y="5867065"/>
                      <a:pt x="7195000" y="5874960"/>
                      <a:pt x="7196023" y="588373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2" name="Google Shape;352;p3"/>
              <p:cNvSpPr/>
              <p:nvPr/>
            </p:nvSpPr>
            <p:spPr>
              <a:xfrm>
                <a:off x="10644677" y="7002601"/>
                <a:ext cx="301323" cy="242437"/>
              </a:xfrm>
              <a:custGeom>
                <a:avLst/>
                <a:gdLst/>
                <a:ahLst/>
                <a:cxnLst/>
                <a:rect l="l" t="t" r="r" b="b"/>
                <a:pathLst>
                  <a:path w="301323" h="242437" extrusionOk="0">
                    <a:moveTo>
                      <a:pt x="220167" y="11148"/>
                    </a:moveTo>
                    <a:cubicBezTo>
                      <a:pt x="180258" y="6030"/>
                      <a:pt x="80560" y="-21459"/>
                      <a:pt x="70181" y="35273"/>
                    </a:cubicBezTo>
                    <a:cubicBezTo>
                      <a:pt x="24863" y="92444"/>
                      <a:pt x="-55101" y="201082"/>
                      <a:pt x="57170" y="234127"/>
                    </a:cubicBezTo>
                    <a:cubicBezTo>
                      <a:pt x="105119" y="248164"/>
                      <a:pt x="155553" y="241730"/>
                      <a:pt x="204087" y="234419"/>
                    </a:cubicBezTo>
                    <a:cubicBezTo>
                      <a:pt x="227623" y="229740"/>
                      <a:pt x="239610" y="206200"/>
                      <a:pt x="250135" y="186899"/>
                    </a:cubicBezTo>
                    <a:cubicBezTo>
                      <a:pt x="267531" y="152831"/>
                      <a:pt x="282004" y="117447"/>
                      <a:pt x="296622" y="82063"/>
                    </a:cubicBezTo>
                    <a:cubicBezTo>
                      <a:pt x="302031" y="70658"/>
                      <a:pt x="303639" y="56182"/>
                      <a:pt x="296768" y="45070"/>
                    </a:cubicBezTo>
                    <a:cubicBezTo>
                      <a:pt x="280542" y="19774"/>
                      <a:pt x="247065" y="17143"/>
                      <a:pt x="220167" y="11148"/>
                    </a:cubicBezTo>
                    <a:close/>
                    <a:moveTo>
                      <a:pt x="191661" y="187046"/>
                    </a:moveTo>
                    <a:cubicBezTo>
                      <a:pt x="185960" y="187923"/>
                      <a:pt x="180112" y="188361"/>
                      <a:pt x="174411" y="188946"/>
                    </a:cubicBezTo>
                    <a:cubicBezTo>
                      <a:pt x="167394" y="189677"/>
                      <a:pt x="160231" y="190409"/>
                      <a:pt x="153214" y="190993"/>
                    </a:cubicBezTo>
                    <a:cubicBezTo>
                      <a:pt x="17261" y="198597"/>
                      <a:pt x="22085" y="168915"/>
                      <a:pt x="78806" y="59253"/>
                    </a:cubicBezTo>
                    <a:cubicBezTo>
                      <a:pt x="91816" y="74898"/>
                      <a:pt x="112574" y="68318"/>
                      <a:pt x="129971" y="66417"/>
                    </a:cubicBezTo>
                    <a:cubicBezTo>
                      <a:pt x="164032" y="64370"/>
                      <a:pt x="206572" y="70219"/>
                      <a:pt x="241803" y="75629"/>
                    </a:cubicBezTo>
                    <a:cubicBezTo>
                      <a:pt x="224260" y="112329"/>
                      <a:pt x="211835" y="151515"/>
                      <a:pt x="191661" y="18704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3" name="Google Shape;353;p3"/>
              <p:cNvSpPr/>
              <p:nvPr/>
            </p:nvSpPr>
            <p:spPr>
              <a:xfrm>
                <a:off x="11012795" y="6958017"/>
                <a:ext cx="414437" cy="285026"/>
              </a:xfrm>
              <a:custGeom>
                <a:avLst/>
                <a:gdLst/>
                <a:ahLst/>
                <a:cxnLst/>
                <a:rect l="l" t="t" r="r" b="b"/>
                <a:pathLst>
                  <a:path w="414437" h="285026" extrusionOk="0">
                    <a:moveTo>
                      <a:pt x="392205" y="27073"/>
                    </a:moveTo>
                    <a:cubicBezTo>
                      <a:pt x="324813" y="-19131"/>
                      <a:pt x="237833" y="5871"/>
                      <a:pt x="162986" y="14790"/>
                    </a:cubicBezTo>
                    <a:cubicBezTo>
                      <a:pt x="129802" y="22394"/>
                      <a:pt x="63287" y="18885"/>
                      <a:pt x="70158" y="68598"/>
                    </a:cubicBezTo>
                    <a:cubicBezTo>
                      <a:pt x="23378" y="84682"/>
                      <a:pt x="11830" y="146239"/>
                      <a:pt x="3351" y="189519"/>
                    </a:cubicBezTo>
                    <a:cubicBezTo>
                      <a:pt x="-19600" y="269499"/>
                      <a:pt x="80829" y="281781"/>
                      <a:pt x="137696" y="283390"/>
                    </a:cubicBezTo>
                    <a:cubicBezTo>
                      <a:pt x="191638" y="286021"/>
                      <a:pt x="246019" y="286606"/>
                      <a:pt x="299231" y="276371"/>
                    </a:cubicBezTo>
                    <a:cubicBezTo>
                      <a:pt x="342209" y="274031"/>
                      <a:pt x="373055" y="243619"/>
                      <a:pt x="387527" y="204725"/>
                    </a:cubicBezTo>
                    <a:cubicBezTo>
                      <a:pt x="402877" y="159106"/>
                      <a:pt x="436938" y="62165"/>
                      <a:pt x="392205" y="27073"/>
                    </a:cubicBezTo>
                    <a:close/>
                    <a:moveTo>
                      <a:pt x="308441" y="204725"/>
                    </a:moveTo>
                    <a:cubicBezTo>
                      <a:pt x="298207" y="206480"/>
                      <a:pt x="287828" y="207211"/>
                      <a:pt x="277595" y="208381"/>
                    </a:cubicBezTo>
                    <a:cubicBezTo>
                      <a:pt x="268239" y="209404"/>
                      <a:pt x="258884" y="210427"/>
                      <a:pt x="249381" y="211012"/>
                    </a:cubicBezTo>
                    <a:cubicBezTo>
                      <a:pt x="186083" y="211890"/>
                      <a:pt x="119715" y="221832"/>
                      <a:pt x="57878" y="206187"/>
                    </a:cubicBezTo>
                    <a:cubicBezTo>
                      <a:pt x="56709" y="165101"/>
                      <a:pt x="69134" y="125769"/>
                      <a:pt x="81122" y="87021"/>
                    </a:cubicBezTo>
                    <a:cubicBezTo>
                      <a:pt x="94425" y="100181"/>
                      <a:pt x="113136" y="94332"/>
                      <a:pt x="129217" y="90823"/>
                    </a:cubicBezTo>
                    <a:cubicBezTo>
                      <a:pt x="201433" y="82050"/>
                      <a:pt x="278765" y="53538"/>
                      <a:pt x="350396" y="75470"/>
                    </a:cubicBezTo>
                    <a:cubicBezTo>
                      <a:pt x="341478" y="119335"/>
                      <a:pt x="334023" y="167148"/>
                      <a:pt x="308441" y="2047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4" name="Google Shape;354;p3"/>
              <p:cNvSpPr/>
              <p:nvPr/>
            </p:nvSpPr>
            <p:spPr>
              <a:xfrm>
                <a:off x="11483378" y="6942426"/>
                <a:ext cx="404907" cy="290414"/>
              </a:xfrm>
              <a:custGeom>
                <a:avLst/>
                <a:gdLst/>
                <a:ahLst/>
                <a:cxnLst/>
                <a:rect l="l" t="t" r="r" b="b"/>
                <a:pathLst>
                  <a:path w="404907" h="290414" extrusionOk="0">
                    <a:moveTo>
                      <a:pt x="378891" y="25264"/>
                    </a:moveTo>
                    <a:cubicBezTo>
                      <a:pt x="284309" y="-10851"/>
                      <a:pt x="175839" y="-2663"/>
                      <a:pt x="77895" y="15321"/>
                    </a:cubicBezTo>
                    <a:cubicBezTo>
                      <a:pt x="57283" y="20147"/>
                      <a:pt x="45149" y="42810"/>
                      <a:pt x="49389" y="62695"/>
                    </a:cubicBezTo>
                    <a:cubicBezTo>
                      <a:pt x="23806" y="106122"/>
                      <a:pt x="11819" y="157736"/>
                      <a:pt x="1440" y="206864"/>
                    </a:cubicBezTo>
                    <a:cubicBezTo>
                      <a:pt x="-9817" y="258186"/>
                      <a:pt x="47342" y="280704"/>
                      <a:pt x="88859" y="285236"/>
                    </a:cubicBezTo>
                    <a:cubicBezTo>
                      <a:pt x="161221" y="294740"/>
                      <a:pt x="234606" y="288453"/>
                      <a:pt x="307553" y="287429"/>
                    </a:cubicBezTo>
                    <a:cubicBezTo>
                      <a:pt x="359595" y="288599"/>
                      <a:pt x="383131" y="234938"/>
                      <a:pt x="389417" y="190634"/>
                    </a:cubicBezTo>
                    <a:cubicBezTo>
                      <a:pt x="395849" y="156127"/>
                      <a:pt x="400234" y="121182"/>
                      <a:pt x="403743" y="86382"/>
                    </a:cubicBezTo>
                    <a:cubicBezTo>
                      <a:pt x="407690" y="62988"/>
                      <a:pt x="402135" y="36230"/>
                      <a:pt x="378891" y="25264"/>
                    </a:cubicBezTo>
                    <a:close/>
                    <a:moveTo>
                      <a:pt x="303606" y="211105"/>
                    </a:moveTo>
                    <a:cubicBezTo>
                      <a:pt x="256241" y="213298"/>
                      <a:pt x="208731" y="213883"/>
                      <a:pt x="161367" y="218123"/>
                    </a:cubicBezTo>
                    <a:cubicBezTo>
                      <a:pt x="126429" y="218708"/>
                      <a:pt x="89736" y="222656"/>
                      <a:pt x="56113" y="211105"/>
                    </a:cubicBezTo>
                    <a:cubicBezTo>
                      <a:pt x="51874" y="169287"/>
                      <a:pt x="60937" y="127469"/>
                      <a:pt x="64300" y="85797"/>
                    </a:cubicBezTo>
                    <a:cubicBezTo>
                      <a:pt x="88566" y="102759"/>
                      <a:pt x="119996" y="87991"/>
                      <a:pt x="146895" y="86382"/>
                    </a:cubicBezTo>
                    <a:cubicBezTo>
                      <a:pt x="208146" y="77317"/>
                      <a:pt x="271006" y="76440"/>
                      <a:pt x="332258" y="85359"/>
                    </a:cubicBezTo>
                    <a:cubicBezTo>
                      <a:pt x="321148" y="126884"/>
                      <a:pt x="319686" y="171188"/>
                      <a:pt x="303606" y="21110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5" name="Google Shape;355;p3"/>
              <p:cNvSpPr/>
              <p:nvPr/>
            </p:nvSpPr>
            <p:spPr>
              <a:xfrm>
                <a:off x="12006116" y="6924521"/>
                <a:ext cx="419429" cy="284279"/>
              </a:xfrm>
              <a:custGeom>
                <a:avLst/>
                <a:gdLst/>
                <a:ahLst/>
                <a:cxnLst/>
                <a:rect l="l" t="t" r="r" b="b"/>
                <a:pathLst>
                  <a:path w="419429" h="284279" extrusionOk="0">
                    <a:moveTo>
                      <a:pt x="154518" y="474"/>
                    </a:moveTo>
                    <a:cubicBezTo>
                      <a:pt x="119288" y="2375"/>
                      <a:pt x="50873" y="-12393"/>
                      <a:pt x="55112" y="42292"/>
                    </a:cubicBezTo>
                    <a:cubicBezTo>
                      <a:pt x="34354" y="30449"/>
                      <a:pt x="20174" y="107358"/>
                      <a:pt x="15642" y="122418"/>
                    </a:cubicBezTo>
                    <a:cubicBezTo>
                      <a:pt x="10233" y="152539"/>
                      <a:pt x="1754" y="182513"/>
                      <a:pt x="0" y="213219"/>
                    </a:cubicBezTo>
                    <a:cubicBezTo>
                      <a:pt x="12864" y="290566"/>
                      <a:pt x="118118" y="280332"/>
                      <a:pt x="177762" y="284279"/>
                    </a:cubicBezTo>
                    <a:cubicBezTo>
                      <a:pt x="220448" y="284279"/>
                      <a:pt x="263281" y="283548"/>
                      <a:pt x="305967" y="282086"/>
                    </a:cubicBezTo>
                    <a:cubicBezTo>
                      <a:pt x="345729" y="283694"/>
                      <a:pt x="382568" y="269219"/>
                      <a:pt x="394848" y="228279"/>
                    </a:cubicBezTo>
                    <a:cubicBezTo>
                      <a:pt x="411221" y="184414"/>
                      <a:pt x="415460" y="137186"/>
                      <a:pt x="419115" y="90835"/>
                    </a:cubicBezTo>
                    <a:cubicBezTo>
                      <a:pt x="420284" y="71535"/>
                      <a:pt x="418822" y="49749"/>
                      <a:pt x="403765" y="35566"/>
                    </a:cubicBezTo>
                    <a:cubicBezTo>
                      <a:pt x="334765" y="-12978"/>
                      <a:pt x="234921" y="6177"/>
                      <a:pt x="154518" y="474"/>
                    </a:cubicBezTo>
                    <a:close/>
                    <a:moveTo>
                      <a:pt x="326725" y="209709"/>
                    </a:moveTo>
                    <a:cubicBezTo>
                      <a:pt x="285939" y="213072"/>
                      <a:pt x="244715" y="213657"/>
                      <a:pt x="203783" y="216728"/>
                    </a:cubicBezTo>
                    <a:cubicBezTo>
                      <a:pt x="154226" y="215412"/>
                      <a:pt x="92974" y="232665"/>
                      <a:pt x="49411" y="205761"/>
                    </a:cubicBezTo>
                    <a:cubicBezTo>
                      <a:pt x="44441" y="153124"/>
                      <a:pt x="46049" y="100632"/>
                      <a:pt x="56574" y="48433"/>
                    </a:cubicBezTo>
                    <a:cubicBezTo>
                      <a:pt x="71193" y="85280"/>
                      <a:pt x="119288" y="68757"/>
                      <a:pt x="150133" y="72120"/>
                    </a:cubicBezTo>
                    <a:cubicBezTo>
                      <a:pt x="218402" y="74606"/>
                      <a:pt x="288425" y="64370"/>
                      <a:pt x="355524" y="78992"/>
                    </a:cubicBezTo>
                    <a:cubicBezTo>
                      <a:pt x="347922" y="123734"/>
                      <a:pt x="344852" y="166283"/>
                      <a:pt x="326725" y="2097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6" name="Google Shape;356;p3"/>
              <p:cNvSpPr/>
              <p:nvPr/>
            </p:nvSpPr>
            <p:spPr>
              <a:xfrm>
                <a:off x="12613371" y="6906276"/>
                <a:ext cx="1831720" cy="271845"/>
              </a:xfrm>
              <a:custGeom>
                <a:avLst/>
                <a:gdLst/>
                <a:ahLst/>
                <a:cxnLst/>
                <a:rect l="l" t="t" r="r" b="b"/>
                <a:pathLst>
                  <a:path w="1831720" h="271845" extrusionOk="0">
                    <a:moveTo>
                      <a:pt x="1762854" y="237165"/>
                    </a:moveTo>
                    <a:cubicBezTo>
                      <a:pt x="1783027" y="234241"/>
                      <a:pt x="1794284" y="219473"/>
                      <a:pt x="1796623" y="203243"/>
                    </a:cubicBezTo>
                    <a:cubicBezTo>
                      <a:pt x="1809048" y="196371"/>
                      <a:pt x="1820159" y="184382"/>
                      <a:pt x="1824836" y="172977"/>
                    </a:cubicBezTo>
                    <a:cubicBezTo>
                      <a:pt x="1832877" y="154261"/>
                      <a:pt x="1831415" y="133937"/>
                      <a:pt x="1831415" y="113906"/>
                    </a:cubicBezTo>
                    <a:cubicBezTo>
                      <a:pt x="1834777" y="44745"/>
                      <a:pt x="1810803" y="4389"/>
                      <a:pt x="1738002" y="5998"/>
                    </a:cubicBezTo>
                    <a:cubicBezTo>
                      <a:pt x="1228252" y="11116"/>
                      <a:pt x="716456" y="-20759"/>
                      <a:pt x="208022" y="25445"/>
                    </a:cubicBezTo>
                    <a:cubicBezTo>
                      <a:pt x="161097" y="33048"/>
                      <a:pt x="68123" y="17257"/>
                      <a:pt x="51604" y="75889"/>
                    </a:cubicBezTo>
                    <a:cubicBezTo>
                      <a:pt x="51896" y="68140"/>
                      <a:pt x="52335" y="60537"/>
                      <a:pt x="52335" y="52933"/>
                    </a:cubicBezTo>
                    <a:cubicBezTo>
                      <a:pt x="54089" y="50155"/>
                      <a:pt x="53212" y="45622"/>
                      <a:pt x="49411" y="44745"/>
                    </a:cubicBezTo>
                    <a:cubicBezTo>
                      <a:pt x="22220" y="31294"/>
                      <a:pt x="6871" y="158063"/>
                      <a:pt x="1754" y="178387"/>
                    </a:cubicBezTo>
                    <a:cubicBezTo>
                      <a:pt x="-12572" y="243014"/>
                      <a:pt x="64030" y="269772"/>
                      <a:pt x="115633" y="271819"/>
                    </a:cubicBezTo>
                    <a:cubicBezTo>
                      <a:pt x="381399" y="272842"/>
                      <a:pt x="647311" y="243891"/>
                      <a:pt x="913368" y="239651"/>
                    </a:cubicBezTo>
                    <a:cubicBezTo>
                      <a:pt x="1196238" y="231317"/>
                      <a:pt x="1480131" y="235996"/>
                      <a:pt x="1762854" y="237165"/>
                    </a:cubicBezTo>
                    <a:close/>
                    <a:moveTo>
                      <a:pt x="259918" y="192277"/>
                    </a:moveTo>
                    <a:cubicBezTo>
                      <a:pt x="198228" y="193593"/>
                      <a:pt x="117387" y="217426"/>
                      <a:pt x="57159" y="187891"/>
                    </a:cubicBezTo>
                    <a:cubicBezTo>
                      <a:pt x="46341" y="153676"/>
                      <a:pt x="49557" y="115952"/>
                      <a:pt x="51311" y="79398"/>
                    </a:cubicBezTo>
                    <a:cubicBezTo>
                      <a:pt x="53066" y="84224"/>
                      <a:pt x="61398" y="83639"/>
                      <a:pt x="61398" y="77497"/>
                    </a:cubicBezTo>
                    <a:cubicBezTo>
                      <a:pt x="60960" y="74866"/>
                      <a:pt x="62129" y="72526"/>
                      <a:pt x="63737" y="70626"/>
                    </a:cubicBezTo>
                    <a:cubicBezTo>
                      <a:pt x="71193" y="58928"/>
                      <a:pt x="86981" y="59367"/>
                      <a:pt x="99553" y="57320"/>
                    </a:cubicBezTo>
                    <a:cubicBezTo>
                      <a:pt x="160658" y="54542"/>
                      <a:pt x="221618" y="57320"/>
                      <a:pt x="282869" y="55858"/>
                    </a:cubicBezTo>
                    <a:cubicBezTo>
                      <a:pt x="431979" y="59220"/>
                      <a:pt x="581088" y="66531"/>
                      <a:pt x="730052" y="73257"/>
                    </a:cubicBezTo>
                    <a:cubicBezTo>
                      <a:pt x="974328" y="77352"/>
                      <a:pt x="1218604" y="90511"/>
                      <a:pt x="1462881" y="87294"/>
                    </a:cubicBezTo>
                    <a:cubicBezTo>
                      <a:pt x="1561118" y="90949"/>
                      <a:pt x="1660962" y="72526"/>
                      <a:pt x="1758322" y="82761"/>
                    </a:cubicBezTo>
                    <a:cubicBezTo>
                      <a:pt x="1759491" y="107180"/>
                      <a:pt x="1762415" y="132621"/>
                      <a:pt x="1758907" y="156747"/>
                    </a:cubicBezTo>
                    <a:cubicBezTo>
                      <a:pt x="1730401" y="152945"/>
                      <a:pt x="1701163" y="154407"/>
                      <a:pt x="1672511" y="152360"/>
                    </a:cubicBezTo>
                    <a:cubicBezTo>
                      <a:pt x="1324004" y="151190"/>
                      <a:pt x="975205" y="146658"/>
                      <a:pt x="627137" y="169029"/>
                    </a:cubicBezTo>
                    <a:cubicBezTo>
                      <a:pt x="505803" y="176925"/>
                      <a:pt x="382130" y="184820"/>
                      <a:pt x="259918" y="19227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7" name="Google Shape;357;p3"/>
              <p:cNvSpPr/>
              <p:nvPr/>
            </p:nvSpPr>
            <p:spPr>
              <a:xfrm>
                <a:off x="14510569" y="6894156"/>
                <a:ext cx="377801" cy="263477"/>
              </a:xfrm>
              <a:custGeom>
                <a:avLst/>
                <a:gdLst/>
                <a:ahLst/>
                <a:cxnLst/>
                <a:rect l="l" t="t" r="r" b="b"/>
                <a:pathLst>
                  <a:path w="377801" h="263477" extrusionOk="0">
                    <a:moveTo>
                      <a:pt x="333889" y="37272"/>
                    </a:moveTo>
                    <a:cubicBezTo>
                      <a:pt x="295881" y="11099"/>
                      <a:pt x="34355" y="-33204"/>
                      <a:pt x="38009" y="40635"/>
                    </a:cubicBezTo>
                    <a:cubicBezTo>
                      <a:pt x="-730" y="77628"/>
                      <a:pt x="1" y="140793"/>
                      <a:pt x="1" y="191091"/>
                    </a:cubicBezTo>
                    <a:cubicBezTo>
                      <a:pt x="4825" y="258643"/>
                      <a:pt x="90051" y="251771"/>
                      <a:pt x="139608" y="260837"/>
                    </a:cubicBezTo>
                    <a:cubicBezTo>
                      <a:pt x="186241" y="265223"/>
                      <a:pt x="233460" y="263907"/>
                      <a:pt x="280093" y="258643"/>
                    </a:cubicBezTo>
                    <a:cubicBezTo>
                      <a:pt x="324533" y="257473"/>
                      <a:pt x="369120" y="235102"/>
                      <a:pt x="375698" y="187290"/>
                    </a:cubicBezTo>
                    <a:cubicBezTo>
                      <a:pt x="381253" y="136260"/>
                      <a:pt x="378476" y="70902"/>
                      <a:pt x="333889" y="37272"/>
                    </a:cubicBezTo>
                    <a:close/>
                    <a:moveTo>
                      <a:pt x="302313" y="177640"/>
                    </a:moveTo>
                    <a:cubicBezTo>
                      <a:pt x="261527" y="181734"/>
                      <a:pt x="220449" y="183635"/>
                      <a:pt x="179517" y="183050"/>
                    </a:cubicBezTo>
                    <a:cubicBezTo>
                      <a:pt x="137269" y="181441"/>
                      <a:pt x="94291" y="183050"/>
                      <a:pt x="52774" y="174715"/>
                    </a:cubicBezTo>
                    <a:lnTo>
                      <a:pt x="52774" y="174715"/>
                    </a:lnTo>
                    <a:cubicBezTo>
                      <a:pt x="38740" y="141524"/>
                      <a:pt x="37717" y="99706"/>
                      <a:pt x="51312" y="66077"/>
                    </a:cubicBezTo>
                    <a:cubicBezTo>
                      <a:pt x="57745" y="70756"/>
                      <a:pt x="65785" y="72949"/>
                      <a:pt x="73971" y="71779"/>
                    </a:cubicBezTo>
                    <a:cubicBezTo>
                      <a:pt x="121189" y="66515"/>
                      <a:pt x="168699" y="74703"/>
                      <a:pt x="215625" y="79236"/>
                    </a:cubicBezTo>
                    <a:cubicBezTo>
                      <a:pt x="302606" y="86840"/>
                      <a:pt x="315324" y="82746"/>
                      <a:pt x="302313" y="17764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8" name="Google Shape;358;p3"/>
              <p:cNvSpPr/>
              <p:nvPr/>
            </p:nvSpPr>
            <p:spPr>
              <a:xfrm>
                <a:off x="14950156" y="6888441"/>
                <a:ext cx="365771" cy="282514"/>
              </a:xfrm>
              <a:custGeom>
                <a:avLst/>
                <a:gdLst/>
                <a:ahLst/>
                <a:cxnLst/>
                <a:rect l="l" t="t" r="r" b="b"/>
                <a:pathLst>
                  <a:path w="365771" h="282514" extrusionOk="0">
                    <a:moveTo>
                      <a:pt x="335635" y="28658"/>
                    </a:moveTo>
                    <a:cubicBezTo>
                      <a:pt x="270729" y="-10235"/>
                      <a:pt x="189450" y="2778"/>
                      <a:pt x="116942" y="0"/>
                    </a:cubicBezTo>
                    <a:cubicBezTo>
                      <a:pt x="78787" y="2924"/>
                      <a:pt x="5256" y="-3070"/>
                      <a:pt x="8180" y="52346"/>
                    </a:cubicBezTo>
                    <a:cubicBezTo>
                      <a:pt x="-153" y="128670"/>
                      <a:pt x="-21935" y="241403"/>
                      <a:pt x="73086" y="270061"/>
                    </a:cubicBezTo>
                    <a:cubicBezTo>
                      <a:pt x="131414" y="293602"/>
                      <a:pt x="194566" y="277664"/>
                      <a:pt x="254648" y="271523"/>
                    </a:cubicBezTo>
                    <a:cubicBezTo>
                      <a:pt x="295434" y="265382"/>
                      <a:pt x="350985" y="255293"/>
                      <a:pt x="361072" y="207773"/>
                    </a:cubicBezTo>
                    <a:cubicBezTo>
                      <a:pt x="367650" y="164932"/>
                      <a:pt x="367065" y="119751"/>
                      <a:pt x="360926" y="76763"/>
                    </a:cubicBezTo>
                    <a:cubicBezTo>
                      <a:pt x="358294" y="58194"/>
                      <a:pt x="351131" y="40063"/>
                      <a:pt x="335635" y="28658"/>
                    </a:cubicBezTo>
                    <a:close/>
                    <a:moveTo>
                      <a:pt x="280816" y="180430"/>
                    </a:moveTo>
                    <a:cubicBezTo>
                      <a:pt x="239299" y="193444"/>
                      <a:pt x="194859" y="194613"/>
                      <a:pt x="152026" y="201632"/>
                    </a:cubicBezTo>
                    <a:cubicBezTo>
                      <a:pt x="58906" y="208211"/>
                      <a:pt x="67092" y="160838"/>
                      <a:pt x="55544" y="85683"/>
                    </a:cubicBezTo>
                    <a:cubicBezTo>
                      <a:pt x="130683" y="83489"/>
                      <a:pt x="209039" y="73693"/>
                      <a:pt x="283009" y="89923"/>
                    </a:cubicBezTo>
                    <a:cubicBezTo>
                      <a:pt x="284470" y="120043"/>
                      <a:pt x="282278" y="150310"/>
                      <a:pt x="280816" y="18043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59" name="Google Shape;359;p3"/>
              <p:cNvSpPr/>
              <p:nvPr/>
            </p:nvSpPr>
            <p:spPr>
              <a:xfrm>
                <a:off x="15423345" y="6964474"/>
                <a:ext cx="374153" cy="161766"/>
              </a:xfrm>
              <a:custGeom>
                <a:avLst/>
                <a:gdLst/>
                <a:ahLst/>
                <a:cxnLst/>
                <a:rect l="l" t="t" r="r" b="b"/>
                <a:pathLst>
                  <a:path w="374153" h="161766" extrusionOk="0">
                    <a:moveTo>
                      <a:pt x="186247" y="0"/>
                    </a:moveTo>
                    <a:cubicBezTo>
                      <a:pt x="151163" y="6141"/>
                      <a:pt x="-28207" y="-4240"/>
                      <a:pt x="3808" y="58925"/>
                    </a:cubicBezTo>
                    <a:cubicBezTo>
                      <a:pt x="5416" y="79687"/>
                      <a:pt x="-1747" y="101620"/>
                      <a:pt x="3808" y="121651"/>
                    </a:cubicBezTo>
                    <a:cubicBezTo>
                      <a:pt x="21204" y="156012"/>
                      <a:pt x="67545" y="155281"/>
                      <a:pt x="101021" y="160106"/>
                    </a:cubicBezTo>
                    <a:cubicBezTo>
                      <a:pt x="142977" y="164347"/>
                      <a:pt x="184932" y="159229"/>
                      <a:pt x="227033" y="158352"/>
                    </a:cubicBezTo>
                    <a:cubicBezTo>
                      <a:pt x="268550" y="156305"/>
                      <a:pt x="314306" y="157621"/>
                      <a:pt x="351145" y="136419"/>
                    </a:cubicBezTo>
                    <a:cubicBezTo>
                      <a:pt x="378189" y="115657"/>
                      <a:pt x="378920" y="75593"/>
                      <a:pt x="366056" y="46643"/>
                    </a:cubicBezTo>
                    <a:cubicBezTo>
                      <a:pt x="339742" y="-7749"/>
                      <a:pt x="238290" y="1755"/>
                      <a:pt x="186247" y="0"/>
                    </a:cubicBezTo>
                    <a:close/>
                    <a:moveTo>
                      <a:pt x="321323" y="92116"/>
                    </a:moveTo>
                    <a:cubicBezTo>
                      <a:pt x="248669" y="101181"/>
                      <a:pt x="174553" y="106737"/>
                      <a:pt x="101167" y="109954"/>
                    </a:cubicBezTo>
                    <a:cubicBezTo>
                      <a:pt x="77778" y="108785"/>
                      <a:pt x="51026" y="113171"/>
                      <a:pt x="30121" y="101181"/>
                    </a:cubicBezTo>
                    <a:cubicBezTo>
                      <a:pt x="22666" y="91531"/>
                      <a:pt x="23543" y="80419"/>
                      <a:pt x="20765" y="68137"/>
                    </a:cubicBezTo>
                    <a:cubicBezTo>
                      <a:pt x="97951" y="47959"/>
                      <a:pt x="179669" y="41818"/>
                      <a:pt x="259779" y="44888"/>
                    </a:cubicBezTo>
                    <a:cubicBezTo>
                      <a:pt x="279953" y="46497"/>
                      <a:pt x="303050" y="50152"/>
                      <a:pt x="322346" y="57901"/>
                    </a:cubicBezTo>
                    <a:cubicBezTo>
                      <a:pt x="327024" y="68429"/>
                      <a:pt x="325709" y="81735"/>
                      <a:pt x="321323" y="9211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0" name="Google Shape;360;p3"/>
              <p:cNvSpPr/>
              <p:nvPr/>
            </p:nvSpPr>
            <p:spPr>
              <a:xfrm>
                <a:off x="15856917" y="6960233"/>
                <a:ext cx="346538" cy="155980"/>
              </a:xfrm>
              <a:custGeom>
                <a:avLst/>
                <a:gdLst/>
                <a:ahLst/>
                <a:cxnLst/>
                <a:rect l="l" t="t" r="r" b="b"/>
                <a:pathLst>
                  <a:path w="346538" h="155980" extrusionOk="0">
                    <a:moveTo>
                      <a:pt x="222664" y="0"/>
                    </a:moveTo>
                    <a:cubicBezTo>
                      <a:pt x="183486" y="4386"/>
                      <a:pt x="-3485" y="-10235"/>
                      <a:pt x="9672" y="50006"/>
                    </a:cubicBezTo>
                    <a:cubicBezTo>
                      <a:pt x="-23659" y="125746"/>
                      <a:pt x="34523" y="155281"/>
                      <a:pt x="102353" y="155720"/>
                    </a:cubicBezTo>
                    <a:cubicBezTo>
                      <a:pt x="173984" y="156597"/>
                      <a:pt x="249562" y="156451"/>
                      <a:pt x="318270" y="135250"/>
                    </a:cubicBezTo>
                    <a:cubicBezTo>
                      <a:pt x="342975" y="120043"/>
                      <a:pt x="347653" y="86267"/>
                      <a:pt x="346337" y="59510"/>
                    </a:cubicBezTo>
                    <a:cubicBezTo>
                      <a:pt x="337566" y="2924"/>
                      <a:pt x="267982" y="877"/>
                      <a:pt x="222664" y="0"/>
                    </a:cubicBezTo>
                    <a:close/>
                    <a:moveTo>
                      <a:pt x="284354" y="81296"/>
                    </a:moveTo>
                    <a:cubicBezTo>
                      <a:pt x="242399" y="80419"/>
                      <a:pt x="201321" y="86852"/>
                      <a:pt x="159658" y="90654"/>
                    </a:cubicBezTo>
                    <a:cubicBezTo>
                      <a:pt x="121211" y="91677"/>
                      <a:pt x="80426" y="99865"/>
                      <a:pt x="43148" y="88022"/>
                    </a:cubicBezTo>
                    <a:cubicBezTo>
                      <a:pt x="34377" y="83928"/>
                      <a:pt x="32330" y="73108"/>
                      <a:pt x="30284" y="64481"/>
                    </a:cubicBezTo>
                    <a:cubicBezTo>
                      <a:pt x="77940" y="57609"/>
                      <a:pt x="120772" y="55855"/>
                      <a:pt x="170768" y="53807"/>
                    </a:cubicBezTo>
                    <a:cubicBezTo>
                      <a:pt x="209654" y="53807"/>
                      <a:pt x="253071" y="46204"/>
                      <a:pt x="289617" y="61850"/>
                    </a:cubicBezTo>
                    <a:cubicBezTo>
                      <a:pt x="288155" y="68429"/>
                      <a:pt x="286401" y="74863"/>
                      <a:pt x="284354" y="8129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1" name="Google Shape;361;p3"/>
              <p:cNvSpPr/>
              <p:nvPr/>
            </p:nvSpPr>
            <p:spPr>
              <a:xfrm>
                <a:off x="16274723" y="6926840"/>
                <a:ext cx="331269" cy="164932"/>
              </a:xfrm>
              <a:custGeom>
                <a:avLst/>
                <a:gdLst/>
                <a:ahLst/>
                <a:cxnLst/>
                <a:rect l="l" t="t" r="r" b="b"/>
                <a:pathLst>
                  <a:path w="331269" h="164932" extrusionOk="0">
                    <a:moveTo>
                      <a:pt x="303790" y="15116"/>
                    </a:moveTo>
                    <a:cubicBezTo>
                      <a:pt x="258910" y="-8571"/>
                      <a:pt x="203506" y="2249"/>
                      <a:pt x="154826" y="3857"/>
                    </a:cubicBezTo>
                    <a:cubicBezTo>
                      <a:pt x="119888" y="6489"/>
                      <a:pt x="84804" y="8975"/>
                      <a:pt x="50011" y="13361"/>
                    </a:cubicBezTo>
                    <a:cubicBezTo>
                      <a:pt x="30276" y="15701"/>
                      <a:pt x="-8756" y="17748"/>
                      <a:pt x="1770" y="47283"/>
                    </a:cubicBezTo>
                    <a:cubicBezTo>
                      <a:pt x="-569" y="93341"/>
                      <a:pt x="6886" y="140423"/>
                      <a:pt x="57613" y="156068"/>
                    </a:cubicBezTo>
                    <a:cubicBezTo>
                      <a:pt x="90651" y="168935"/>
                      <a:pt x="126759" y="164841"/>
                      <a:pt x="161259" y="161917"/>
                    </a:cubicBezTo>
                    <a:cubicBezTo>
                      <a:pt x="212570" y="158115"/>
                      <a:pt x="272506" y="155775"/>
                      <a:pt x="313292" y="120830"/>
                    </a:cubicBezTo>
                    <a:cubicBezTo>
                      <a:pt x="339459" y="91148"/>
                      <a:pt x="337705" y="38510"/>
                      <a:pt x="303790" y="15116"/>
                    </a:cubicBezTo>
                    <a:close/>
                    <a:moveTo>
                      <a:pt x="270167" y="74918"/>
                    </a:moveTo>
                    <a:cubicBezTo>
                      <a:pt x="212862" y="89540"/>
                      <a:pt x="152926" y="86469"/>
                      <a:pt x="95036" y="98459"/>
                    </a:cubicBezTo>
                    <a:cubicBezTo>
                      <a:pt x="64484" y="101676"/>
                      <a:pt x="34369" y="94804"/>
                      <a:pt x="29691" y="59566"/>
                    </a:cubicBezTo>
                    <a:cubicBezTo>
                      <a:pt x="56589" y="60443"/>
                      <a:pt x="309637" y="17309"/>
                      <a:pt x="270167" y="7491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2" name="Google Shape;362;p3"/>
              <p:cNvSpPr/>
              <p:nvPr/>
            </p:nvSpPr>
            <p:spPr>
              <a:xfrm>
                <a:off x="15872927" y="6845161"/>
                <a:ext cx="297977" cy="97270"/>
              </a:xfrm>
              <a:custGeom>
                <a:avLst/>
                <a:gdLst/>
                <a:ahLst/>
                <a:cxnLst/>
                <a:rect l="l" t="t" r="r" b="b"/>
                <a:pathLst>
                  <a:path w="297977" h="97270" extrusionOk="0">
                    <a:moveTo>
                      <a:pt x="51113" y="96503"/>
                    </a:moveTo>
                    <a:cubicBezTo>
                      <a:pt x="99793" y="96503"/>
                      <a:pt x="148326" y="94894"/>
                      <a:pt x="197007" y="96649"/>
                    </a:cubicBezTo>
                    <a:cubicBezTo>
                      <a:pt x="224635" y="94455"/>
                      <a:pt x="256650" y="103375"/>
                      <a:pt x="281063" y="88022"/>
                    </a:cubicBezTo>
                    <a:cubicBezTo>
                      <a:pt x="297436" y="74424"/>
                      <a:pt x="305330" y="45473"/>
                      <a:pt x="288957" y="28950"/>
                    </a:cubicBezTo>
                    <a:cubicBezTo>
                      <a:pt x="223612" y="-11113"/>
                      <a:pt x="137947" y="3948"/>
                      <a:pt x="64270" y="0"/>
                    </a:cubicBezTo>
                    <a:cubicBezTo>
                      <a:pt x="47020" y="585"/>
                      <a:pt x="29477" y="-1609"/>
                      <a:pt x="12958" y="4386"/>
                    </a:cubicBezTo>
                    <a:cubicBezTo>
                      <a:pt x="-1806" y="9796"/>
                      <a:pt x="-3707" y="32314"/>
                      <a:pt x="9596" y="40209"/>
                    </a:cubicBezTo>
                    <a:cubicBezTo>
                      <a:pt x="-14524" y="82027"/>
                      <a:pt x="9596" y="97819"/>
                      <a:pt x="51113" y="96503"/>
                    </a:cubicBezTo>
                    <a:close/>
                    <a:moveTo>
                      <a:pt x="22753" y="62580"/>
                    </a:moveTo>
                    <a:cubicBezTo>
                      <a:pt x="23192" y="56147"/>
                      <a:pt x="24215" y="49860"/>
                      <a:pt x="25531" y="43572"/>
                    </a:cubicBezTo>
                    <a:cubicBezTo>
                      <a:pt x="101255" y="37578"/>
                      <a:pt x="182388" y="36846"/>
                      <a:pt x="256358" y="56732"/>
                    </a:cubicBezTo>
                    <a:cubicBezTo>
                      <a:pt x="180926" y="56732"/>
                      <a:pt x="105640" y="58048"/>
                      <a:pt x="30354" y="64481"/>
                    </a:cubicBezTo>
                    <a:lnTo>
                      <a:pt x="32548" y="64335"/>
                    </a:lnTo>
                    <a:cubicBezTo>
                      <a:pt x="29332" y="64481"/>
                      <a:pt x="26115" y="64627"/>
                      <a:pt x="22753" y="64481"/>
                    </a:cubicBezTo>
                    <a:cubicBezTo>
                      <a:pt x="22607" y="63896"/>
                      <a:pt x="22753" y="63165"/>
                      <a:pt x="22753" y="6258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3" name="Google Shape;363;p3"/>
              <p:cNvSpPr/>
              <p:nvPr/>
            </p:nvSpPr>
            <p:spPr>
              <a:xfrm>
                <a:off x="10741905" y="6675469"/>
                <a:ext cx="684843" cy="248795"/>
              </a:xfrm>
              <a:custGeom>
                <a:avLst/>
                <a:gdLst/>
                <a:ahLst/>
                <a:cxnLst/>
                <a:rect l="l" t="t" r="r" b="b"/>
                <a:pathLst>
                  <a:path w="684843" h="248795" extrusionOk="0">
                    <a:moveTo>
                      <a:pt x="125570" y="248796"/>
                    </a:moveTo>
                    <a:cubicBezTo>
                      <a:pt x="238426" y="245140"/>
                      <a:pt x="351427" y="242362"/>
                      <a:pt x="464429" y="243386"/>
                    </a:cubicBezTo>
                    <a:cubicBezTo>
                      <a:pt x="509454" y="243532"/>
                      <a:pt x="554333" y="243824"/>
                      <a:pt x="599358" y="243970"/>
                    </a:cubicBezTo>
                    <a:cubicBezTo>
                      <a:pt x="612076" y="243824"/>
                      <a:pt x="624064" y="242216"/>
                      <a:pt x="635174" y="235344"/>
                    </a:cubicBezTo>
                    <a:cubicBezTo>
                      <a:pt x="667481" y="212242"/>
                      <a:pt x="674644" y="167645"/>
                      <a:pt x="682245" y="131091"/>
                    </a:cubicBezTo>
                    <a:cubicBezTo>
                      <a:pt x="688678" y="96877"/>
                      <a:pt x="684584" y="56814"/>
                      <a:pt x="653739" y="35320"/>
                    </a:cubicBezTo>
                    <a:cubicBezTo>
                      <a:pt x="534744" y="-24775"/>
                      <a:pt x="392359" y="8855"/>
                      <a:pt x="264593" y="14119"/>
                    </a:cubicBezTo>
                    <a:cubicBezTo>
                      <a:pt x="217667" y="15873"/>
                      <a:pt x="158462" y="19383"/>
                      <a:pt x="109197" y="25670"/>
                    </a:cubicBezTo>
                    <a:cubicBezTo>
                      <a:pt x="85661" y="24646"/>
                      <a:pt x="57886" y="36197"/>
                      <a:pt x="60079" y="63686"/>
                    </a:cubicBezTo>
                    <a:cubicBezTo>
                      <a:pt x="48238" y="65148"/>
                      <a:pt x="46338" y="81524"/>
                      <a:pt x="40198" y="90151"/>
                    </a:cubicBezTo>
                    <a:cubicBezTo>
                      <a:pt x="-29241" y="208440"/>
                      <a:pt x="-13599" y="241631"/>
                      <a:pt x="125570" y="248796"/>
                    </a:cubicBezTo>
                    <a:close/>
                    <a:moveTo>
                      <a:pt x="67973" y="82840"/>
                    </a:moveTo>
                    <a:cubicBezTo>
                      <a:pt x="98087" y="108867"/>
                      <a:pt x="153492" y="89128"/>
                      <a:pt x="191208" y="93076"/>
                    </a:cubicBezTo>
                    <a:cubicBezTo>
                      <a:pt x="330961" y="102433"/>
                      <a:pt x="476855" y="47164"/>
                      <a:pt x="612807" y="91613"/>
                    </a:cubicBezTo>
                    <a:cubicBezTo>
                      <a:pt x="615146" y="117493"/>
                      <a:pt x="603305" y="143228"/>
                      <a:pt x="594534" y="167353"/>
                    </a:cubicBezTo>
                    <a:cubicBezTo>
                      <a:pt x="441478" y="163113"/>
                      <a:pt x="288275" y="164283"/>
                      <a:pt x="136096" y="182413"/>
                    </a:cubicBezTo>
                    <a:cubicBezTo>
                      <a:pt x="106566" y="182852"/>
                      <a:pt x="76598" y="183583"/>
                      <a:pt x="47799" y="175688"/>
                    </a:cubicBezTo>
                    <a:cubicBezTo>
                      <a:pt x="48530" y="143666"/>
                      <a:pt x="62564" y="113984"/>
                      <a:pt x="67973" y="8284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4" name="Google Shape;364;p3"/>
              <p:cNvSpPr/>
              <p:nvPr/>
            </p:nvSpPr>
            <p:spPr>
              <a:xfrm>
                <a:off x="11464989" y="6645451"/>
                <a:ext cx="331751" cy="257209"/>
              </a:xfrm>
              <a:custGeom>
                <a:avLst/>
                <a:gdLst/>
                <a:ahLst/>
                <a:cxnLst/>
                <a:rect l="l" t="t" r="r" b="b"/>
                <a:pathLst>
                  <a:path w="331751" h="257209" extrusionOk="0">
                    <a:moveTo>
                      <a:pt x="225804" y="256295"/>
                    </a:moveTo>
                    <a:cubicBezTo>
                      <a:pt x="249194" y="256734"/>
                      <a:pt x="272730" y="247961"/>
                      <a:pt x="287933" y="229684"/>
                    </a:cubicBezTo>
                    <a:cubicBezTo>
                      <a:pt x="319071" y="192691"/>
                      <a:pt x="359856" y="48669"/>
                      <a:pt x="304160" y="22350"/>
                    </a:cubicBezTo>
                    <a:cubicBezTo>
                      <a:pt x="256065" y="-898"/>
                      <a:pt x="199637" y="5096"/>
                      <a:pt x="147595" y="856"/>
                    </a:cubicBezTo>
                    <a:cubicBezTo>
                      <a:pt x="106370" y="1441"/>
                      <a:pt x="55790" y="-8063"/>
                      <a:pt x="24068" y="24543"/>
                    </a:cubicBezTo>
                    <a:cubicBezTo>
                      <a:pt x="5064" y="46475"/>
                      <a:pt x="-5462" y="90779"/>
                      <a:pt x="21290" y="110372"/>
                    </a:cubicBezTo>
                    <a:cubicBezTo>
                      <a:pt x="-12332" y="196054"/>
                      <a:pt x="-17449" y="248254"/>
                      <a:pt x="91459" y="254833"/>
                    </a:cubicBezTo>
                    <a:cubicBezTo>
                      <a:pt x="136192" y="258489"/>
                      <a:pt x="180925" y="257026"/>
                      <a:pt x="225804" y="256295"/>
                    </a:cubicBezTo>
                    <a:close/>
                    <a:moveTo>
                      <a:pt x="54621" y="134059"/>
                    </a:moveTo>
                    <a:cubicBezTo>
                      <a:pt x="54913" y="126748"/>
                      <a:pt x="55498" y="119145"/>
                      <a:pt x="55498" y="111688"/>
                    </a:cubicBezTo>
                    <a:cubicBezTo>
                      <a:pt x="67485" y="106570"/>
                      <a:pt x="70701" y="93411"/>
                      <a:pt x="76987" y="83322"/>
                    </a:cubicBezTo>
                    <a:cubicBezTo>
                      <a:pt x="139408" y="78497"/>
                      <a:pt x="203438" y="74988"/>
                      <a:pt x="265859" y="81128"/>
                    </a:cubicBezTo>
                    <a:cubicBezTo>
                      <a:pt x="259865" y="117244"/>
                      <a:pt x="257088" y="157307"/>
                      <a:pt x="234868" y="187720"/>
                    </a:cubicBezTo>
                    <a:cubicBezTo>
                      <a:pt x="208993" y="189475"/>
                      <a:pt x="182679" y="187574"/>
                      <a:pt x="156658" y="189182"/>
                    </a:cubicBezTo>
                    <a:cubicBezTo>
                      <a:pt x="122305" y="189329"/>
                      <a:pt x="87366" y="191960"/>
                      <a:pt x="53451" y="184796"/>
                    </a:cubicBezTo>
                    <a:cubicBezTo>
                      <a:pt x="53013" y="167981"/>
                      <a:pt x="53890" y="151020"/>
                      <a:pt x="54621" y="13405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5" name="Google Shape;365;p3"/>
              <p:cNvSpPr/>
              <p:nvPr/>
            </p:nvSpPr>
            <p:spPr>
              <a:xfrm>
                <a:off x="11863854" y="6649661"/>
                <a:ext cx="381789" cy="262284"/>
              </a:xfrm>
              <a:custGeom>
                <a:avLst/>
                <a:gdLst/>
                <a:ahLst/>
                <a:cxnLst/>
                <a:rect l="l" t="t" r="r" b="b"/>
                <a:pathLst>
                  <a:path w="381789" h="262284" extrusionOk="0">
                    <a:moveTo>
                      <a:pt x="216232" y="6004"/>
                    </a:moveTo>
                    <a:cubicBezTo>
                      <a:pt x="172815" y="6004"/>
                      <a:pt x="60837" y="-20900"/>
                      <a:pt x="51481" y="39195"/>
                    </a:cubicBezTo>
                    <a:cubicBezTo>
                      <a:pt x="7333" y="69608"/>
                      <a:pt x="-3485" y="129264"/>
                      <a:pt x="900" y="179562"/>
                    </a:cubicBezTo>
                    <a:cubicBezTo>
                      <a:pt x="20636" y="274895"/>
                      <a:pt x="159951" y="252963"/>
                      <a:pt x="233482" y="261004"/>
                    </a:cubicBezTo>
                    <a:cubicBezTo>
                      <a:pt x="309645" y="270655"/>
                      <a:pt x="359055" y="224889"/>
                      <a:pt x="374113" y="152512"/>
                    </a:cubicBezTo>
                    <a:cubicBezTo>
                      <a:pt x="381130" y="121807"/>
                      <a:pt x="388585" y="85984"/>
                      <a:pt x="370604" y="57618"/>
                    </a:cubicBezTo>
                    <a:cubicBezTo>
                      <a:pt x="336689" y="8636"/>
                      <a:pt x="268859" y="13315"/>
                      <a:pt x="216232" y="6004"/>
                    </a:cubicBezTo>
                    <a:close/>
                    <a:moveTo>
                      <a:pt x="180416" y="183071"/>
                    </a:moveTo>
                    <a:cubicBezTo>
                      <a:pt x="139777" y="179562"/>
                      <a:pt x="90220" y="191552"/>
                      <a:pt x="55282" y="167426"/>
                    </a:cubicBezTo>
                    <a:cubicBezTo>
                      <a:pt x="43441" y="135843"/>
                      <a:pt x="46218" y="98266"/>
                      <a:pt x="63468" y="69169"/>
                    </a:cubicBezTo>
                    <a:cubicBezTo>
                      <a:pt x="82034" y="84961"/>
                      <a:pt x="109078" y="76188"/>
                      <a:pt x="131444" y="78527"/>
                    </a:cubicBezTo>
                    <a:cubicBezTo>
                      <a:pt x="190357" y="83352"/>
                      <a:pt x="253656" y="75018"/>
                      <a:pt x="309937" y="95195"/>
                    </a:cubicBezTo>
                    <a:cubicBezTo>
                      <a:pt x="288886" y="196377"/>
                      <a:pt x="273829" y="185119"/>
                      <a:pt x="180416" y="18307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6" name="Google Shape;366;p3"/>
              <p:cNvSpPr/>
              <p:nvPr/>
            </p:nvSpPr>
            <p:spPr>
              <a:xfrm>
                <a:off x="12315298" y="6647943"/>
                <a:ext cx="370435" cy="254151"/>
              </a:xfrm>
              <a:custGeom>
                <a:avLst/>
                <a:gdLst/>
                <a:ahLst/>
                <a:cxnLst/>
                <a:rect l="l" t="t" r="r" b="b"/>
                <a:pathLst>
                  <a:path w="370435" h="254151" extrusionOk="0">
                    <a:moveTo>
                      <a:pt x="334619" y="194293"/>
                    </a:moveTo>
                    <a:cubicBezTo>
                      <a:pt x="355670" y="152183"/>
                      <a:pt x="370581" y="104517"/>
                      <a:pt x="370435" y="57289"/>
                    </a:cubicBezTo>
                    <a:cubicBezTo>
                      <a:pt x="357424" y="-8216"/>
                      <a:pt x="264596" y="6552"/>
                      <a:pt x="214454" y="1434"/>
                    </a:cubicBezTo>
                    <a:cubicBezTo>
                      <a:pt x="157150" y="5383"/>
                      <a:pt x="83910" y="-15380"/>
                      <a:pt x="39178" y="29654"/>
                    </a:cubicBezTo>
                    <a:cubicBezTo>
                      <a:pt x="26898" y="44861"/>
                      <a:pt x="16373" y="67232"/>
                      <a:pt x="23974" y="86679"/>
                    </a:cubicBezTo>
                    <a:cubicBezTo>
                      <a:pt x="15057" y="112997"/>
                      <a:pt x="5116" y="139609"/>
                      <a:pt x="0" y="166805"/>
                    </a:cubicBezTo>
                    <a:cubicBezTo>
                      <a:pt x="1316" y="239328"/>
                      <a:pt x="115048" y="242545"/>
                      <a:pt x="168552" y="251464"/>
                    </a:cubicBezTo>
                    <a:cubicBezTo>
                      <a:pt x="228781" y="258336"/>
                      <a:pt x="303774" y="256143"/>
                      <a:pt x="334619" y="194293"/>
                    </a:cubicBezTo>
                    <a:close/>
                    <a:moveTo>
                      <a:pt x="226442" y="181280"/>
                    </a:moveTo>
                    <a:cubicBezTo>
                      <a:pt x="166067" y="180695"/>
                      <a:pt x="99845" y="185520"/>
                      <a:pt x="43125" y="164466"/>
                    </a:cubicBezTo>
                    <a:cubicBezTo>
                      <a:pt x="41663" y="143264"/>
                      <a:pt x="44587" y="122063"/>
                      <a:pt x="47656" y="101154"/>
                    </a:cubicBezTo>
                    <a:cubicBezTo>
                      <a:pt x="66368" y="102324"/>
                      <a:pt x="69584" y="78783"/>
                      <a:pt x="85811" y="74981"/>
                    </a:cubicBezTo>
                    <a:cubicBezTo>
                      <a:pt x="156857" y="69133"/>
                      <a:pt x="231266" y="65038"/>
                      <a:pt x="302458" y="75127"/>
                    </a:cubicBezTo>
                    <a:cubicBezTo>
                      <a:pt x="289448" y="116506"/>
                      <a:pt x="283747" y="186105"/>
                      <a:pt x="226442" y="18128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7" name="Google Shape;367;p3"/>
              <p:cNvSpPr/>
              <p:nvPr/>
            </p:nvSpPr>
            <p:spPr>
              <a:xfrm>
                <a:off x="12747308" y="6642693"/>
                <a:ext cx="437623" cy="245228"/>
              </a:xfrm>
              <a:custGeom>
                <a:avLst/>
                <a:gdLst/>
                <a:ahLst/>
                <a:cxnLst/>
                <a:rect l="l" t="t" r="r" b="b"/>
                <a:pathLst>
                  <a:path w="437623" h="245228" extrusionOk="0">
                    <a:moveTo>
                      <a:pt x="136506" y="244871"/>
                    </a:moveTo>
                    <a:cubicBezTo>
                      <a:pt x="210769" y="243555"/>
                      <a:pt x="284300" y="231273"/>
                      <a:pt x="358709" y="232589"/>
                    </a:cubicBezTo>
                    <a:cubicBezTo>
                      <a:pt x="412944" y="223669"/>
                      <a:pt x="426100" y="157726"/>
                      <a:pt x="434141" y="112107"/>
                    </a:cubicBezTo>
                    <a:cubicBezTo>
                      <a:pt x="444958" y="69704"/>
                      <a:pt x="430778" y="33150"/>
                      <a:pt x="388823" y="16920"/>
                    </a:cubicBezTo>
                    <a:cubicBezTo>
                      <a:pt x="332395" y="-4720"/>
                      <a:pt x="269682" y="2737"/>
                      <a:pt x="210476" y="105"/>
                    </a:cubicBezTo>
                    <a:cubicBezTo>
                      <a:pt x="162381" y="2883"/>
                      <a:pt x="57858" y="-14078"/>
                      <a:pt x="47333" y="50111"/>
                    </a:cubicBezTo>
                    <a:cubicBezTo>
                      <a:pt x="25259" y="65171"/>
                      <a:pt x="16634" y="94414"/>
                      <a:pt x="8009" y="118540"/>
                    </a:cubicBezTo>
                    <a:cubicBezTo>
                      <a:pt x="-27368" y="205685"/>
                      <a:pt x="61513" y="249696"/>
                      <a:pt x="136506" y="244871"/>
                    </a:cubicBezTo>
                    <a:close/>
                    <a:moveTo>
                      <a:pt x="58151" y="79062"/>
                    </a:moveTo>
                    <a:cubicBezTo>
                      <a:pt x="59320" y="79062"/>
                      <a:pt x="60490" y="78623"/>
                      <a:pt x="61367" y="77746"/>
                    </a:cubicBezTo>
                    <a:cubicBezTo>
                      <a:pt x="71161" y="85203"/>
                      <a:pt x="83295" y="85203"/>
                      <a:pt x="94697" y="82279"/>
                    </a:cubicBezTo>
                    <a:cubicBezTo>
                      <a:pt x="134314" y="74821"/>
                      <a:pt x="176415" y="78770"/>
                      <a:pt x="216616" y="78770"/>
                    </a:cubicBezTo>
                    <a:cubicBezTo>
                      <a:pt x="264711" y="80963"/>
                      <a:pt x="315145" y="75699"/>
                      <a:pt x="361779" y="89443"/>
                    </a:cubicBezTo>
                    <a:cubicBezTo>
                      <a:pt x="357978" y="113861"/>
                      <a:pt x="353446" y="138864"/>
                      <a:pt x="342774" y="161235"/>
                    </a:cubicBezTo>
                    <a:cubicBezTo>
                      <a:pt x="274798" y="159481"/>
                      <a:pt x="207845" y="170008"/>
                      <a:pt x="140454" y="177173"/>
                    </a:cubicBezTo>
                    <a:cubicBezTo>
                      <a:pt x="55812" y="184191"/>
                      <a:pt x="32568" y="164013"/>
                      <a:pt x="58151" y="7906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8" name="Google Shape;368;p3"/>
              <p:cNvSpPr/>
              <p:nvPr/>
            </p:nvSpPr>
            <p:spPr>
              <a:xfrm>
                <a:off x="13714764" y="6647214"/>
                <a:ext cx="387311" cy="228182"/>
              </a:xfrm>
              <a:custGeom>
                <a:avLst/>
                <a:gdLst/>
                <a:ahLst/>
                <a:cxnLst/>
                <a:rect l="l" t="t" r="r" b="b"/>
                <a:pathLst>
                  <a:path w="387311" h="228182" extrusionOk="0">
                    <a:moveTo>
                      <a:pt x="171008" y="227191"/>
                    </a:moveTo>
                    <a:cubicBezTo>
                      <a:pt x="225535" y="225728"/>
                      <a:pt x="288834" y="237133"/>
                      <a:pt x="337367" y="207744"/>
                    </a:cubicBezTo>
                    <a:cubicBezTo>
                      <a:pt x="376252" y="174991"/>
                      <a:pt x="415576" y="71471"/>
                      <a:pt x="359003" y="39888"/>
                    </a:cubicBezTo>
                    <a:cubicBezTo>
                      <a:pt x="279185" y="4503"/>
                      <a:pt x="185627" y="6258"/>
                      <a:pt x="99523" y="263"/>
                    </a:cubicBezTo>
                    <a:cubicBezTo>
                      <a:pt x="57275" y="-2953"/>
                      <a:pt x="-29851" y="23365"/>
                      <a:pt x="16051" y="76881"/>
                    </a:cubicBezTo>
                    <a:cubicBezTo>
                      <a:pt x="-42570" y="205258"/>
                      <a:pt x="70871" y="221927"/>
                      <a:pt x="171008" y="227191"/>
                    </a:cubicBezTo>
                    <a:close/>
                    <a:moveTo>
                      <a:pt x="190597" y="83460"/>
                    </a:moveTo>
                    <a:cubicBezTo>
                      <a:pt x="231382" y="86823"/>
                      <a:pt x="273922" y="85946"/>
                      <a:pt x="313246" y="98813"/>
                    </a:cubicBezTo>
                    <a:cubicBezTo>
                      <a:pt x="309153" y="115920"/>
                      <a:pt x="303744" y="133612"/>
                      <a:pt x="292488" y="147357"/>
                    </a:cubicBezTo>
                    <a:cubicBezTo>
                      <a:pt x="260474" y="153351"/>
                      <a:pt x="226997" y="150134"/>
                      <a:pt x="194544" y="153059"/>
                    </a:cubicBezTo>
                    <a:cubicBezTo>
                      <a:pt x="148057" y="151158"/>
                      <a:pt x="94260" y="161393"/>
                      <a:pt x="52597" y="136829"/>
                    </a:cubicBezTo>
                    <a:cubicBezTo>
                      <a:pt x="42218" y="122208"/>
                      <a:pt x="44118" y="103346"/>
                      <a:pt x="41926" y="85800"/>
                    </a:cubicBezTo>
                    <a:cubicBezTo>
                      <a:pt x="90313" y="74395"/>
                      <a:pt x="141186" y="82583"/>
                      <a:pt x="190597" y="8346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69" name="Google Shape;369;p3"/>
              <p:cNvSpPr/>
              <p:nvPr/>
            </p:nvSpPr>
            <p:spPr>
              <a:xfrm>
                <a:off x="14186475" y="6646143"/>
                <a:ext cx="409414" cy="222412"/>
              </a:xfrm>
              <a:custGeom>
                <a:avLst/>
                <a:gdLst/>
                <a:ahLst/>
                <a:cxnLst/>
                <a:rect l="l" t="t" r="r" b="b"/>
                <a:pathLst>
                  <a:path w="409414" h="222412" extrusionOk="0">
                    <a:moveTo>
                      <a:pt x="139900" y="218026"/>
                    </a:moveTo>
                    <a:cubicBezTo>
                      <a:pt x="196474" y="222120"/>
                      <a:pt x="253340" y="224167"/>
                      <a:pt x="309914" y="220512"/>
                    </a:cubicBezTo>
                    <a:cubicBezTo>
                      <a:pt x="335789" y="219927"/>
                      <a:pt x="364295" y="214224"/>
                      <a:pt x="379937" y="191414"/>
                    </a:cubicBezTo>
                    <a:cubicBezTo>
                      <a:pt x="404350" y="155299"/>
                      <a:pt x="413560" y="107340"/>
                      <a:pt x="407712" y="64353"/>
                    </a:cubicBezTo>
                    <a:cubicBezTo>
                      <a:pt x="400549" y="39642"/>
                      <a:pt x="375113" y="27214"/>
                      <a:pt x="352162" y="20780"/>
                    </a:cubicBezTo>
                    <a:cubicBezTo>
                      <a:pt x="268251" y="3381"/>
                      <a:pt x="181124" y="5135"/>
                      <a:pt x="95898" y="1333"/>
                    </a:cubicBezTo>
                    <a:cubicBezTo>
                      <a:pt x="60521" y="-4369"/>
                      <a:pt x="-2193" y="7182"/>
                      <a:pt x="17835" y="56164"/>
                    </a:cubicBezTo>
                    <a:cubicBezTo>
                      <a:pt x="7309" y="81899"/>
                      <a:pt x="4386" y="110118"/>
                      <a:pt x="0" y="137461"/>
                    </a:cubicBezTo>
                    <a:cubicBezTo>
                      <a:pt x="2778" y="203112"/>
                      <a:pt x="88150" y="214663"/>
                      <a:pt x="139900" y="218026"/>
                    </a:cubicBezTo>
                    <a:close/>
                    <a:moveTo>
                      <a:pt x="342659" y="88479"/>
                    </a:moveTo>
                    <a:cubicBezTo>
                      <a:pt x="339590" y="108656"/>
                      <a:pt x="334181" y="129127"/>
                      <a:pt x="323802" y="146965"/>
                    </a:cubicBezTo>
                    <a:cubicBezTo>
                      <a:pt x="286086" y="150328"/>
                      <a:pt x="247931" y="148281"/>
                      <a:pt x="210069" y="149889"/>
                    </a:cubicBezTo>
                    <a:cubicBezTo>
                      <a:pt x="156419" y="147696"/>
                      <a:pt x="96044" y="162171"/>
                      <a:pt x="46487" y="137461"/>
                    </a:cubicBezTo>
                    <a:cubicBezTo>
                      <a:pt x="36401" y="118599"/>
                      <a:pt x="38740" y="93596"/>
                      <a:pt x="35816" y="72395"/>
                    </a:cubicBezTo>
                    <a:cubicBezTo>
                      <a:pt x="137707" y="78682"/>
                      <a:pt x="241499" y="64060"/>
                      <a:pt x="342659" y="8847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0" name="Google Shape;370;p3"/>
              <p:cNvSpPr/>
              <p:nvPr/>
            </p:nvSpPr>
            <p:spPr>
              <a:xfrm>
                <a:off x="14659356" y="6648755"/>
                <a:ext cx="325492" cy="207441"/>
              </a:xfrm>
              <a:custGeom>
                <a:avLst/>
                <a:gdLst/>
                <a:ahLst/>
                <a:cxnLst/>
                <a:rect l="l" t="t" r="r" b="b"/>
                <a:pathLst>
                  <a:path w="325492" h="207441" extrusionOk="0">
                    <a:moveTo>
                      <a:pt x="310822" y="35422"/>
                    </a:moveTo>
                    <a:cubicBezTo>
                      <a:pt x="292402" y="17438"/>
                      <a:pt x="265065" y="13928"/>
                      <a:pt x="240798" y="10419"/>
                    </a:cubicBezTo>
                    <a:cubicBezTo>
                      <a:pt x="195919" y="5740"/>
                      <a:pt x="151041" y="-547"/>
                      <a:pt x="105723" y="38"/>
                    </a:cubicBezTo>
                    <a:cubicBezTo>
                      <a:pt x="76632" y="2231"/>
                      <a:pt x="19619" y="-9028"/>
                      <a:pt x="17427" y="33083"/>
                    </a:cubicBezTo>
                    <a:cubicBezTo>
                      <a:pt x="6024" y="40247"/>
                      <a:pt x="9825" y="57208"/>
                      <a:pt x="7048" y="68759"/>
                    </a:cubicBezTo>
                    <a:cubicBezTo>
                      <a:pt x="5439" y="94932"/>
                      <a:pt x="-5378" y="121689"/>
                      <a:pt x="3393" y="147570"/>
                    </a:cubicBezTo>
                    <a:cubicBezTo>
                      <a:pt x="32630" y="214537"/>
                      <a:pt x="176769" y="198599"/>
                      <a:pt x="241091" y="207079"/>
                    </a:cubicBezTo>
                    <a:cubicBezTo>
                      <a:pt x="272521" y="210735"/>
                      <a:pt x="296788" y="186171"/>
                      <a:pt x="306875" y="158536"/>
                    </a:cubicBezTo>
                    <a:cubicBezTo>
                      <a:pt x="319008" y="121105"/>
                      <a:pt x="339766" y="69198"/>
                      <a:pt x="310822" y="35422"/>
                    </a:cubicBezTo>
                    <a:close/>
                    <a:moveTo>
                      <a:pt x="241968" y="141136"/>
                    </a:moveTo>
                    <a:cubicBezTo>
                      <a:pt x="221210" y="140259"/>
                      <a:pt x="200305" y="139235"/>
                      <a:pt x="179547" y="139089"/>
                    </a:cubicBezTo>
                    <a:cubicBezTo>
                      <a:pt x="135837" y="137481"/>
                      <a:pt x="88765" y="142306"/>
                      <a:pt x="47395" y="126515"/>
                    </a:cubicBezTo>
                    <a:cubicBezTo>
                      <a:pt x="36138" y="106337"/>
                      <a:pt x="39793" y="80457"/>
                      <a:pt x="36285" y="57939"/>
                    </a:cubicBezTo>
                    <a:cubicBezTo>
                      <a:pt x="110985" y="62326"/>
                      <a:pt x="187294" y="61741"/>
                      <a:pt x="261118" y="77532"/>
                    </a:cubicBezTo>
                    <a:cubicBezTo>
                      <a:pt x="258195" y="99611"/>
                      <a:pt x="251470" y="121105"/>
                      <a:pt x="241968" y="14113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1" name="Google Shape;371;p3"/>
              <p:cNvSpPr/>
              <p:nvPr/>
            </p:nvSpPr>
            <p:spPr>
              <a:xfrm>
                <a:off x="15027944" y="6643903"/>
                <a:ext cx="311887" cy="187806"/>
              </a:xfrm>
              <a:custGeom>
                <a:avLst/>
                <a:gdLst/>
                <a:ahLst/>
                <a:cxnLst/>
                <a:rect l="l" t="t" r="r" b="b"/>
                <a:pathLst>
                  <a:path w="311887" h="187806" extrusionOk="0">
                    <a:moveTo>
                      <a:pt x="252002" y="11178"/>
                    </a:moveTo>
                    <a:cubicBezTo>
                      <a:pt x="197036" y="1089"/>
                      <a:pt x="140608" y="-2420"/>
                      <a:pt x="84912" y="1674"/>
                    </a:cubicBezTo>
                    <a:cubicBezTo>
                      <a:pt x="55090" y="6791"/>
                      <a:pt x="-7332" y="1528"/>
                      <a:pt x="709" y="47147"/>
                    </a:cubicBezTo>
                    <a:cubicBezTo>
                      <a:pt x="3778" y="58259"/>
                      <a:pt x="14596" y="67910"/>
                      <a:pt x="26583" y="68056"/>
                    </a:cubicBezTo>
                    <a:cubicBezTo>
                      <a:pt x="-11864" y="159733"/>
                      <a:pt x="90174" y="187368"/>
                      <a:pt x="161367" y="187807"/>
                    </a:cubicBezTo>
                    <a:cubicBezTo>
                      <a:pt x="198059" y="186929"/>
                      <a:pt x="242500" y="190000"/>
                      <a:pt x="271883" y="164851"/>
                    </a:cubicBezTo>
                    <a:cubicBezTo>
                      <a:pt x="298489" y="131513"/>
                      <a:pt x="327580" y="75366"/>
                      <a:pt x="301997" y="34865"/>
                    </a:cubicBezTo>
                    <a:cubicBezTo>
                      <a:pt x="289864" y="20390"/>
                      <a:pt x="269982" y="14833"/>
                      <a:pt x="252002" y="11178"/>
                    </a:cubicBezTo>
                    <a:close/>
                    <a:moveTo>
                      <a:pt x="228466" y="118208"/>
                    </a:moveTo>
                    <a:cubicBezTo>
                      <a:pt x="216479" y="120109"/>
                      <a:pt x="204492" y="121132"/>
                      <a:pt x="192358" y="122156"/>
                    </a:cubicBezTo>
                    <a:cubicBezTo>
                      <a:pt x="149964" y="122741"/>
                      <a:pt x="105085" y="128297"/>
                      <a:pt x="65322" y="108850"/>
                    </a:cubicBezTo>
                    <a:cubicBezTo>
                      <a:pt x="53920" y="99054"/>
                      <a:pt x="58744" y="81508"/>
                      <a:pt x="54213" y="65716"/>
                    </a:cubicBezTo>
                    <a:cubicBezTo>
                      <a:pt x="118973" y="56944"/>
                      <a:pt x="185926" y="57821"/>
                      <a:pt x="250248" y="69811"/>
                    </a:cubicBezTo>
                    <a:cubicBezTo>
                      <a:pt x="243816" y="86040"/>
                      <a:pt x="238114" y="103294"/>
                      <a:pt x="228466" y="11820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2" name="Google Shape;372;p3"/>
              <p:cNvSpPr/>
              <p:nvPr/>
            </p:nvSpPr>
            <p:spPr>
              <a:xfrm>
                <a:off x="15384688" y="6630819"/>
                <a:ext cx="356059" cy="206530"/>
              </a:xfrm>
              <a:custGeom>
                <a:avLst/>
                <a:gdLst/>
                <a:ahLst/>
                <a:cxnLst/>
                <a:rect l="l" t="t" r="r" b="b"/>
                <a:pathLst>
                  <a:path w="356059" h="206530" extrusionOk="0">
                    <a:moveTo>
                      <a:pt x="301509" y="180420"/>
                    </a:moveTo>
                    <a:cubicBezTo>
                      <a:pt x="341563" y="141673"/>
                      <a:pt x="396090" y="24115"/>
                      <a:pt x="311303" y="6569"/>
                    </a:cubicBezTo>
                    <a:cubicBezTo>
                      <a:pt x="241426" y="-7175"/>
                      <a:pt x="169941" y="4961"/>
                      <a:pt x="99480" y="4668"/>
                    </a:cubicBezTo>
                    <a:cubicBezTo>
                      <a:pt x="61179" y="5107"/>
                      <a:pt x="-25217" y="8178"/>
                      <a:pt x="7090" y="67541"/>
                    </a:cubicBezTo>
                    <a:cubicBezTo>
                      <a:pt x="-17907" y="172378"/>
                      <a:pt x="62202" y="193872"/>
                      <a:pt x="147867" y="203815"/>
                    </a:cubicBezTo>
                    <a:cubicBezTo>
                      <a:pt x="198886" y="208494"/>
                      <a:pt x="257506" y="210540"/>
                      <a:pt x="301509" y="180420"/>
                    </a:cubicBezTo>
                    <a:close/>
                    <a:moveTo>
                      <a:pt x="32526" y="81139"/>
                    </a:moveTo>
                    <a:cubicBezTo>
                      <a:pt x="112929" y="76899"/>
                      <a:pt x="196985" y="66518"/>
                      <a:pt x="279873" y="71343"/>
                    </a:cubicBezTo>
                    <a:cubicBezTo>
                      <a:pt x="262769" y="123834"/>
                      <a:pt x="243034" y="128659"/>
                      <a:pt x="190992" y="132315"/>
                    </a:cubicBezTo>
                    <a:cubicBezTo>
                      <a:pt x="152691" y="134362"/>
                      <a:pt x="114244" y="131584"/>
                      <a:pt x="76528" y="125150"/>
                    </a:cubicBezTo>
                    <a:cubicBezTo>
                      <a:pt x="51384" y="123104"/>
                      <a:pt x="36766" y="105411"/>
                      <a:pt x="32526" y="8113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3" name="Google Shape;373;p3"/>
              <p:cNvSpPr/>
              <p:nvPr/>
            </p:nvSpPr>
            <p:spPr>
              <a:xfrm>
                <a:off x="15830595" y="6589283"/>
                <a:ext cx="592890" cy="217839"/>
              </a:xfrm>
              <a:custGeom>
                <a:avLst/>
                <a:gdLst/>
                <a:ahLst/>
                <a:cxnLst/>
                <a:rect l="l" t="t" r="r" b="b"/>
                <a:pathLst>
                  <a:path w="592890" h="217839" extrusionOk="0">
                    <a:moveTo>
                      <a:pt x="513142" y="35823"/>
                    </a:moveTo>
                    <a:cubicBezTo>
                      <a:pt x="420607" y="-293"/>
                      <a:pt x="317838" y="1462"/>
                      <a:pt x="219747" y="0"/>
                    </a:cubicBezTo>
                    <a:cubicBezTo>
                      <a:pt x="174137" y="146"/>
                      <a:pt x="128527" y="0"/>
                      <a:pt x="83064" y="2924"/>
                    </a:cubicBezTo>
                    <a:cubicBezTo>
                      <a:pt x="62305" y="3363"/>
                      <a:pt x="33799" y="4825"/>
                      <a:pt x="24297" y="27489"/>
                    </a:cubicBezTo>
                    <a:cubicBezTo>
                      <a:pt x="15233" y="28366"/>
                      <a:pt x="12749" y="40356"/>
                      <a:pt x="10994" y="47667"/>
                    </a:cubicBezTo>
                    <a:cubicBezTo>
                      <a:pt x="5878" y="79249"/>
                      <a:pt x="-9764" y="115657"/>
                      <a:pt x="8948" y="145192"/>
                    </a:cubicBezTo>
                    <a:cubicBezTo>
                      <a:pt x="76632" y="231460"/>
                      <a:pt x="364325" y="196660"/>
                      <a:pt x="476011" y="215522"/>
                    </a:cubicBezTo>
                    <a:cubicBezTo>
                      <a:pt x="614887" y="238625"/>
                      <a:pt x="633453" y="82466"/>
                      <a:pt x="513142" y="35823"/>
                    </a:cubicBezTo>
                    <a:close/>
                    <a:moveTo>
                      <a:pt x="41986" y="114487"/>
                    </a:moveTo>
                    <a:cubicBezTo>
                      <a:pt x="32776" y="102643"/>
                      <a:pt x="34384" y="88460"/>
                      <a:pt x="31606" y="72669"/>
                    </a:cubicBezTo>
                    <a:cubicBezTo>
                      <a:pt x="45494" y="88607"/>
                      <a:pt x="67860" y="84659"/>
                      <a:pt x="86719" y="82758"/>
                    </a:cubicBezTo>
                    <a:cubicBezTo>
                      <a:pt x="128235" y="80419"/>
                      <a:pt x="169898" y="82466"/>
                      <a:pt x="211415" y="82466"/>
                    </a:cubicBezTo>
                    <a:cubicBezTo>
                      <a:pt x="257025" y="83781"/>
                      <a:pt x="534193" y="80272"/>
                      <a:pt x="516212" y="142707"/>
                    </a:cubicBezTo>
                    <a:cubicBezTo>
                      <a:pt x="516066" y="142707"/>
                      <a:pt x="516066" y="142707"/>
                      <a:pt x="515920" y="142853"/>
                    </a:cubicBezTo>
                    <a:cubicBezTo>
                      <a:pt x="515189" y="142999"/>
                      <a:pt x="514604" y="142999"/>
                      <a:pt x="513873" y="143146"/>
                    </a:cubicBezTo>
                    <a:cubicBezTo>
                      <a:pt x="363448" y="124137"/>
                      <a:pt x="213900" y="141976"/>
                      <a:pt x="63182" y="123406"/>
                    </a:cubicBezTo>
                    <a:cubicBezTo>
                      <a:pt x="55727" y="121505"/>
                      <a:pt x="47979" y="119458"/>
                      <a:pt x="41986" y="1144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4" name="Google Shape;374;p3"/>
              <p:cNvSpPr/>
              <p:nvPr/>
            </p:nvSpPr>
            <p:spPr>
              <a:xfrm>
                <a:off x="11955775" y="2936865"/>
                <a:ext cx="3019213" cy="2196399"/>
              </a:xfrm>
              <a:custGeom>
                <a:avLst/>
                <a:gdLst/>
                <a:ahLst/>
                <a:cxnLst/>
                <a:rect l="l" t="t" r="r" b="b"/>
                <a:pathLst>
                  <a:path w="3019213" h="2196399" extrusionOk="0">
                    <a:moveTo>
                      <a:pt x="26366" y="997428"/>
                    </a:moveTo>
                    <a:cubicBezTo>
                      <a:pt x="33529" y="1170694"/>
                      <a:pt x="57649" y="1341621"/>
                      <a:pt x="61158" y="1515179"/>
                    </a:cubicBezTo>
                    <a:cubicBezTo>
                      <a:pt x="64813" y="1640486"/>
                      <a:pt x="71245" y="1765793"/>
                      <a:pt x="82063" y="1890662"/>
                    </a:cubicBezTo>
                    <a:cubicBezTo>
                      <a:pt x="89957" y="1980877"/>
                      <a:pt x="96535" y="2086591"/>
                      <a:pt x="171382" y="2148733"/>
                    </a:cubicBezTo>
                    <a:cubicBezTo>
                      <a:pt x="238335" y="2195961"/>
                      <a:pt x="323269" y="2195522"/>
                      <a:pt x="404841" y="2195084"/>
                    </a:cubicBezTo>
                    <a:cubicBezTo>
                      <a:pt x="428084" y="2194937"/>
                      <a:pt x="451182" y="2194791"/>
                      <a:pt x="473402" y="2195961"/>
                    </a:cubicBezTo>
                    <a:cubicBezTo>
                      <a:pt x="536262" y="2195668"/>
                      <a:pt x="598975" y="2195522"/>
                      <a:pt x="661835" y="2196399"/>
                    </a:cubicBezTo>
                    <a:cubicBezTo>
                      <a:pt x="1234006" y="2190843"/>
                      <a:pt x="1806323" y="2183532"/>
                      <a:pt x="2378348" y="2167449"/>
                    </a:cubicBezTo>
                    <a:cubicBezTo>
                      <a:pt x="2499244" y="2165255"/>
                      <a:pt x="2619847" y="2160138"/>
                      <a:pt x="2740742" y="2154874"/>
                    </a:cubicBezTo>
                    <a:cubicBezTo>
                      <a:pt x="2792638" y="2153704"/>
                      <a:pt x="2846581" y="2151950"/>
                      <a:pt x="2893945" y="2128263"/>
                    </a:cubicBezTo>
                    <a:cubicBezTo>
                      <a:pt x="3012794" y="2067583"/>
                      <a:pt x="3018203" y="1919028"/>
                      <a:pt x="3019080" y="1801470"/>
                    </a:cubicBezTo>
                    <a:cubicBezTo>
                      <a:pt x="3019665" y="1680111"/>
                      <a:pt x="3018642" y="1558313"/>
                      <a:pt x="3009724" y="1437100"/>
                    </a:cubicBezTo>
                    <a:cubicBezTo>
                      <a:pt x="2998760" y="1263249"/>
                      <a:pt x="2980487" y="1086766"/>
                      <a:pt x="2957536" y="913647"/>
                    </a:cubicBezTo>
                    <a:cubicBezTo>
                      <a:pt x="2945256" y="788486"/>
                      <a:pt x="2938385" y="663763"/>
                      <a:pt x="2921574" y="539041"/>
                    </a:cubicBezTo>
                    <a:cubicBezTo>
                      <a:pt x="2908856" y="457306"/>
                      <a:pt x="2906663" y="374548"/>
                      <a:pt x="2905348" y="291936"/>
                    </a:cubicBezTo>
                    <a:cubicBezTo>
                      <a:pt x="2906663" y="157271"/>
                      <a:pt x="2884735" y="50095"/>
                      <a:pt x="2735626" y="18220"/>
                    </a:cubicBezTo>
                    <a:cubicBezTo>
                      <a:pt x="2650984" y="-3567"/>
                      <a:pt x="2564442" y="-1958"/>
                      <a:pt x="2478047" y="3452"/>
                    </a:cubicBezTo>
                    <a:cubicBezTo>
                      <a:pt x="2386242" y="5937"/>
                      <a:pt x="2294437" y="6522"/>
                      <a:pt x="2202633" y="6376"/>
                    </a:cubicBezTo>
                    <a:cubicBezTo>
                      <a:pt x="1831467" y="-788"/>
                      <a:pt x="1460886" y="18073"/>
                      <a:pt x="1090452" y="38836"/>
                    </a:cubicBezTo>
                    <a:cubicBezTo>
                      <a:pt x="965024" y="40883"/>
                      <a:pt x="839743" y="46732"/>
                      <a:pt x="714316" y="48779"/>
                    </a:cubicBezTo>
                    <a:cubicBezTo>
                      <a:pt x="600730" y="45708"/>
                      <a:pt x="488313" y="52434"/>
                      <a:pt x="375603" y="66910"/>
                    </a:cubicBezTo>
                    <a:cubicBezTo>
                      <a:pt x="345489" y="70273"/>
                      <a:pt x="310843" y="69834"/>
                      <a:pt x="274735" y="69249"/>
                    </a:cubicBezTo>
                    <a:cubicBezTo>
                      <a:pt x="181030" y="67787"/>
                      <a:pt x="78116" y="66325"/>
                      <a:pt x="24027" y="135777"/>
                    </a:cubicBezTo>
                    <a:cubicBezTo>
                      <a:pt x="929" y="152446"/>
                      <a:pt x="6338" y="187976"/>
                      <a:pt x="2684" y="213564"/>
                    </a:cubicBezTo>
                    <a:cubicBezTo>
                      <a:pt x="-6380" y="348375"/>
                      <a:pt x="9847" y="483040"/>
                      <a:pt x="16864" y="617559"/>
                    </a:cubicBezTo>
                    <a:cubicBezTo>
                      <a:pt x="23734" y="743890"/>
                      <a:pt x="21395" y="870805"/>
                      <a:pt x="26366" y="997428"/>
                    </a:cubicBezTo>
                    <a:close/>
                    <a:moveTo>
                      <a:pt x="685517" y="306265"/>
                    </a:moveTo>
                    <a:cubicBezTo>
                      <a:pt x="685809" y="296030"/>
                      <a:pt x="688149" y="285210"/>
                      <a:pt x="692096" y="275706"/>
                    </a:cubicBezTo>
                    <a:cubicBezTo>
                      <a:pt x="700867" y="254943"/>
                      <a:pt x="714023" y="236813"/>
                      <a:pt x="733320" y="224677"/>
                    </a:cubicBezTo>
                    <a:cubicBezTo>
                      <a:pt x="747792" y="215319"/>
                      <a:pt x="765481" y="210494"/>
                      <a:pt x="782877" y="210494"/>
                    </a:cubicBezTo>
                    <a:cubicBezTo>
                      <a:pt x="800273" y="210494"/>
                      <a:pt x="817669" y="215319"/>
                      <a:pt x="831849" y="225554"/>
                    </a:cubicBezTo>
                    <a:cubicBezTo>
                      <a:pt x="855239" y="242369"/>
                      <a:pt x="872781" y="269565"/>
                      <a:pt x="872927" y="299101"/>
                    </a:cubicBezTo>
                    <a:cubicBezTo>
                      <a:pt x="873073" y="309336"/>
                      <a:pt x="871904" y="319278"/>
                      <a:pt x="869711" y="328636"/>
                    </a:cubicBezTo>
                    <a:cubicBezTo>
                      <a:pt x="869419" y="332292"/>
                      <a:pt x="868688" y="335801"/>
                      <a:pt x="867811" y="339310"/>
                    </a:cubicBezTo>
                    <a:cubicBezTo>
                      <a:pt x="864448" y="351592"/>
                      <a:pt x="860063" y="362266"/>
                      <a:pt x="853192" y="373086"/>
                    </a:cubicBezTo>
                    <a:cubicBezTo>
                      <a:pt x="846760" y="383029"/>
                      <a:pt x="836819" y="391363"/>
                      <a:pt x="827025" y="397504"/>
                    </a:cubicBezTo>
                    <a:cubicBezTo>
                      <a:pt x="816353" y="404084"/>
                      <a:pt x="804512" y="408763"/>
                      <a:pt x="792087" y="410225"/>
                    </a:cubicBezTo>
                    <a:cubicBezTo>
                      <a:pt x="784923" y="411979"/>
                      <a:pt x="777468" y="412857"/>
                      <a:pt x="770159" y="412857"/>
                    </a:cubicBezTo>
                    <a:cubicBezTo>
                      <a:pt x="751008" y="412857"/>
                      <a:pt x="732004" y="406862"/>
                      <a:pt x="716362" y="393556"/>
                    </a:cubicBezTo>
                    <a:cubicBezTo>
                      <a:pt x="696335" y="376595"/>
                      <a:pt x="686540" y="352616"/>
                      <a:pt x="685956" y="327028"/>
                    </a:cubicBezTo>
                    <a:cubicBezTo>
                      <a:pt x="685225" y="319863"/>
                      <a:pt x="685225" y="312845"/>
                      <a:pt x="685517" y="306265"/>
                    </a:cubicBezTo>
                    <a:close/>
                    <a:moveTo>
                      <a:pt x="505562" y="230525"/>
                    </a:moveTo>
                    <a:cubicBezTo>
                      <a:pt x="506440" y="230379"/>
                      <a:pt x="507317" y="230379"/>
                      <a:pt x="508194" y="230379"/>
                    </a:cubicBezTo>
                    <a:cubicBezTo>
                      <a:pt x="564476" y="230379"/>
                      <a:pt x="615933" y="277314"/>
                      <a:pt x="615933" y="335070"/>
                    </a:cubicBezTo>
                    <a:cubicBezTo>
                      <a:pt x="615933" y="393556"/>
                      <a:pt x="571200" y="443854"/>
                      <a:pt x="511410" y="445463"/>
                    </a:cubicBezTo>
                    <a:cubicBezTo>
                      <a:pt x="510533" y="445463"/>
                      <a:pt x="509656" y="445463"/>
                      <a:pt x="508779" y="445463"/>
                    </a:cubicBezTo>
                    <a:cubicBezTo>
                      <a:pt x="452497" y="445463"/>
                      <a:pt x="401040" y="398527"/>
                      <a:pt x="401040" y="340918"/>
                    </a:cubicBezTo>
                    <a:cubicBezTo>
                      <a:pt x="401040" y="282432"/>
                      <a:pt x="445919" y="232280"/>
                      <a:pt x="505562" y="230525"/>
                    </a:cubicBezTo>
                    <a:close/>
                    <a:moveTo>
                      <a:pt x="155009" y="309190"/>
                    </a:moveTo>
                    <a:cubicBezTo>
                      <a:pt x="155155" y="308897"/>
                      <a:pt x="155155" y="308605"/>
                      <a:pt x="155302" y="308312"/>
                    </a:cubicBezTo>
                    <a:cubicBezTo>
                      <a:pt x="163780" y="284187"/>
                      <a:pt x="185854" y="264155"/>
                      <a:pt x="208806" y="254651"/>
                    </a:cubicBezTo>
                    <a:cubicBezTo>
                      <a:pt x="220939" y="249533"/>
                      <a:pt x="233950" y="247048"/>
                      <a:pt x="246814" y="247048"/>
                    </a:cubicBezTo>
                    <a:cubicBezTo>
                      <a:pt x="263917" y="247048"/>
                      <a:pt x="281021" y="251434"/>
                      <a:pt x="296079" y="260061"/>
                    </a:cubicBezTo>
                    <a:cubicBezTo>
                      <a:pt x="351190" y="291644"/>
                      <a:pt x="362739" y="370308"/>
                      <a:pt x="317568" y="415489"/>
                    </a:cubicBezTo>
                    <a:cubicBezTo>
                      <a:pt x="317422" y="415781"/>
                      <a:pt x="317129" y="415927"/>
                      <a:pt x="316983" y="416073"/>
                    </a:cubicBezTo>
                    <a:cubicBezTo>
                      <a:pt x="297833" y="435228"/>
                      <a:pt x="271958" y="445317"/>
                      <a:pt x="246083" y="445317"/>
                    </a:cubicBezTo>
                    <a:cubicBezTo>
                      <a:pt x="229418" y="445317"/>
                      <a:pt x="212606" y="441076"/>
                      <a:pt x="197403" y="432596"/>
                    </a:cubicBezTo>
                    <a:cubicBezTo>
                      <a:pt x="178545" y="421776"/>
                      <a:pt x="163634" y="404815"/>
                      <a:pt x="155155" y="384637"/>
                    </a:cubicBezTo>
                    <a:cubicBezTo>
                      <a:pt x="144630" y="359780"/>
                      <a:pt x="146238" y="334339"/>
                      <a:pt x="155009" y="309190"/>
                    </a:cubicBezTo>
                    <a:close/>
                    <a:moveTo>
                      <a:pt x="237750" y="540357"/>
                    </a:moveTo>
                    <a:cubicBezTo>
                      <a:pt x="274735" y="540065"/>
                      <a:pt x="311720" y="539918"/>
                      <a:pt x="348705" y="540503"/>
                    </a:cubicBezTo>
                    <a:cubicBezTo>
                      <a:pt x="933887" y="538310"/>
                      <a:pt x="1518483" y="505411"/>
                      <a:pt x="2103811" y="508189"/>
                    </a:cubicBezTo>
                    <a:cubicBezTo>
                      <a:pt x="2322213" y="509505"/>
                      <a:pt x="2541199" y="515500"/>
                      <a:pt x="2759600" y="504388"/>
                    </a:cubicBezTo>
                    <a:cubicBezTo>
                      <a:pt x="2783575" y="502048"/>
                      <a:pt x="2807988" y="502487"/>
                      <a:pt x="2832108" y="501317"/>
                    </a:cubicBezTo>
                    <a:cubicBezTo>
                      <a:pt x="2833863" y="518425"/>
                      <a:pt x="2836202" y="535386"/>
                      <a:pt x="2838979" y="552347"/>
                    </a:cubicBezTo>
                    <a:cubicBezTo>
                      <a:pt x="2850528" y="646656"/>
                      <a:pt x="2860615" y="740088"/>
                      <a:pt x="2866316" y="835128"/>
                    </a:cubicBezTo>
                    <a:cubicBezTo>
                      <a:pt x="2883127" y="1009126"/>
                      <a:pt x="2907540" y="1188679"/>
                      <a:pt x="2921720" y="1363846"/>
                    </a:cubicBezTo>
                    <a:cubicBezTo>
                      <a:pt x="2930053" y="1474677"/>
                      <a:pt x="2933854" y="1586532"/>
                      <a:pt x="2935754" y="1698095"/>
                    </a:cubicBezTo>
                    <a:cubicBezTo>
                      <a:pt x="2927129" y="1811851"/>
                      <a:pt x="2970254" y="2028982"/>
                      <a:pt x="2824068" y="2064366"/>
                    </a:cubicBezTo>
                    <a:cubicBezTo>
                      <a:pt x="2564881" y="2087469"/>
                      <a:pt x="2303501" y="2079427"/>
                      <a:pt x="2043583" y="2092586"/>
                    </a:cubicBezTo>
                    <a:cubicBezTo>
                      <a:pt x="1596400" y="2103991"/>
                      <a:pt x="1149218" y="2104722"/>
                      <a:pt x="702036" y="2112910"/>
                    </a:cubicBezTo>
                    <a:cubicBezTo>
                      <a:pt x="660373" y="2112033"/>
                      <a:pt x="621926" y="2111740"/>
                      <a:pt x="586696" y="2111740"/>
                    </a:cubicBezTo>
                    <a:cubicBezTo>
                      <a:pt x="553804" y="2111740"/>
                      <a:pt x="523690" y="2112033"/>
                      <a:pt x="495914" y="2112325"/>
                    </a:cubicBezTo>
                    <a:cubicBezTo>
                      <a:pt x="142584" y="2115542"/>
                      <a:pt x="178545" y="2118905"/>
                      <a:pt x="146823" y="1605979"/>
                    </a:cubicBezTo>
                    <a:cubicBezTo>
                      <a:pt x="144045" y="1362383"/>
                      <a:pt x="106183" y="1122589"/>
                      <a:pt x="101067" y="878993"/>
                    </a:cubicBezTo>
                    <a:cubicBezTo>
                      <a:pt x="100628" y="764799"/>
                      <a:pt x="92149" y="651920"/>
                      <a:pt x="82209" y="539041"/>
                    </a:cubicBezTo>
                    <a:cubicBezTo>
                      <a:pt x="133812" y="541088"/>
                      <a:pt x="185854" y="540796"/>
                      <a:pt x="237750" y="54035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5" name="Google Shape;375;p3"/>
              <p:cNvSpPr/>
              <p:nvPr/>
            </p:nvSpPr>
            <p:spPr>
              <a:xfrm>
                <a:off x="10806911" y="6434366"/>
                <a:ext cx="524467" cy="226406"/>
              </a:xfrm>
              <a:custGeom>
                <a:avLst/>
                <a:gdLst/>
                <a:ahLst/>
                <a:cxnLst/>
                <a:rect l="l" t="t" r="r" b="b"/>
                <a:pathLst>
                  <a:path w="524467" h="226406" extrusionOk="0">
                    <a:moveTo>
                      <a:pt x="156754" y="225832"/>
                    </a:moveTo>
                    <a:cubicBezTo>
                      <a:pt x="215959" y="225540"/>
                      <a:pt x="275896" y="215451"/>
                      <a:pt x="335686" y="219983"/>
                    </a:cubicBezTo>
                    <a:cubicBezTo>
                      <a:pt x="364630" y="223200"/>
                      <a:pt x="403077" y="223639"/>
                      <a:pt x="433191" y="215451"/>
                    </a:cubicBezTo>
                    <a:cubicBezTo>
                      <a:pt x="456143" y="212819"/>
                      <a:pt x="480994" y="209310"/>
                      <a:pt x="494882" y="188401"/>
                    </a:cubicBezTo>
                    <a:cubicBezTo>
                      <a:pt x="530697" y="130207"/>
                      <a:pt x="551017" y="8702"/>
                      <a:pt x="453073" y="5485"/>
                    </a:cubicBezTo>
                    <a:cubicBezTo>
                      <a:pt x="365800" y="-802"/>
                      <a:pt x="277650" y="-949"/>
                      <a:pt x="190085" y="1391"/>
                    </a:cubicBezTo>
                    <a:cubicBezTo>
                      <a:pt x="143451" y="8117"/>
                      <a:pt x="16270" y="-16448"/>
                      <a:pt x="40537" y="64995"/>
                    </a:cubicBezTo>
                    <a:cubicBezTo>
                      <a:pt x="-50683" y="199952"/>
                      <a:pt x="22410" y="231242"/>
                      <a:pt x="156754" y="225832"/>
                    </a:cubicBezTo>
                    <a:close/>
                    <a:moveTo>
                      <a:pt x="58517" y="82395"/>
                    </a:moveTo>
                    <a:cubicBezTo>
                      <a:pt x="190085" y="89267"/>
                      <a:pt x="327938" y="70990"/>
                      <a:pt x="460528" y="76692"/>
                    </a:cubicBezTo>
                    <a:lnTo>
                      <a:pt x="460528" y="76692"/>
                    </a:lnTo>
                    <a:cubicBezTo>
                      <a:pt x="457312" y="100087"/>
                      <a:pt x="452342" y="123920"/>
                      <a:pt x="442694" y="145414"/>
                    </a:cubicBezTo>
                    <a:cubicBezTo>
                      <a:pt x="404831" y="151701"/>
                      <a:pt x="372817" y="155503"/>
                      <a:pt x="331446" y="157988"/>
                    </a:cubicBezTo>
                    <a:cubicBezTo>
                      <a:pt x="264932" y="163544"/>
                      <a:pt x="202949" y="179482"/>
                      <a:pt x="135119" y="177874"/>
                    </a:cubicBezTo>
                    <a:cubicBezTo>
                      <a:pt x="41560" y="178166"/>
                      <a:pt x="21094" y="182552"/>
                      <a:pt x="58517" y="8239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6" name="Google Shape;376;p3"/>
              <p:cNvSpPr/>
              <p:nvPr/>
            </p:nvSpPr>
            <p:spPr>
              <a:xfrm>
                <a:off x="11369024" y="6432229"/>
                <a:ext cx="372615" cy="202263"/>
              </a:xfrm>
              <a:custGeom>
                <a:avLst/>
                <a:gdLst/>
                <a:ahLst/>
                <a:cxnLst/>
                <a:rect l="l" t="t" r="r" b="b"/>
                <a:pathLst>
                  <a:path w="372615" h="202263" extrusionOk="0">
                    <a:moveTo>
                      <a:pt x="121933" y="202235"/>
                    </a:moveTo>
                    <a:cubicBezTo>
                      <a:pt x="183477" y="202966"/>
                      <a:pt x="239758" y="189076"/>
                      <a:pt x="302326" y="189660"/>
                    </a:cubicBezTo>
                    <a:cubicBezTo>
                      <a:pt x="346620" y="185274"/>
                      <a:pt x="364455" y="136584"/>
                      <a:pt x="370887" y="98568"/>
                    </a:cubicBezTo>
                    <a:cubicBezTo>
                      <a:pt x="385798" y="25167"/>
                      <a:pt x="300864" y="7475"/>
                      <a:pt x="245313" y="4113"/>
                    </a:cubicBezTo>
                    <a:cubicBezTo>
                      <a:pt x="186839" y="311"/>
                      <a:pt x="124856" y="-5684"/>
                      <a:pt x="68283" y="12154"/>
                    </a:cubicBezTo>
                    <a:cubicBezTo>
                      <a:pt x="39192" y="-29664"/>
                      <a:pt x="16679" y="52072"/>
                      <a:pt x="7323" y="72688"/>
                    </a:cubicBezTo>
                    <a:cubicBezTo>
                      <a:pt x="-24838" y="145650"/>
                      <a:pt x="55418" y="202674"/>
                      <a:pt x="121933" y="202235"/>
                    </a:cubicBezTo>
                    <a:close/>
                    <a:moveTo>
                      <a:pt x="47816" y="80730"/>
                    </a:moveTo>
                    <a:cubicBezTo>
                      <a:pt x="55711" y="87309"/>
                      <a:pt x="66236" y="90819"/>
                      <a:pt x="76761" y="89064"/>
                    </a:cubicBezTo>
                    <a:cubicBezTo>
                      <a:pt x="152632" y="80730"/>
                      <a:pt x="233180" y="72688"/>
                      <a:pt x="308173" y="89503"/>
                    </a:cubicBezTo>
                    <a:cubicBezTo>
                      <a:pt x="309343" y="106171"/>
                      <a:pt x="307004" y="125472"/>
                      <a:pt x="297209" y="139363"/>
                    </a:cubicBezTo>
                    <a:cubicBezTo>
                      <a:pt x="247068" y="140824"/>
                      <a:pt x="197072" y="143457"/>
                      <a:pt x="147223" y="149451"/>
                    </a:cubicBezTo>
                    <a:cubicBezTo>
                      <a:pt x="119448" y="150767"/>
                      <a:pt x="89772" y="150621"/>
                      <a:pt x="65213" y="136292"/>
                    </a:cubicBezTo>
                    <a:cubicBezTo>
                      <a:pt x="57172" y="130882"/>
                      <a:pt x="48109" y="120062"/>
                      <a:pt x="45039" y="109827"/>
                    </a:cubicBezTo>
                    <a:cubicBezTo>
                      <a:pt x="42554" y="100030"/>
                      <a:pt x="45039" y="90965"/>
                      <a:pt x="47816" y="8073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7" name="Google Shape;377;p3"/>
              <p:cNvSpPr/>
              <p:nvPr/>
            </p:nvSpPr>
            <p:spPr>
              <a:xfrm>
                <a:off x="11801452" y="6419965"/>
                <a:ext cx="385276" cy="205905"/>
              </a:xfrm>
              <a:custGeom>
                <a:avLst/>
                <a:gdLst/>
                <a:ahLst/>
                <a:cxnLst/>
                <a:rect l="l" t="t" r="r" b="b"/>
                <a:pathLst>
                  <a:path w="385276" h="205905" extrusionOk="0">
                    <a:moveTo>
                      <a:pt x="27925" y="53808"/>
                    </a:moveTo>
                    <a:cubicBezTo>
                      <a:pt x="11991" y="84806"/>
                      <a:pt x="-15492" y="130279"/>
                      <a:pt x="11114" y="162154"/>
                    </a:cubicBezTo>
                    <a:cubicBezTo>
                      <a:pt x="24709" y="175606"/>
                      <a:pt x="44298" y="181308"/>
                      <a:pt x="62571" y="185110"/>
                    </a:cubicBezTo>
                    <a:cubicBezTo>
                      <a:pt x="133471" y="197830"/>
                      <a:pt x="204371" y="199731"/>
                      <a:pt x="276733" y="204849"/>
                    </a:cubicBezTo>
                    <a:cubicBezTo>
                      <a:pt x="331845" y="213914"/>
                      <a:pt x="368684" y="163031"/>
                      <a:pt x="378478" y="114634"/>
                    </a:cubicBezTo>
                    <a:cubicBezTo>
                      <a:pt x="387542" y="82174"/>
                      <a:pt x="393389" y="39625"/>
                      <a:pt x="356404" y="22664"/>
                    </a:cubicBezTo>
                    <a:cubicBezTo>
                      <a:pt x="283019" y="-8042"/>
                      <a:pt x="199401" y="2194"/>
                      <a:pt x="121484" y="0"/>
                    </a:cubicBezTo>
                    <a:cubicBezTo>
                      <a:pt x="86838" y="1609"/>
                      <a:pt x="15061" y="1901"/>
                      <a:pt x="27925" y="53808"/>
                    </a:cubicBezTo>
                    <a:close/>
                    <a:moveTo>
                      <a:pt x="321758" y="79396"/>
                    </a:moveTo>
                    <a:cubicBezTo>
                      <a:pt x="316203" y="100743"/>
                      <a:pt x="312549" y="131156"/>
                      <a:pt x="291644" y="142707"/>
                    </a:cubicBezTo>
                    <a:cubicBezTo>
                      <a:pt x="237701" y="142268"/>
                      <a:pt x="183466" y="139929"/>
                      <a:pt x="129524" y="138613"/>
                    </a:cubicBezTo>
                    <a:cubicBezTo>
                      <a:pt x="99556" y="136566"/>
                      <a:pt x="66664" y="141391"/>
                      <a:pt x="38743" y="128670"/>
                    </a:cubicBezTo>
                    <a:cubicBezTo>
                      <a:pt x="34211" y="109808"/>
                      <a:pt x="40497" y="90946"/>
                      <a:pt x="43859" y="72085"/>
                    </a:cubicBezTo>
                    <a:cubicBezTo>
                      <a:pt x="132594" y="79980"/>
                      <a:pt x="231123" y="62435"/>
                      <a:pt x="321758" y="7939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8" name="Google Shape;378;p3"/>
              <p:cNvSpPr/>
              <p:nvPr/>
            </p:nvSpPr>
            <p:spPr>
              <a:xfrm>
                <a:off x="12248199" y="6433553"/>
                <a:ext cx="418250" cy="216691"/>
              </a:xfrm>
              <a:custGeom>
                <a:avLst/>
                <a:gdLst/>
                <a:ahLst/>
                <a:cxnLst/>
                <a:rect l="l" t="t" r="r" b="b"/>
                <a:pathLst>
                  <a:path w="418250" h="216691" extrusionOk="0">
                    <a:moveTo>
                      <a:pt x="28360" y="35687"/>
                    </a:moveTo>
                    <a:cubicBezTo>
                      <a:pt x="16519" y="67269"/>
                      <a:pt x="731" y="100606"/>
                      <a:pt x="0" y="134675"/>
                    </a:cubicBezTo>
                    <a:cubicBezTo>
                      <a:pt x="30845" y="236149"/>
                      <a:pt x="221910" y="208952"/>
                      <a:pt x="306551" y="215679"/>
                    </a:cubicBezTo>
                    <a:cubicBezTo>
                      <a:pt x="363125" y="224159"/>
                      <a:pt x="406104" y="178101"/>
                      <a:pt x="414290" y="125317"/>
                    </a:cubicBezTo>
                    <a:cubicBezTo>
                      <a:pt x="421746" y="95635"/>
                      <a:pt x="420722" y="58204"/>
                      <a:pt x="393093" y="39196"/>
                    </a:cubicBezTo>
                    <a:cubicBezTo>
                      <a:pt x="314592" y="-5693"/>
                      <a:pt x="217817" y="-1891"/>
                      <a:pt x="130105" y="2495"/>
                    </a:cubicBezTo>
                    <a:cubicBezTo>
                      <a:pt x="101307" y="7613"/>
                      <a:pt x="62421" y="156"/>
                      <a:pt x="41955" y="25013"/>
                    </a:cubicBezTo>
                    <a:cubicBezTo>
                      <a:pt x="35377" y="22381"/>
                      <a:pt x="30553" y="30423"/>
                      <a:pt x="28360" y="35687"/>
                    </a:cubicBezTo>
                    <a:close/>
                    <a:moveTo>
                      <a:pt x="91805" y="79990"/>
                    </a:moveTo>
                    <a:cubicBezTo>
                      <a:pt x="176446" y="74141"/>
                      <a:pt x="269713" y="62298"/>
                      <a:pt x="351430" y="93003"/>
                    </a:cubicBezTo>
                    <a:cubicBezTo>
                      <a:pt x="348214" y="110841"/>
                      <a:pt x="342952" y="132335"/>
                      <a:pt x="327310" y="143301"/>
                    </a:cubicBezTo>
                    <a:cubicBezTo>
                      <a:pt x="290763" y="143594"/>
                      <a:pt x="254071" y="142863"/>
                      <a:pt x="217524" y="144179"/>
                    </a:cubicBezTo>
                    <a:cubicBezTo>
                      <a:pt x="161389" y="142278"/>
                      <a:pt x="96775" y="156461"/>
                      <a:pt x="46487" y="126194"/>
                    </a:cubicBezTo>
                    <a:cubicBezTo>
                      <a:pt x="34938" y="110695"/>
                      <a:pt x="42540" y="87008"/>
                      <a:pt x="42686" y="67708"/>
                    </a:cubicBezTo>
                    <a:cubicBezTo>
                      <a:pt x="53942" y="83646"/>
                      <a:pt x="74408" y="81891"/>
                      <a:pt x="91805" y="7999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79" name="Google Shape;379;p3"/>
              <p:cNvSpPr/>
              <p:nvPr/>
            </p:nvSpPr>
            <p:spPr>
              <a:xfrm>
                <a:off x="12754563" y="6406796"/>
                <a:ext cx="408334" cy="211924"/>
              </a:xfrm>
              <a:custGeom>
                <a:avLst/>
                <a:gdLst/>
                <a:ahLst/>
                <a:cxnLst/>
                <a:rect l="l" t="t" r="r" b="b"/>
                <a:pathLst>
                  <a:path w="408334" h="211924" extrusionOk="0">
                    <a:moveTo>
                      <a:pt x="78818" y="188044"/>
                    </a:moveTo>
                    <a:cubicBezTo>
                      <a:pt x="144309" y="197401"/>
                      <a:pt x="209947" y="207344"/>
                      <a:pt x="276169" y="210707"/>
                    </a:cubicBezTo>
                    <a:cubicBezTo>
                      <a:pt x="326603" y="217579"/>
                      <a:pt x="378206" y="195354"/>
                      <a:pt x="394141" y="144471"/>
                    </a:cubicBezTo>
                    <a:cubicBezTo>
                      <a:pt x="403935" y="113912"/>
                      <a:pt x="418115" y="74433"/>
                      <a:pt x="398526" y="45337"/>
                    </a:cubicBezTo>
                    <a:cubicBezTo>
                      <a:pt x="372505" y="-14466"/>
                      <a:pt x="-87834" y="-26748"/>
                      <a:pt x="14935" y="80721"/>
                    </a:cubicBezTo>
                    <a:cubicBezTo>
                      <a:pt x="-15910" y="149589"/>
                      <a:pt x="7626" y="177223"/>
                      <a:pt x="78818" y="188044"/>
                    </a:cubicBezTo>
                    <a:close/>
                    <a:moveTo>
                      <a:pt x="33354" y="84669"/>
                    </a:moveTo>
                    <a:cubicBezTo>
                      <a:pt x="135099" y="65661"/>
                      <a:pt x="243131" y="61566"/>
                      <a:pt x="345169" y="84084"/>
                    </a:cubicBezTo>
                    <a:cubicBezTo>
                      <a:pt x="333035" y="160262"/>
                      <a:pt x="301605" y="144617"/>
                      <a:pt x="239184" y="143302"/>
                    </a:cubicBezTo>
                    <a:cubicBezTo>
                      <a:pt x="183779" y="141839"/>
                      <a:pt x="129106" y="137891"/>
                      <a:pt x="72532" y="137745"/>
                    </a:cubicBezTo>
                    <a:cubicBezTo>
                      <a:pt x="28676" y="135991"/>
                      <a:pt x="32623" y="122685"/>
                      <a:pt x="33354" y="8466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0" name="Google Shape;380;p3"/>
              <p:cNvSpPr/>
              <p:nvPr/>
            </p:nvSpPr>
            <p:spPr>
              <a:xfrm>
                <a:off x="13240400" y="6424860"/>
                <a:ext cx="424906" cy="434067"/>
              </a:xfrm>
              <a:custGeom>
                <a:avLst/>
                <a:gdLst/>
                <a:ahLst/>
                <a:cxnLst/>
                <a:rect l="l" t="t" r="r" b="b"/>
                <a:pathLst>
                  <a:path w="424906" h="434067" extrusionOk="0">
                    <a:moveTo>
                      <a:pt x="29345" y="3440"/>
                    </a:moveTo>
                    <a:cubicBezTo>
                      <a:pt x="6832" y="8411"/>
                      <a:pt x="-184" y="40287"/>
                      <a:pt x="17212" y="54762"/>
                    </a:cubicBezTo>
                    <a:cubicBezTo>
                      <a:pt x="-51057" y="195568"/>
                      <a:pt x="99076" y="198053"/>
                      <a:pt x="199651" y="204780"/>
                    </a:cubicBezTo>
                    <a:cubicBezTo>
                      <a:pt x="113402" y="200685"/>
                      <a:pt x="3178" y="207850"/>
                      <a:pt x="7417" y="296457"/>
                    </a:cubicBezTo>
                    <a:cubicBezTo>
                      <a:pt x="-31907" y="451592"/>
                      <a:pt x="164275" y="427466"/>
                      <a:pt x="261927" y="433900"/>
                    </a:cubicBezTo>
                    <a:cubicBezTo>
                      <a:pt x="301251" y="432438"/>
                      <a:pt x="348615" y="441357"/>
                      <a:pt x="379606" y="411236"/>
                    </a:cubicBezTo>
                    <a:cubicBezTo>
                      <a:pt x="411474" y="379507"/>
                      <a:pt x="428286" y="331841"/>
                      <a:pt x="424339" y="287099"/>
                    </a:cubicBezTo>
                    <a:cubicBezTo>
                      <a:pt x="410013" y="219401"/>
                      <a:pt x="324640" y="218962"/>
                      <a:pt x="269382" y="209897"/>
                    </a:cubicBezTo>
                    <a:cubicBezTo>
                      <a:pt x="261342" y="209312"/>
                      <a:pt x="251986" y="208581"/>
                      <a:pt x="241753" y="207704"/>
                    </a:cubicBezTo>
                    <a:cubicBezTo>
                      <a:pt x="291602" y="207996"/>
                      <a:pt x="341013" y="190450"/>
                      <a:pt x="363672" y="141614"/>
                    </a:cubicBezTo>
                    <a:cubicBezTo>
                      <a:pt x="375367" y="114418"/>
                      <a:pt x="394517" y="76109"/>
                      <a:pt x="370981" y="50375"/>
                    </a:cubicBezTo>
                    <a:cubicBezTo>
                      <a:pt x="296572" y="-6356"/>
                      <a:pt x="190734" y="5341"/>
                      <a:pt x="101853" y="223"/>
                    </a:cubicBezTo>
                    <a:cubicBezTo>
                      <a:pt x="77732" y="516"/>
                      <a:pt x="53027" y="-1678"/>
                      <a:pt x="29345" y="3440"/>
                    </a:cubicBezTo>
                    <a:close/>
                    <a:moveTo>
                      <a:pt x="361187" y="299527"/>
                    </a:moveTo>
                    <a:cubicBezTo>
                      <a:pt x="359871" y="323507"/>
                      <a:pt x="351831" y="349679"/>
                      <a:pt x="333704" y="366348"/>
                    </a:cubicBezTo>
                    <a:cubicBezTo>
                      <a:pt x="296572" y="371466"/>
                      <a:pt x="258126" y="366494"/>
                      <a:pt x="220556" y="368249"/>
                    </a:cubicBezTo>
                    <a:cubicBezTo>
                      <a:pt x="171584" y="367956"/>
                      <a:pt x="125243" y="371612"/>
                      <a:pt x="76271" y="363278"/>
                    </a:cubicBezTo>
                    <a:cubicBezTo>
                      <a:pt x="49373" y="361523"/>
                      <a:pt x="40163" y="337105"/>
                      <a:pt x="39432" y="313564"/>
                    </a:cubicBezTo>
                    <a:cubicBezTo>
                      <a:pt x="50103" y="311225"/>
                      <a:pt x="57851" y="301867"/>
                      <a:pt x="60921" y="291486"/>
                    </a:cubicBezTo>
                    <a:cubicBezTo>
                      <a:pt x="106531" y="270723"/>
                      <a:pt x="157404" y="282420"/>
                      <a:pt x="205645" y="282712"/>
                    </a:cubicBezTo>
                    <a:cubicBezTo>
                      <a:pt x="257102" y="286222"/>
                      <a:pt x="313092" y="277741"/>
                      <a:pt x="361187" y="299527"/>
                    </a:cubicBezTo>
                    <a:close/>
                    <a:moveTo>
                      <a:pt x="322886" y="86345"/>
                    </a:moveTo>
                    <a:cubicBezTo>
                      <a:pt x="303443" y="152580"/>
                      <a:pt x="253886" y="142053"/>
                      <a:pt x="198190" y="142491"/>
                    </a:cubicBezTo>
                    <a:cubicBezTo>
                      <a:pt x="148048" y="140444"/>
                      <a:pt x="98199" y="144977"/>
                      <a:pt x="49226" y="130648"/>
                    </a:cubicBezTo>
                    <a:cubicBezTo>
                      <a:pt x="25544" y="117927"/>
                      <a:pt x="37678" y="84297"/>
                      <a:pt x="34023" y="62365"/>
                    </a:cubicBezTo>
                    <a:cubicBezTo>
                      <a:pt x="130652" y="65728"/>
                      <a:pt x="229035" y="53885"/>
                      <a:pt x="322886" y="8634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1" name="Google Shape;381;p3"/>
              <p:cNvSpPr/>
              <p:nvPr/>
            </p:nvSpPr>
            <p:spPr>
              <a:xfrm>
                <a:off x="13676580" y="6414576"/>
                <a:ext cx="394737" cy="209457"/>
              </a:xfrm>
              <a:custGeom>
                <a:avLst/>
                <a:gdLst/>
                <a:ahLst/>
                <a:cxnLst/>
                <a:rect l="l" t="t" r="r" b="b"/>
                <a:pathLst>
                  <a:path w="394737" h="209457" extrusionOk="0">
                    <a:moveTo>
                      <a:pt x="6140" y="130550"/>
                    </a:moveTo>
                    <a:cubicBezTo>
                      <a:pt x="21782" y="189768"/>
                      <a:pt x="100137" y="196347"/>
                      <a:pt x="151156" y="204390"/>
                    </a:cubicBezTo>
                    <a:cubicBezTo>
                      <a:pt x="203783" y="210092"/>
                      <a:pt x="256995" y="210384"/>
                      <a:pt x="309914" y="208191"/>
                    </a:cubicBezTo>
                    <a:cubicBezTo>
                      <a:pt x="328187" y="208776"/>
                      <a:pt x="347337" y="203658"/>
                      <a:pt x="360202" y="190060"/>
                    </a:cubicBezTo>
                    <a:cubicBezTo>
                      <a:pt x="385492" y="165788"/>
                      <a:pt x="393824" y="129673"/>
                      <a:pt x="394702" y="95751"/>
                    </a:cubicBezTo>
                    <a:cubicBezTo>
                      <a:pt x="396310" y="45306"/>
                      <a:pt x="342367" y="21035"/>
                      <a:pt x="300412" y="10653"/>
                    </a:cubicBezTo>
                    <a:cubicBezTo>
                      <a:pt x="225419" y="-5577"/>
                      <a:pt x="147940" y="-459"/>
                      <a:pt x="72362" y="7583"/>
                    </a:cubicBezTo>
                    <a:cubicBezTo>
                      <a:pt x="54382" y="9045"/>
                      <a:pt x="31576" y="6413"/>
                      <a:pt x="15496" y="17526"/>
                    </a:cubicBezTo>
                    <a:cubicBezTo>
                      <a:pt x="-2777" y="27760"/>
                      <a:pt x="-5409" y="54665"/>
                      <a:pt x="10380" y="68555"/>
                    </a:cubicBezTo>
                    <a:cubicBezTo>
                      <a:pt x="9064" y="89171"/>
                      <a:pt x="3655" y="109934"/>
                      <a:pt x="6140" y="130550"/>
                    </a:cubicBezTo>
                    <a:close/>
                    <a:moveTo>
                      <a:pt x="326872" y="94874"/>
                    </a:moveTo>
                    <a:cubicBezTo>
                      <a:pt x="325556" y="110080"/>
                      <a:pt x="322193" y="125872"/>
                      <a:pt x="311961" y="137861"/>
                    </a:cubicBezTo>
                    <a:cubicBezTo>
                      <a:pt x="298658" y="138300"/>
                      <a:pt x="285209" y="138446"/>
                      <a:pt x="271906" y="139177"/>
                    </a:cubicBezTo>
                    <a:cubicBezTo>
                      <a:pt x="255825" y="140055"/>
                      <a:pt x="239891" y="141078"/>
                      <a:pt x="223957" y="141516"/>
                    </a:cubicBezTo>
                    <a:cubicBezTo>
                      <a:pt x="164752" y="141809"/>
                      <a:pt x="100576" y="148535"/>
                      <a:pt x="45756" y="121924"/>
                    </a:cubicBezTo>
                    <a:cubicBezTo>
                      <a:pt x="34792" y="110665"/>
                      <a:pt x="37716" y="92534"/>
                      <a:pt x="35377" y="77620"/>
                    </a:cubicBezTo>
                    <a:cubicBezTo>
                      <a:pt x="130690" y="80837"/>
                      <a:pt x="238868" y="47354"/>
                      <a:pt x="326872" y="9487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2" name="Google Shape;382;p3"/>
              <p:cNvSpPr/>
              <p:nvPr/>
            </p:nvSpPr>
            <p:spPr>
              <a:xfrm>
                <a:off x="14132298" y="6424916"/>
                <a:ext cx="366280" cy="194791"/>
              </a:xfrm>
              <a:custGeom>
                <a:avLst/>
                <a:gdLst/>
                <a:ahLst/>
                <a:cxnLst/>
                <a:rect l="l" t="t" r="r" b="b"/>
                <a:pathLst>
                  <a:path w="366280" h="194791" extrusionOk="0">
                    <a:moveTo>
                      <a:pt x="7691" y="149746"/>
                    </a:moveTo>
                    <a:cubicBezTo>
                      <a:pt x="30057" y="175918"/>
                      <a:pt x="67774" y="179427"/>
                      <a:pt x="100080" y="182937"/>
                    </a:cubicBezTo>
                    <a:cubicBezTo>
                      <a:pt x="157678" y="187469"/>
                      <a:pt x="215421" y="187323"/>
                      <a:pt x="273018" y="192879"/>
                    </a:cubicBezTo>
                    <a:cubicBezTo>
                      <a:pt x="324037" y="205015"/>
                      <a:pt x="358975" y="157203"/>
                      <a:pt x="363361" y="111144"/>
                    </a:cubicBezTo>
                    <a:cubicBezTo>
                      <a:pt x="369793" y="79708"/>
                      <a:pt x="367454" y="42277"/>
                      <a:pt x="337194" y="24146"/>
                    </a:cubicBezTo>
                    <a:cubicBezTo>
                      <a:pt x="257522" y="-14162"/>
                      <a:pt x="161479" y="3676"/>
                      <a:pt x="76106" y="7331"/>
                    </a:cubicBezTo>
                    <a:cubicBezTo>
                      <a:pt x="50816" y="7477"/>
                      <a:pt x="5498" y="8793"/>
                      <a:pt x="12515" y="45347"/>
                    </a:cubicBezTo>
                    <a:cubicBezTo>
                      <a:pt x="7106" y="68742"/>
                      <a:pt x="5498" y="92137"/>
                      <a:pt x="1113" y="115531"/>
                    </a:cubicBezTo>
                    <a:cubicBezTo>
                      <a:pt x="-1372" y="127521"/>
                      <a:pt x="90" y="139949"/>
                      <a:pt x="7691" y="149746"/>
                    </a:cubicBezTo>
                    <a:close/>
                    <a:moveTo>
                      <a:pt x="297139" y="74737"/>
                    </a:moveTo>
                    <a:cubicBezTo>
                      <a:pt x="293046" y="90821"/>
                      <a:pt x="291145" y="108074"/>
                      <a:pt x="282813" y="122696"/>
                    </a:cubicBezTo>
                    <a:cubicBezTo>
                      <a:pt x="228285" y="120502"/>
                      <a:pt x="173758" y="119771"/>
                      <a:pt x="119377" y="123281"/>
                    </a:cubicBezTo>
                    <a:cubicBezTo>
                      <a:pt x="92625" y="123281"/>
                      <a:pt x="64411" y="125620"/>
                      <a:pt x="38682" y="117432"/>
                    </a:cubicBezTo>
                    <a:cubicBezTo>
                      <a:pt x="38390" y="116262"/>
                      <a:pt x="38098" y="115093"/>
                      <a:pt x="37805" y="114069"/>
                    </a:cubicBezTo>
                    <a:cubicBezTo>
                      <a:pt x="34589" y="97839"/>
                      <a:pt x="33127" y="81317"/>
                      <a:pt x="31812" y="64794"/>
                    </a:cubicBezTo>
                    <a:cubicBezTo>
                      <a:pt x="120254" y="67572"/>
                      <a:pt x="209135" y="55436"/>
                      <a:pt x="297139" y="7473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3" name="Google Shape;383;p3"/>
              <p:cNvSpPr/>
              <p:nvPr/>
            </p:nvSpPr>
            <p:spPr>
              <a:xfrm>
                <a:off x="14570472" y="6434707"/>
                <a:ext cx="362873" cy="204290"/>
              </a:xfrm>
              <a:custGeom>
                <a:avLst/>
                <a:gdLst/>
                <a:ahLst/>
                <a:cxnLst/>
                <a:rect l="l" t="t" r="r" b="b"/>
                <a:pathLst>
                  <a:path w="362873" h="204290" extrusionOk="0">
                    <a:moveTo>
                      <a:pt x="33" y="45791"/>
                    </a:moveTo>
                    <a:cubicBezTo>
                      <a:pt x="1057" y="53394"/>
                      <a:pt x="5150" y="60705"/>
                      <a:pt x="11143" y="65823"/>
                    </a:cubicBezTo>
                    <a:cubicBezTo>
                      <a:pt x="9097" y="91557"/>
                      <a:pt x="-1575" y="119191"/>
                      <a:pt x="5588" y="144633"/>
                    </a:cubicBezTo>
                    <a:cubicBezTo>
                      <a:pt x="46082" y="214232"/>
                      <a:pt x="173848" y="193469"/>
                      <a:pt x="243871" y="202827"/>
                    </a:cubicBezTo>
                    <a:cubicBezTo>
                      <a:pt x="290504" y="208675"/>
                      <a:pt x="349856" y="198587"/>
                      <a:pt x="358188" y="143317"/>
                    </a:cubicBezTo>
                    <a:cubicBezTo>
                      <a:pt x="364182" y="98575"/>
                      <a:pt x="373830" y="29561"/>
                      <a:pt x="318279" y="13916"/>
                    </a:cubicBezTo>
                    <a:cubicBezTo>
                      <a:pt x="247964" y="-6115"/>
                      <a:pt x="172532" y="756"/>
                      <a:pt x="100170" y="2804"/>
                    </a:cubicBezTo>
                    <a:cubicBezTo>
                      <a:pt x="66547" y="7190"/>
                      <a:pt x="-1721" y="-4654"/>
                      <a:pt x="33" y="45791"/>
                    </a:cubicBezTo>
                    <a:close/>
                    <a:moveTo>
                      <a:pt x="289919" y="76789"/>
                    </a:moveTo>
                    <a:cubicBezTo>
                      <a:pt x="288896" y="93458"/>
                      <a:pt x="287434" y="110272"/>
                      <a:pt x="284803" y="126649"/>
                    </a:cubicBezTo>
                    <a:cubicBezTo>
                      <a:pt x="235100" y="126356"/>
                      <a:pt x="185543" y="127087"/>
                      <a:pt x="135986" y="130450"/>
                    </a:cubicBezTo>
                    <a:cubicBezTo>
                      <a:pt x="106310" y="130304"/>
                      <a:pt x="74442" y="132205"/>
                      <a:pt x="46520" y="120507"/>
                    </a:cubicBezTo>
                    <a:cubicBezTo>
                      <a:pt x="39649" y="105886"/>
                      <a:pt x="40526" y="88925"/>
                      <a:pt x="39503" y="72695"/>
                    </a:cubicBezTo>
                    <a:cubicBezTo>
                      <a:pt x="43743" y="72403"/>
                      <a:pt x="47836" y="72110"/>
                      <a:pt x="52075" y="71818"/>
                    </a:cubicBezTo>
                    <a:cubicBezTo>
                      <a:pt x="50613" y="71964"/>
                      <a:pt x="49298" y="71964"/>
                      <a:pt x="47544" y="72110"/>
                    </a:cubicBezTo>
                    <a:cubicBezTo>
                      <a:pt x="126630" y="67577"/>
                      <a:pt x="210248" y="60559"/>
                      <a:pt x="289919" y="7678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4" name="Google Shape;384;p3"/>
              <p:cNvSpPr/>
              <p:nvPr/>
            </p:nvSpPr>
            <p:spPr>
              <a:xfrm>
                <a:off x="14976984" y="6441723"/>
                <a:ext cx="373923" cy="195190"/>
              </a:xfrm>
              <a:custGeom>
                <a:avLst/>
                <a:gdLst/>
                <a:ahLst/>
                <a:cxnLst/>
                <a:rect l="l" t="t" r="r" b="b"/>
                <a:pathLst>
                  <a:path w="373923" h="195190" extrusionOk="0">
                    <a:moveTo>
                      <a:pt x="350617" y="23569"/>
                    </a:moveTo>
                    <a:cubicBezTo>
                      <a:pt x="295505" y="-3188"/>
                      <a:pt x="229429" y="7632"/>
                      <a:pt x="169785" y="759"/>
                    </a:cubicBezTo>
                    <a:cubicBezTo>
                      <a:pt x="132508" y="2807"/>
                      <a:pt x="795" y="-14739"/>
                      <a:pt x="17167" y="48718"/>
                    </a:cubicBezTo>
                    <a:cubicBezTo>
                      <a:pt x="17167" y="48718"/>
                      <a:pt x="17167" y="48718"/>
                      <a:pt x="17022" y="48718"/>
                    </a:cubicBezTo>
                    <a:cubicBezTo>
                      <a:pt x="8104" y="61439"/>
                      <a:pt x="8689" y="78839"/>
                      <a:pt x="5034" y="93753"/>
                    </a:cubicBezTo>
                    <a:cubicBezTo>
                      <a:pt x="2987" y="106474"/>
                      <a:pt x="-1252" y="119341"/>
                      <a:pt x="356" y="132354"/>
                    </a:cubicBezTo>
                    <a:cubicBezTo>
                      <a:pt x="17606" y="200344"/>
                      <a:pt x="159699" y="190402"/>
                      <a:pt x="216273" y="195081"/>
                    </a:cubicBezTo>
                    <a:cubicBezTo>
                      <a:pt x="267291" y="193911"/>
                      <a:pt x="339215" y="204877"/>
                      <a:pt x="360558" y="145075"/>
                    </a:cubicBezTo>
                    <a:cubicBezTo>
                      <a:pt x="371668" y="109544"/>
                      <a:pt x="388187" y="47695"/>
                      <a:pt x="350617" y="23569"/>
                    </a:cubicBezTo>
                    <a:close/>
                    <a:moveTo>
                      <a:pt x="298283" y="125335"/>
                    </a:moveTo>
                    <a:cubicBezTo>
                      <a:pt x="293897" y="125920"/>
                      <a:pt x="289512" y="126359"/>
                      <a:pt x="284980" y="126652"/>
                    </a:cubicBezTo>
                    <a:cubicBezTo>
                      <a:pt x="253404" y="128406"/>
                      <a:pt x="221827" y="127383"/>
                      <a:pt x="190252" y="128260"/>
                    </a:cubicBezTo>
                    <a:cubicBezTo>
                      <a:pt x="141572" y="127968"/>
                      <a:pt x="90553" y="135863"/>
                      <a:pt x="43481" y="120510"/>
                    </a:cubicBezTo>
                    <a:cubicBezTo>
                      <a:pt x="34418" y="105304"/>
                      <a:pt x="36903" y="82933"/>
                      <a:pt x="32517" y="65241"/>
                    </a:cubicBezTo>
                    <a:cubicBezTo>
                      <a:pt x="55030" y="71967"/>
                      <a:pt x="79443" y="61732"/>
                      <a:pt x="102686" y="61878"/>
                    </a:cubicBezTo>
                    <a:cubicBezTo>
                      <a:pt x="172271" y="60562"/>
                      <a:pt x="243609" y="58222"/>
                      <a:pt x="312316" y="70943"/>
                    </a:cubicBezTo>
                    <a:cubicBezTo>
                      <a:pt x="310270" y="89513"/>
                      <a:pt x="308808" y="109398"/>
                      <a:pt x="298283" y="12533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5" name="Google Shape;385;p3"/>
              <p:cNvSpPr/>
              <p:nvPr/>
            </p:nvSpPr>
            <p:spPr>
              <a:xfrm>
                <a:off x="15410659" y="6421403"/>
                <a:ext cx="335731" cy="184609"/>
              </a:xfrm>
              <a:custGeom>
                <a:avLst/>
                <a:gdLst/>
                <a:ahLst/>
                <a:cxnLst/>
                <a:rect l="l" t="t" r="r" b="b"/>
                <a:pathLst>
                  <a:path w="335731" h="184609" extrusionOk="0">
                    <a:moveTo>
                      <a:pt x="5824" y="137906"/>
                    </a:moveTo>
                    <a:cubicBezTo>
                      <a:pt x="11671" y="147556"/>
                      <a:pt x="21904" y="155452"/>
                      <a:pt x="32576" y="159254"/>
                    </a:cubicBezTo>
                    <a:cubicBezTo>
                      <a:pt x="95436" y="181040"/>
                      <a:pt x="163266" y="180455"/>
                      <a:pt x="229049" y="183087"/>
                    </a:cubicBezTo>
                    <a:cubicBezTo>
                      <a:pt x="296587" y="194492"/>
                      <a:pt x="335911" y="140100"/>
                      <a:pt x="334742" y="77373"/>
                    </a:cubicBezTo>
                    <a:cubicBezTo>
                      <a:pt x="341466" y="35993"/>
                      <a:pt x="313106" y="11283"/>
                      <a:pt x="274367" y="6604"/>
                    </a:cubicBezTo>
                    <a:cubicBezTo>
                      <a:pt x="211507" y="-2169"/>
                      <a:pt x="147185" y="171"/>
                      <a:pt x="83887" y="609"/>
                    </a:cubicBezTo>
                    <a:cubicBezTo>
                      <a:pt x="52457" y="1048"/>
                      <a:pt x="-16689" y="4703"/>
                      <a:pt x="6993" y="52370"/>
                    </a:cubicBezTo>
                    <a:cubicBezTo>
                      <a:pt x="7286" y="80443"/>
                      <a:pt x="-8064" y="111734"/>
                      <a:pt x="5824" y="137906"/>
                    </a:cubicBezTo>
                    <a:close/>
                    <a:moveTo>
                      <a:pt x="271882" y="69623"/>
                    </a:moveTo>
                    <a:cubicBezTo>
                      <a:pt x="269689" y="85415"/>
                      <a:pt x="268520" y="103253"/>
                      <a:pt x="257117" y="115389"/>
                    </a:cubicBezTo>
                    <a:cubicBezTo>
                      <a:pt x="244399" y="115681"/>
                      <a:pt x="231681" y="115243"/>
                      <a:pt x="219109" y="115243"/>
                    </a:cubicBezTo>
                    <a:cubicBezTo>
                      <a:pt x="204344" y="115243"/>
                      <a:pt x="189579" y="115535"/>
                      <a:pt x="174814" y="115828"/>
                    </a:cubicBezTo>
                    <a:cubicBezTo>
                      <a:pt x="130520" y="115681"/>
                      <a:pt x="84325" y="119775"/>
                      <a:pt x="41200" y="108078"/>
                    </a:cubicBezTo>
                    <a:cubicBezTo>
                      <a:pt x="40908" y="106908"/>
                      <a:pt x="40616" y="105739"/>
                      <a:pt x="40470" y="104715"/>
                    </a:cubicBezTo>
                    <a:cubicBezTo>
                      <a:pt x="38277" y="91556"/>
                      <a:pt x="36815" y="78396"/>
                      <a:pt x="35353" y="65237"/>
                    </a:cubicBezTo>
                    <a:cubicBezTo>
                      <a:pt x="114440" y="62459"/>
                      <a:pt x="192649" y="57926"/>
                      <a:pt x="271882" y="6962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6" name="Google Shape;386;p3"/>
              <p:cNvSpPr/>
              <p:nvPr/>
            </p:nvSpPr>
            <p:spPr>
              <a:xfrm>
                <a:off x="15804684" y="6369587"/>
                <a:ext cx="483228" cy="170745"/>
              </a:xfrm>
              <a:custGeom>
                <a:avLst/>
                <a:gdLst/>
                <a:ahLst/>
                <a:cxnLst/>
                <a:rect l="l" t="t" r="r" b="b"/>
                <a:pathLst>
                  <a:path w="483228" h="170745" extrusionOk="0">
                    <a:moveTo>
                      <a:pt x="404564" y="170129"/>
                    </a:moveTo>
                    <a:cubicBezTo>
                      <a:pt x="479264" y="180802"/>
                      <a:pt x="516980" y="49793"/>
                      <a:pt x="443741" y="23913"/>
                    </a:cubicBezTo>
                    <a:cubicBezTo>
                      <a:pt x="360854" y="372"/>
                      <a:pt x="272119" y="10900"/>
                      <a:pt x="186893" y="2126"/>
                    </a:cubicBezTo>
                    <a:cubicBezTo>
                      <a:pt x="144645" y="-944"/>
                      <a:pt x="-36187" y="-11033"/>
                      <a:pt x="8400" y="68216"/>
                    </a:cubicBezTo>
                    <a:cubicBezTo>
                      <a:pt x="-15428" y="148196"/>
                      <a:pt x="11909" y="152290"/>
                      <a:pt x="84417" y="160771"/>
                    </a:cubicBezTo>
                    <a:cubicBezTo>
                      <a:pt x="190986" y="167497"/>
                      <a:pt x="297994" y="162087"/>
                      <a:pt x="404564" y="170129"/>
                    </a:cubicBezTo>
                    <a:close/>
                    <a:moveTo>
                      <a:pt x="34129" y="108572"/>
                    </a:moveTo>
                    <a:cubicBezTo>
                      <a:pt x="32521" y="98775"/>
                      <a:pt x="31497" y="88832"/>
                      <a:pt x="30182" y="78890"/>
                    </a:cubicBezTo>
                    <a:cubicBezTo>
                      <a:pt x="30035" y="77720"/>
                      <a:pt x="29890" y="76404"/>
                      <a:pt x="29743" y="75234"/>
                    </a:cubicBezTo>
                    <a:cubicBezTo>
                      <a:pt x="35152" y="74649"/>
                      <a:pt x="40269" y="72456"/>
                      <a:pt x="44215" y="68509"/>
                    </a:cubicBezTo>
                    <a:cubicBezTo>
                      <a:pt x="111315" y="56372"/>
                      <a:pt x="179437" y="67924"/>
                      <a:pt x="246975" y="68655"/>
                    </a:cubicBezTo>
                    <a:cubicBezTo>
                      <a:pt x="303549" y="73187"/>
                      <a:pt x="362901" y="63245"/>
                      <a:pt x="417866" y="79621"/>
                    </a:cubicBezTo>
                    <a:cubicBezTo>
                      <a:pt x="415673" y="88102"/>
                      <a:pt x="413773" y="97021"/>
                      <a:pt x="409534" y="104770"/>
                    </a:cubicBezTo>
                    <a:cubicBezTo>
                      <a:pt x="307935" y="99506"/>
                      <a:pt x="206482" y="103308"/>
                      <a:pt x="105029" y="108572"/>
                    </a:cubicBezTo>
                    <a:cubicBezTo>
                      <a:pt x="81493" y="109010"/>
                      <a:pt x="57665" y="111058"/>
                      <a:pt x="34129" y="10857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7" name="Google Shape;387;p3"/>
              <p:cNvSpPr/>
              <p:nvPr/>
            </p:nvSpPr>
            <p:spPr>
              <a:xfrm>
                <a:off x="10882859" y="6203771"/>
                <a:ext cx="396858" cy="216639"/>
              </a:xfrm>
              <a:custGeom>
                <a:avLst/>
                <a:gdLst/>
                <a:ahLst/>
                <a:cxnLst/>
                <a:rect l="l" t="t" r="r" b="b"/>
                <a:pathLst>
                  <a:path w="396858" h="216639" extrusionOk="0">
                    <a:moveTo>
                      <a:pt x="64579" y="215755"/>
                    </a:moveTo>
                    <a:cubicBezTo>
                      <a:pt x="112528" y="219557"/>
                      <a:pt x="160185" y="210053"/>
                      <a:pt x="207987" y="206983"/>
                    </a:cubicBezTo>
                    <a:cubicBezTo>
                      <a:pt x="249797" y="202450"/>
                      <a:pt x="293360" y="202889"/>
                      <a:pt x="333853" y="192069"/>
                    </a:cubicBezTo>
                    <a:cubicBezTo>
                      <a:pt x="371569" y="175546"/>
                      <a:pt x="386626" y="132120"/>
                      <a:pt x="395105" y="94689"/>
                    </a:cubicBezTo>
                    <a:cubicBezTo>
                      <a:pt x="410308" y="22166"/>
                      <a:pt x="323182" y="4181"/>
                      <a:pt x="268508" y="3742"/>
                    </a:cubicBezTo>
                    <a:cubicBezTo>
                      <a:pt x="220413" y="4474"/>
                      <a:pt x="35342" y="-22430"/>
                      <a:pt x="50545" y="58135"/>
                    </a:cubicBezTo>
                    <a:cubicBezTo>
                      <a:pt x="6836" y="112820"/>
                      <a:pt x="-43160" y="203473"/>
                      <a:pt x="64579" y="215755"/>
                    </a:cubicBezTo>
                    <a:close/>
                    <a:moveTo>
                      <a:pt x="68088" y="77727"/>
                    </a:moveTo>
                    <a:cubicBezTo>
                      <a:pt x="91477" y="86501"/>
                      <a:pt x="115890" y="70124"/>
                      <a:pt x="140157" y="71148"/>
                    </a:cubicBezTo>
                    <a:cubicBezTo>
                      <a:pt x="202140" y="73049"/>
                      <a:pt x="267485" y="64130"/>
                      <a:pt x="327421" y="81676"/>
                    </a:cubicBezTo>
                    <a:cubicBezTo>
                      <a:pt x="323182" y="97759"/>
                      <a:pt x="317919" y="114428"/>
                      <a:pt x="308271" y="128026"/>
                    </a:cubicBezTo>
                    <a:cubicBezTo>
                      <a:pt x="227869" y="128026"/>
                      <a:pt x="148782" y="140893"/>
                      <a:pt x="69696" y="153029"/>
                    </a:cubicBezTo>
                    <a:cubicBezTo>
                      <a:pt x="63264" y="153175"/>
                      <a:pt x="56685" y="153321"/>
                      <a:pt x="50545" y="151567"/>
                    </a:cubicBezTo>
                    <a:cubicBezTo>
                      <a:pt x="52300" y="126271"/>
                      <a:pt x="60340" y="101853"/>
                      <a:pt x="68088" y="777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8" name="Google Shape;388;p3"/>
              <p:cNvSpPr/>
              <p:nvPr/>
            </p:nvSpPr>
            <p:spPr>
              <a:xfrm>
                <a:off x="11373853" y="6219108"/>
                <a:ext cx="276528" cy="182084"/>
              </a:xfrm>
              <a:custGeom>
                <a:avLst/>
                <a:gdLst/>
                <a:ahLst/>
                <a:cxnLst/>
                <a:rect l="l" t="t" r="r" b="b"/>
                <a:pathLst>
                  <a:path w="276528" h="182084" extrusionOk="0">
                    <a:moveTo>
                      <a:pt x="113011" y="181702"/>
                    </a:moveTo>
                    <a:cubicBezTo>
                      <a:pt x="160375" y="179948"/>
                      <a:pt x="219873" y="184919"/>
                      <a:pt x="252326" y="143540"/>
                    </a:cubicBezTo>
                    <a:cubicBezTo>
                      <a:pt x="298082" y="76719"/>
                      <a:pt x="279663" y="5366"/>
                      <a:pt x="191074" y="2003"/>
                    </a:cubicBezTo>
                    <a:cubicBezTo>
                      <a:pt x="155843" y="2734"/>
                      <a:pt x="12728" y="-15397"/>
                      <a:pt x="30708" y="44991"/>
                    </a:cubicBezTo>
                    <a:cubicBezTo>
                      <a:pt x="-34637" y="134767"/>
                      <a:pt x="9658" y="187112"/>
                      <a:pt x="113011" y="181702"/>
                    </a:cubicBezTo>
                    <a:close/>
                    <a:moveTo>
                      <a:pt x="47081" y="62390"/>
                    </a:moveTo>
                    <a:cubicBezTo>
                      <a:pt x="100731" y="70724"/>
                      <a:pt x="158475" y="55664"/>
                      <a:pt x="211540" y="72333"/>
                    </a:cubicBezTo>
                    <a:cubicBezTo>
                      <a:pt x="208909" y="86516"/>
                      <a:pt x="206716" y="105377"/>
                      <a:pt x="191367" y="111080"/>
                    </a:cubicBezTo>
                    <a:cubicBezTo>
                      <a:pt x="155551" y="120876"/>
                      <a:pt x="118128" y="123216"/>
                      <a:pt x="81289" y="126287"/>
                    </a:cubicBezTo>
                    <a:cubicBezTo>
                      <a:pt x="25446" y="132281"/>
                      <a:pt x="34948" y="103038"/>
                      <a:pt x="47081" y="6239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89" name="Google Shape;389;p3"/>
              <p:cNvSpPr/>
              <p:nvPr/>
            </p:nvSpPr>
            <p:spPr>
              <a:xfrm>
                <a:off x="11683951" y="6227885"/>
                <a:ext cx="254044" cy="180679"/>
              </a:xfrm>
              <a:custGeom>
                <a:avLst/>
                <a:gdLst/>
                <a:ahLst/>
                <a:cxnLst/>
                <a:rect l="l" t="t" r="r" b="b"/>
                <a:pathLst>
                  <a:path w="254044" h="180679" extrusionOk="0">
                    <a:moveTo>
                      <a:pt x="153466" y="180091"/>
                    </a:moveTo>
                    <a:cubicBezTo>
                      <a:pt x="205216" y="186232"/>
                      <a:pt x="240301" y="143390"/>
                      <a:pt x="248633" y="96309"/>
                    </a:cubicBezTo>
                    <a:cubicBezTo>
                      <a:pt x="252288" y="71452"/>
                      <a:pt x="262521" y="38115"/>
                      <a:pt x="239277" y="19984"/>
                    </a:cubicBezTo>
                    <a:cubicBezTo>
                      <a:pt x="211941" y="-7066"/>
                      <a:pt x="5380" y="-14230"/>
                      <a:pt x="23507" y="47473"/>
                    </a:cubicBezTo>
                    <a:cubicBezTo>
                      <a:pt x="-46223" y="176289"/>
                      <a:pt x="51721" y="178629"/>
                      <a:pt x="153466" y="180091"/>
                    </a:cubicBezTo>
                    <a:close/>
                    <a:moveTo>
                      <a:pt x="35348" y="63703"/>
                    </a:moveTo>
                    <a:cubicBezTo>
                      <a:pt x="50698" y="73938"/>
                      <a:pt x="69702" y="63557"/>
                      <a:pt x="86221" y="62094"/>
                    </a:cubicBezTo>
                    <a:cubicBezTo>
                      <a:pt x="122475" y="55807"/>
                      <a:pt x="159752" y="55807"/>
                      <a:pt x="196153" y="60486"/>
                    </a:cubicBezTo>
                    <a:cubicBezTo>
                      <a:pt x="189574" y="78032"/>
                      <a:pt x="184750" y="96748"/>
                      <a:pt x="173932" y="112246"/>
                    </a:cubicBezTo>
                    <a:cubicBezTo>
                      <a:pt x="140748" y="117803"/>
                      <a:pt x="102301" y="118388"/>
                      <a:pt x="67071" y="123798"/>
                    </a:cubicBezTo>
                    <a:cubicBezTo>
                      <a:pt x="56107" y="123944"/>
                      <a:pt x="43242" y="125991"/>
                      <a:pt x="33740" y="119119"/>
                    </a:cubicBezTo>
                    <a:lnTo>
                      <a:pt x="33886" y="119119"/>
                    </a:lnTo>
                    <a:cubicBezTo>
                      <a:pt x="26577" y="102012"/>
                      <a:pt x="33886" y="81687"/>
                      <a:pt x="35348" y="6370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0" name="Google Shape;390;p3"/>
              <p:cNvSpPr/>
              <p:nvPr/>
            </p:nvSpPr>
            <p:spPr>
              <a:xfrm>
                <a:off x="11968400" y="6194646"/>
                <a:ext cx="361934" cy="202570"/>
              </a:xfrm>
              <a:custGeom>
                <a:avLst/>
                <a:gdLst/>
                <a:ahLst/>
                <a:cxnLst/>
                <a:rect l="l" t="t" r="r" b="b"/>
                <a:pathLst>
                  <a:path w="361934" h="202570" extrusionOk="0">
                    <a:moveTo>
                      <a:pt x="96336" y="201486"/>
                    </a:moveTo>
                    <a:cubicBezTo>
                      <a:pt x="142531" y="204410"/>
                      <a:pt x="188726" y="200608"/>
                      <a:pt x="234920" y="199585"/>
                    </a:cubicBezTo>
                    <a:cubicBezTo>
                      <a:pt x="257872" y="198122"/>
                      <a:pt x="282285" y="200608"/>
                      <a:pt x="302897" y="188180"/>
                    </a:cubicBezTo>
                    <a:cubicBezTo>
                      <a:pt x="345583" y="159521"/>
                      <a:pt x="392655" y="58047"/>
                      <a:pt x="335496" y="23687"/>
                    </a:cubicBezTo>
                    <a:cubicBezTo>
                      <a:pt x="279653" y="-6726"/>
                      <a:pt x="213431" y="1462"/>
                      <a:pt x="152179" y="0"/>
                    </a:cubicBezTo>
                    <a:cubicBezTo>
                      <a:pt x="117972" y="3216"/>
                      <a:pt x="55697" y="-6288"/>
                      <a:pt x="50726" y="40648"/>
                    </a:cubicBezTo>
                    <a:cubicBezTo>
                      <a:pt x="37424" y="38016"/>
                      <a:pt x="31284" y="56439"/>
                      <a:pt x="25144" y="65504"/>
                    </a:cubicBezTo>
                    <a:cubicBezTo>
                      <a:pt x="15934" y="85244"/>
                      <a:pt x="1754" y="104690"/>
                      <a:pt x="0" y="126623"/>
                    </a:cubicBezTo>
                    <a:cubicBezTo>
                      <a:pt x="2485" y="173558"/>
                      <a:pt x="53942" y="199146"/>
                      <a:pt x="96336" y="201486"/>
                    </a:cubicBezTo>
                    <a:close/>
                    <a:moveTo>
                      <a:pt x="51019" y="52345"/>
                    </a:moveTo>
                    <a:cubicBezTo>
                      <a:pt x="51311" y="52491"/>
                      <a:pt x="51604" y="52491"/>
                      <a:pt x="52042" y="52491"/>
                    </a:cubicBezTo>
                    <a:cubicBezTo>
                      <a:pt x="52042" y="52491"/>
                      <a:pt x="52042" y="52491"/>
                      <a:pt x="52188" y="52491"/>
                    </a:cubicBezTo>
                    <a:cubicBezTo>
                      <a:pt x="62421" y="86998"/>
                      <a:pt x="101891" y="76763"/>
                      <a:pt x="128790" y="74424"/>
                    </a:cubicBezTo>
                    <a:cubicBezTo>
                      <a:pt x="181416" y="74424"/>
                      <a:pt x="235651" y="66820"/>
                      <a:pt x="287401" y="78664"/>
                    </a:cubicBezTo>
                    <a:cubicBezTo>
                      <a:pt x="281115" y="93724"/>
                      <a:pt x="275999" y="109954"/>
                      <a:pt x="265766" y="122821"/>
                    </a:cubicBezTo>
                    <a:cubicBezTo>
                      <a:pt x="212700" y="124284"/>
                      <a:pt x="160073" y="132618"/>
                      <a:pt x="107446" y="137882"/>
                    </a:cubicBezTo>
                    <a:cubicBezTo>
                      <a:pt x="38739" y="142707"/>
                      <a:pt x="24413" y="113171"/>
                      <a:pt x="51019" y="5234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1" name="Google Shape;391;p3"/>
              <p:cNvSpPr/>
              <p:nvPr/>
            </p:nvSpPr>
            <p:spPr>
              <a:xfrm>
                <a:off x="12378396" y="6194193"/>
                <a:ext cx="345932" cy="211480"/>
              </a:xfrm>
              <a:custGeom>
                <a:avLst/>
                <a:gdLst/>
                <a:ahLst/>
                <a:cxnLst/>
                <a:rect l="l" t="t" r="r" b="b"/>
                <a:pathLst>
                  <a:path w="345932" h="211480" extrusionOk="0">
                    <a:moveTo>
                      <a:pt x="347" y="152518"/>
                    </a:moveTo>
                    <a:cubicBezTo>
                      <a:pt x="29876" y="218315"/>
                      <a:pt x="130306" y="203401"/>
                      <a:pt x="190388" y="210419"/>
                    </a:cubicBezTo>
                    <a:cubicBezTo>
                      <a:pt x="230735" y="211004"/>
                      <a:pt x="278684" y="218315"/>
                      <a:pt x="308506" y="184539"/>
                    </a:cubicBezTo>
                    <a:cubicBezTo>
                      <a:pt x="337451" y="151494"/>
                      <a:pt x="349438" y="102365"/>
                      <a:pt x="345053" y="59232"/>
                    </a:cubicBezTo>
                    <a:cubicBezTo>
                      <a:pt x="339205" y="39054"/>
                      <a:pt x="319909" y="26041"/>
                      <a:pt x="301051" y="19022"/>
                    </a:cubicBezTo>
                    <a:cubicBezTo>
                      <a:pt x="241992" y="-1740"/>
                      <a:pt x="178109" y="2792"/>
                      <a:pt x="116564" y="599"/>
                    </a:cubicBezTo>
                    <a:cubicBezTo>
                      <a:pt x="91420" y="160"/>
                      <a:pt x="65399" y="-1594"/>
                      <a:pt x="40694" y="4109"/>
                    </a:cubicBezTo>
                    <a:cubicBezTo>
                      <a:pt x="18035" y="9226"/>
                      <a:pt x="8095" y="39639"/>
                      <a:pt x="22567" y="57477"/>
                    </a:cubicBezTo>
                    <a:cubicBezTo>
                      <a:pt x="15404" y="88621"/>
                      <a:pt x="-2723" y="120496"/>
                      <a:pt x="347" y="152518"/>
                    </a:cubicBezTo>
                    <a:close/>
                    <a:moveTo>
                      <a:pt x="32654" y="66543"/>
                    </a:moveTo>
                    <a:cubicBezTo>
                      <a:pt x="113056" y="80433"/>
                      <a:pt x="201352" y="54261"/>
                      <a:pt x="281462" y="79848"/>
                    </a:cubicBezTo>
                    <a:cubicBezTo>
                      <a:pt x="275615" y="99441"/>
                      <a:pt x="273422" y="122836"/>
                      <a:pt x="257780" y="137311"/>
                    </a:cubicBezTo>
                    <a:cubicBezTo>
                      <a:pt x="227958" y="140820"/>
                      <a:pt x="196089" y="140236"/>
                      <a:pt x="165683" y="142282"/>
                    </a:cubicBezTo>
                    <a:cubicBezTo>
                      <a:pt x="124020" y="140967"/>
                      <a:pt x="76656" y="153980"/>
                      <a:pt x="38209" y="134387"/>
                    </a:cubicBezTo>
                    <a:cubicBezTo>
                      <a:pt x="23883" y="116110"/>
                      <a:pt x="30315" y="88183"/>
                      <a:pt x="32654" y="665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2" name="Google Shape;392;p3"/>
              <p:cNvSpPr/>
              <p:nvPr/>
            </p:nvSpPr>
            <p:spPr>
              <a:xfrm>
                <a:off x="12805459" y="6190766"/>
                <a:ext cx="368813" cy="203285"/>
              </a:xfrm>
              <a:custGeom>
                <a:avLst/>
                <a:gdLst/>
                <a:ahLst/>
                <a:cxnLst/>
                <a:rect l="l" t="t" r="r" b="b"/>
                <a:pathLst>
                  <a:path w="368813" h="203285" extrusionOk="0">
                    <a:moveTo>
                      <a:pt x="257726" y="202588"/>
                    </a:moveTo>
                    <a:cubicBezTo>
                      <a:pt x="331111" y="212531"/>
                      <a:pt x="391924" y="113835"/>
                      <a:pt x="360202" y="50670"/>
                    </a:cubicBezTo>
                    <a:cubicBezTo>
                      <a:pt x="315322" y="-10887"/>
                      <a:pt x="179516" y="371"/>
                      <a:pt x="109639" y="1541"/>
                    </a:cubicBezTo>
                    <a:cubicBezTo>
                      <a:pt x="84788" y="5343"/>
                      <a:pt x="56135" y="1834"/>
                      <a:pt x="35084" y="16894"/>
                    </a:cubicBezTo>
                    <a:cubicBezTo>
                      <a:pt x="19589" y="27714"/>
                      <a:pt x="17835" y="52278"/>
                      <a:pt x="30699" y="65730"/>
                    </a:cubicBezTo>
                    <a:cubicBezTo>
                      <a:pt x="20320" y="64268"/>
                      <a:pt x="16519" y="80205"/>
                      <a:pt x="12426" y="87662"/>
                    </a:cubicBezTo>
                    <a:cubicBezTo>
                      <a:pt x="7017" y="102577"/>
                      <a:pt x="439" y="115297"/>
                      <a:pt x="0" y="132551"/>
                    </a:cubicBezTo>
                    <a:cubicBezTo>
                      <a:pt x="4970" y="215163"/>
                      <a:pt x="194427" y="188698"/>
                      <a:pt x="257726" y="202588"/>
                    </a:cubicBezTo>
                    <a:close/>
                    <a:moveTo>
                      <a:pt x="32599" y="86200"/>
                    </a:moveTo>
                    <a:cubicBezTo>
                      <a:pt x="33915" y="85323"/>
                      <a:pt x="34792" y="84007"/>
                      <a:pt x="34792" y="81960"/>
                    </a:cubicBezTo>
                    <a:cubicBezTo>
                      <a:pt x="34792" y="77866"/>
                      <a:pt x="35669" y="72456"/>
                      <a:pt x="33769" y="68800"/>
                    </a:cubicBezTo>
                    <a:cubicBezTo>
                      <a:pt x="49703" y="82399"/>
                      <a:pt x="72069" y="75380"/>
                      <a:pt x="90928" y="74211"/>
                    </a:cubicBezTo>
                    <a:cubicBezTo>
                      <a:pt x="158758" y="68800"/>
                      <a:pt x="229512" y="67631"/>
                      <a:pt x="295441" y="86931"/>
                    </a:cubicBezTo>
                    <a:cubicBezTo>
                      <a:pt x="283454" y="150974"/>
                      <a:pt x="242814" y="126264"/>
                      <a:pt x="194281" y="128310"/>
                    </a:cubicBezTo>
                    <a:cubicBezTo>
                      <a:pt x="163289" y="128018"/>
                      <a:pt x="134783" y="132404"/>
                      <a:pt x="103500" y="134305"/>
                    </a:cubicBezTo>
                    <a:lnTo>
                      <a:pt x="107446" y="134013"/>
                    </a:lnTo>
                    <a:cubicBezTo>
                      <a:pt x="65199" y="133136"/>
                      <a:pt x="23828" y="145272"/>
                      <a:pt x="32599" y="862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3" name="Google Shape;393;p3"/>
              <p:cNvSpPr/>
              <p:nvPr/>
            </p:nvSpPr>
            <p:spPr>
              <a:xfrm>
                <a:off x="13206280" y="6202542"/>
                <a:ext cx="363028" cy="226247"/>
              </a:xfrm>
              <a:custGeom>
                <a:avLst/>
                <a:gdLst/>
                <a:ahLst/>
                <a:cxnLst/>
                <a:rect l="l" t="t" r="r" b="b"/>
                <a:pathLst>
                  <a:path w="363028" h="226247" extrusionOk="0">
                    <a:moveTo>
                      <a:pt x="246198" y="224734"/>
                    </a:moveTo>
                    <a:cubicBezTo>
                      <a:pt x="295463" y="234823"/>
                      <a:pt x="329524" y="192713"/>
                      <a:pt x="344874" y="151041"/>
                    </a:cubicBezTo>
                    <a:cubicBezTo>
                      <a:pt x="358761" y="117704"/>
                      <a:pt x="377765" y="70915"/>
                      <a:pt x="344581" y="42841"/>
                    </a:cubicBezTo>
                    <a:cubicBezTo>
                      <a:pt x="285668" y="-877"/>
                      <a:pt x="204682" y="3802"/>
                      <a:pt x="134659" y="0"/>
                    </a:cubicBezTo>
                    <a:cubicBezTo>
                      <a:pt x="99135" y="2778"/>
                      <a:pt x="29405" y="-10089"/>
                      <a:pt x="32182" y="43719"/>
                    </a:cubicBezTo>
                    <a:cubicBezTo>
                      <a:pt x="-79504" y="239210"/>
                      <a:pt x="125887" y="192420"/>
                      <a:pt x="246198" y="224734"/>
                    </a:cubicBezTo>
                    <a:close/>
                    <a:moveTo>
                      <a:pt x="45631" y="67990"/>
                    </a:moveTo>
                    <a:cubicBezTo>
                      <a:pt x="117263" y="92116"/>
                      <a:pt x="201758" y="72231"/>
                      <a:pt x="279529" y="96210"/>
                    </a:cubicBezTo>
                    <a:cubicBezTo>
                      <a:pt x="272512" y="113464"/>
                      <a:pt x="266372" y="131594"/>
                      <a:pt x="255993" y="147240"/>
                    </a:cubicBezTo>
                    <a:cubicBezTo>
                      <a:pt x="188893" y="135104"/>
                      <a:pt x="119309" y="147240"/>
                      <a:pt x="52941" y="132179"/>
                    </a:cubicBezTo>
                    <a:cubicBezTo>
                      <a:pt x="33059" y="123845"/>
                      <a:pt x="42269" y="85244"/>
                      <a:pt x="45631" y="6799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4" name="Google Shape;394;p3"/>
              <p:cNvSpPr/>
              <p:nvPr/>
            </p:nvSpPr>
            <p:spPr>
              <a:xfrm>
                <a:off x="13622683" y="6172640"/>
                <a:ext cx="373526" cy="228281"/>
              </a:xfrm>
              <a:custGeom>
                <a:avLst/>
                <a:gdLst/>
                <a:ahLst/>
                <a:cxnLst/>
                <a:rect l="l" t="t" r="r" b="b"/>
                <a:pathLst>
                  <a:path w="373526" h="228281" extrusionOk="0">
                    <a:moveTo>
                      <a:pt x="20421" y="67479"/>
                    </a:moveTo>
                    <a:cubicBezTo>
                      <a:pt x="7702" y="102571"/>
                      <a:pt x="-16711" y="149652"/>
                      <a:pt x="21736" y="177287"/>
                    </a:cubicBezTo>
                    <a:cubicBezTo>
                      <a:pt x="43226" y="194395"/>
                      <a:pt x="71293" y="201998"/>
                      <a:pt x="98045" y="205946"/>
                    </a:cubicBezTo>
                    <a:cubicBezTo>
                      <a:pt x="151988" y="213110"/>
                      <a:pt x="205346" y="224661"/>
                      <a:pt x="259727" y="227001"/>
                    </a:cubicBezTo>
                    <a:cubicBezTo>
                      <a:pt x="305337" y="234604"/>
                      <a:pt x="346415" y="207700"/>
                      <a:pt x="359718" y="163835"/>
                    </a:cubicBezTo>
                    <a:cubicBezTo>
                      <a:pt x="372144" y="126989"/>
                      <a:pt x="382961" y="81223"/>
                      <a:pt x="360449" y="46132"/>
                    </a:cubicBezTo>
                    <a:cubicBezTo>
                      <a:pt x="340275" y="19374"/>
                      <a:pt x="304460" y="16304"/>
                      <a:pt x="273760" y="11332"/>
                    </a:cubicBezTo>
                    <a:cubicBezTo>
                      <a:pt x="196429" y="-4167"/>
                      <a:pt x="117781" y="-1827"/>
                      <a:pt x="39864" y="6800"/>
                    </a:cubicBezTo>
                    <a:cubicBezTo>
                      <a:pt x="3902" y="7823"/>
                      <a:pt x="-18465" y="50810"/>
                      <a:pt x="20421" y="67479"/>
                    </a:cubicBezTo>
                    <a:close/>
                    <a:moveTo>
                      <a:pt x="38840" y="67041"/>
                    </a:moveTo>
                    <a:cubicBezTo>
                      <a:pt x="126552" y="60461"/>
                      <a:pt x="215871" y="57244"/>
                      <a:pt x="301243" y="81954"/>
                    </a:cubicBezTo>
                    <a:cubicBezTo>
                      <a:pt x="297150" y="105495"/>
                      <a:pt x="291888" y="130206"/>
                      <a:pt x="278877" y="150676"/>
                    </a:cubicBezTo>
                    <a:cubicBezTo>
                      <a:pt x="275222" y="151261"/>
                      <a:pt x="271421" y="151846"/>
                      <a:pt x="267621" y="152138"/>
                    </a:cubicBezTo>
                    <a:cubicBezTo>
                      <a:pt x="208270" y="154478"/>
                      <a:pt x="149357" y="143512"/>
                      <a:pt x="90005" y="144535"/>
                    </a:cubicBezTo>
                    <a:cubicBezTo>
                      <a:pt x="30361" y="142780"/>
                      <a:pt x="32408" y="118070"/>
                      <a:pt x="38840" y="6704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5" name="Google Shape;395;p3"/>
              <p:cNvSpPr/>
              <p:nvPr/>
            </p:nvSpPr>
            <p:spPr>
              <a:xfrm>
                <a:off x="14047242" y="6186781"/>
                <a:ext cx="340451" cy="219482"/>
              </a:xfrm>
              <a:custGeom>
                <a:avLst/>
                <a:gdLst/>
                <a:ahLst/>
                <a:cxnLst/>
                <a:rect l="l" t="t" r="r" b="b"/>
                <a:pathLst>
                  <a:path w="340451" h="219482" extrusionOk="0">
                    <a:moveTo>
                      <a:pt x="189083" y="214907"/>
                    </a:moveTo>
                    <a:cubicBezTo>
                      <a:pt x="259398" y="229090"/>
                      <a:pt x="331030" y="212860"/>
                      <a:pt x="338339" y="129810"/>
                    </a:cubicBezTo>
                    <a:cubicBezTo>
                      <a:pt x="340239" y="101151"/>
                      <a:pt x="345648" y="67083"/>
                      <a:pt x="325620" y="43250"/>
                    </a:cubicBezTo>
                    <a:cubicBezTo>
                      <a:pt x="264953" y="-3978"/>
                      <a:pt x="179727" y="1725"/>
                      <a:pt x="106780" y="555"/>
                    </a:cubicBezTo>
                    <a:cubicBezTo>
                      <a:pt x="74766" y="-2077"/>
                      <a:pt x="10883" y="3187"/>
                      <a:pt x="20531" y="48806"/>
                    </a:cubicBezTo>
                    <a:cubicBezTo>
                      <a:pt x="-48615" y="214469"/>
                      <a:pt x="69357" y="192829"/>
                      <a:pt x="189083" y="214907"/>
                    </a:cubicBezTo>
                    <a:close/>
                    <a:moveTo>
                      <a:pt x="37050" y="65182"/>
                    </a:moveTo>
                    <a:cubicBezTo>
                      <a:pt x="113651" y="62258"/>
                      <a:pt x="196392" y="53192"/>
                      <a:pt x="270655" y="83021"/>
                    </a:cubicBezTo>
                    <a:cubicBezTo>
                      <a:pt x="265392" y="104076"/>
                      <a:pt x="270509" y="145016"/>
                      <a:pt x="239809" y="142676"/>
                    </a:cubicBezTo>
                    <a:cubicBezTo>
                      <a:pt x="177827" y="139752"/>
                      <a:pt x="115406" y="139314"/>
                      <a:pt x="53569" y="135366"/>
                    </a:cubicBezTo>
                    <a:cubicBezTo>
                      <a:pt x="48745" y="134050"/>
                      <a:pt x="42313" y="132734"/>
                      <a:pt x="40705" y="127324"/>
                    </a:cubicBezTo>
                    <a:cubicBezTo>
                      <a:pt x="35881" y="107146"/>
                      <a:pt x="35881" y="85799"/>
                      <a:pt x="37050" y="6518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6" name="Google Shape;396;p3"/>
              <p:cNvSpPr/>
              <p:nvPr/>
            </p:nvSpPr>
            <p:spPr>
              <a:xfrm>
                <a:off x="14407694" y="6178319"/>
                <a:ext cx="320086" cy="215637"/>
              </a:xfrm>
              <a:custGeom>
                <a:avLst/>
                <a:gdLst/>
                <a:ahLst/>
                <a:cxnLst/>
                <a:rect l="l" t="t" r="r" b="b"/>
                <a:pathLst>
                  <a:path w="320086" h="215637" extrusionOk="0">
                    <a:moveTo>
                      <a:pt x="15164" y="173217"/>
                    </a:moveTo>
                    <a:cubicBezTo>
                      <a:pt x="71300" y="217813"/>
                      <a:pt x="152579" y="209771"/>
                      <a:pt x="220701" y="214888"/>
                    </a:cubicBezTo>
                    <a:cubicBezTo>
                      <a:pt x="256517" y="218397"/>
                      <a:pt x="292187" y="210502"/>
                      <a:pt x="302712" y="171462"/>
                    </a:cubicBezTo>
                    <a:cubicBezTo>
                      <a:pt x="317184" y="129206"/>
                      <a:pt x="336334" y="70573"/>
                      <a:pt x="295549" y="37090"/>
                    </a:cubicBezTo>
                    <a:cubicBezTo>
                      <a:pt x="229911" y="-5898"/>
                      <a:pt x="144831" y="11063"/>
                      <a:pt x="70130" y="1998"/>
                    </a:cubicBezTo>
                    <a:cubicBezTo>
                      <a:pt x="62675" y="1559"/>
                      <a:pt x="57851" y="1121"/>
                      <a:pt x="47471" y="389"/>
                    </a:cubicBezTo>
                    <a:cubicBezTo>
                      <a:pt x="18819" y="-4143"/>
                      <a:pt x="-331" y="31972"/>
                      <a:pt x="19258" y="53320"/>
                    </a:cubicBezTo>
                    <a:cubicBezTo>
                      <a:pt x="8294" y="90751"/>
                      <a:pt x="-15681" y="139587"/>
                      <a:pt x="15164" y="173217"/>
                    </a:cubicBezTo>
                    <a:close/>
                    <a:moveTo>
                      <a:pt x="30514" y="61654"/>
                    </a:moveTo>
                    <a:cubicBezTo>
                      <a:pt x="100537" y="73644"/>
                      <a:pt x="174068" y="61362"/>
                      <a:pt x="243653" y="78323"/>
                    </a:cubicBezTo>
                    <a:cubicBezTo>
                      <a:pt x="271282" y="81539"/>
                      <a:pt x="244822" y="126574"/>
                      <a:pt x="239267" y="142658"/>
                    </a:cubicBezTo>
                    <a:cubicBezTo>
                      <a:pt x="228011" y="142950"/>
                      <a:pt x="216755" y="142950"/>
                      <a:pt x="205352" y="143096"/>
                    </a:cubicBezTo>
                    <a:cubicBezTo>
                      <a:pt x="191172" y="143389"/>
                      <a:pt x="176846" y="143973"/>
                      <a:pt x="162666" y="144851"/>
                    </a:cubicBezTo>
                    <a:cubicBezTo>
                      <a:pt x="125827" y="146313"/>
                      <a:pt x="88696" y="147483"/>
                      <a:pt x="52149" y="143096"/>
                    </a:cubicBezTo>
                    <a:cubicBezTo>
                      <a:pt x="44840" y="141342"/>
                      <a:pt x="38993" y="140026"/>
                      <a:pt x="34022" y="133592"/>
                    </a:cubicBezTo>
                    <a:lnTo>
                      <a:pt x="34461" y="133739"/>
                    </a:lnTo>
                    <a:cubicBezTo>
                      <a:pt x="34315" y="133446"/>
                      <a:pt x="34022" y="133007"/>
                      <a:pt x="33876" y="132715"/>
                    </a:cubicBezTo>
                    <a:cubicBezTo>
                      <a:pt x="24813" y="110636"/>
                      <a:pt x="29052" y="85048"/>
                      <a:pt x="30514" y="6165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7" name="Google Shape;397;p3"/>
              <p:cNvSpPr/>
              <p:nvPr/>
            </p:nvSpPr>
            <p:spPr>
              <a:xfrm>
                <a:off x="14795516" y="6176406"/>
                <a:ext cx="349325" cy="210054"/>
              </a:xfrm>
              <a:custGeom>
                <a:avLst/>
                <a:gdLst/>
                <a:ahLst/>
                <a:cxnLst/>
                <a:rect l="l" t="t" r="r" b="b"/>
                <a:pathLst>
                  <a:path w="349325" h="210054" extrusionOk="0">
                    <a:moveTo>
                      <a:pt x="191765" y="207882"/>
                    </a:moveTo>
                    <a:cubicBezTo>
                      <a:pt x="291171" y="214023"/>
                      <a:pt x="357685" y="215486"/>
                      <a:pt x="348476" y="92518"/>
                    </a:cubicBezTo>
                    <a:cubicBezTo>
                      <a:pt x="345260" y="15316"/>
                      <a:pt x="272313" y="6689"/>
                      <a:pt x="210330" y="4350"/>
                    </a:cubicBezTo>
                    <a:cubicBezTo>
                      <a:pt x="176269" y="6104"/>
                      <a:pt x="37831" y="-19045"/>
                      <a:pt x="45872" y="34909"/>
                    </a:cubicBezTo>
                    <a:cubicBezTo>
                      <a:pt x="46310" y="36810"/>
                      <a:pt x="46749" y="38564"/>
                      <a:pt x="47479" y="40319"/>
                    </a:cubicBezTo>
                    <a:cubicBezTo>
                      <a:pt x="43240" y="43828"/>
                      <a:pt x="39586" y="47922"/>
                      <a:pt x="36223" y="52016"/>
                    </a:cubicBezTo>
                    <a:cubicBezTo>
                      <a:pt x="22335" y="44705"/>
                      <a:pt x="10787" y="91933"/>
                      <a:pt x="4501" y="104361"/>
                    </a:cubicBezTo>
                    <a:cubicBezTo>
                      <a:pt x="-27806" y="214608"/>
                      <a:pt x="122034" y="203934"/>
                      <a:pt x="191765" y="207882"/>
                    </a:cubicBezTo>
                    <a:close/>
                    <a:moveTo>
                      <a:pt x="122034" y="60058"/>
                    </a:moveTo>
                    <a:cubicBezTo>
                      <a:pt x="173784" y="63128"/>
                      <a:pt x="223487" y="61959"/>
                      <a:pt x="275091" y="76873"/>
                    </a:cubicBezTo>
                    <a:cubicBezTo>
                      <a:pt x="275237" y="94419"/>
                      <a:pt x="275091" y="112257"/>
                      <a:pt x="270997" y="129364"/>
                    </a:cubicBezTo>
                    <a:cubicBezTo>
                      <a:pt x="210330" y="134628"/>
                      <a:pt x="149079" y="134336"/>
                      <a:pt x="88119" y="132289"/>
                    </a:cubicBezTo>
                    <a:cubicBezTo>
                      <a:pt x="46895" y="132142"/>
                      <a:pt x="41924" y="116497"/>
                      <a:pt x="41047" y="84330"/>
                    </a:cubicBezTo>
                    <a:cubicBezTo>
                      <a:pt x="50695" y="77896"/>
                      <a:pt x="58443" y="62690"/>
                      <a:pt x="49526" y="56110"/>
                    </a:cubicBezTo>
                    <a:cubicBezTo>
                      <a:pt x="50550" y="53771"/>
                      <a:pt x="52011" y="51724"/>
                      <a:pt x="53619" y="49969"/>
                    </a:cubicBezTo>
                    <a:cubicBezTo>
                      <a:pt x="68823" y="65029"/>
                      <a:pt x="101422" y="57133"/>
                      <a:pt x="122034" y="6005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8" name="Google Shape;398;p3"/>
              <p:cNvSpPr/>
              <p:nvPr/>
            </p:nvSpPr>
            <p:spPr>
              <a:xfrm>
                <a:off x="15183208" y="6187281"/>
                <a:ext cx="647940" cy="214565"/>
              </a:xfrm>
              <a:custGeom>
                <a:avLst/>
                <a:gdLst/>
                <a:ahLst/>
                <a:cxnLst/>
                <a:rect l="l" t="t" r="r" b="b"/>
                <a:pathLst>
                  <a:path w="647940" h="214565" extrusionOk="0">
                    <a:moveTo>
                      <a:pt x="321717" y="132965"/>
                    </a:moveTo>
                    <a:cubicBezTo>
                      <a:pt x="324202" y="116297"/>
                      <a:pt x="328003" y="96704"/>
                      <a:pt x="327564" y="78134"/>
                    </a:cubicBezTo>
                    <a:cubicBezTo>
                      <a:pt x="334874" y="86322"/>
                      <a:pt x="346861" y="88516"/>
                      <a:pt x="357824" y="86176"/>
                    </a:cubicBezTo>
                    <a:cubicBezTo>
                      <a:pt x="327272" y="204758"/>
                      <a:pt x="430187" y="207243"/>
                      <a:pt x="517313" y="213238"/>
                    </a:cubicBezTo>
                    <a:cubicBezTo>
                      <a:pt x="564531" y="218355"/>
                      <a:pt x="635285" y="210752"/>
                      <a:pt x="644056" y="153289"/>
                    </a:cubicBezTo>
                    <a:cubicBezTo>
                      <a:pt x="649319" y="112349"/>
                      <a:pt x="656628" y="54593"/>
                      <a:pt x="610141" y="35293"/>
                    </a:cubicBezTo>
                    <a:cubicBezTo>
                      <a:pt x="547574" y="16139"/>
                      <a:pt x="479305" y="26374"/>
                      <a:pt x="414545" y="25204"/>
                    </a:cubicBezTo>
                    <a:cubicBezTo>
                      <a:pt x="388377" y="28567"/>
                      <a:pt x="331950" y="24034"/>
                      <a:pt x="323179" y="52839"/>
                    </a:cubicBezTo>
                    <a:cubicBezTo>
                      <a:pt x="321132" y="47136"/>
                      <a:pt x="318500" y="41873"/>
                      <a:pt x="314554" y="37048"/>
                    </a:cubicBezTo>
                    <a:cubicBezTo>
                      <a:pt x="274060" y="3711"/>
                      <a:pt x="217194" y="2541"/>
                      <a:pt x="167199" y="494"/>
                    </a:cubicBezTo>
                    <a:cubicBezTo>
                      <a:pt x="130214" y="3418"/>
                      <a:pt x="1862" y="-15298"/>
                      <a:pt x="15458" y="46844"/>
                    </a:cubicBezTo>
                    <a:cubicBezTo>
                      <a:pt x="6102" y="80035"/>
                      <a:pt x="-6616" y="118636"/>
                      <a:pt x="4055" y="152704"/>
                    </a:cubicBezTo>
                    <a:cubicBezTo>
                      <a:pt x="35047" y="209144"/>
                      <a:pt x="141908" y="202418"/>
                      <a:pt x="199359" y="212799"/>
                    </a:cubicBezTo>
                    <a:lnTo>
                      <a:pt x="196728" y="212507"/>
                    </a:lnTo>
                    <a:cubicBezTo>
                      <a:pt x="252717" y="222888"/>
                      <a:pt x="310022" y="190575"/>
                      <a:pt x="321717" y="132965"/>
                    </a:cubicBezTo>
                    <a:close/>
                    <a:moveTo>
                      <a:pt x="584559" y="87785"/>
                    </a:moveTo>
                    <a:cubicBezTo>
                      <a:pt x="585436" y="103284"/>
                      <a:pt x="584412" y="118928"/>
                      <a:pt x="584412" y="134427"/>
                    </a:cubicBezTo>
                    <a:cubicBezTo>
                      <a:pt x="548012" y="137644"/>
                      <a:pt x="511319" y="135159"/>
                      <a:pt x="474919" y="133989"/>
                    </a:cubicBezTo>
                    <a:cubicBezTo>
                      <a:pt x="425801" y="133258"/>
                      <a:pt x="406797" y="138668"/>
                      <a:pt x="397148" y="82813"/>
                    </a:cubicBezTo>
                    <a:cubicBezTo>
                      <a:pt x="459277" y="82521"/>
                      <a:pt x="523015" y="75941"/>
                      <a:pt x="584559" y="87785"/>
                    </a:cubicBezTo>
                    <a:close/>
                    <a:moveTo>
                      <a:pt x="157843" y="137205"/>
                    </a:moveTo>
                    <a:cubicBezTo>
                      <a:pt x="121735" y="133550"/>
                      <a:pt x="82703" y="139545"/>
                      <a:pt x="48642" y="125801"/>
                    </a:cubicBezTo>
                    <a:cubicBezTo>
                      <a:pt x="36509" y="107670"/>
                      <a:pt x="37678" y="83398"/>
                      <a:pt x="31684" y="62781"/>
                    </a:cubicBezTo>
                    <a:cubicBezTo>
                      <a:pt x="106970" y="63805"/>
                      <a:pt x="186787" y="52693"/>
                      <a:pt x="260465" y="75210"/>
                    </a:cubicBezTo>
                    <a:cubicBezTo>
                      <a:pt x="251548" y="154313"/>
                      <a:pt x="223334" y="138960"/>
                      <a:pt x="157843" y="13720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399" name="Google Shape;399;p3"/>
              <p:cNvSpPr/>
              <p:nvPr/>
            </p:nvSpPr>
            <p:spPr>
              <a:xfrm>
                <a:off x="15859844" y="6143535"/>
                <a:ext cx="351511" cy="203843"/>
              </a:xfrm>
              <a:custGeom>
                <a:avLst/>
                <a:gdLst/>
                <a:ahLst/>
                <a:cxnLst/>
                <a:rect l="l" t="t" r="r" b="b"/>
                <a:pathLst>
                  <a:path w="351511" h="203843" extrusionOk="0">
                    <a:moveTo>
                      <a:pt x="173688" y="203761"/>
                    </a:moveTo>
                    <a:cubicBezTo>
                      <a:pt x="211550" y="203907"/>
                      <a:pt x="249559" y="203030"/>
                      <a:pt x="287421" y="201129"/>
                    </a:cubicBezTo>
                    <a:cubicBezTo>
                      <a:pt x="303940" y="201422"/>
                      <a:pt x="320312" y="195281"/>
                      <a:pt x="330692" y="181829"/>
                    </a:cubicBezTo>
                    <a:cubicBezTo>
                      <a:pt x="354666" y="132408"/>
                      <a:pt x="371185" y="29618"/>
                      <a:pt x="302770" y="8417"/>
                    </a:cubicBezTo>
                    <a:cubicBezTo>
                      <a:pt x="214620" y="-12053"/>
                      <a:pt x="123547" y="9733"/>
                      <a:pt x="35689" y="21869"/>
                    </a:cubicBezTo>
                    <a:cubicBezTo>
                      <a:pt x="17123" y="24208"/>
                      <a:pt x="5867" y="45848"/>
                      <a:pt x="14931" y="62370"/>
                    </a:cubicBezTo>
                    <a:cubicBezTo>
                      <a:pt x="-41205" y="195281"/>
                      <a:pt x="71797" y="204931"/>
                      <a:pt x="173688" y="203761"/>
                    </a:cubicBezTo>
                    <a:close/>
                    <a:moveTo>
                      <a:pt x="282012" y="66611"/>
                    </a:moveTo>
                    <a:cubicBezTo>
                      <a:pt x="282597" y="87081"/>
                      <a:pt x="276457" y="107259"/>
                      <a:pt x="272656" y="127290"/>
                    </a:cubicBezTo>
                    <a:cubicBezTo>
                      <a:pt x="217252" y="126998"/>
                      <a:pt x="162139" y="134601"/>
                      <a:pt x="106881" y="136941"/>
                    </a:cubicBezTo>
                    <a:cubicBezTo>
                      <a:pt x="54693" y="140596"/>
                      <a:pt x="26772" y="131384"/>
                      <a:pt x="27064" y="73775"/>
                    </a:cubicBezTo>
                    <a:cubicBezTo>
                      <a:pt x="110390" y="79770"/>
                      <a:pt x="198540" y="42485"/>
                      <a:pt x="282012" y="6661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400" name="Google Shape;400;p3"/>
            <p:cNvSpPr/>
            <p:nvPr/>
          </p:nvSpPr>
          <p:spPr>
            <a:xfrm>
              <a:off x="12103575" y="3183767"/>
              <a:ext cx="197497" cy="198415"/>
            </a:xfrm>
            <a:custGeom>
              <a:avLst/>
              <a:gdLst/>
              <a:ahLst/>
              <a:cxnLst/>
              <a:rect l="l" t="t" r="r" b="b"/>
              <a:pathLst>
                <a:path w="197497" h="198415" extrusionOk="0">
                  <a:moveTo>
                    <a:pt x="148133" y="13159"/>
                  </a:moveTo>
                  <a:cubicBezTo>
                    <a:pt x="203245" y="44742"/>
                    <a:pt x="214794" y="123406"/>
                    <a:pt x="169622" y="168587"/>
                  </a:cubicBezTo>
                  <a:cubicBezTo>
                    <a:pt x="169476" y="168879"/>
                    <a:pt x="169184" y="169026"/>
                    <a:pt x="169038" y="169172"/>
                  </a:cubicBezTo>
                  <a:cubicBezTo>
                    <a:pt x="149887" y="188326"/>
                    <a:pt x="124013" y="198415"/>
                    <a:pt x="98138" y="198415"/>
                  </a:cubicBezTo>
                  <a:cubicBezTo>
                    <a:pt x="81472" y="198415"/>
                    <a:pt x="64661" y="194175"/>
                    <a:pt x="49458" y="185694"/>
                  </a:cubicBezTo>
                  <a:cubicBezTo>
                    <a:pt x="30600" y="174874"/>
                    <a:pt x="15689" y="157913"/>
                    <a:pt x="7210" y="137735"/>
                  </a:cubicBezTo>
                  <a:cubicBezTo>
                    <a:pt x="-3169" y="112586"/>
                    <a:pt x="-1561" y="87291"/>
                    <a:pt x="7064" y="62142"/>
                  </a:cubicBezTo>
                  <a:cubicBezTo>
                    <a:pt x="7210" y="61849"/>
                    <a:pt x="7210" y="61557"/>
                    <a:pt x="7356" y="61265"/>
                  </a:cubicBezTo>
                  <a:cubicBezTo>
                    <a:pt x="15835" y="37139"/>
                    <a:pt x="37909" y="17107"/>
                    <a:pt x="60860" y="7603"/>
                  </a:cubicBezTo>
                  <a:cubicBezTo>
                    <a:pt x="72994" y="2486"/>
                    <a:pt x="86004" y="0"/>
                    <a:pt x="98869" y="0"/>
                  </a:cubicBezTo>
                  <a:cubicBezTo>
                    <a:pt x="115972" y="146"/>
                    <a:pt x="133076" y="4533"/>
                    <a:pt x="148133" y="13159"/>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1" name="Google Shape;401;p3"/>
            <p:cNvSpPr/>
            <p:nvPr/>
          </p:nvSpPr>
          <p:spPr>
            <a:xfrm>
              <a:off x="12356961" y="3167244"/>
              <a:ext cx="214893" cy="215083"/>
            </a:xfrm>
            <a:custGeom>
              <a:avLst/>
              <a:gdLst/>
              <a:ahLst/>
              <a:cxnLst/>
              <a:rect l="l" t="t" r="r" b="b"/>
              <a:pathLst>
                <a:path w="214893" h="215083" extrusionOk="0">
                  <a:moveTo>
                    <a:pt x="214893" y="104691"/>
                  </a:moveTo>
                  <a:cubicBezTo>
                    <a:pt x="214893" y="163177"/>
                    <a:pt x="170160" y="213475"/>
                    <a:pt x="110370" y="215084"/>
                  </a:cubicBezTo>
                  <a:cubicBezTo>
                    <a:pt x="109493" y="215084"/>
                    <a:pt x="108616" y="215084"/>
                    <a:pt x="107739" y="215084"/>
                  </a:cubicBezTo>
                  <a:cubicBezTo>
                    <a:pt x="51457" y="215084"/>
                    <a:pt x="0" y="168148"/>
                    <a:pt x="0" y="110539"/>
                  </a:cubicBezTo>
                  <a:cubicBezTo>
                    <a:pt x="0" y="52053"/>
                    <a:pt x="44733" y="1755"/>
                    <a:pt x="104523" y="146"/>
                  </a:cubicBezTo>
                  <a:cubicBezTo>
                    <a:pt x="105400" y="0"/>
                    <a:pt x="106277" y="0"/>
                    <a:pt x="107154" y="0"/>
                  </a:cubicBezTo>
                  <a:cubicBezTo>
                    <a:pt x="163290" y="146"/>
                    <a:pt x="214893" y="47082"/>
                    <a:pt x="214893" y="104691"/>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2" name="Google Shape;402;p3"/>
            <p:cNvSpPr/>
            <p:nvPr/>
          </p:nvSpPr>
          <p:spPr>
            <a:xfrm>
              <a:off x="10803007" y="2679062"/>
              <a:ext cx="5302338" cy="2846788"/>
            </a:xfrm>
            <a:custGeom>
              <a:avLst/>
              <a:gdLst/>
              <a:ahLst/>
              <a:cxnLst/>
              <a:rect l="l" t="t" r="r" b="b"/>
              <a:pathLst>
                <a:path w="5302338" h="2846788" extrusionOk="0">
                  <a:moveTo>
                    <a:pt x="4171702" y="2059127"/>
                  </a:moveTo>
                  <a:cubicBezTo>
                    <a:pt x="4172287" y="1937768"/>
                    <a:pt x="4171264" y="1815970"/>
                    <a:pt x="4162346" y="1694757"/>
                  </a:cubicBezTo>
                  <a:cubicBezTo>
                    <a:pt x="4151382" y="1520906"/>
                    <a:pt x="4133109" y="1344423"/>
                    <a:pt x="4110158" y="1171304"/>
                  </a:cubicBezTo>
                  <a:cubicBezTo>
                    <a:pt x="4097878" y="1046143"/>
                    <a:pt x="4091008" y="921421"/>
                    <a:pt x="4074196" y="796698"/>
                  </a:cubicBezTo>
                  <a:cubicBezTo>
                    <a:pt x="4061478" y="714964"/>
                    <a:pt x="4059285" y="632205"/>
                    <a:pt x="4057970" y="549593"/>
                  </a:cubicBezTo>
                  <a:cubicBezTo>
                    <a:pt x="4059285" y="414928"/>
                    <a:pt x="4037357" y="307752"/>
                    <a:pt x="3888248" y="275877"/>
                  </a:cubicBezTo>
                  <a:cubicBezTo>
                    <a:pt x="3803607" y="254091"/>
                    <a:pt x="3717064" y="255699"/>
                    <a:pt x="3630669" y="261109"/>
                  </a:cubicBezTo>
                  <a:cubicBezTo>
                    <a:pt x="3538864" y="263595"/>
                    <a:pt x="3447059" y="264180"/>
                    <a:pt x="3355255" y="264034"/>
                  </a:cubicBezTo>
                  <a:cubicBezTo>
                    <a:pt x="2984089" y="256869"/>
                    <a:pt x="2613509" y="275731"/>
                    <a:pt x="2243074" y="296493"/>
                  </a:cubicBezTo>
                  <a:cubicBezTo>
                    <a:pt x="2117647" y="298541"/>
                    <a:pt x="1992365" y="304389"/>
                    <a:pt x="1866938" y="306436"/>
                  </a:cubicBezTo>
                  <a:cubicBezTo>
                    <a:pt x="1753352" y="303366"/>
                    <a:pt x="1640935" y="310092"/>
                    <a:pt x="1528226" y="324567"/>
                  </a:cubicBezTo>
                  <a:cubicBezTo>
                    <a:pt x="1498111" y="327930"/>
                    <a:pt x="1463465" y="327491"/>
                    <a:pt x="1427358" y="326906"/>
                  </a:cubicBezTo>
                  <a:cubicBezTo>
                    <a:pt x="1333652" y="325444"/>
                    <a:pt x="1230738" y="323982"/>
                    <a:pt x="1176649" y="393435"/>
                  </a:cubicBezTo>
                  <a:cubicBezTo>
                    <a:pt x="1153552" y="410103"/>
                    <a:pt x="1158961" y="445634"/>
                    <a:pt x="1155306" y="471222"/>
                  </a:cubicBezTo>
                  <a:cubicBezTo>
                    <a:pt x="1146242" y="606033"/>
                    <a:pt x="1162469" y="740698"/>
                    <a:pt x="1169486" y="875216"/>
                  </a:cubicBezTo>
                  <a:cubicBezTo>
                    <a:pt x="1176649" y="1001693"/>
                    <a:pt x="1174164" y="1128609"/>
                    <a:pt x="1179280" y="1255232"/>
                  </a:cubicBezTo>
                  <a:cubicBezTo>
                    <a:pt x="1186443" y="1428498"/>
                    <a:pt x="1210564" y="1599424"/>
                    <a:pt x="1214072" y="1772983"/>
                  </a:cubicBezTo>
                  <a:cubicBezTo>
                    <a:pt x="1217727" y="1898290"/>
                    <a:pt x="1224159" y="2023597"/>
                    <a:pt x="1234977" y="2148465"/>
                  </a:cubicBezTo>
                  <a:cubicBezTo>
                    <a:pt x="1242871" y="2238681"/>
                    <a:pt x="1249450" y="2344395"/>
                    <a:pt x="1324297" y="2406536"/>
                  </a:cubicBezTo>
                  <a:cubicBezTo>
                    <a:pt x="1391250" y="2453764"/>
                    <a:pt x="1476184" y="2453326"/>
                    <a:pt x="1557755" y="2452887"/>
                  </a:cubicBezTo>
                  <a:cubicBezTo>
                    <a:pt x="1580999" y="2452741"/>
                    <a:pt x="1604096" y="2452595"/>
                    <a:pt x="1626316" y="2453764"/>
                  </a:cubicBezTo>
                  <a:cubicBezTo>
                    <a:pt x="1689176" y="2453472"/>
                    <a:pt x="1751890" y="2453326"/>
                    <a:pt x="1814750" y="2454203"/>
                  </a:cubicBezTo>
                  <a:cubicBezTo>
                    <a:pt x="2386921" y="2448647"/>
                    <a:pt x="2959238" y="2441336"/>
                    <a:pt x="3531262" y="2425252"/>
                  </a:cubicBezTo>
                  <a:cubicBezTo>
                    <a:pt x="3652158" y="2423059"/>
                    <a:pt x="3772761" y="2417941"/>
                    <a:pt x="3893657" y="2412678"/>
                  </a:cubicBezTo>
                  <a:cubicBezTo>
                    <a:pt x="3945553" y="2411508"/>
                    <a:pt x="3999495" y="2409753"/>
                    <a:pt x="4046859" y="2386066"/>
                  </a:cubicBezTo>
                  <a:cubicBezTo>
                    <a:pt x="4165562" y="2325240"/>
                    <a:pt x="4170825" y="2176685"/>
                    <a:pt x="4171702" y="2059127"/>
                  </a:cubicBezTo>
                  <a:close/>
                  <a:moveTo>
                    <a:pt x="5299233" y="552"/>
                  </a:moveTo>
                  <a:cubicBezTo>
                    <a:pt x="5300987" y="60208"/>
                    <a:pt x="5303180" y="112700"/>
                    <a:pt x="5302010" y="137118"/>
                  </a:cubicBezTo>
                  <a:cubicBezTo>
                    <a:pt x="5297624" y="533217"/>
                    <a:pt x="5303033" y="929462"/>
                    <a:pt x="5297040" y="1325416"/>
                  </a:cubicBezTo>
                  <a:cubicBezTo>
                    <a:pt x="5283006" y="1706016"/>
                    <a:pt x="5271165" y="2086470"/>
                    <a:pt x="5275258" y="2467362"/>
                  </a:cubicBezTo>
                  <a:cubicBezTo>
                    <a:pt x="5276281" y="2557139"/>
                    <a:pt x="5275697" y="2640190"/>
                    <a:pt x="5267072" y="2731136"/>
                  </a:cubicBezTo>
                  <a:cubicBezTo>
                    <a:pt x="5266926" y="2741079"/>
                    <a:pt x="5265171" y="2752776"/>
                    <a:pt x="5263271" y="2764766"/>
                  </a:cubicBezTo>
                  <a:cubicBezTo>
                    <a:pt x="5127610" y="2761549"/>
                    <a:pt x="4992681" y="2775147"/>
                    <a:pt x="4857606" y="2783920"/>
                  </a:cubicBezTo>
                  <a:cubicBezTo>
                    <a:pt x="4519040" y="2789184"/>
                    <a:pt x="4180473" y="2789184"/>
                    <a:pt x="3841907" y="2789038"/>
                  </a:cubicBezTo>
                  <a:cubicBezTo>
                    <a:pt x="3515036" y="2788891"/>
                    <a:pt x="3188165" y="2788745"/>
                    <a:pt x="2861439" y="2793570"/>
                  </a:cubicBezTo>
                  <a:cubicBezTo>
                    <a:pt x="2439840" y="2802051"/>
                    <a:pt x="2018386" y="2841383"/>
                    <a:pt x="1596056" y="2842260"/>
                  </a:cubicBezTo>
                  <a:cubicBezTo>
                    <a:pt x="1430427" y="2843137"/>
                    <a:pt x="1264945" y="2841821"/>
                    <a:pt x="1099317" y="2840506"/>
                  </a:cubicBezTo>
                  <a:cubicBezTo>
                    <a:pt x="942898" y="2839190"/>
                    <a:pt x="786625" y="2837874"/>
                    <a:pt x="630353" y="2838605"/>
                  </a:cubicBezTo>
                  <a:cubicBezTo>
                    <a:pt x="584451" y="2836850"/>
                    <a:pt x="537964" y="2839628"/>
                    <a:pt x="491330" y="2842406"/>
                  </a:cubicBezTo>
                  <a:cubicBezTo>
                    <a:pt x="408881" y="2847378"/>
                    <a:pt x="326287" y="2852349"/>
                    <a:pt x="246908" y="2831733"/>
                  </a:cubicBezTo>
                  <a:cubicBezTo>
                    <a:pt x="234043" y="2807899"/>
                    <a:pt x="236821" y="2771199"/>
                    <a:pt x="231704" y="2738593"/>
                  </a:cubicBezTo>
                  <a:cubicBezTo>
                    <a:pt x="234920" y="2716807"/>
                    <a:pt x="229365" y="2692827"/>
                    <a:pt x="229804" y="2671187"/>
                  </a:cubicBezTo>
                  <a:cubicBezTo>
                    <a:pt x="226734" y="2607730"/>
                    <a:pt x="220302" y="2544272"/>
                    <a:pt x="215770" y="2480961"/>
                  </a:cubicBezTo>
                  <a:cubicBezTo>
                    <a:pt x="205245" y="2272018"/>
                    <a:pt x="183463" y="2064099"/>
                    <a:pt x="169868" y="1855302"/>
                  </a:cubicBezTo>
                  <a:cubicBezTo>
                    <a:pt x="144432" y="1475579"/>
                    <a:pt x="98237" y="1095418"/>
                    <a:pt x="65784" y="716133"/>
                  </a:cubicBezTo>
                  <a:cubicBezTo>
                    <a:pt x="49118" y="546377"/>
                    <a:pt x="32161" y="383784"/>
                    <a:pt x="19881" y="212273"/>
                  </a:cubicBezTo>
                  <a:cubicBezTo>
                    <a:pt x="15788" y="171333"/>
                    <a:pt x="8040" y="131123"/>
                    <a:pt x="0" y="91060"/>
                  </a:cubicBezTo>
                  <a:cubicBezTo>
                    <a:pt x="54089" y="91645"/>
                    <a:pt x="108177" y="94277"/>
                    <a:pt x="162266" y="94715"/>
                  </a:cubicBezTo>
                  <a:cubicBezTo>
                    <a:pt x="507557" y="75853"/>
                    <a:pt x="853286" y="86966"/>
                    <a:pt x="1199015" y="80825"/>
                  </a:cubicBezTo>
                  <a:cubicBezTo>
                    <a:pt x="1433643" y="71321"/>
                    <a:pt x="1668418" y="76438"/>
                    <a:pt x="1903192" y="70005"/>
                  </a:cubicBezTo>
                  <a:cubicBezTo>
                    <a:pt x="2252868" y="54360"/>
                    <a:pt x="2602837" y="57869"/>
                    <a:pt x="2952513" y="46903"/>
                  </a:cubicBezTo>
                  <a:cubicBezTo>
                    <a:pt x="3128960" y="42516"/>
                    <a:pt x="3305259" y="37399"/>
                    <a:pt x="3481705" y="36083"/>
                  </a:cubicBezTo>
                  <a:cubicBezTo>
                    <a:pt x="3653620" y="36960"/>
                    <a:pt x="3825242" y="48072"/>
                    <a:pt x="3997303" y="42662"/>
                  </a:cubicBezTo>
                  <a:cubicBezTo>
                    <a:pt x="4266577" y="42370"/>
                    <a:pt x="4534535" y="11665"/>
                    <a:pt x="4803225" y="2746"/>
                  </a:cubicBezTo>
                  <a:cubicBezTo>
                    <a:pt x="4959205" y="1722"/>
                    <a:pt x="5115039" y="3769"/>
                    <a:pt x="5270873" y="991"/>
                  </a:cubicBezTo>
                  <a:cubicBezTo>
                    <a:pt x="5279059" y="-325"/>
                    <a:pt x="5288707" y="-179"/>
                    <a:pt x="5299233" y="552"/>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3" name="Google Shape;403;p3"/>
            <p:cNvSpPr/>
            <p:nvPr/>
          </p:nvSpPr>
          <p:spPr>
            <a:xfrm>
              <a:off x="12641393" y="3147359"/>
              <a:ext cx="187468" cy="202216"/>
            </a:xfrm>
            <a:custGeom>
              <a:avLst/>
              <a:gdLst/>
              <a:ahLst/>
              <a:cxnLst/>
              <a:rect l="l" t="t" r="r" b="b"/>
              <a:pathLst>
                <a:path w="187468" h="202216" extrusionOk="0">
                  <a:moveTo>
                    <a:pt x="187456" y="88461"/>
                  </a:moveTo>
                  <a:cubicBezTo>
                    <a:pt x="187602" y="98696"/>
                    <a:pt x="186433" y="108638"/>
                    <a:pt x="184240" y="117996"/>
                  </a:cubicBezTo>
                  <a:cubicBezTo>
                    <a:pt x="183947" y="121652"/>
                    <a:pt x="183217" y="125161"/>
                    <a:pt x="182339" y="128670"/>
                  </a:cubicBezTo>
                  <a:cubicBezTo>
                    <a:pt x="178977" y="140952"/>
                    <a:pt x="174592" y="151626"/>
                    <a:pt x="167721" y="162446"/>
                  </a:cubicBezTo>
                  <a:cubicBezTo>
                    <a:pt x="161289" y="172389"/>
                    <a:pt x="151348" y="180723"/>
                    <a:pt x="141553" y="186864"/>
                  </a:cubicBezTo>
                  <a:cubicBezTo>
                    <a:pt x="130882" y="193444"/>
                    <a:pt x="119041" y="198123"/>
                    <a:pt x="106615" y="199585"/>
                  </a:cubicBezTo>
                  <a:cubicBezTo>
                    <a:pt x="99452" y="201339"/>
                    <a:pt x="91997" y="202217"/>
                    <a:pt x="84687" y="202217"/>
                  </a:cubicBezTo>
                  <a:cubicBezTo>
                    <a:pt x="65537" y="202217"/>
                    <a:pt x="46533" y="196222"/>
                    <a:pt x="30891" y="182916"/>
                  </a:cubicBezTo>
                  <a:cubicBezTo>
                    <a:pt x="10864" y="165955"/>
                    <a:pt x="1069" y="141976"/>
                    <a:pt x="484" y="116388"/>
                  </a:cubicBezTo>
                  <a:cubicBezTo>
                    <a:pt x="-100" y="109370"/>
                    <a:pt x="-100" y="102351"/>
                    <a:pt x="192" y="95771"/>
                  </a:cubicBezTo>
                  <a:cubicBezTo>
                    <a:pt x="484" y="85536"/>
                    <a:pt x="2823" y="74716"/>
                    <a:pt x="6770" y="65212"/>
                  </a:cubicBezTo>
                  <a:cubicBezTo>
                    <a:pt x="15541" y="44450"/>
                    <a:pt x="28698" y="26319"/>
                    <a:pt x="47995" y="14183"/>
                  </a:cubicBezTo>
                  <a:cubicBezTo>
                    <a:pt x="62613" y="4825"/>
                    <a:pt x="80156" y="0"/>
                    <a:pt x="97552" y="0"/>
                  </a:cubicBezTo>
                  <a:cubicBezTo>
                    <a:pt x="114948" y="0"/>
                    <a:pt x="132344" y="4971"/>
                    <a:pt x="146524" y="15060"/>
                  </a:cubicBezTo>
                  <a:cubicBezTo>
                    <a:pt x="169621" y="31729"/>
                    <a:pt x="187164" y="58925"/>
                    <a:pt x="187456" y="8846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4" name="Google Shape;404;p3"/>
            <p:cNvSpPr/>
            <p:nvPr/>
          </p:nvSpPr>
          <p:spPr>
            <a:xfrm>
              <a:off x="10775232" y="2468332"/>
              <a:ext cx="5330954" cy="260410"/>
            </a:xfrm>
            <a:custGeom>
              <a:avLst/>
              <a:gdLst/>
              <a:ahLst/>
              <a:cxnLst/>
              <a:rect l="l" t="t" r="r" b="b"/>
              <a:pathLst>
                <a:path w="5330954" h="260410" extrusionOk="0">
                  <a:moveTo>
                    <a:pt x="5330955" y="0"/>
                  </a:moveTo>
                  <a:cubicBezTo>
                    <a:pt x="5326423" y="35677"/>
                    <a:pt x="5325254" y="81150"/>
                    <a:pt x="5325400" y="127939"/>
                  </a:cubicBezTo>
                  <a:cubicBezTo>
                    <a:pt x="5265902" y="127500"/>
                    <a:pt x="5206551" y="129547"/>
                    <a:pt x="5146907" y="129401"/>
                  </a:cubicBezTo>
                  <a:cubicBezTo>
                    <a:pt x="5008908" y="129986"/>
                    <a:pt x="4870616" y="126915"/>
                    <a:pt x="4732617" y="131887"/>
                  </a:cubicBezTo>
                  <a:cubicBezTo>
                    <a:pt x="4509684" y="149287"/>
                    <a:pt x="4286458" y="165517"/>
                    <a:pt x="4062647" y="168733"/>
                  </a:cubicBezTo>
                  <a:cubicBezTo>
                    <a:pt x="3891464" y="174874"/>
                    <a:pt x="3720281" y="166832"/>
                    <a:pt x="3549097" y="163469"/>
                  </a:cubicBezTo>
                  <a:cubicBezTo>
                    <a:pt x="3374405" y="163762"/>
                    <a:pt x="3199713" y="169318"/>
                    <a:pt x="3025168" y="173412"/>
                  </a:cubicBezTo>
                  <a:cubicBezTo>
                    <a:pt x="2668036" y="185987"/>
                    <a:pt x="2310612" y="181454"/>
                    <a:pt x="1953772" y="198415"/>
                  </a:cubicBezTo>
                  <a:cubicBezTo>
                    <a:pt x="1722506" y="207042"/>
                    <a:pt x="1490948" y="200755"/>
                    <a:pt x="1259682" y="211721"/>
                  </a:cubicBezTo>
                  <a:cubicBezTo>
                    <a:pt x="972574" y="223272"/>
                    <a:pt x="684588" y="211867"/>
                    <a:pt x="397771" y="232337"/>
                  </a:cubicBezTo>
                  <a:cubicBezTo>
                    <a:pt x="272052" y="249152"/>
                    <a:pt x="146332" y="246813"/>
                    <a:pt x="19297" y="260411"/>
                  </a:cubicBezTo>
                  <a:cubicBezTo>
                    <a:pt x="13888" y="233507"/>
                    <a:pt x="8771" y="206603"/>
                    <a:pt x="5116" y="179261"/>
                  </a:cubicBezTo>
                  <a:cubicBezTo>
                    <a:pt x="2485" y="165809"/>
                    <a:pt x="1608" y="151772"/>
                    <a:pt x="0" y="137882"/>
                  </a:cubicBezTo>
                  <a:cubicBezTo>
                    <a:pt x="13741" y="136712"/>
                    <a:pt x="11402" y="115511"/>
                    <a:pt x="14326" y="104398"/>
                  </a:cubicBezTo>
                  <a:cubicBezTo>
                    <a:pt x="17104" y="102644"/>
                    <a:pt x="17542" y="98550"/>
                    <a:pt x="16519" y="95040"/>
                  </a:cubicBezTo>
                  <a:cubicBezTo>
                    <a:pt x="16958" y="95040"/>
                    <a:pt x="17396" y="95040"/>
                    <a:pt x="17688" y="94894"/>
                  </a:cubicBezTo>
                  <a:cubicBezTo>
                    <a:pt x="217670" y="84220"/>
                    <a:pt x="417653" y="81881"/>
                    <a:pt x="617781" y="81881"/>
                  </a:cubicBezTo>
                  <a:cubicBezTo>
                    <a:pt x="700230" y="81881"/>
                    <a:pt x="782532" y="82320"/>
                    <a:pt x="864835" y="82758"/>
                  </a:cubicBezTo>
                  <a:cubicBezTo>
                    <a:pt x="1030025" y="83636"/>
                    <a:pt x="1195215" y="84367"/>
                    <a:pt x="1360551" y="82027"/>
                  </a:cubicBezTo>
                  <a:cubicBezTo>
                    <a:pt x="1590939" y="82612"/>
                    <a:pt x="1821036" y="66674"/>
                    <a:pt x="2051424" y="63896"/>
                  </a:cubicBezTo>
                  <a:cubicBezTo>
                    <a:pt x="2510447" y="63458"/>
                    <a:pt x="2968886" y="40063"/>
                    <a:pt x="3427763" y="32606"/>
                  </a:cubicBezTo>
                  <a:cubicBezTo>
                    <a:pt x="3977275" y="18569"/>
                    <a:pt x="4527665" y="38601"/>
                    <a:pt x="5076592" y="4971"/>
                  </a:cubicBezTo>
                  <a:cubicBezTo>
                    <a:pt x="5144714" y="1755"/>
                    <a:pt x="5212983" y="1755"/>
                    <a:pt x="5280960" y="1024"/>
                  </a:cubicBezTo>
                  <a:cubicBezTo>
                    <a:pt x="5287684" y="585"/>
                    <a:pt x="5294993" y="585"/>
                    <a:pt x="5302303" y="731"/>
                  </a:cubicBezTo>
                  <a:cubicBezTo>
                    <a:pt x="5311805" y="1024"/>
                    <a:pt x="5321599" y="1170"/>
                    <a:pt x="5330955"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5" name="Google Shape;405;p3"/>
            <p:cNvSpPr/>
            <p:nvPr/>
          </p:nvSpPr>
          <p:spPr>
            <a:xfrm>
              <a:off x="10025445" y="5886277"/>
              <a:ext cx="7123337" cy="2168485"/>
            </a:xfrm>
            <a:custGeom>
              <a:avLst/>
              <a:gdLst/>
              <a:ahLst/>
              <a:cxnLst/>
              <a:rect l="l" t="t" r="r" b="b"/>
              <a:pathLst>
                <a:path w="7123337" h="2168485" extrusionOk="0">
                  <a:moveTo>
                    <a:pt x="916000" y="1198240"/>
                  </a:moveTo>
                  <a:cubicBezTo>
                    <a:pt x="921409" y="1186835"/>
                    <a:pt x="923017" y="1172360"/>
                    <a:pt x="916146" y="1161248"/>
                  </a:cubicBezTo>
                  <a:cubicBezTo>
                    <a:pt x="899773" y="1136245"/>
                    <a:pt x="866297" y="1133613"/>
                    <a:pt x="839545" y="1127472"/>
                  </a:cubicBezTo>
                  <a:cubicBezTo>
                    <a:pt x="799636" y="1122354"/>
                    <a:pt x="699937" y="1094865"/>
                    <a:pt x="689558" y="1151451"/>
                  </a:cubicBezTo>
                  <a:cubicBezTo>
                    <a:pt x="644240" y="1208621"/>
                    <a:pt x="564277" y="1317260"/>
                    <a:pt x="676548" y="1350305"/>
                  </a:cubicBezTo>
                  <a:cubicBezTo>
                    <a:pt x="724496" y="1364341"/>
                    <a:pt x="774931" y="1357908"/>
                    <a:pt x="823464" y="1350598"/>
                  </a:cubicBezTo>
                  <a:cubicBezTo>
                    <a:pt x="847000" y="1345919"/>
                    <a:pt x="858987" y="1322378"/>
                    <a:pt x="869513" y="1303077"/>
                  </a:cubicBezTo>
                  <a:cubicBezTo>
                    <a:pt x="886909" y="1269009"/>
                    <a:pt x="901381" y="1233625"/>
                    <a:pt x="916000" y="1198240"/>
                  </a:cubicBezTo>
                  <a:close/>
                  <a:moveTo>
                    <a:pt x="1252519" y="412183"/>
                  </a:moveTo>
                  <a:cubicBezTo>
                    <a:pt x="1267576" y="339660"/>
                    <a:pt x="1180742" y="321675"/>
                    <a:pt x="1126069" y="321237"/>
                  </a:cubicBezTo>
                  <a:cubicBezTo>
                    <a:pt x="1077974" y="321968"/>
                    <a:pt x="892902" y="295064"/>
                    <a:pt x="908106" y="375629"/>
                  </a:cubicBezTo>
                  <a:cubicBezTo>
                    <a:pt x="864250" y="430460"/>
                    <a:pt x="814255" y="521114"/>
                    <a:pt x="921993" y="533396"/>
                  </a:cubicBezTo>
                  <a:cubicBezTo>
                    <a:pt x="969942" y="537198"/>
                    <a:pt x="1017599" y="527694"/>
                    <a:pt x="1065402" y="524623"/>
                  </a:cubicBezTo>
                  <a:cubicBezTo>
                    <a:pt x="1107211" y="520090"/>
                    <a:pt x="1150774" y="520529"/>
                    <a:pt x="1191268" y="509709"/>
                  </a:cubicBezTo>
                  <a:cubicBezTo>
                    <a:pt x="1228983" y="493040"/>
                    <a:pt x="1244041" y="449614"/>
                    <a:pt x="1252519" y="412183"/>
                  </a:cubicBezTo>
                  <a:close/>
                  <a:moveTo>
                    <a:pt x="1276348" y="736490"/>
                  </a:moveTo>
                  <a:cubicBezTo>
                    <a:pt x="1312163" y="678296"/>
                    <a:pt x="1332483" y="556937"/>
                    <a:pt x="1234538" y="553574"/>
                  </a:cubicBezTo>
                  <a:cubicBezTo>
                    <a:pt x="1147266" y="547287"/>
                    <a:pt x="1059116" y="547140"/>
                    <a:pt x="971550" y="549480"/>
                  </a:cubicBezTo>
                  <a:cubicBezTo>
                    <a:pt x="924917" y="556206"/>
                    <a:pt x="797736" y="531642"/>
                    <a:pt x="822002" y="613230"/>
                  </a:cubicBezTo>
                  <a:cubicBezTo>
                    <a:pt x="730929" y="748187"/>
                    <a:pt x="803875" y="779477"/>
                    <a:pt x="938220" y="773922"/>
                  </a:cubicBezTo>
                  <a:cubicBezTo>
                    <a:pt x="997425" y="773629"/>
                    <a:pt x="1057361" y="763686"/>
                    <a:pt x="1117151" y="768073"/>
                  </a:cubicBezTo>
                  <a:cubicBezTo>
                    <a:pt x="1146096" y="771436"/>
                    <a:pt x="1184543" y="771874"/>
                    <a:pt x="1214657" y="763540"/>
                  </a:cubicBezTo>
                  <a:cubicBezTo>
                    <a:pt x="1237608" y="760908"/>
                    <a:pt x="1262460" y="757253"/>
                    <a:pt x="1276348" y="736490"/>
                  </a:cubicBezTo>
                  <a:close/>
                  <a:moveTo>
                    <a:pt x="1374731" y="1276466"/>
                  </a:moveTo>
                  <a:cubicBezTo>
                    <a:pt x="1390080" y="1230847"/>
                    <a:pt x="1424141" y="1133759"/>
                    <a:pt x="1379408" y="1098814"/>
                  </a:cubicBezTo>
                  <a:cubicBezTo>
                    <a:pt x="1312017" y="1052609"/>
                    <a:pt x="1225036" y="1077466"/>
                    <a:pt x="1150189" y="1086531"/>
                  </a:cubicBezTo>
                  <a:cubicBezTo>
                    <a:pt x="1117005" y="1094135"/>
                    <a:pt x="1050344" y="1090626"/>
                    <a:pt x="1057215" y="1140339"/>
                  </a:cubicBezTo>
                  <a:cubicBezTo>
                    <a:pt x="1010436" y="1156423"/>
                    <a:pt x="998887" y="1217980"/>
                    <a:pt x="990408" y="1261259"/>
                  </a:cubicBezTo>
                  <a:cubicBezTo>
                    <a:pt x="967457" y="1341093"/>
                    <a:pt x="1067887" y="1353522"/>
                    <a:pt x="1124753" y="1355130"/>
                  </a:cubicBezTo>
                  <a:cubicBezTo>
                    <a:pt x="1178549" y="1357762"/>
                    <a:pt x="1233077" y="1358347"/>
                    <a:pt x="1286288" y="1348258"/>
                  </a:cubicBezTo>
                  <a:cubicBezTo>
                    <a:pt x="1329413" y="1345919"/>
                    <a:pt x="1360404" y="1315652"/>
                    <a:pt x="1374731" y="1276466"/>
                  </a:cubicBezTo>
                  <a:close/>
                  <a:moveTo>
                    <a:pt x="1398705" y="920138"/>
                  </a:moveTo>
                  <a:cubicBezTo>
                    <a:pt x="1405137" y="885923"/>
                    <a:pt x="1401044" y="845860"/>
                    <a:pt x="1370199" y="824366"/>
                  </a:cubicBezTo>
                  <a:cubicBezTo>
                    <a:pt x="1251204" y="764125"/>
                    <a:pt x="1108819" y="797901"/>
                    <a:pt x="981052" y="803165"/>
                  </a:cubicBezTo>
                  <a:cubicBezTo>
                    <a:pt x="934127" y="804919"/>
                    <a:pt x="874922" y="808282"/>
                    <a:pt x="825657" y="814716"/>
                  </a:cubicBezTo>
                  <a:cubicBezTo>
                    <a:pt x="802121" y="813692"/>
                    <a:pt x="774346" y="825243"/>
                    <a:pt x="776539" y="852732"/>
                  </a:cubicBezTo>
                  <a:cubicBezTo>
                    <a:pt x="764698" y="854340"/>
                    <a:pt x="762797" y="870570"/>
                    <a:pt x="756804" y="879197"/>
                  </a:cubicBezTo>
                  <a:cubicBezTo>
                    <a:pt x="687365" y="997486"/>
                    <a:pt x="703153" y="1030677"/>
                    <a:pt x="842176" y="1037988"/>
                  </a:cubicBezTo>
                  <a:cubicBezTo>
                    <a:pt x="955031" y="1034332"/>
                    <a:pt x="1068033" y="1031554"/>
                    <a:pt x="1181034" y="1032578"/>
                  </a:cubicBezTo>
                  <a:cubicBezTo>
                    <a:pt x="1226060" y="1032724"/>
                    <a:pt x="1270939" y="1033016"/>
                    <a:pt x="1315964" y="1033162"/>
                  </a:cubicBezTo>
                  <a:cubicBezTo>
                    <a:pt x="1328682" y="1033016"/>
                    <a:pt x="1340669" y="1031408"/>
                    <a:pt x="1351779" y="1024536"/>
                  </a:cubicBezTo>
                  <a:cubicBezTo>
                    <a:pt x="1383940" y="1001434"/>
                    <a:pt x="1391103" y="956838"/>
                    <a:pt x="1398705" y="920138"/>
                  </a:cubicBezTo>
                  <a:close/>
                  <a:moveTo>
                    <a:pt x="1600734" y="476372"/>
                  </a:moveTo>
                  <a:cubicBezTo>
                    <a:pt x="1646490" y="409551"/>
                    <a:pt x="1628070" y="338198"/>
                    <a:pt x="1539482" y="334835"/>
                  </a:cubicBezTo>
                  <a:cubicBezTo>
                    <a:pt x="1504397" y="335420"/>
                    <a:pt x="1360989" y="317435"/>
                    <a:pt x="1379262" y="377823"/>
                  </a:cubicBezTo>
                  <a:cubicBezTo>
                    <a:pt x="1313917" y="467599"/>
                    <a:pt x="1358212" y="519944"/>
                    <a:pt x="1461565" y="514534"/>
                  </a:cubicBezTo>
                  <a:cubicBezTo>
                    <a:pt x="1508783" y="512780"/>
                    <a:pt x="1568281" y="517897"/>
                    <a:pt x="1600734" y="476372"/>
                  </a:cubicBezTo>
                  <a:close/>
                  <a:moveTo>
                    <a:pt x="1714466" y="644520"/>
                  </a:moveTo>
                  <a:cubicBezTo>
                    <a:pt x="1729377" y="570974"/>
                    <a:pt x="1644297" y="553428"/>
                    <a:pt x="1588893" y="550065"/>
                  </a:cubicBezTo>
                  <a:cubicBezTo>
                    <a:pt x="1530418" y="546263"/>
                    <a:pt x="1468436" y="540122"/>
                    <a:pt x="1411716" y="558107"/>
                  </a:cubicBezTo>
                  <a:cubicBezTo>
                    <a:pt x="1382771" y="516289"/>
                    <a:pt x="1360112" y="598024"/>
                    <a:pt x="1350756" y="618640"/>
                  </a:cubicBezTo>
                  <a:cubicBezTo>
                    <a:pt x="1318449" y="691602"/>
                    <a:pt x="1398851" y="748772"/>
                    <a:pt x="1465366" y="748187"/>
                  </a:cubicBezTo>
                  <a:cubicBezTo>
                    <a:pt x="1527056" y="749065"/>
                    <a:pt x="1583191" y="735028"/>
                    <a:pt x="1645905" y="735613"/>
                  </a:cubicBezTo>
                  <a:cubicBezTo>
                    <a:pt x="1690346" y="731226"/>
                    <a:pt x="1708034" y="682537"/>
                    <a:pt x="1714466" y="644520"/>
                  </a:cubicBezTo>
                  <a:close/>
                  <a:moveTo>
                    <a:pt x="1727477" y="988859"/>
                  </a:moveTo>
                  <a:cubicBezTo>
                    <a:pt x="1758614" y="951866"/>
                    <a:pt x="1799546" y="807843"/>
                    <a:pt x="1743703" y="781525"/>
                  </a:cubicBezTo>
                  <a:cubicBezTo>
                    <a:pt x="1695608" y="758276"/>
                    <a:pt x="1639181" y="764417"/>
                    <a:pt x="1587138" y="760031"/>
                  </a:cubicBezTo>
                  <a:cubicBezTo>
                    <a:pt x="1545768" y="760616"/>
                    <a:pt x="1495334" y="751258"/>
                    <a:pt x="1463611" y="783718"/>
                  </a:cubicBezTo>
                  <a:cubicBezTo>
                    <a:pt x="1444607" y="805650"/>
                    <a:pt x="1434082" y="849954"/>
                    <a:pt x="1460688" y="869401"/>
                  </a:cubicBezTo>
                  <a:cubicBezTo>
                    <a:pt x="1427065" y="955229"/>
                    <a:pt x="1421949" y="1007282"/>
                    <a:pt x="1530857" y="1013862"/>
                  </a:cubicBezTo>
                  <a:cubicBezTo>
                    <a:pt x="1575590" y="1017663"/>
                    <a:pt x="1620469" y="1016201"/>
                    <a:pt x="1665348" y="1015324"/>
                  </a:cubicBezTo>
                  <a:cubicBezTo>
                    <a:pt x="1688738" y="1015909"/>
                    <a:pt x="1712273" y="1007136"/>
                    <a:pt x="1727477" y="988859"/>
                  </a:cubicBezTo>
                  <a:close/>
                  <a:moveTo>
                    <a:pt x="1861529" y="1142386"/>
                  </a:moveTo>
                  <a:cubicBezTo>
                    <a:pt x="1865476" y="1119137"/>
                    <a:pt x="1859921" y="1092380"/>
                    <a:pt x="1836824" y="1081414"/>
                  </a:cubicBezTo>
                  <a:cubicBezTo>
                    <a:pt x="1742241" y="1045298"/>
                    <a:pt x="1633918" y="1053487"/>
                    <a:pt x="1535827" y="1071471"/>
                  </a:cubicBezTo>
                  <a:cubicBezTo>
                    <a:pt x="1515215" y="1076150"/>
                    <a:pt x="1503082" y="1098814"/>
                    <a:pt x="1507321" y="1118845"/>
                  </a:cubicBezTo>
                  <a:cubicBezTo>
                    <a:pt x="1481738" y="1162271"/>
                    <a:pt x="1469751" y="1213886"/>
                    <a:pt x="1459226" y="1263014"/>
                  </a:cubicBezTo>
                  <a:cubicBezTo>
                    <a:pt x="1447970" y="1314336"/>
                    <a:pt x="1505128" y="1336853"/>
                    <a:pt x="1546645" y="1341386"/>
                  </a:cubicBezTo>
                  <a:cubicBezTo>
                    <a:pt x="1619007" y="1350890"/>
                    <a:pt x="1692392" y="1344603"/>
                    <a:pt x="1765339" y="1343579"/>
                  </a:cubicBezTo>
                  <a:cubicBezTo>
                    <a:pt x="1817527" y="1344749"/>
                    <a:pt x="1840917" y="1291088"/>
                    <a:pt x="1847203" y="1246784"/>
                  </a:cubicBezTo>
                  <a:cubicBezTo>
                    <a:pt x="1853635" y="1212131"/>
                    <a:pt x="1858020" y="1177332"/>
                    <a:pt x="1861529" y="1142386"/>
                  </a:cubicBezTo>
                  <a:close/>
                  <a:moveTo>
                    <a:pt x="1907139" y="437917"/>
                  </a:moveTo>
                  <a:cubicBezTo>
                    <a:pt x="1910794" y="413207"/>
                    <a:pt x="1921173" y="379723"/>
                    <a:pt x="1897929" y="361592"/>
                  </a:cubicBezTo>
                  <a:cubicBezTo>
                    <a:pt x="1870592" y="334542"/>
                    <a:pt x="1664032" y="327378"/>
                    <a:pt x="1682013" y="389081"/>
                  </a:cubicBezTo>
                  <a:cubicBezTo>
                    <a:pt x="1612282" y="517897"/>
                    <a:pt x="1710081" y="520090"/>
                    <a:pt x="1811972" y="521553"/>
                  </a:cubicBezTo>
                  <a:cubicBezTo>
                    <a:pt x="1863722" y="527986"/>
                    <a:pt x="1898953" y="484999"/>
                    <a:pt x="1907139" y="437917"/>
                  </a:cubicBezTo>
                  <a:close/>
                  <a:moveTo>
                    <a:pt x="2154485" y="648176"/>
                  </a:moveTo>
                  <a:cubicBezTo>
                    <a:pt x="2163549" y="615862"/>
                    <a:pt x="2169396" y="573167"/>
                    <a:pt x="2132411" y="556352"/>
                  </a:cubicBezTo>
                  <a:cubicBezTo>
                    <a:pt x="2059026" y="525500"/>
                    <a:pt x="1975554" y="535882"/>
                    <a:pt x="1897637" y="533542"/>
                  </a:cubicBezTo>
                  <a:cubicBezTo>
                    <a:pt x="1862991" y="535297"/>
                    <a:pt x="1791068" y="535589"/>
                    <a:pt x="1804078" y="587642"/>
                  </a:cubicBezTo>
                  <a:cubicBezTo>
                    <a:pt x="1788144" y="618640"/>
                    <a:pt x="1760661" y="664113"/>
                    <a:pt x="1787121" y="695988"/>
                  </a:cubicBezTo>
                  <a:cubicBezTo>
                    <a:pt x="1800716" y="709440"/>
                    <a:pt x="1820305" y="714997"/>
                    <a:pt x="1838724" y="718944"/>
                  </a:cubicBezTo>
                  <a:cubicBezTo>
                    <a:pt x="1909624" y="731665"/>
                    <a:pt x="1980378" y="733566"/>
                    <a:pt x="2052886" y="738684"/>
                  </a:cubicBezTo>
                  <a:cubicBezTo>
                    <a:pt x="2107852" y="747457"/>
                    <a:pt x="2144691" y="696720"/>
                    <a:pt x="2154485" y="648176"/>
                  </a:cubicBezTo>
                  <a:close/>
                  <a:moveTo>
                    <a:pt x="2212375" y="915897"/>
                  </a:moveTo>
                  <a:cubicBezTo>
                    <a:pt x="2219392" y="885192"/>
                    <a:pt x="2226847" y="849369"/>
                    <a:pt x="2208866" y="821003"/>
                  </a:cubicBezTo>
                  <a:cubicBezTo>
                    <a:pt x="2175097" y="771874"/>
                    <a:pt x="2107267" y="776700"/>
                    <a:pt x="2054494" y="769389"/>
                  </a:cubicBezTo>
                  <a:cubicBezTo>
                    <a:pt x="2011077" y="769389"/>
                    <a:pt x="1899099" y="742631"/>
                    <a:pt x="1889743" y="802580"/>
                  </a:cubicBezTo>
                  <a:cubicBezTo>
                    <a:pt x="1845595" y="832993"/>
                    <a:pt x="1834777" y="892649"/>
                    <a:pt x="1839017" y="942947"/>
                  </a:cubicBezTo>
                  <a:cubicBezTo>
                    <a:pt x="1858751" y="1038280"/>
                    <a:pt x="1998066" y="1016348"/>
                    <a:pt x="2071598" y="1024389"/>
                  </a:cubicBezTo>
                  <a:cubicBezTo>
                    <a:pt x="2147907" y="1034040"/>
                    <a:pt x="2197318" y="988420"/>
                    <a:pt x="2212375" y="915897"/>
                  </a:cubicBezTo>
                  <a:close/>
                  <a:moveTo>
                    <a:pt x="2245705" y="496403"/>
                  </a:moveTo>
                  <a:cubicBezTo>
                    <a:pt x="2288391" y="467745"/>
                    <a:pt x="2335463" y="366271"/>
                    <a:pt x="2278304" y="331910"/>
                  </a:cubicBezTo>
                  <a:cubicBezTo>
                    <a:pt x="2222462" y="301498"/>
                    <a:pt x="2156240" y="309686"/>
                    <a:pt x="2094988" y="308224"/>
                  </a:cubicBezTo>
                  <a:cubicBezTo>
                    <a:pt x="2060780" y="311440"/>
                    <a:pt x="1998505" y="301936"/>
                    <a:pt x="1993535" y="348872"/>
                  </a:cubicBezTo>
                  <a:cubicBezTo>
                    <a:pt x="1980232" y="346240"/>
                    <a:pt x="1974092" y="364663"/>
                    <a:pt x="1968098" y="373582"/>
                  </a:cubicBezTo>
                  <a:cubicBezTo>
                    <a:pt x="1958889" y="393467"/>
                    <a:pt x="1944855" y="412768"/>
                    <a:pt x="1942955" y="434700"/>
                  </a:cubicBezTo>
                  <a:cubicBezTo>
                    <a:pt x="1945586" y="481928"/>
                    <a:pt x="1997189" y="507370"/>
                    <a:pt x="2039437" y="509709"/>
                  </a:cubicBezTo>
                  <a:cubicBezTo>
                    <a:pt x="2085486" y="512633"/>
                    <a:pt x="2131827" y="508832"/>
                    <a:pt x="2178021" y="507808"/>
                  </a:cubicBezTo>
                  <a:cubicBezTo>
                    <a:pt x="2200826" y="506492"/>
                    <a:pt x="2225239" y="508832"/>
                    <a:pt x="2245705" y="496403"/>
                  </a:cubicBezTo>
                  <a:close/>
                  <a:moveTo>
                    <a:pt x="2399639" y="1129080"/>
                  </a:moveTo>
                  <a:cubicBezTo>
                    <a:pt x="2400808" y="1109780"/>
                    <a:pt x="2399346" y="1087993"/>
                    <a:pt x="2384289" y="1073810"/>
                  </a:cubicBezTo>
                  <a:cubicBezTo>
                    <a:pt x="2315289" y="1025267"/>
                    <a:pt x="2215445" y="1044567"/>
                    <a:pt x="2135043" y="1038719"/>
                  </a:cubicBezTo>
                  <a:cubicBezTo>
                    <a:pt x="2099812" y="1040619"/>
                    <a:pt x="2031543" y="1025851"/>
                    <a:pt x="2035636" y="1080537"/>
                  </a:cubicBezTo>
                  <a:cubicBezTo>
                    <a:pt x="2014878" y="1068693"/>
                    <a:pt x="2000698" y="1145602"/>
                    <a:pt x="1996312" y="1160663"/>
                  </a:cubicBezTo>
                  <a:cubicBezTo>
                    <a:pt x="1990903" y="1190783"/>
                    <a:pt x="1982425" y="1220758"/>
                    <a:pt x="1980670" y="1251463"/>
                  </a:cubicBezTo>
                  <a:cubicBezTo>
                    <a:pt x="1993535" y="1328811"/>
                    <a:pt x="2098788" y="1318576"/>
                    <a:pt x="2158432" y="1322524"/>
                  </a:cubicBezTo>
                  <a:cubicBezTo>
                    <a:pt x="2201118" y="1322378"/>
                    <a:pt x="2243951" y="1321793"/>
                    <a:pt x="2286637" y="1320331"/>
                  </a:cubicBezTo>
                  <a:cubicBezTo>
                    <a:pt x="2326400" y="1321939"/>
                    <a:pt x="2363239" y="1307464"/>
                    <a:pt x="2375518" y="1266523"/>
                  </a:cubicBezTo>
                  <a:cubicBezTo>
                    <a:pt x="2391891" y="1222659"/>
                    <a:pt x="2395984" y="1175431"/>
                    <a:pt x="2399639" y="1129080"/>
                  </a:cubicBezTo>
                  <a:close/>
                  <a:moveTo>
                    <a:pt x="2637044" y="672594"/>
                  </a:moveTo>
                  <a:cubicBezTo>
                    <a:pt x="2644500" y="642912"/>
                    <a:pt x="2643477" y="605481"/>
                    <a:pt x="2615847" y="586473"/>
                  </a:cubicBezTo>
                  <a:cubicBezTo>
                    <a:pt x="2537346" y="541438"/>
                    <a:pt x="2440571" y="545386"/>
                    <a:pt x="2352859" y="549772"/>
                  </a:cubicBezTo>
                  <a:cubicBezTo>
                    <a:pt x="2324061" y="554890"/>
                    <a:pt x="2285322" y="547433"/>
                    <a:pt x="2264709" y="572143"/>
                  </a:cubicBezTo>
                  <a:cubicBezTo>
                    <a:pt x="2258131" y="569658"/>
                    <a:pt x="2253307" y="577846"/>
                    <a:pt x="2251114" y="582964"/>
                  </a:cubicBezTo>
                  <a:cubicBezTo>
                    <a:pt x="2239273" y="614546"/>
                    <a:pt x="2223485" y="647737"/>
                    <a:pt x="2222754" y="681952"/>
                  </a:cubicBezTo>
                  <a:cubicBezTo>
                    <a:pt x="2253599" y="783279"/>
                    <a:pt x="2444810" y="756229"/>
                    <a:pt x="2529305" y="762955"/>
                  </a:cubicBezTo>
                  <a:cubicBezTo>
                    <a:pt x="2585733" y="771289"/>
                    <a:pt x="2628858" y="725231"/>
                    <a:pt x="2637044" y="672594"/>
                  </a:cubicBezTo>
                  <a:close/>
                  <a:moveTo>
                    <a:pt x="2624472" y="955960"/>
                  </a:moveTo>
                  <a:cubicBezTo>
                    <a:pt x="2645523" y="913850"/>
                    <a:pt x="2660288" y="866330"/>
                    <a:pt x="2660288" y="818956"/>
                  </a:cubicBezTo>
                  <a:cubicBezTo>
                    <a:pt x="2647277" y="753451"/>
                    <a:pt x="2554596" y="768219"/>
                    <a:pt x="2504308" y="763101"/>
                  </a:cubicBezTo>
                  <a:cubicBezTo>
                    <a:pt x="2447003" y="767049"/>
                    <a:pt x="2373764" y="746287"/>
                    <a:pt x="2329031" y="791321"/>
                  </a:cubicBezTo>
                  <a:cubicBezTo>
                    <a:pt x="2316751" y="806527"/>
                    <a:pt x="2306226" y="828899"/>
                    <a:pt x="2313681" y="848345"/>
                  </a:cubicBezTo>
                  <a:cubicBezTo>
                    <a:pt x="2304618" y="874664"/>
                    <a:pt x="2294824" y="901276"/>
                    <a:pt x="2289707" y="928472"/>
                  </a:cubicBezTo>
                  <a:cubicBezTo>
                    <a:pt x="2291169" y="1000849"/>
                    <a:pt x="2404755" y="1004212"/>
                    <a:pt x="2458259" y="1013131"/>
                  </a:cubicBezTo>
                  <a:cubicBezTo>
                    <a:pt x="2518634" y="1020003"/>
                    <a:pt x="2593627" y="1017810"/>
                    <a:pt x="2624472" y="955960"/>
                  </a:cubicBezTo>
                  <a:close/>
                  <a:moveTo>
                    <a:pt x="2661311" y="492456"/>
                  </a:moveTo>
                  <a:cubicBezTo>
                    <a:pt x="2690256" y="459411"/>
                    <a:pt x="2702389" y="410282"/>
                    <a:pt x="2697858" y="367149"/>
                  </a:cubicBezTo>
                  <a:cubicBezTo>
                    <a:pt x="2692010" y="346971"/>
                    <a:pt x="2672714" y="333958"/>
                    <a:pt x="2653856" y="326939"/>
                  </a:cubicBezTo>
                  <a:cubicBezTo>
                    <a:pt x="2594797" y="306176"/>
                    <a:pt x="2530913" y="310709"/>
                    <a:pt x="2469369" y="308516"/>
                  </a:cubicBezTo>
                  <a:cubicBezTo>
                    <a:pt x="2444225" y="308077"/>
                    <a:pt x="2418204" y="306323"/>
                    <a:pt x="2393499" y="312025"/>
                  </a:cubicBezTo>
                  <a:cubicBezTo>
                    <a:pt x="2370840" y="317143"/>
                    <a:pt x="2360900" y="347556"/>
                    <a:pt x="2375372" y="365394"/>
                  </a:cubicBezTo>
                  <a:cubicBezTo>
                    <a:pt x="2368355" y="396684"/>
                    <a:pt x="2350228" y="428413"/>
                    <a:pt x="2353152" y="460580"/>
                  </a:cubicBezTo>
                  <a:cubicBezTo>
                    <a:pt x="2382681" y="526378"/>
                    <a:pt x="2483111" y="511464"/>
                    <a:pt x="2543193" y="518482"/>
                  </a:cubicBezTo>
                  <a:cubicBezTo>
                    <a:pt x="2583686" y="518921"/>
                    <a:pt x="2631635" y="526232"/>
                    <a:pt x="2661311" y="492456"/>
                  </a:cubicBezTo>
                  <a:close/>
                  <a:moveTo>
                    <a:pt x="3123258" y="664991"/>
                  </a:moveTo>
                  <a:cubicBezTo>
                    <a:pt x="3133052" y="634431"/>
                    <a:pt x="3147232" y="594807"/>
                    <a:pt x="3127644" y="565856"/>
                  </a:cubicBezTo>
                  <a:cubicBezTo>
                    <a:pt x="3101623" y="505907"/>
                    <a:pt x="2641284" y="493772"/>
                    <a:pt x="2744052" y="601241"/>
                  </a:cubicBezTo>
                  <a:cubicBezTo>
                    <a:pt x="2713207" y="670255"/>
                    <a:pt x="2736743" y="697743"/>
                    <a:pt x="2808082" y="708563"/>
                  </a:cubicBezTo>
                  <a:cubicBezTo>
                    <a:pt x="2873573" y="717921"/>
                    <a:pt x="2939210" y="727717"/>
                    <a:pt x="3005432" y="731226"/>
                  </a:cubicBezTo>
                  <a:cubicBezTo>
                    <a:pt x="3055574" y="738245"/>
                    <a:pt x="3107324" y="716020"/>
                    <a:pt x="3123258" y="664991"/>
                  </a:cubicBezTo>
                  <a:close/>
                  <a:moveTo>
                    <a:pt x="3037739" y="507223"/>
                  </a:moveTo>
                  <a:cubicBezTo>
                    <a:pt x="3111125" y="517166"/>
                    <a:pt x="3171792" y="418471"/>
                    <a:pt x="3140216" y="355305"/>
                  </a:cubicBezTo>
                  <a:cubicBezTo>
                    <a:pt x="3095336" y="293602"/>
                    <a:pt x="2959530" y="305007"/>
                    <a:pt x="2889653" y="306176"/>
                  </a:cubicBezTo>
                  <a:cubicBezTo>
                    <a:pt x="2864948" y="309978"/>
                    <a:pt x="2836149" y="306323"/>
                    <a:pt x="2815098" y="321529"/>
                  </a:cubicBezTo>
                  <a:cubicBezTo>
                    <a:pt x="2799603" y="332349"/>
                    <a:pt x="2797849" y="356913"/>
                    <a:pt x="2810713" y="370365"/>
                  </a:cubicBezTo>
                  <a:cubicBezTo>
                    <a:pt x="2800188" y="368903"/>
                    <a:pt x="2796533" y="384841"/>
                    <a:pt x="2792440" y="392298"/>
                  </a:cubicBezTo>
                  <a:cubicBezTo>
                    <a:pt x="2787031" y="407212"/>
                    <a:pt x="2780453" y="419932"/>
                    <a:pt x="2780014" y="437186"/>
                  </a:cubicBezTo>
                  <a:cubicBezTo>
                    <a:pt x="2784984" y="519652"/>
                    <a:pt x="2974441" y="493187"/>
                    <a:pt x="3037739" y="507223"/>
                  </a:cubicBezTo>
                  <a:close/>
                  <a:moveTo>
                    <a:pt x="3156004" y="868523"/>
                  </a:moveTo>
                  <a:cubicBezTo>
                    <a:pt x="3166821" y="826120"/>
                    <a:pt x="3152641" y="789566"/>
                    <a:pt x="3110686" y="773337"/>
                  </a:cubicBezTo>
                  <a:cubicBezTo>
                    <a:pt x="3054258" y="751696"/>
                    <a:pt x="2991545" y="759154"/>
                    <a:pt x="2932339" y="756522"/>
                  </a:cubicBezTo>
                  <a:cubicBezTo>
                    <a:pt x="2884244" y="759300"/>
                    <a:pt x="2779868" y="742339"/>
                    <a:pt x="2769196" y="806527"/>
                  </a:cubicBezTo>
                  <a:cubicBezTo>
                    <a:pt x="2747268" y="821588"/>
                    <a:pt x="2738497" y="850831"/>
                    <a:pt x="2729872" y="874957"/>
                  </a:cubicBezTo>
                  <a:cubicBezTo>
                    <a:pt x="2694495" y="962247"/>
                    <a:pt x="2783523" y="1006112"/>
                    <a:pt x="2858370" y="1001287"/>
                  </a:cubicBezTo>
                  <a:cubicBezTo>
                    <a:pt x="2932632" y="999825"/>
                    <a:pt x="3006163" y="987689"/>
                    <a:pt x="3080572" y="989005"/>
                  </a:cubicBezTo>
                  <a:cubicBezTo>
                    <a:pt x="3134807" y="979940"/>
                    <a:pt x="3147963" y="914143"/>
                    <a:pt x="3156004" y="868523"/>
                  </a:cubicBezTo>
                  <a:close/>
                  <a:moveTo>
                    <a:pt x="3525707" y="467307"/>
                  </a:moveTo>
                  <a:cubicBezTo>
                    <a:pt x="3539595" y="433969"/>
                    <a:pt x="3558599" y="387326"/>
                    <a:pt x="3525415" y="359106"/>
                  </a:cubicBezTo>
                  <a:cubicBezTo>
                    <a:pt x="3466502" y="315388"/>
                    <a:pt x="3385515" y="320067"/>
                    <a:pt x="3315492" y="316265"/>
                  </a:cubicBezTo>
                  <a:cubicBezTo>
                    <a:pt x="3279969" y="319190"/>
                    <a:pt x="3210238" y="306176"/>
                    <a:pt x="3213016" y="360130"/>
                  </a:cubicBezTo>
                  <a:cubicBezTo>
                    <a:pt x="3101330" y="555475"/>
                    <a:pt x="3306721" y="508686"/>
                    <a:pt x="3427032" y="540999"/>
                  </a:cubicBezTo>
                  <a:cubicBezTo>
                    <a:pt x="3476297" y="551088"/>
                    <a:pt x="3510358" y="508978"/>
                    <a:pt x="3525707" y="467307"/>
                  </a:cubicBezTo>
                  <a:close/>
                  <a:moveTo>
                    <a:pt x="3594415" y="949819"/>
                  </a:moveTo>
                  <a:cubicBezTo>
                    <a:pt x="3626137" y="918090"/>
                    <a:pt x="3643094" y="870424"/>
                    <a:pt x="3639148" y="825682"/>
                  </a:cubicBezTo>
                  <a:cubicBezTo>
                    <a:pt x="3624967" y="757984"/>
                    <a:pt x="3539449" y="757545"/>
                    <a:pt x="3484191" y="748480"/>
                  </a:cubicBezTo>
                  <a:cubicBezTo>
                    <a:pt x="3476443" y="747895"/>
                    <a:pt x="3467672" y="747164"/>
                    <a:pt x="3457877" y="746287"/>
                  </a:cubicBezTo>
                  <a:cubicBezTo>
                    <a:pt x="3507288" y="746287"/>
                    <a:pt x="3555968" y="728448"/>
                    <a:pt x="3578627" y="680197"/>
                  </a:cubicBezTo>
                  <a:cubicBezTo>
                    <a:pt x="3590321" y="653001"/>
                    <a:pt x="3609472" y="614692"/>
                    <a:pt x="3585936" y="588958"/>
                  </a:cubicBezTo>
                  <a:cubicBezTo>
                    <a:pt x="3511527" y="532080"/>
                    <a:pt x="3405689" y="543924"/>
                    <a:pt x="3316808" y="538806"/>
                  </a:cubicBezTo>
                  <a:cubicBezTo>
                    <a:pt x="3292687" y="539099"/>
                    <a:pt x="3267982" y="536905"/>
                    <a:pt x="3244300" y="542023"/>
                  </a:cubicBezTo>
                  <a:cubicBezTo>
                    <a:pt x="3221787" y="546994"/>
                    <a:pt x="3214770" y="578870"/>
                    <a:pt x="3232166" y="593345"/>
                  </a:cubicBezTo>
                  <a:cubicBezTo>
                    <a:pt x="3163459" y="735320"/>
                    <a:pt x="3316223" y="736783"/>
                    <a:pt x="3416799" y="743508"/>
                  </a:cubicBezTo>
                  <a:cubicBezTo>
                    <a:pt x="3330257" y="739122"/>
                    <a:pt x="3218133" y="745702"/>
                    <a:pt x="3222226" y="835040"/>
                  </a:cubicBezTo>
                  <a:cubicBezTo>
                    <a:pt x="3182902" y="990175"/>
                    <a:pt x="3379083" y="966049"/>
                    <a:pt x="3476735" y="972483"/>
                  </a:cubicBezTo>
                  <a:cubicBezTo>
                    <a:pt x="3516059" y="970875"/>
                    <a:pt x="3563423" y="979940"/>
                    <a:pt x="3594415" y="949819"/>
                  </a:cubicBezTo>
                  <a:close/>
                  <a:moveTo>
                    <a:pt x="3956955" y="450199"/>
                  </a:moveTo>
                  <a:cubicBezTo>
                    <a:pt x="3969381" y="413353"/>
                    <a:pt x="3980199" y="367587"/>
                    <a:pt x="3957686" y="332495"/>
                  </a:cubicBezTo>
                  <a:cubicBezTo>
                    <a:pt x="3937513" y="305738"/>
                    <a:pt x="3901843" y="302667"/>
                    <a:pt x="3870998" y="297696"/>
                  </a:cubicBezTo>
                  <a:cubicBezTo>
                    <a:pt x="3793812" y="282197"/>
                    <a:pt x="3715018" y="284537"/>
                    <a:pt x="3637101" y="293163"/>
                  </a:cubicBezTo>
                  <a:cubicBezTo>
                    <a:pt x="3600993" y="293894"/>
                    <a:pt x="3578773" y="337028"/>
                    <a:pt x="3617512" y="353697"/>
                  </a:cubicBezTo>
                  <a:cubicBezTo>
                    <a:pt x="3604794" y="388789"/>
                    <a:pt x="3580381" y="435870"/>
                    <a:pt x="3618828" y="463505"/>
                  </a:cubicBezTo>
                  <a:cubicBezTo>
                    <a:pt x="3640317" y="480612"/>
                    <a:pt x="3668385" y="488215"/>
                    <a:pt x="3695136" y="492163"/>
                  </a:cubicBezTo>
                  <a:cubicBezTo>
                    <a:pt x="3748933" y="499328"/>
                    <a:pt x="3802437" y="510879"/>
                    <a:pt x="3856818" y="513218"/>
                  </a:cubicBezTo>
                  <a:cubicBezTo>
                    <a:pt x="3902428" y="520968"/>
                    <a:pt x="3943652" y="494210"/>
                    <a:pt x="3956955" y="450199"/>
                  </a:cubicBezTo>
                  <a:close/>
                  <a:moveTo>
                    <a:pt x="4046129" y="624196"/>
                  </a:moveTo>
                  <a:cubicBezTo>
                    <a:pt x="4047736" y="573606"/>
                    <a:pt x="3993794" y="549334"/>
                    <a:pt x="3951839" y="539099"/>
                  </a:cubicBezTo>
                  <a:cubicBezTo>
                    <a:pt x="3876845" y="522869"/>
                    <a:pt x="3799367" y="527986"/>
                    <a:pt x="3723789" y="536028"/>
                  </a:cubicBezTo>
                  <a:cubicBezTo>
                    <a:pt x="3705808" y="537490"/>
                    <a:pt x="3683003" y="534858"/>
                    <a:pt x="3666923" y="545971"/>
                  </a:cubicBezTo>
                  <a:cubicBezTo>
                    <a:pt x="3648650" y="556206"/>
                    <a:pt x="3646018" y="583109"/>
                    <a:pt x="3661806" y="597000"/>
                  </a:cubicBezTo>
                  <a:cubicBezTo>
                    <a:pt x="3660344" y="617617"/>
                    <a:pt x="3654789" y="638379"/>
                    <a:pt x="3657421" y="658996"/>
                  </a:cubicBezTo>
                  <a:cubicBezTo>
                    <a:pt x="3673063" y="718213"/>
                    <a:pt x="3751418" y="724793"/>
                    <a:pt x="3802437" y="732835"/>
                  </a:cubicBezTo>
                  <a:cubicBezTo>
                    <a:pt x="3855064" y="738537"/>
                    <a:pt x="3908275" y="738684"/>
                    <a:pt x="3961195" y="736636"/>
                  </a:cubicBezTo>
                  <a:cubicBezTo>
                    <a:pt x="3979468" y="737075"/>
                    <a:pt x="3998618" y="732104"/>
                    <a:pt x="4011483" y="718506"/>
                  </a:cubicBezTo>
                  <a:cubicBezTo>
                    <a:pt x="4036919" y="694087"/>
                    <a:pt x="4045105" y="658118"/>
                    <a:pt x="4046129" y="624196"/>
                  </a:cubicBezTo>
                  <a:close/>
                  <a:moveTo>
                    <a:pt x="4026686" y="968681"/>
                  </a:moveTo>
                  <a:cubicBezTo>
                    <a:pt x="4065571" y="935929"/>
                    <a:pt x="4104895" y="832262"/>
                    <a:pt x="4048321" y="800679"/>
                  </a:cubicBezTo>
                  <a:cubicBezTo>
                    <a:pt x="3968504" y="765295"/>
                    <a:pt x="3874945" y="767049"/>
                    <a:pt x="3788842" y="761055"/>
                  </a:cubicBezTo>
                  <a:cubicBezTo>
                    <a:pt x="3746594" y="757838"/>
                    <a:pt x="3659467" y="784156"/>
                    <a:pt x="3705516" y="837672"/>
                  </a:cubicBezTo>
                  <a:cubicBezTo>
                    <a:pt x="3646749" y="966196"/>
                    <a:pt x="3760189" y="982864"/>
                    <a:pt x="3860327" y="988128"/>
                  </a:cubicBezTo>
                  <a:cubicBezTo>
                    <a:pt x="3914854" y="986666"/>
                    <a:pt x="3978298" y="998217"/>
                    <a:pt x="4026686" y="968681"/>
                  </a:cubicBezTo>
                  <a:close/>
                  <a:moveTo>
                    <a:pt x="4360136" y="430460"/>
                  </a:moveTo>
                  <a:cubicBezTo>
                    <a:pt x="4362036" y="401802"/>
                    <a:pt x="4367445" y="367734"/>
                    <a:pt x="4347417" y="343900"/>
                  </a:cubicBezTo>
                  <a:cubicBezTo>
                    <a:pt x="4286750" y="296672"/>
                    <a:pt x="4201524" y="302521"/>
                    <a:pt x="4128577" y="301205"/>
                  </a:cubicBezTo>
                  <a:cubicBezTo>
                    <a:pt x="4096563" y="298573"/>
                    <a:pt x="4032679" y="303837"/>
                    <a:pt x="4042328" y="349457"/>
                  </a:cubicBezTo>
                  <a:cubicBezTo>
                    <a:pt x="3973036" y="514973"/>
                    <a:pt x="4091154" y="493333"/>
                    <a:pt x="4210880" y="515411"/>
                  </a:cubicBezTo>
                  <a:cubicBezTo>
                    <a:pt x="4281195" y="529594"/>
                    <a:pt x="4352826" y="513365"/>
                    <a:pt x="4360136" y="430460"/>
                  </a:cubicBezTo>
                  <a:close/>
                  <a:moveTo>
                    <a:pt x="4419487" y="1134051"/>
                  </a:moveTo>
                  <a:cubicBezTo>
                    <a:pt x="4422849" y="1064891"/>
                    <a:pt x="4398875" y="1024536"/>
                    <a:pt x="4326074" y="1026144"/>
                  </a:cubicBezTo>
                  <a:cubicBezTo>
                    <a:pt x="3816325" y="1031261"/>
                    <a:pt x="3304382" y="999386"/>
                    <a:pt x="2796094" y="1045591"/>
                  </a:cubicBezTo>
                  <a:cubicBezTo>
                    <a:pt x="2749315" y="1053194"/>
                    <a:pt x="2656195" y="1037403"/>
                    <a:pt x="2639676" y="1095743"/>
                  </a:cubicBezTo>
                  <a:cubicBezTo>
                    <a:pt x="2639968" y="1088140"/>
                    <a:pt x="2640260" y="1080683"/>
                    <a:pt x="2640260" y="1073226"/>
                  </a:cubicBezTo>
                  <a:cubicBezTo>
                    <a:pt x="2642015" y="1070448"/>
                    <a:pt x="2641138" y="1065915"/>
                    <a:pt x="2637337" y="1065038"/>
                  </a:cubicBezTo>
                  <a:cubicBezTo>
                    <a:pt x="2610146" y="1051586"/>
                    <a:pt x="2594797" y="1178355"/>
                    <a:pt x="2589680" y="1198679"/>
                  </a:cubicBezTo>
                  <a:cubicBezTo>
                    <a:pt x="2575354" y="1263307"/>
                    <a:pt x="2651955" y="1290064"/>
                    <a:pt x="2703559" y="1292111"/>
                  </a:cubicBezTo>
                  <a:cubicBezTo>
                    <a:pt x="2969324" y="1293134"/>
                    <a:pt x="3235090" y="1264184"/>
                    <a:pt x="3501294" y="1259943"/>
                  </a:cubicBezTo>
                  <a:cubicBezTo>
                    <a:pt x="3784164" y="1251463"/>
                    <a:pt x="4067910" y="1256142"/>
                    <a:pt x="4350780" y="1257458"/>
                  </a:cubicBezTo>
                  <a:cubicBezTo>
                    <a:pt x="4370953" y="1254534"/>
                    <a:pt x="4382356" y="1239766"/>
                    <a:pt x="4384695" y="1223536"/>
                  </a:cubicBezTo>
                  <a:cubicBezTo>
                    <a:pt x="4397121" y="1216810"/>
                    <a:pt x="4408085" y="1204674"/>
                    <a:pt x="4412762" y="1193269"/>
                  </a:cubicBezTo>
                  <a:cubicBezTo>
                    <a:pt x="4420803" y="1174261"/>
                    <a:pt x="4419341" y="1153937"/>
                    <a:pt x="4419487" y="1134051"/>
                  </a:cubicBezTo>
                  <a:close/>
                  <a:moveTo>
                    <a:pt x="4392443" y="2004329"/>
                  </a:moveTo>
                  <a:cubicBezTo>
                    <a:pt x="4539213" y="1940140"/>
                    <a:pt x="4493457" y="1740702"/>
                    <a:pt x="4441415" y="1624168"/>
                  </a:cubicBezTo>
                  <a:cubicBezTo>
                    <a:pt x="4396682" y="1546527"/>
                    <a:pt x="4381479" y="1454849"/>
                    <a:pt x="4325636" y="1383350"/>
                  </a:cubicBezTo>
                  <a:cubicBezTo>
                    <a:pt x="4296545" y="1342409"/>
                    <a:pt x="4241871" y="1338169"/>
                    <a:pt x="4196408" y="1328811"/>
                  </a:cubicBezTo>
                  <a:cubicBezTo>
                    <a:pt x="4053584" y="1313605"/>
                    <a:pt x="3909883" y="1321500"/>
                    <a:pt x="3766475" y="1324132"/>
                  </a:cubicBezTo>
                  <a:cubicBezTo>
                    <a:pt x="3524538" y="1314774"/>
                    <a:pt x="3278361" y="1328957"/>
                    <a:pt x="3036424" y="1346649"/>
                  </a:cubicBezTo>
                  <a:cubicBezTo>
                    <a:pt x="2895501" y="1361564"/>
                    <a:pt x="2864071" y="1542579"/>
                    <a:pt x="2818168" y="1651363"/>
                  </a:cubicBezTo>
                  <a:cubicBezTo>
                    <a:pt x="2760571" y="1810593"/>
                    <a:pt x="2693472" y="2037081"/>
                    <a:pt x="2941841" y="2040444"/>
                  </a:cubicBezTo>
                  <a:cubicBezTo>
                    <a:pt x="3089928" y="2040737"/>
                    <a:pt x="3238014" y="2028893"/>
                    <a:pt x="3386100" y="2031964"/>
                  </a:cubicBezTo>
                  <a:cubicBezTo>
                    <a:pt x="3523661" y="2025823"/>
                    <a:pt x="3660344" y="2017196"/>
                    <a:pt x="3798198" y="2025969"/>
                  </a:cubicBezTo>
                  <a:cubicBezTo>
                    <a:pt x="3917631" y="2024361"/>
                    <a:pt x="4036919" y="2016026"/>
                    <a:pt x="4156060" y="2011786"/>
                  </a:cubicBezTo>
                  <a:cubicBezTo>
                    <a:pt x="4234708" y="2007692"/>
                    <a:pt x="4315257" y="2020267"/>
                    <a:pt x="4392443" y="2004329"/>
                  </a:cubicBezTo>
                  <a:close/>
                  <a:moveTo>
                    <a:pt x="4470067" y="649930"/>
                  </a:moveTo>
                  <a:cubicBezTo>
                    <a:pt x="4476499" y="618494"/>
                    <a:pt x="4474160" y="581063"/>
                    <a:pt x="4443900" y="562932"/>
                  </a:cubicBezTo>
                  <a:cubicBezTo>
                    <a:pt x="4364229" y="524477"/>
                    <a:pt x="4268185" y="542461"/>
                    <a:pt x="4182812" y="546117"/>
                  </a:cubicBezTo>
                  <a:cubicBezTo>
                    <a:pt x="4157522" y="546410"/>
                    <a:pt x="4112204" y="547579"/>
                    <a:pt x="4119221" y="584133"/>
                  </a:cubicBezTo>
                  <a:cubicBezTo>
                    <a:pt x="4113958" y="607381"/>
                    <a:pt x="4112204" y="630922"/>
                    <a:pt x="4107819" y="654317"/>
                  </a:cubicBezTo>
                  <a:cubicBezTo>
                    <a:pt x="4105480" y="666160"/>
                    <a:pt x="4106942" y="678588"/>
                    <a:pt x="4114543" y="688532"/>
                  </a:cubicBezTo>
                  <a:cubicBezTo>
                    <a:pt x="4136910" y="714704"/>
                    <a:pt x="4174626" y="718213"/>
                    <a:pt x="4206933" y="721722"/>
                  </a:cubicBezTo>
                  <a:cubicBezTo>
                    <a:pt x="4264530" y="726109"/>
                    <a:pt x="4322273" y="726109"/>
                    <a:pt x="4379870" y="731665"/>
                  </a:cubicBezTo>
                  <a:cubicBezTo>
                    <a:pt x="4430743" y="743801"/>
                    <a:pt x="4465828" y="695988"/>
                    <a:pt x="4470067" y="649930"/>
                  </a:cubicBezTo>
                  <a:close/>
                  <a:moveTo>
                    <a:pt x="4540967" y="951281"/>
                  </a:moveTo>
                  <a:cubicBezTo>
                    <a:pt x="4565380" y="915166"/>
                    <a:pt x="4574590" y="867207"/>
                    <a:pt x="4568743" y="824220"/>
                  </a:cubicBezTo>
                  <a:cubicBezTo>
                    <a:pt x="4561580" y="799655"/>
                    <a:pt x="4535997" y="787081"/>
                    <a:pt x="4513192" y="780647"/>
                  </a:cubicBezTo>
                  <a:cubicBezTo>
                    <a:pt x="4429281" y="763248"/>
                    <a:pt x="4342155" y="765002"/>
                    <a:pt x="4256928" y="761200"/>
                  </a:cubicBezTo>
                  <a:cubicBezTo>
                    <a:pt x="4221552" y="755498"/>
                    <a:pt x="4158838" y="767049"/>
                    <a:pt x="4178719" y="816031"/>
                  </a:cubicBezTo>
                  <a:cubicBezTo>
                    <a:pt x="4168194" y="841766"/>
                    <a:pt x="4165416" y="869839"/>
                    <a:pt x="4161030" y="897182"/>
                  </a:cubicBezTo>
                  <a:cubicBezTo>
                    <a:pt x="4163808" y="962979"/>
                    <a:pt x="4249180" y="974384"/>
                    <a:pt x="4301077" y="977747"/>
                  </a:cubicBezTo>
                  <a:cubicBezTo>
                    <a:pt x="4357504" y="981987"/>
                    <a:pt x="4414371" y="983888"/>
                    <a:pt x="4471091" y="980232"/>
                  </a:cubicBezTo>
                  <a:cubicBezTo>
                    <a:pt x="4496965" y="979794"/>
                    <a:pt x="4525325" y="974091"/>
                    <a:pt x="4540967" y="951281"/>
                  </a:cubicBezTo>
                  <a:close/>
                  <a:moveTo>
                    <a:pt x="4684960" y="463505"/>
                  </a:moveTo>
                  <a:cubicBezTo>
                    <a:pt x="4699579" y="421248"/>
                    <a:pt x="4718583" y="362616"/>
                    <a:pt x="4677797" y="329132"/>
                  </a:cubicBezTo>
                  <a:cubicBezTo>
                    <a:pt x="4612306" y="286145"/>
                    <a:pt x="4527080" y="303106"/>
                    <a:pt x="4452379" y="294041"/>
                  </a:cubicBezTo>
                  <a:cubicBezTo>
                    <a:pt x="4444923" y="293602"/>
                    <a:pt x="4440099" y="293163"/>
                    <a:pt x="4429720" y="292432"/>
                  </a:cubicBezTo>
                  <a:cubicBezTo>
                    <a:pt x="4401068" y="287899"/>
                    <a:pt x="4381917" y="324015"/>
                    <a:pt x="4401506" y="345216"/>
                  </a:cubicBezTo>
                  <a:cubicBezTo>
                    <a:pt x="4390688" y="382794"/>
                    <a:pt x="4366714" y="431630"/>
                    <a:pt x="4397705" y="465259"/>
                  </a:cubicBezTo>
                  <a:cubicBezTo>
                    <a:pt x="4453840" y="509709"/>
                    <a:pt x="4535120" y="501667"/>
                    <a:pt x="4603242" y="506931"/>
                  </a:cubicBezTo>
                  <a:cubicBezTo>
                    <a:pt x="4638766" y="510440"/>
                    <a:pt x="4674435" y="502545"/>
                    <a:pt x="4684960" y="463505"/>
                  </a:cubicBezTo>
                  <a:close/>
                  <a:moveTo>
                    <a:pt x="4860675" y="1195170"/>
                  </a:moveTo>
                  <a:cubicBezTo>
                    <a:pt x="4866231" y="1144140"/>
                    <a:pt x="4863599" y="1078782"/>
                    <a:pt x="4819012" y="1045152"/>
                  </a:cubicBezTo>
                  <a:cubicBezTo>
                    <a:pt x="4781150" y="1018979"/>
                    <a:pt x="4519478" y="974676"/>
                    <a:pt x="4523133" y="1048515"/>
                  </a:cubicBezTo>
                  <a:cubicBezTo>
                    <a:pt x="4484539" y="1085508"/>
                    <a:pt x="4485271" y="1148673"/>
                    <a:pt x="4485124" y="1198971"/>
                  </a:cubicBezTo>
                  <a:cubicBezTo>
                    <a:pt x="4489948" y="1266377"/>
                    <a:pt x="4575321" y="1259651"/>
                    <a:pt x="4624732" y="1268717"/>
                  </a:cubicBezTo>
                  <a:cubicBezTo>
                    <a:pt x="4671511" y="1273103"/>
                    <a:pt x="4718583" y="1271787"/>
                    <a:pt x="4765216" y="1266523"/>
                  </a:cubicBezTo>
                  <a:cubicBezTo>
                    <a:pt x="4809657" y="1265500"/>
                    <a:pt x="4854243" y="1242982"/>
                    <a:pt x="4860675" y="1195170"/>
                  </a:cubicBezTo>
                  <a:close/>
                  <a:moveTo>
                    <a:pt x="4903216" y="691748"/>
                  </a:moveTo>
                  <a:cubicBezTo>
                    <a:pt x="4909209" y="647006"/>
                    <a:pt x="4918858" y="577992"/>
                    <a:pt x="4863307" y="562347"/>
                  </a:cubicBezTo>
                  <a:cubicBezTo>
                    <a:pt x="4792991" y="542316"/>
                    <a:pt x="4717560" y="549187"/>
                    <a:pt x="4645198" y="551234"/>
                  </a:cubicBezTo>
                  <a:cubicBezTo>
                    <a:pt x="4611721" y="555621"/>
                    <a:pt x="4543452" y="543777"/>
                    <a:pt x="4545206" y="594222"/>
                  </a:cubicBezTo>
                  <a:cubicBezTo>
                    <a:pt x="4546230" y="601971"/>
                    <a:pt x="4550323" y="609136"/>
                    <a:pt x="4556317" y="614400"/>
                  </a:cubicBezTo>
                  <a:cubicBezTo>
                    <a:pt x="4554124" y="640134"/>
                    <a:pt x="4543599" y="667769"/>
                    <a:pt x="4550762" y="693210"/>
                  </a:cubicBezTo>
                  <a:cubicBezTo>
                    <a:pt x="4591255" y="762809"/>
                    <a:pt x="4719021" y="742046"/>
                    <a:pt x="4789045" y="751404"/>
                  </a:cubicBezTo>
                  <a:cubicBezTo>
                    <a:pt x="4835532" y="757106"/>
                    <a:pt x="4895029" y="747018"/>
                    <a:pt x="4903216" y="691748"/>
                  </a:cubicBezTo>
                  <a:close/>
                  <a:moveTo>
                    <a:pt x="4940785" y="921015"/>
                  </a:moveTo>
                  <a:cubicBezTo>
                    <a:pt x="4952919" y="883584"/>
                    <a:pt x="4973531" y="831677"/>
                    <a:pt x="4944732" y="798047"/>
                  </a:cubicBezTo>
                  <a:cubicBezTo>
                    <a:pt x="4926313" y="780062"/>
                    <a:pt x="4898976" y="776700"/>
                    <a:pt x="4874709" y="773044"/>
                  </a:cubicBezTo>
                  <a:cubicBezTo>
                    <a:pt x="4829830" y="768365"/>
                    <a:pt x="4784951" y="762078"/>
                    <a:pt x="4739634" y="762663"/>
                  </a:cubicBezTo>
                  <a:cubicBezTo>
                    <a:pt x="4710543" y="764856"/>
                    <a:pt x="4653530" y="753597"/>
                    <a:pt x="4651337" y="795708"/>
                  </a:cubicBezTo>
                  <a:cubicBezTo>
                    <a:pt x="4639935" y="802872"/>
                    <a:pt x="4643882" y="819833"/>
                    <a:pt x="4640958" y="831384"/>
                  </a:cubicBezTo>
                  <a:cubicBezTo>
                    <a:pt x="4639350" y="857557"/>
                    <a:pt x="4628386" y="884315"/>
                    <a:pt x="4637304" y="910195"/>
                  </a:cubicBezTo>
                  <a:cubicBezTo>
                    <a:pt x="4666541" y="977162"/>
                    <a:pt x="4810680" y="961224"/>
                    <a:pt x="4875002" y="969705"/>
                  </a:cubicBezTo>
                  <a:cubicBezTo>
                    <a:pt x="4906432" y="973214"/>
                    <a:pt x="4930699" y="948649"/>
                    <a:pt x="4940785" y="921015"/>
                  </a:cubicBezTo>
                  <a:close/>
                  <a:moveTo>
                    <a:pt x="4961690" y="498158"/>
                  </a:moveTo>
                  <a:cubicBezTo>
                    <a:pt x="5061096" y="504299"/>
                    <a:pt x="5127611" y="505762"/>
                    <a:pt x="5118401" y="382794"/>
                  </a:cubicBezTo>
                  <a:cubicBezTo>
                    <a:pt x="5115185" y="305592"/>
                    <a:pt x="5042238" y="296819"/>
                    <a:pt x="4980255" y="294626"/>
                  </a:cubicBezTo>
                  <a:cubicBezTo>
                    <a:pt x="4946194" y="296380"/>
                    <a:pt x="4807756" y="271231"/>
                    <a:pt x="4815796" y="325185"/>
                  </a:cubicBezTo>
                  <a:cubicBezTo>
                    <a:pt x="4816235" y="327086"/>
                    <a:pt x="4816673" y="328840"/>
                    <a:pt x="4817258" y="330448"/>
                  </a:cubicBezTo>
                  <a:cubicBezTo>
                    <a:pt x="4813165" y="333811"/>
                    <a:pt x="4809510" y="337905"/>
                    <a:pt x="4806294" y="342146"/>
                  </a:cubicBezTo>
                  <a:cubicBezTo>
                    <a:pt x="4792261" y="334396"/>
                    <a:pt x="4780858" y="382209"/>
                    <a:pt x="4774572" y="394491"/>
                  </a:cubicBezTo>
                  <a:cubicBezTo>
                    <a:pt x="4742411" y="504738"/>
                    <a:pt x="4891959" y="494064"/>
                    <a:pt x="4961690" y="498158"/>
                  </a:cubicBezTo>
                  <a:close/>
                  <a:moveTo>
                    <a:pt x="5285783" y="1209937"/>
                  </a:moveTo>
                  <a:cubicBezTo>
                    <a:pt x="5292362" y="1166950"/>
                    <a:pt x="5291777" y="1121916"/>
                    <a:pt x="5285637" y="1078928"/>
                  </a:cubicBezTo>
                  <a:cubicBezTo>
                    <a:pt x="5283006" y="1060359"/>
                    <a:pt x="5275843" y="1042374"/>
                    <a:pt x="5260347" y="1030823"/>
                  </a:cubicBezTo>
                  <a:cubicBezTo>
                    <a:pt x="5195441" y="991930"/>
                    <a:pt x="5114161" y="1004943"/>
                    <a:pt x="5041653" y="1002165"/>
                  </a:cubicBezTo>
                  <a:cubicBezTo>
                    <a:pt x="5003353" y="1005089"/>
                    <a:pt x="4929967" y="999094"/>
                    <a:pt x="4932891" y="1054510"/>
                  </a:cubicBezTo>
                  <a:cubicBezTo>
                    <a:pt x="4924559" y="1130835"/>
                    <a:pt x="4902777" y="1243567"/>
                    <a:pt x="4997798" y="1272226"/>
                  </a:cubicBezTo>
                  <a:cubicBezTo>
                    <a:pt x="5056126" y="1295912"/>
                    <a:pt x="5119132" y="1279829"/>
                    <a:pt x="5179360" y="1273688"/>
                  </a:cubicBezTo>
                  <a:cubicBezTo>
                    <a:pt x="5220146" y="1267401"/>
                    <a:pt x="5275551" y="1257458"/>
                    <a:pt x="5285783" y="1209937"/>
                  </a:cubicBezTo>
                  <a:close/>
                  <a:moveTo>
                    <a:pt x="5274235" y="922623"/>
                  </a:moveTo>
                  <a:cubicBezTo>
                    <a:pt x="5300840" y="889286"/>
                    <a:pt x="5329932" y="833139"/>
                    <a:pt x="5304349" y="792637"/>
                  </a:cubicBezTo>
                  <a:cubicBezTo>
                    <a:pt x="5292362" y="777869"/>
                    <a:pt x="5272335" y="772459"/>
                    <a:pt x="5254500" y="768804"/>
                  </a:cubicBezTo>
                  <a:cubicBezTo>
                    <a:pt x="5199534" y="758715"/>
                    <a:pt x="5143106" y="755352"/>
                    <a:pt x="5087410" y="759300"/>
                  </a:cubicBezTo>
                  <a:cubicBezTo>
                    <a:pt x="5057588" y="764417"/>
                    <a:pt x="4995166" y="759154"/>
                    <a:pt x="5003207" y="804773"/>
                  </a:cubicBezTo>
                  <a:cubicBezTo>
                    <a:pt x="5006276" y="816031"/>
                    <a:pt x="5017094" y="825536"/>
                    <a:pt x="5029081" y="825828"/>
                  </a:cubicBezTo>
                  <a:cubicBezTo>
                    <a:pt x="4990634" y="917505"/>
                    <a:pt x="5092818" y="945140"/>
                    <a:pt x="5163865" y="945579"/>
                  </a:cubicBezTo>
                  <a:cubicBezTo>
                    <a:pt x="5200411" y="944848"/>
                    <a:pt x="5244852" y="947772"/>
                    <a:pt x="5274235" y="922623"/>
                  </a:cubicBezTo>
                  <a:close/>
                  <a:moveTo>
                    <a:pt x="5312097" y="700521"/>
                  </a:moveTo>
                  <a:cubicBezTo>
                    <a:pt x="5323061" y="664991"/>
                    <a:pt x="5339580" y="603287"/>
                    <a:pt x="5302156" y="579015"/>
                  </a:cubicBezTo>
                  <a:cubicBezTo>
                    <a:pt x="5247044" y="552404"/>
                    <a:pt x="5180968" y="563078"/>
                    <a:pt x="5121324" y="556206"/>
                  </a:cubicBezTo>
                  <a:cubicBezTo>
                    <a:pt x="5083901" y="558399"/>
                    <a:pt x="4952188" y="540707"/>
                    <a:pt x="4968707" y="604165"/>
                  </a:cubicBezTo>
                  <a:cubicBezTo>
                    <a:pt x="4968561" y="604165"/>
                    <a:pt x="4968561" y="604165"/>
                    <a:pt x="4968561" y="604165"/>
                  </a:cubicBezTo>
                  <a:cubicBezTo>
                    <a:pt x="4959643" y="616885"/>
                    <a:pt x="4960228" y="634431"/>
                    <a:pt x="4956573" y="649199"/>
                  </a:cubicBezTo>
                  <a:cubicBezTo>
                    <a:pt x="4954381" y="662066"/>
                    <a:pt x="4950287" y="674933"/>
                    <a:pt x="4951895" y="687800"/>
                  </a:cubicBezTo>
                  <a:cubicBezTo>
                    <a:pt x="4968999" y="755791"/>
                    <a:pt x="5111238" y="745994"/>
                    <a:pt x="5167812" y="750527"/>
                  </a:cubicBezTo>
                  <a:cubicBezTo>
                    <a:pt x="5218831" y="749503"/>
                    <a:pt x="5290754" y="760323"/>
                    <a:pt x="5312097" y="700521"/>
                  </a:cubicBezTo>
                  <a:close/>
                  <a:moveTo>
                    <a:pt x="5660750" y="924963"/>
                  </a:moveTo>
                  <a:cubicBezTo>
                    <a:pt x="5700951" y="886362"/>
                    <a:pt x="5755478" y="768658"/>
                    <a:pt x="5670544" y="751112"/>
                  </a:cubicBezTo>
                  <a:cubicBezTo>
                    <a:pt x="5600814" y="737368"/>
                    <a:pt x="5529329" y="749503"/>
                    <a:pt x="5458721" y="749211"/>
                  </a:cubicBezTo>
                  <a:cubicBezTo>
                    <a:pt x="5420567" y="749650"/>
                    <a:pt x="5334025" y="752720"/>
                    <a:pt x="5366478" y="812230"/>
                  </a:cubicBezTo>
                  <a:cubicBezTo>
                    <a:pt x="5341480" y="917067"/>
                    <a:pt x="5421590" y="938415"/>
                    <a:pt x="5507109" y="948504"/>
                  </a:cubicBezTo>
                  <a:cubicBezTo>
                    <a:pt x="5558127" y="953036"/>
                    <a:pt x="5616748" y="955083"/>
                    <a:pt x="5660750" y="924963"/>
                  </a:cubicBezTo>
                  <a:close/>
                  <a:moveTo>
                    <a:pt x="5719955" y="612499"/>
                  </a:moveTo>
                  <a:cubicBezTo>
                    <a:pt x="5726680" y="571120"/>
                    <a:pt x="5698319" y="546555"/>
                    <a:pt x="5659580" y="541731"/>
                  </a:cubicBezTo>
                  <a:cubicBezTo>
                    <a:pt x="5596721" y="532957"/>
                    <a:pt x="5532545" y="535297"/>
                    <a:pt x="5469100" y="535736"/>
                  </a:cubicBezTo>
                  <a:cubicBezTo>
                    <a:pt x="5437671" y="536174"/>
                    <a:pt x="5368525" y="539830"/>
                    <a:pt x="5392207" y="587496"/>
                  </a:cubicBezTo>
                  <a:cubicBezTo>
                    <a:pt x="5392645" y="615569"/>
                    <a:pt x="5377149" y="646860"/>
                    <a:pt x="5391184" y="673032"/>
                  </a:cubicBezTo>
                  <a:cubicBezTo>
                    <a:pt x="5397031" y="682683"/>
                    <a:pt x="5407264" y="690578"/>
                    <a:pt x="5417935" y="694380"/>
                  </a:cubicBezTo>
                  <a:cubicBezTo>
                    <a:pt x="5480941" y="716166"/>
                    <a:pt x="5548625" y="715581"/>
                    <a:pt x="5614409" y="718213"/>
                  </a:cubicBezTo>
                  <a:cubicBezTo>
                    <a:pt x="5681655" y="729764"/>
                    <a:pt x="5721124" y="675372"/>
                    <a:pt x="5719955" y="612499"/>
                  </a:cubicBezTo>
                  <a:close/>
                  <a:moveTo>
                    <a:pt x="5749046" y="1214470"/>
                  </a:moveTo>
                  <a:cubicBezTo>
                    <a:pt x="5776090" y="1193708"/>
                    <a:pt x="5776821" y="1153645"/>
                    <a:pt x="5763957" y="1124694"/>
                  </a:cubicBezTo>
                  <a:cubicBezTo>
                    <a:pt x="5737498" y="1070448"/>
                    <a:pt x="5636191" y="1080098"/>
                    <a:pt x="5584003" y="1078197"/>
                  </a:cubicBezTo>
                  <a:cubicBezTo>
                    <a:pt x="5548918" y="1084338"/>
                    <a:pt x="5369548" y="1073957"/>
                    <a:pt x="5401563" y="1137122"/>
                  </a:cubicBezTo>
                  <a:cubicBezTo>
                    <a:pt x="5403170" y="1158031"/>
                    <a:pt x="5395861" y="1179817"/>
                    <a:pt x="5401563" y="1199848"/>
                  </a:cubicBezTo>
                  <a:cubicBezTo>
                    <a:pt x="5418959" y="1234209"/>
                    <a:pt x="5465299" y="1233478"/>
                    <a:pt x="5498776" y="1238303"/>
                  </a:cubicBezTo>
                  <a:cubicBezTo>
                    <a:pt x="5540731" y="1242544"/>
                    <a:pt x="5582687" y="1237426"/>
                    <a:pt x="5624788" y="1236549"/>
                  </a:cubicBezTo>
                  <a:cubicBezTo>
                    <a:pt x="5666451" y="1234356"/>
                    <a:pt x="5712207" y="1235818"/>
                    <a:pt x="5749046" y="1214470"/>
                  </a:cubicBezTo>
                  <a:close/>
                  <a:moveTo>
                    <a:pt x="5801673" y="454293"/>
                  </a:moveTo>
                  <a:cubicBezTo>
                    <a:pt x="5806936" y="413353"/>
                    <a:pt x="5814245" y="355597"/>
                    <a:pt x="5767758" y="336297"/>
                  </a:cubicBezTo>
                  <a:cubicBezTo>
                    <a:pt x="5705190" y="317143"/>
                    <a:pt x="5636922" y="327524"/>
                    <a:pt x="5572161" y="326208"/>
                  </a:cubicBezTo>
                  <a:cubicBezTo>
                    <a:pt x="5546140" y="329571"/>
                    <a:pt x="5490151" y="325038"/>
                    <a:pt x="5480795" y="353258"/>
                  </a:cubicBezTo>
                  <a:cubicBezTo>
                    <a:pt x="5478895" y="347848"/>
                    <a:pt x="5475971" y="342730"/>
                    <a:pt x="5472170" y="338052"/>
                  </a:cubicBezTo>
                  <a:cubicBezTo>
                    <a:pt x="5431677" y="304715"/>
                    <a:pt x="5374810" y="303691"/>
                    <a:pt x="5324815" y="301498"/>
                  </a:cubicBezTo>
                  <a:cubicBezTo>
                    <a:pt x="5287830" y="304422"/>
                    <a:pt x="5159479" y="285706"/>
                    <a:pt x="5173074" y="347848"/>
                  </a:cubicBezTo>
                  <a:cubicBezTo>
                    <a:pt x="5163719" y="381039"/>
                    <a:pt x="5151000" y="419640"/>
                    <a:pt x="5161672" y="453562"/>
                  </a:cubicBezTo>
                  <a:cubicBezTo>
                    <a:pt x="5192663" y="510001"/>
                    <a:pt x="5299525" y="503276"/>
                    <a:pt x="5356976" y="513657"/>
                  </a:cubicBezTo>
                  <a:lnTo>
                    <a:pt x="5354345" y="513365"/>
                  </a:lnTo>
                  <a:cubicBezTo>
                    <a:pt x="5410480" y="523746"/>
                    <a:pt x="5467638" y="491432"/>
                    <a:pt x="5479334" y="433677"/>
                  </a:cubicBezTo>
                  <a:cubicBezTo>
                    <a:pt x="5481818" y="417154"/>
                    <a:pt x="5485766" y="397561"/>
                    <a:pt x="5485181" y="379284"/>
                  </a:cubicBezTo>
                  <a:cubicBezTo>
                    <a:pt x="5492490" y="387326"/>
                    <a:pt x="5504331" y="389373"/>
                    <a:pt x="5515295" y="387034"/>
                  </a:cubicBezTo>
                  <a:cubicBezTo>
                    <a:pt x="5484742" y="505615"/>
                    <a:pt x="5587657" y="508101"/>
                    <a:pt x="5674784" y="514095"/>
                  </a:cubicBezTo>
                  <a:cubicBezTo>
                    <a:pt x="5722148" y="519360"/>
                    <a:pt x="5792902" y="511756"/>
                    <a:pt x="5801673" y="454293"/>
                  </a:cubicBezTo>
                  <a:close/>
                  <a:moveTo>
                    <a:pt x="6128544" y="1046907"/>
                  </a:moveTo>
                  <a:cubicBezTo>
                    <a:pt x="6144917" y="1033309"/>
                    <a:pt x="6152811" y="1004358"/>
                    <a:pt x="6136438" y="987835"/>
                  </a:cubicBezTo>
                  <a:cubicBezTo>
                    <a:pt x="6071093" y="947772"/>
                    <a:pt x="5985428" y="962832"/>
                    <a:pt x="5911751" y="958885"/>
                  </a:cubicBezTo>
                  <a:cubicBezTo>
                    <a:pt x="5894647" y="959470"/>
                    <a:pt x="5876958" y="957276"/>
                    <a:pt x="5860439" y="963271"/>
                  </a:cubicBezTo>
                  <a:cubicBezTo>
                    <a:pt x="5845675" y="968681"/>
                    <a:pt x="5843774" y="991198"/>
                    <a:pt x="5857223" y="999094"/>
                  </a:cubicBezTo>
                  <a:cubicBezTo>
                    <a:pt x="5832957" y="1040912"/>
                    <a:pt x="5857077" y="1056411"/>
                    <a:pt x="5898594" y="1055241"/>
                  </a:cubicBezTo>
                  <a:cubicBezTo>
                    <a:pt x="5947274" y="1055241"/>
                    <a:pt x="5995808" y="1053632"/>
                    <a:pt x="6044488" y="1055387"/>
                  </a:cubicBezTo>
                  <a:cubicBezTo>
                    <a:pt x="6072116" y="1053340"/>
                    <a:pt x="6103985" y="1062260"/>
                    <a:pt x="6128544" y="1046907"/>
                  </a:cubicBezTo>
                  <a:close/>
                  <a:moveTo>
                    <a:pt x="6164945" y="438941"/>
                  </a:moveTo>
                  <a:cubicBezTo>
                    <a:pt x="6188919" y="389520"/>
                    <a:pt x="6205438" y="286730"/>
                    <a:pt x="6137023" y="265528"/>
                  </a:cubicBezTo>
                  <a:cubicBezTo>
                    <a:pt x="6048873" y="245058"/>
                    <a:pt x="5957799" y="266844"/>
                    <a:pt x="5869942" y="278980"/>
                  </a:cubicBezTo>
                  <a:cubicBezTo>
                    <a:pt x="5851376" y="281320"/>
                    <a:pt x="5839973" y="302960"/>
                    <a:pt x="5849183" y="319482"/>
                  </a:cubicBezTo>
                  <a:cubicBezTo>
                    <a:pt x="5793048" y="452685"/>
                    <a:pt x="5906050" y="462335"/>
                    <a:pt x="6007941" y="461019"/>
                  </a:cubicBezTo>
                  <a:cubicBezTo>
                    <a:pt x="6045803" y="461165"/>
                    <a:pt x="6083811" y="460434"/>
                    <a:pt x="6121674" y="458387"/>
                  </a:cubicBezTo>
                  <a:cubicBezTo>
                    <a:pt x="6138339" y="458534"/>
                    <a:pt x="6154711" y="452392"/>
                    <a:pt x="6164945" y="438941"/>
                  </a:cubicBezTo>
                  <a:close/>
                  <a:moveTo>
                    <a:pt x="6149595" y="1209353"/>
                  </a:moveTo>
                  <a:cubicBezTo>
                    <a:pt x="6174300" y="1194000"/>
                    <a:pt x="6178978" y="1160370"/>
                    <a:pt x="6177663" y="1133613"/>
                  </a:cubicBezTo>
                  <a:cubicBezTo>
                    <a:pt x="6169038" y="1076881"/>
                    <a:pt x="6099453" y="1074834"/>
                    <a:pt x="6054135" y="1073957"/>
                  </a:cubicBezTo>
                  <a:cubicBezTo>
                    <a:pt x="6014958" y="1078343"/>
                    <a:pt x="5827840" y="1063721"/>
                    <a:pt x="5841143" y="1123963"/>
                  </a:cubicBezTo>
                  <a:cubicBezTo>
                    <a:pt x="5807813" y="1199848"/>
                    <a:pt x="5865849" y="1229238"/>
                    <a:pt x="5933679" y="1229677"/>
                  </a:cubicBezTo>
                  <a:cubicBezTo>
                    <a:pt x="6005310" y="1230554"/>
                    <a:pt x="6081034" y="1230554"/>
                    <a:pt x="6149595" y="1209353"/>
                  </a:cubicBezTo>
                  <a:close/>
                  <a:moveTo>
                    <a:pt x="6183803" y="653439"/>
                  </a:moveTo>
                  <a:cubicBezTo>
                    <a:pt x="6258357" y="664113"/>
                    <a:pt x="6296219" y="533104"/>
                    <a:pt x="6222980" y="507223"/>
                  </a:cubicBezTo>
                  <a:cubicBezTo>
                    <a:pt x="6140093" y="483683"/>
                    <a:pt x="6051358" y="494210"/>
                    <a:pt x="5966132" y="485437"/>
                  </a:cubicBezTo>
                  <a:cubicBezTo>
                    <a:pt x="5923884" y="482367"/>
                    <a:pt x="5743052" y="472278"/>
                    <a:pt x="5787639" y="551527"/>
                  </a:cubicBezTo>
                  <a:cubicBezTo>
                    <a:pt x="5763811" y="631507"/>
                    <a:pt x="5791294" y="635601"/>
                    <a:pt x="5863802" y="644082"/>
                  </a:cubicBezTo>
                  <a:cubicBezTo>
                    <a:pt x="5970225" y="650808"/>
                    <a:pt x="6077233" y="645398"/>
                    <a:pt x="6183803" y="653439"/>
                  </a:cubicBezTo>
                  <a:close/>
                  <a:moveTo>
                    <a:pt x="6281308" y="918822"/>
                  </a:moveTo>
                  <a:cubicBezTo>
                    <a:pt x="6420038" y="941631"/>
                    <a:pt x="6438604" y="785619"/>
                    <a:pt x="6318293" y="738976"/>
                  </a:cubicBezTo>
                  <a:cubicBezTo>
                    <a:pt x="6225758" y="702860"/>
                    <a:pt x="6122989" y="704615"/>
                    <a:pt x="6024898" y="703153"/>
                  </a:cubicBezTo>
                  <a:cubicBezTo>
                    <a:pt x="5979288" y="703299"/>
                    <a:pt x="5933679" y="703007"/>
                    <a:pt x="5888215" y="706077"/>
                  </a:cubicBezTo>
                  <a:cubicBezTo>
                    <a:pt x="5867456" y="706516"/>
                    <a:pt x="5838950" y="707978"/>
                    <a:pt x="5829448" y="730641"/>
                  </a:cubicBezTo>
                  <a:cubicBezTo>
                    <a:pt x="5820385" y="731519"/>
                    <a:pt x="5817900" y="743508"/>
                    <a:pt x="5816145" y="750966"/>
                  </a:cubicBezTo>
                  <a:cubicBezTo>
                    <a:pt x="5811029" y="782548"/>
                    <a:pt x="5795241" y="818956"/>
                    <a:pt x="5814099" y="848491"/>
                  </a:cubicBezTo>
                  <a:cubicBezTo>
                    <a:pt x="5881783" y="934613"/>
                    <a:pt x="6169476" y="899960"/>
                    <a:pt x="6281308" y="918822"/>
                  </a:cubicBezTo>
                  <a:close/>
                  <a:moveTo>
                    <a:pt x="6562424" y="1161540"/>
                  </a:moveTo>
                  <a:cubicBezTo>
                    <a:pt x="6588737" y="1131712"/>
                    <a:pt x="6586983" y="1079074"/>
                    <a:pt x="6553067" y="1055826"/>
                  </a:cubicBezTo>
                  <a:cubicBezTo>
                    <a:pt x="6508335" y="1032139"/>
                    <a:pt x="6452930" y="1042959"/>
                    <a:pt x="6404104" y="1044567"/>
                  </a:cubicBezTo>
                  <a:cubicBezTo>
                    <a:pt x="6369166" y="1047199"/>
                    <a:pt x="6334081" y="1049685"/>
                    <a:pt x="6299289" y="1054072"/>
                  </a:cubicBezTo>
                  <a:cubicBezTo>
                    <a:pt x="6279554" y="1056411"/>
                    <a:pt x="6240522" y="1058458"/>
                    <a:pt x="6251048" y="1087993"/>
                  </a:cubicBezTo>
                  <a:cubicBezTo>
                    <a:pt x="6248709" y="1134051"/>
                    <a:pt x="6256164" y="1181133"/>
                    <a:pt x="6306744" y="1196778"/>
                  </a:cubicBezTo>
                  <a:cubicBezTo>
                    <a:pt x="6339783" y="1209645"/>
                    <a:pt x="6376037" y="1205551"/>
                    <a:pt x="6410536" y="1202627"/>
                  </a:cubicBezTo>
                  <a:cubicBezTo>
                    <a:pt x="6461848" y="1198825"/>
                    <a:pt x="6521638" y="1196486"/>
                    <a:pt x="6562424" y="1161540"/>
                  </a:cubicBezTo>
                  <a:close/>
                  <a:moveTo>
                    <a:pt x="7123338" y="1908411"/>
                  </a:moveTo>
                  <a:cubicBezTo>
                    <a:pt x="7120414" y="1914845"/>
                    <a:pt x="7119099" y="1922594"/>
                    <a:pt x="7120268" y="1931513"/>
                  </a:cubicBezTo>
                  <a:cubicBezTo>
                    <a:pt x="7115005" y="1979911"/>
                    <a:pt x="7067203" y="2020267"/>
                    <a:pt x="7024663" y="2042784"/>
                  </a:cubicBezTo>
                  <a:cubicBezTo>
                    <a:pt x="6957125" y="2076121"/>
                    <a:pt x="6882570" y="2074074"/>
                    <a:pt x="6808162" y="2071734"/>
                  </a:cubicBezTo>
                  <a:cubicBezTo>
                    <a:pt x="6772492" y="2070711"/>
                    <a:pt x="6736823" y="2069688"/>
                    <a:pt x="6702177" y="2072612"/>
                  </a:cubicBezTo>
                  <a:cubicBezTo>
                    <a:pt x="6445767" y="2081239"/>
                    <a:pt x="6189211" y="2082408"/>
                    <a:pt x="5932655" y="2084455"/>
                  </a:cubicBezTo>
                  <a:cubicBezTo>
                    <a:pt x="5674053" y="2100685"/>
                    <a:pt x="5414719" y="2125104"/>
                    <a:pt x="5154363" y="2119547"/>
                  </a:cubicBezTo>
                  <a:cubicBezTo>
                    <a:pt x="4806879" y="2115307"/>
                    <a:pt x="4459396" y="2107411"/>
                    <a:pt x="4111766" y="2111359"/>
                  </a:cubicBezTo>
                  <a:cubicBezTo>
                    <a:pt x="4003150" y="2111652"/>
                    <a:pt x="3894534" y="2111359"/>
                    <a:pt x="3785918" y="2111067"/>
                  </a:cubicBezTo>
                  <a:cubicBezTo>
                    <a:pt x="3454953" y="2110336"/>
                    <a:pt x="3123843" y="2109604"/>
                    <a:pt x="2793171" y="2123787"/>
                  </a:cubicBezTo>
                  <a:cubicBezTo>
                    <a:pt x="2703705" y="2129929"/>
                    <a:pt x="2614093" y="2128613"/>
                    <a:pt x="2524481" y="2127297"/>
                  </a:cubicBezTo>
                  <a:cubicBezTo>
                    <a:pt x="2464399" y="2126420"/>
                    <a:pt x="2404317" y="2125542"/>
                    <a:pt x="2344381" y="2126858"/>
                  </a:cubicBezTo>
                  <a:cubicBezTo>
                    <a:pt x="2045431" y="2127881"/>
                    <a:pt x="1746773" y="2142649"/>
                    <a:pt x="1447970" y="2149960"/>
                  </a:cubicBezTo>
                  <a:cubicBezTo>
                    <a:pt x="1297398" y="2148352"/>
                    <a:pt x="1146973" y="2152153"/>
                    <a:pt x="996987" y="2166483"/>
                  </a:cubicBezTo>
                  <a:cubicBezTo>
                    <a:pt x="880623" y="2169699"/>
                    <a:pt x="764405" y="2168384"/>
                    <a:pt x="648188" y="2167068"/>
                  </a:cubicBezTo>
                  <a:cubicBezTo>
                    <a:pt x="585620" y="2166336"/>
                    <a:pt x="523199" y="2165605"/>
                    <a:pt x="460631" y="2165605"/>
                  </a:cubicBezTo>
                  <a:cubicBezTo>
                    <a:pt x="454638" y="2165605"/>
                    <a:pt x="448644" y="2165605"/>
                    <a:pt x="442797" y="2165605"/>
                  </a:cubicBezTo>
                  <a:cubicBezTo>
                    <a:pt x="339736" y="2166629"/>
                    <a:pt x="236967" y="2165313"/>
                    <a:pt x="134052" y="2159026"/>
                  </a:cubicBezTo>
                  <a:cubicBezTo>
                    <a:pt x="101307" y="2156832"/>
                    <a:pt x="60667" y="2151276"/>
                    <a:pt x="32599" y="2130806"/>
                  </a:cubicBezTo>
                  <a:cubicBezTo>
                    <a:pt x="18273" y="2120717"/>
                    <a:pt x="5994" y="2107704"/>
                    <a:pt x="1754" y="2090304"/>
                  </a:cubicBezTo>
                  <a:cubicBezTo>
                    <a:pt x="877" y="2083286"/>
                    <a:pt x="292" y="2076413"/>
                    <a:pt x="0" y="2069541"/>
                  </a:cubicBezTo>
                  <a:cubicBezTo>
                    <a:pt x="19881" y="2046293"/>
                    <a:pt x="27044" y="2002575"/>
                    <a:pt x="41224" y="1977864"/>
                  </a:cubicBezTo>
                  <a:cubicBezTo>
                    <a:pt x="89904" y="1855774"/>
                    <a:pt x="134491" y="1732075"/>
                    <a:pt x="184486" y="1610570"/>
                  </a:cubicBezTo>
                  <a:cubicBezTo>
                    <a:pt x="261526" y="1420635"/>
                    <a:pt x="346460" y="1234063"/>
                    <a:pt x="419845" y="1042666"/>
                  </a:cubicBezTo>
                  <a:cubicBezTo>
                    <a:pt x="505949" y="838987"/>
                    <a:pt x="611641" y="644082"/>
                    <a:pt x="706662" y="444351"/>
                  </a:cubicBezTo>
                  <a:cubicBezTo>
                    <a:pt x="758850" y="345655"/>
                    <a:pt x="799490" y="234677"/>
                    <a:pt x="849047" y="133057"/>
                  </a:cubicBezTo>
                  <a:cubicBezTo>
                    <a:pt x="874044" y="80712"/>
                    <a:pt x="898750" y="31875"/>
                    <a:pt x="938805" y="0"/>
                  </a:cubicBezTo>
                  <a:cubicBezTo>
                    <a:pt x="1025785" y="32168"/>
                    <a:pt x="1138933" y="22664"/>
                    <a:pt x="1229130" y="36408"/>
                  </a:cubicBezTo>
                  <a:cubicBezTo>
                    <a:pt x="1476476" y="57902"/>
                    <a:pt x="1724699" y="56147"/>
                    <a:pt x="1972776" y="61265"/>
                  </a:cubicBezTo>
                  <a:cubicBezTo>
                    <a:pt x="2007569" y="61411"/>
                    <a:pt x="2042507" y="61557"/>
                    <a:pt x="2077299" y="61557"/>
                  </a:cubicBezTo>
                  <a:cubicBezTo>
                    <a:pt x="2066043" y="90508"/>
                    <a:pt x="2054787" y="119459"/>
                    <a:pt x="2045138" y="149579"/>
                  </a:cubicBezTo>
                  <a:cubicBezTo>
                    <a:pt x="2038706" y="222248"/>
                    <a:pt x="2142498" y="209235"/>
                    <a:pt x="2190885" y="213475"/>
                  </a:cubicBezTo>
                  <a:cubicBezTo>
                    <a:pt x="2284152" y="215961"/>
                    <a:pt x="2377418" y="211429"/>
                    <a:pt x="2470685" y="210405"/>
                  </a:cubicBezTo>
                  <a:cubicBezTo>
                    <a:pt x="2599475" y="211867"/>
                    <a:pt x="2727972" y="213768"/>
                    <a:pt x="2856615" y="208651"/>
                  </a:cubicBezTo>
                  <a:cubicBezTo>
                    <a:pt x="3299558" y="205287"/>
                    <a:pt x="3742647" y="197099"/>
                    <a:pt x="4185590" y="193883"/>
                  </a:cubicBezTo>
                  <a:cubicBezTo>
                    <a:pt x="4273886" y="189204"/>
                    <a:pt x="4361597" y="196514"/>
                    <a:pt x="4449309" y="203971"/>
                  </a:cubicBezTo>
                  <a:cubicBezTo>
                    <a:pt x="4522694" y="210113"/>
                    <a:pt x="4595933" y="216400"/>
                    <a:pt x="4669757" y="215523"/>
                  </a:cubicBezTo>
                  <a:cubicBezTo>
                    <a:pt x="4758053" y="214353"/>
                    <a:pt x="4846203" y="205726"/>
                    <a:pt x="4934061" y="197392"/>
                  </a:cubicBezTo>
                  <a:cubicBezTo>
                    <a:pt x="4932453" y="197538"/>
                    <a:pt x="4930844" y="197538"/>
                    <a:pt x="4929090" y="197684"/>
                  </a:cubicBezTo>
                  <a:cubicBezTo>
                    <a:pt x="4964760" y="193736"/>
                    <a:pt x="5004376" y="198854"/>
                    <a:pt x="5039753" y="190519"/>
                  </a:cubicBezTo>
                  <a:cubicBezTo>
                    <a:pt x="5101882" y="154843"/>
                    <a:pt x="5063874" y="83636"/>
                    <a:pt x="5036829" y="29243"/>
                  </a:cubicBezTo>
                  <a:cubicBezTo>
                    <a:pt x="5117816" y="25588"/>
                    <a:pt x="5198803" y="22225"/>
                    <a:pt x="5279790" y="20032"/>
                  </a:cubicBezTo>
                  <a:cubicBezTo>
                    <a:pt x="5370279" y="17546"/>
                    <a:pt x="5460768" y="17692"/>
                    <a:pt x="5551403" y="17692"/>
                  </a:cubicBezTo>
                  <a:cubicBezTo>
                    <a:pt x="5679169" y="17838"/>
                    <a:pt x="5806789" y="17985"/>
                    <a:pt x="5934556" y="10966"/>
                  </a:cubicBezTo>
                  <a:cubicBezTo>
                    <a:pt x="5977973" y="8919"/>
                    <a:pt x="6021536" y="8188"/>
                    <a:pt x="6065099" y="7896"/>
                  </a:cubicBezTo>
                  <a:cubicBezTo>
                    <a:pt x="6072847" y="7896"/>
                    <a:pt x="6080888" y="8188"/>
                    <a:pt x="6088782" y="7604"/>
                  </a:cubicBezTo>
                  <a:cubicBezTo>
                    <a:pt x="6095214" y="8481"/>
                    <a:pt x="6102084" y="8188"/>
                    <a:pt x="6109101" y="7165"/>
                  </a:cubicBezTo>
                  <a:cubicBezTo>
                    <a:pt x="6140531" y="28951"/>
                    <a:pt x="6156904" y="70476"/>
                    <a:pt x="6181025" y="101328"/>
                  </a:cubicBezTo>
                  <a:cubicBezTo>
                    <a:pt x="6286278" y="269038"/>
                    <a:pt x="6363757" y="451076"/>
                    <a:pt x="6453369" y="627998"/>
                  </a:cubicBezTo>
                  <a:cubicBezTo>
                    <a:pt x="6621921" y="952159"/>
                    <a:pt x="6788865" y="1276320"/>
                    <a:pt x="6953178" y="1602674"/>
                  </a:cubicBezTo>
                  <a:cubicBezTo>
                    <a:pt x="6959318" y="1614956"/>
                    <a:pt x="6970866" y="1621389"/>
                    <a:pt x="6983146" y="1622559"/>
                  </a:cubicBezTo>
                  <a:cubicBezTo>
                    <a:pt x="7020862" y="1699615"/>
                    <a:pt x="7057701" y="1777109"/>
                    <a:pt x="7095563" y="1854311"/>
                  </a:cubicBezTo>
                  <a:cubicBezTo>
                    <a:pt x="7104480" y="1872735"/>
                    <a:pt x="7113543" y="1890719"/>
                    <a:pt x="7123338" y="190841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6" name="Google Shape;406;p3"/>
            <p:cNvSpPr/>
            <p:nvPr/>
          </p:nvSpPr>
          <p:spPr>
            <a:xfrm>
              <a:off x="12037984" y="3438036"/>
              <a:ext cx="2853545" cy="1611738"/>
            </a:xfrm>
            <a:custGeom>
              <a:avLst/>
              <a:gdLst/>
              <a:ahLst/>
              <a:cxnLst/>
              <a:rect l="l" t="t" r="r" b="b"/>
              <a:pathLst>
                <a:path w="2853545" h="1611738" extrusionOk="0">
                  <a:moveTo>
                    <a:pt x="2853545" y="1196924"/>
                  </a:moveTo>
                  <a:cubicBezTo>
                    <a:pt x="2844920" y="1310680"/>
                    <a:pt x="2888045" y="1527811"/>
                    <a:pt x="2741860" y="1563195"/>
                  </a:cubicBezTo>
                  <a:cubicBezTo>
                    <a:pt x="2482672" y="1586297"/>
                    <a:pt x="2221292" y="1578256"/>
                    <a:pt x="1961374" y="1591415"/>
                  </a:cubicBezTo>
                  <a:cubicBezTo>
                    <a:pt x="1514192" y="1602820"/>
                    <a:pt x="1067010" y="1603551"/>
                    <a:pt x="619827" y="1611739"/>
                  </a:cubicBezTo>
                  <a:cubicBezTo>
                    <a:pt x="578165" y="1610862"/>
                    <a:pt x="539718" y="1610569"/>
                    <a:pt x="504487" y="1610569"/>
                  </a:cubicBezTo>
                  <a:cubicBezTo>
                    <a:pt x="471595" y="1610569"/>
                    <a:pt x="441481" y="1610862"/>
                    <a:pt x="413706" y="1611154"/>
                  </a:cubicBezTo>
                  <a:cubicBezTo>
                    <a:pt x="60375" y="1614371"/>
                    <a:pt x="96336" y="1617734"/>
                    <a:pt x="64614" y="1104808"/>
                  </a:cubicBezTo>
                  <a:cubicBezTo>
                    <a:pt x="61836" y="861212"/>
                    <a:pt x="23974" y="621418"/>
                    <a:pt x="18858" y="377822"/>
                  </a:cubicBezTo>
                  <a:cubicBezTo>
                    <a:pt x="18419" y="263627"/>
                    <a:pt x="9941" y="150749"/>
                    <a:pt x="0" y="37870"/>
                  </a:cubicBezTo>
                  <a:cubicBezTo>
                    <a:pt x="51604" y="39771"/>
                    <a:pt x="103646" y="39478"/>
                    <a:pt x="155688" y="39040"/>
                  </a:cubicBezTo>
                  <a:cubicBezTo>
                    <a:pt x="192673" y="38747"/>
                    <a:pt x="229658" y="38601"/>
                    <a:pt x="266643" y="39186"/>
                  </a:cubicBezTo>
                  <a:cubicBezTo>
                    <a:pt x="851824" y="36993"/>
                    <a:pt x="1436421" y="4094"/>
                    <a:pt x="2021749" y="6872"/>
                  </a:cubicBezTo>
                  <a:cubicBezTo>
                    <a:pt x="2240150" y="8188"/>
                    <a:pt x="2459136" y="14183"/>
                    <a:pt x="2677538" y="3071"/>
                  </a:cubicBezTo>
                  <a:cubicBezTo>
                    <a:pt x="2701512" y="731"/>
                    <a:pt x="2725925" y="1170"/>
                    <a:pt x="2750046" y="0"/>
                  </a:cubicBezTo>
                  <a:cubicBezTo>
                    <a:pt x="2751800" y="17107"/>
                    <a:pt x="2754139" y="34068"/>
                    <a:pt x="2756917" y="51029"/>
                  </a:cubicBezTo>
                  <a:cubicBezTo>
                    <a:pt x="2768465" y="145339"/>
                    <a:pt x="2778552" y="238771"/>
                    <a:pt x="2784253" y="333811"/>
                  </a:cubicBezTo>
                  <a:cubicBezTo>
                    <a:pt x="2801065" y="507808"/>
                    <a:pt x="2825477" y="687361"/>
                    <a:pt x="2839658" y="862528"/>
                  </a:cubicBezTo>
                  <a:cubicBezTo>
                    <a:pt x="2847698" y="973506"/>
                    <a:pt x="2851499" y="1085361"/>
                    <a:pt x="2853545" y="1196924"/>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7" name="Google Shape;407;p3"/>
            <p:cNvSpPr/>
            <p:nvPr/>
          </p:nvSpPr>
          <p:spPr>
            <a:xfrm>
              <a:off x="13542542" y="2125017"/>
              <a:ext cx="201887" cy="203678"/>
            </a:xfrm>
            <a:custGeom>
              <a:avLst/>
              <a:gdLst/>
              <a:ahLst/>
              <a:cxnLst/>
              <a:rect l="l" t="t" r="r" b="b"/>
              <a:pathLst>
                <a:path w="201887" h="203678" extrusionOk="0">
                  <a:moveTo>
                    <a:pt x="201868" y="104252"/>
                  </a:moveTo>
                  <a:cubicBezTo>
                    <a:pt x="202453" y="132764"/>
                    <a:pt x="189589" y="164639"/>
                    <a:pt x="165614" y="181454"/>
                  </a:cubicBezTo>
                  <a:cubicBezTo>
                    <a:pt x="147779" y="194029"/>
                    <a:pt x="125998" y="203679"/>
                    <a:pt x="103778" y="203679"/>
                  </a:cubicBezTo>
                  <a:cubicBezTo>
                    <a:pt x="99831" y="203679"/>
                    <a:pt x="95737" y="203386"/>
                    <a:pt x="91644" y="202655"/>
                  </a:cubicBezTo>
                  <a:cubicBezTo>
                    <a:pt x="60068" y="197392"/>
                    <a:pt x="31708" y="182478"/>
                    <a:pt x="14750" y="154112"/>
                  </a:cubicBezTo>
                  <a:cubicBezTo>
                    <a:pt x="-1038" y="127208"/>
                    <a:pt x="-4692" y="94309"/>
                    <a:pt x="6418" y="64920"/>
                  </a:cubicBezTo>
                  <a:cubicBezTo>
                    <a:pt x="19136" y="31436"/>
                    <a:pt x="50127" y="5556"/>
                    <a:pt x="85797" y="877"/>
                  </a:cubicBezTo>
                  <a:cubicBezTo>
                    <a:pt x="90475" y="292"/>
                    <a:pt x="95006" y="0"/>
                    <a:pt x="99538" y="0"/>
                  </a:cubicBezTo>
                  <a:cubicBezTo>
                    <a:pt x="119858" y="0"/>
                    <a:pt x="139593" y="5849"/>
                    <a:pt x="156258" y="17985"/>
                  </a:cubicBezTo>
                  <a:cubicBezTo>
                    <a:pt x="169853" y="27781"/>
                    <a:pt x="181402" y="42110"/>
                    <a:pt x="188565" y="58194"/>
                  </a:cubicBezTo>
                  <a:cubicBezTo>
                    <a:pt x="196752" y="72084"/>
                    <a:pt x="201430" y="88022"/>
                    <a:pt x="201868" y="10425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8" name="Google Shape;408;p3"/>
            <p:cNvSpPr/>
            <p:nvPr/>
          </p:nvSpPr>
          <p:spPr>
            <a:xfrm>
              <a:off x="12116632" y="5919907"/>
              <a:ext cx="2891553" cy="111784"/>
            </a:xfrm>
            <a:custGeom>
              <a:avLst/>
              <a:gdLst/>
              <a:ahLst/>
              <a:cxnLst/>
              <a:rect l="l" t="t" r="r" b="b"/>
              <a:pathLst>
                <a:path w="2891553" h="111784" extrusionOk="0">
                  <a:moveTo>
                    <a:pt x="2856908" y="0"/>
                  </a:moveTo>
                  <a:cubicBezTo>
                    <a:pt x="2862755" y="26173"/>
                    <a:pt x="2884244" y="54977"/>
                    <a:pt x="2891554" y="78079"/>
                  </a:cubicBezTo>
                  <a:cubicBezTo>
                    <a:pt x="2782645" y="81735"/>
                    <a:pt x="2683385" y="98696"/>
                    <a:pt x="2571991" y="98403"/>
                  </a:cubicBezTo>
                  <a:cubicBezTo>
                    <a:pt x="2502407" y="99281"/>
                    <a:pt x="2432677" y="93140"/>
                    <a:pt x="2362800" y="86998"/>
                  </a:cubicBezTo>
                  <a:cubicBezTo>
                    <a:pt x="2279328" y="79687"/>
                    <a:pt x="2195563" y="72377"/>
                    <a:pt x="2111506" y="76909"/>
                  </a:cubicBezTo>
                  <a:cubicBezTo>
                    <a:pt x="1664909" y="79980"/>
                    <a:pt x="1218458" y="88899"/>
                    <a:pt x="771860" y="94602"/>
                  </a:cubicBezTo>
                  <a:cubicBezTo>
                    <a:pt x="646579" y="100450"/>
                    <a:pt x="521444" y="99134"/>
                    <a:pt x="396163" y="99865"/>
                  </a:cubicBezTo>
                  <a:cubicBezTo>
                    <a:pt x="264304" y="101035"/>
                    <a:pt x="131567" y="119020"/>
                    <a:pt x="0" y="108492"/>
                  </a:cubicBezTo>
                  <a:cubicBezTo>
                    <a:pt x="3362" y="81004"/>
                    <a:pt x="10964" y="54392"/>
                    <a:pt x="19589" y="28073"/>
                  </a:cubicBezTo>
                  <a:cubicBezTo>
                    <a:pt x="845392" y="29974"/>
                    <a:pt x="1671049" y="21640"/>
                    <a:pt x="2496706" y="16230"/>
                  </a:cubicBezTo>
                  <a:cubicBezTo>
                    <a:pt x="2616871" y="11990"/>
                    <a:pt x="2736889" y="5849"/>
                    <a:pt x="2856908"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09" name="Google Shape;409;p3"/>
            <p:cNvSpPr/>
            <p:nvPr/>
          </p:nvSpPr>
          <p:spPr>
            <a:xfrm>
              <a:off x="10933259" y="6274415"/>
              <a:ext cx="277021" cy="82612"/>
            </a:xfrm>
            <a:custGeom>
              <a:avLst/>
              <a:gdLst/>
              <a:ahLst/>
              <a:cxnLst/>
              <a:rect l="l" t="t" r="r" b="b"/>
              <a:pathLst>
                <a:path w="277021" h="82612" extrusionOk="0">
                  <a:moveTo>
                    <a:pt x="277022" y="11178"/>
                  </a:moveTo>
                  <a:cubicBezTo>
                    <a:pt x="272783" y="27262"/>
                    <a:pt x="267520" y="43784"/>
                    <a:pt x="257872" y="57528"/>
                  </a:cubicBezTo>
                  <a:cubicBezTo>
                    <a:pt x="177469" y="57528"/>
                    <a:pt x="98383" y="70395"/>
                    <a:pt x="19150" y="82531"/>
                  </a:cubicBezTo>
                  <a:cubicBezTo>
                    <a:pt x="12718" y="82678"/>
                    <a:pt x="6286" y="82824"/>
                    <a:pt x="0" y="81069"/>
                  </a:cubicBezTo>
                  <a:cubicBezTo>
                    <a:pt x="1900" y="55774"/>
                    <a:pt x="9941" y="31356"/>
                    <a:pt x="17688" y="7230"/>
                  </a:cubicBezTo>
                  <a:cubicBezTo>
                    <a:pt x="41078" y="16003"/>
                    <a:pt x="65491" y="-227"/>
                    <a:pt x="89758" y="796"/>
                  </a:cubicBezTo>
                  <a:cubicBezTo>
                    <a:pt x="151595" y="2551"/>
                    <a:pt x="216940" y="-6514"/>
                    <a:pt x="277022" y="1117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0" name="Google Shape;410;p3"/>
            <p:cNvSpPr/>
            <p:nvPr/>
          </p:nvSpPr>
          <p:spPr>
            <a:xfrm>
              <a:off x="11411505" y="6281352"/>
              <a:ext cx="173888" cy="64676"/>
            </a:xfrm>
            <a:custGeom>
              <a:avLst/>
              <a:gdLst/>
              <a:ahLst/>
              <a:cxnLst/>
              <a:rect l="l" t="t" r="r" b="b"/>
              <a:pathLst>
                <a:path w="173888" h="64676" extrusionOk="0">
                  <a:moveTo>
                    <a:pt x="173889" y="10235"/>
                  </a:moveTo>
                  <a:cubicBezTo>
                    <a:pt x="171257" y="24272"/>
                    <a:pt x="169211" y="43133"/>
                    <a:pt x="153715" y="48836"/>
                  </a:cubicBezTo>
                  <a:cubicBezTo>
                    <a:pt x="117899" y="58632"/>
                    <a:pt x="80476" y="60972"/>
                    <a:pt x="43491" y="63896"/>
                  </a:cubicBezTo>
                  <a:cubicBezTo>
                    <a:pt x="-12352" y="69891"/>
                    <a:pt x="-2850" y="40648"/>
                    <a:pt x="9283" y="0"/>
                  </a:cubicBezTo>
                  <a:cubicBezTo>
                    <a:pt x="63080" y="8627"/>
                    <a:pt x="120969" y="-6580"/>
                    <a:pt x="173889" y="1023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1" name="Google Shape;411;p3"/>
            <p:cNvSpPr/>
            <p:nvPr/>
          </p:nvSpPr>
          <p:spPr>
            <a:xfrm>
              <a:off x="11714539" y="6285026"/>
              <a:ext cx="165710" cy="66906"/>
            </a:xfrm>
            <a:custGeom>
              <a:avLst/>
              <a:gdLst/>
              <a:ahLst/>
              <a:cxnLst/>
              <a:rect l="l" t="t" r="r" b="b"/>
              <a:pathLst>
                <a:path w="165710" h="66906" extrusionOk="0">
                  <a:moveTo>
                    <a:pt x="165710" y="3345"/>
                  </a:moveTo>
                  <a:cubicBezTo>
                    <a:pt x="159132" y="20891"/>
                    <a:pt x="154162" y="39606"/>
                    <a:pt x="143344" y="54959"/>
                  </a:cubicBezTo>
                  <a:cubicBezTo>
                    <a:pt x="110014" y="60662"/>
                    <a:pt x="71713" y="61100"/>
                    <a:pt x="36482" y="66510"/>
                  </a:cubicBezTo>
                  <a:cubicBezTo>
                    <a:pt x="25518" y="66657"/>
                    <a:pt x="12508" y="68703"/>
                    <a:pt x="3152" y="61831"/>
                  </a:cubicBezTo>
                  <a:lnTo>
                    <a:pt x="3298" y="61831"/>
                  </a:lnTo>
                  <a:cubicBezTo>
                    <a:pt x="-4157" y="44724"/>
                    <a:pt x="3152" y="24400"/>
                    <a:pt x="4614" y="6416"/>
                  </a:cubicBezTo>
                  <a:cubicBezTo>
                    <a:pt x="19963" y="16650"/>
                    <a:pt x="38968" y="6269"/>
                    <a:pt x="55633" y="4807"/>
                  </a:cubicBezTo>
                  <a:cubicBezTo>
                    <a:pt x="91887" y="-1334"/>
                    <a:pt x="129164" y="-1334"/>
                    <a:pt x="165710" y="334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2" name="Google Shape;412;p3"/>
            <p:cNvSpPr/>
            <p:nvPr/>
          </p:nvSpPr>
          <p:spPr>
            <a:xfrm>
              <a:off x="12006937" y="6246845"/>
              <a:ext cx="248717" cy="86137"/>
            </a:xfrm>
            <a:custGeom>
              <a:avLst/>
              <a:gdLst/>
              <a:ahLst/>
              <a:cxnLst/>
              <a:rect l="l" t="t" r="r" b="b"/>
              <a:pathLst>
                <a:path w="248717" h="86137" extrusionOk="0">
                  <a:moveTo>
                    <a:pt x="248718" y="26465"/>
                  </a:moveTo>
                  <a:cubicBezTo>
                    <a:pt x="242432" y="41525"/>
                    <a:pt x="237315" y="57755"/>
                    <a:pt x="227082" y="70623"/>
                  </a:cubicBezTo>
                  <a:cubicBezTo>
                    <a:pt x="174017" y="72085"/>
                    <a:pt x="121536" y="80419"/>
                    <a:pt x="68763" y="85683"/>
                  </a:cubicBezTo>
                  <a:cubicBezTo>
                    <a:pt x="202" y="90215"/>
                    <a:pt x="-13978" y="60826"/>
                    <a:pt x="12482" y="0"/>
                  </a:cubicBezTo>
                  <a:cubicBezTo>
                    <a:pt x="12774" y="146"/>
                    <a:pt x="13067" y="146"/>
                    <a:pt x="13505" y="146"/>
                  </a:cubicBezTo>
                  <a:cubicBezTo>
                    <a:pt x="13505" y="293"/>
                    <a:pt x="13651" y="293"/>
                    <a:pt x="13651" y="293"/>
                  </a:cubicBezTo>
                  <a:cubicBezTo>
                    <a:pt x="23884" y="34653"/>
                    <a:pt x="63354" y="24565"/>
                    <a:pt x="90253" y="22079"/>
                  </a:cubicBezTo>
                  <a:cubicBezTo>
                    <a:pt x="142587" y="22371"/>
                    <a:pt x="196968" y="14622"/>
                    <a:pt x="248718" y="2646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3" name="Google Shape;413;p3"/>
            <p:cNvSpPr/>
            <p:nvPr/>
          </p:nvSpPr>
          <p:spPr>
            <a:xfrm>
              <a:off x="12407574" y="6260882"/>
              <a:ext cx="252284" cy="78621"/>
            </a:xfrm>
            <a:custGeom>
              <a:avLst/>
              <a:gdLst/>
              <a:ahLst/>
              <a:cxnLst/>
              <a:rect l="l" t="t" r="r" b="b"/>
              <a:pathLst>
                <a:path w="252284" h="78621" extrusionOk="0">
                  <a:moveTo>
                    <a:pt x="252284" y="13159"/>
                  </a:moveTo>
                  <a:cubicBezTo>
                    <a:pt x="246437" y="32752"/>
                    <a:pt x="244244" y="56147"/>
                    <a:pt x="228602" y="70622"/>
                  </a:cubicBezTo>
                  <a:cubicBezTo>
                    <a:pt x="198780" y="74131"/>
                    <a:pt x="166912" y="73547"/>
                    <a:pt x="136505" y="75593"/>
                  </a:cubicBezTo>
                  <a:cubicBezTo>
                    <a:pt x="94842" y="74278"/>
                    <a:pt x="47478" y="87291"/>
                    <a:pt x="9031" y="67698"/>
                  </a:cubicBezTo>
                  <a:cubicBezTo>
                    <a:pt x="-5295" y="49421"/>
                    <a:pt x="1137" y="21494"/>
                    <a:pt x="3476" y="0"/>
                  </a:cubicBezTo>
                  <a:cubicBezTo>
                    <a:pt x="83878" y="13744"/>
                    <a:pt x="172174" y="-12428"/>
                    <a:pt x="252284" y="1315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4" name="Google Shape;414;p3"/>
            <p:cNvSpPr/>
            <p:nvPr/>
          </p:nvSpPr>
          <p:spPr>
            <a:xfrm>
              <a:off x="12836909" y="6259712"/>
              <a:ext cx="263991" cy="65689"/>
            </a:xfrm>
            <a:custGeom>
              <a:avLst/>
              <a:gdLst/>
              <a:ahLst/>
              <a:cxnLst/>
              <a:rect l="l" t="t" r="r" b="b"/>
              <a:pathLst>
                <a:path w="263991" h="65689" extrusionOk="0">
                  <a:moveTo>
                    <a:pt x="263992" y="18131"/>
                  </a:moveTo>
                  <a:cubicBezTo>
                    <a:pt x="252005" y="82173"/>
                    <a:pt x="211365" y="57317"/>
                    <a:pt x="162831" y="59510"/>
                  </a:cubicBezTo>
                  <a:cubicBezTo>
                    <a:pt x="131840" y="59218"/>
                    <a:pt x="103334" y="63604"/>
                    <a:pt x="72050" y="65505"/>
                  </a:cubicBezTo>
                  <a:lnTo>
                    <a:pt x="75997" y="65212"/>
                  </a:lnTo>
                  <a:cubicBezTo>
                    <a:pt x="33895" y="64335"/>
                    <a:pt x="-7475" y="76471"/>
                    <a:pt x="1150" y="17400"/>
                  </a:cubicBezTo>
                  <a:cubicBezTo>
                    <a:pt x="2465" y="16522"/>
                    <a:pt x="3343" y="15207"/>
                    <a:pt x="3343" y="13159"/>
                  </a:cubicBezTo>
                  <a:cubicBezTo>
                    <a:pt x="3343" y="9065"/>
                    <a:pt x="4220" y="3655"/>
                    <a:pt x="2319" y="0"/>
                  </a:cubicBezTo>
                  <a:cubicBezTo>
                    <a:pt x="18107" y="13598"/>
                    <a:pt x="40620" y="6580"/>
                    <a:pt x="59478" y="5410"/>
                  </a:cubicBezTo>
                  <a:cubicBezTo>
                    <a:pt x="127454" y="0"/>
                    <a:pt x="198208" y="-1024"/>
                    <a:pt x="263992" y="1813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5" name="Google Shape;415;p3"/>
            <p:cNvSpPr/>
            <p:nvPr/>
          </p:nvSpPr>
          <p:spPr>
            <a:xfrm>
              <a:off x="13246834" y="6270532"/>
              <a:ext cx="238973" cy="79102"/>
            </a:xfrm>
            <a:custGeom>
              <a:avLst/>
              <a:gdLst/>
              <a:ahLst/>
              <a:cxnLst/>
              <a:rect l="l" t="t" r="r" b="b"/>
              <a:pathLst>
                <a:path w="238973" h="79102" extrusionOk="0">
                  <a:moveTo>
                    <a:pt x="238973" y="28220"/>
                  </a:moveTo>
                  <a:cubicBezTo>
                    <a:pt x="231956" y="45620"/>
                    <a:pt x="225816" y="63604"/>
                    <a:pt x="215437" y="79103"/>
                  </a:cubicBezTo>
                  <a:cubicBezTo>
                    <a:pt x="148338" y="66967"/>
                    <a:pt x="78900" y="79103"/>
                    <a:pt x="12385" y="64043"/>
                  </a:cubicBezTo>
                  <a:cubicBezTo>
                    <a:pt x="-7496" y="55855"/>
                    <a:pt x="1714" y="17254"/>
                    <a:pt x="5076" y="0"/>
                  </a:cubicBezTo>
                  <a:cubicBezTo>
                    <a:pt x="76707" y="24126"/>
                    <a:pt x="161202" y="4240"/>
                    <a:pt x="238973" y="2822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6" name="Google Shape;416;p3"/>
            <p:cNvSpPr/>
            <p:nvPr/>
          </p:nvSpPr>
          <p:spPr>
            <a:xfrm>
              <a:off x="13658253" y="6235003"/>
              <a:ext cx="265526" cy="90104"/>
            </a:xfrm>
            <a:custGeom>
              <a:avLst/>
              <a:gdLst/>
              <a:ahLst/>
              <a:cxnLst/>
              <a:rect l="l" t="t" r="r" b="b"/>
              <a:pathLst>
                <a:path w="265526" h="90104" extrusionOk="0">
                  <a:moveTo>
                    <a:pt x="265527" y="19592"/>
                  </a:moveTo>
                  <a:cubicBezTo>
                    <a:pt x="261580" y="43279"/>
                    <a:pt x="256171" y="67843"/>
                    <a:pt x="243160" y="88313"/>
                  </a:cubicBezTo>
                  <a:cubicBezTo>
                    <a:pt x="239506" y="88898"/>
                    <a:pt x="235705" y="89483"/>
                    <a:pt x="231904" y="89776"/>
                  </a:cubicBezTo>
                  <a:cubicBezTo>
                    <a:pt x="172553" y="92115"/>
                    <a:pt x="113786" y="81149"/>
                    <a:pt x="54289" y="82319"/>
                  </a:cubicBezTo>
                  <a:cubicBezTo>
                    <a:pt x="-5355" y="80564"/>
                    <a:pt x="-3309" y="55853"/>
                    <a:pt x="3124" y="4824"/>
                  </a:cubicBezTo>
                  <a:cubicBezTo>
                    <a:pt x="90981" y="-1902"/>
                    <a:pt x="180301" y="-5119"/>
                    <a:pt x="265527" y="1959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7" name="Google Shape;417;p3"/>
            <p:cNvSpPr/>
            <p:nvPr/>
          </p:nvSpPr>
          <p:spPr>
            <a:xfrm>
              <a:off x="14083550" y="6248364"/>
              <a:ext cx="234346" cy="81189"/>
            </a:xfrm>
            <a:custGeom>
              <a:avLst/>
              <a:gdLst/>
              <a:ahLst/>
              <a:cxnLst/>
              <a:rect l="l" t="t" r="r" b="b"/>
              <a:pathLst>
                <a:path w="234346" h="81189" extrusionOk="0">
                  <a:moveTo>
                    <a:pt x="234347" y="21438"/>
                  </a:moveTo>
                  <a:cubicBezTo>
                    <a:pt x="229084" y="42493"/>
                    <a:pt x="234201" y="83433"/>
                    <a:pt x="203502" y="81094"/>
                  </a:cubicBezTo>
                  <a:cubicBezTo>
                    <a:pt x="141519" y="78169"/>
                    <a:pt x="78951" y="77877"/>
                    <a:pt x="17261" y="73783"/>
                  </a:cubicBezTo>
                  <a:cubicBezTo>
                    <a:pt x="12437" y="72321"/>
                    <a:pt x="6005" y="71151"/>
                    <a:pt x="4397" y="65741"/>
                  </a:cubicBezTo>
                  <a:cubicBezTo>
                    <a:pt x="-574" y="45563"/>
                    <a:pt x="-574" y="24216"/>
                    <a:pt x="742" y="3599"/>
                  </a:cubicBezTo>
                  <a:cubicBezTo>
                    <a:pt x="77343" y="675"/>
                    <a:pt x="160231" y="-8391"/>
                    <a:pt x="234347" y="2143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8" name="Google Shape;418;p3"/>
            <p:cNvSpPr/>
            <p:nvPr/>
          </p:nvSpPr>
          <p:spPr>
            <a:xfrm>
              <a:off x="14436081" y="6239973"/>
              <a:ext cx="227642" cy="84503"/>
            </a:xfrm>
            <a:custGeom>
              <a:avLst/>
              <a:gdLst/>
              <a:ahLst/>
              <a:cxnLst/>
              <a:rect l="l" t="t" r="r" b="b"/>
              <a:pathLst>
                <a:path w="227642" h="84503" extrusionOk="0">
                  <a:moveTo>
                    <a:pt x="215265" y="16669"/>
                  </a:moveTo>
                  <a:cubicBezTo>
                    <a:pt x="242894" y="19886"/>
                    <a:pt x="216435" y="64920"/>
                    <a:pt x="210879" y="81004"/>
                  </a:cubicBezTo>
                  <a:cubicBezTo>
                    <a:pt x="199623" y="81296"/>
                    <a:pt x="188367" y="81296"/>
                    <a:pt x="177111" y="81442"/>
                  </a:cubicBezTo>
                  <a:cubicBezTo>
                    <a:pt x="162930" y="81735"/>
                    <a:pt x="148605" y="82320"/>
                    <a:pt x="134425" y="83197"/>
                  </a:cubicBezTo>
                  <a:cubicBezTo>
                    <a:pt x="97585" y="84659"/>
                    <a:pt x="60600" y="85829"/>
                    <a:pt x="23908" y="81296"/>
                  </a:cubicBezTo>
                  <a:cubicBezTo>
                    <a:pt x="16599" y="79542"/>
                    <a:pt x="10897" y="78226"/>
                    <a:pt x="5781" y="71792"/>
                  </a:cubicBezTo>
                  <a:lnTo>
                    <a:pt x="6219" y="71938"/>
                  </a:lnTo>
                  <a:cubicBezTo>
                    <a:pt x="6073" y="71646"/>
                    <a:pt x="5781" y="71353"/>
                    <a:pt x="5635" y="70915"/>
                  </a:cubicBezTo>
                  <a:cubicBezTo>
                    <a:pt x="-3428" y="48982"/>
                    <a:pt x="811" y="23248"/>
                    <a:pt x="2273" y="0"/>
                  </a:cubicBezTo>
                  <a:cubicBezTo>
                    <a:pt x="72296" y="11990"/>
                    <a:pt x="145827" y="-292"/>
                    <a:pt x="215265" y="1666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19" name="Google Shape;419;p3"/>
            <p:cNvSpPr/>
            <p:nvPr/>
          </p:nvSpPr>
          <p:spPr>
            <a:xfrm>
              <a:off x="14836419" y="6226521"/>
              <a:ext cx="234261" cy="83690"/>
            </a:xfrm>
            <a:custGeom>
              <a:avLst/>
              <a:gdLst/>
              <a:ahLst/>
              <a:cxnLst/>
              <a:rect l="l" t="t" r="r" b="b"/>
              <a:pathLst>
                <a:path w="234261" h="83690" extrusionOk="0">
                  <a:moveTo>
                    <a:pt x="234189" y="26757"/>
                  </a:moveTo>
                  <a:cubicBezTo>
                    <a:pt x="234482" y="44303"/>
                    <a:pt x="234043" y="62142"/>
                    <a:pt x="229950" y="79395"/>
                  </a:cubicBezTo>
                  <a:cubicBezTo>
                    <a:pt x="169283" y="84659"/>
                    <a:pt x="108031" y="84366"/>
                    <a:pt x="47072" y="82320"/>
                  </a:cubicBezTo>
                  <a:cubicBezTo>
                    <a:pt x="5847" y="82173"/>
                    <a:pt x="877" y="66674"/>
                    <a:pt x="0" y="34507"/>
                  </a:cubicBezTo>
                  <a:cubicBezTo>
                    <a:pt x="9502" y="27927"/>
                    <a:pt x="17542" y="12721"/>
                    <a:pt x="8479" y="6141"/>
                  </a:cubicBezTo>
                  <a:cubicBezTo>
                    <a:pt x="9502" y="3801"/>
                    <a:pt x="10818" y="1755"/>
                    <a:pt x="12425" y="0"/>
                  </a:cubicBezTo>
                  <a:cubicBezTo>
                    <a:pt x="27775" y="15060"/>
                    <a:pt x="60375" y="7164"/>
                    <a:pt x="80987" y="10089"/>
                  </a:cubicBezTo>
                  <a:cubicBezTo>
                    <a:pt x="132736" y="13013"/>
                    <a:pt x="182440" y="11697"/>
                    <a:pt x="234189" y="2675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0" name="Google Shape;420;p3"/>
            <p:cNvSpPr/>
            <p:nvPr/>
          </p:nvSpPr>
          <p:spPr>
            <a:xfrm>
              <a:off x="15215038" y="6248208"/>
              <a:ext cx="228634" cy="78612"/>
            </a:xfrm>
            <a:custGeom>
              <a:avLst/>
              <a:gdLst/>
              <a:ahLst/>
              <a:cxnLst/>
              <a:rect l="l" t="t" r="r" b="b"/>
              <a:pathLst>
                <a:path w="228634" h="78612" extrusionOk="0">
                  <a:moveTo>
                    <a:pt x="228634" y="14282"/>
                  </a:moveTo>
                  <a:cubicBezTo>
                    <a:pt x="219571" y="93385"/>
                    <a:pt x="191503" y="78033"/>
                    <a:pt x="126012" y="76278"/>
                  </a:cubicBezTo>
                  <a:cubicBezTo>
                    <a:pt x="89904" y="72622"/>
                    <a:pt x="50873" y="78617"/>
                    <a:pt x="16958" y="64873"/>
                  </a:cubicBezTo>
                  <a:cubicBezTo>
                    <a:pt x="4824" y="46742"/>
                    <a:pt x="5994" y="22470"/>
                    <a:pt x="0" y="1854"/>
                  </a:cubicBezTo>
                  <a:cubicBezTo>
                    <a:pt x="75286" y="2877"/>
                    <a:pt x="155103" y="-8235"/>
                    <a:pt x="228634" y="1428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1" name="Google Shape;421;p3"/>
            <p:cNvSpPr/>
            <p:nvPr/>
          </p:nvSpPr>
          <p:spPr>
            <a:xfrm>
              <a:off x="15580356" y="6267987"/>
              <a:ext cx="187739" cy="55122"/>
            </a:xfrm>
            <a:custGeom>
              <a:avLst/>
              <a:gdLst/>
              <a:ahLst/>
              <a:cxnLst/>
              <a:rect l="l" t="t" r="r" b="b"/>
              <a:pathLst>
                <a:path w="187739" h="55122" extrusionOk="0">
                  <a:moveTo>
                    <a:pt x="187410" y="6932"/>
                  </a:moveTo>
                  <a:cubicBezTo>
                    <a:pt x="188287" y="22431"/>
                    <a:pt x="187118" y="38076"/>
                    <a:pt x="187264" y="53575"/>
                  </a:cubicBezTo>
                  <a:cubicBezTo>
                    <a:pt x="150864" y="56792"/>
                    <a:pt x="114171" y="54159"/>
                    <a:pt x="77771" y="53136"/>
                  </a:cubicBezTo>
                  <a:cubicBezTo>
                    <a:pt x="28506" y="52259"/>
                    <a:pt x="9648" y="57815"/>
                    <a:pt x="0" y="2106"/>
                  </a:cubicBezTo>
                  <a:cubicBezTo>
                    <a:pt x="62129" y="1814"/>
                    <a:pt x="125866" y="-4766"/>
                    <a:pt x="187410" y="693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2" name="Google Shape;422;p3"/>
            <p:cNvSpPr/>
            <p:nvPr/>
          </p:nvSpPr>
          <p:spPr>
            <a:xfrm>
              <a:off x="15886906" y="6201991"/>
              <a:ext cx="254989" cy="79230"/>
            </a:xfrm>
            <a:custGeom>
              <a:avLst/>
              <a:gdLst/>
              <a:ahLst/>
              <a:cxnLst/>
              <a:rect l="l" t="t" r="r" b="b"/>
              <a:pathLst>
                <a:path w="254989" h="79230" extrusionOk="0">
                  <a:moveTo>
                    <a:pt x="254950" y="8300"/>
                  </a:moveTo>
                  <a:cubicBezTo>
                    <a:pt x="255535" y="28770"/>
                    <a:pt x="249541" y="48948"/>
                    <a:pt x="245595" y="68980"/>
                  </a:cubicBezTo>
                  <a:cubicBezTo>
                    <a:pt x="190190" y="68687"/>
                    <a:pt x="135078" y="76290"/>
                    <a:pt x="79820" y="78484"/>
                  </a:cubicBezTo>
                  <a:cubicBezTo>
                    <a:pt x="27632" y="82285"/>
                    <a:pt x="-290" y="73074"/>
                    <a:pt x="2" y="15319"/>
                  </a:cubicBezTo>
                  <a:cubicBezTo>
                    <a:pt x="83328" y="21314"/>
                    <a:pt x="171624" y="-15972"/>
                    <a:pt x="254950" y="830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3" name="Google Shape;423;p3"/>
            <p:cNvSpPr/>
            <p:nvPr/>
          </p:nvSpPr>
          <p:spPr>
            <a:xfrm>
              <a:off x="15834427" y="6432429"/>
              <a:ext cx="388269" cy="46938"/>
            </a:xfrm>
            <a:custGeom>
              <a:avLst/>
              <a:gdLst/>
              <a:ahLst/>
              <a:cxnLst/>
              <a:rect l="l" t="t" r="r" b="b"/>
              <a:pathLst>
                <a:path w="388269" h="46938" extrusionOk="0">
                  <a:moveTo>
                    <a:pt x="388269" y="16633"/>
                  </a:moveTo>
                  <a:cubicBezTo>
                    <a:pt x="386077" y="25259"/>
                    <a:pt x="384176" y="34033"/>
                    <a:pt x="379937" y="41928"/>
                  </a:cubicBezTo>
                  <a:cubicBezTo>
                    <a:pt x="278484" y="36664"/>
                    <a:pt x="176885" y="40320"/>
                    <a:pt x="75432" y="45730"/>
                  </a:cubicBezTo>
                  <a:cubicBezTo>
                    <a:pt x="51750" y="46168"/>
                    <a:pt x="27922" y="48215"/>
                    <a:pt x="4385" y="45730"/>
                  </a:cubicBezTo>
                  <a:cubicBezTo>
                    <a:pt x="2778" y="35787"/>
                    <a:pt x="1754" y="25990"/>
                    <a:pt x="439" y="15901"/>
                  </a:cubicBezTo>
                  <a:cubicBezTo>
                    <a:pt x="292" y="14732"/>
                    <a:pt x="146" y="13416"/>
                    <a:pt x="0" y="12246"/>
                  </a:cubicBezTo>
                  <a:cubicBezTo>
                    <a:pt x="5409" y="11661"/>
                    <a:pt x="10672" y="9468"/>
                    <a:pt x="14472" y="5520"/>
                  </a:cubicBezTo>
                  <a:cubicBezTo>
                    <a:pt x="81426" y="-6616"/>
                    <a:pt x="149694" y="4935"/>
                    <a:pt x="217378" y="5667"/>
                  </a:cubicBezTo>
                  <a:cubicBezTo>
                    <a:pt x="273952" y="10345"/>
                    <a:pt x="333157" y="403"/>
                    <a:pt x="388269" y="1663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4" name="Google Shape;424;p3"/>
            <p:cNvSpPr/>
            <p:nvPr/>
          </p:nvSpPr>
          <p:spPr>
            <a:xfrm>
              <a:off x="15445719" y="6483404"/>
              <a:ext cx="236821" cy="54404"/>
            </a:xfrm>
            <a:custGeom>
              <a:avLst/>
              <a:gdLst/>
              <a:ahLst/>
              <a:cxnLst/>
              <a:rect l="l" t="t" r="r" b="b"/>
              <a:pathLst>
                <a:path w="236821" h="54404" extrusionOk="0">
                  <a:moveTo>
                    <a:pt x="236821" y="7622"/>
                  </a:moveTo>
                  <a:cubicBezTo>
                    <a:pt x="234628" y="23413"/>
                    <a:pt x="233459" y="41251"/>
                    <a:pt x="222056" y="53533"/>
                  </a:cubicBezTo>
                  <a:cubicBezTo>
                    <a:pt x="209338" y="53826"/>
                    <a:pt x="196620" y="53241"/>
                    <a:pt x="183901" y="53241"/>
                  </a:cubicBezTo>
                  <a:cubicBezTo>
                    <a:pt x="169137" y="53241"/>
                    <a:pt x="154372" y="53533"/>
                    <a:pt x="139607" y="53826"/>
                  </a:cubicBezTo>
                  <a:cubicBezTo>
                    <a:pt x="95313" y="53680"/>
                    <a:pt x="49118" y="57774"/>
                    <a:pt x="5994" y="46077"/>
                  </a:cubicBezTo>
                  <a:cubicBezTo>
                    <a:pt x="5701" y="44907"/>
                    <a:pt x="5409" y="43737"/>
                    <a:pt x="5117" y="42713"/>
                  </a:cubicBezTo>
                  <a:cubicBezTo>
                    <a:pt x="2924" y="29700"/>
                    <a:pt x="1462" y="16395"/>
                    <a:pt x="0" y="3235"/>
                  </a:cubicBezTo>
                  <a:cubicBezTo>
                    <a:pt x="79379" y="457"/>
                    <a:pt x="157588" y="-4076"/>
                    <a:pt x="236821" y="762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5" name="Google Shape;425;p3"/>
            <p:cNvSpPr/>
            <p:nvPr/>
          </p:nvSpPr>
          <p:spPr>
            <a:xfrm>
              <a:off x="15009647" y="6502671"/>
              <a:ext cx="279799" cy="69084"/>
            </a:xfrm>
            <a:custGeom>
              <a:avLst/>
              <a:gdLst/>
              <a:ahLst/>
              <a:cxnLst/>
              <a:rect l="l" t="t" r="r" b="b"/>
              <a:pathLst>
                <a:path w="279799" h="69084" extrusionOk="0">
                  <a:moveTo>
                    <a:pt x="279800" y="9995"/>
                  </a:moveTo>
                  <a:cubicBezTo>
                    <a:pt x="277607" y="28564"/>
                    <a:pt x="276145" y="48303"/>
                    <a:pt x="265620" y="64387"/>
                  </a:cubicBezTo>
                  <a:cubicBezTo>
                    <a:pt x="261234" y="64972"/>
                    <a:pt x="256848" y="65411"/>
                    <a:pt x="252317" y="65703"/>
                  </a:cubicBezTo>
                  <a:cubicBezTo>
                    <a:pt x="220741" y="67458"/>
                    <a:pt x="189164" y="66580"/>
                    <a:pt x="157735" y="67311"/>
                  </a:cubicBezTo>
                  <a:cubicBezTo>
                    <a:pt x="109055" y="67019"/>
                    <a:pt x="57890" y="74914"/>
                    <a:pt x="10964" y="59562"/>
                  </a:cubicBezTo>
                  <a:cubicBezTo>
                    <a:pt x="1900" y="44355"/>
                    <a:pt x="4386" y="21984"/>
                    <a:pt x="0" y="4439"/>
                  </a:cubicBezTo>
                  <a:cubicBezTo>
                    <a:pt x="22513" y="11165"/>
                    <a:pt x="46926" y="929"/>
                    <a:pt x="70169" y="1076"/>
                  </a:cubicBezTo>
                  <a:cubicBezTo>
                    <a:pt x="139754" y="-240"/>
                    <a:pt x="211239" y="-2580"/>
                    <a:pt x="279800" y="999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6" name="Google Shape;426;p3"/>
            <p:cNvSpPr/>
            <p:nvPr/>
          </p:nvSpPr>
          <p:spPr>
            <a:xfrm>
              <a:off x="14609977" y="6501328"/>
              <a:ext cx="250416" cy="64009"/>
            </a:xfrm>
            <a:custGeom>
              <a:avLst/>
              <a:gdLst/>
              <a:ahLst/>
              <a:cxnLst/>
              <a:rect l="l" t="t" r="r" b="b"/>
              <a:pathLst>
                <a:path w="250416" h="64009" extrusionOk="0">
                  <a:moveTo>
                    <a:pt x="250416" y="10315"/>
                  </a:moveTo>
                  <a:cubicBezTo>
                    <a:pt x="249393" y="26983"/>
                    <a:pt x="247931" y="43798"/>
                    <a:pt x="245300" y="60174"/>
                  </a:cubicBezTo>
                  <a:cubicBezTo>
                    <a:pt x="195743" y="59881"/>
                    <a:pt x="146040" y="60613"/>
                    <a:pt x="96483" y="63976"/>
                  </a:cubicBezTo>
                  <a:cubicBezTo>
                    <a:pt x="66661" y="63830"/>
                    <a:pt x="34939" y="65730"/>
                    <a:pt x="7017" y="54033"/>
                  </a:cubicBezTo>
                  <a:cubicBezTo>
                    <a:pt x="293" y="39411"/>
                    <a:pt x="1023" y="22450"/>
                    <a:pt x="0" y="6074"/>
                  </a:cubicBezTo>
                  <a:cubicBezTo>
                    <a:pt x="3362" y="5782"/>
                    <a:pt x="6871" y="5635"/>
                    <a:pt x="10233" y="5343"/>
                  </a:cubicBezTo>
                  <a:cubicBezTo>
                    <a:pt x="10672" y="5197"/>
                    <a:pt x="11110" y="5197"/>
                    <a:pt x="11402" y="5197"/>
                  </a:cubicBezTo>
                  <a:cubicBezTo>
                    <a:pt x="11695" y="5197"/>
                    <a:pt x="12134" y="5050"/>
                    <a:pt x="12572" y="5050"/>
                  </a:cubicBezTo>
                  <a:cubicBezTo>
                    <a:pt x="90343" y="664"/>
                    <a:pt x="172207" y="-5769"/>
                    <a:pt x="250416" y="1031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7" name="Google Shape;427;p3"/>
            <p:cNvSpPr/>
            <p:nvPr/>
          </p:nvSpPr>
          <p:spPr>
            <a:xfrm>
              <a:off x="14163963" y="6488460"/>
              <a:ext cx="265326" cy="60046"/>
            </a:xfrm>
            <a:custGeom>
              <a:avLst/>
              <a:gdLst/>
              <a:ahLst/>
              <a:cxnLst/>
              <a:rect l="l" t="t" r="r" b="b"/>
              <a:pathLst>
                <a:path w="265326" h="60046" extrusionOk="0">
                  <a:moveTo>
                    <a:pt x="265327" y="11193"/>
                  </a:moveTo>
                  <a:cubicBezTo>
                    <a:pt x="261234" y="27277"/>
                    <a:pt x="259333" y="44530"/>
                    <a:pt x="251001" y="59152"/>
                  </a:cubicBezTo>
                  <a:cubicBezTo>
                    <a:pt x="196620" y="56959"/>
                    <a:pt x="141946" y="56227"/>
                    <a:pt x="87565" y="59737"/>
                  </a:cubicBezTo>
                  <a:cubicBezTo>
                    <a:pt x="60813" y="59737"/>
                    <a:pt x="32599" y="62076"/>
                    <a:pt x="6871" y="53888"/>
                  </a:cubicBezTo>
                  <a:cubicBezTo>
                    <a:pt x="6578" y="52718"/>
                    <a:pt x="6286" y="51695"/>
                    <a:pt x="5994" y="50525"/>
                  </a:cubicBezTo>
                  <a:cubicBezTo>
                    <a:pt x="2778" y="34295"/>
                    <a:pt x="1316" y="17773"/>
                    <a:pt x="0" y="1250"/>
                  </a:cubicBezTo>
                  <a:cubicBezTo>
                    <a:pt x="88589" y="4029"/>
                    <a:pt x="177469" y="-8108"/>
                    <a:pt x="265327" y="1119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8" name="Google Shape;428;p3"/>
            <p:cNvSpPr/>
            <p:nvPr/>
          </p:nvSpPr>
          <p:spPr>
            <a:xfrm>
              <a:off x="13712103" y="6483719"/>
              <a:ext cx="291494" cy="73339"/>
            </a:xfrm>
            <a:custGeom>
              <a:avLst/>
              <a:gdLst/>
              <a:ahLst/>
              <a:cxnLst/>
              <a:rect l="l" t="t" r="r" b="b"/>
              <a:pathLst>
                <a:path w="291494" h="73339" extrusionOk="0">
                  <a:moveTo>
                    <a:pt x="291494" y="25730"/>
                  </a:moveTo>
                  <a:cubicBezTo>
                    <a:pt x="290179" y="41083"/>
                    <a:pt x="286816" y="56728"/>
                    <a:pt x="276583" y="68717"/>
                  </a:cubicBezTo>
                  <a:cubicBezTo>
                    <a:pt x="263134" y="69156"/>
                    <a:pt x="249831" y="69302"/>
                    <a:pt x="236528" y="70034"/>
                  </a:cubicBezTo>
                  <a:cubicBezTo>
                    <a:pt x="220448" y="70911"/>
                    <a:pt x="204514" y="71934"/>
                    <a:pt x="188579" y="72373"/>
                  </a:cubicBezTo>
                  <a:cubicBezTo>
                    <a:pt x="129374" y="72665"/>
                    <a:pt x="65199" y="79391"/>
                    <a:pt x="10379" y="52780"/>
                  </a:cubicBezTo>
                  <a:cubicBezTo>
                    <a:pt x="-585" y="41521"/>
                    <a:pt x="2339" y="23391"/>
                    <a:pt x="0" y="8476"/>
                  </a:cubicBezTo>
                  <a:cubicBezTo>
                    <a:pt x="95167" y="11693"/>
                    <a:pt x="203344" y="-21790"/>
                    <a:pt x="291494" y="2573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29" name="Google Shape;429;p3"/>
            <p:cNvSpPr/>
            <p:nvPr/>
          </p:nvSpPr>
          <p:spPr>
            <a:xfrm>
              <a:off x="13274277" y="6487224"/>
              <a:ext cx="289009" cy="80496"/>
            </a:xfrm>
            <a:custGeom>
              <a:avLst/>
              <a:gdLst/>
              <a:ahLst/>
              <a:cxnLst/>
              <a:rect l="l" t="t" r="r" b="b"/>
              <a:pathLst>
                <a:path w="289009" h="80496" extrusionOk="0">
                  <a:moveTo>
                    <a:pt x="289009" y="23980"/>
                  </a:moveTo>
                  <a:cubicBezTo>
                    <a:pt x="269567" y="90215"/>
                    <a:pt x="220156" y="79688"/>
                    <a:pt x="164313" y="80127"/>
                  </a:cubicBezTo>
                  <a:cubicBezTo>
                    <a:pt x="114171" y="78226"/>
                    <a:pt x="64322" y="82612"/>
                    <a:pt x="15350" y="68283"/>
                  </a:cubicBezTo>
                  <a:cubicBezTo>
                    <a:pt x="-8332" y="55562"/>
                    <a:pt x="3801" y="22079"/>
                    <a:pt x="0" y="0"/>
                  </a:cubicBezTo>
                  <a:cubicBezTo>
                    <a:pt x="96775" y="3363"/>
                    <a:pt x="195158" y="-8480"/>
                    <a:pt x="289009" y="2398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0" name="Google Shape;430;p3"/>
            <p:cNvSpPr/>
            <p:nvPr/>
          </p:nvSpPr>
          <p:spPr>
            <a:xfrm>
              <a:off x="12787368" y="6475646"/>
              <a:ext cx="312216" cy="76790"/>
            </a:xfrm>
            <a:custGeom>
              <a:avLst/>
              <a:gdLst/>
              <a:ahLst/>
              <a:cxnLst/>
              <a:rect l="l" t="t" r="r" b="b"/>
              <a:pathLst>
                <a:path w="312216" h="76790" extrusionOk="0">
                  <a:moveTo>
                    <a:pt x="312217" y="15380"/>
                  </a:moveTo>
                  <a:cubicBezTo>
                    <a:pt x="300230" y="91559"/>
                    <a:pt x="268800" y="75914"/>
                    <a:pt x="206232" y="74598"/>
                  </a:cubicBezTo>
                  <a:cubicBezTo>
                    <a:pt x="150828" y="73135"/>
                    <a:pt x="96154" y="69188"/>
                    <a:pt x="39581" y="69041"/>
                  </a:cubicBezTo>
                  <a:cubicBezTo>
                    <a:pt x="-4129" y="67141"/>
                    <a:pt x="-328" y="53835"/>
                    <a:pt x="403" y="15965"/>
                  </a:cubicBezTo>
                  <a:cubicBezTo>
                    <a:pt x="102294" y="-3189"/>
                    <a:pt x="210325" y="-7137"/>
                    <a:pt x="312217" y="1538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1" name="Google Shape;431;p3"/>
            <p:cNvSpPr/>
            <p:nvPr/>
          </p:nvSpPr>
          <p:spPr>
            <a:xfrm>
              <a:off x="12288442" y="6500969"/>
              <a:ext cx="311187" cy="78312"/>
            </a:xfrm>
            <a:custGeom>
              <a:avLst/>
              <a:gdLst/>
              <a:ahLst/>
              <a:cxnLst/>
              <a:rect l="l" t="t" r="r" b="b"/>
              <a:pathLst>
                <a:path w="311187" h="78312" extrusionOk="0">
                  <a:moveTo>
                    <a:pt x="311188" y="25588"/>
                  </a:moveTo>
                  <a:cubicBezTo>
                    <a:pt x="307972" y="43426"/>
                    <a:pt x="302709" y="64920"/>
                    <a:pt x="287213" y="75740"/>
                  </a:cubicBezTo>
                  <a:cubicBezTo>
                    <a:pt x="250667" y="76178"/>
                    <a:pt x="213974" y="75301"/>
                    <a:pt x="177428" y="76617"/>
                  </a:cubicBezTo>
                  <a:cubicBezTo>
                    <a:pt x="121292" y="74717"/>
                    <a:pt x="56678" y="88900"/>
                    <a:pt x="6390" y="58633"/>
                  </a:cubicBezTo>
                  <a:cubicBezTo>
                    <a:pt x="-5158" y="42988"/>
                    <a:pt x="2443" y="19447"/>
                    <a:pt x="2590" y="0"/>
                  </a:cubicBezTo>
                  <a:cubicBezTo>
                    <a:pt x="13992" y="16230"/>
                    <a:pt x="34312" y="14475"/>
                    <a:pt x="51854" y="12575"/>
                  </a:cubicBezTo>
                  <a:cubicBezTo>
                    <a:pt x="136203" y="6726"/>
                    <a:pt x="229470" y="-5118"/>
                    <a:pt x="311188" y="2558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2" name="Google Shape;432;p3"/>
            <p:cNvSpPr/>
            <p:nvPr/>
          </p:nvSpPr>
          <p:spPr>
            <a:xfrm>
              <a:off x="11838610" y="6491661"/>
              <a:ext cx="284600" cy="71010"/>
            </a:xfrm>
            <a:custGeom>
              <a:avLst/>
              <a:gdLst/>
              <a:ahLst/>
              <a:cxnLst/>
              <a:rect l="l" t="t" r="r" b="b"/>
              <a:pathLst>
                <a:path w="284600" h="71010" extrusionOk="0">
                  <a:moveTo>
                    <a:pt x="284601" y="7699"/>
                  </a:moveTo>
                  <a:cubicBezTo>
                    <a:pt x="279046" y="29047"/>
                    <a:pt x="275391" y="59460"/>
                    <a:pt x="254487" y="71011"/>
                  </a:cubicBezTo>
                  <a:cubicBezTo>
                    <a:pt x="200398" y="70572"/>
                    <a:pt x="146309" y="68233"/>
                    <a:pt x="92366" y="66917"/>
                  </a:cubicBezTo>
                  <a:cubicBezTo>
                    <a:pt x="62399" y="64724"/>
                    <a:pt x="29507" y="69695"/>
                    <a:pt x="1585" y="56974"/>
                  </a:cubicBezTo>
                  <a:cubicBezTo>
                    <a:pt x="-2946" y="38112"/>
                    <a:pt x="3339" y="19250"/>
                    <a:pt x="6702" y="389"/>
                  </a:cubicBezTo>
                  <a:cubicBezTo>
                    <a:pt x="95436" y="8284"/>
                    <a:pt x="193966" y="-9262"/>
                    <a:pt x="284601" y="769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3" name="Google Shape;433;p3"/>
            <p:cNvSpPr/>
            <p:nvPr/>
          </p:nvSpPr>
          <p:spPr>
            <a:xfrm>
              <a:off x="11412809" y="6511836"/>
              <a:ext cx="264617" cy="70171"/>
            </a:xfrm>
            <a:custGeom>
              <a:avLst/>
              <a:gdLst/>
              <a:ahLst/>
              <a:cxnLst/>
              <a:rect l="l" t="t" r="r" b="b"/>
              <a:pathLst>
                <a:path w="264617" h="70171" extrusionOk="0">
                  <a:moveTo>
                    <a:pt x="264388" y="9749"/>
                  </a:moveTo>
                  <a:cubicBezTo>
                    <a:pt x="265412" y="26418"/>
                    <a:pt x="263219" y="45718"/>
                    <a:pt x="253425" y="59609"/>
                  </a:cubicBezTo>
                  <a:cubicBezTo>
                    <a:pt x="203721" y="61071"/>
                    <a:pt x="154018" y="63703"/>
                    <a:pt x="104461" y="69551"/>
                  </a:cubicBezTo>
                  <a:cubicBezTo>
                    <a:pt x="76394" y="71013"/>
                    <a:pt x="46279" y="71013"/>
                    <a:pt x="21428" y="56538"/>
                  </a:cubicBezTo>
                  <a:cubicBezTo>
                    <a:pt x="13534" y="51274"/>
                    <a:pt x="4616" y="40747"/>
                    <a:pt x="1254" y="30658"/>
                  </a:cubicBezTo>
                  <a:cubicBezTo>
                    <a:pt x="962" y="30073"/>
                    <a:pt x="816" y="29342"/>
                    <a:pt x="669" y="28757"/>
                  </a:cubicBezTo>
                  <a:cubicBezTo>
                    <a:pt x="-1231" y="19545"/>
                    <a:pt x="1254" y="10918"/>
                    <a:pt x="3886" y="976"/>
                  </a:cubicBezTo>
                  <a:cubicBezTo>
                    <a:pt x="11780" y="7556"/>
                    <a:pt x="22305" y="11065"/>
                    <a:pt x="32830" y="9310"/>
                  </a:cubicBezTo>
                  <a:cubicBezTo>
                    <a:pt x="108847" y="1122"/>
                    <a:pt x="189249" y="-6920"/>
                    <a:pt x="264388" y="974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4" name="Google Shape;434;p3"/>
            <p:cNvSpPr/>
            <p:nvPr/>
          </p:nvSpPr>
          <p:spPr>
            <a:xfrm>
              <a:off x="10847702" y="6509888"/>
              <a:ext cx="419737" cy="102465"/>
            </a:xfrm>
            <a:custGeom>
              <a:avLst/>
              <a:gdLst/>
              <a:ahLst/>
              <a:cxnLst/>
              <a:rect l="l" t="t" r="r" b="b"/>
              <a:pathLst>
                <a:path w="419737" h="102465" extrusionOk="0">
                  <a:moveTo>
                    <a:pt x="419737" y="1170"/>
                  </a:moveTo>
                  <a:cubicBezTo>
                    <a:pt x="416521" y="24564"/>
                    <a:pt x="411551" y="48397"/>
                    <a:pt x="401902" y="69891"/>
                  </a:cubicBezTo>
                  <a:cubicBezTo>
                    <a:pt x="364040" y="76178"/>
                    <a:pt x="332026" y="79980"/>
                    <a:pt x="290655" y="82466"/>
                  </a:cubicBezTo>
                  <a:cubicBezTo>
                    <a:pt x="223994" y="88168"/>
                    <a:pt x="162158" y="103959"/>
                    <a:pt x="94328" y="102351"/>
                  </a:cubicBezTo>
                  <a:cubicBezTo>
                    <a:pt x="769" y="102497"/>
                    <a:pt x="-19844" y="106884"/>
                    <a:pt x="17726" y="6726"/>
                  </a:cubicBezTo>
                  <a:cubicBezTo>
                    <a:pt x="131313" y="12574"/>
                    <a:pt x="249431" y="0"/>
                    <a:pt x="364771" y="0"/>
                  </a:cubicBezTo>
                  <a:cubicBezTo>
                    <a:pt x="383191" y="146"/>
                    <a:pt x="401610" y="439"/>
                    <a:pt x="419737" y="117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5" name="Google Shape;435;p3"/>
            <p:cNvSpPr/>
            <p:nvPr/>
          </p:nvSpPr>
          <p:spPr>
            <a:xfrm>
              <a:off x="10789850" y="6749555"/>
              <a:ext cx="565161" cy="108571"/>
            </a:xfrm>
            <a:custGeom>
              <a:avLst/>
              <a:gdLst/>
              <a:ahLst/>
              <a:cxnLst/>
              <a:rect l="l" t="t" r="r" b="b"/>
              <a:pathLst>
                <a:path w="565161" h="108571" extrusionOk="0">
                  <a:moveTo>
                    <a:pt x="564862" y="17527"/>
                  </a:moveTo>
                  <a:cubicBezTo>
                    <a:pt x="567201" y="43407"/>
                    <a:pt x="555360" y="69141"/>
                    <a:pt x="546588" y="93267"/>
                  </a:cubicBezTo>
                  <a:cubicBezTo>
                    <a:pt x="393532" y="88880"/>
                    <a:pt x="240183" y="90196"/>
                    <a:pt x="88296" y="108327"/>
                  </a:cubicBezTo>
                  <a:cubicBezTo>
                    <a:pt x="58767" y="108765"/>
                    <a:pt x="28652" y="109496"/>
                    <a:pt x="0" y="101601"/>
                  </a:cubicBezTo>
                  <a:cubicBezTo>
                    <a:pt x="585" y="69580"/>
                    <a:pt x="14619" y="39898"/>
                    <a:pt x="20027" y="8607"/>
                  </a:cubicBezTo>
                  <a:cubicBezTo>
                    <a:pt x="50142" y="34634"/>
                    <a:pt x="105546" y="14895"/>
                    <a:pt x="143262" y="18843"/>
                  </a:cubicBezTo>
                  <a:cubicBezTo>
                    <a:pt x="283016" y="28347"/>
                    <a:pt x="428909" y="-26923"/>
                    <a:pt x="564862" y="1752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6" name="Google Shape;436;p3"/>
            <p:cNvSpPr/>
            <p:nvPr/>
          </p:nvSpPr>
          <p:spPr>
            <a:xfrm>
              <a:off x="11518267" y="6723595"/>
              <a:ext cx="212581" cy="111922"/>
            </a:xfrm>
            <a:custGeom>
              <a:avLst/>
              <a:gdLst/>
              <a:ahLst/>
              <a:cxnLst/>
              <a:rect l="l" t="t" r="r" b="b"/>
              <a:pathLst>
                <a:path w="212581" h="111922" extrusionOk="0">
                  <a:moveTo>
                    <a:pt x="212581" y="3278"/>
                  </a:moveTo>
                  <a:cubicBezTo>
                    <a:pt x="206588" y="39393"/>
                    <a:pt x="203810" y="79456"/>
                    <a:pt x="181590" y="109869"/>
                  </a:cubicBezTo>
                  <a:cubicBezTo>
                    <a:pt x="155569" y="111624"/>
                    <a:pt x="129255" y="109723"/>
                    <a:pt x="103380" y="111331"/>
                  </a:cubicBezTo>
                  <a:cubicBezTo>
                    <a:pt x="69027" y="111478"/>
                    <a:pt x="34088" y="114109"/>
                    <a:pt x="173" y="106945"/>
                  </a:cubicBezTo>
                  <a:cubicBezTo>
                    <a:pt x="-411" y="89984"/>
                    <a:pt x="612" y="73023"/>
                    <a:pt x="1343" y="56062"/>
                  </a:cubicBezTo>
                  <a:cubicBezTo>
                    <a:pt x="1635" y="48751"/>
                    <a:pt x="2220" y="41148"/>
                    <a:pt x="2220" y="33691"/>
                  </a:cubicBezTo>
                  <a:cubicBezTo>
                    <a:pt x="14207" y="28573"/>
                    <a:pt x="17277" y="15414"/>
                    <a:pt x="23563" y="5471"/>
                  </a:cubicBezTo>
                  <a:cubicBezTo>
                    <a:pt x="86277" y="646"/>
                    <a:pt x="150160" y="-2863"/>
                    <a:pt x="212581" y="327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7" name="Google Shape;437;p3"/>
            <p:cNvSpPr/>
            <p:nvPr/>
          </p:nvSpPr>
          <p:spPr>
            <a:xfrm>
              <a:off x="11911776" y="6718830"/>
              <a:ext cx="261868" cy="115297"/>
            </a:xfrm>
            <a:custGeom>
              <a:avLst/>
              <a:gdLst/>
              <a:ahLst/>
              <a:cxnLst/>
              <a:rect l="l" t="t" r="r" b="b"/>
              <a:pathLst>
                <a:path w="261868" h="115297" extrusionOk="0">
                  <a:moveTo>
                    <a:pt x="261868" y="26026"/>
                  </a:moveTo>
                  <a:cubicBezTo>
                    <a:pt x="240818" y="127208"/>
                    <a:pt x="225761" y="115950"/>
                    <a:pt x="132348" y="113902"/>
                  </a:cubicBezTo>
                  <a:cubicBezTo>
                    <a:pt x="91854" y="110393"/>
                    <a:pt x="42151" y="122383"/>
                    <a:pt x="7213" y="98257"/>
                  </a:cubicBezTo>
                  <a:cubicBezTo>
                    <a:pt x="-4628" y="66674"/>
                    <a:pt x="-1851" y="29097"/>
                    <a:pt x="15253" y="0"/>
                  </a:cubicBezTo>
                  <a:cubicBezTo>
                    <a:pt x="33819" y="15792"/>
                    <a:pt x="60863" y="7165"/>
                    <a:pt x="83229" y="9358"/>
                  </a:cubicBezTo>
                  <a:cubicBezTo>
                    <a:pt x="142288" y="14183"/>
                    <a:pt x="205587" y="5995"/>
                    <a:pt x="261868" y="26026"/>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8" name="Google Shape;438;p3"/>
            <p:cNvSpPr/>
            <p:nvPr/>
          </p:nvSpPr>
          <p:spPr>
            <a:xfrm>
              <a:off x="12357901" y="6716932"/>
              <a:ext cx="259709" cy="112529"/>
            </a:xfrm>
            <a:custGeom>
              <a:avLst/>
              <a:gdLst/>
              <a:ahLst/>
              <a:cxnLst/>
              <a:rect l="l" t="t" r="r" b="b"/>
              <a:pathLst>
                <a:path w="259709" h="112529" extrusionOk="0">
                  <a:moveTo>
                    <a:pt x="259710" y="6139"/>
                  </a:moveTo>
                  <a:cubicBezTo>
                    <a:pt x="246845" y="47518"/>
                    <a:pt x="241144" y="117117"/>
                    <a:pt x="183839" y="112292"/>
                  </a:cubicBezTo>
                  <a:cubicBezTo>
                    <a:pt x="123465" y="111707"/>
                    <a:pt x="57243" y="116532"/>
                    <a:pt x="376" y="95477"/>
                  </a:cubicBezTo>
                  <a:cubicBezTo>
                    <a:pt x="-1086" y="74422"/>
                    <a:pt x="1984" y="53074"/>
                    <a:pt x="4908" y="32165"/>
                  </a:cubicBezTo>
                  <a:cubicBezTo>
                    <a:pt x="23620" y="33335"/>
                    <a:pt x="26836" y="9794"/>
                    <a:pt x="43063" y="5992"/>
                  </a:cubicBezTo>
                  <a:cubicBezTo>
                    <a:pt x="114255" y="144"/>
                    <a:pt x="188517" y="-3950"/>
                    <a:pt x="259710" y="613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39" name="Google Shape;439;p3"/>
            <p:cNvSpPr/>
            <p:nvPr/>
          </p:nvSpPr>
          <p:spPr>
            <a:xfrm>
              <a:off x="12795562" y="6720585"/>
              <a:ext cx="313671" cy="100567"/>
            </a:xfrm>
            <a:custGeom>
              <a:avLst/>
              <a:gdLst/>
              <a:ahLst/>
              <a:cxnLst/>
              <a:rect l="l" t="t" r="r" b="b"/>
              <a:pathLst>
                <a:path w="313671" h="100567" extrusionOk="0">
                  <a:moveTo>
                    <a:pt x="313671" y="11698"/>
                  </a:moveTo>
                  <a:cubicBezTo>
                    <a:pt x="309870" y="36115"/>
                    <a:pt x="305338" y="61119"/>
                    <a:pt x="294667" y="83490"/>
                  </a:cubicBezTo>
                  <a:cubicBezTo>
                    <a:pt x="226691" y="81735"/>
                    <a:pt x="159738" y="92263"/>
                    <a:pt x="92346" y="99281"/>
                  </a:cubicBezTo>
                  <a:cubicBezTo>
                    <a:pt x="7558" y="106299"/>
                    <a:pt x="-15831" y="86121"/>
                    <a:pt x="9897" y="1170"/>
                  </a:cubicBezTo>
                  <a:cubicBezTo>
                    <a:pt x="11067" y="1170"/>
                    <a:pt x="12236" y="731"/>
                    <a:pt x="13113" y="0"/>
                  </a:cubicBezTo>
                  <a:cubicBezTo>
                    <a:pt x="22908" y="7457"/>
                    <a:pt x="35041" y="7457"/>
                    <a:pt x="46444" y="4533"/>
                  </a:cubicBezTo>
                  <a:cubicBezTo>
                    <a:pt x="86060" y="-2778"/>
                    <a:pt x="128161" y="1024"/>
                    <a:pt x="168363" y="1024"/>
                  </a:cubicBezTo>
                  <a:cubicBezTo>
                    <a:pt x="216604" y="3071"/>
                    <a:pt x="267038" y="-2047"/>
                    <a:pt x="313671" y="1169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0" name="Google Shape;440;p3"/>
            <p:cNvSpPr/>
            <p:nvPr/>
          </p:nvSpPr>
          <p:spPr>
            <a:xfrm>
              <a:off x="13279978" y="6703880"/>
              <a:ext cx="321608" cy="89633"/>
            </a:xfrm>
            <a:custGeom>
              <a:avLst/>
              <a:gdLst/>
              <a:ahLst/>
              <a:cxnLst/>
              <a:rect l="l" t="t" r="r" b="b"/>
              <a:pathLst>
                <a:path w="321608" h="89633" extrusionOk="0">
                  <a:moveTo>
                    <a:pt x="321609" y="20507"/>
                  </a:moveTo>
                  <a:cubicBezTo>
                    <a:pt x="320293" y="44486"/>
                    <a:pt x="312399" y="70658"/>
                    <a:pt x="294272" y="87181"/>
                  </a:cubicBezTo>
                  <a:cubicBezTo>
                    <a:pt x="257141" y="92299"/>
                    <a:pt x="218694" y="87327"/>
                    <a:pt x="181124" y="89082"/>
                  </a:cubicBezTo>
                  <a:cubicBezTo>
                    <a:pt x="132152" y="88790"/>
                    <a:pt x="85957" y="92445"/>
                    <a:pt x="36839" y="84111"/>
                  </a:cubicBezTo>
                  <a:cubicBezTo>
                    <a:pt x="10087" y="82356"/>
                    <a:pt x="731" y="58084"/>
                    <a:pt x="0" y="34543"/>
                  </a:cubicBezTo>
                  <a:cubicBezTo>
                    <a:pt x="10672" y="32204"/>
                    <a:pt x="18420" y="22846"/>
                    <a:pt x="21343" y="12318"/>
                  </a:cubicBezTo>
                  <a:cubicBezTo>
                    <a:pt x="66953" y="-8444"/>
                    <a:pt x="117826" y="3253"/>
                    <a:pt x="166067" y="3545"/>
                  </a:cubicBezTo>
                  <a:cubicBezTo>
                    <a:pt x="217524" y="7201"/>
                    <a:pt x="273660" y="-1280"/>
                    <a:pt x="321609" y="2050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1" name="Google Shape;441;p3"/>
            <p:cNvSpPr/>
            <p:nvPr/>
          </p:nvSpPr>
          <p:spPr>
            <a:xfrm>
              <a:off x="13756544" y="6726947"/>
              <a:ext cx="271466" cy="73864"/>
            </a:xfrm>
            <a:custGeom>
              <a:avLst/>
              <a:gdLst/>
              <a:ahLst/>
              <a:cxnLst/>
              <a:rect l="l" t="t" r="r" b="b"/>
              <a:pathLst>
                <a:path w="271466" h="73864" extrusionOk="0">
                  <a:moveTo>
                    <a:pt x="271467" y="19080"/>
                  </a:moveTo>
                  <a:cubicBezTo>
                    <a:pt x="267373" y="36187"/>
                    <a:pt x="261965" y="53879"/>
                    <a:pt x="250562" y="67623"/>
                  </a:cubicBezTo>
                  <a:cubicBezTo>
                    <a:pt x="218547" y="73618"/>
                    <a:pt x="185071" y="70401"/>
                    <a:pt x="152617" y="73326"/>
                  </a:cubicBezTo>
                  <a:cubicBezTo>
                    <a:pt x="106131" y="71425"/>
                    <a:pt x="52334" y="81660"/>
                    <a:pt x="10671" y="56949"/>
                  </a:cubicBezTo>
                  <a:cubicBezTo>
                    <a:pt x="146" y="42328"/>
                    <a:pt x="2193" y="23466"/>
                    <a:pt x="0" y="6066"/>
                  </a:cubicBezTo>
                  <a:cubicBezTo>
                    <a:pt x="48533" y="-5485"/>
                    <a:pt x="99406" y="2849"/>
                    <a:pt x="148817" y="3727"/>
                  </a:cubicBezTo>
                  <a:cubicBezTo>
                    <a:pt x="189602" y="7090"/>
                    <a:pt x="232143" y="6212"/>
                    <a:pt x="271467" y="1908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2" name="Google Shape;442;p3"/>
            <p:cNvSpPr/>
            <p:nvPr/>
          </p:nvSpPr>
          <p:spPr>
            <a:xfrm>
              <a:off x="14222438" y="6718685"/>
              <a:ext cx="306843" cy="79615"/>
            </a:xfrm>
            <a:custGeom>
              <a:avLst/>
              <a:gdLst/>
              <a:ahLst/>
              <a:cxnLst/>
              <a:rect l="l" t="t" r="r" b="b"/>
              <a:pathLst>
                <a:path w="306843" h="79615" extrusionOk="0">
                  <a:moveTo>
                    <a:pt x="306844" y="15937"/>
                  </a:moveTo>
                  <a:cubicBezTo>
                    <a:pt x="303774" y="36261"/>
                    <a:pt x="298219" y="56586"/>
                    <a:pt x="287986" y="74424"/>
                  </a:cubicBezTo>
                  <a:cubicBezTo>
                    <a:pt x="250270" y="77787"/>
                    <a:pt x="212115" y="75886"/>
                    <a:pt x="174253" y="77348"/>
                  </a:cubicBezTo>
                  <a:cubicBezTo>
                    <a:pt x="120603" y="75155"/>
                    <a:pt x="60228" y="89630"/>
                    <a:pt x="10671" y="65066"/>
                  </a:cubicBezTo>
                  <a:cubicBezTo>
                    <a:pt x="584" y="46204"/>
                    <a:pt x="2923" y="21201"/>
                    <a:pt x="0" y="0"/>
                  </a:cubicBezTo>
                  <a:cubicBezTo>
                    <a:pt x="101745" y="6141"/>
                    <a:pt x="205537" y="-8481"/>
                    <a:pt x="306844" y="1593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3" name="Google Shape;443;p3"/>
            <p:cNvSpPr/>
            <p:nvPr/>
          </p:nvSpPr>
          <p:spPr>
            <a:xfrm>
              <a:off x="14695494" y="6706695"/>
              <a:ext cx="224833" cy="83196"/>
            </a:xfrm>
            <a:custGeom>
              <a:avLst/>
              <a:gdLst/>
              <a:ahLst/>
              <a:cxnLst/>
              <a:rect l="l" t="t" r="r" b="b"/>
              <a:pathLst>
                <a:path w="224833" h="83196" extrusionOk="0">
                  <a:moveTo>
                    <a:pt x="224834" y="19593"/>
                  </a:moveTo>
                  <a:cubicBezTo>
                    <a:pt x="222056" y="41672"/>
                    <a:pt x="215332" y="63019"/>
                    <a:pt x="205830" y="83197"/>
                  </a:cubicBezTo>
                  <a:cubicBezTo>
                    <a:pt x="184925" y="82320"/>
                    <a:pt x="164167" y="81296"/>
                    <a:pt x="143408" y="81150"/>
                  </a:cubicBezTo>
                  <a:cubicBezTo>
                    <a:pt x="99699" y="79542"/>
                    <a:pt x="52627" y="84366"/>
                    <a:pt x="11257" y="68575"/>
                  </a:cubicBezTo>
                  <a:cubicBezTo>
                    <a:pt x="0" y="48397"/>
                    <a:pt x="3801" y="22371"/>
                    <a:pt x="0" y="0"/>
                  </a:cubicBezTo>
                  <a:cubicBezTo>
                    <a:pt x="74701" y="4386"/>
                    <a:pt x="151156" y="3802"/>
                    <a:pt x="224834" y="1959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4" name="Google Shape;444;p3"/>
            <p:cNvSpPr/>
            <p:nvPr/>
          </p:nvSpPr>
          <p:spPr>
            <a:xfrm>
              <a:off x="15082009" y="6703622"/>
              <a:ext cx="196035" cy="63465"/>
            </a:xfrm>
            <a:custGeom>
              <a:avLst/>
              <a:gdLst/>
              <a:ahLst/>
              <a:cxnLst/>
              <a:rect l="l" t="t" r="r" b="b"/>
              <a:pathLst>
                <a:path w="196035" h="63465" extrusionOk="0">
                  <a:moveTo>
                    <a:pt x="196035" y="9945"/>
                  </a:moveTo>
                  <a:cubicBezTo>
                    <a:pt x="189603" y="26321"/>
                    <a:pt x="184048" y="43574"/>
                    <a:pt x="174254" y="58489"/>
                  </a:cubicBezTo>
                  <a:cubicBezTo>
                    <a:pt x="162413" y="60389"/>
                    <a:pt x="150279" y="61559"/>
                    <a:pt x="138438" y="62290"/>
                  </a:cubicBezTo>
                  <a:cubicBezTo>
                    <a:pt x="96044" y="62875"/>
                    <a:pt x="51019" y="68431"/>
                    <a:pt x="11256" y="48984"/>
                  </a:cubicBezTo>
                  <a:cubicBezTo>
                    <a:pt x="-146" y="39042"/>
                    <a:pt x="4532" y="21642"/>
                    <a:pt x="0" y="5851"/>
                  </a:cubicBezTo>
                  <a:cubicBezTo>
                    <a:pt x="64906" y="-2922"/>
                    <a:pt x="131713" y="-2045"/>
                    <a:pt x="196035" y="994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5" name="Google Shape;445;p3"/>
            <p:cNvSpPr/>
            <p:nvPr/>
          </p:nvSpPr>
          <p:spPr>
            <a:xfrm>
              <a:off x="15417213" y="6700910"/>
              <a:ext cx="247346" cy="62962"/>
            </a:xfrm>
            <a:custGeom>
              <a:avLst/>
              <a:gdLst/>
              <a:ahLst/>
              <a:cxnLst/>
              <a:rect l="l" t="t" r="r" b="b"/>
              <a:pathLst>
                <a:path w="247346" h="62962" extrusionOk="0">
                  <a:moveTo>
                    <a:pt x="0" y="11048"/>
                  </a:moveTo>
                  <a:cubicBezTo>
                    <a:pt x="80402" y="6808"/>
                    <a:pt x="164459" y="-3573"/>
                    <a:pt x="247346" y="1252"/>
                  </a:cubicBezTo>
                  <a:cubicBezTo>
                    <a:pt x="230243" y="53597"/>
                    <a:pt x="210361" y="58423"/>
                    <a:pt x="158465" y="62224"/>
                  </a:cubicBezTo>
                  <a:cubicBezTo>
                    <a:pt x="120165" y="64418"/>
                    <a:pt x="81718" y="61639"/>
                    <a:pt x="44002" y="55060"/>
                  </a:cubicBezTo>
                  <a:cubicBezTo>
                    <a:pt x="18858" y="53013"/>
                    <a:pt x="4240" y="35320"/>
                    <a:pt x="0" y="1104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6" name="Google Shape;446;p3"/>
            <p:cNvSpPr/>
            <p:nvPr/>
          </p:nvSpPr>
          <p:spPr>
            <a:xfrm>
              <a:off x="15862348" y="6661953"/>
              <a:ext cx="485429" cy="70476"/>
            </a:xfrm>
            <a:custGeom>
              <a:avLst/>
              <a:gdLst/>
              <a:ahLst/>
              <a:cxnLst/>
              <a:rect l="l" t="t" r="r" b="b"/>
              <a:pathLst>
                <a:path w="485429" h="70476" extrusionOk="0">
                  <a:moveTo>
                    <a:pt x="179808" y="9943"/>
                  </a:moveTo>
                  <a:cubicBezTo>
                    <a:pt x="225272" y="11112"/>
                    <a:pt x="502440" y="7749"/>
                    <a:pt x="484606" y="70038"/>
                  </a:cubicBezTo>
                  <a:cubicBezTo>
                    <a:pt x="484459" y="70038"/>
                    <a:pt x="484313" y="70184"/>
                    <a:pt x="484313" y="70184"/>
                  </a:cubicBezTo>
                  <a:cubicBezTo>
                    <a:pt x="483729" y="70330"/>
                    <a:pt x="482851" y="70476"/>
                    <a:pt x="482267" y="70476"/>
                  </a:cubicBezTo>
                  <a:cubicBezTo>
                    <a:pt x="331842" y="51322"/>
                    <a:pt x="182294" y="69306"/>
                    <a:pt x="31576" y="50591"/>
                  </a:cubicBezTo>
                  <a:cubicBezTo>
                    <a:pt x="24267" y="48836"/>
                    <a:pt x="16373" y="46643"/>
                    <a:pt x="10379" y="41818"/>
                  </a:cubicBezTo>
                  <a:cubicBezTo>
                    <a:pt x="1169" y="29974"/>
                    <a:pt x="2778" y="15791"/>
                    <a:pt x="0" y="0"/>
                  </a:cubicBezTo>
                  <a:cubicBezTo>
                    <a:pt x="14034" y="15937"/>
                    <a:pt x="36254" y="11990"/>
                    <a:pt x="55112" y="10089"/>
                  </a:cubicBezTo>
                  <a:cubicBezTo>
                    <a:pt x="96629" y="7749"/>
                    <a:pt x="138146" y="9796"/>
                    <a:pt x="179808" y="994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7" name="Google Shape;447;p3"/>
            <p:cNvSpPr/>
            <p:nvPr/>
          </p:nvSpPr>
          <p:spPr>
            <a:xfrm>
              <a:off x="16304414" y="6971614"/>
              <a:ext cx="244645" cy="54393"/>
            </a:xfrm>
            <a:custGeom>
              <a:avLst/>
              <a:gdLst/>
              <a:ahLst/>
              <a:cxnLst/>
              <a:rect l="l" t="t" r="r" b="b"/>
              <a:pathLst>
                <a:path w="244645" h="54393" extrusionOk="0">
                  <a:moveTo>
                    <a:pt x="0" y="14792"/>
                  </a:moveTo>
                  <a:cubicBezTo>
                    <a:pt x="26898" y="15523"/>
                    <a:pt x="279946" y="-27611"/>
                    <a:pt x="240476" y="30144"/>
                  </a:cubicBezTo>
                  <a:cubicBezTo>
                    <a:pt x="183171" y="44766"/>
                    <a:pt x="123234" y="41696"/>
                    <a:pt x="65345" y="53686"/>
                  </a:cubicBezTo>
                  <a:cubicBezTo>
                    <a:pt x="34792" y="56902"/>
                    <a:pt x="4678" y="50030"/>
                    <a:pt x="0" y="14792"/>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8" name="Google Shape;448;p3"/>
            <p:cNvSpPr/>
            <p:nvPr/>
          </p:nvSpPr>
          <p:spPr>
            <a:xfrm>
              <a:off x="15887202" y="7012157"/>
              <a:ext cx="259333" cy="42437"/>
            </a:xfrm>
            <a:custGeom>
              <a:avLst/>
              <a:gdLst/>
              <a:ahLst/>
              <a:cxnLst/>
              <a:rect l="l" t="t" r="r" b="b"/>
              <a:pathLst>
                <a:path w="259333" h="42437" extrusionOk="0">
                  <a:moveTo>
                    <a:pt x="259333" y="9926"/>
                  </a:moveTo>
                  <a:cubicBezTo>
                    <a:pt x="257871" y="16505"/>
                    <a:pt x="256117" y="22939"/>
                    <a:pt x="254070" y="29372"/>
                  </a:cubicBezTo>
                  <a:cubicBezTo>
                    <a:pt x="212262" y="28495"/>
                    <a:pt x="171183" y="34928"/>
                    <a:pt x="129520" y="38730"/>
                  </a:cubicBezTo>
                  <a:cubicBezTo>
                    <a:pt x="91073" y="39753"/>
                    <a:pt x="50142" y="47941"/>
                    <a:pt x="12864" y="36098"/>
                  </a:cubicBezTo>
                  <a:cubicBezTo>
                    <a:pt x="4093" y="32004"/>
                    <a:pt x="2046" y="21184"/>
                    <a:pt x="0" y="12704"/>
                  </a:cubicBezTo>
                  <a:cubicBezTo>
                    <a:pt x="47656" y="5685"/>
                    <a:pt x="90489" y="4077"/>
                    <a:pt x="140484" y="2030"/>
                  </a:cubicBezTo>
                  <a:cubicBezTo>
                    <a:pt x="179370" y="1738"/>
                    <a:pt x="222641" y="-5720"/>
                    <a:pt x="259333" y="9926"/>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49" name="Google Shape;449;p3"/>
            <p:cNvSpPr/>
            <p:nvPr/>
          </p:nvSpPr>
          <p:spPr>
            <a:xfrm>
              <a:off x="15895533" y="6885019"/>
              <a:ext cx="233751" cy="24684"/>
            </a:xfrm>
            <a:custGeom>
              <a:avLst/>
              <a:gdLst/>
              <a:ahLst/>
              <a:cxnLst/>
              <a:rect l="l" t="t" r="r" b="b"/>
              <a:pathLst>
                <a:path w="233751" h="24684" extrusionOk="0">
                  <a:moveTo>
                    <a:pt x="233751" y="16874"/>
                  </a:moveTo>
                  <a:cubicBezTo>
                    <a:pt x="159050" y="16728"/>
                    <a:pt x="84495" y="18044"/>
                    <a:pt x="9795" y="24477"/>
                  </a:cubicBezTo>
                  <a:cubicBezTo>
                    <a:pt x="6579" y="24624"/>
                    <a:pt x="3362" y="24770"/>
                    <a:pt x="0" y="24624"/>
                  </a:cubicBezTo>
                  <a:cubicBezTo>
                    <a:pt x="0" y="24039"/>
                    <a:pt x="146" y="23454"/>
                    <a:pt x="146" y="22723"/>
                  </a:cubicBezTo>
                  <a:cubicBezTo>
                    <a:pt x="585" y="16289"/>
                    <a:pt x="1608" y="10002"/>
                    <a:pt x="2778" y="3715"/>
                  </a:cubicBezTo>
                  <a:cubicBezTo>
                    <a:pt x="78648" y="-2280"/>
                    <a:pt x="159781" y="-3011"/>
                    <a:pt x="233751" y="16874"/>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0" name="Google Shape;450;p3"/>
            <p:cNvSpPr/>
            <p:nvPr/>
          </p:nvSpPr>
          <p:spPr>
            <a:xfrm>
              <a:off x="15443966" y="7008664"/>
              <a:ext cx="304611" cy="65763"/>
            </a:xfrm>
            <a:custGeom>
              <a:avLst/>
              <a:gdLst/>
              <a:ahLst/>
              <a:cxnLst/>
              <a:rect l="l" t="t" r="r" b="b"/>
              <a:pathLst>
                <a:path w="304611" h="65763" extrusionOk="0">
                  <a:moveTo>
                    <a:pt x="301727" y="13711"/>
                  </a:moveTo>
                  <a:cubicBezTo>
                    <a:pt x="306405" y="24238"/>
                    <a:pt x="304943" y="37544"/>
                    <a:pt x="300558" y="47925"/>
                  </a:cubicBezTo>
                  <a:cubicBezTo>
                    <a:pt x="228050" y="56991"/>
                    <a:pt x="153787" y="62547"/>
                    <a:pt x="80402" y="65764"/>
                  </a:cubicBezTo>
                  <a:cubicBezTo>
                    <a:pt x="57012" y="64594"/>
                    <a:pt x="30261" y="69127"/>
                    <a:pt x="9356" y="56991"/>
                  </a:cubicBezTo>
                  <a:cubicBezTo>
                    <a:pt x="1900" y="47340"/>
                    <a:pt x="2778" y="36374"/>
                    <a:pt x="0" y="23946"/>
                  </a:cubicBezTo>
                  <a:cubicBezTo>
                    <a:pt x="77186" y="3768"/>
                    <a:pt x="158904" y="-2227"/>
                    <a:pt x="239160" y="697"/>
                  </a:cubicBezTo>
                  <a:cubicBezTo>
                    <a:pt x="259333" y="2452"/>
                    <a:pt x="282285" y="6108"/>
                    <a:pt x="301727" y="1371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1" name="Google Shape;451;p3"/>
            <p:cNvSpPr/>
            <p:nvPr/>
          </p:nvSpPr>
          <p:spPr>
            <a:xfrm>
              <a:off x="15005700" y="6969152"/>
              <a:ext cx="227947" cy="121383"/>
            </a:xfrm>
            <a:custGeom>
              <a:avLst/>
              <a:gdLst/>
              <a:ahLst/>
              <a:cxnLst/>
              <a:rect l="l" t="t" r="r" b="b"/>
              <a:pathLst>
                <a:path w="227947" h="121383" extrusionOk="0">
                  <a:moveTo>
                    <a:pt x="227465" y="9066"/>
                  </a:moveTo>
                  <a:cubicBezTo>
                    <a:pt x="228927" y="39187"/>
                    <a:pt x="226734" y="69600"/>
                    <a:pt x="225272" y="99574"/>
                  </a:cubicBezTo>
                  <a:cubicBezTo>
                    <a:pt x="183756" y="112587"/>
                    <a:pt x="139315" y="113757"/>
                    <a:pt x="96483" y="120775"/>
                  </a:cubicBezTo>
                  <a:cubicBezTo>
                    <a:pt x="3362" y="127355"/>
                    <a:pt x="11549" y="79981"/>
                    <a:pt x="0" y="4826"/>
                  </a:cubicBezTo>
                  <a:cubicBezTo>
                    <a:pt x="75140" y="2779"/>
                    <a:pt x="153495" y="-7017"/>
                    <a:pt x="227465" y="9066"/>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2" name="Google Shape;452;p3"/>
            <p:cNvSpPr/>
            <p:nvPr/>
          </p:nvSpPr>
          <p:spPr>
            <a:xfrm>
              <a:off x="14552377" y="6960380"/>
              <a:ext cx="264922" cy="116924"/>
            </a:xfrm>
            <a:custGeom>
              <a:avLst/>
              <a:gdLst/>
              <a:ahLst/>
              <a:cxnLst/>
              <a:rect l="l" t="t" r="r" b="b"/>
              <a:pathLst>
                <a:path w="264922" h="116924" extrusionOk="0">
                  <a:moveTo>
                    <a:pt x="173964" y="13159"/>
                  </a:moveTo>
                  <a:cubicBezTo>
                    <a:pt x="260798" y="20470"/>
                    <a:pt x="273516" y="16522"/>
                    <a:pt x="260652" y="111417"/>
                  </a:cubicBezTo>
                  <a:cubicBezTo>
                    <a:pt x="219866" y="115364"/>
                    <a:pt x="178788" y="117411"/>
                    <a:pt x="137856" y="116826"/>
                  </a:cubicBezTo>
                  <a:cubicBezTo>
                    <a:pt x="95608" y="115218"/>
                    <a:pt x="52629" y="116973"/>
                    <a:pt x="11113" y="108638"/>
                  </a:cubicBezTo>
                  <a:cubicBezTo>
                    <a:pt x="-2921" y="75301"/>
                    <a:pt x="-3944" y="33483"/>
                    <a:pt x="9651" y="0"/>
                  </a:cubicBezTo>
                  <a:cubicBezTo>
                    <a:pt x="16083" y="4679"/>
                    <a:pt x="24269" y="6872"/>
                    <a:pt x="32310" y="5702"/>
                  </a:cubicBezTo>
                  <a:cubicBezTo>
                    <a:pt x="79382" y="292"/>
                    <a:pt x="126892" y="8627"/>
                    <a:pt x="173964" y="1315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3" name="Google Shape;453;p3"/>
            <p:cNvSpPr/>
            <p:nvPr/>
          </p:nvSpPr>
          <p:spPr>
            <a:xfrm>
              <a:off x="12662862" y="6962134"/>
              <a:ext cx="1711338" cy="146666"/>
            </a:xfrm>
            <a:custGeom>
              <a:avLst/>
              <a:gdLst/>
              <a:ahLst/>
              <a:cxnLst/>
              <a:rect l="l" t="t" r="r" b="b"/>
              <a:pathLst>
                <a:path w="1711338" h="146666" extrusionOk="0">
                  <a:moveTo>
                    <a:pt x="1708977" y="27050"/>
                  </a:moveTo>
                  <a:cubicBezTo>
                    <a:pt x="1710146" y="51468"/>
                    <a:pt x="1713216" y="76617"/>
                    <a:pt x="1709708" y="100743"/>
                  </a:cubicBezTo>
                  <a:cubicBezTo>
                    <a:pt x="1681201" y="96941"/>
                    <a:pt x="1651818" y="98549"/>
                    <a:pt x="1623166" y="96503"/>
                  </a:cubicBezTo>
                  <a:cubicBezTo>
                    <a:pt x="1274659" y="95333"/>
                    <a:pt x="925860" y="90800"/>
                    <a:pt x="577792" y="113025"/>
                  </a:cubicBezTo>
                  <a:cubicBezTo>
                    <a:pt x="456311" y="120920"/>
                    <a:pt x="332638" y="128816"/>
                    <a:pt x="210427" y="136273"/>
                  </a:cubicBezTo>
                  <a:cubicBezTo>
                    <a:pt x="148737" y="137589"/>
                    <a:pt x="67896" y="161568"/>
                    <a:pt x="7667" y="131887"/>
                  </a:cubicBezTo>
                  <a:cubicBezTo>
                    <a:pt x="-3150" y="97672"/>
                    <a:pt x="66" y="60241"/>
                    <a:pt x="1966" y="23833"/>
                  </a:cubicBezTo>
                  <a:cubicBezTo>
                    <a:pt x="4013" y="28366"/>
                    <a:pt x="12053" y="27635"/>
                    <a:pt x="12053" y="21640"/>
                  </a:cubicBezTo>
                  <a:cubicBezTo>
                    <a:pt x="11614" y="19008"/>
                    <a:pt x="12784" y="16668"/>
                    <a:pt x="14392" y="14768"/>
                  </a:cubicBezTo>
                  <a:cubicBezTo>
                    <a:pt x="21701" y="3070"/>
                    <a:pt x="37635" y="3363"/>
                    <a:pt x="50207" y="1462"/>
                  </a:cubicBezTo>
                  <a:cubicBezTo>
                    <a:pt x="111313" y="-1462"/>
                    <a:pt x="172273" y="1316"/>
                    <a:pt x="233524" y="0"/>
                  </a:cubicBezTo>
                  <a:cubicBezTo>
                    <a:pt x="382634" y="3363"/>
                    <a:pt x="531743" y="10673"/>
                    <a:pt x="680706" y="17400"/>
                  </a:cubicBezTo>
                  <a:cubicBezTo>
                    <a:pt x="924983" y="21494"/>
                    <a:pt x="1169259" y="34507"/>
                    <a:pt x="1413535" y="31436"/>
                  </a:cubicBezTo>
                  <a:cubicBezTo>
                    <a:pt x="1511772" y="35238"/>
                    <a:pt x="1611617" y="16815"/>
                    <a:pt x="1708977" y="2705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4" name="Google Shape;454;p3"/>
            <p:cNvSpPr/>
            <p:nvPr/>
          </p:nvSpPr>
          <p:spPr>
            <a:xfrm>
              <a:off x="12052971" y="6973100"/>
              <a:ext cx="308814" cy="172431"/>
            </a:xfrm>
            <a:custGeom>
              <a:avLst/>
              <a:gdLst/>
              <a:ahLst/>
              <a:cxnLst/>
              <a:rect l="l" t="t" r="r" b="b"/>
              <a:pathLst>
                <a:path w="308814" h="172431" extrusionOk="0">
                  <a:moveTo>
                    <a:pt x="308815" y="30559"/>
                  </a:moveTo>
                  <a:cubicBezTo>
                    <a:pt x="301067" y="75155"/>
                    <a:pt x="298143" y="117850"/>
                    <a:pt x="280016" y="161130"/>
                  </a:cubicBezTo>
                  <a:cubicBezTo>
                    <a:pt x="239084" y="164493"/>
                    <a:pt x="198006" y="165078"/>
                    <a:pt x="157074" y="168295"/>
                  </a:cubicBezTo>
                  <a:cubicBezTo>
                    <a:pt x="107517" y="166833"/>
                    <a:pt x="46265" y="184086"/>
                    <a:pt x="2702" y="157329"/>
                  </a:cubicBezTo>
                  <a:cubicBezTo>
                    <a:pt x="-2269" y="104691"/>
                    <a:pt x="-661" y="52199"/>
                    <a:pt x="9865" y="0"/>
                  </a:cubicBezTo>
                  <a:cubicBezTo>
                    <a:pt x="24483" y="36846"/>
                    <a:pt x="72579" y="20324"/>
                    <a:pt x="103424" y="23687"/>
                  </a:cubicBezTo>
                  <a:cubicBezTo>
                    <a:pt x="171546" y="26173"/>
                    <a:pt x="241715" y="15937"/>
                    <a:pt x="308815" y="3055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5" name="Google Shape;455;p3"/>
            <p:cNvSpPr/>
            <p:nvPr/>
          </p:nvSpPr>
          <p:spPr>
            <a:xfrm>
              <a:off x="11538383" y="7021664"/>
              <a:ext cx="277252" cy="139944"/>
            </a:xfrm>
            <a:custGeom>
              <a:avLst/>
              <a:gdLst/>
              <a:ahLst/>
              <a:cxnLst/>
              <a:rect l="l" t="t" r="r" b="b"/>
              <a:pathLst>
                <a:path w="277252" h="139944" extrusionOk="0">
                  <a:moveTo>
                    <a:pt x="277252" y="6267"/>
                  </a:moveTo>
                  <a:cubicBezTo>
                    <a:pt x="266288" y="47646"/>
                    <a:pt x="264680" y="91949"/>
                    <a:pt x="248600" y="131720"/>
                  </a:cubicBezTo>
                  <a:cubicBezTo>
                    <a:pt x="201236" y="133913"/>
                    <a:pt x="153579" y="134498"/>
                    <a:pt x="106361" y="138885"/>
                  </a:cubicBezTo>
                  <a:cubicBezTo>
                    <a:pt x="71423" y="139324"/>
                    <a:pt x="34730" y="143418"/>
                    <a:pt x="1107" y="131867"/>
                  </a:cubicBezTo>
                  <a:cubicBezTo>
                    <a:pt x="-3132" y="90049"/>
                    <a:pt x="5931" y="48231"/>
                    <a:pt x="9294" y="6559"/>
                  </a:cubicBezTo>
                  <a:cubicBezTo>
                    <a:pt x="33561" y="23520"/>
                    <a:pt x="64990" y="8752"/>
                    <a:pt x="91889" y="7144"/>
                  </a:cubicBezTo>
                  <a:cubicBezTo>
                    <a:pt x="153140" y="-1775"/>
                    <a:pt x="216000" y="-2652"/>
                    <a:pt x="277252" y="626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6" name="Google Shape;456;p3"/>
            <p:cNvSpPr/>
            <p:nvPr/>
          </p:nvSpPr>
          <p:spPr>
            <a:xfrm>
              <a:off x="11070597" y="7025226"/>
              <a:ext cx="292594" cy="147722"/>
            </a:xfrm>
            <a:custGeom>
              <a:avLst/>
              <a:gdLst/>
              <a:ahLst/>
              <a:cxnLst/>
              <a:rect l="l" t="t" r="r" b="b"/>
              <a:pathLst>
                <a:path w="292594" h="147722" extrusionOk="0">
                  <a:moveTo>
                    <a:pt x="292594" y="8115"/>
                  </a:moveTo>
                  <a:cubicBezTo>
                    <a:pt x="283823" y="52126"/>
                    <a:pt x="276368" y="99939"/>
                    <a:pt x="250639" y="137517"/>
                  </a:cubicBezTo>
                  <a:cubicBezTo>
                    <a:pt x="240406" y="139271"/>
                    <a:pt x="230027" y="140002"/>
                    <a:pt x="219794" y="141172"/>
                  </a:cubicBezTo>
                  <a:cubicBezTo>
                    <a:pt x="210438" y="142196"/>
                    <a:pt x="200936" y="143073"/>
                    <a:pt x="191580" y="143804"/>
                  </a:cubicBezTo>
                  <a:cubicBezTo>
                    <a:pt x="128281" y="144681"/>
                    <a:pt x="61913" y="154624"/>
                    <a:pt x="77" y="138979"/>
                  </a:cubicBezTo>
                  <a:cubicBezTo>
                    <a:pt x="-1093" y="97892"/>
                    <a:pt x="11333" y="58560"/>
                    <a:pt x="23320" y="19666"/>
                  </a:cubicBezTo>
                  <a:cubicBezTo>
                    <a:pt x="36769" y="32972"/>
                    <a:pt x="55335" y="26977"/>
                    <a:pt x="71415" y="23468"/>
                  </a:cubicBezTo>
                  <a:cubicBezTo>
                    <a:pt x="143631" y="14695"/>
                    <a:pt x="220817" y="-13817"/>
                    <a:pt x="292594" y="811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7" name="Google Shape;457;p3"/>
            <p:cNvSpPr/>
            <p:nvPr/>
          </p:nvSpPr>
          <p:spPr>
            <a:xfrm>
              <a:off x="10686008" y="7061853"/>
              <a:ext cx="200470" cy="132896"/>
            </a:xfrm>
            <a:custGeom>
              <a:avLst/>
              <a:gdLst/>
              <a:ahLst/>
              <a:cxnLst/>
              <a:rect l="l" t="t" r="r" b="b"/>
              <a:pathLst>
                <a:path w="200470" h="132896" extrusionOk="0">
                  <a:moveTo>
                    <a:pt x="200471" y="16376"/>
                  </a:moveTo>
                  <a:cubicBezTo>
                    <a:pt x="182929" y="53222"/>
                    <a:pt x="170503" y="92262"/>
                    <a:pt x="150329" y="127793"/>
                  </a:cubicBezTo>
                  <a:cubicBezTo>
                    <a:pt x="144628" y="128670"/>
                    <a:pt x="138781" y="129109"/>
                    <a:pt x="133079" y="129694"/>
                  </a:cubicBezTo>
                  <a:cubicBezTo>
                    <a:pt x="125916" y="130571"/>
                    <a:pt x="118899" y="131302"/>
                    <a:pt x="111882" y="131740"/>
                  </a:cubicBezTo>
                  <a:cubicBezTo>
                    <a:pt x="-24070" y="139490"/>
                    <a:pt x="-19246" y="109662"/>
                    <a:pt x="37474" y="0"/>
                  </a:cubicBezTo>
                  <a:cubicBezTo>
                    <a:pt x="50484" y="15645"/>
                    <a:pt x="71243" y="9065"/>
                    <a:pt x="88639" y="7164"/>
                  </a:cubicBezTo>
                  <a:cubicBezTo>
                    <a:pt x="122554" y="5117"/>
                    <a:pt x="165094" y="10966"/>
                    <a:pt x="200471" y="16376"/>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58" name="Google Shape;458;p3"/>
            <p:cNvSpPr/>
            <p:nvPr/>
          </p:nvSpPr>
          <p:spPr>
            <a:xfrm>
              <a:off x="12872137" y="7289670"/>
              <a:ext cx="1560533" cy="555815"/>
            </a:xfrm>
            <a:custGeom>
              <a:avLst/>
              <a:gdLst/>
              <a:ahLst/>
              <a:cxnLst/>
              <a:rect l="l" t="t" r="r" b="b"/>
              <a:pathLst>
                <a:path w="1560533" h="555815" extrusionOk="0">
                  <a:moveTo>
                    <a:pt x="1552183" y="352515"/>
                  </a:moveTo>
                  <a:cubicBezTo>
                    <a:pt x="1561393" y="408077"/>
                    <a:pt x="1578496" y="513791"/>
                    <a:pt x="1501895" y="524026"/>
                  </a:cubicBezTo>
                  <a:cubicBezTo>
                    <a:pt x="1306298" y="520079"/>
                    <a:pt x="1111287" y="538794"/>
                    <a:pt x="915836" y="538356"/>
                  </a:cubicBezTo>
                  <a:cubicBezTo>
                    <a:pt x="817746" y="533238"/>
                    <a:pt x="719363" y="533238"/>
                    <a:pt x="621418" y="542596"/>
                  </a:cubicBezTo>
                  <a:cubicBezTo>
                    <a:pt x="496722" y="548883"/>
                    <a:pt x="371587" y="543180"/>
                    <a:pt x="246744" y="549760"/>
                  </a:cubicBezTo>
                  <a:cubicBezTo>
                    <a:pt x="188124" y="549322"/>
                    <a:pt x="33751" y="577249"/>
                    <a:pt x="3930" y="516715"/>
                  </a:cubicBezTo>
                  <a:cubicBezTo>
                    <a:pt x="-17414" y="380735"/>
                    <a:pt x="54071" y="246801"/>
                    <a:pt x="77023" y="113891"/>
                  </a:cubicBezTo>
                  <a:cubicBezTo>
                    <a:pt x="83308" y="111843"/>
                    <a:pt x="88864" y="107749"/>
                    <a:pt x="91933" y="101608"/>
                  </a:cubicBezTo>
                  <a:cubicBezTo>
                    <a:pt x="117077" y="47362"/>
                    <a:pt x="177306" y="24552"/>
                    <a:pt x="233880" y="22213"/>
                  </a:cubicBezTo>
                  <a:cubicBezTo>
                    <a:pt x="340741" y="20458"/>
                    <a:pt x="447019" y="9346"/>
                    <a:pt x="553880" y="6422"/>
                  </a:cubicBezTo>
                  <a:cubicBezTo>
                    <a:pt x="679454" y="-2351"/>
                    <a:pt x="804297" y="2328"/>
                    <a:pt x="929870" y="4667"/>
                  </a:cubicBezTo>
                  <a:cubicBezTo>
                    <a:pt x="1070501" y="2620"/>
                    <a:pt x="1209085" y="-7469"/>
                    <a:pt x="1349423" y="10516"/>
                  </a:cubicBezTo>
                  <a:cubicBezTo>
                    <a:pt x="1363603" y="13586"/>
                    <a:pt x="1387870" y="17242"/>
                    <a:pt x="1405851" y="25137"/>
                  </a:cubicBezTo>
                  <a:cubicBezTo>
                    <a:pt x="1438889" y="58767"/>
                    <a:pt x="1454384" y="106287"/>
                    <a:pt x="1470026" y="150006"/>
                  </a:cubicBezTo>
                  <a:cubicBezTo>
                    <a:pt x="1495755" y="218581"/>
                    <a:pt x="1536249" y="279407"/>
                    <a:pt x="1552183" y="35251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grpSp>
        <p:nvGrpSpPr>
          <p:cNvPr id="459" name="Google Shape;459;p3"/>
          <p:cNvGrpSpPr/>
          <p:nvPr/>
        </p:nvGrpSpPr>
        <p:grpSpPr>
          <a:xfrm>
            <a:off x="7409950" y="2105306"/>
            <a:ext cx="1218826" cy="1495897"/>
            <a:chOff x="-3" y="-28575"/>
            <a:chExt cx="3250203" cy="3989060"/>
          </a:xfrm>
        </p:grpSpPr>
        <p:sp>
          <p:nvSpPr>
            <p:cNvPr id="460" name="Google Shape;460;p3"/>
            <p:cNvSpPr txBox="1"/>
            <p:nvPr/>
          </p:nvSpPr>
          <p:spPr>
            <a:xfrm>
              <a:off x="-3" y="717785"/>
              <a:ext cx="3250200" cy="3242700"/>
            </a:xfrm>
            <a:prstGeom prst="rect">
              <a:avLst/>
            </a:prstGeom>
            <a:noFill/>
            <a:ln>
              <a:noFill/>
            </a:ln>
          </p:spPr>
          <p:txBody>
            <a:bodyPr spcFirstLastPara="1" wrap="square" lIns="0" tIns="0" rIns="0" bIns="0" anchor="t" anchorCtr="0">
              <a:spAutoFit/>
            </a:bodyPr>
            <a:lstStyle/>
            <a:p>
              <a:pPr marL="203200" marR="0" lvl="1" indent="-101600" algn="l" rtl="0">
                <a:lnSpc>
                  <a:spcPct val="115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Pandas</a:t>
              </a:r>
              <a:endParaRPr sz="1000" b="0" i="0" u="none" strike="noStrike" cap="none">
                <a:solidFill>
                  <a:schemeClr val="dk1"/>
                </a:solidFill>
                <a:latin typeface="Roboto"/>
                <a:ea typeface="Roboto"/>
                <a:cs typeface="Roboto"/>
                <a:sym typeface="Roboto"/>
              </a:endParaRPr>
            </a:p>
            <a:p>
              <a:pPr marL="203200" marR="0" lvl="1" indent="-1016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Numpy</a:t>
              </a:r>
              <a:endParaRPr sz="1000">
                <a:solidFill>
                  <a:schemeClr val="dk1"/>
                </a:solidFill>
                <a:latin typeface="Roboto"/>
                <a:ea typeface="Roboto"/>
                <a:cs typeface="Roboto"/>
                <a:sym typeface="Roboto"/>
              </a:endParaRPr>
            </a:p>
            <a:p>
              <a:pPr marL="203200" marR="0" lvl="1" indent="-1016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Matplotlib</a:t>
              </a:r>
              <a:endParaRPr sz="1000">
                <a:solidFill>
                  <a:schemeClr val="dk1"/>
                </a:solidFill>
                <a:latin typeface="Roboto"/>
                <a:ea typeface="Roboto"/>
                <a:cs typeface="Roboto"/>
                <a:sym typeface="Roboto"/>
              </a:endParaRPr>
            </a:p>
            <a:p>
              <a:pPr marL="203200" marR="0" lvl="1" indent="-1016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Power BI</a:t>
              </a:r>
              <a:endParaRPr sz="1000">
                <a:solidFill>
                  <a:schemeClr val="dk1"/>
                </a:solidFill>
                <a:latin typeface="Roboto"/>
                <a:ea typeface="Roboto"/>
                <a:cs typeface="Roboto"/>
                <a:sym typeface="Roboto"/>
              </a:endParaRPr>
            </a:p>
            <a:p>
              <a:pPr marL="203200" marR="0" lvl="1" indent="-1016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 Suite</a:t>
              </a:r>
              <a:endParaRPr sz="1000">
                <a:solidFill>
                  <a:schemeClr val="dk1"/>
                </a:solidFill>
                <a:latin typeface="Roboto"/>
                <a:ea typeface="Roboto"/>
                <a:cs typeface="Roboto"/>
                <a:sym typeface="Roboto"/>
              </a:endParaRPr>
            </a:p>
            <a:p>
              <a:pPr marL="914400" marR="0" lvl="0" indent="0" algn="l" rtl="0">
                <a:lnSpc>
                  <a:spcPct val="115000"/>
                </a:lnSpc>
                <a:spcBef>
                  <a:spcPts val="0"/>
                </a:spcBef>
                <a:spcAft>
                  <a:spcPts val="0"/>
                </a:spcAft>
                <a:buNone/>
              </a:pPr>
              <a:endParaRPr sz="1000">
                <a:solidFill>
                  <a:schemeClr val="dk1"/>
                </a:solidFill>
                <a:latin typeface="Roboto"/>
                <a:ea typeface="Roboto"/>
                <a:cs typeface="Roboto"/>
                <a:sym typeface="Roboto"/>
              </a:endParaRPr>
            </a:p>
            <a:p>
              <a:pPr marL="203200" marR="0" lvl="1" indent="-38100" algn="l" rtl="0">
                <a:lnSpc>
                  <a:spcPct val="115000"/>
                </a:lnSpc>
                <a:spcBef>
                  <a:spcPts val="0"/>
                </a:spcBef>
                <a:spcAft>
                  <a:spcPts val="0"/>
                </a:spcAft>
                <a:buClr>
                  <a:schemeClr val="dk1"/>
                </a:buClr>
                <a:buSzPts val="1000"/>
                <a:buFont typeface="Roboto"/>
                <a:buNone/>
              </a:pPr>
              <a:endParaRPr sz="1000" b="0" i="0" u="none" strike="noStrike" cap="none">
                <a:solidFill>
                  <a:schemeClr val="dk1"/>
                </a:solidFill>
                <a:latin typeface="Roboto"/>
                <a:ea typeface="Roboto"/>
                <a:cs typeface="Roboto"/>
                <a:sym typeface="Roboto"/>
              </a:endParaRPr>
            </a:p>
          </p:txBody>
        </p:sp>
        <p:sp>
          <p:nvSpPr>
            <p:cNvPr id="461" name="Google Shape;461;p3"/>
            <p:cNvSpPr txBox="1"/>
            <p:nvPr/>
          </p:nvSpPr>
          <p:spPr>
            <a:xfrm>
              <a:off x="0" y="-28575"/>
              <a:ext cx="32502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Dosis"/>
                  <a:ea typeface="Dosis"/>
                  <a:cs typeface="Dosis"/>
                  <a:sym typeface="Dosis"/>
                </a:rPr>
                <a:t>Tools</a:t>
              </a:r>
              <a:endParaRPr sz="1200" b="0" i="0" u="none" strike="noStrike" cap="none">
                <a:solidFill>
                  <a:schemeClr val="lt2"/>
                </a:solidFill>
                <a:latin typeface="Dosis"/>
                <a:ea typeface="Dosis"/>
                <a:cs typeface="Dosis"/>
                <a:sym typeface="Dosis"/>
              </a:endParaRPr>
            </a:p>
          </p:txBody>
        </p:sp>
      </p:grpSp>
      <p:grpSp>
        <p:nvGrpSpPr>
          <p:cNvPr id="462" name="Google Shape;462;p3"/>
          <p:cNvGrpSpPr/>
          <p:nvPr/>
        </p:nvGrpSpPr>
        <p:grpSpPr>
          <a:xfrm>
            <a:off x="2170013" y="2284757"/>
            <a:ext cx="980457" cy="828345"/>
            <a:chOff x="4569411" y="3288189"/>
            <a:chExt cx="1960914" cy="1656690"/>
          </a:xfrm>
        </p:grpSpPr>
        <p:grpSp>
          <p:nvGrpSpPr>
            <p:cNvPr id="463" name="Google Shape;463;p3"/>
            <p:cNvGrpSpPr/>
            <p:nvPr/>
          </p:nvGrpSpPr>
          <p:grpSpPr>
            <a:xfrm>
              <a:off x="4569411" y="3288189"/>
              <a:ext cx="1960914" cy="1656690"/>
              <a:chOff x="4569411" y="3288189"/>
              <a:chExt cx="1960914" cy="1656690"/>
            </a:xfrm>
          </p:grpSpPr>
          <p:sp>
            <p:nvSpPr>
              <p:cNvPr id="464" name="Google Shape;464;p3"/>
              <p:cNvSpPr/>
              <p:nvPr/>
            </p:nvSpPr>
            <p:spPr>
              <a:xfrm>
                <a:off x="4569411" y="3288189"/>
                <a:ext cx="1960914" cy="1656690"/>
              </a:xfrm>
              <a:custGeom>
                <a:avLst/>
                <a:gdLst/>
                <a:ahLst/>
                <a:cxnLst/>
                <a:rect l="l" t="t" r="r" b="b"/>
                <a:pathLst>
                  <a:path w="1960914" h="1656690" extrusionOk="0">
                    <a:moveTo>
                      <a:pt x="1951947" y="789849"/>
                    </a:moveTo>
                    <a:cubicBezTo>
                      <a:pt x="1951085" y="707386"/>
                      <a:pt x="1953006" y="624845"/>
                      <a:pt x="1949791" y="542460"/>
                    </a:cubicBezTo>
                    <a:cubicBezTo>
                      <a:pt x="1948261" y="461055"/>
                      <a:pt x="1948535" y="379611"/>
                      <a:pt x="1948065" y="298206"/>
                    </a:cubicBezTo>
                    <a:cubicBezTo>
                      <a:pt x="1948849" y="254858"/>
                      <a:pt x="1948496" y="211314"/>
                      <a:pt x="1936613" y="169260"/>
                    </a:cubicBezTo>
                    <a:cubicBezTo>
                      <a:pt x="1918768" y="85072"/>
                      <a:pt x="1868608" y="63908"/>
                      <a:pt x="1791857" y="46467"/>
                    </a:cubicBezTo>
                    <a:cubicBezTo>
                      <a:pt x="1718047" y="33925"/>
                      <a:pt x="1642943" y="33102"/>
                      <a:pt x="1568271" y="31103"/>
                    </a:cubicBezTo>
                    <a:cubicBezTo>
                      <a:pt x="1490578" y="28320"/>
                      <a:pt x="1412807" y="28869"/>
                      <a:pt x="1335076" y="28595"/>
                    </a:cubicBezTo>
                    <a:cubicBezTo>
                      <a:pt x="1239382" y="24479"/>
                      <a:pt x="1143649" y="24518"/>
                      <a:pt x="1047877" y="24558"/>
                    </a:cubicBezTo>
                    <a:cubicBezTo>
                      <a:pt x="1026542" y="24597"/>
                      <a:pt x="1005246" y="24597"/>
                      <a:pt x="983911" y="24558"/>
                    </a:cubicBezTo>
                    <a:cubicBezTo>
                      <a:pt x="926534" y="24127"/>
                      <a:pt x="869393" y="19345"/>
                      <a:pt x="812016" y="18169"/>
                    </a:cubicBezTo>
                    <a:cubicBezTo>
                      <a:pt x="762914" y="16366"/>
                      <a:pt x="713812" y="16484"/>
                      <a:pt x="664710" y="16641"/>
                    </a:cubicBezTo>
                    <a:cubicBezTo>
                      <a:pt x="636159" y="16719"/>
                      <a:pt x="607568" y="16797"/>
                      <a:pt x="579017" y="16523"/>
                    </a:cubicBezTo>
                    <a:cubicBezTo>
                      <a:pt x="530268" y="15935"/>
                      <a:pt x="481951" y="9429"/>
                      <a:pt x="433437" y="5392"/>
                    </a:cubicBezTo>
                    <a:cubicBezTo>
                      <a:pt x="369354" y="3903"/>
                      <a:pt x="305153" y="3824"/>
                      <a:pt x="240991" y="2453"/>
                    </a:cubicBezTo>
                    <a:cubicBezTo>
                      <a:pt x="203694" y="2100"/>
                      <a:pt x="166475" y="-644"/>
                      <a:pt x="129139" y="140"/>
                    </a:cubicBezTo>
                    <a:cubicBezTo>
                      <a:pt x="125688" y="258"/>
                      <a:pt x="122197" y="219"/>
                      <a:pt x="118746" y="219"/>
                    </a:cubicBezTo>
                    <a:cubicBezTo>
                      <a:pt x="114079" y="179"/>
                      <a:pt x="109412" y="140"/>
                      <a:pt x="104745" y="493"/>
                    </a:cubicBezTo>
                    <a:cubicBezTo>
                      <a:pt x="96313" y="1943"/>
                      <a:pt x="88547" y="6529"/>
                      <a:pt x="82194" y="12055"/>
                    </a:cubicBezTo>
                    <a:cubicBezTo>
                      <a:pt x="52545" y="27536"/>
                      <a:pt x="32778" y="49720"/>
                      <a:pt x="27405" y="83269"/>
                    </a:cubicBezTo>
                    <a:cubicBezTo>
                      <a:pt x="19758" y="117956"/>
                      <a:pt x="15561" y="153269"/>
                      <a:pt x="11836" y="188582"/>
                    </a:cubicBezTo>
                    <a:cubicBezTo>
                      <a:pt x="3835" y="289819"/>
                      <a:pt x="2698" y="391604"/>
                      <a:pt x="1521" y="493115"/>
                    </a:cubicBezTo>
                    <a:cubicBezTo>
                      <a:pt x="266" y="617751"/>
                      <a:pt x="188" y="742347"/>
                      <a:pt x="148" y="866982"/>
                    </a:cubicBezTo>
                    <a:cubicBezTo>
                      <a:pt x="-675" y="947720"/>
                      <a:pt x="1756" y="1028694"/>
                      <a:pt x="11796" y="1108884"/>
                    </a:cubicBezTo>
                    <a:cubicBezTo>
                      <a:pt x="15640" y="1142747"/>
                      <a:pt x="27562" y="1177198"/>
                      <a:pt x="52623" y="1201263"/>
                    </a:cubicBezTo>
                    <a:cubicBezTo>
                      <a:pt x="85998" y="1229090"/>
                      <a:pt x="125844" y="1249471"/>
                      <a:pt x="168789" y="1257349"/>
                    </a:cubicBezTo>
                    <a:cubicBezTo>
                      <a:pt x="245697" y="1277455"/>
                      <a:pt x="325076" y="1283216"/>
                      <a:pt x="404180" y="1287488"/>
                    </a:cubicBezTo>
                    <a:cubicBezTo>
                      <a:pt x="469479" y="1292701"/>
                      <a:pt x="536073" y="1299482"/>
                      <a:pt x="601764" y="1303009"/>
                    </a:cubicBezTo>
                    <a:cubicBezTo>
                      <a:pt x="643610" y="1305321"/>
                      <a:pt x="685574" y="1302891"/>
                      <a:pt x="727421" y="1305478"/>
                    </a:cubicBezTo>
                    <a:cubicBezTo>
                      <a:pt x="749305" y="1340595"/>
                      <a:pt x="769620" y="1376732"/>
                      <a:pt x="792877" y="1411065"/>
                    </a:cubicBezTo>
                    <a:cubicBezTo>
                      <a:pt x="820487" y="1458137"/>
                      <a:pt x="850764" y="1503444"/>
                      <a:pt x="881197" y="1548713"/>
                    </a:cubicBezTo>
                    <a:cubicBezTo>
                      <a:pt x="900336" y="1577520"/>
                      <a:pt x="916847" y="1608012"/>
                      <a:pt x="937633" y="1635722"/>
                    </a:cubicBezTo>
                    <a:cubicBezTo>
                      <a:pt x="944104" y="1642973"/>
                      <a:pt x="948065" y="1654731"/>
                      <a:pt x="958537" y="1656691"/>
                    </a:cubicBezTo>
                    <a:cubicBezTo>
                      <a:pt x="958811" y="1656691"/>
                      <a:pt x="959086" y="1656691"/>
                      <a:pt x="959360" y="1656691"/>
                    </a:cubicBezTo>
                    <a:cubicBezTo>
                      <a:pt x="981441" y="1656691"/>
                      <a:pt x="1000422" y="1619300"/>
                      <a:pt x="1013090" y="1603505"/>
                    </a:cubicBezTo>
                    <a:cubicBezTo>
                      <a:pt x="1038465" y="1565252"/>
                      <a:pt x="1062937" y="1526216"/>
                      <a:pt x="1083527" y="1485141"/>
                    </a:cubicBezTo>
                    <a:cubicBezTo>
                      <a:pt x="1102195" y="1443988"/>
                      <a:pt x="1127844" y="1406519"/>
                      <a:pt x="1146591" y="1365405"/>
                    </a:cubicBezTo>
                    <a:cubicBezTo>
                      <a:pt x="1216518" y="1352040"/>
                      <a:pt x="1288759" y="1353843"/>
                      <a:pt x="1359980" y="1351805"/>
                    </a:cubicBezTo>
                    <a:cubicBezTo>
                      <a:pt x="1398650" y="1349257"/>
                      <a:pt x="1437437" y="1349375"/>
                      <a:pt x="1476146" y="1350551"/>
                    </a:cubicBezTo>
                    <a:cubicBezTo>
                      <a:pt x="1525405" y="1351335"/>
                      <a:pt x="1572977" y="1350002"/>
                      <a:pt x="1622392" y="1354431"/>
                    </a:cubicBezTo>
                    <a:cubicBezTo>
                      <a:pt x="1692320" y="1357096"/>
                      <a:pt x="1763423" y="1367404"/>
                      <a:pt x="1832095" y="1349022"/>
                    </a:cubicBezTo>
                    <a:cubicBezTo>
                      <a:pt x="1866372" y="1344280"/>
                      <a:pt x="1896061" y="1321900"/>
                      <a:pt x="1911984" y="1291486"/>
                    </a:cubicBezTo>
                    <a:cubicBezTo>
                      <a:pt x="1943241" y="1243748"/>
                      <a:pt x="1959478" y="1188407"/>
                      <a:pt x="1960419" y="1131538"/>
                    </a:cubicBezTo>
                    <a:cubicBezTo>
                      <a:pt x="1962968" y="1017563"/>
                      <a:pt x="1955007" y="903667"/>
                      <a:pt x="1951947" y="789849"/>
                    </a:cubicBezTo>
                    <a:close/>
                    <a:moveTo>
                      <a:pt x="1937907" y="1132478"/>
                    </a:moveTo>
                    <a:cubicBezTo>
                      <a:pt x="1936731" y="1192523"/>
                      <a:pt x="1918533" y="1241985"/>
                      <a:pt x="1885472" y="1291878"/>
                    </a:cubicBezTo>
                    <a:cubicBezTo>
                      <a:pt x="1877432" y="1302852"/>
                      <a:pt x="1866725" y="1312023"/>
                      <a:pt x="1854920" y="1318765"/>
                    </a:cubicBezTo>
                    <a:cubicBezTo>
                      <a:pt x="1842606" y="1324722"/>
                      <a:pt x="1828918" y="1326525"/>
                      <a:pt x="1815702" y="1329543"/>
                    </a:cubicBezTo>
                    <a:cubicBezTo>
                      <a:pt x="1773502" y="1340164"/>
                      <a:pt x="1729773" y="1337146"/>
                      <a:pt x="1686711" y="1335814"/>
                    </a:cubicBezTo>
                    <a:cubicBezTo>
                      <a:pt x="1621608" y="1330719"/>
                      <a:pt x="1556230" y="1327662"/>
                      <a:pt x="1490578" y="1328367"/>
                    </a:cubicBezTo>
                    <a:cubicBezTo>
                      <a:pt x="1448065" y="1327270"/>
                      <a:pt x="1405434" y="1326211"/>
                      <a:pt x="1363000" y="1329190"/>
                    </a:cubicBezTo>
                    <a:cubicBezTo>
                      <a:pt x="1304525" y="1330679"/>
                      <a:pt x="1246324" y="1330562"/>
                      <a:pt x="1187966" y="1336559"/>
                    </a:cubicBezTo>
                    <a:cubicBezTo>
                      <a:pt x="1173573" y="1337813"/>
                      <a:pt x="1159258" y="1340047"/>
                      <a:pt x="1145100" y="1342869"/>
                    </a:cubicBezTo>
                    <a:cubicBezTo>
                      <a:pt x="1139845" y="1343888"/>
                      <a:pt x="1134158" y="1344672"/>
                      <a:pt x="1130197" y="1348669"/>
                    </a:cubicBezTo>
                    <a:cubicBezTo>
                      <a:pt x="1126746" y="1352471"/>
                      <a:pt x="1126001" y="1357684"/>
                      <a:pt x="1123452" y="1362113"/>
                    </a:cubicBezTo>
                    <a:cubicBezTo>
                      <a:pt x="1108666" y="1392409"/>
                      <a:pt x="1090900" y="1421726"/>
                      <a:pt x="1074820" y="1451434"/>
                    </a:cubicBezTo>
                    <a:cubicBezTo>
                      <a:pt x="1061290" y="1480320"/>
                      <a:pt x="1046622" y="1508618"/>
                      <a:pt x="1029562" y="1535700"/>
                    </a:cubicBezTo>
                    <a:cubicBezTo>
                      <a:pt x="1008737" y="1568584"/>
                      <a:pt x="989637" y="1603427"/>
                      <a:pt x="962694" y="1631803"/>
                    </a:cubicBezTo>
                    <a:cubicBezTo>
                      <a:pt x="962616" y="1631724"/>
                      <a:pt x="962576" y="1631607"/>
                      <a:pt x="962459" y="1631528"/>
                    </a:cubicBezTo>
                    <a:cubicBezTo>
                      <a:pt x="960145" y="1628354"/>
                      <a:pt x="957792" y="1625179"/>
                      <a:pt x="955439" y="1622004"/>
                    </a:cubicBezTo>
                    <a:cubicBezTo>
                      <a:pt x="920063" y="1571327"/>
                      <a:pt x="889551" y="1517280"/>
                      <a:pt x="853313" y="1467112"/>
                    </a:cubicBezTo>
                    <a:cubicBezTo>
                      <a:pt x="828056" y="1425293"/>
                      <a:pt x="802054" y="1383473"/>
                      <a:pt x="775542" y="1342359"/>
                    </a:cubicBezTo>
                    <a:cubicBezTo>
                      <a:pt x="765032" y="1325036"/>
                      <a:pt x="756050" y="1306732"/>
                      <a:pt x="744050" y="1290389"/>
                    </a:cubicBezTo>
                    <a:cubicBezTo>
                      <a:pt x="737971" y="1283099"/>
                      <a:pt x="728872" y="1282432"/>
                      <a:pt x="719695" y="1282432"/>
                    </a:cubicBezTo>
                    <a:cubicBezTo>
                      <a:pt x="718636" y="1282432"/>
                      <a:pt x="717577" y="1282432"/>
                      <a:pt x="716518" y="1282432"/>
                    </a:cubicBezTo>
                    <a:cubicBezTo>
                      <a:pt x="712635" y="1282472"/>
                      <a:pt x="708831" y="1282472"/>
                      <a:pt x="705262" y="1282080"/>
                    </a:cubicBezTo>
                    <a:cubicBezTo>
                      <a:pt x="686437" y="1281688"/>
                      <a:pt x="667651" y="1281844"/>
                      <a:pt x="648826" y="1281766"/>
                    </a:cubicBezTo>
                    <a:cubicBezTo>
                      <a:pt x="610196" y="1281805"/>
                      <a:pt x="572507" y="1278748"/>
                      <a:pt x="533484" y="1276044"/>
                    </a:cubicBezTo>
                    <a:cubicBezTo>
                      <a:pt x="494540" y="1272869"/>
                      <a:pt x="455674" y="1269303"/>
                      <a:pt x="416730" y="1266010"/>
                    </a:cubicBezTo>
                    <a:cubicBezTo>
                      <a:pt x="352019" y="1261385"/>
                      <a:pt x="286720" y="1259347"/>
                      <a:pt x="222872" y="1246414"/>
                    </a:cubicBezTo>
                    <a:cubicBezTo>
                      <a:pt x="182594" y="1236968"/>
                      <a:pt x="136708" y="1231834"/>
                      <a:pt x="101333" y="1207691"/>
                    </a:cubicBezTo>
                    <a:cubicBezTo>
                      <a:pt x="81920" y="1196716"/>
                      <a:pt x="62349" y="1184292"/>
                      <a:pt x="51800" y="1163911"/>
                    </a:cubicBezTo>
                    <a:cubicBezTo>
                      <a:pt x="28935" y="1122993"/>
                      <a:pt x="31563" y="1073649"/>
                      <a:pt x="26700" y="1028302"/>
                    </a:cubicBezTo>
                    <a:cubicBezTo>
                      <a:pt x="21562" y="963202"/>
                      <a:pt x="22464" y="896063"/>
                      <a:pt x="22542" y="830571"/>
                    </a:cubicBezTo>
                    <a:cubicBezTo>
                      <a:pt x="23131" y="665292"/>
                      <a:pt x="21719" y="499896"/>
                      <a:pt x="26582" y="334695"/>
                    </a:cubicBezTo>
                    <a:cubicBezTo>
                      <a:pt x="28033" y="261600"/>
                      <a:pt x="30543" y="188504"/>
                      <a:pt x="41524" y="116153"/>
                    </a:cubicBezTo>
                    <a:cubicBezTo>
                      <a:pt x="46387" y="86248"/>
                      <a:pt x="48819" y="51719"/>
                      <a:pt x="75958" y="33023"/>
                    </a:cubicBezTo>
                    <a:cubicBezTo>
                      <a:pt x="81998" y="33494"/>
                      <a:pt x="86077" y="27223"/>
                      <a:pt x="91842" y="25969"/>
                    </a:cubicBezTo>
                    <a:cubicBezTo>
                      <a:pt x="100235" y="22363"/>
                      <a:pt x="108235" y="22598"/>
                      <a:pt x="117452" y="22794"/>
                    </a:cubicBezTo>
                    <a:cubicBezTo>
                      <a:pt x="158867" y="21697"/>
                      <a:pt x="200282" y="24479"/>
                      <a:pt x="241697" y="25028"/>
                    </a:cubicBezTo>
                    <a:cubicBezTo>
                      <a:pt x="305623" y="26517"/>
                      <a:pt x="369589" y="26361"/>
                      <a:pt x="433476" y="27928"/>
                    </a:cubicBezTo>
                    <a:cubicBezTo>
                      <a:pt x="468303" y="30476"/>
                      <a:pt x="503090" y="35845"/>
                      <a:pt x="538033" y="37335"/>
                    </a:cubicBezTo>
                    <a:cubicBezTo>
                      <a:pt x="584233" y="39765"/>
                      <a:pt x="630472" y="39490"/>
                      <a:pt x="676711" y="39255"/>
                    </a:cubicBezTo>
                    <a:cubicBezTo>
                      <a:pt x="707027" y="39098"/>
                      <a:pt x="737382" y="38942"/>
                      <a:pt x="767698" y="39530"/>
                    </a:cubicBezTo>
                    <a:cubicBezTo>
                      <a:pt x="845312" y="40470"/>
                      <a:pt x="922730" y="46976"/>
                      <a:pt x="1000344" y="47212"/>
                    </a:cubicBezTo>
                    <a:cubicBezTo>
                      <a:pt x="1030150" y="47368"/>
                      <a:pt x="1060035" y="47290"/>
                      <a:pt x="1089841" y="47172"/>
                    </a:cubicBezTo>
                    <a:cubicBezTo>
                      <a:pt x="1148277" y="46976"/>
                      <a:pt x="1206713" y="46780"/>
                      <a:pt x="1265110" y="48779"/>
                    </a:cubicBezTo>
                    <a:cubicBezTo>
                      <a:pt x="1341978" y="52816"/>
                      <a:pt x="1418965" y="50269"/>
                      <a:pt x="1495873" y="52150"/>
                    </a:cubicBezTo>
                    <a:cubicBezTo>
                      <a:pt x="1562152" y="53091"/>
                      <a:pt x="1628511" y="54345"/>
                      <a:pt x="1694673" y="58186"/>
                    </a:cubicBezTo>
                    <a:cubicBezTo>
                      <a:pt x="1749069" y="62183"/>
                      <a:pt x="1805505" y="67200"/>
                      <a:pt x="1855901" y="90285"/>
                    </a:cubicBezTo>
                    <a:cubicBezTo>
                      <a:pt x="1890609" y="105179"/>
                      <a:pt x="1907826" y="140805"/>
                      <a:pt x="1915121" y="176001"/>
                    </a:cubicBezTo>
                    <a:cubicBezTo>
                      <a:pt x="1931044" y="233106"/>
                      <a:pt x="1924141" y="293072"/>
                      <a:pt x="1925828" y="351705"/>
                    </a:cubicBezTo>
                    <a:cubicBezTo>
                      <a:pt x="1926338" y="415865"/>
                      <a:pt x="1925906" y="479986"/>
                      <a:pt x="1927357" y="544106"/>
                    </a:cubicBezTo>
                    <a:cubicBezTo>
                      <a:pt x="1930652" y="626883"/>
                      <a:pt x="1928534" y="709816"/>
                      <a:pt x="1929514" y="792632"/>
                    </a:cubicBezTo>
                    <a:cubicBezTo>
                      <a:pt x="1932691" y="905862"/>
                      <a:pt x="1940535" y="1019170"/>
                      <a:pt x="1937907" y="11324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65" name="Google Shape;465;p3"/>
              <p:cNvSpPr/>
              <p:nvPr/>
            </p:nvSpPr>
            <p:spPr>
              <a:xfrm>
                <a:off x="4890199" y="3457861"/>
                <a:ext cx="1301271" cy="953399"/>
              </a:xfrm>
              <a:custGeom>
                <a:avLst/>
                <a:gdLst/>
                <a:ahLst/>
                <a:cxnLst/>
                <a:rect l="l" t="t" r="r" b="b"/>
                <a:pathLst>
                  <a:path w="1301271" h="953399" extrusionOk="0">
                    <a:moveTo>
                      <a:pt x="1179321" y="326893"/>
                    </a:moveTo>
                    <a:cubicBezTo>
                      <a:pt x="1124258" y="324815"/>
                      <a:pt x="1069195" y="322699"/>
                      <a:pt x="1014053" y="322072"/>
                    </a:cubicBezTo>
                    <a:cubicBezTo>
                      <a:pt x="971658" y="318349"/>
                      <a:pt x="873336" y="326344"/>
                      <a:pt x="838118" y="300594"/>
                    </a:cubicBezTo>
                    <a:cubicBezTo>
                      <a:pt x="854629" y="238276"/>
                      <a:pt x="892161" y="183758"/>
                      <a:pt x="912947" y="122734"/>
                    </a:cubicBezTo>
                    <a:cubicBezTo>
                      <a:pt x="924203" y="90282"/>
                      <a:pt x="940243" y="-8917"/>
                      <a:pt x="882160" y="646"/>
                    </a:cubicBezTo>
                    <a:cubicBezTo>
                      <a:pt x="870630" y="1313"/>
                      <a:pt x="858825" y="999"/>
                      <a:pt x="847020" y="686"/>
                    </a:cubicBezTo>
                    <a:cubicBezTo>
                      <a:pt x="819410" y="-20"/>
                      <a:pt x="791565" y="-725"/>
                      <a:pt x="766465" y="10876"/>
                    </a:cubicBezTo>
                    <a:cubicBezTo>
                      <a:pt x="759563" y="14560"/>
                      <a:pt x="754268" y="20870"/>
                      <a:pt x="752386" y="28513"/>
                    </a:cubicBezTo>
                    <a:cubicBezTo>
                      <a:pt x="746934" y="42819"/>
                      <a:pt x="740581" y="56693"/>
                      <a:pt x="734894" y="70881"/>
                    </a:cubicBezTo>
                    <a:cubicBezTo>
                      <a:pt x="716383" y="118971"/>
                      <a:pt x="699911" y="168042"/>
                      <a:pt x="669242" y="210253"/>
                    </a:cubicBezTo>
                    <a:cubicBezTo>
                      <a:pt x="636690" y="255090"/>
                      <a:pt x="604139" y="302162"/>
                      <a:pt x="559076" y="335359"/>
                    </a:cubicBezTo>
                    <a:cubicBezTo>
                      <a:pt x="535859" y="351310"/>
                      <a:pt x="516681" y="371377"/>
                      <a:pt x="498915" y="392777"/>
                    </a:cubicBezTo>
                    <a:cubicBezTo>
                      <a:pt x="493620" y="396853"/>
                      <a:pt x="488130" y="400576"/>
                      <a:pt x="482208" y="403673"/>
                    </a:cubicBezTo>
                    <a:cubicBezTo>
                      <a:pt x="444832" y="419781"/>
                      <a:pt x="402947" y="424484"/>
                      <a:pt x="362512" y="427973"/>
                    </a:cubicBezTo>
                    <a:cubicBezTo>
                      <a:pt x="345609" y="428874"/>
                      <a:pt x="328666" y="429148"/>
                      <a:pt x="311763" y="429070"/>
                    </a:cubicBezTo>
                    <a:cubicBezTo>
                      <a:pt x="311724" y="429070"/>
                      <a:pt x="311724" y="429070"/>
                      <a:pt x="311685" y="429070"/>
                    </a:cubicBezTo>
                    <a:cubicBezTo>
                      <a:pt x="311802" y="423230"/>
                      <a:pt x="311920" y="417351"/>
                      <a:pt x="311959" y="411511"/>
                    </a:cubicBezTo>
                    <a:cubicBezTo>
                      <a:pt x="312038" y="411433"/>
                      <a:pt x="312155" y="411394"/>
                      <a:pt x="312234" y="411276"/>
                    </a:cubicBezTo>
                    <a:cubicBezTo>
                      <a:pt x="323529" y="399714"/>
                      <a:pt x="306978" y="385800"/>
                      <a:pt x="295526" y="383096"/>
                    </a:cubicBezTo>
                    <a:cubicBezTo>
                      <a:pt x="247444" y="373415"/>
                      <a:pt x="197715" y="381411"/>
                      <a:pt x="149123" y="382665"/>
                    </a:cubicBezTo>
                    <a:cubicBezTo>
                      <a:pt x="118375" y="383723"/>
                      <a:pt x="87197" y="386428"/>
                      <a:pt x="56606" y="389955"/>
                    </a:cubicBezTo>
                    <a:cubicBezTo>
                      <a:pt x="54802" y="390112"/>
                      <a:pt x="53233" y="390660"/>
                      <a:pt x="51821" y="391405"/>
                    </a:cubicBezTo>
                    <a:cubicBezTo>
                      <a:pt x="42762" y="393482"/>
                      <a:pt x="29898" y="405044"/>
                      <a:pt x="25741" y="414725"/>
                    </a:cubicBezTo>
                    <a:cubicBezTo>
                      <a:pt x="4249" y="438124"/>
                      <a:pt x="10053" y="486253"/>
                      <a:pt x="3857" y="515648"/>
                    </a:cubicBezTo>
                    <a:cubicBezTo>
                      <a:pt x="-4497" y="566717"/>
                      <a:pt x="3268" y="615082"/>
                      <a:pt x="3621" y="666818"/>
                    </a:cubicBezTo>
                    <a:cubicBezTo>
                      <a:pt x="3817" y="699936"/>
                      <a:pt x="3817" y="732976"/>
                      <a:pt x="2092" y="766055"/>
                    </a:cubicBezTo>
                    <a:cubicBezTo>
                      <a:pt x="3386" y="791492"/>
                      <a:pt x="-3203" y="819554"/>
                      <a:pt x="9622" y="842835"/>
                    </a:cubicBezTo>
                    <a:cubicBezTo>
                      <a:pt x="33075" y="881794"/>
                      <a:pt x="99943" y="880931"/>
                      <a:pt x="154770" y="880108"/>
                    </a:cubicBezTo>
                    <a:cubicBezTo>
                      <a:pt x="173203" y="879795"/>
                      <a:pt x="190303" y="879520"/>
                      <a:pt x="203911" y="880775"/>
                    </a:cubicBezTo>
                    <a:cubicBezTo>
                      <a:pt x="208657" y="880892"/>
                      <a:pt x="213324" y="880971"/>
                      <a:pt x="217913" y="880971"/>
                    </a:cubicBezTo>
                    <a:cubicBezTo>
                      <a:pt x="246385" y="880971"/>
                      <a:pt x="271368" y="877600"/>
                      <a:pt x="283251" y="857650"/>
                    </a:cubicBezTo>
                    <a:cubicBezTo>
                      <a:pt x="287016" y="855887"/>
                      <a:pt x="289997" y="852477"/>
                      <a:pt x="290781" y="847264"/>
                    </a:cubicBezTo>
                    <a:cubicBezTo>
                      <a:pt x="291487" y="838171"/>
                      <a:pt x="292154" y="829078"/>
                      <a:pt x="292820" y="819946"/>
                    </a:cubicBezTo>
                    <a:cubicBezTo>
                      <a:pt x="301331" y="820142"/>
                      <a:pt x="309841" y="820417"/>
                      <a:pt x="318352" y="820730"/>
                    </a:cubicBezTo>
                    <a:cubicBezTo>
                      <a:pt x="336471" y="821436"/>
                      <a:pt x="354551" y="822180"/>
                      <a:pt x="372670" y="821553"/>
                    </a:cubicBezTo>
                    <a:cubicBezTo>
                      <a:pt x="374944" y="821553"/>
                      <a:pt x="377258" y="821514"/>
                      <a:pt x="379533" y="821514"/>
                    </a:cubicBezTo>
                    <a:cubicBezTo>
                      <a:pt x="380043" y="821514"/>
                      <a:pt x="380592" y="821514"/>
                      <a:pt x="381102" y="821514"/>
                    </a:cubicBezTo>
                    <a:cubicBezTo>
                      <a:pt x="419928" y="838642"/>
                      <a:pt x="450637" y="871407"/>
                      <a:pt x="488640" y="891043"/>
                    </a:cubicBezTo>
                    <a:cubicBezTo>
                      <a:pt x="557155" y="931569"/>
                      <a:pt x="636612" y="945209"/>
                      <a:pt x="715245" y="947639"/>
                    </a:cubicBezTo>
                    <a:cubicBezTo>
                      <a:pt x="719481" y="947678"/>
                      <a:pt x="723756" y="947717"/>
                      <a:pt x="727992" y="947717"/>
                    </a:cubicBezTo>
                    <a:cubicBezTo>
                      <a:pt x="763092" y="947717"/>
                      <a:pt x="798193" y="945993"/>
                      <a:pt x="833098" y="942269"/>
                    </a:cubicBezTo>
                    <a:cubicBezTo>
                      <a:pt x="866944" y="938702"/>
                      <a:pt x="900162" y="933294"/>
                      <a:pt x="934400" y="933999"/>
                    </a:cubicBezTo>
                    <a:cubicBezTo>
                      <a:pt x="956049" y="941995"/>
                      <a:pt x="982286" y="942112"/>
                      <a:pt x="1003895" y="945796"/>
                    </a:cubicBezTo>
                    <a:cubicBezTo>
                      <a:pt x="1015583" y="948618"/>
                      <a:pt x="1027309" y="951284"/>
                      <a:pt x="1039388" y="952028"/>
                    </a:cubicBezTo>
                    <a:cubicBezTo>
                      <a:pt x="1051860" y="952734"/>
                      <a:pt x="1065077" y="953400"/>
                      <a:pt x="1078450" y="953400"/>
                    </a:cubicBezTo>
                    <a:cubicBezTo>
                      <a:pt x="1122258" y="953400"/>
                      <a:pt x="1167791" y="946267"/>
                      <a:pt x="1194616" y="909621"/>
                    </a:cubicBezTo>
                    <a:cubicBezTo>
                      <a:pt x="1210970" y="886732"/>
                      <a:pt x="1218814" y="855926"/>
                      <a:pt x="1212108" y="828451"/>
                    </a:cubicBezTo>
                    <a:cubicBezTo>
                      <a:pt x="1210931" y="825473"/>
                      <a:pt x="1208931" y="823395"/>
                      <a:pt x="1206617" y="822063"/>
                    </a:cubicBezTo>
                    <a:cubicBezTo>
                      <a:pt x="1219128" y="813166"/>
                      <a:pt x="1229442" y="801486"/>
                      <a:pt x="1236502" y="786122"/>
                    </a:cubicBezTo>
                    <a:cubicBezTo>
                      <a:pt x="1243130" y="772875"/>
                      <a:pt x="1255797" y="717103"/>
                      <a:pt x="1244032" y="697271"/>
                    </a:cubicBezTo>
                    <a:cubicBezTo>
                      <a:pt x="1268073" y="681711"/>
                      <a:pt x="1280740" y="652982"/>
                      <a:pt x="1282898" y="624685"/>
                    </a:cubicBezTo>
                    <a:cubicBezTo>
                      <a:pt x="1283839" y="600816"/>
                      <a:pt x="1287761" y="571225"/>
                      <a:pt x="1268975" y="553548"/>
                    </a:cubicBezTo>
                    <a:cubicBezTo>
                      <a:pt x="1275015" y="546494"/>
                      <a:pt x="1280544" y="539008"/>
                      <a:pt x="1285525" y="531326"/>
                    </a:cubicBezTo>
                    <a:cubicBezTo>
                      <a:pt x="1298585" y="507222"/>
                      <a:pt x="1301919" y="478885"/>
                      <a:pt x="1301173" y="451802"/>
                    </a:cubicBezTo>
                    <a:cubicBezTo>
                      <a:pt x="1298624" y="369692"/>
                      <a:pt x="1262504" y="329127"/>
                      <a:pt x="1179321" y="326893"/>
                    </a:cubicBezTo>
                    <a:close/>
                    <a:moveTo>
                      <a:pt x="244895" y="850909"/>
                    </a:moveTo>
                    <a:cubicBezTo>
                      <a:pt x="228266" y="853261"/>
                      <a:pt x="211402" y="852830"/>
                      <a:pt x="194577" y="852359"/>
                    </a:cubicBezTo>
                    <a:cubicBezTo>
                      <a:pt x="187518" y="852163"/>
                      <a:pt x="180459" y="851967"/>
                      <a:pt x="173439" y="852007"/>
                    </a:cubicBezTo>
                    <a:cubicBezTo>
                      <a:pt x="165516" y="851889"/>
                      <a:pt x="157516" y="851928"/>
                      <a:pt x="149594" y="851967"/>
                    </a:cubicBezTo>
                    <a:cubicBezTo>
                      <a:pt x="126964" y="852085"/>
                      <a:pt x="104335" y="852203"/>
                      <a:pt x="81941" y="849028"/>
                    </a:cubicBezTo>
                    <a:cubicBezTo>
                      <a:pt x="66960" y="846363"/>
                      <a:pt x="50605" y="845461"/>
                      <a:pt x="38683" y="834918"/>
                    </a:cubicBezTo>
                    <a:cubicBezTo>
                      <a:pt x="33153" y="829549"/>
                      <a:pt x="30447" y="821984"/>
                      <a:pt x="30172" y="814381"/>
                    </a:cubicBezTo>
                    <a:cubicBezTo>
                      <a:pt x="29859" y="798233"/>
                      <a:pt x="30094" y="782046"/>
                      <a:pt x="30212" y="765859"/>
                    </a:cubicBezTo>
                    <a:cubicBezTo>
                      <a:pt x="32290" y="724275"/>
                      <a:pt x="32212" y="682573"/>
                      <a:pt x="31310" y="640911"/>
                    </a:cubicBezTo>
                    <a:cubicBezTo>
                      <a:pt x="27662" y="598895"/>
                      <a:pt x="24407" y="559467"/>
                      <a:pt x="28917" y="516197"/>
                    </a:cubicBezTo>
                    <a:cubicBezTo>
                      <a:pt x="32761" y="495111"/>
                      <a:pt x="26251" y="456505"/>
                      <a:pt x="34016" y="431147"/>
                    </a:cubicBezTo>
                    <a:cubicBezTo>
                      <a:pt x="34957" y="430638"/>
                      <a:pt x="35781" y="429893"/>
                      <a:pt x="36251" y="428874"/>
                    </a:cubicBezTo>
                    <a:cubicBezTo>
                      <a:pt x="37899" y="431382"/>
                      <a:pt x="41546" y="431892"/>
                      <a:pt x="43899" y="430089"/>
                    </a:cubicBezTo>
                    <a:cubicBezTo>
                      <a:pt x="48997" y="425974"/>
                      <a:pt x="54057" y="421780"/>
                      <a:pt x="59312" y="417861"/>
                    </a:cubicBezTo>
                    <a:cubicBezTo>
                      <a:pt x="60096" y="417939"/>
                      <a:pt x="60920" y="417978"/>
                      <a:pt x="61744" y="417978"/>
                    </a:cubicBezTo>
                    <a:cubicBezTo>
                      <a:pt x="66097" y="417978"/>
                      <a:pt x="70568" y="417194"/>
                      <a:pt x="75078" y="416450"/>
                    </a:cubicBezTo>
                    <a:cubicBezTo>
                      <a:pt x="80059" y="415588"/>
                      <a:pt x="84961" y="414725"/>
                      <a:pt x="89707" y="414960"/>
                    </a:cubicBezTo>
                    <a:cubicBezTo>
                      <a:pt x="126533" y="411237"/>
                      <a:pt x="163712" y="409865"/>
                      <a:pt x="200774" y="407710"/>
                    </a:cubicBezTo>
                    <a:cubicBezTo>
                      <a:pt x="221207" y="407083"/>
                      <a:pt x="241522" y="404025"/>
                      <a:pt x="262034" y="404104"/>
                    </a:cubicBezTo>
                    <a:cubicBezTo>
                      <a:pt x="265406" y="404261"/>
                      <a:pt x="268936" y="404143"/>
                      <a:pt x="272544" y="404104"/>
                    </a:cubicBezTo>
                    <a:cubicBezTo>
                      <a:pt x="282898" y="403908"/>
                      <a:pt x="293526" y="403790"/>
                      <a:pt x="302351" y="408689"/>
                    </a:cubicBezTo>
                    <a:cubicBezTo>
                      <a:pt x="294860" y="430795"/>
                      <a:pt x="295095" y="455878"/>
                      <a:pt x="291801" y="478807"/>
                    </a:cubicBezTo>
                    <a:cubicBezTo>
                      <a:pt x="281918" y="546258"/>
                      <a:pt x="273329" y="614102"/>
                      <a:pt x="271878" y="682338"/>
                    </a:cubicBezTo>
                    <a:cubicBezTo>
                      <a:pt x="271799" y="721492"/>
                      <a:pt x="269211" y="759824"/>
                      <a:pt x="266387" y="798547"/>
                    </a:cubicBezTo>
                    <a:cubicBezTo>
                      <a:pt x="263995" y="802427"/>
                      <a:pt x="263681" y="807522"/>
                      <a:pt x="265406" y="811755"/>
                    </a:cubicBezTo>
                    <a:cubicBezTo>
                      <a:pt x="265328" y="812774"/>
                      <a:pt x="265250" y="813832"/>
                      <a:pt x="265171" y="814851"/>
                    </a:cubicBezTo>
                    <a:cubicBezTo>
                      <a:pt x="264269" y="816341"/>
                      <a:pt x="263642" y="818026"/>
                      <a:pt x="263446" y="819829"/>
                    </a:cubicBezTo>
                    <a:cubicBezTo>
                      <a:pt x="262191" y="832802"/>
                      <a:pt x="261641" y="850164"/>
                      <a:pt x="244895" y="850909"/>
                    </a:cubicBezTo>
                    <a:close/>
                    <a:moveTo>
                      <a:pt x="1022328" y="921928"/>
                    </a:moveTo>
                    <a:cubicBezTo>
                      <a:pt x="989894" y="910797"/>
                      <a:pt x="918281" y="925729"/>
                      <a:pt x="915810" y="877130"/>
                    </a:cubicBezTo>
                    <a:cubicBezTo>
                      <a:pt x="915732" y="865372"/>
                      <a:pt x="915418" y="850282"/>
                      <a:pt x="926713" y="843267"/>
                    </a:cubicBezTo>
                    <a:cubicBezTo>
                      <a:pt x="926870" y="843188"/>
                      <a:pt x="928360" y="842365"/>
                      <a:pt x="928713" y="843031"/>
                    </a:cubicBezTo>
                    <a:cubicBezTo>
                      <a:pt x="932674" y="845814"/>
                      <a:pt x="933890" y="841346"/>
                      <a:pt x="932556" y="838093"/>
                    </a:cubicBezTo>
                    <a:cubicBezTo>
                      <a:pt x="956598" y="845148"/>
                      <a:pt x="981384" y="848597"/>
                      <a:pt x="1006445" y="849498"/>
                    </a:cubicBezTo>
                    <a:cubicBezTo>
                      <a:pt x="1018406" y="849185"/>
                      <a:pt x="1031780" y="849420"/>
                      <a:pt x="1045859" y="849655"/>
                    </a:cubicBezTo>
                    <a:cubicBezTo>
                      <a:pt x="1055154" y="849812"/>
                      <a:pt x="1064802" y="849969"/>
                      <a:pt x="1074568" y="849969"/>
                    </a:cubicBezTo>
                    <a:cubicBezTo>
                      <a:pt x="1113002" y="849969"/>
                      <a:pt x="1153750" y="847617"/>
                      <a:pt x="1185949" y="833625"/>
                    </a:cubicBezTo>
                    <a:cubicBezTo>
                      <a:pt x="1185949" y="833664"/>
                      <a:pt x="1185949" y="833703"/>
                      <a:pt x="1185949" y="833742"/>
                    </a:cubicBezTo>
                    <a:cubicBezTo>
                      <a:pt x="1193714" y="932196"/>
                      <a:pt x="1094138" y="931021"/>
                      <a:pt x="1022328" y="921928"/>
                    </a:cubicBezTo>
                    <a:close/>
                    <a:moveTo>
                      <a:pt x="1208578" y="779303"/>
                    </a:moveTo>
                    <a:cubicBezTo>
                      <a:pt x="1180968" y="825825"/>
                      <a:pt x="1103393" y="820769"/>
                      <a:pt x="1055978" y="821592"/>
                    </a:cubicBezTo>
                    <a:cubicBezTo>
                      <a:pt x="1023975" y="822337"/>
                      <a:pt x="992247" y="822572"/>
                      <a:pt x="960519" y="816811"/>
                    </a:cubicBezTo>
                    <a:cubicBezTo>
                      <a:pt x="939420" y="810344"/>
                      <a:pt x="913379" y="808933"/>
                      <a:pt x="897573" y="792158"/>
                    </a:cubicBezTo>
                    <a:cubicBezTo>
                      <a:pt x="884749" y="770249"/>
                      <a:pt x="879964" y="738032"/>
                      <a:pt x="897652" y="717534"/>
                    </a:cubicBezTo>
                    <a:cubicBezTo>
                      <a:pt x="913143" y="728704"/>
                      <a:pt x="933066" y="735014"/>
                      <a:pt x="952519" y="735288"/>
                    </a:cubicBezTo>
                    <a:cubicBezTo>
                      <a:pt x="964716" y="735994"/>
                      <a:pt x="976952" y="736308"/>
                      <a:pt x="989188" y="736308"/>
                    </a:cubicBezTo>
                    <a:cubicBezTo>
                      <a:pt x="1032564" y="736308"/>
                      <a:pt x="1076058" y="732349"/>
                      <a:pt x="1119120" y="727842"/>
                    </a:cubicBezTo>
                    <a:cubicBezTo>
                      <a:pt x="1152809" y="724667"/>
                      <a:pt x="1187635" y="721453"/>
                      <a:pt x="1219402" y="709146"/>
                    </a:cubicBezTo>
                    <a:cubicBezTo>
                      <a:pt x="1219559" y="712635"/>
                      <a:pt x="1219951" y="716201"/>
                      <a:pt x="1220108" y="719337"/>
                    </a:cubicBezTo>
                    <a:cubicBezTo>
                      <a:pt x="1220853" y="739796"/>
                      <a:pt x="1217167" y="760686"/>
                      <a:pt x="1208578" y="779303"/>
                    </a:cubicBezTo>
                    <a:close/>
                    <a:moveTo>
                      <a:pt x="1253248" y="632954"/>
                    </a:moveTo>
                    <a:cubicBezTo>
                      <a:pt x="1241836" y="699544"/>
                      <a:pt x="1151711" y="693312"/>
                      <a:pt x="1099903" y="701896"/>
                    </a:cubicBezTo>
                    <a:cubicBezTo>
                      <a:pt x="1045428" y="705658"/>
                      <a:pt x="991306" y="713027"/>
                      <a:pt x="936518" y="705345"/>
                    </a:cubicBezTo>
                    <a:cubicBezTo>
                      <a:pt x="901809" y="698995"/>
                      <a:pt x="886827" y="671678"/>
                      <a:pt x="890788" y="638167"/>
                    </a:cubicBezTo>
                    <a:cubicBezTo>
                      <a:pt x="890906" y="618100"/>
                      <a:pt x="890632" y="584002"/>
                      <a:pt x="911692" y="579220"/>
                    </a:cubicBezTo>
                    <a:cubicBezTo>
                      <a:pt x="922477" y="588587"/>
                      <a:pt x="937067" y="592938"/>
                      <a:pt x="956049" y="594545"/>
                    </a:cubicBezTo>
                    <a:cubicBezTo>
                      <a:pt x="1008327" y="602893"/>
                      <a:pt x="1061233" y="601364"/>
                      <a:pt x="1114022" y="602344"/>
                    </a:cubicBezTo>
                    <a:cubicBezTo>
                      <a:pt x="1117512" y="602344"/>
                      <a:pt x="1121003" y="602344"/>
                      <a:pt x="1124532" y="602344"/>
                    </a:cubicBezTo>
                    <a:cubicBezTo>
                      <a:pt x="1157829" y="602344"/>
                      <a:pt x="1191871" y="601482"/>
                      <a:pt x="1223324" y="589998"/>
                    </a:cubicBezTo>
                    <a:cubicBezTo>
                      <a:pt x="1232423" y="585609"/>
                      <a:pt x="1240855" y="580004"/>
                      <a:pt x="1248660" y="573576"/>
                    </a:cubicBezTo>
                    <a:cubicBezTo>
                      <a:pt x="1249287" y="574164"/>
                      <a:pt x="1249954" y="574752"/>
                      <a:pt x="1250699" y="575262"/>
                    </a:cubicBezTo>
                    <a:cubicBezTo>
                      <a:pt x="1259602" y="592428"/>
                      <a:pt x="1255052" y="614337"/>
                      <a:pt x="1253248" y="632954"/>
                    </a:cubicBezTo>
                    <a:close/>
                    <a:moveTo>
                      <a:pt x="1214069" y="563190"/>
                    </a:moveTo>
                    <a:cubicBezTo>
                      <a:pt x="1182772" y="574831"/>
                      <a:pt x="1150220" y="574007"/>
                      <a:pt x="1116061" y="574086"/>
                    </a:cubicBezTo>
                    <a:cubicBezTo>
                      <a:pt x="1055350" y="572714"/>
                      <a:pt x="993306" y="576006"/>
                      <a:pt x="933929" y="561270"/>
                    </a:cubicBezTo>
                    <a:cubicBezTo>
                      <a:pt x="912163" y="543672"/>
                      <a:pt x="910280" y="485195"/>
                      <a:pt x="922360" y="461248"/>
                    </a:cubicBezTo>
                    <a:cubicBezTo>
                      <a:pt x="931576" y="436556"/>
                      <a:pt x="957068" y="438633"/>
                      <a:pt x="980403" y="440671"/>
                    </a:cubicBezTo>
                    <a:cubicBezTo>
                      <a:pt x="986992" y="441259"/>
                      <a:pt x="993424" y="441847"/>
                      <a:pt x="999307" y="441847"/>
                    </a:cubicBezTo>
                    <a:cubicBezTo>
                      <a:pt x="1024995" y="443219"/>
                      <a:pt x="1050723" y="443297"/>
                      <a:pt x="1076411" y="442827"/>
                    </a:cubicBezTo>
                    <a:cubicBezTo>
                      <a:pt x="1108139" y="441965"/>
                      <a:pt x="1140102" y="442513"/>
                      <a:pt x="1171673" y="440162"/>
                    </a:cubicBezTo>
                    <a:cubicBezTo>
                      <a:pt x="1183753" y="437340"/>
                      <a:pt x="1184851" y="419154"/>
                      <a:pt x="1173360" y="414804"/>
                    </a:cubicBezTo>
                    <a:cubicBezTo>
                      <a:pt x="1165006" y="412295"/>
                      <a:pt x="1156221" y="412648"/>
                      <a:pt x="1147475" y="413001"/>
                    </a:cubicBezTo>
                    <a:cubicBezTo>
                      <a:pt x="1143279" y="413158"/>
                      <a:pt x="1139122" y="413314"/>
                      <a:pt x="1135004" y="413197"/>
                    </a:cubicBezTo>
                    <a:cubicBezTo>
                      <a:pt x="1103197" y="414490"/>
                      <a:pt x="1071312" y="414921"/>
                      <a:pt x="1039467" y="414804"/>
                    </a:cubicBezTo>
                    <a:cubicBezTo>
                      <a:pt x="1025897" y="415509"/>
                      <a:pt x="1012092" y="414373"/>
                      <a:pt x="998326" y="413275"/>
                    </a:cubicBezTo>
                    <a:cubicBezTo>
                      <a:pt x="974403" y="411355"/>
                      <a:pt x="950479" y="409473"/>
                      <a:pt x="927693" y="416920"/>
                    </a:cubicBezTo>
                    <a:cubicBezTo>
                      <a:pt x="881494" y="438712"/>
                      <a:pt x="882396" y="501696"/>
                      <a:pt x="892553" y="544612"/>
                    </a:cubicBezTo>
                    <a:cubicBezTo>
                      <a:pt x="895377" y="555743"/>
                      <a:pt x="899299" y="564523"/>
                      <a:pt x="904476" y="571421"/>
                    </a:cubicBezTo>
                    <a:cubicBezTo>
                      <a:pt x="896946" y="573537"/>
                      <a:pt x="889965" y="578123"/>
                      <a:pt x="886357" y="583806"/>
                    </a:cubicBezTo>
                    <a:cubicBezTo>
                      <a:pt x="873532" y="604931"/>
                      <a:pt x="874003" y="631112"/>
                      <a:pt x="870120" y="654864"/>
                    </a:cubicBezTo>
                    <a:cubicBezTo>
                      <a:pt x="866551" y="676851"/>
                      <a:pt x="874160" y="695272"/>
                      <a:pt x="887612" y="708950"/>
                    </a:cubicBezTo>
                    <a:cubicBezTo>
                      <a:pt x="885102" y="711185"/>
                      <a:pt x="882827" y="713889"/>
                      <a:pt x="880827" y="717024"/>
                    </a:cubicBezTo>
                    <a:cubicBezTo>
                      <a:pt x="861845" y="744068"/>
                      <a:pt x="860355" y="784124"/>
                      <a:pt x="879768" y="811324"/>
                    </a:cubicBezTo>
                    <a:cubicBezTo>
                      <a:pt x="890475" y="824454"/>
                      <a:pt x="907300" y="830176"/>
                      <a:pt x="922987" y="835075"/>
                    </a:cubicBezTo>
                    <a:cubicBezTo>
                      <a:pt x="922634" y="835153"/>
                      <a:pt x="922320" y="835271"/>
                      <a:pt x="922007" y="835349"/>
                    </a:cubicBezTo>
                    <a:cubicBezTo>
                      <a:pt x="898907" y="845775"/>
                      <a:pt x="892553" y="889867"/>
                      <a:pt x="903652" y="910758"/>
                    </a:cubicBezTo>
                    <a:cubicBezTo>
                      <a:pt x="906241" y="914755"/>
                      <a:pt x="909221" y="918165"/>
                      <a:pt x="912476" y="921183"/>
                    </a:cubicBezTo>
                    <a:cubicBezTo>
                      <a:pt x="882160" y="919223"/>
                      <a:pt x="851609" y="920242"/>
                      <a:pt x="821136" y="921261"/>
                    </a:cubicBezTo>
                    <a:cubicBezTo>
                      <a:pt x="801174" y="921928"/>
                      <a:pt x="781251" y="922594"/>
                      <a:pt x="761406" y="922437"/>
                    </a:cubicBezTo>
                    <a:cubicBezTo>
                      <a:pt x="712696" y="922751"/>
                      <a:pt x="663869" y="919067"/>
                      <a:pt x="616022" y="909856"/>
                    </a:cubicBezTo>
                    <a:cubicBezTo>
                      <a:pt x="616100" y="909856"/>
                      <a:pt x="616179" y="909895"/>
                      <a:pt x="616218" y="909895"/>
                    </a:cubicBezTo>
                    <a:cubicBezTo>
                      <a:pt x="615944" y="909856"/>
                      <a:pt x="615669" y="909778"/>
                      <a:pt x="615395" y="909739"/>
                    </a:cubicBezTo>
                    <a:cubicBezTo>
                      <a:pt x="615238" y="909699"/>
                      <a:pt x="615081" y="909660"/>
                      <a:pt x="614924" y="909660"/>
                    </a:cubicBezTo>
                    <a:lnTo>
                      <a:pt x="614963" y="909660"/>
                    </a:lnTo>
                    <a:cubicBezTo>
                      <a:pt x="567077" y="900842"/>
                      <a:pt x="522211" y="879089"/>
                      <a:pt x="479933" y="853770"/>
                    </a:cubicBezTo>
                    <a:cubicBezTo>
                      <a:pt x="452401" y="832292"/>
                      <a:pt x="424438" y="810383"/>
                      <a:pt x="392554" y="795725"/>
                    </a:cubicBezTo>
                    <a:cubicBezTo>
                      <a:pt x="380239" y="791727"/>
                      <a:pt x="365767" y="782673"/>
                      <a:pt x="352864" y="787808"/>
                    </a:cubicBezTo>
                    <a:cubicBezTo>
                      <a:pt x="348393" y="790277"/>
                      <a:pt x="346276" y="794667"/>
                      <a:pt x="346158" y="799135"/>
                    </a:cubicBezTo>
                    <a:cubicBezTo>
                      <a:pt x="329019" y="796587"/>
                      <a:pt x="311841" y="794706"/>
                      <a:pt x="294585" y="793491"/>
                    </a:cubicBezTo>
                    <a:cubicBezTo>
                      <a:pt x="297252" y="753866"/>
                      <a:pt x="299135" y="714202"/>
                      <a:pt x="298625" y="674499"/>
                    </a:cubicBezTo>
                    <a:cubicBezTo>
                      <a:pt x="300233" y="601600"/>
                      <a:pt x="307802" y="529092"/>
                      <a:pt x="310783" y="456270"/>
                    </a:cubicBezTo>
                    <a:cubicBezTo>
                      <a:pt x="310979" y="456270"/>
                      <a:pt x="311175" y="456349"/>
                      <a:pt x="311371" y="456349"/>
                    </a:cubicBezTo>
                    <a:cubicBezTo>
                      <a:pt x="311489" y="456349"/>
                      <a:pt x="311567" y="456349"/>
                      <a:pt x="311685" y="456349"/>
                    </a:cubicBezTo>
                    <a:cubicBezTo>
                      <a:pt x="327568" y="455878"/>
                      <a:pt x="343491" y="455095"/>
                      <a:pt x="359335" y="453684"/>
                    </a:cubicBezTo>
                    <a:cubicBezTo>
                      <a:pt x="396593" y="448549"/>
                      <a:pt x="437185" y="443336"/>
                      <a:pt x="471775" y="426993"/>
                    </a:cubicBezTo>
                    <a:cubicBezTo>
                      <a:pt x="465775" y="434792"/>
                      <a:pt x="459814" y="442553"/>
                      <a:pt x="453696" y="450195"/>
                    </a:cubicBezTo>
                    <a:cubicBezTo>
                      <a:pt x="443538" y="464814"/>
                      <a:pt x="428713" y="480727"/>
                      <a:pt x="430557" y="499697"/>
                    </a:cubicBezTo>
                    <a:cubicBezTo>
                      <a:pt x="431263" y="502479"/>
                      <a:pt x="435145" y="503263"/>
                      <a:pt x="436871" y="500951"/>
                    </a:cubicBezTo>
                    <a:cubicBezTo>
                      <a:pt x="456872" y="470968"/>
                      <a:pt x="483345" y="445139"/>
                      <a:pt x="507072" y="417822"/>
                    </a:cubicBezTo>
                    <a:cubicBezTo>
                      <a:pt x="537114" y="379216"/>
                      <a:pt x="580725" y="356053"/>
                      <a:pt x="615473" y="322581"/>
                    </a:cubicBezTo>
                    <a:cubicBezTo>
                      <a:pt x="654927" y="277431"/>
                      <a:pt x="694067" y="230712"/>
                      <a:pt x="721677" y="177095"/>
                    </a:cubicBezTo>
                    <a:cubicBezTo>
                      <a:pt x="743954" y="131396"/>
                      <a:pt x="759445" y="82718"/>
                      <a:pt x="779486" y="35999"/>
                    </a:cubicBezTo>
                    <a:cubicBezTo>
                      <a:pt x="803605" y="26318"/>
                      <a:pt x="830156" y="27220"/>
                      <a:pt x="856394" y="28082"/>
                    </a:cubicBezTo>
                    <a:cubicBezTo>
                      <a:pt x="868081" y="28474"/>
                      <a:pt x="879768" y="28866"/>
                      <a:pt x="891141" y="28317"/>
                    </a:cubicBezTo>
                    <a:cubicBezTo>
                      <a:pt x="911771" y="104431"/>
                      <a:pt x="849295" y="186267"/>
                      <a:pt x="822352" y="255443"/>
                    </a:cubicBezTo>
                    <a:cubicBezTo>
                      <a:pt x="812547" y="283231"/>
                      <a:pt x="804272" y="312470"/>
                      <a:pt x="803291" y="342021"/>
                    </a:cubicBezTo>
                    <a:cubicBezTo>
                      <a:pt x="803880" y="380313"/>
                      <a:pt x="801605" y="417900"/>
                      <a:pt x="793134" y="455565"/>
                    </a:cubicBezTo>
                    <a:cubicBezTo>
                      <a:pt x="781643" y="525917"/>
                      <a:pt x="758974" y="555900"/>
                      <a:pt x="712539" y="608419"/>
                    </a:cubicBezTo>
                    <a:cubicBezTo>
                      <a:pt x="705519" y="616258"/>
                      <a:pt x="694852" y="623901"/>
                      <a:pt x="686027" y="630133"/>
                    </a:cubicBezTo>
                    <a:cubicBezTo>
                      <a:pt x="677713" y="634169"/>
                      <a:pt x="671595" y="643106"/>
                      <a:pt x="676811" y="652120"/>
                    </a:cubicBezTo>
                    <a:cubicBezTo>
                      <a:pt x="679360" y="656510"/>
                      <a:pt x="684302" y="659096"/>
                      <a:pt x="689204" y="659096"/>
                    </a:cubicBezTo>
                    <a:cubicBezTo>
                      <a:pt x="691597" y="659096"/>
                      <a:pt x="693989" y="658469"/>
                      <a:pt x="696107" y="657137"/>
                    </a:cubicBezTo>
                    <a:cubicBezTo>
                      <a:pt x="713716" y="646123"/>
                      <a:pt x="729953" y="632954"/>
                      <a:pt x="742738" y="616493"/>
                    </a:cubicBezTo>
                    <a:cubicBezTo>
                      <a:pt x="770348" y="583884"/>
                      <a:pt x="799017" y="550256"/>
                      <a:pt x="809880" y="507966"/>
                    </a:cubicBezTo>
                    <a:cubicBezTo>
                      <a:pt x="818430" y="474730"/>
                      <a:pt x="825646" y="440985"/>
                      <a:pt x="829529" y="406847"/>
                    </a:cubicBezTo>
                    <a:cubicBezTo>
                      <a:pt x="833529" y="377531"/>
                      <a:pt x="828744" y="347665"/>
                      <a:pt x="833882" y="318466"/>
                    </a:cubicBezTo>
                    <a:cubicBezTo>
                      <a:pt x="834000" y="317761"/>
                      <a:pt x="834196" y="317055"/>
                      <a:pt x="834353" y="316350"/>
                    </a:cubicBezTo>
                    <a:cubicBezTo>
                      <a:pt x="862002" y="340571"/>
                      <a:pt x="928086" y="342727"/>
                      <a:pt x="956480" y="344569"/>
                    </a:cubicBezTo>
                    <a:cubicBezTo>
                      <a:pt x="1011425" y="348684"/>
                      <a:pt x="1066567" y="349037"/>
                      <a:pt x="1121512" y="352408"/>
                    </a:cubicBezTo>
                    <a:cubicBezTo>
                      <a:pt x="1160104" y="354328"/>
                      <a:pt x="1200107" y="351389"/>
                      <a:pt x="1236816" y="367223"/>
                    </a:cubicBezTo>
                    <a:cubicBezTo>
                      <a:pt x="1251248" y="375022"/>
                      <a:pt x="1259327" y="391248"/>
                      <a:pt x="1265641" y="405789"/>
                    </a:cubicBezTo>
                    <a:cubicBezTo>
                      <a:pt x="1282937" y="467597"/>
                      <a:pt x="1273838" y="529523"/>
                      <a:pt x="1214069" y="56319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466" name="Google Shape;466;p3"/>
            <p:cNvSpPr/>
            <p:nvPr/>
          </p:nvSpPr>
          <p:spPr>
            <a:xfrm>
              <a:off x="4591884" y="3310808"/>
              <a:ext cx="1915978" cy="1609223"/>
            </a:xfrm>
            <a:custGeom>
              <a:avLst/>
              <a:gdLst/>
              <a:ahLst/>
              <a:cxnLst/>
              <a:rect l="l" t="t" r="r" b="b"/>
              <a:pathLst>
                <a:path w="1915978" h="1609223" extrusionOk="0">
                  <a:moveTo>
                    <a:pt x="1583840" y="678418"/>
                  </a:moveTo>
                  <a:cubicBezTo>
                    <a:pt x="1596900" y="654314"/>
                    <a:pt x="1600234" y="625977"/>
                    <a:pt x="1599488" y="598895"/>
                  </a:cubicBezTo>
                  <a:cubicBezTo>
                    <a:pt x="1596978" y="516745"/>
                    <a:pt x="1560858" y="476219"/>
                    <a:pt x="1477675" y="473946"/>
                  </a:cubicBezTo>
                  <a:cubicBezTo>
                    <a:pt x="1422573" y="471869"/>
                    <a:pt x="1367549" y="469752"/>
                    <a:pt x="1312407" y="469125"/>
                  </a:cubicBezTo>
                  <a:cubicBezTo>
                    <a:pt x="1270012" y="465363"/>
                    <a:pt x="1171651" y="473436"/>
                    <a:pt x="1136433" y="447686"/>
                  </a:cubicBezTo>
                  <a:cubicBezTo>
                    <a:pt x="1152905" y="385369"/>
                    <a:pt x="1190555" y="330851"/>
                    <a:pt x="1211301" y="269826"/>
                  </a:cubicBezTo>
                  <a:cubicBezTo>
                    <a:pt x="1222557" y="237374"/>
                    <a:pt x="1238598" y="138176"/>
                    <a:pt x="1180554" y="147739"/>
                  </a:cubicBezTo>
                  <a:cubicBezTo>
                    <a:pt x="1169024" y="148405"/>
                    <a:pt x="1157219" y="148131"/>
                    <a:pt x="1145375" y="147817"/>
                  </a:cubicBezTo>
                  <a:cubicBezTo>
                    <a:pt x="1117765" y="147112"/>
                    <a:pt x="1089919" y="146406"/>
                    <a:pt x="1064819" y="158007"/>
                  </a:cubicBezTo>
                  <a:cubicBezTo>
                    <a:pt x="1057917" y="161692"/>
                    <a:pt x="1052622" y="167963"/>
                    <a:pt x="1050740" y="175645"/>
                  </a:cubicBezTo>
                  <a:cubicBezTo>
                    <a:pt x="1045328" y="189950"/>
                    <a:pt x="1038935" y="203825"/>
                    <a:pt x="1033248" y="218013"/>
                  </a:cubicBezTo>
                  <a:cubicBezTo>
                    <a:pt x="1014737" y="266103"/>
                    <a:pt x="998265" y="315173"/>
                    <a:pt x="967596" y="357385"/>
                  </a:cubicBezTo>
                  <a:cubicBezTo>
                    <a:pt x="935044" y="402222"/>
                    <a:pt x="902493" y="449293"/>
                    <a:pt x="857431" y="482490"/>
                  </a:cubicBezTo>
                  <a:cubicBezTo>
                    <a:pt x="834174" y="498481"/>
                    <a:pt x="814918" y="518587"/>
                    <a:pt x="797112" y="540065"/>
                  </a:cubicBezTo>
                  <a:cubicBezTo>
                    <a:pt x="791896" y="544063"/>
                    <a:pt x="786405" y="547708"/>
                    <a:pt x="780562" y="550765"/>
                  </a:cubicBezTo>
                  <a:cubicBezTo>
                    <a:pt x="743147" y="566874"/>
                    <a:pt x="701301" y="571577"/>
                    <a:pt x="660827" y="575065"/>
                  </a:cubicBezTo>
                  <a:cubicBezTo>
                    <a:pt x="643924" y="575966"/>
                    <a:pt x="626981" y="576241"/>
                    <a:pt x="610078" y="576162"/>
                  </a:cubicBezTo>
                  <a:cubicBezTo>
                    <a:pt x="610039" y="576162"/>
                    <a:pt x="610039" y="576162"/>
                    <a:pt x="610039" y="576162"/>
                  </a:cubicBezTo>
                  <a:cubicBezTo>
                    <a:pt x="610156" y="570323"/>
                    <a:pt x="610274" y="564483"/>
                    <a:pt x="610313" y="558604"/>
                  </a:cubicBezTo>
                  <a:cubicBezTo>
                    <a:pt x="610392" y="558565"/>
                    <a:pt x="610470" y="558486"/>
                    <a:pt x="610588" y="558369"/>
                  </a:cubicBezTo>
                  <a:cubicBezTo>
                    <a:pt x="621883" y="546767"/>
                    <a:pt x="605333" y="532893"/>
                    <a:pt x="593881" y="530189"/>
                  </a:cubicBezTo>
                  <a:cubicBezTo>
                    <a:pt x="545838" y="520508"/>
                    <a:pt x="496069" y="528503"/>
                    <a:pt x="447477" y="529757"/>
                  </a:cubicBezTo>
                  <a:cubicBezTo>
                    <a:pt x="416730" y="530816"/>
                    <a:pt x="385551" y="533520"/>
                    <a:pt x="354960" y="537047"/>
                  </a:cubicBezTo>
                  <a:cubicBezTo>
                    <a:pt x="353117" y="537204"/>
                    <a:pt x="351430" y="537753"/>
                    <a:pt x="349979" y="538576"/>
                  </a:cubicBezTo>
                  <a:cubicBezTo>
                    <a:pt x="340959" y="540732"/>
                    <a:pt x="328213" y="552215"/>
                    <a:pt x="324056" y="561818"/>
                  </a:cubicBezTo>
                  <a:cubicBezTo>
                    <a:pt x="302525" y="585216"/>
                    <a:pt x="308407" y="633346"/>
                    <a:pt x="302172" y="662780"/>
                  </a:cubicBezTo>
                  <a:cubicBezTo>
                    <a:pt x="293818" y="713849"/>
                    <a:pt x="301583" y="762214"/>
                    <a:pt x="301936" y="813910"/>
                  </a:cubicBezTo>
                  <a:cubicBezTo>
                    <a:pt x="302093" y="847028"/>
                    <a:pt x="302093" y="880069"/>
                    <a:pt x="300368" y="913148"/>
                  </a:cubicBezTo>
                  <a:cubicBezTo>
                    <a:pt x="301662" y="938584"/>
                    <a:pt x="295073" y="966686"/>
                    <a:pt x="307898" y="989928"/>
                  </a:cubicBezTo>
                  <a:cubicBezTo>
                    <a:pt x="331350" y="1028886"/>
                    <a:pt x="398258" y="1028024"/>
                    <a:pt x="453046" y="1027201"/>
                  </a:cubicBezTo>
                  <a:cubicBezTo>
                    <a:pt x="471479" y="1026887"/>
                    <a:pt x="488578" y="1026613"/>
                    <a:pt x="502187" y="1027867"/>
                  </a:cubicBezTo>
                  <a:cubicBezTo>
                    <a:pt x="506933" y="1027985"/>
                    <a:pt x="511600" y="1028063"/>
                    <a:pt x="516188" y="1028063"/>
                  </a:cubicBezTo>
                  <a:cubicBezTo>
                    <a:pt x="544661" y="1028063"/>
                    <a:pt x="569683" y="1024732"/>
                    <a:pt x="581527" y="1004782"/>
                  </a:cubicBezTo>
                  <a:cubicBezTo>
                    <a:pt x="585292" y="1003058"/>
                    <a:pt x="588272" y="999609"/>
                    <a:pt x="589096" y="994396"/>
                  </a:cubicBezTo>
                  <a:cubicBezTo>
                    <a:pt x="589802" y="985303"/>
                    <a:pt x="590469" y="976171"/>
                    <a:pt x="591175" y="967039"/>
                  </a:cubicBezTo>
                  <a:cubicBezTo>
                    <a:pt x="599685" y="967235"/>
                    <a:pt x="608156" y="967548"/>
                    <a:pt x="616667" y="967901"/>
                  </a:cubicBezTo>
                  <a:cubicBezTo>
                    <a:pt x="634786" y="968606"/>
                    <a:pt x="652866" y="969312"/>
                    <a:pt x="670985" y="968724"/>
                  </a:cubicBezTo>
                  <a:cubicBezTo>
                    <a:pt x="673259" y="968724"/>
                    <a:pt x="675573" y="968685"/>
                    <a:pt x="677848" y="968685"/>
                  </a:cubicBezTo>
                  <a:cubicBezTo>
                    <a:pt x="678436" y="968685"/>
                    <a:pt x="678985" y="968646"/>
                    <a:pt x="679534" y="968646"/>
                  </a:cubicBezTo>
                  <a:cubicBezTo>
                    <a:pt x="718361" y="985773"/>
                    <a:pt x="748991" y="1018578"/>
                    <a:pt x="786955" y="1038214"/>
                  </a:cubicBezTo>
                  <a:cubicBezTo>
                    <a:pt x="855470" y="1078740"/>
                    <a:pt x="934927" y="1092379"/>
                    <a:pt x="1013600" y="1094809"/>
                  </a:cubicBezTo>
                  <a:cubicBezTo>
                    <a:pt x="1017835" y="1094849"/>
                    <a:pt x="1022110" y="1094888"/>
                    <a:pt x="1026346" y="1094888"/>
                  </a:cubicBezTo>
                  <a:cubicBezTo>
                    <a:pt x="1061447" y="1094888"/>
                    <a:pt x="1096547" y="1093163"/>
                    <a:pt x="1131452" y="1089440"/>
                  </a:cubicBezTo>
                  <a:cubicBezTo>
                    <a:pt x="1165180" y="1085873"/>
                    <a:pt x="1198281" y="1080425"/>
                    <a:pt x="1232401" y="1081053"/>
                  </a:cubicBezTo>
                  <a:cubicBezTo>
                    <a:pt x="1254128" y="1089166"/>
                    <a:pt x="1280562" y="1089244"/>
                    <a:pt x="1302250" y="1092967"/>
                  </a:cubicBezTo>
                  <a:cubicBezTo>
                    <a:pt x="1313937" y="1095789"/>
                    <a:pt x="1325663" y="1098454"/>
                    <a:pt x="1337743" y="1099199"/>
                  </a:cubicBezTo>
                  <a:cubicBezTo>
                    <a:pt x="1350214" y="1099865"/>
                    <a:pt x="1363431" y="1100532"/>
                    <a:pt x="1376804" y="1100532"/>
                  </a:cubicBezTo>
                  <a:cubicBezTo>
                    <a:pt x="1420612" y="1100532"/>
                    <a:pt x="1466145" y="1093438"/>
                    <a:pt x="1492970" y="1056792"/>
                  </a:cubicBezTo>
                  <a:cubicBezTo>
                    <a:pt x="1509324" y="1033903"/>
                    <a:pt x="1517168" y="1003058"/>
                    <a:pt x="1510462" y="975583"/>
                  </a:cubicBezTo>
                  <a:cubicBezTo>
                    <a:pt x="1509285" y="972604"/>
                    <a:pt x="1507364" y="970488"/>
                    <a:pt x="1505011" y="969194"/>
                  </a:cubicBezTo>
                  <a:cubicBezTo>
                    <a:pt x="1517521" y="960297"/>
                    <a:pt x="1527797" y="948579"/>
                    <a:pt x="1534856" y="933293"/>
                  </a:cubicBezTo>
                  <a:cubicBezTo>
                    <a:pt x="1541445" y="920046"/>
                    <a:pt x="1554152" y="864313"/>
                    <a:pt x="1542425" y="844442"/>
                  </a:cubicBezTo>
                  <a:cubicBezTo>
                    <a:pt x="1566427" y="828882"/>
                    <a:pt x="1579095" y="800114"/>
                    <a:pt x="1581252" y="771855"/>
                  </a:cubicBezTo>
                  <a:cubicBezTo>
                    <a:pt x="1582193" y="747947"/>
                    <a:pt x="1586115" y="718396"/>
                    <a:pt x="1567329" y="700719"/>
                  </a:cubicBezTo>
                  <a:cubicBezTo>
                    <a:pt x="1573330" y="693586"/>
                    <a:pt x="1578859" y="686100"/>
                    <a:pt x="1583840" y="678418"/>
                  </a:cubicBezTo>
                  <a:close/>
                  <a:moveTo>
                    <a:pt x="1907042" y="769974"/>
                  </a:moveTo>
                  <a:cubicBezTo>
                    <a:pt x="1910258" y="883243"/>
                    <a:pt x="1918101" y="996551"/>
                    <a:pt x="1915435" y="1109899"/>
                  </a:cubicBezTo>
                  <a:cubicBezTo>
                    <a:pt x="1914258" y="1169943"/>
                    <a:pt x="1896061" y="1219405"/>
                    <a:pt x="1862999" y="1269299"/>
                  </a:cubicBezTo>
                  <a:cubicBezTo>
                    <a:pt x="1854959" y="1280273"/>
                    <a:pt x="1844253" y="1289444"/>
                    <a:pt x="1832448" y="1296185"/>
                  </a:cubicBezTo>
                  <a:cubicBezTo>
                    <a:pt x="1820133" y="1302143"/>
                    <a:pt x="1806446" y="1303946"/>
                    <a:pt x="1793229" y="1306964"/>
                  </a:cubicBezTo>
                  <a:cubicBezTo>
                    <a:pt x="1751030" y="1317585"/>
                    <a:pt x="1707301" y="1314567"/>
                    <a:pt x="1664239" y="1313235"/>
                  </a:cubicBezTo>
                  <a:cubicBezTo>
                    <a:pt x="1599136" y="1308139"/>
                    <a:pt x="1533758" y="1305082"/>
                    <a:pt x="1468106" y="1305788"/>
                  </a:cubicBezTo>
                  <a:cubicBezTo>
                    <a:pt x="1425593" y="1304690"/>
                    <a:pt x="1382962" y="1303632"/>
                    <a:pt x="1340527" y="1306611"/>
                  </a:cubicBezTo>
                  <a:cubicBezTo>
                    <a:pt x="1282052" y="1308100"/>
                    <a:pt x="1223851" y="1307983"/>
                    <a:pt x="1165494" y="1313979"/>
                  </a:cubicBezTo>
                  <a:cubicBezTo>
                    <a:pt x="1151101" y="1315233"/>
                    <a:pt x="1136786" y="1317467"/>
                    <a:pt x="1122628" y="1320289"/>
                  </a:cubicBezTo>
                  <a:cubicBezTo>
                    <a:pt x="1117373" y="1321308"/>
                    <a:pt x="1111686" y="1322092"/>
                    <a:pt x="1107725" y="1326090"/>
                  </a:cubicBezTo>
                  <a:cubicBezTo>
                    <a:pt x="1104273" y="1329892"/>
                    <a:pt x="1103528" y="1335105"/>
                    <a:pt x="1100979" y="1339533"/>
                  </a:cubicBezTo>
                  <a:cubicBezTo>
                    <a:pt x="1086194" y="1369830"/>
                    <a:pt x="1068427" y="1399147"/>
                    <a:pt x="1052348" y="1428855"/>
                  </a:cubicBezTo>
                  <a:cubicBezTo>
                    <a:pt x="1038817" y="1457741"/>
                    <a:pt x="1024149" y="1486038"/>
                    <a:pt x="1007089" y="1513121"/>
                  </a:cubicBezTo>
                  <a:cubicBezTo>
                    <a:pt x="986264" y="1546004"/>
                    <a:pt x="967165" y="1580847"/>
                    <a:pt x="940221" y="1609223"/>
                  </a:cubicBezTo>
                  <a:cubicBezTo>
                    <a:pt x="940143" y="1609145"/>
                    <a:pt x="940104" y="1609028"/>
                    <a:pt x="939986" y="1608949"/>
                  </a:cubicBezTo>
                  <a:cubicBezTo>
                    <a:pt x="937672" y="1605775"/>
                    <a:pt x="935319" y="1602600"/>
                    <a:pt x="932966" y="1599425"/>
                  </a:cubicBezTo>
                  <a:cubicBezTo>
                    <a:pt x="897591" y="1548748"/>
                    <a:pt x="867078" y="1494700"/>
                    <a:pt x="830840" y="1444533"/>
                  </a:cubicBezTo>
                  <a:cubicBezTo>
                    <a:pt x="805583" y="1402713"/>
                    <a:pt x="779581" y="1360894"/>
                    <a:pt x="753070" y="1319780"/>
                  </a:cubicBezTo>
                  <a:cubicBezTo>
                    <a:pt x="742559" y="1302456"/>
                    <a:pt x="733578" y="1284153"/>
                    <a:pt x="721577" y="1267809"/>
                  </a:cubicBezTo>
                  <a:cubicBezTo>
                    <a:pt x="715498" y="1260519"/>
                    <a:pt x="706438" y="1259853"/>
                    <a:pt x="697261" y="1259853"/>
                  </a:cubicBezTo>
                  <a:cubicBezTo>
                    <a:pt x="696202" y="1259853"/>
                    <a:pt x="695143" y="1259892"/>
                    <a:pt x="694085" y="1259892"/>
                  </a:cubicBezTo>
                  <a:cubicBezTo>
                    <a:pt x="690202" y="1259931"/>
                    <a:pt x="686398" y="1259931"/>
                    <a:pt x="682829" y="1259540"/>
                  </a:cubicBezTo>
                  <a:cubicBezTo>
                    <a:pt x="664004" y="1259148"/>
                    <a:pt x="645218" y="1259304"/>
                    <a:pt x="626393" y="1259226"/>
                  </a:cubicBezTo>
                  <a:cubicBezTo>
                    <a:pt x="587763" y="1259265"/>
                    <a:pt x="550073" y="1256208"/>
                    <a:pt x="511051" y="1253504"/>
                  </a:cubicBezTo>
                  <a:cubicBezTo>
                    <a:pt x="472106" y="1250329"/>
                    <a:pt x="433241" y="1246762"/>
                    <a:pt x="394296" y="1243470"/>
                  </a:cubicBezTo>
                  <a:cubicBezTo>
                    <a:pt x="329586" y="1238845"/>
                    <a:pt x="264286" y="1236807"/>
                    <a:pt x="200438" y="1223873"/>
                  </a:cubicBezTo>
                  <a:cubicBezTo>
                    <a:pt x="160161" y="1214428"/>
                    <a:pt x="114275" y="1209294"/>
                    <a:pt x="78899" y="1185150"/>
                  </a:cubicBezTo>
                  <a:cubicBezTo>
                    <a:pt x="59486" y="1174176"/>
                    <a:pt x="39916" y="1161752"/>
                    <a:pt x="29366" y="1141371"/>
                  </a:cubicBezTo>
                  <a:cubicBezTo>
                    <a:pt x="6502" y="1100453"/>
                    <a:pt x="9129" y="1051109"/>
                    <a:pt x="4266" y="1005762"/>
                  </a:cubicBezTo>
                  <a:cubicBezTo>
                    <a:pt x="-872" y="940662"/>
                    <a:pt x="30" y="873523"/>
                    <a:pt x="109" y="808031"/>
                  </a:cubicBezTo>
                  <a:cubicBezTo>
                    <a:pt x="697" y="642752"/>
                    <a:pt x="-715" y="477356"/>
                    <a:pt x="4148" y="312155"/>
                  </a:cubicBezTo>
                  <a:cubicBezTo>
                    <a:pt x="5600" y="239060"/>
                    <a:pt x="8110" y="165964"/>
                    <a:pt x="19091" y="93613"/>
                  </a:cubicBezTo>
                  <a:cubicBezTo>
                    <a:pt x="23954" y="63708"/>
                    <a:pt x="26385" y="29179"/>
                    <a:pt x="53525" y="10483"/>
                  </a:cubicBezTo>
                  <a:cubicBezTo>
                    <a:pt x="59565" y="10954"/>
                    <a:pt x="63643" y="4683"/>
                    <a:pt x="69408" y="3429"/>
                  </a:cubicBezTo>
                  <a:cubicBezTo>
                    <a:pt x="77801" y="-177"/>
                    <a:pt x="85802" y="58"/>
                    <a:pt x="95018" y="254"/>
                  </a:cubicBezTo>
                  <a:cubicBezTo>
                    <a:pt x="136433" y="-844"/>
                    <a:pt x="177848" y="1939"/>
                    <a:pt x="219263" y="2488"/>
                  </a:cubicBezTo>
                  <a:cubicBezTo>
                    <a:pt x="283190" y="3977"/>
                    <a:pt x="347156" y="3820"/>
                    <a:pt x="411043" y="5388"/>
                  </a:cubicBezTo>
                  <a:cubicBezTo>
                    <a:pt x="445869" y="7936"/>
                    <a:pt x="480656" y="13305"/>
                    <a:pt x="515600" y="14795"/>
                  </a:cubicBezTo>
                  <a:cubicBezTo>
                    <a:pt x="561800" y="17225"/>
                    <a:pt x="608039" y="16950"/>
                    <a:pt x="654278" y="16715"/>
                  </a:cubicBezTo>
                  <a:cubicBezTo>
                    <a:pt x="684594" y="16558"/>
                    <a:pt x="714949" y="16402"/>
                    <a:pt x="745265" y="16989"/>
                  </a:cubicBezTo>
                  <a:cubicBezTo>
                    <a:pt x="822879" y="17930"/>
                    <a:pt x="900297" y="24436"/>
                    <a:pt x="977911" y="24671"/>
                  </a:cubicBezTo>
                  <a:cubicBezTo>
                    <a:pt x="1007717" y="24828"/>
                    <a:pt x="1037601" y="24750"/>
                    <a:pt x="1067408" y="24632"/>
                  </a:cubicBezTo>
                  <a:cubicBezTo>
                    <a:pt x="1125844" y="24436"/>
                    <a:pt x="1184280" y="24240"/>
                    <a:pt x="1242676" y="26239"/>
                  </a:cubicBezTo>
                  <a:cubicBezTo>
                    <a:pt x="1319545" y="30276"/>
                    <a:pt x="1396531" y="27728"/>
                    <a:pt x="1473439" y="29610"/>
                  </a:cubicBezTo>
                  <a:cubicBezTo>
                    <a:pt x="1539719" y="30550"/>
                    <a:pt x="1606077" y="31805"/>
                    <a:pt x="1672239" y="35646"/>
                  </a:cubicBezTo>
                  <a:cubicBezTo>
                    <a:pt x="1726636" y="39643"/>
                    <a:pt x="1783071" y="44660"/>
                    <a:pt x="1833467" y="67745"/>
                  </a:cubicBezTo>
                  <a:cubicBezTo>
                    <a:pt x="1868176" y="82638"/>
                    <a:pt x="1885393" y="118265"/>
                    <a:pt x="1892688" y="153461"/>
                  </a:cubicBezTo>
                  <a:cubicBezTo>
                    <a:pt x="1908611" y="210566"/>
                    <a:pt x="1901708" y="270532"/>
                    <a:pt x="1903394" y="329165"/>
                  </a:cubicBezTo>
                  <a:cubicBezTo>
                    <a:pt x="1903904" y="393325"/>
                    <a:pt x="1903473" y="457445"/>
                    <a:pt x="1904924" y="521566"/>
                  </a:cubicBezTo>
                  <a:cubicBezTo>
                    <a:pt x="1908140" y="604186"/>
                    <a:pt x="1906022" y="687119"/>
                    <a:pt x="1907042" y="769974"/>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67" name="Google Shape;467;p3"/>
            <p:cNvSpPr/>
            <p:nvPr/>
          </p:nvSpPr>
          <p:spPr>
            <a:xfrm>
              <a:off x="4916927" y="3861869"/>
              <a:ext cx="275621" cy="448723"/>
            </a:xfrm>
            <a:custGeom>
              <a:avLst/>
              <a:gdLst/>
              <a:ahLst/>
              <a:cxnLst/>
              <a:rect l="l" t="t" r="r" b="b"/>
              <a:pathLst>
                <a:path w="275621" h="448723" extrusionOk="0">
                  <a:moveTo>
                    <a:pt x="275622" y="4603"/>
                  </a:moveTo>
                  <a:cubicBezTo>
                    <a:pt x="268131" y="26708"/>
                    <a:pt x="268406" y="51792"/>
                    <a:pt x="265072" y="74759"/>
                  </a:cubicBezTo>
                  <a:cubicBezTo>
                    <a:pt x="255189" y="142211"/>
                    <a:pt x="246600" y="210055"/>
                    <a:pt x="245149" y="278291"/>
                  </a:cubicBezTo>
                  <a:cubicBezTo>
                    <a:pt x="245071" y="317445"/>
                    <a:pt x="242482" y="355776"/>
                    <a:pt x="239619" y="394500"/>
                  </a:cubicBezTo>
                  <a:cubicBezTo>
                    <a:pt x="237188" y="398380"/>
                    <a:pt x="236835" y="403514"/>
                    <a:pt x="238639" y="407747"/>
                  </a:cubicBezTo>
                  <a:cubicBezTo>
                    <a:pt x="238560" y="408766"/>
                    <a:pt x="238482" y="409785"/>
                    <a:pt x="238403" y="410765"/>
                  </a:cubicBezTo>
                  <a:cubicBezTo>
                    <a:pt x="237462" y="412293"/>
                    <a:pt x="236874" y="413979"/>
                    <a:pt x="236638" y="415782"/>
                  </a:cubicBezTo>
                  <a:cubicBezTo>
                    <a:pt x="235384" y="428833"/>
                    <a:pt x="234834" y="446196"/>
                    <a:pt x="218088" y="446940"/>
                  </a:cubicBezTo>
                  <a:cubicBezTo>
                    <a:pt x="201459" y="449253"/>
                    <a:pt x="184595" y="448822"/>
                    <a:pt x="167810" y="448351"/>
                  </a:cubicBezTo>
                  <a:cubicBezTo>
                    <a:pt x="160750" y="448155"/>
                    <a:pt x="153691" y="447959"/>
                    <a:pt x="146671" y="447999"/>
                  </a:cubicBezTo>
                  <a:cubicBezTo>
                    <a:pt x="138709" y="447881"/>
                    <a:pt x="130748" y="447920"/>
                    <a:pt x="122826" y="447959"/>
                  </a:cubicBezTo>
                  <a:cubicBezTo>
                    <a:pt x="100197" y="448077"/>
                    <a:pt x="77567" y="448234"/>
                    <a:pt x="55173" y="445059"/>
                  </a:cubicBezTo>
                  <a:cubicBezTo>
                    <a:pt x="40192" y="442394"/>
                    <a:pt x="23838" y="441492"/>
                    <a:pt x="11915" y="430949"/>
                  </a:cubicBezTo>
                  <a:cubicBezTo>
                    <a:pt x="6385" y="425580"/>
                    <a:pt x="3679" y="418016"/>
                    <a:pt x="3444" y="410412"/>
                  </a:cubicBezTo>
                  <a:cubicBezTo>
                    <a:pt x="3130" y="394264"/>
                    <a:pt x="3365" y="378077"/>
                    <a:pt x="3483" y="361891"/>
                  </a:cubicBezTo>
                  <a:cubicBezTo>
                    <a:pt x="5601" y="320306"/>
                    <a:pt x="5483" y="278644"/>
                    <a:pt x="4581" y="236942"/>
                  </a:cubicBezTo>
                  <a:cubicBezTo>
                    <a:pt x="973" y="194966"/>
                    <a:pt x="-2321" y="155498"/>
                    <a:pt x="2189" y="112228"/>
                  </a:cubicBezTo>
                  <a:cubicBezTo>
                    <a:pt x="6072" y="91181"/>
                    <a:pt x="-478" y="52576"/>
                    <a:pt x="7248" y="27218"/>
                  </a:cubicBezTo>
                  <a:cubicBezTo>
                    <a:pt x="8229" y="26747"/>
                    <a:pt x="9013" y="25924"/>
                    <a:pt x="9523" y="24905"/>
                  </a:cubicBezTo>
                  <a:cubicBezTo>
                    <a:pt x="11209" y="27414"/>
                    <a:pt x="14817" y="27923"/>
                    <a:pt x="17170" y="26120"/>
                  </a:cubicBezTo>
                  <a:cubicBezTo>
                    <a:pt x="22269" y="22005"/>
                    <a:pt x="27328" y="17811"/>
                    <a:pt x="32583" y="13892"/>
                  </a:cubicBezTo>
                  <a:cubicBezTo>
                    <a:pt x="33407" y="13970"/>
                    <a:pt x="34191" y="14009"/>
                    <a:pt x="35015" y="14009"/>
                  </a:cubicBezTo>
                  <a:cubicBezTo>
                    <a:pt x="39329" y="14009"/>
                    <a:pt x="43839" y="13226"/>
                    <a:pt x="48349" y="12442"/>
                  </a:cubicBezTo>
                  <a:cubicBezTo>
                    <a:pt x="53330" y="11580"/>
                    <a:pt x="58232" y="10717"/>
                    <a:pt x="62978" y="10952"/>
                  </a:cubicBezTo>
                  <a:cubicBezTo>
                    <a:pt x="99844" y="7229"/>
                    <a:pt x="137023" y="5857"/>
                    <a:pt x="174045" y="3702"/>
                  </a:cubicBezTo>
                  <a:cubicBezTo>
                    <a:pt x="194478" y="3075"/>
                    <a:pt x="214794" y="17"/>
                    <a:pt x="235266" y="96"/>
                  </a:cubicBezTo>
                  <a:cubicBezTo>
                    <a:pt x="238678" y="213"/>
                    <a:pt x="242208" y="135"/>
                    <a:pt x="245776" y="96"/>
                  </a:cubicBezTo>
                  <a:cubicBezTo>
                    <a:pt x="256169" y="-139"/>
                    <a:pt x="266837" y="-335"/>
                    <a:pt x="275622" y="460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68" name="Google Shape;468;p3"/>
            <p:cNvSpPr/>
            <p:nvPr/>
          </p:nvSpPr>
          <p:spPr>
            <a:xfrm>
              <a:off x="5184784" y="3485402"/>
              <a:ext cx="978854" cy="894918"/>
            </a:xfrm>
            <a:custGeom>
              <a:avLst/>
              <a:gdLst/>
              <a:ahLst/>
              <a:cxnLst/>
              <a:rect l="l" t="t" r="r" b="b"/>
              <a:pathLst>
                <a:path w="978854" h="894918" extrusionOk="0">
                  <a:moveTo>
                    <a:pt x="971134" y="378365"/>
                  </a:moveTo>
                  <a:cubicBezTo>
                    <a:pt x="988312" y="440056"/>
                    <a:pt x="979214" y="501981"/>
                    <a:pt x="919444" y="535648"/>
                  </a:cubicBezTo>
                  <a:cubicBezTo>
                    <a:pt x="888148" y="547328"/>
                    <a:pt x="855596" y="546466"/>
                    <a:pt x="821436" y="546583"/>
                  </a:cubicBezTo>
                  <a:cubicBezTo>
                    <a:pt x="760726" y="545212"/>
                    <a:pt x="698721" y="548504"/>
                    <a:pt x="639305" y="533767"/>
                  </a:cubicBezTo>
                  <a:cubicBezTo>
                    <a:pt x="617538" y="516130"/>
                    <a:pt x="615695" y="457693"/>
                    <a:pt x="627735" y="433745"/>
                  </a:cubicBezTo>
                  <a:cubicBezTo>
                    <a:pt x="636952" y="409054"/>
                    <a:pt x="662405" y="411131"/>
                    <a:pt x="685779" y="413169"/>
                  </a:cubicBezTo>
                  <a:cubicBezTo>
                    <a:pt x="692368" y="413757"/>
                    <a:pt x="698760" y="414345"/>
                    <a:pt x="704643" y="414345"/>
                  </a:cubicBezTo>
                  <a:cubicBezTo>
                    <a:pt x="730292" y="415716"/>
                    <a:pt x="756020" y="415834"/>
                    <a:pt x="781747" y="415325"/>
                  </a:cubicBezTo>
                  <a:cubicBezTo>
                    <a:pt x="813475" y="414462"/>
                    <a:pt x="845438" y="415011"/>
                    <a:pt x="877009" y="412659"/>
                  </a:cubicBezTo>
                  <a:cubicBezTo>
                    <a:pt x="889089" y="409837"/>
                    <a:pt x="890187" y="391652"/>
                    <a:pt x="878696" y="387301"/>
                  </a:cubicBezTo>
                  <a:cubicBezTo>
                    <a:pt x="870342" y="384793"/>
                    <a:pt x="861557" y="385146"/>
                    <a:pt x="852811" y="385498"/>
                  </a:cubicBezTo>
                  <a:cubicBezTo>
                    <a:pt x="848615" y="385655"/>
                    <a:pt x="844458" y="385812"/>
                    <a:pt x="840340" y="385694"/>
                  </a:cubicBezTo>
                  <a:cubicBezTo>
                    <a:pt x="808534" y="386988"/>
                    <a:pt x="776649" y="387419"/>
                    <a:pt x="744803" y="387301"/>
                  </a:cubicBezTo>
                  <a:cubicBezTo>
                    <a:pt x="731233" y="387967"/>
                    <a:pt x="717468" y="386870"/>
                    <a:pt x="703663" y="385773"/>
                  </a:cubicBezTo>
                  <a:cubicBezTo>
                    <a:pt x="679739" y="383852"/>
                    <a:pt x="655816" y="381971"/>
                    <a:pt x="633030" y="389418"/>
                  </a:cubicBezTo>
                  <a:cubicBezTo>
                    <a:pt x="586830" y="411209"/>
                    <a:pt x="587771" y="474154"/>
                    <a:pt x="597890" y="517071"/>
                  </a:cubicBezTo>
                  <a:cubicBezTo>
                    <a:pt x="600713" y="528162"/>
                    <a:pt x="604635" y="536942"/>
                    <a:pt x="609812" y="543879"/>
                  </a:cubicBezTo>
                  <a:cubicBezTo>
                    <a:pt x="602282" y="545996"/>
                    <a:pt x="595301" y="550581"/>
                    <a:pt x="591732" y="556264"/>
                  </a:cubicBezTo>
                  <a:cubicBezTo>
                    <a:pt x="578908" y="577389"/>
                    <a:pt x="579379" y="603531"/>
                    <a:pt x="575496" y="627322"/>
                  </a:cubicBezTo>
                  <a:cubicBezTo>
                    <a:pt x="571927" y="649270"/>
                    <a:pt x="579496" y="667770"/>
                    <a:pt x="592987" y="681409"/>
                  </a:cubicBezTo>
                  <a:cubicBezTo>
                    <a:pt x="590477" y="683643"/>
                    <a:pt x="588203" y="686347"/>
                    <a:pt x="586242" y="689483"/>
                  </a:cubicBezTo>
                  <a:cubicBezTo>
                    <a:pt x="567260" y="716526"/>
                    <a:pt x="565770" y="756582"/>
                    <a:pt x="585222" y="783782"/>
                  </a:cubicBezTo>
                  <a:cubicBezTo>
                    <a:pt x="595929" y="796912"/>
                    <a:pt x="612714" y="802634"/>
                    <a:pt x="628402" y="807533"/>
                  </a:cubicBezTo>
                  <a:cubicBezTo>
                    <a:pt x="628088" y="807612"/>
                    <a:pt x="627735" y="807690"/>
                    <a:pt x="627421" y="807808"/>
                  </a:cubicBezTo>
                  <a:cubicBezTo>
                    <a:pt x="604322" y="818233"/>
                    <a:pt x="597968" y="862326"/>
                    <a:pt x="609067" y="883216"/>
                  </a:cubicBezTo>
                  <a:cubicBezTo>
                    <a:pt x="611655" y="887174"/>
                    <a:pt x="614636" y="890624"/>
                    <a:pt x="617852" y="893641"/>
                  </a:cubicBezTo>
                  <a:cubicBezTo>
                    <a:pt x="587536" y="891682"/>
                    <a:pt x="556985" y="892701"/>
                    <a:pt x="526512" y="893720"/>
                  </a:cubicBezTo>
                  <a:cubicBezTo>
                    <a:pt x="506549" y="894386"/>
                    <a:pt x="486626" y="895052"/>
                    <a:pt x="466781" y="894896"/>
                  </a:cubicBezTo>
                  <a:cubicBezTo>
                    <a:pt x="418150" y="895170"/>
                    <a:pt x="369401" y="891525"/>
                    <a:pt x="321633" y="882315"/>
                  </a:cubicBezTo>
                  <a:cubicBezTo>
                    <a:pt x="321358" y="882275"/>
                    <a:pt x="321084" y="882197"/>
                    <a:pt x="320809" y="882158"/>
                  </a:cubicBezTo>
                  <a:cubicBezTo>
                    <a:pt x="320652" y="882119"/>
                    <a:pt x="320496" y="882079"/>
                    <a:pt x="320339" y="882079"/>
                  </a:cubicBezTo>
                  <a:cubicBezTo>
                    <a:pt x="272453" y="873222"/>
                    <a:pt x="227586" y="851548"/>
                    <a:pt x="185348" y="826189"/>
                  </a:cubicBezTo>
                  <a:cubicBezTo>
                    <a:pt x="157855" y="804711"/>
                    <a:pt x="129853" y="782802"/>
                    <a:pt x="97968" y="768144"/>
                  </a:cubicBezTo>
                  <a:cubicBezTo>
                    <a:pt x="85693" y="764146"/>
                    <a:pt x="71143" y="755093"/>
                    <a:pt x="58279" y="760227"/>
                  </a:cubicBezTo>
                  <a:cubicBezTo>
                    <a:pt x="53808" y="762696"/>
                    <a:pt x="51690" y="767047"/>
                    <a:pt x="51533" y="771515"/>
                  </a:cubicBezTo>
                  <a:cubicBezTo>
                    <a:pt x="34395" y="768967"/>
                    <a:pt x="17256" y="767125"/>
                    <a:pt x="0" y="765871"/>
                  </a:cubicBezTo>
                  <a:cubicBezTo>
                    <a:pt x="2667" y="726246"/>
                    <a:pt x="4510" y="686582"/>
                    <a:pt x="4000" y="646879"/>
                  </a:cubicBezTo>
                  <a:cubicBezTo>
                    <a:pt x="5608" y="573980"/>
                    <a:pt x="13217" y="501472"/>
                    <a:pt x="16158" y="428689"/>
                  </a:cubicBezTo>
                  <a:cubicBezTo>
                    <a:pt x="16354" y="428729"/>
                    <a:pt x="16550" y="428729"/>
                    <a:pt x="16746" y="428729"/>
                  </a:cubicBezTo>
                  <a:cubicBezTo>
                    <a:pt x="16864" y="428729"/>
                    <a:pt x="16982" y="428729"/>
                    <a:pt x="17060" y="428729"/>
                  </a:cubicBezTo>
                  <a:cubicBezTo>
                    <a:pt x="32944" y="428258"/>
                    <a:pt x="48867" y="427474"/>
                    <a:pt x="64711" y="426064"/>
                  </a:cubicBezTo>
                  <a:cubicBezTo>
                    <a:pt x="101929" y="420929"/>
                    <a:pt x="142521" y="415795"/>
                    <a:pt x="177112" y="399490"/>
                  </a:cubicBezTo>
                  <a:cubicBezTo>
                    <a:pt x="171151" y="407251"/>
                    <a:pt x="165150" y="414972"/>
                    <a:pt x="159110" y="422575"/>
                  </a:cubicBezTo>
                  <a:cubicBezTo>
                    <a:pt x="148914" y="437194"/>
                    <a:pt x="134128" y="453107"/>
                    <a:pt x="135971" y="472077"/>
                  </a:cubicBezTo>
                  <a:cubicBezTo>
                    <a:pt x="136677" y="474859"/>
                    <a:pt x="140560" y="475643"/>
                    <a:pt x="142286" y="473331"/>
                  </a:cubicBezTo>
                  <a:cubicBezTo>
                    <a:pt x="162326" y="443348"/>
                    <a:pt x="188799" y="417519"/>
                    <a:pt x="212487" y="390241"/>
                  </a:cubicBezTo>
                  <a:cubicBezTo>
                    <a:pt x="242529" y="351635"/>
                    <a:pt x="286140" y="328472"/>
                    <a:pt x="320888" y="295001"/>
                  </a:cubicBezTo>
                  <a:cubicBezTo>
                    <a:pt x="360342" y="249811"/>
                    <a:pt x="399482" y="203131"/>
                    <a:pt x="427092" y="149515"/>
                  </a:cubicBezTo>
                  <a:cubicBezTo>
                    <a:pt x="449368" y="103776"/>
                    <a:pt x="464860" y="55137"/>
                    <a:pt x="484900" y="8418"/>
                  </a:cubicBezTo>
                  <a:cubicBezTo>
                    <a:pt x="509020" y="-1263"/>
                    <a:pt x="535571" y="-361"/>
                    <a:pt x="561808" y="501"/>
                  </a:cubicBezTo>
                  <a:cubicBezTo>
                    <a:pt x="573496" y="893"/>
                    <a:pt x="585183" y="1285"/>
                    <a:pt x="596556" y="775"/>
                  </a:cubicBezTo>
                  <a:cubicBezTo>
                    <a:pt x="617185" y="76889"/>
                    <a:pt x="554671" y="158725"/>
                    <a:pt x="527767" y="227901"/>
                  </a:cubicBezTo>
                  <a:cubicBezTo>
                    <a:pt x="517962" y="255690"/>
                    <a:pt x="509687" y="284928"/>
                    <a:pt x="508706" y="314480"/>
                  </a:cubicBezTo>
                  <a:cubicBezTo>
                    <a:pt x="509334" y="352733"/>
                    <a:pt x="507020" y="390358"/>
                    <a:pt x="498549" y="428023"/>
                  </a:cubicBezTo>
                  <a:cubicBezTo>
                    <a:pt x="487058" y="498375"/>
                    <a:pt x="464350" y="528358"/>
                    <a:pt x="417915" y="580878"/>
                  </a:cubicBezTo>
                  <a:cubicBezTo>
                    <a:pt x="410895" y="588716"/>
                    <a:pt x="400227" y="596359"/>
                    <a:pt x="391403" y="602591"/>
                  </a:cubicBezTo>
                  <a:cubicBezTo>
                    <a:pt x="383089" y="606628"/>
                    <a:pt x="376971" y="615564"/>
                    <a:pt x="382187" y="624578"/>
                  </a:cubicBezTo>
                  <a:cubicBezTo>
                    <a:pt x="384736" y="628968"/>
                    <a:pt x="389677" y="631594"/>
                    <a:pt x="394580" y="631594"/>
                  </a:cubicBezTo>
                  <a:cubicBezTo>
                    <a:pt x="396972" y="631594"/>
                    <a:pt x="399364" y="630967"/>
                    <a:pt x="401482" y="629634"/>
                  </a:cubicBezTo>
                  <a:cubicBezTo>
                    <a:pt x="419091" y="618660"/>
                    <a:pt x="435328" y="605452"/>
                    <a:pt x="448113" y="588991"/>
                  </a:cubicBezTo>
                  <a:cubicBezTo>
                    <a:pt x="475723" y="556382"/>
                    <a:pt x="504392" y="522793"/>
                    <a:pt x="515256" y="480464"/>
                  </a:cubicBezTo>
                  <a:cubicBezTo>
                    <a:pt x="523805" y="447228"/>
                    <a:pt x="531022" y="413522"/>
                    <a:pt x="534865" y="379345"/>
                  </a:cubicBezTo>
                  <a:cubicBezTo>
                    <a:pt x="538865" y="350028"/>
                    <a:pt x="534081" y="320163"/>
                    <a:pt x="539218" y="290964"/>
                  </a:cubicBezTo>
                  <a:cubicBezTo>
                    <a:pt x="539336" y="290258"/>
                    <a:pt x="539493" y="289553"/>
                    <a:pt x="539650" y="288847"/>
                  </a:cubicBezTo>
                  <a:cubicBezTo>
                    <a:pt x="567299" y="313108"/>
                    <a:pt x="633383" y="315224"/>
                    <a:pt x="661816" y="317067"/>
                  </a:cubicBezTo>
                  <a:cubicBezTo>
                    <a:pt x="716762" y="321182"/>
                    <a:pt x="771903" y="321535"/>
                    <a:pt x="826849" y="324905"/>
                  </a:cubicBezTo>
                  <a:cubicBezTo>
                    <a:pt x="865440" y="326826"/>
                    <a:pt x="905404" y="323886"/>
                    <a:pt x="942152" y="339720"/>
                  </a:cubicBezTo>
                  <a:cubicBezTo>
                    <a:pt x="956780" y="347598"/>
                    <a:pt x="964820" y="363824"/>
                    <a:pt x="971134" y="37836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69" name="Google Shape;469;p3"/>
            <p:cNvSpPr/>
            <p:nvPr/>
          </p:nvSpPr>
          <p:spPr>
            <a:xfrm>
              <a:off x="5780396" y="4031555"/>
              <a:ext cx="365830" cy="135013"/>
            </a:xfrm>
            <a:custGeom>
              <a:avLst/>
              <a:gdLst/>
              <a:ahLst/>
              <a:cxnLst/>
              <a:rect l="l" t="t" r="r" b="b"/>
              <a:pathLst>
                <a:path w="365830" h="135013" extrusionOk="0">
                  <a:moveTo>
                    <a:pt x="360541" y="1607"/>
                  </a:moveTo>
                  <a:cubicBezTo>
                    <a:pt x="369404" y="18734"/>
                    <a:pt x="364855" y="40644"/>
                    <a:pt x="363051" y="59260"/>
                  </a:cubicBezTo>
                  <a:cubicBezTo>
                    <a:pt x="351638" y="125850"/>
                    <a:pt x="261513" y="119618"/>
                    <a:pt x="209705" y="128202"/>
                  </a:cubicBezTo>
                  <a:cubicBezTo>
                    <a:pt x="155270" y="131964"/>
                    <a:pt x="101109" y="139333"/>
                    <a:pt x="46320" y="131651"/>
                  </a:cubicBezTo>
                  <a:cubicBezTo>
                    <a:pt x="11651" y="125301"/>
                    <a:pt x="-3370" y="97984"/>
                    <a:pt x="630" y="64473"/>
                  </a:cubicBezTo>
                  <a:cubicBezTo>
                    <a:pt x="748" y="44406"/>
                    <a:pt x="473" y="10386"/>
                    <a:pt x="21495" y="5526"/>
                  </a:cubicBezTo>
                  <a:cubicBezTo>
                    <a:pt x="32280" y="14933"/>
                    <a:pt x="46908" y="19244"/>
                    <a:pt x="65851" y="20851"/>
                  </a:cubicBezTo>
                  <a:cubicBezTo>
                    <a:pt x="118130" y="29199"/>
                    <a:pt x="171075" y="27671"/>
                    <a:pt x="223824" y="28650"/>
                  </a:cubicBezTo>
                  <a:cubicBezTo>
                    <a:pt x="227315" y="28650"/>
                    <a:pt x="230844" y="28690"/>
                    <a:pt x="234335" y="28690"/>
                  </a:cubicBezTo>
                  <a:cubicBezTo>
                    <a:pt x="267631" y="28690"/>
                    <a:pt x="301634" y="27827"/>
                    <a:pt x="333127" y="16344"/>
                  </a:cubicBezTo>
                  <a:cubicBezTo>
                    <a:pt x="342226" y="11954"/>
                    <a:pt x="350658" y="6389"/>
                    <a:pt x="358423" y="0"/>
                  </a:cubicBezTo>
                  <a:cubicBezTo>
                    <a:pt x="359090" y="510"/>
                    <a:pt x="359795" y="1058"/>
                    <a:pt x="360541" y="1607"/>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70" name="Google Shape;470;p3"/>
            <p:cNvSpPr/>
            <p:nvPr/>
          </p:nvSpPr>
          <p:spPr>
            <a:xfrm>
              <a:off x="5776264" y="4167086"/>
              <a:ext cx="334158" cy="112714"/>
            </a:xfrm>
            <a:custGeom>
              <a:avLst/>
              <a:gdLst/>
              <a:ahLst/>
              <a:cxnLst/>
              <a:rect l="l" t="t" r="r" b="b"/>
              <a:pathLst>
                <a:path w="334158" h="112714" extrusionOk="0">
                  <a:moveTo>
                    <a:pt x="334082" y="10112"/>
                  </a:moveTo>
                  <a:cubicBezTo>
                    <a:pt x="334748" y="30571"/>
                    <a:pt x="331101" y="51422"/>
                    <a:pt x="322473" y="70039"/>
                  </a:cubicBezTo>
                  <a:cubicBezTo>
                    <a:pt x="294863" y="116561"/>
                    <a:pt x="217288" y="111545"/>
                    <a:pt x="169873" y="112328"/>
                  </a:cubicBezTo>
                  <a:cubicBezTo>
                    <a:pt x="137870" y="113073"/>
                    <a:pt x="106143" y="113308"/>
                    <a:pt x="74415" y="107586"/>
                  </a:cubicBezTo>
                  <a:cubicBezTo>
                    <a:pt x="53315" y="101119"/>
                    <a:pt x="27274" y="99708"/>
                    <a:pt x="11508" y="82933"/>
                  </a:cubicBezTo>
                  <a:cubicBezTo>
                    <a:pt x="-1317" y="60985"/>
                    <a:pt x="-6180" y="28768"/>
                    <a:pt x="11547" y="8309"/>
                  </a:cubicBezTo>
                  <a:cubicBezTo>
                    <a:pt x="27038" y="19479"/>
                    <a:pt x="47001" y="25828"/>
                    <a:pt x="66492" y="26103"/>
                  </a:cubicBezTo>
                  <a:cubicBezTo>
                    <a:pt x="78689" y="26808"/>
                    <a:pt x="90926" y="27122"/>
                    <a:pt x="103162" y="27122"/>
                  </a:cubicBezTo>
                  <a:cubicBezTo>
                    <a:pt x="146577" y="27122"/>
                    <a:pt x="190071" y="23163"/>
                    <a:pt x="233094" y="18656"/>
                  </a:cubicBezTo>
                  <a:cubicBezTo>
                    <a:pt x="266782" y="15442"/>
                    <a:pt x="301609" y="12307"/>
                    <a:pt x="333376" y="0"/>
                  </a:cubicBezTo>
                  <a:cubicBezTo>
                    <a:pt x="333533" y="3488"/>
                    <a:pt x="333925" y="7016"/>
                    <a:pt x="334082" y="1011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71" name="Google Shape;471;p3"/>
            <p:cNvSpPr/>
            <p:nvPr/>
          </p:nvSpPr>
          <p:spPr>
            <a:xfrm>
              <a:off x="5805990" y="4291446"/>
              <a:ext cx="270616" cy="92235"/>
            </a:xfrm>
            <a:custGeom>
              <a:avLst/>
              <a:gdLst/>
              <a:ahLst/>
              <a:cxnLst/>
              <a:rect l="l" t="t" r="r" b="b"/>
              <a:pathLst>
                <a:path w="270616" h="92235" extrusionOk="0">
                  <a:moveTo>
                    <a:pt x="270197" y="157"/>
                  </a:moveTo>
                  <a:cubicBezTo>
                    <a:pt x="277884" y="98611"/>
                    <a:pt x="178346" y="97435"/>
                    <a:pt x="106537" y="88303"/>
                  </a:cubicBezTo>
                  <a:cubicBezTo>
                    <a:pt x="74103" y="77172"/>
                    <a:pt x="2490" y="92105"/>
                    <a:pt x="19" y="43505"/>
                  </a:cubicBezTo>
                  <a:cubicBezTo>
                    <a:pt x="-60" y="31747"/>
                    <a:pt x="-373" y="16657"/>
                    <a:pt x="10922" y="9642"/>
                  </a:cubicBezTo>
                  <a:cubicBezTo>
                    <a:pt x="11078" y="9563"/>
                    <a:pt x="12608" y="8701"/>
                    <a:pt x="12961" y="9367"/>
                  </a:cubicBezTo>
                  <a:cubicBezTo>
                    <a:pt x="16922" y="12150"/>
                    <a:pt x="18138" y="7682"/>
                    <a:pt x="16804" y="4468"/>
                  </a:cubicBezTo>
                  <a:cubicBezTo>
                    <a:pt x="40806" y="11562"/>
                    <a:pt x="65632" y="14972"/>
                    <a:pt x="90692" y="15873"/>
                  </a:cubicBezTo>
                  <a:cubicBezTo>
                    <a:pt x="102654" y="15560"/>
                    <a:pt x="116028" y="15795"/>
                    <a:pt x="130107" y="16030"/>
                  </a:cubicBezTo>
                  <a:cubicBezTo>
                    <a:pt x="139402" y="16187"/>
                    <a:pt x="149050" y="16344"/>
                    <a:pt x="158815" y="16344"/>
                  </a:cubicBezTo>
                  <a:cubicBezTo>
                    <a:pt x="197250" y="16344"/>
                    <a:pt x="237998" y="13992"/>
                    <a:pt x="270197" y="0"/>
                  </a:cubicBezTo>
                  <a:cubicBezTo>
                    <a:pt x="270197" y="78"/>
                    <a:pt x="270197" y="118"/>
                    <a:pt x="270197" y="157"/>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75"/>
        <p:cNvGrpSpPr/>
        <p:nvPr/>
      </p:nvGrpSpPr>
      <p:grpSpPr>
        <a:xfrm>
          <a:off x="0" y="0"/>
          <a:ext cx="0" cy="0"/>
          <a:chOff x="0" y="0"/>
          <a:chExt cx="0" cy="0"/>
        </a:xfrm>
      </p:grpSpPr>
      <p:grpSp>
        <p:nvGrpSpPr>
          <p:cNvPr id="476" name="Google Shape;476;p7"/>
          <p:cNvGrpSpPr/>
          <p:nvPr/>
        </p:nvGrpSpPr>
        <p:grpSpPr>
          <a:xfrm>
            <a:off x="5001099" y="1547909"/>
            <a:ext cx="3676388" cy="1389116"/>
            <a:chOff x="473000" y="2400558"/>
            <a:chExt cx="9803700" cy="3704309"/>
          </a:xfrm>
        </p:grpSpPr>
        <p:sp>
          <p:nvSpPr>
            <p:cNvPr id="477" name="Google Shape;477;p7"/>
            <p:cNvSpPr txBox="1"/>
            <p:nvPr/>
          </p:nvSpPr>
          <p:spPr>
            <a:xfrm>
              <a:off x="473000" y="4257767"/>
              <a:ext cx="9803700" cy="1847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Dosis"/>
                  <a:ea typeface="Dosis"/>
                  <a:cs typeface="Dosis"/>
                  <a:sym typeface="Dosis"/>
                </a:rPr>
                <a:t>ANALYSIS</a:t>
              </a:r>
              <a:endParaRPr sz="4500" b="0" i="0" u="none" strike="noStrike" cap="none">
                <a:solidFill>
                  <a:schemeClr val="lt1"/>
                </a:solidFill>
                <a:latin typeface="Dosis"/>
                <a:ea typeface="Dosis"/>
                <a:cs typeface="Dosis"/>
                <a:sym typeface="Dosis"/>
              </a:endParaRPr>
            </a:p>
          </p:txBody>
        </p:sp>
        <p:sp>
          <p:nvSpPr>
            <p:cNvPr id="478" name="Google Shape;478;p7"/>
            <p:cNvSpPr txBox="1"/>
            <p:nvPr/>
          </p:nvSpPr>
          <p:spPr>
            <a:xfrm>
              <a:off x="473000" y="2400558"/>
              <a:ext cx="98037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Roboto"/>
                <a:ea typeface="Roboto"/>
                <a:cs typeface="Roboto"/>
                <a:sym typeface="Roboto"/>
              </a:endParaRPr>
            </a:p>
          </p:txBody>
        </p:sp>
      </p:grpSp>
      <p:sp>
        <p:nvSpPr>
          <p:cNvPr id="479" name="Google Shape;479;p7"/>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80" name="Google Shape;480;p7"/>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moveTo>
                  <a:pt x="1550237" y="1857709"/>
                </a:moveTo>
                <a:cubicBezTo>
                  <a:pt x="1519749" y="1902518"/>
                  <a:pt x="1485312" y="1944867"/>
                  <a:pt x="1444676" y="1980892"/>
                </a:cubicBezTo>
                <a:cubicBezTo>
                  <a:pt x="1432532" y="1991543"/>
                  <a:pt x="1418349" y="2003382"/>
                  <a:pt x="1404209" y="2012760"/>
                </a:cubicBezTo>
                <a:cubicBezTo>
                  <a:pt x="1386460" y="2024471"/>
                  <a:pt x="1368541" y="2035886"/>
                  <a:pt x="1350537" y="2047173"/>
                </a:cubicBezTo>
                <a:cubicBezTo>
                  <a:pt x="1348244" y="2048616"/>
                  <a:pt x="1346461" y="2050652"/>
                  <a:pt x="1345272" y="2052944"/>
                </a:cubicBezTo>
                <a:cubicBezTo>
                  <a:pt x="1323573" y="2063637"/>
                  <a:pt x="1301663" y="2073906"/>
                  <a:pt x="1278266" y="2080228"/>
                </a:cubicBezTo>
                <a:cubicBezTo>
                  <a:pt x="1234530" y="2091600"/>
                  <a:pt x="1186463" y="2094613"/>
                  <a:pt x="1140986" y="2093298"/>
                </a:cubicBezTo>
                <a:cubicBezTo>
                  <a:pt x="1093640" y="2091940"/>
                  <a:pt x="1044554" y="2089097"/>
                  <a:pt x="997421" y="2082138"/>
                </a:cubicBezTo>
                <a:cubicBezTo>
                  <a:pt x="926339" y="2070766"/>
                  <a:pt x="856276" y="2053453"/>
                  <a:pt x="787827" y="2031176"/>
                </a:cubicBezTo>
                <a:cubicBezTo>
                  <a:pt x="787997" y="2025362"/>
                  <a:pt x="784897" y="2019506"/>
                  <a:pt x="777976" y="2017767"/>
                </a:cubicBezTo>
                <a:cubicBezTo>
                  <a:pt x="741671" y="2005546"/>
                  <a:pt x="708338" y="1984924"/>
                  <a:pt x="676152" y="1964386"/>
                </a:cubicBezTo>
                <a:cubicBezTo>
                  <a:pt x="619592" y="1925093"/>
                  <a:pt x="575643" y="1868317"/>
                  <a:pt x="535219" y="1812985"/>
                </a:cubicBezTo>
                <a:cubicBezTo>
                  <a:pt x="496451" y="1757482"/>
                  <a:pt x="471569" y="1691286"/>
                  <a:pt x="432333" y="1635826"/>
                </a:cubicBezTo>
                <a:cubicBezTo>
                  <a:pt x="413268" y="1608712"/>
                  <a:pt x="389999" y="1585034"/>
                  <a:pt x="368003" y="1560380"/>
                </a:cubicBezTo>
                <a:cubicBezTo>
                  <a:pt x="343375" y="1532629"/>
                  <a:pt x="324182" y="1497452"/>
                  <a:pt x="298492" y="1470083"/>
                </a:cubicBezTo>
                <a:cubicBezTo>
                  <a:pt x="226561" y="1393703"/>
                  <a:pt x="144864" y="1325937"/>
                  <a:pt x="81723" y="1241538"/>
                </a:cubicBezTo>
                <a:cubicBezTo>
                  <a:pt x="48008" y="1196771"/>
                  <a:pt x="10429" y="1159727"/>
                  <a:pt x="37052" y="1099727"/>
                </a:cubicBezTo>
                <a:cubicBezTo>
                  <a:pt x="50258" y="1074309"/>
                  <a:pt x="71574" y="1054620"/>
                  <a:pt x="92890" y="1036034"/>
                </a:cubicBezTo>
                <a:cubicBezTo>
                  <a:pt x="119387" y="1012060"/>
                  <a:pt x="149365" y="999627"/>
                  <a:pt x="180999" y="1022710"/>
                </a:cubicBezTo>
                <a:cubicBezTo>
                  <a:pt x="219046" y="1049443"/>
                  <a:pt x="251444" y="1084790"/>
                  <a:pt x="286009" y="1116403"/>
                </a:cubicBezTo>
                <a:cubicBezTo>
                  <a:pt x="321889" y="1154890"/>
                  <a:pt x="354585" y="1195371"/>
                  <a:pt x="394669" y="1230760"/>
                </a:cubicBezTo>
                <a:cubicBezTo>
                  <a:pt x="427450" y="1256517"/>
                  <a:pt x="453649" y="1292628"/>
                  <a:pt x="493479" y="1307946"/>
                </a:cubicBezTo>
                <a:cubicBezTo>
                  <a:pt x="525029" y="1319360"/>
                  <a:pt x="561843" y="1305782"/>
                  <a:pt x="579295" y="1277309"/>
                </a:cubicBezTo>
                <a:cubicBezTo>
                  <a:pt x="594964" y="1249176"/>
                  <a:pt x="593478" y="1215442"/>
                  <a:pt x="594454" y="1184253"/>
                </a:cubicBezTo>
                <a:cubicBezTo>
                  <a:pt x="594454" y="1165456"/>
                  <a:pt x="594751" y="1146658"/>
                  <a:pt x="594539" y="1127902"/>
                </a:cubicBezTo>
                <a:cubicBezTo>
                  <a:pt x="594964" y="1127393"/>
                  <a:pt x="595261" y="1126714"/>
                  <a:pt x="595304" y="1125993"/>
                </a:cubicBezTo>
                <a:cubicBezTo>
                  <a:pt x="595473" y="1124168"/>
                  <a:pt x="595304" y="1122428"/>
                  <a:pt x="595473" y="1120561"/>
                </a:cubicBezTo>
                <a:cubicBezTo>
                  <a:pt x="599422" y="1039599"/>
                  <a:pt x="601843" y="958339"/>
                  <a:pt x="601928" y="877292"/>
                </a:cubicBezTo>
                <a:cubicBezTo>
                  <a:pt x="605749" y="733189"/>
                  <a:pt x="610887" y="589171"/>
                  <a:pt x="611015" y="444984"/>
                </a:cubicBezTo>
                <a:cubicBezTo>
                  <a:pt x="611142" y="348448"/>
                  <a:pt x="614879" y="251404"/>
                  <a:pt x="635303" y="156693"/>
                </a:cubicBezTo>
                <a:cubicBezTo>
                  <a:pt x="642224" y="126481"/>
                  <a:pt x="651608" y="94656"/>
                  <a:pt x="670589" y="69663"/>
                </a:cubicBezTo>
                <a:cubicBezTo>
                  <a:pt x="703582" y="35886"/>
                  <a:pt x="752584" y="25363"/>
                  <a:pt x="798358" y="28885"/>
                </a:cubicBezTo>
                <a:cubicBezTo>
                  <a:pt x="897592" y="32704"/>
                  <a:pt x="887486" y="156099"/>
                  <a:pt x="881541" y="227726"/>
                </a:cubicBezTo>
                <a:cubicBezTo>
                  <a:pt x="876446" y="287218"/>
                  <a:pt x="874365" y="346878"/>
                  <a:pt x="871351" y="406455"/>
                </a:cubicBezTo>
                <a:cubicBezTo>
                  <a:pt x="864896" y="514150"/>
                  <a:pt x="858697" y="621930"/>
                  <a:pt x="855767" y="729752"/>
                </a:cubicBezTo>
                <a:cubicBezTo>
                  <a:pt x="855172" y="800701"/>
                  <a:pt x="856149" y="871564"/>
                  <a:pt x="854323" y="942469"/>
                </a:cubicBezTo>
                <a:cubicBezTo>
                  <a:pt x="853814" y="986133"/>
                  <a:pt x="852879" y="1029754"/>
                  <a:pt x="853092" y="1073418"/>
                </a:cubicBezTo>
                <a:cubicBezTo>
                  <a:pt x="853899" y="1092343"/>
                  <a:pt x="880480" y="1091155"/>
                  <a:pt x="881117" y="1073418"/>
                </a:cubicBezTo>
                <a:cubicBezTo>
                  <a:pt x="881244" y="1021056"/>
                  <a:pt x="882009" y="968778"/>
                  <a:pt x="882858" y="916416"/>
                </a:cubicBezTo>
                <a:cubicBezTo>
                  <a:pt x="882815" y="909457"/>
                  <a:pt x="882900" y="902497"/>
                  <a:pt x="882900" y="895496"/>
                </a:cubicBezTo>
                <a:cubicBezTo>
                  <a:pt x="884259" y="868551"/>
                  <a:pt x="885915" y="841606"/>
                  <a:pt x="888675" y="814703"/>
                </a:cubicBezTo>
                <a:cubicBezTo>
                  <a:pt x="890119" y="789625"/>
                  <a:pt x="895596" y="765142"/>
                  <a:pt x="899715" y="740403"/>
                </a:cubicBezTo>
                <a:cubicBezTo>
                  <a:pt x="902815" y="718211"/>
                  <a:pt x="906467" y="694363"/>
                  <a:pt x="925617" y="679936"/>
                </a:cubicBezTo>
                <a:cubicBezTo>
                  <a:pt x="952921" y="654985"/>
                  <a:pt x="989820" y="646456"/>
                  <a:pt x="1026040" y="647517"/>
                </a:cubicBezTo>
                <a:cubicBezTo>
                  <a:pt x="1075297" y="646032"/>
                  <a:pt x="1134319" y="664702"/>
                  <a:pt x="1146506" y="718380"/>
                </a:cubicBezTo>
                <a:cubicBezTo>
                  <a:pt x="1155338" y="754279"/>
                  <a:pt x="1152068" y="791959"/>
                  <a:pt x="1153045" y="828621"/>
                </a:cubicBezTo>
                <a:cubicBezTo>
                  <a:pt x="1153088" y="861974"/>
                  <a:pt x="1153385" y="895284"/>
                  <a:pt x="1152366" y="928594"/>
                </a:cubicBezTo>
                <a:cubicBezTo>
                  <a:pt x="1151601" y="962455"/>
                  <a:pt x="1149860" y="996402"/>
                  <a:pt x="1149691" y="1030264"/>
                </a:cubicBezTo>
                <a:cubicBezTo>
                  <a:pt x="1149478" y="1042399"/>
                  <a:pt x="1165189" y="1048892"/>
                  <a:pt x="1173597" y="1040150"/>
                </a:cubicBezTo>
                <a:cubicBezTo>
                  <a:pt x="1176272" y="1037477"/>
                  <a:pt x="1177546" y="1033998"/>
                  <a:pt x="1177673" y="1030264"/>
                </a:cubicBezTo>
                <a:cubicBezTo>
                  <a:pt x="1178183" y="1014606"/>
                  <a:pt x="1178225" y="998948"/>
                  <a:pt x="1178820" y="983333"/>
                </a:cubicBezTo>
                <a:cubicBezTo>
                  <a:pt x="1178990" y="978835"/>
                  <a:pt x="1179117" y="974379"/>
                  <a:pt x="1179287" y="969881"/>
                </a:cubicBezTo>
                <a:cubicBezTo>
                  <a:pt x="1179457" y="966529"/>
                  <a:pt x="1179584" y="963134"/>
                  <a:pt x="1179711" y="959782"/>
                </a:cubicBezTo>
                <a:cubicBezTo>
                  <a:pt x="1183108" y="867872"/>
                  <a:pt x="1185231" y="775368"/>
                  <a:pt x="1205486" y="685282"/>
                </a:cubicBezTo>
                <a:cubicBezTo>
                  <a:pt x="1214955" y="670728"/>
                  <a:pt x="1230921" y="660459"/>
                  <a:pt x="1248076" y="657659"/>
                </a:cubicBezTo>
                <a:cubicBezTo>
                  <a:pt x="1277799" y="653203"/>
                  <a:pt x="1308797" y="646881"/>
                  <a:pt x="1338732" y="652100"/>
                </a:cubicBezTo>
                <a:cubicBezTo>
                  <a:pt x="1386885" y="659610"/>
                  <a:pt x="1406163" y="693557"/>
                  <a:pt x="1410239" y="739215"/>
                </a:cubicBezTo>
                <a:cubicBezTo>
                  <a:pt x="1411385" y="749356"/>
                  <a:pt x="1412192" y="759583"/>
                  <a:pt x="1412787" y="769852"/>
                </a:cubicBezTo>
                <a:cubicBezTo>
                  <a:pt x="1407691" y="802822"/>
                  <a:pt x="1409559" y="839102"/>
                  <a:pt x="1409390" y="865835"/>
                </a:cubicBezTo>
                <a:cubicBezTo>
                  <a:pt x="1410366" y="899867"/>
                  <a:pt x="1409984" y="933940"/>
                  <a:pt x="1410069" y="968014"/>
                </a:cubicBezTo>
                <a:cubicBezTo>
                  <a:pt x="1409984" y="971876"/>
                  <a:pt x="1409942" y="975737"/>
                  <a:pt x="1409857" y="979556"/>
                </a:cubicBezTo>
                <a:cubicBezTo>
                  <a:pt x="1409687" y="995129"/>
                  <a:pt x="1409644" y="1010744"/>
                  <a:pt x="1409644" y="1026360"/>
                </a:cubicBezTo>
                <a:cubicBezTo>
                  <a:pt x="1410111" y="1033743"/>
                  <a:pt x="1408031" y="1042527"/>
                  <a:pt x="1411980" y="1049061"/>
                </a:cubicBezTo>
                <a:cubicBezTo>
                  <a:pt x="1412022" y="1049443"/>
                  <a:pt x="1412022" y="1049825"/>
                  <a:pt x="1412022" y="1050207"/>
                </a:cubicBezTo>
                <a:cubicBezTo>
                  <a:pt x="1412404" y="1052414"/>
                  <a:pt x="1414230" y="1053432"/>
                  <a:pt x="1415971" y="1053305"/>
                </a:cubicBezTo>
                <a:cubicBezTo>
                  <a:pt x="1424591" y="1059203"/>
                  <a:pt x="1437839" y="1052668"/>
                  <a:pt x="1437627" y="1041636"/>
                </a:cubicBezTo>
                <a:cubicBezTo>
                  <a:pt x="1437967" y="1022371"/>
                  <a:pt x="1437627" y="1003022"/>
                  <a:pt x="1437882" y="983799"/>
                </a:cubicBezTo>
                <a:cubicBezTo>
                  <a:pt x="1438731" y="941112"/>
                  <a:pt x="1438901" y="898551"/>
                  <a:pt x="1440769" y="855906"/>
                </a:cubicBezTo>
                <a:cubicBezTo>
                  <a:pt x="1440812" y="828919"/>
                  <a:pt x="1442722" y="796627"/>
                  <a:pt x="1441236" y="764802"/>
                </a:cubicBezTo>
                <a:cubicBezTo>
                  <a:pt x="1444591" y="747744"/>
                  <a:pt x="1450875" y="732001"/>
                  <a:pt x="1465397" y="721733"/>
                </a:cubicBezTo>
                <a:cubicBezTo>
                  <a:pt x="1502509" y="696485"/>
                  <a:pt x="1550152" y="697036"/>
                  <a:pt x="1591340" y="711336"/>
                </a:cubicBezTo>
                <a:cubicBezTo>
                  <a:pt x="1619535" y="719823"/>
                  <a:pt x="1637157" y="746047"/>
                  <a:pt x="1645989" y="772864"/>
                </a:cubicBezTo>
                <a:cubicBezTo>
                  <a:pt x="1664206" y="827349"/>
                  <a:pt x="1658558" y="885949"/>
                  <a:pt x="1659747" y="942469"/>
                </a:cubicBezTo>
                <a:cubicBezTo>
                  <a:pt x="1659153" y="1003573"/>
                  <a:pt x="1656902" y="1064634"/>
                  <a:pt x="1656690" y="1125738"/>
                </a:cubicBezTo>
                <a:cubicBezTo>
                  <a:pt x="1656010" y="1247224"/>
                  <a:pt x="1653335" y="1368752"/>
                  <a:pt x="1648877" y="1490111"/>
                </a:cubicBezTo>
                <a:cubicBezTo>
                  <a:pt x="1649896" y="1547778"/>
                  <a:pt x="1648622" y="1605190"/>
                  <a:pt x="1643739" y="1662644"/>
                </a:cubicBezTo>
                <a:cubicBezTo>
                  <a:pt x="1643739" y="1663578"/>
                  <a:pt x="1643866" y="1664384"/>
                  <a:pt x="1643994" y="1665233"/>
                </a:cubicBezTo>
                <a:cubicBezTo>
                  <a:pt x="1628113" y="1735332"/>
                  <a:pt x="1593336" y="1800340"/>
                  <a:pt x="1550237" y="18577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481" name="Google Shape;481;p7"/>
          <p:cNvSpPr/>
          <p:nvPr/>
        </p:nvSpPr>
        <p:spPr>
          <a:xfrm>
            <a:off x="25325" y="38000"/>
            <a:ext cx="3978000" cy="5105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7"/>
          <p:cNvSpPr/>
          <p:nvPr/>
        </p:nvSpPr>
        <p:spPr>
          <a:xfrm rot="-1151989">
            <a:off x="1507890" y="1817106"/>
            <a:ext cx="292649" cy="351362"/>
          </a:xfrm>
          <a:custGeom>
            <a:avLst/>
            <a:gdLst/>
            <a:ahLst/>
            <a:cxnLst/>
            <a:rect l="l" t="t" r="r" b="b"/>
            <a:pathLst>
              <a:path w="1631669" h="2065300" extrusionOk="0">
                <a:moveTo>
                  <a:pt x="1617911" y="744369"/>
                </a:moveTo>
                <a:cubicBezTo>
                  <a:pt x="1636128" y="798853"/>
                  <a:pt x="1630480" y="857453"/>
                  <a:pt x="1631669" y="913974"/>
                </a:cubicBezTo>
                <a:cubicBezTo>
                  <a:pt x="1631075" y="975077"/>
                  <a:pt x="1628824" y="1036181"/>
                  <a:pt x="1628612" y="1097242"/>
                </a:cubicBezTo>
                <a:cubicBezTo>
                  <a:pt x="1627932" y="1218728"/>
                  <a:pt x="1625215" y="1340257"/>
                  <a:pt x="1620799" y="1461658"/>
                </a:cubicBezTo>
                <a:cubicBezTo>
                  <a:pt x="1621818" y="1519324"/>
                  <a:pt x="1620544" y="1576694"/>
                  <a:pt x="1615618" y="1634191"/>
                </a:cubicBezTo>
                <a:cubicBezTo>
                  <a:pt x="1615618" y="1635167"/>
                  <a:pt x="1615703" y="1636058"/>
                  <a:pt x="1615873" y="1636906"/>
                </a:cubicBezTo>
                <a:cubicBezTo>
                  <a:pt x="1600077" y="1707006"/>
                  <a:pt x="1565258" y="1772013"/>
                  <a:pt x="1522202" y="1829383"/>
                </a:cubicBezTo>
                <a:cubicBezTo>
                  <a:pt x="1491714" y="1874192"/>
                  <a:pt x="1457277" y="1916498"/>
                  <a:pt x="1416640" y="1952566"/>
                </a:cubicBezTo>
                <a:cubicBezTo>
                  <a:pt x="1404496" y="1963175"/>
                  <a:pt x="1390314" y="1975013"/>
                  <a:pt x="1376174" y="1984433"/>
                </a:cubicBezTo>
                <a:cubicBezTo>
                  <a:pt x="1358425" y="1996145"/>
                  <a:pt x="1340506" y="2007560"/>
                  <a:pt x="1322502" y="2018889"/>
                </a:cubicBezTo>
                <a:cubicBezTo>
                  <a:pt x="1320209" y="2020332"/>
                  <a:pt x="1318383" y="2022369"/>
                  <a:pt x="1317194" y="2024660"/>
                </a:cubicBezTo>
                <a:cubicBezTo>
                  <a:pt x="1295496" y="2035353"/>
                  <a:pt x="1273585" y="2045580"/>
                  <a:pt x="1250231" y="2051945"/>
                </a:cubicBezTo>
                <a:cubicBezTo>
                  <a:pt x="1206495" y="2063317"/>
                  <a:pt x="1158470" y="2066329"/>
                  <a:pt x="1112950" y="2065014"/>
                </a:cubicBezTo>
                <a:cubicBezTo>
                  <a:pt x="1065563" y="2063656"/>
                  <a:pt x="1016561" y="2060771"/>
                  <a:pt x="969386" y="2053854"/>
                </a:cubicBezTo>
                <a:cubicBezTo>
                  <a:pt x="898304" y="2042482"/>
                  <a:pt x="828241" y="2025169"/>
                  <a:pt x="759749" y="2002934"/>
                </a:cubicBezTo>
                <a:cubicBezTo>
                  <a:pt x="759962" y="1997121"/>
                  <a:pt x="756862" y="1991265"/>
                  <a:pt x="749941" y="1989483"/>
                </a:cubicBezTo>
                <a:cubicBezTo>
                  <a:pt x="713593" y="1977262"/>
                  <a:pt x="680303" y="1956640"/>
                  <a:pt x="648116" y="1936102"/>
                </a:cubicBezTo>
                <a:cubicBezTo>
                  <a:pt x="591599" y="1896809"/>
                  <a:pt x="547608" y="1840076"/>
                  <a:pt x="507184" y="1784701"/>
                </a:cubicBezTo>
                <a:cubicBezTo>
                  <a:pt x="468416" y="1729198"/>
                  <a:pt x="443533" y="1663003"/>
                  <a:pt x="404298" y="1607543"/>
                </a:cubicBezTo>
                <a:cubicBezTo>
                  <a:pt x="385233" y="1580470"/>
                  <a:pt x="361963" y="1556750"/>
                  <a:pt x="339968" y="1532097"/>
                </a:cubicBezTo>
                <a:cubicBezTo>
                  <a:pt x="315340" y="1504345"/>
                  <a:pt x="296147" y="1469168"/>
                  <a:pt x="270457" y="1441799"/>
                </a:cubicBezTo>
                <a:cubicBezTo>
                  <a:pt x="198526" y="1365420"/>
                  <a:pt x="116786" y="1297654"/>
                  <a:pt x="53687" y="1213254"/>
                </a:cubicBezTo>
                <a:cubicBezTo>
                  <a:pt x="19972" y="1168487"/>
                  <a:pt x="-17607" y="1131443"/>
                  <a:pt x="9017" y="1071443"/>
                </a:cubicBezTo>
                <a:cubicBezTo>
                  <a:pt x="22223" y="1046026"/>
                  <a:pt x="43496" y="1026379"/>
                  <a:pt x="64855" y="1007751"/>
                </a:cubicBezTo>
                <a:cubicBezTo>
                  <a:pt x="91309" y="983776"/>
                  <a:pt x="121330" y="971343"/>
                  <a:pt x="152964" y="994469"/>
                </a:cubicBezTo>
                <a:cubicBezTo>
                  <a:pt x="191010" y="1021202"/>
                  <a:pt x="223409" y="1056549"/>
                  <a:pt x="257973" y="1088162"/>
                </a:cubicBezTo>
                <a:cubicBezTo>
                  <a:pt x="293854" y="1126648"/>
                  <a:pt x="326550" y="1167130"/>
                  <a:pt x="366634" y="1202519"/>
                </a:cubicBezTo>
                <a:cubicBezTo>
                  <a:pt x="399415" y="1228276"/>
                  <a:pt x="425614" y="1264386"/>
                  <a:pt x="465444" y="1279705"/>
                </a:cubicBezTo>
                <a:cubicBezTo>
                  <a:pt x="496993" y="1291162"/>
                  <a:pt x="533808" y="1277540"/>
                  <a:pt x="551260" y="1249068"/>
                </a:cubicBezTo>
                <a:cubicBezTo>
                  <a:pt x="566928" y="1220935"/>
                  <a:pt x="565442" y="1187201"/>
                  <a:pt x="566419" y="1156012"/>
                </a:cubicBezTo>
                <a:cubicBezTo>
                  <a:pt x="566419" y="1137214"/>
                  <a:pt x="566759" y="1118416"/>
                  <a:pt x="566546" y="1099619"/>
                </a:cubicBezTo>
                <a:cubicBezTo>
                  <a:pt x="566971" y="1099109"/>
                  <a:pt x="567268" y="1098473"/>
                  <a:pt x="567268" y="1097751"/>
                </a:cubicBezTo>
                <a:cubicBezTo>
                  <a:pt x="567438" y="1095927"/>
                  <a:pt x="567311" y="1094187"/>
                  <a:pt x="567438" y="1092320"/>
                </a:cubicBezTo>
                <a:cubicBezTo>
                  <a:pt x="571387" y="1011358"/>
                  <a:pt x="573765" y="930098"/>
                  <a:pt x="573892" y="849051"/>
                </a:cubicBezTo>
                <a:cubicBezTo>
                  <a:pt x="577756" y="704948"/>
                  <a:pt x="582852" y="560930"/>
                  <a:pt x="582979" y="416743"/>
                </a:cubicBezTo>
                <a:cubicBezTo>
                  <a:pt x="583107" y="320165"/>
                  <a:pt x="586843" y="223163"/>
                  <a:pt x="607268" y="128452"/>
                </a:cubicBezTo>
                <a:cubicBezTo>
                  <a:pt x="614189" y="98240"/>
                  <a:pt x="623531" y="66415"/>
                  <a:pt x="642554" y="41422"/>
                </a:cubicBezTo>
                <a:cubicBezTo>
                  <a:pt x="675547" y="7688"/>
                  <a:pt x="724548" y="-2878"/>
                  <a:pt x="770323" y="644"/>
                </a:cubicBezTo>
                <a:cubicBezTo>
                  <a:pt x="869514" y="4463"/>
                  <a:pt x="859451" y="127858"/>
                  <a:pt x="853506" y="199485"/>
                </a:cubicBezTo>
                <a:cubicBezTo>
                  <a:pt x="848411" y="258976"/>
                  <a:pt x="846330" y="318637"/>
                  <a:pt x="843315" y="378213"/>
                </a:cubicBezTo>
                <a:cubicBezTo>
                  <a:pt x="836861" y="485909"/>
                  <a:pt x="830704" y="593689"/>
                  <a:pt x="827732" y="701511"/>
                </a:cubicBezTo>
                <a:cubicBezTo>
                  <a:pt x="827137" y="772459"/>
                  <a:pt x="828114" y="843323"/>
                  <a:pt x="826288" y="914228"/>
                </a:cubicBezTo>
                <a:cubicBezTo>
                  <a:pt x="825778" y="957849"/>
                  <a:pt x="824844" y="1001513"/>
                  <a:pt x="825056" y="1045177"/>
                </a:cubicBezTo>
                <a:cubicBezTo>
                  <a:pt x="825863" y="1064102"/>
                  <a:pt x="852445" y="1062914"/>
                  <a:pt x="853081" y="1045177"/>
                </a:cubicBezTo>
                <a:cubicBezTo>
                  <a:pt x="853209" y="992814"/>
                  <a:pt x="853973" y="940537"/>
                  <a:pt x="854822" y="888174"/>
                </a:cubicBezTo>
                <a:cubicBezTo>
                  <a:pt x="854780" y="881597"/>
                  <a:pt x="854780" y="875020"/>
                  <a:pt x="854780" y="868401"/>
                </a:cubicBezTo>
                <a:cubicBezTo>
                  <a:pt x="856139" y="841074"/>
                  <a:pt x="857837" y="813704"/>
                  <a:pt x="860640" y="786420"/>
                </a:cubicBezTo>
                <a:cubicBezTo>
                  <a:pt x="862084" y="761384"/>
                  <a:pt x="867561" y="736858"/>
                  <a:pt x="871680" y="712119"/>
                </a:cubicBezTo>
                <a:cubicBezTo>
                  <a:pt x="874737" y="689927"/>
                  <a:pt x="878431" y="666122"/>
                  <a:pt x="897539" y="651652"/>
                </a:cubicBezTo>
                <a:cubicBezTo>
                  <a:pt x="924843" y="626702"/>
                  <a:pt x="961785" y="618173"/>
                  <a:pt x="997963" y="619233"/>
                </a:cubicBezTo>
                <a:cubicBezTo>
                  <a:pt x="1047219" y="617706"/>
                  <a:pt x="1106241" y="636419"/>
                  <a:pt x="1118428" y="690097"/>
                </a:cubicBezTo>
                <a:cubicBezTo>
                  <a:pt x="1127260" y="725995"/>
                  <a:pt x="1123991" y="763676"/>
                  <a:pt x="1124967" y="800295"/>
                </a:cubicBezTo>
                <a:cubicBezTo>
                  <a:pt x="1125010" y="833648"/>
                  <a:pt x="1125307" y="866958"/>
                  <a:pt x="1124288" y="900268"/>
                </a:cubicBezTo>
                <a:cubicBezTo>
                  <a:pt x="1123524" y="934172"/>
                  <a:pt x="1121783" y="968076"/>
                  <a:pt x="1121613" y="1001938"/>
                </a:cubicBezTo>
                <a:cubicBezTo>
                  <a:pt x="1121400" y="1014073"/>
                  <a:pt x="1137111" y="1020608"/>
                  <a:pt x="1145519" y="1011824"/>
                </a:cubicBezTo>
                <a:cubicBezTo>
                  <a:pt x="1148194" y="1009151"/>
                  <a:pt x="1149468" y="1005629"/>
                  <a:pt x="1149595" y="1001938"/>
                </a:cubicBezTo>
                <a:cubicBezTo>
                  <a:pt x="1150105" y="986280"/>
                  <a:pt x="1150147" y="970664"/>
                  <a:pt x="1150742" y="955006"/>
                </a:cubicBezTo>
                <a:cubicBezTo>
                  <a:pt x="1150997" y="948769"/>
                  <a:pt x="1151209" y="942531"/>
                  <a:pt x="1151421" y="936336"/>
                </a:cubicBezTo>
                <a:cubicBezTo>
                  <a:pt x="1151421" y="936294"/>
                  <a:pt x="1151421" y="936294"/>
                  <a:pt x="1151421" y="936251"/>
                </a:cubicBezTo>
                <a:cubicBezTo>
                  <a:pt x="1151506" y="934639"/>
                  <a:pt x="1151549" y="933069"/>
                  <a:pt x="1151634" y="931456"/>
                </a:cubicBezTo>
                <a:cubicBezTo>
                  <a:pt x="1155031" y="839546"/>
                  <a:pt x="1157154" y="747042"/>
                  <a:pt x="1177408" y="656956"/>
                </a:cubicBezTo>
                <a:cubicBezTo>
                  <a:pt x="1186835" y="642402"/>
                  <a:pt x="1202843" y="632133"/>
                  <a:pt x="1219955" y="629332"/>
                </a:cubicBezTo>
                <a:cubicBezTo>
                  <a:pt x="1249679" y="624877"/>
                  <a:pt x="1280676" y="618597"/>
                  <a:pt x="1310612" y="623774"/>
                </a:cubicBezTo>
                <a:cubicBezTo>
                  <a:pt x="1358764" y="631284"/>
                  <a:pt x="1378042" y="665231"/>
                  <a:pt x="1382161" y="710889"/>
                </a:cubicBezTo>
                <a:cubicBezTo>
                  <a:pt x="1383308" y="720946"/>
                  <a:pt x="1384157" y="731129"/>
                  <a:pt x="1384751" y="741356"/>
                </a:cubicBezTo>
                <a:cubicBezTo>
                  <a:pt x="1379571" y="774369"/>
                  <a:pt x="1381482" y="810734"/>
                  <a:pt x="1381312" y="837467"/>
                </a:cubicBezTo>
                <a:cubicBezTo>
                  <a:pt x="1382288" y="871838"/>
                  <a:pt x="1381906" y="906208"/>
                  <a:pt x="1381991" y="940579"/>
                </a:cubicBezTo>
                <a:cubicBezTo>
                  <a:pt x="1381991" y="940749"/>
                  <a:pt x="1381991" y="940876"/>
                  <a:pt x="1381991" y="941046"/>
                </a:cubicBezTo>
                <a:cubicBezTo>
                  <a:pt x="1381949" y="944441"/>
                  <a:pt x="1381864" y="947835"/>
                  <a:pt x="1381779" y="951230"/>
                </a:cubicBezTo>
                <a:cubicBezTo>
                  <a:pt x="1381567" y="966803"/>
                  <a:pt x="1381567" y="982418"/>
                  <a:pt x="1381567" y="998034"/>
                </a:cubicBezTo>
                <a:cubicBezTo>
                  <a:pt x="1382034" y="1005459"/>
                  <a:pt x="1379911" y="1014243"/>
                  <a:pt x="1383902" y="1020778"/>
                </a:cubicBezTo>
                <a:cubicBezTo>
                  <a:pt x="1383944" y="1021117"/>
                  <a:pt x="1383944" y="1021499"/>
                  <a:pt x="1383944" y="1021839"/>
                </a:cubicBezTo>
                <a:cubicBezTo>
                  <a:pt x="1384284" y="1024045"/>
                  <a:pt x="1386110" y="1025064"/>
                  <a:pt x="1387851" y="1024979"/>
                </a:cubicBezTo>
                <a:cubicBezTo>
                  <a:pt x="1387851" y="1024979"/>
                  <a:pt x="1387851" y="1024979"/>
                  <a:pt x="1387893" y="1024979"/>
                </a:cubicBezTo>
                <a:cubicBezTo>
                  <a:pt x="1396471" y="1030877"/>
                  <a:pt x="1409761" y="1024300"/>
                  <a:pt x="1409592" y="1013310"/>
                </a:cubicBezTo>
                <a:cubicBezTo>
                  <a:pt x="1409931" y="994045"/>
                  <a:pt x="1409549" y="974695"/>
                  <a:pt x="1409846" y="955473"/>
                </a:cubicBezTo>
                <a:cubicBezTo>
                  <a:pt x="1410653" y="912786"/>
                  <a:pt x="1410866" y="870225"/>
                  <a:pt x="1412734" y="827580"/>
                </a:cubicBezTo>
                <a:cubicBezTo>
                  <a:pt x="1412776" y="800592"/>
                  <a:pt x="1414730" y="768216"/>
                  <a:pt x="1413201" y="736349"/>
                </a:cubicBezTo>
                <a:cubicBezTo>
                  <a:pt x="1416555" y="719291"/>
                  <a:pt x="1422882" y="703633"/>
                  <a:pt x="1437320" y="693364"/>
                </a:cubicBezTo>
                <a:cubicBezTo>
                  <a:pt x="1474474" y="668116"/>
                  <a:pt x="1522074" y="668668"/>
                  <a:pt x="1563305" y="682968"/>
                </a:cubicBezTo>
                <a:cubicBezTo>
                  <a:pt x="1591457" y="691370"/>
                  <a:pt x="1609037" y="717593"/>
                  <a:pt x="1617911" y="7443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483" name="Google Shape;483;p7"/>
          <p:cNvGrpSpPr/>
          <p:nvPr/>
        </p:nvGrpSpPr>
        <p:grpSpPr>
          <a:xfrm>
            <a:off x="232825" y="578200"/>
            <a:ext cx="3336206" cy="4171852"/>
            <a:chOff x="0" y="-47625"/>
            <a:chExt cx="11087423" cy="11124940"/>
          </a:xfrm>
        </p:grpSpPr>
        <p:sp>
          <p:nvSpPr>
            <p:cNvPr id="484" name="Google Shape;484;p7"/>
            <p:cNvSpPr txBox="1"/>
            <p:nvPr/>
          </p:nvSpPr>
          <p:spPr>
            <a:xfrm>
              <a:off x="1189481" y="10092115"/>
              <a:ext cx="888300" cy="985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200">
                  <a:solidFill>
                    <a:srgbClr val="000000"/>
                  </a:solidFill>
                  <a:latin typeface="Dosis"/>
                  <a:ea typeface="Dosis"/>
                  <a:cs typeface="Dosis"/>
                  <a:sym typeface="Dosis"/>
                </a:rPr>
                <a:t>Item 1</a:t>
              </a:r>
              <a:endParaRPr sz="1200">
                <a:solidFill>
                  <a:srgbClr val="000000"/>
                </a:solidFill>
                <a:latin typeface="Dosis"/>
                <a:ea typeface="Dosis"/>
                <a:cs typeface="Dosis"/>
                <a:sym typeface="Dosis"/>
              </a:endParaRPr>
            </a:p>
          </p:txBody>
        </p:sp>
        <p:sp>
          <p:nvSpPr>
            <p:cNvPr id="485" name="Google Shape;485;p7"/>
            <p:cNvSpPr txBox="1"/>
            <p:nvPr/>
          </p:nvSpPr>
          <p:spPr>
            <a:xfrm>
              <a:off x="3269957" y="10092115"/>
              <a:ext cx="9867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2</a:t>
              </a:r>
              <a:endParaRPr sz="1200">
                <a:solidFill>
                  <a:srgbClr val="000000"/>
                </a:solidFill>
                <a:latin typeface="Dosis"/>
                <a:ea typeface="Dosis"/>
                <a:cs typeface="Dosis"/>
                <a:sym typeface="Dosis"/>
              </a:endParaRPr>
            </a:p>
          </p:txBody>
        </p:sp>
        <p:sp>
          <p:nvSpPr>
            <p:cNvPr id="486" name="Google Shape;486;p7"/>
            <p:cNvSpPr txBox="1"/>
            <p:nvPr/>
          </p:nvSpPr>
          <p:spPr>
            <a:xfrm>
              <a:off x="5397165" y="10092115"/>
              <a:ext cx="9918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3</a:t>
              </a:r>
              <a:endParaRPr sz="1200">
                <a:solidFill>
                  <a:srgbClr val="000000"/>
                </a:solidFill>
                <a:latin typeface="Dosis"/>
                <a:ea typeface="Dosis"/>
                <a:cs typeface="Dosis"/>
                <a:sym typeface="Dosis"/>
              </a:endParaRPr>
            </a:p>
          </p:txBody>
        </p:sp>
        <p:sp>
          <p:nvSpPr>
            <p:cNvPr id="487" name="Google Shape;487;p7"/>
            <p:cNvSpPr txBox="1"/>
            <p:nvPr/>
          </p:nvSpPr>
          <p:spPr>
            <a:xfrm>
              <a:off x="7535585" y="10092115"/>
              <a:ext cx="974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4</a:t>
              </a:r>
              <a:endParaRPr sz="1200">
                <a:solidFill>
                  <a:srgbClr val="000000"/>
                </a:solidFill>
                <a:latin typeface="Dosis"/>
                <a:ea typeface="Dosis"/>
                <a:cs typeface="Dosis"/>
                <a:sym typeface="Dosis"/>
              </a:endParaRPr>
            </a:p>
          </p:txBody>
        </p:sp>
        <p:sp>
          <p:nvSpPr>
            <p:cNvPr id="488" name="Google Shape;488;p7"/>
            <p:cNvSpPr txBox="1"/>
            <p:nvPr/>
          </p:nvSpPr>
          <p:spPr>
            <a:xfrm>
              <a:off x="9659222" y="10092115"/>
              <a:ext cx="986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5</a:t>
              </a:r>
              <a:endParaRPr sz="1200">
                <a:solidFill>
                  <a:srgbClr val="000000"/>
                </a:solidFill>
                <a:latin typeface="Dosis"/>
                <a:ea typeface="Dosis"/>
                <a:cs typeface="Dosis"/>
                <a:sym typeface="Dosis"/>
              </a:endParaRPr>
            </a:p>
          </p:txBody>
        </p:sp>
        <p:grpSp>
          <p:nvGrpSpPr>
            <p:cNvPr id="489" name="Google Shape;489;p7"/>
            <p:cNvGrpSpPr/>
            <p:nvPr/>
          </p:nvGrpSpPr>
          <p:grpSpPr>
            <a:xfrm>
              <a:off x="698698" y="237470"/>
              <a:ext cx="10388725" cy="9705420"/>
              <a:chOff x="0" y="-6350"/>
              <a:chExt cx="10388725" cy="9705420"/>
            </a:xfrm>
          </p:grpSpPr>
          <p:sp>
            <p:nvSpPr>
              <p:cNvPr id="490" name="Google Shape;490;p7"/>
              <p:cNvSpPr/>
              <p:nvPr/>
            </p:nvSpPr>
            <p:spPr>
              <a:xfrm>
                <a:off x="0" y="-635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491" name="Google Shape;491;p7"/>
              <p:cNvSpPr/>
              <p:nvPr/>
            </p:nvSpPr>
            <p:spPr>
              <a:xfrm>
                <a:off x="0" y="1932194"/>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492" name="Google Shape;492;p7"/>
              <p:cNvSpPr/>
              <p:nvPr/>
            </p:nvSpPr>
            <p:spPr>
              <a:xfrm>
                <a:off x="0" y="3870738"/>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493" name="Google Shape;493;p7"/>
              <p:cNvSpPr/>
              <p:nvPr/>
            </p:nvSpPr>
            <p:spPr>
              <a:xfrm>
                <a:off x="0" y="5809282"/>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494" name="Google Shape;494;p7"/>
              <p:cNvSpPr/>
              <p:nvPr/>
            </p:nvSpPr>
            <p:spPr>
              <a:xfrm>
                <a:off x="0" y="7747826"/>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495" name="Google Shape;495;p7"/>
              <p:cNvSpPr/>
              <p:nvPr/>
            </p:nvSpPr>
            <p:spPr>
              <a:xfrm>
                <a:off x="0" y="968637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grpSp>
        <p:sp>
          <p:nvSpPr>
            <p:cNvPr id="496" name="Google Shape;496;p7"/>
            <p:cNvSpPr txBox="1"/>
            <p:nvPr/>
          </p:nvSpPr>
          <p:spPr>
            <a:xfrm>
              <a:off x="5159" y="-47625"/>
              <a:ext cx="4902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50 </a:t>
              </a:r>
              <a:endParaRPr sz="1200">
                <a:solidFill>
                  <a:srgbClr val="000000"/>
                </a:solidFill>
                <a:latin typeface="Dosis"/>
                <a:ea typeface="Dosis"/>
                <a:cs typeface="Dosis"/>
                <a:sym typeface="Dosis"/>
              </a:endParaRPr>
            </a:p>
          </p:txBody>
        </p:sp>
        <p:sp>
          <p:nvSpPr>
            <p:cNvPr id="497" name="Google Shape;497;p7"/>
            <p:cNvSpPr txBox="1"/>
            <p:nvPr/>
          </p:nvSpPr>
          <p:spPr>
            <a:xfrm>
              <a:off x="17462" y="1890919"/>
              <a:ext cx="4779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40 </a:t>
              </a:r>
              <a:endParaRPr sz="1200">
                <a:solidFill>
                  <a:srgbClr val="000000"/>
                </a:solidFill>
                <a:latin typeface="Dosis"/>
                <a:ea typeface="Dosis"/>
                <a:cs typeface="Dosis"/>
                <a:sym typeface="Dosis"/>
              </a:endParaRPr>
            </a:p>
          </p:txBody>
        </p:sp>
        <p:sp>
          <p:nvSpPr>
            <p:cNvPr id="498" name="Google Shape;498;p7"/>
            <p:cNvSpPr txBox="1"/>
            <p:nvPr/>
          </p:nvSpPr>
          <p:spPr>
            <a:xfrm>
              <a:off x="0" y="3829463"/>
              <a:ext cx="4956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30 </a:t>
              </a:r>
              <a:endParaRPr sz="1200">
                <a:solidFill>
                  <a:srgbClr val="000000"/>
                </a:solidFill>
                <a:latin typeface="Dosis"/>
                <a:ea typeface="Dosis"/>
                <a:cs typeface="Dosis"/>
                <a:sym typeface="Dosis"/>
              </a:endParaRPr>
            </a:p>
          </p:txBody>
        </p:sp>
        <p:sp>
          <p:nvSpPr>
            <p:cNvPr id="499" name="Google Shape;499;p7"/>
            <p:cNvSpPr txBox="1"/>
            <p:nvPr/>
          </p:nvSpPr>
          <p:spPr>
            <a:xfrm>
              <a:off x="4762" y="5768007"/>
              <a:ext cx="4908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20</a:t>
              </a:r>
              <a:endParaRPr sz="1200">
                <a:solidFill>
                  <a:srgbClr val="000000"/>
                </a:solidFill>
                <a:latin typeface="Dosis"/>
                <a:ea typeface="Dosis"/>
                <a:cs typeface="Dosis"/>
                <a:sym typeface="Dosis"/>
              </a:endParaRPr>
            </a:p>
          </p:txBody>
        </p:sp>
        <p:sp>
          <p:nvSpPr>
            <p:cNvPr id="500" name="Google Shape;500;p7"/>
            <p:cNvSpPr txBox="1"/>
            <p:nvPr/>
          </p:nvSpPr>
          <p:spPr>
            <a:xfrm>
              <a:off x="103188" y="7706551"/>
              <a:ext cx="392400" cy="492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10 </a:t>
              </a:r>
              <a:endParaRPr sz="1200">
                <a:solidFill>
                  <a:srgbClr val="000000"/>
                </a:solidFill>
                <a:latin typeface="Dosis"/>
                <a:ea typeface="Dosis"/>
                <a:cs typeface="Dosis"/>
                <a:sym typeface="Dosis"/>
              </a:endParaRPr>
            </a:p>
          </p:txBody>
        </p:sp>
        <p:sp>
          <p:nvSpPr>
            <p:cNvPr id="501" name="Google Shape;501;p7"/>
            <p:cNvSpPr txBox="1"/>
            <p:nvPr/>
          </p:nvSpPr>
          <p:spPr>
            <a:xfrm>
              <a:off x="197842" y="9645095"/>
              <a:ext cx="297600" cy="492600"/>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 sz="1200">
                  <a:solidFill>
                    <a:srgbClr val="000000"/>
                  </a:solidFill>
                  <a:latin typeface="Dosis"/>
                  <a:ea typeface="Dosis"/>
                  <a:cs typeface="Dosis"/>
                  <a:sym typeface="Dosis"/>
                </a:rPr>
                <a:t>0 </a:t>
              </a:r>
              <a:endParaRPr sz="700"/>
            </a:p>
          </p:txBody>
        </p:sp>
        <p:grpSp>
          <p:nvGrpSpPr>
            <p:cNvPr id="502" name="Google Shape;502;p7"/>
            <p:cNvGrpSpPr/>
            <p:nvPr/>
          </p:nvGrpSpPr>
          <p:grpSpPr>
            <a:xfrm>
              <a:off x="696966" y="237470"/>
              <a:ext cx="10390456" cy="9699070"/>
              <a:chOff x="-1732" y="-6350"/>
              <a:chExt cx="10390456" cy="9699070"/>
            </a:xfrm>
          </p:grpSpPr>
          <p:sp>
            <p:nvSpPr>
              <p:cNvPr id="503" name="Google Shape;503;p7"/>
              <p:cNvSpPr/>
              <p:nvPr/>
            </p:nvSpPr>
            <p:spPr>
              <a:xfrm>
                <a:off x="-1732" y="7741439"/>
                <a:ext cx="1873434" cy="1951281"/>
              </a:xfrm>
              <a:custGeom>
                <a:avLst/>
                <a:gdLst/>
                <a:ahLst/>
                <a:cxnLst/>
                <a:rect l="l" t="t" r="r" b="b"/>
                <a:pathLst>
                  <a:path w="1873434" h="1951281" extrusionOk="0">
                    <a:moveTo>
                      <a:pt x="1732" y="1951281"/>
                    </a:moveTo>
                    <a:lnTo>
                      <a:pt x="1732" y="155984"/>
                    </a:lnTo>
                    <a:cubicBezTo>
                      <a:pt x="0" y="115220"/>
                      <a:pt x="14993" y="75517"/>
                      <a:pt x="43238" y="46073"/>
                    </a:cubicBezTo>
                    <a:cubicBezTo>
                      <a:pt x="71483" y="16629"/>
                      <a:pt x="110529" y="0"/>
                      <a:pt x="151330" y="37"/>
                    </a:cubicBezTo>
                    <a:lnTo>
                      <a:pt x="1722105" y="37"/>
                    </a:lnTo>
                    <a:cubicBezTo>
                      <a:pt x="1762906" y="0"/>
                      <a:pt x="1801952" y="16629"/>
                      <a:pt x="1830196" y="46073"/>
                    </a:cubicBezTo>
                    <a:cubicBezTo>
                      <a:pt x="1858441" y="75517"/>
                      <a:pt x="1873434" y="115220"/>
                      <a:pt x="1871703" y="155984"/>
                    </a:cubicBezTo>
                    <a:lnTo>
                      <a:pt x="1871703" y="1951281"/>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4" name="Google Shape;504;p7"/>
              <p:cNvSpPr/>
              <p:nvPr/>
            </p:nvSpPr>
            <p:spPr>
              <a:xfrm>
                <a:off x="2129689" y="5809282"/>
                <a:ext cx="1869970" cy="3883438"/>
              </a:xfrm>
              <a:custGeom>
                <a:avLst/>
                <a:gdLst/>
                <a:ahLst/>
                <a:cxnLst/>
                <a:rect l="l" t="t" r="r" b="b"/>
                <a:pathLst>
                  <a:path w="1869970" h="3883438" extrusionOk="0">
                    <a:moveTo>
                      <a:pt x="0" y="3883438"/>
                    </a:moveTo>
                    <a:lnTo>
                      <a:pt x="0" y="149597"/>
                    </a:lnTo>
                    <a:cubicBezTo>
                      <a:pt x="0" y="66977"/>
                      <a:pt x="66977" y="0"/>
                      <a:pt x="149597" y="0"/>
                    </a:cubicBezTo>
                    <a:lnTo>
                      <a:pt x="1720373" y="0"/>
                    </a:lnTo>
                    <a:cubicBezTo>
                      <a:pt x="1802993" y="0"/>
                      <a:pt x="1869970" y="66977"/>
                      <a:pt x="1869970" y="149597"/>
                    </a:cubicBezTo>
                    <a:lnTo>
                      <a:pt x="1869970" y="3883438"/>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5" name="Google Shape;505;p7"/>
              <p:cNvSpPr/>
              <p:nvPr/>
            </p:nvSpPr>
            <p:spPr>
              <a:xfrm>
                <a:off x="4259377" y="3870738"/>
                <a:ext cx="1869970" cy="5821982"/>
              </a:xfrm>
              <a:custGeom>
                <a:avLst/>
                <a:gdLst/>
                <a:ahLst/>
                <a:cxnLst/>
                <a:rect l="l" t="t" r="r" b="b"/>
                <a:pathLst>
                  <a:path w="1869970" h="5821982" extrusionOk="0">
                    <a:moveTo>
                      <a:pt x="0" y="5821982"/>
                    </a:moveTo>
                    <a:lnTo>
                      <a:pt x="0" y="149598"/>
                    </a:lnTo>
                    <a:cubicBezTo>
                      <a:pt x="0" y="109922"/>
                      <a:pt x="15761" y="71871"/>
                      <a:pt x="43816" y="43816"/>
                    </a:cubicBezTo>
                    <a:cubicBezTo>
                      <a:pt x="71871" y="15761"/>
                      <a:pt x="109922" y="0"/>
                      <a:pt x="149598" y="0"/>
                    </a:cubicBezTo>
                    <a:lnTo>
                      <a:pt x="1720373" y="0"/>
                    </a:lnTo>
                    <a:cubicBezTo>
                      <a:pt x="1760049" y="0"/>
                      <a:pt x="1798100" y="15761"/>
                      <a:pt x="1826155" y="43816"/>
                    </a:cubicBezTo>
                    <a:cubicBezTo>
                      <a:pt x="1854210" y="71871"/>
                      <a:pt x="1869971" y="109922"/>
                      <a:pt x="1869971" y="149598"/>
                    </a:cubicBezTo>
                    <a:lnTo>
                      <a:pt x="1869971" y="5821982"/>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6" name="Google Shape;506;p7"/>
              <p:cNvSpPr/>
              <p:nvPr/>
            </p:nvSpPr>
            <p:spPr>
              <a:xfrm>
                <a:off x="6389066" y="1932194"/>
                <a:ext cx="1869970" cy="7760526"/>
              </a:xfrm>
              <a:custGeom>
                <a:avLst/>
                <a:gdLst/>
                <a:ahLst/>
                <a:cxnLst/>
                <a:rect l="l" t="t" r="r" b="b"/>
                <a:pathLst>
                  <a:path w="1869970" h="7760526" extrusionOk="0">
                    <a:moveTo>
                      <a:pt x="0" y="7760526"/>
                    </a:moveTo>
                    <a:lnTo>
                      <a:pt x="0" y="149598"/>
                    </a:lnTo>
                    <a:cubicBezTo>
                      <a:pt x="0" y="109922"/>
                      <a:pt x="15761" y="71871"/>
                      <a:pt x="43816" y="43816"/>
                    </a:cubicBezTo>
                    <a:cubicBezTo>
                      <a:pt x="71871" y="15761"/>
                      <a:pt x="109922" y="0"/>
                      <a:pt x="149598" y="0"/>
                    </a:cubicBezTo>
                    <a:lnTo>
                      <a:pt x="1720372" y="0"/>
                    </a:lnTo>
                    <a:cubicBezTo>
                      <a:pt x="1760048" y="0"/>
                      <a:pt x="1798099" y="15761"/>
                      <a:pt x="1826154" y="43816"/>
                    </a:cubicBezTo>
                    <a:cubicBezTo>
                      <a:pt x="1854209" y="71871"/>
                      <a:pt x="1869970" y="109922"/>
                      <a:pt x="1869970" y="149598"/>
                    </a:cubicBezTo>
                    <a:lnTo>
                      <a:pt x="1869970" y="7760526"/>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7" name="Google Shape;507;p7"/>
              <p:cNvSpPr/>
              <p:nvPr/>
            </p:nvSpPr>
            <p:spPr>
              <a:xfrm>
                <a:off x="8518754" y="-6350"/>
                <a:ext cx="1869970" cy="9699070"/>
              </a:xfrm>
              <a:custGeom>
                <a:avLst/>
                <a:gdLst/>
                <a:ahLst/>
                <a:cxnLst/>
                <a:rect l="l" t="t" r="r" b="b"/>
                <a:pathLst>
                  <a:path w="1869970" h="9699070" extrusionOk="0">
                    <a:moveTo>
                      <a:pt x="0" y="9699070"/>
                    </a:moveTo>
                    <a:lnTo>
                      <a:pt x="0" y="149598"/>
                    </a:lnTo>
                    <a:cubicBezTo>
                      <a:pt x="0" y="109922"/>
                      <a:pt x="15761" y="71871"/>
                      <a:pt x="43816" y="43816"/>
                    </a:cubicBezTo>
                    <a:cubicBezTo>
                      <a:pt x="71872" y="15761"/>
                      <a:pt x="109922" y="0"/>
                      <a:pt x="149598" y="0"/>
                    </a:cubicBezTo>
                    <a:lnTo>
                      <a:pt x="1720373" y="0"/>
                    </a:lnTo>
                    <a:cubicBezTo>
                      <a:pt x="1760049" y="0"/>
                      <a:pt x="1798099" y="15761"/>
                      <a:pt x="1826155" y="43816"/>
                    </a:cubicBezTo>
                    <a:cubicBezTo>
                      <a:pt x="1854210" y="71871"/>
                      <a:pt x="1869971" y="109922"/>
                      <a:pt x="1869971" y="149598"/>
                    </a:cubicBezTo>
                    <a:lnTo>
                      <a:pt x="1869971" y="9699070"/>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8" name="Google Shape;508;p7"/>
              <p:cNvSpPr/>
              <p:nvPr/>
            </p:nvSpPr>
            <p:spPr>
              <a:xfrm>
                <a:off x="0" y="8717097"/>
                <a:ext cx="1869971" cy="975623"/>
              </a:xfrm>
              <a:custGeom>
                <a:avLst/>
                <a:gdLst/>
                <a:ahLst/>
                <a:cxnLst/>
                <a:rect l="l" t="t" r="r" b="b"/>
                <a:pathLst>
                  <a:path w="1869971" h="975623" extrusionOk="0">
                    <a:moveTo>
                      <a:pt x="0" y="0"/>
                    </a:moveTo>
                    <a:lnTo>
                      <a:pt x="1869971" y="0"/>
                    </a:lnTo>
                    <a:lnTo>
                      <a:pt x="1869971" y="975623"/>
                    </a:lnTo>
                    <a:lnTo>
                      <a:pt x="0" y="975623"/>
                    </a:lnTo>
                    <a:close/>
                  </a:path>
                </a:pathLst>
              </a:custGeom>
              <a:solidFill>
                <a:srgbClr val="2843FF"/>
              </a:solidFill>
              <a:ln>
                <a:noFill/>
              </a:ln>
            </p:spPr>
          </p:sp>
          <p:sp>
            <p:nvSpPr>
              <p:cNvPr id="509" name="Google Shape;509;p7"/>
              <p:cNvSpPr/>
              <p:nvPr/>
            </p:nvSpPr>
            <p:spPr>
              <a:xfrm>
                <a:off x="2129689" y="6585969"/>
                <a:ext cx="1869970" cy="3106751"/>
              </a:xfrm>
              <a:custGeom>
                <a:avLst/>
                <a:gdLst/>
                <a:ahLst/>
                <a:cxnLst/>
                <a:rect l="l" t="t" r="r" b="b"/>
                <a:pathLst>
                  <a:path w="1869970" h="3106751" extrusionOk="0">
                    <a:moveTo>
                      <a:pt x="0" y="0"/>
                    </a:moveTo>
                    <a:lnTo>
                      <a:pt x="1869970" y="0"/>
                    </a:lnTo>
                    <a:lnTo>
                      <a:pt x="1869970" y="3106751"/>
                    </a:lnTo>
                    <a:lnTo>
                      <a:pt x="0" y="3106751"/>
                    </a:lnTo>
                    <a:close/>
                  </a:path>
                </a:pathLst>
              </a:custGeom>
              <a:solidFill>
                <a:srgbClr val="2843FF"/>
              </a:solidFill>
              <a:ln>
                <a:noFill/>
              </a:ln>
            </p:spPr>
          </p:sp>
          <p:sp>
            <p:nvSpPr>
              <p:cNvPr id="510" name="Google Shape;510;p7"/>
              <p:cNvSpPr/>
              <p:nvPr/>
            </p:nvSpPr>
            <p:spPr>
              <a:xfrm>
                <a:off x="4259377" y="4841068"/>
                <a:ext cx="1869970" cy="4851652"/>
              </a:xfrm>
              <a:custGeom>
                <a:avLst/>
                <a:gdLst/>
                <a:ahLst/>
                <a:cxnLst/>
                <a:rect l="l" t="t" r="r" b="b"/>
                <a:pathLst>
                  <a:path w="1869970" h="4851652" extrusionOk="0">
                    <a:moveTo>
                      <a:pt x="0" y="0"/>
                    </a:moveTo>
                    <a:lnTo>
                      <a:pt x="1869971" y="0"/>
                    </a:lnTo>
                    <a:lnTo>
                      <a:pt x="1869971" y="4851652"/>
                    </a:lnTo>
                    <a:lnTo>
                      <a:pt x="0" y="4851652"/>
                    </a:lnTo>
                    <a:close/>
                  </a:path>
                </a:pathLst>
              </a:custGeom>
              <a:solidFill>
                <a:srgbClr val="2843FF"/>
              </a:solidFill>
              <a:ln>
                <a:noFill/>
              </a:ln>
            </p:spPr>
          </p:sp>
          <p:sp>
            <p:nvSpPr>
              <p:cNvPr id="511" name="Google Shape;511;p7"/>
              <p:cNvSpPr/>
              <p:nvPr/>
            </p:nvSpPr>
            <p:spPr>
              <a:xfrm>
                <a:off x="6389066" y="3484299"/>
                <a:ext cx="1869970" cy="6208421"/>
              </a:xfrm>
              <a:custGeom>
                <a:avLst/>
                <a:gdLst/>
                <a:ahLst/>
                <a:cxnLst/>
                <a:rect l="l" t="t" r="r" b="b"/>
                <a:pathLst>
                  <a:path w="1869970" h="6208421" extrusionOk="0">
                    <a:moveTo>
                      <a:pt x="0" y="0"/>
                    </a:moveTo>
                    <a:lnTo>
                      <a:pt x="1869970" y="0"/>
                    </a:lnTo>
                    <a:lnTo>
                      <a:pt x="1869970" y="6208421"/>
                    </a:lnTo>
                    <a:lnTo>
                      <a:pt x="0" y="6208421"/>
                    </a:lnTo>
                    <a:close/>
                  </a:path>
                </a:pathLst>
              </a:custGeom>
              <a:solidFill>
                <a:srgbClr val="2843FF"/>
              </a:solidFill>
              <a:ln>
                <a:noFill/>
              </a:ln>
            </p:spPr>
          </p:sp>
          <p:sp>
            <p:nvSpPr>
              <p:cNvPr id="512" name="Google Shape;512;p7"/>
              <p:cNvSpPr/>
              <p:nvPr/>
            </p:nvSpPr>
            <p:spPr>
              <a:xfrm>
                <a:off x="8518754" y="1545501"/>
                <a:ext cx="1869970" cy="8147219"/>
              </a:xfrm>
              <a:custGeom>
                <a:avLst/>
                <a:gdLst/>
                <a:ahLst/>
                <a:cxnLst/>
                <a:rect l="l" t="t" r="r" b="b"/>
                <a:pathLst>
                  <a:path w="1869970" h="8147219" extrusionOk="0">
                    <a:moveTo>
                      <a:pt x="0" y="0"/>
                    </a:moveTo>
                    <a:lnTo>
                      <a:pt x="1869971" y="0"/>
                    </a:lnTo>
                    <a:lnTo>
                      <a:pt x="1869971" y="8147219"/>
                    </a:lnTo>
                    <a:lnTo>
                      <a:pt x="0" y="8147219"/>
                    </a:lnTo>
                    <a:close/>
                  </a:path>
                </a:pathLst>
              </a:custGeom>
              <a:solidFill>
                <a:srgbClr val="2843FF"/>
              </a:solidFill>
              <a:ln>
                <a:noFill/>
              </a:ln>
            </p:spPr>
          </p:sp>
          <p:sp>
            <p:nvSpPr>
              <p:cNvPr id="513" name="Google Shape;513;p7"/>
              <p:cNvSpPr/>
              <p:nvPr/>
            </p:nvSpPr>
            <p:spPr>
              <a:xfrm>
                <a:off x="0" y="9692720"/>
                <a:ext cx="1869971" cy="0"/>
              </a:xfrm>
              <a:custGeom>
                <a:avLst/>
                <a:gdLst/>
                <a:ahLst/>
                <a:cxnLst/>
                <a:rect l="l" t="t" r="r" b="b"/>
                <a:pathLst>
                  <a:path w="1869971" h="120000" extrusionOk="0">
                    <a:moveTo>
                      <a:pt x="0" y="0"/>
                    </a:moveTo>
                    <a:lnTo>
                      <a:pt x="1869971" y="0"/>
                    </a:lnTo>
                    <a:lnTo>
                      <a:pt x="1869971" y="0"/>
                    </a:lnTo>
                    <a:lnTo>
                      <a:pt x="0" y="0"/>
                    </a:lnTo>
                    <a:close/>
                  </a:path>
                </a:pathLst>
              </a:custGeom>
              <a:solidFill>
                <a:srgbClr val="E03E26"/>
              </a:solidFill>
              <a:ln>
                <a:noFill/>
              </a:ln>
            </p:spPr>
          </p:sp>
          <p:sp>
            <p:nvSpPr>
              <p:cNvPr id="514" name="Google Shape;514;p7"/>
              <p:cNvSpPr/>
              <p:nvPr/>
            </p:nvSpPr>
            <p:spPr>
              <a:xfrm>
                <a:off x="2129689" y="8139344"/>
                <a:ext cx="1869970" cy="1553376"/>
              </a:xfrm>
              <a:custGeom>
                <a:avLst/>
                <a:gdLst/>
                <a:ahLst/>
                <a:cxnLst/>
                <a:rect l="l" t="t" r="r" b="b"/>
                <a:pathLst>
                  <a:path w="1869970" h="1553376" extrusionOk="0">
                    <a:moveTo>
                      <a:pt x="0" y="0"/>
                    </a:moveTo>
                    <a:lnTo>
                      <a:pt x="1869970" y="0"/>
                    </a:lnTo>
                    <a:lnTo>
                      <a:pt x="1869970" y="1553376"/>
                    </a:lnTo>
                    <a:lnTo>
                      <a:pt x="0" y="1553376"/>
                    </a:lnTo>
                    <a:close/>
                  </a:path>
                </a:pathLst>
              </a:custGeom>
              <a:solidFill>
                <a:srgbClr val="E03E26"/>
              </a:solidFill>
              <a:ln>
                <a:noFill/>
              </a:ln>
            </p:spPr>
          </p:sp>
          <p:sp>
            <p:nvSpPr>
              <p:cNvPr id="515" name="Google Shape;515;p7"/>
              <p:cNvSpPr/>
              <p:nvPr/>
            </p:nvSpPr>
            <p:spPr>
              <a:xfrm>
                <a:off x="4259377" y="6781729"/>
                <a:ext cx="1869970" cy="2910991"/>
              </a:xfrm>
              <a:custGeom>
                <a:avLst/>
                <a:gdLst/>
                <a:ahLst/>
                <a:cxnLst/>
                <a:rect l="l" t="t" r="r" b="b"/>
                <a:pathLst>
                  <a:path w="1869970" h="2910991" extrusionOk="0">
                    <a:moveTo>
                      <a:pt x="0" y="0"/>
                    </a:moveTo>
                    <a:lnTo>
                      <a:pt x="1869971" y="0"/>
                    </a:lnTo>
                    <a:lnTo>
                      <a:pt x="1869971" y="2910991"/>
                    </a:lnTo>
                    <a:lnTo>
                      <a:pt x="0" y="2910991"/>
                    </a:lnTo>
                    <a:close/>
                  </a:path>
                </a:pathLst>
              </a:custGeom>
              <a:solidFill>
                <a:srgbClr val="E03E26"/>
              </a:solidFill>
              <a:ln>
                <a:noFill/>
              </a:ln>
            </p:spPr>
          </p:sp>
          <p:sp>
            <p:nvSpPr>
              <p:cNvPr id="516" name="Google Shape;516;p7"/>
              <p:cNvSpPr/>
              <p:nvPr/>
            </p:nvSpPr>
            <p:spPr>
              <a:xfrm>
                <a:off x="6389066" y="6200483"/>
                <a:ext cx="1869970" cy="3492237"/>
              </a:xfrm>
              <a:custGeom>
                <a:avLst/>
                <a:gdLst/>
                <a:ahLst/>
                <a:cxnLst/>
                <a:rect l="l" t="t" r="r" b="b"/>
                <a:pathLst>
                  <a:path w="1869970" h="3492237" extrusionOk="0">
                    <a:moveTo>
                      <a:pt x="0" y="0"/>
                    </a:moveTo>
                    <a:lnTo>
                      <a:pt x="1869970" y="0"/>
                    </a:lnTo>
                    <a:lnTo>
                      <a:pt x="1869970" y="3492237"/>
                    </a:lnTo>
                    <a:lnTo>
                      <a:pt x="0" y="3492237"/>
                    </a:lnTo>
                    <a:close/>
                  </a:path>
                </a:pathLst>
              </a:custGeom>
              <a:solidFill>
                <a:srgbClr val="E03E26"/>
              </a:solidFill>
              <a:ln>
                <a:noFill/>
              </a:ln>
            </p:spPr>
          </p:sp>
          <p:sp>
            <p:nvSpPr>
              <p:cNvPr id="517" name="Google Shape;517;p7"/>
              <p:cNvSpPr/>
              <p:nvPr/>
            </p:nvSpPr>
            <p:spPr>
              <a:xfrm>
                <a:off x="8518754" y="5425129"/>
                <a:ext cx="1869970" cy="4267591"/>
              </a:xfrm>
              <a:custGeom>
                <a:avLst/>
                <a:gdLst/>
                <a:ahLst/>
                <a:cxnLst/>
                <a:rect l="l" t="t" r="r" b="b"/>
                <a:pathLst>
                  <a:path w="1869970" h="4267591" extrusionOk="0">
                    <a:moveTo>
                      <a:pt x="0" y="0"/>
                    </a:moveTo>
                    <a:lnTo>
                      <a:pt x="1869971" y="0"/>
                    </a:lnTo>
                    <a:lnTo>
                      <a:pt x="1869971" y="4267591"/>
                    </a:lnTo>
                    <a:lnTo>
                      <a:pt x="0" y="4267591"/>
                    </a:lnTo>
                    <a:close/>
                  </a:path>
                </a:pathLst>
              </a:custGeom>
              <a:solidFill>
                <a:srgbClr val="E03E26"/>
              </a:solidFill>
              <a:ln>
                <a:noFill/>
              </a:ln>
            </p:spPr>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g1447410168f_1_268"/>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23" name="Google Shape;523;g1447410168f_1_268"/>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3800" b="1">
                <a:solidFill>
                  <a:srgbClr val="FFFFFF"/>
                </a:solidFill>
                <a:latin typeface="Dosis"/>
                <a:ea typeface="Dosis"/>
                <a:cs typeface="Dosis"/>
                <a:sym typeface="Dosis"/>
              </a:rPr>
              <a:t>Our Findings(1)  </a:t>
            </a:r>
            <a:endParaRPr sz="3600"/>
          </a:p>
        </p:txBody>
      </p:sp>
      <p:grpSp>
        <p:nvGrpSpPr>
          <p:cNvPr id="524" name="Google Shape;524;g1447410168f_1_268"/>
          <p:cNvGrpSpPr/>
          <p:nvPr/>
        </p:nvGrpSpPr>
        <p:grpSpPr>
          <a:xfrm>
            <a:off x="514350" y="1830375"/>
            <a:ext cx="8272581" cy="2624325"/>
            <a:chOff x="0" y="-38100"/>
            <a:chExt cx="6710400" cy="6998200"/>
          </a:xfrm>
        </p:grpSpPr>
        <p:sp>
          <p:nvSpPr>
            <p:cNvPr id="525" name="Google Shape;525;g1447410168f_1_268"/>
            <p:cNvSpPr txBox="1"/>
            <p:nvPr/>
          </p:nvSpPr>
          <p:spPr>
            <a:xfrm>
              <a:off x="0" y="1205500"/>
              <a:ext cx="6710400" cy="5754600"/>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0"/>
                </a:spcBef>
                <a:spcAft>
                  <a:spcPts val="0"/>
                </a:spcAft>
                <a:buNone/>
              </a:pPr>
              <a:endParaRPr>
                <a:solidFill>
                  <a:schemeClr val="dk1"/>
                </a:solidFill>
                <a:latin typeface="Roboto"/>
                <a:ea typeface="Roboto"/>
                <a:cs typeface="Roboto"/>
                <a:sym typeface="Roboto"/>
              </a:endParaRPr>
            </a:p>
            <a:p>
              <a:pPr marL="457200" lvl="1" indent="-196850" algn="l" rtl="0">
                <a:lnSpc>
                  <a:spcPct val="115000"/>
                </a:lnSpc>
                <a:spcBef>
                  <a:spcPts val="0"/>
                </a:spcBef>
                <a:spcAft>
                  <a:spcPts val="0"/>
                </a:spcAft>
                <a:buClr>
                  <a:schemeClr val="dk1"/>
                </a:buClr>
                <a:buSzPts val="1300"/>
                <a:buFont typeface="Roboto"/>
                <a:buChar char="•"/>
              </a:pPr>
              <a:r>
                <a:rPr lang="en" sz="1100">
                  <a:solidFill>
                    <a:schemeClr val="dk1"/>
                  </a:solidFill>
                  <a:latin typeface="Roboto"/>
                  <a:ea typeface="Roboto"/>
                  <a:cs typeface="Roboto"/>
                  <a:sym typeface="Roboto"/>
                </a:rPr>
                <a:t>This is potentially due to students being unable to sit in person exams, and therefore being awarded their target grade. This could result in teachers being generous with their estimations, and mitigate some of the individual errors, such as lack of preparation, that occur under exam stress.</a:t>
              </a:r>
              <a:endParaRPr sz="1100">
                <a:solidFill>
                  <a:schemeClr val="dk1"/>
                </a:solidFill>
                <a:latin typeface="Roboto"/>
                <a:ea typeface="Roboto"/>
                <a:cs typeface="Roboto"/>
                <a:sym typeface="Roboto"/>
              </a:endParaRPr>
            </a:p>
            <a:p>
              <a:pPr marL="457200" lvl="1" indent="-196850" algn="l" rtl="0">
                <a:lnSpc>
                  <a:spcPct val="115000"/>
                </a:lnSpc>
                <a:spcBef>
                  <a:spcPts val="0"/>
                </a:spcBef>
                <a:spcAft>
                  <a:spcPts val="0"/>
                </a:spcAft>
                <a:buClr>
                  <a:schemeClr val="dk1"/>
                </a:buClr>
                <a:buSzPts val="1300"/>
                <a:buFont typeface="Roboto"/>
                <a:buChar char="•"/>
              </a:pPr>
              <a:r>
                <a:rPr lang="en" sz="1100">
                  <a:solidFill>
                    <a:schemeClr val="dk1"/>
                  </a:solidFill>
                  <a:latin typeface="Roboto"/>
                  <a:ea typeface="Roboto"/>
                  <a:cs typeface="Roboto"/>
                  <a:sym typeface="Roboto"/>
                </a:rPr>
                <a:t>Both the girls and boys mean percentage pass rate increased by roughly the same amount. This suggests neither gender was disproportionately affected by Covid 19 learning disruptions. Generally, girls had a higher GCSE Maths and English pass rate than boys.</a:t>
              </a:r>
              <a:endParaRPr sz="1100">
                <a:solidFill>
                  <a:schemeClr val="dk1"/>
                </a:solidFill>
                <a:latin typeface="Roboto"/>
                <a:ea typeface="Roboto"/>
                <a:cs typeface="Roboto"/>
                <a:sym typeface="Roboto"/>
              </a:endParaRPr>
            </a:p>
            <a:p>
              <a:pPr marL="457200" lvl="1" indent="-196850" algn="l" rtl="0">
                <a:lnSpc>
                  <a:spcPct val="115000"/>
                </a:lnSpc>
                <a:spcBef>
                  <a:spcPts val="0"/>
                </a:spcBef>
                <a:spcAft>
                  <a:spcPts val="0"/>
                </a:spcAft>
                <a:buClr>
                  <a:schemeClr val="dk1"/>
                </a:buClr>
                <a:buSzPts val="1300"/>
                <a:buFont typeface="Roboto"/>
                <a:buChar char="•"/>
              </a:pPr>
              <a:r>
                <a:rPr lang="en" sz="1100">
                  <a:solidFill>
                    <a:schemeClr val="dk1"/>
                  </a:solidFill>
                  <a:latin typeface="Roboto"/>
                  <a:ea typeface="Roboto"/>
                  <a:cs typeface="Roboto"/>
                  <a:sym typeface="Roboto"/>
                </a:rPr>
                <a:t>The mean percentage of students eligible for fsm went up significantly during the pandemic, likely due to the economic hit caused by lockdown, creating more unemployment and less job availability. </a:t>
              </a:r>
              <a:endParaRPr sz="11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1"/>
                </a:solidFill>
                <a:latin typeface="Roboto"/>
                <a:ea typeface="Roboto"/>
                <a:cs typeface="Roboto"/>
                <a:sym typeface="Roboto"/>
              </a:endParaRPr>
            </a:p>
          </p:txBody>
        </p:sp>
        <p:sp>
          <p:nvSpPr>
            <p:cNvPr id="526" name="Google Shape;526;g1447410168f_1_268"/>
            <p:cNvSpPr txBox="1"/>
            <p:nvPr/>
          </p:nvSpPr>
          <p:spPr>
            <a:xfrm>
              <a:off x="0" y="-38100"/>
              <a:ext cx="6459300" cy="451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b="1">
                  <a:solidFill>
                    <a:srgbClr val="2843FF"/>
                  </a:solidFill>
                  <a:latin typeface="Roboto"/>
                  <a:ea typeface="Roboto"/>
                  <a:cs typeface="Roboto"/>
                  <a:sym typeface="Roboto"/>
                </a:rPr>
                <a:t>The mean pass rate was significantly higher in the post covid dataset for both the standard and strong pass requirements</a:t>
              </a:r>
              <a:r>
                <a:rPr lang="en" sz="1100">
                  <a:solidFill>
                    <a:schemeClr val="dk1"/>
                  </a:solidFill>
                  <a:latin typeface="Arimo"/>
                  <a:ea typeface="Arimo"/>
                  <a:cs typeface="Arimo"/>
                  <a:sym typeface="Arimo"/>
                </a:rPr>
                <a:t>. </a:t>
              </a:r>
              <a:endParaRPr sz="1000" b="1">
                <a:solidFill>
                  <a:srgbClr val="2843FF"/>
                </a:solidFill>
                <a:latin typeface="Roboto"/>
                <a:ea typeface="Roboto"/>
                <a:cs typeface="Roboto"/>
                <a:sym typeface="Roboto"/>
              </a:endParaRPr>
            </a:p>
          </p:txBody>
        </p:sp>
      </p:grpSp>
      <p:sp>
        <p:nvSpPr>
          <p:cNvPr id="527" name="Google Shape;527;g1447410168f_1_268"/>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28" name="Google Shape;528;g1447410168f_1_268"/>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29" name="Google Shape;529;g1447410168f_1_268"/>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1447410168f_1_465"/>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35" name="Google Shape;535;g1447410168f_1_465"/>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3800" b="1">
                <a:solidFill>
                  <a:srgbClr val="FFFFFF"/>
                </a:solidFill>
                <a:latin typeface="Dosis"/>
                <a:ea typeface="Dosis"/>
                <a:cs typeface="Dosis"/>
                <a:sym typeface="Dosis"/>
              </a:rPr>
              <a:t>Our Findings(2)  </a:t>
            </a:r>
            <a:endParaRPr sz="3600"/>
          </a:p>
        </p:txBody>
      </p:sp>
      <p:grpSp>
        <p:nvGrpSpPr>
          <p:cNvPr id="536" name="Google Shape;536;g1447410168f_1_465"/>
          <p:cNvGrpSpPr/>
          <p:nvPr/>
        </p:nvGrpSpPr>
        <p:grpSpPr>
          <a:xfrm>
            <a:off x="514350" y="1830375"/>
            <a:ext cx="8272581" cy="2965313"/>
            <a:chOff x="0" y="-38100"/>
            <a:chExt cx="6710400" cy="7907500"/>
          </a:xfrm>
        </p:grpSpPr>
        <p:sp>
          <p:nvSpPr>
            <p:cNvPr id="537" name="Google Shape;537;g1447410168f_1_465"/>
            <p:cNvSpPr txBox="1"/>
            <p:nvPr/>
          </p:nvSpPr>
          <p:spPr>
            <a:xfrm>
              <a:off x="0" y="1205500"/>
              <a:ext cx="6710400" cy="6663900"/>
            </a:xfrm>
            <a:prstGeom prst="rect">
              <a:avLst/>
            </a:prstGeom>
            <a:noFill/>
            <a:ln>
              <a:noFill/>
            </a:ln>
          </p:spPr>
          <p:txBody>
            <a:bodyPr spcFirstLastPara="1" wrap="square" lIns="0" tIns="0" rIns="0" bIns="0" anchor="t" anchorCtr="0">
              <a:spAutoFit/>
            </a:bodyPr>
            <a:lstStyle/>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Standard pass was 5.9 Pre covid and 4.8 post covid, suggesting there was less variation in results in 2020, than in the years before covid. This could also be attributed to the difference in exam grading systems, due to the lack of formal exams</a:t>
              </a:r>
              <a:endParaRPr sz="11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chemeClr val="dk1"/>
                </a:solidFill>
                <a:latin typeface="Arimo"/>
                <a:ea typeface="Arimo"/>
                <a:cs typeface="Arimo"/>
                <a:sym typeface="Arimo"/>
              </a:endParaRPr>
            </a:p>
            <a:p>
              <a:pPr marL="0" lvl="0" indent="0" algn="l" rtl="0">
                <a:lnSpc>
                  <a:spcPct val="115000"/>
                </a:lnSpc>
                <a:spcBef>
                  <a:spcPts val="0"/>
                </a:spcBef>
                <a:spcAft>
                  <a:spcPts val="0"/>
                </a:spcAft>
                <a:buNone/>
              </a:pPr>
              <a:r>
                <a:rPr lang="en" sz="1100" b="1">
                  <a:solidFill>
                    <a:srgbClr val="2843FF"/>
                  </a:solidFill>
                  <a:latin typeface="Roboto"/>
                  <a:ea typeface="Roboto"/>
                  <a:cs typeface="Roboto"/>
                  <a:sym typeface="Roboto"/>
                </a:rPr>
                <a:t>Range of post covid GCSE results vs pre covid:</a:t>
              </a:r>
              <a:endParaRPr sz="1100" b="1">
                <a:solidFill>
                  <a:srgbClr val="2843FF"/>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The performance data range was 21% pre covid and 17% post covid, further suggesting less spread in data, post covid GCSE results compared to pre covid.</a:t>
              </a:r>
              <a:endParaRPr sz="11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100">
                <a:solidFill>
                  <a:schemeClr val="dk1"/>
                </a:solidFill>
                <a:latin typeface="Arimo"/>
                <a:ea typeface="Arimo"/>
                <a:cs typeface="Arimo"/>
                <a:sym typeface="Arimo"/>
              </a:endParaRPr>
            </a:p>
            <a:p>
              <a:pPr marL="0" lvl="0" indent="0" algn="l" rtl="0">
                <a:lnSpc>
                  <a:spcPct val="115000"/>
                </a:lnSpc>
                <a:spcBef>
                  <a:spcPts val="0"/>
                </a:spcBef>
                <a:spcAft>
                  <a:spcPts val="0"/>
                </a:spcAft>
                <a:buNone/>
              </a:pPr>
              <a:r>
                <a:rPr lang="en" sz="1200" b="1">
                  <a:solidFill>
                    <a:schemeClr val="lt2"/>
                  </a:solidFill>
                  <a:latin typeface="Roboto"/>
                  <a:ea typeface="Roboto"/>
                  <a:cs typeface="Roboto"/>
                  <a:sym typeface="Roboto"/>
                </a:rPr>
                <a:t>Power BI approach</a:t>
              </a:r>
              <a:endParaRPr sz="1100">
                <a:solidFill>
                  <a:schemeClr val="dk1"/>
                </a:solidFill>
                <a:latin typeface="Arimo"/>
                <a:ea typeface="Arimo"/>
                <a:cs typeface="Arimo"/>
                <a:sym typeface="Arimo"/>
              </a:endParaRPr>
            </a:p>
            <a:p>
              <a:pPr marL="0" lvl="0" indent="0" algn="l" rtl="0">
                <a:spcBef>
                  <a:spcPts val="0"/>
                </a:spcBef>
                <a:spcAft>
                  <a:spcPts val="0"/>
                </a:spcAft>
                <a:buNone/>
              </a:pPr>
              <a:r>
                <a:rPr lang="en" sz="1100">
                  <a:solidFill>
                    <a:schemeClr val="dk1"/>
                  </a:solidFill>
                  <a:highlight>
                    <a:srgbClr val="FFFFFF"/>
                  </a:highlight>
                  <a:latin typeface="Arimo"/>
                  <a:ea typeface="Arimo"/>
                  <a:cs typeface="Arimo"/>
                  <a:sym typeface="Arimo"/>
                </a:rPr>
                <a:t>The two data sheets that were cleaned and merged using python were exported using:</a:t>
              </a:r>
              <a:endParaRPr sz="1100">
                <a:solidFill>
                  <a:schemeClr val="dk1"/>
                </a:solidFill>
                <a:highlight>
                  <a:srgbClr val="FFFFFF"/>
                </a:highlight>
                <a:latin typeface="Arimo"/>
                <a:ea typeface="Arimo"/>
                <a:cs typeface="Arimo"/>
                <a:sym typeface="Arimo"/>
              </a:endParaRPr>
            </a:p>
            <a:p>
              <a:pPr marL="457200" lvl="0" indent="-387350" algn="l" rtl="0">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The exported data sheets were imported in Power BI to create a data model.</a:t>
              </a:r>
              <a:endParaRPr sz="1100">
                <a:solidFill>
                  <a:schemeClr val="dk1"/>
                </a:solidFill>
                <a:highlight>
                  <a:srgbClr val="FFFFFF"/>
                </a:highlight>
                <a:latin typeface="Roboto"/>
                <a:ea typeface="Roboto"/>
                <a:cs typeface="Roboto"/>
                <a:sym typeface="Roboto"/>
              </a:endParaRPr>
            </a:p>
            <a:p>
              <a:pPr marL="457200" lvl="0" indent="-387350" algn="l" rtl="0">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A 1:1 relation was created between the two datasets using code_id.</a:t>
              </a:r>
              <a:endParaRPr sz="1100">
                <a:solidFill>
                  <a:schemeClr val="dk1"/>
                </a:solidFill>
                <a:highlight>
                  <a:srgbClr val="FFFFFF"/>
                </a:highlight>
                <a:latin typeface="Roboto"/>
                <a:ea typeface="Roboto"/>
                <a:cs typeface="Roboto"/>
                <a:sym typeface="Roboto"/>
              </a:endParaRPr>
            </a:p>
            <a:p>
              <a:pPr marL="457200" lvl="0" indent="-387350" algn="l" rtl="0">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This enables us to analyse the relationships and the two datasets alongside one another.</a:t>
              </a:r>
              <a:endParaRPr sz="11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1"/>
                </a:solidFill>
                <a:latin typeface="Roboto"/>
                <a:ea typeface="Roboto"/>
                <a:cs typeface="Roboto"/>
                <a:sym typeface="Roboto"/>
              </a:endParaRPr>
            </a:p>
          </p:txBody>
        </p:sp>
        <p:sp>
          <p:nvSpPr>
            <p:cNvPr id="538" name="Google Shape;538;g1447410168f_1_465"/>
            <p:cNvSpPr txBox="1"/>
            <p:nvPr/>
          </p:nvSpPr>
          <p:spPr>
            <a:xfrm>
              <a:off x="0" y="-38100"/>
              <a:ext cx="6459300" cy="451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sz="1100" b="1">
                  <a:solidFill>
                    <a:schemeClr val="lt2"/>
                  </a:solidFill>
                  <a:latin typeface="Arimo"/>
                  <a:ea typeface="Arimo"/>
                  <a:cs typeface="Arimo"/>
                  <a:sym typeface="Arimo"/>
                </a:rPr>
                <a:t>S</a:t>
              </a:r>
              <a:r>
                <a:rPr lang="en" sz="1100" b="1">
                  <a:solidFill>
                    <a:schemeClr val="lt2"/>
                  </a:solidFill>
                  <a:latin typeface="Roboto"/>
                  <a:ea typeface="Roboto"/>
                  <a:cs typeface="Roboto"/>
                  <a:sym typeface="Roboto"/>
                </a:rPr>
                <a:t>tandard </a:t>
              </a:r>
              <a:r>
                <a:rPr lang="en" sz="1100" b="1">
                  <a:solidFill>
                    <a:srgbClr val="2843FF"/>
                  </a:solidFill>
                  <a:latin typeface="Roboto"/>
                  <a:ea typeface="Roboto"/>
                  <a:cs typeface="Roboto"/>
                  <a:sym typeface="Roboto"/>
                </a:rPr>
                <a:t>deviation across all students: </a:t>
              </a:r>
              <a:endParaRPr sz="1000" b="1">
                <a:solidFill>
                  <a:srgbClr val="2843FF"/>
                </a:solidFill>
                <a:latin typeface="Roboto"/>
                <a:ea typeface="Roboto"/>
                <a:cs typeface="Roboto"/>
                <a:sym typeface="Roboto"/>
              </a:endParaRPr>
            </a:p>
          </p:txBody>
        </p:sp>
      </p:grpSp>
      <p:sp>
        <p:nvSpPr>
          <p:cNvPr id="539" name="Google Shape;539;g1447410168f_1_465"/>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0" name="Google Shape;540;g1447410168f_1_465"/>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1" name="Google Shape;541;g1447410168f_1_465"/>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5"/>
        <p:cNvGrpSpPr/>
        <p:nvPr/>
      </p:nvGrpSpPr>
      <p:grpSpPr>
        <a:xfrm>
          <a:off x="0" y="0"/>
          <a:ext cx="0" cy="0"/>
          <a:chOff x="0" y="0"/>
          <a:chExt cx="0" cy="0"/>
        </a:xfrm>
      </p:grpSpPr>
      <p:grpSp>
        <p:nvGrpSpPr>
          <p:cNvPr id="546" name="Google Shape;546;g1447410168f_1_476"/>
          <p:cNvGrpSpPr/>
          <p:nvPr/>
        </p:nvGrpSpPr>
        <p:grpSpPr>
          <a:xfrm>
            <a:off x="4823724" y="1475359"/>
            <a:ext cx="3676387" cy="1461666"/>
            <a:chOff x="0" y="2207091"/>
            <a:chExt cx="9803700" cy="3897776"/>
          </a:xfrm>
        </p:grpSpPr>
        <p:sp>
          <p:nvSpPr>
            <p:cNvPr id="547" name="Google Shape;547;g1447410168f_1_476"/>
            <p:cNvSpPr txBox="1"/>
            <p:nvPr/>
          </p:nvSpPr>
          <p:spPr>
            <a:xfrm>
              <a:off x="0" y="4257767"/>
              <a:ext cx="9803700" cy="1847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Dosis"/>
                  <a:ea typeface="Dosis"/>
                  <a:cs typeface="Dosis"/>
                  <a:sym typeface="Dosis"/>
                </a:rPr>
                <a:t>VISUALISATION</a:t>
              </a:r>
              <a:endParaRPr sz="4500" b="0" i="0" u="none" strike="noStrike" cap="none">
                <a:solidFill>
                  <a:schemeClr val="lt1"/>
                </a:solidFill>
                <a:latin typeface="Dosis"/>
                <a:ea typeface="Dosis"/>
                <a:cs typeface="Dosis"/>
                <a:sym typeface="Dosis"/>
              </a:endParaRPr>
            </a:p>
          </p:txBody>
        </p:sp>
        <p:sp>
          <p:nvSpPr>
            <p:cNvPr id="548" name="Google Shape;548;g1447410168f_1_476"/>
            <p:cNvSpPr txBox="1"/>
            <p:nvPr/>
          </p:nvSpPr>
          <p:spPr>
            <a:xfrm>
              <a:off x="0" y="2207091"/>
              <a:ext cx="98037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Roboto"/>
                <a:ea typeface="Roboto"/>
                <a:cs typeface="Roboto"/>
                <a:sym typeface="Roboto"/>
              </a:endParaRPr>
            </a:p>
          </p:txBody>
        </p:sp>
      </p:grpSp>
      <p:sp>
        <p:nvSpPr>
          <p:cNvPr id="549" name="Google Shape;549;g1447410168f_1_476"/>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50" name="Google Shape;550;g1447410168f_1_476"/>
          <p:cNvSpPr/>
          <p:nvPr/>
        </p:nvSpPr>
        <p:spPr>
          <a:xfrm>
            <a:off x="1823493" y="2832604"/>
            <a:ext cx="843946" cy="1060805"/>
          </a:xfrm>
          <a:custGeom>
            <a:avLst/>
            <a:gdLst/>
            <a:ahLst/>
            <a:cxnLst/>
            <a:rect l="l" t="t" r="r" b="b"/>
            <a:pathLst>
              <a:path w="1687892" h="2121610" extrusionOk="0">
                <a:moveTo>
                  <a:pt x="1687730" y="899527"/>
                </a:moveTo>
                <a:cubicBezTo>
                  <a:pt x="1687262" y="828834"/>
                  <a:pt x="1687772" y="740530"/>
                  <a:pt x="1623654" y="695551"/>
                </a:cubicBezTo>
                <a:cubicBezTo>
                  <a:pt x="1572530" y="667715"/>
                  <a:pt x="1505482" y="664108"/>
                  <a:pt x="1455037" y="695297"/>
                </a:cubicBezTo>
                <a:cubicBezTo>
                  <a:pt x="1446799" y="699752"/>
                  <a:pt x="1440005" y="705693"/>
                  <a:pt x="1434442" y="712737"/>
                </a:cubicBezTo>
                <a:cubicBezTo>
                  <a:pt x="1425228" y="673995"/>
                  <a:pt x="1404974" y="641704"/>
                  <a:pt x="1361620" y="629186"/>
                </a:cubicBezTo>
                <a:cubicBezTo>
                  <a:pt x="1329773" y="617771"/>
                  <a:pt x="1295718" y="622779"/>
                  <a:pt x="1262980" y="626725"/>
                </a:cubicBezTo>
                <a:cubicBezTo>
                  <a:pt x="1240730" y="629568"/>
                  <a:pt x="1217673" y="634108"/>
                  <a:pt x="1200518" y="649596"/>
                </a:cubicBezTo>
                <a:cubicBezTo>
                  <a:pt x="1187779" y="659483"/>
                  <a:pt x="1177333" y="672680"/>
                  <a:pt x="1176017" y="689229"/>
                </a:cubicBezTo>
                <a:cubicBezTo>
                  <a:pt x="1174913" y="695594"/>
                  <a:pt x="1173724" y="701916"/>
                  <a:pt x="1172578" y="708281"/>
                </a:cubicBezTo>
                <a:cubicBezTo>
                  <a:pt x="1166293" y="686810"/>
                  <a:pt x="1155338" y="667376"/>
                  <a:pt x="1136315" y="652015"/>
                </a:cubicBezTo>
                <a:cubicBezTo>
                  <a:pt x="1090031" y="615947"/>
                  <a:pt x="1025488" y="614037"/>
                  <a:pt x="970075" y="625537"/>
                </a:cubicBezTo>
                <a:cubicBezTo>
                  <a:pt x="937082" y="634151"/>
                  <a:pt x="902475" y="654900"/>
                  <a:pt x="885788" y="685622"/>
                </a:cubicBezTo>
                <a:cubicBezTo>
                  <a:pt x="888420" y="595536"/>
                  <a:pt x="892709" y="505493"/>
                  <a:pt x="898824" y="415493"/>
                </a:cubicBezTo>
                <a:cubicBezTo>
                  <a:pt x="902348" y="350400"/>
                  <a:pt x="904301" y="287599"/>
                  <a:pt x="909991" y="222168"/>
                </a:cubicBezTo>
                <a:cubicBezTo>
                  <a:pt x="915554" y="148292"/>
                  <a:pt x="921668" y="44755"/>
                  <a:pt x="841075" y="9238"/>
                </a:cubicBezTo>
                <a:cubicBezTo>
                  <a:pt x="764133" y="-15330"/>
                  <a:pt x="655940" y="8135"/>
                  <a:pt x="626343" y="91304"/>
                </a:cubicBezTo>
                <a:cubicBezTo>
                  <a:pt x="580824" y="214445"/>
                  <a:pt x="584730" y="351292"/>
                  <a:pt x="583414" y="480882"/>
                </a:cubicBezTo>
                <a:cubicBezTo>
                  <a:pt x="584391" y="624221"/>
                  <a:pt x="577809" y="767475"/>
                  <a:pt x="578871" y="910857"/>
                </a:cubicBezTo>
                <a:cubicBezTo>
                  <a:pt x="579380" y="959485"/>
                  <a:pt x="579677" y="1008113"/>
                  <a:pt x="579762" y="1056742"/>
                </a:cubicBezTo>
                <a:cubicBezTo>
                  <a:pt x="579847" y="1060264"/>
                  <a:pt x="579975" y="1063786"/>
                  <a:pt x="580102" y="1067308"/>
                </a:cubicBezTo>
                <a:cubicBezTo>
                  <a:pt x="578404" y="1078637"/>
                  <a:pt x="577682" y="1090094"/>
                  <a:pt x="576748" y="1101509"/>
                </a:cubicBezTo>
                <a:cubicBezTo>
                  <a:pt x="574115" y="1131764"/>
                  <a:pt x="571015" y="1162018"/>
                  <a:pt x="569826" y="1192358"/>
                </a:cubicBezTo>
                <a:cubicBezTo>
                  <a:pt x="568170" y="1215611"/>
                  <a:pt x="567363" y="1237889"/>
                  <a:pt x="558022" y="1260039"/>
                </a:cubicBezTo>
                <a:cubicBezTo>
                  <a:pt x="546939" y="1279770"/>
                  <a:pt x="522056" y="1289530"/>
                  <a:pt x="500740" y="1281086"/>
                </a:cubicBezTo>
                <a:cubicBezTo>
                  <a:pt x="467662" y="1265895"/>
                  <a:pt x="444647" y="1234664"/>
                  <a:pt x="416198" y="1212599"/>
                </a:cubicBezTo>
                <a:cubicBezTo>
                  <a:pt x="365625" y="1169147"/>
                  <a:pt x="327324" y="1113517"/>
                  <a:pt x="277049" y="1069811"/>
                </a:cubicBezTo>
                <a:cubicBezTo>
                  <a:pt x="245712" y="1040957"/>
                  <a:pt x="216540" y="1007392"/>
                  <a:pt x="177348" y="989019"/>
                </a:cubicBezTo>
                <a:cubicBezTo>
                  <a:pt x="145841" y="973700"/>
                  <a:pt x="110639" y="985327"/>
                  <a:pt x="84822" y="1006289"/>
                </a:cubicBezTo>
                <a:cubicBezTo>
                  <a:pt x="59897" y="1026614"/>
                  <a:pt x="35396" y="1048467"/>
                  <a:pt x="18114" y="1075879"/>
                </a:cubicBezTo>
                <a:cubicBezTo>
                  <a:pt x="-17" y="1103928"/>
                  <a:pt x="-4433" y="1141184"/>
                  <a:pt x="4399" y="1173136"/>
                </a:cubicBezTo>
                <a:cubicBezTo>
                  <a:pt x="14675" y="1204451"/>
                  <a:pt x="37859" y="1229105"/>
                  <a:pt x="56797" y="1255371"/>
                </a:cubicBezTo>
                <a:cubicBezTo>
                  <a:pt x="102359" y="1316942"/>
                  <a:pt x="158452" y="1369644"/>
                  <a:pt x="211954" y="1424170"/>
                </a:cubicBezTo>
                <a:cubicBezTo>
                  <a:pt x="251359" y="1459474"/>
                  <a:pt x="289066" y="1497155"/>
                  <a:pt x="317940" y="1541837"/>
                </a:cubicBezTo>
                <a:cubicBezTo>
                  <a:pt x="341464" y="1577184"/>
                  <a:pt x="373438" y="1605529"/>
                  <a:pt x="399383" y="1638882"/>
                </a:cubicBezTo>
                <a:cubicBezTo>
                  <a:pt x="446219" y="1699391"/>
                  <a:pt x="471441" y="1773267"/>
                  <a:pt x="516281" y="1835220"/>
                </a:cubicBezTo>
                <a:cubicBezTo>
                  <a:pt x="556196" y="1888643"/>
                  <a:pt x="597894" y="1942236"/>
                  <a:pt x="652160" y="1981868"/>
                </a:cubicBezTo>
                <a:cubicBezTo>
                  <a:pt x="669825" y="1994853"/>
                  <a:pt x="688763" y="2006225"/>
                  <a:pt x="708211" y="2016409"/>
                </a:cubicBezTo>
                <a:cubicBezTo>
                  <a:pt x="716703" y="2020652"/>
                  <a:pt x="725111" y="2025405"/>
                  <a:pt x="733603" y="2029903"/>
                </a:cubicBezTo>
                <a:cubicBezTo>
                  <a:pt x="736830" y="2032703"/>
                  <a:pt x="740694" y="2034910"/>
                  <a:pt x="744303" y="2037031"/>
                </a:cubicBezTo>
                <a:cubicBezTo>
                  <a:pt x="774070" y="2052689"/>
                  <a:pt x="806553" y="2062024"/>
                  <a:pt x="838315" y="2072633"/>
                </a:cubicBezTo>
                <a:cubicBezTo>
                  <a:pt x="934365" y="2105094"/>
                  <a:pt x="1035595" y="2118715"/>
                  <a:pt x="1136867" y="2121303"/>
                </a:cubicBezTo>
                <a:cubicBezTo>
                  <a:pt x="1204594" y="2123043"/>
                  <a:pt x="1275973" y="2118121"/>
                  <a:pt x="1337883" y="2087569"/>
                </a:cubicBezTo>
                <a:cubicBezTo>
                  <a:pt x="1357076" y="2077470"/>
                  <a:pt x="1377203" y="2069450"/>
                  <a:pt x="1396184" y="2058969"/>
                </a:cubicBezTo>
                <a:cubicBezTo>
                  <a:pt x="1417967" y="2044203"/>
                  <a:pt x="1438689" y="2027569"/>
                  <a:pt x="1458221" y="2009959"/>
                </a:cubicBezTo>
                <a:cubicBezTo>
                  <a:pt x="1460939" y="2007583"/>
                  <a:pt x="1462298" y="2004867"/>
                  <a:pt x="1462680" y="2002151"/>
                </a:cubicBezTo>
                <a:cubicBezTo>
                  <a:pt x="1509600" y="1960779"/>
                  <a:pt x="1547647" y="1910496"/>
                  <a:pt x="1582296" y="1858643"/>
                </a:cubicBezTo>
                <a:cubicBezTo>
                  <a:pt x="1620427" y="1803522"/>
                  <a:pt x="1651892" y="1740848"/>
                  <a:pt x="1663823" y="1674653"/>
                </a:cubicBezTo>
                <a:cubicBezTo>
                  <a:pt x="1667518" y="1672870"/>
                  <a:pt x="1670447" y="1669476"/>
                  <a:pt x="1671084" y="1664426"/>
                </a:cubicBezTo>
                <a:cubicBezTo>
                  <a:pt x="1676265" y="1612488"/>
                  <a:pt x="1677836" y="1560380"/>
                  <a:pt x="1676817" y="1508188"/>
                </a:cubicBezTo>
                <a:cubicBezTo>
                  <a:pt x="1677072" y="1448314"/>
                  <a:pt x="1681955" y="1388611"/>
                  <a:pt x="1681063" y="1328738"/>
                </a:cubicBezTo>
                <a:cubicBezTo>
                  <a:pt x="1684672" y="1226601"/>
                  <a:pt x="1684290" y="1124423"/>
                  <a:pt x="1686116" y="1022244"/>
                </a:cubicBezTo>
                <a:cubicBezTo>
                  <a:pt x="1687517" y="981338"/>
                  <a:pt x="1688239" y="940475"/>
                  <a:pt x="1687730" y="899527"/>
                </a:cubicBezTo>
                <a:close/>
                <a:moveTo>
                  <a:pt x="1550237" y="1857709"/>
                </a:moveTo>
                <a:cubicBezTo>
                  <a:pt x="1519749" y="1902518"/>
                  <a:pt x="1485312" y="1944867"/>
                  <a:pt x="1444676" y="1980892"/>
                </a:cubicBezTo>
                <a:cubicBezTo>
                  <a:pt x="1432532" y="1991543"/>
                  <a:pt x="1418349" y="2003382"/>
                  <a:pt x="1404209" y="2012760"/>
                </a:cubicBezTo>
                <a:cubicBezTo>
                  <a:pt x="1386460" y="2024471"/>
                  <a:pt x="1368541" y="2035886"/>
                  <a:pt x="1350537" y="2047173"/>
                </a:cubicBezTo>
                <a:cubicBezTo>
                  <a:pt x="1348244" y="2048616"/>
                  <a:pt x="1346461" y="2050652"/>
                  <a:pt x="1345272" y="2052944"/>
                </a:cubicBezTo>
                <a:cubicBezTo>
                  <a:pt x="1323573" y="2063637"/>
                  <a:pt x="1301663" y="2073906"/>
                  <a:pt x="1278266" y="2080228"/>
                </a:cubicBezTo>
                <a:cubicBezTo>
                  <a:pt x="1234530" y="2091600"/>
                  <a:pt x="1186463" y="2094613"/>
                  <a:pt x="1140986" y="2093298"/>
                </a:cubicBezTo>
                <a:cubicBezTo>
                  <a:pt x="1093640" y="2091940"/>
                  <a:pt x="1044554" y="2089097"/>
                  <a:pt x="997421" y="2082138"/>
                </a:cubicBezTo>
                <a:cubicBezTo>
                  <a:pt x="926339" y="2070766"/>
                  <a:pt x="856276" y="2053453"/>
                  <a:pt x="787827" y="2031176"/>
                </a:cubicBezTo>
                <a:cubicBezTo>
                  <a:pt x="787997" y="2025362"/>
                  <a:pt x="784897" y="2019506"/>
                  <a:pt x="777976" y="2017767"/>
                </a:cubicBezTo>
                <a:cubicBezTo>
                  <a:pt x="741671" y="2005546"/>
                  <a:pt x="708338" y="1984924"/>
                  <a:pt x="676152" y="1964386"/>
                </a:cubicBezTo>
                <a:cubicBezTo>
                  <a:pt x="619592" y="1925093"/>
                  <a:pt x="575643" y="1868317"/>
                  <a:pt x="535219" y="1812985"/>
                </a:cubicBezTo>
                <a:cubicBezTo>
                  <a:pt x="496451" y="1757482"/>
                  <a:pt x="471569" y="1691286"/>
                  <a:pt x="432333" y="1635826"/>
                </a:cubicBezTo>
                <a:cubicBezTo>
                  <a:pt x="413268" y="1608712"/>
                  <a:pt x="389999" y="1585034"/>
                  <a:pt x="368003" y="1560380"/>
                </a:cubicBezTo>
                <a:cubicBezTo>
                  <a:pt x="343375" y="1532629"/>
                  <a:pt x="324182" y="1497452"/>
                  <a:pt x="298492" y="1470083"/>
                </a:cubicBezTo>
                <a:cubicBezTo>
                  <a:pt x="226561" y="1393703"/>
                  <a:pt x="144864" y="1325937"/>
                  <a:pt x="81723" y="1241538"/>
                </a:cubicBezTo>
                <a:cubicBezTo>
                  <a:pt x="48008" y="1196771"/>
                  <a:pt x="10429" y="1159727"/>
                  <a:pt x="37052" y="1099727"/>
                </a:cubicBezTo>
                <a:cubicBezTo>
                  <a:pt x="50258" y="1074309"/>
                  <a:pt x="71574" y="1054620"/>
                  <a:pt x="92890" y="1036034"/>
                </a:cubicBezTo>
                <a:cubicBezTo>
                  <a:pt x="119387" y="1012060"/>
                  <a:pt x="149365" y="999627"/>
                  <a:pt x="180999" y="1022710"/>
                </a:cubicBezTo>
                <a:cubicBezTo>
                  <a:pt x="219046" y="1049443"/>
                  <a:pt x="251444" y="1084790"/>
                  <a:pt x="286009" y="1116403"/>
                </a:cubicBezTo>
                <a:cubicBezTo>
                  <a:pt x="321889" y="1154890"/>
                  <a:pt x="354585" y="1195371"/>
                  <a:pt x="394669" y="1230760"/>
                </a:cubicBezTo>
                <a:cubicBezTo>
                  <a:pt x="427450" y="1256517"/>
                  <a:pt x="453649" y="1292628"/>
                  <a:pt x="493479" y="1307946"/>
                </a:cubicBezTo>
                <a:cubicBezTo>
                  <a:pt x="525029" y="1319360"/>
                  <a:pt x="561843" y="1305782"/>
                  <a:pt x="579295" y="1277309"/>
                </a:cubicBezTo>
                <a:cubicBezTo>
                  <a:pt x="594964" y="1249176"/>
                  <a:pt x="593478" y="1215442"/>
                  <a:pt x="594454" y="1184253"/>
                </a:cubicBezTo>
                <a:cubicBezTo>
                  <a:pt x="594454" y="1165456"/>
                  <a:pt x="594751" y="1146658"/>
                  <a:pt x="594539" y="1127902"/>
                </a:cubicBezTo>
                <a:cubicBezTo>
                  <a:pt x="594964" y="1127393"/>
                  <a:pt x="595261" y="1126714"/>
                  <a:pt x="595304" y="1125993"/>
                </a:cubicBezTo>
                <a:cubicBezTo>
                  <a:pt x="595473" y="1124168"/>
                  <a:pt x="595304" y="1122428"/>
                  <a:pt x="595473" y="1120561"/>
                </a:cubicBezTo>
                <a:cubicBezTo>
                  <a:pt x="599422" y="1039599"/>
                  <a:pt x="601843" y="958339"/>
                  <a:pt x="601928" y="877292"/>
                </a:cubicBezTo>
                <a:cubicBezTo>
                  <a:pt x="605749" y="733189"/>
                  <a:pt x="610887" y="589171"/>
                  <a:pt x="611015" y="444984"/>
                </a:cubicBezTo>
                <a:cubicBezTo>
                  <a:pt x="611142" y="348448"/>
                  <a:pt x="614879" y="251404"/>
                  <a:pt x="635303" y="156693"/>
                </a:cubicBezTo>
                <a:cubicBezTo>
                  <a:pt x="642224" y="126481"/>
                  <a:pt x="651608" y="94656"/>
                  <a:pt x="670589" y="69663"/>
                </a:cubicBezTo>
                <a:cubicBezTo>
                  <a:pt x="703582" y="35886"/>
                  <a:pt x="752584" y="25363"/>
                  <a:pt x="798358" y="28885"/>
                </a:cubicBezTo>
                <a:cubicBezTo>
                  <a:pt x="897592" y="32704"/>
                  <a:pt x="887486" y="156099"/>
                  <a:pt x="881541" y="227726"/>
                </a:cubicBezTo>
                <a:cubicBezTo>
                  <a:pt x="876446" y="287218"/>
                  <a:pt x="874365" y="346878"/>
                  <a:pt x="871351" y="406455"/>
                </a:cubicBezTo>
                <a:cubicBezTo>
                  <a:pt x="864896" y="514150"/>
                  <a:pt x="858697" y="621930"/>
                  <a:pt x="855767" y="729752"/>
                </a:cubicBezTo>
                <a:cubicBezTo>
                  <a:pt x="855172" y="800701"/>
                  <a:pt x="856149" y="871564"/>
                  <a:pt x="854323" y="942469"/>
                </a:cubicBezTo>
                <a:cubicBezTo>
                  <a:pt x="853814" y="986133"/>
                  <a:pt x="852879" y="1029754"/>
                  <a:pt x="853092" y="1073418"/>
                </a:cubicBezTo>
                <a:cubicBezTo>
                  <a:pt x="853899" y="1092343"/>
                  <a:pt x="880480" y="1091155"/>
                  <a:pt x="881117" y="1073418"/>
                </a:cubicBezTo>
                <a:cubicBezTo>
                  <a:pt x="881244" y="1021056"/>
                  <a:pt x="882009" y="968778"/>
                  <a:pt x="882858" y="916416"/>
                </a:cubicBezTo>
                <a:cubicBezTo>
                  <a:pt x="882815" y="909457"/>
                  <a:pt x="882900" y="902497"/>
                  <a:pt x="882900" y="895496"/>
                </a:cubicBezTo>
                <a:cubicBezTo>
                  <a:pt x="884259" y="868551"/>
                  <a:pt x="885915" y="841606"/>
                  <a:pt x="888675" y="814703"/>
                </a:cubicBezTo>
                <a:cubicBezTo>
                  <a:pt x="890119" y="789625"/>
                  <a:pt x="895596" y="765142"/>
                  <a:pt x="899715" y="740403"/>
                </a:cubicBezTo>
                <a:cubicBezTo>
                  <a:pt x="902815" y="718211"/>
                  <a:pt x="906467" y="694363"/>
                  <a:pt x="925617" y="679936"/>
                </a:cubicBezTo>
                <a:cubicBezTo>
                  <a:pt x="952921" y="654985"/>
                  <a:pt x="989820" y="646456"/>
                  <a:pt x="1026040" y="647517"/>
                </a:cubicBezTo>
                <a:cubicBezTo>
                  <a:pt x="1075297" y="646032"/>
                  <a:pt x="1134319" y="664702"/>
                  <a:pt x="1146506" y="718380"/>
                </a:cubicBezTo>
                <a:cubicBezTo>
                  <a:pt x="1155338" y="754279"/>
                  <a:pt x="1152068" y="791959"/>
                  <a:pt x="1153045" y="828621"/>
                </a:cubicBezTo>
                <a:cubicBezTo>
                  <a:pt x="1153088" y="861974"/>
                  <a:pt x="1153385" y="895284"/>
                  <a:pt x="1152366" y="928594"/>
                </a:cubicBezTo>
                <a:cubicBezTo>
                  <a:pt x="1151601" y="962455"/>
                  <a:pt x="1149860" y="996402"/>
                  <a:pt x="1149691" y="1030264"/>
                </a:cubicBezTo>
                <a:cubicBezTo>
                  <a:pt x="1149478" y="1042399"/>
                  <a:pt x="1165189" y="1048892"/>
                  <a:pt x="1173597" y="1040150"/>
                </a:cubicBezTo>
                <a:cubicBezTo>
                  <a:pt x="1176272" y="1037477"/>
                  <a:pt x="1177546" y="1033998"/>
                  <a:pt x="1177673" y="1030264"/>
                </a:cubicBezTo>
                <a:cubicBezTo>
                  <a:pt x="1178183" y="1014606"/>
                  <a:pt x="1178225" y="998948"/>
                  <a:pt x="1178820" y="983333"/>
                </a:cubicBezTo>
                <a:cubicBezTo>
                  <a:pt x="1178990" y="978835"/>
                  <a:pt x="1179117" y="974379"/>
                  <a:pt x="1179287" y="969881"/>
                </a:cubicBezTo>
                <a:cubicBezTo>
                  <a:pt x="1179457" y="966529"/>
                  <a:pt x="1179584" y="963134"/>
                  <a:pt x="1179711" y="959782"/>
                </a:cubicBezTo>
                <a:cubicBezTo>
                  <a:pt x="1183108" y="867872"/>
                  <a:pt x="1185231" y="775368"/>
                  <a:pt x="1205486" y="685282"/>
                </a:cubicBezTo>
                <a:cubicBezTo>
                  <a:pt x="1214955" y="670728"/>
                  <a:pt x="1230921" y="660459"/>
                  <a:pt x="1248076" y="657659"/>
                </a:cubicBezTo>
                <a:cubicBezTo>
                  <a:pt x="1277799" y="653203"/>
                  <a:pt x="1308797" y="646881"/>
                  <a:pt x="1338732" y="652100"/>
                </a:cubicBezTo>
                <a:cubicBezTo>
                  <a:pt x="1386885" y="659610"/>
                  <a:pt x="1406163" y="693557"/>
                  <a:pt x="1410239" y="739215"/>
                </a:cubicBezTo>
                <a:cubicBezTo>
                  <a:pt x="1411385" y="749356"/>
                  <a:pt x="1412192" y="759583"/>
                  <a:pt x="1412787" y="769852"/>
                </a:cubicBezTo>
                <a:cubicBezTo>
                  <a:pt x="1407691" y="802822"/>
                  <a:pt x="1409559" y="839102"/>
                  <a:pt x="1409390" y="865835"/>
                </a:cubicBezTo>
                <a:cubicBezTo>
                  <a:pt x="1410366" y="899867"/>
                  <a:pt x="1409984" y="933940"/>
                  <a:pt x="1410069" y="968014"/>
                </a:cubicBezTo>
                <a:cubicBezTo>
                  <a:pt x="1409984" y="971876"/>
                  <a:pt x="1409942" y="975737"/>
                  <a:pt x="1409857" y="979556"/>
                </a:cubicBezTo>
                <a:cubicBezTo>
                  <a:pt x="1409687" y="995129"/>
                  <a:pt x="1409644" y="1010744"/>
                  <a:pt x="1409644" y="1026360"/>
                </a:cubicBezTo>
                <a:cubicBezTo>
                  <a:pt x="1410111" y="1033743"/>
                  <a:pt x="1408031" y="1042527"/>
                  <a:pt x="1411980" y="1049061"/>
                </a:cubicBezTo>
                <a:cubicBezTo>
                  <a:pt x="1412022" y="1049443"/>
                  <a:pt x="1412022" y="1049825"/>
                  <a:pt x="1412022" y="1050207"/>
                </a:cubicBezTo>
                <a:cubicBezTo>
                  <a:pt x="1412404" y="1052414"/>
                  <a:pt x="1414230" y="1053432"/>
                  <a:pt x="1415971" y="1053305"/>
                </a:cubicBezTo>
                <a:cubicBezTo>
                  <a:pt x="1424591" y="1059203"/>
                  <a:pt x="1437839" y="1052668"/>
                  <a:pt x="1437627" y="1041636"/>
                </a:cubicBezTo>
                <a:cubicBezTo>
                  <a:pt x="1437967" y="1022371"/>
                  <a:pt x="1437627" y="1003022"/>
                  <a:pt x="1437882" y="983799"/>
                </a:cubicBezTo>
                <a:cubicBezTo>
                  <a:pt x="1438731" y="941112"/>
                  <a:pt x="1438901" y="898551"/>
                  <a:pt x="1440769" y="855906"/>
                </a:cubicBezTo>
                <a:cubicBezTo>
                  <a:pt x="1440812" y="828919"/>
                  <a:pt x="1442722" y="796627"/>
                  <a:pt x="1441236" y="764802"/>
                </a:cubicBezTo>
                <a:cubicBezTo>
                  <a:pt x="1444591" y="747744"/>
                  <a:pt x="1450875" y="732001"/>
                  <a:pt x="1465397" y="721733"/>
                </a:cubicBezTo>
                <a:cubicBezTo>
                  <a:pt x="1502509" y="696485"/>
                  <a:pt x="1550152" y="697036"/>
                  <a:pt x="1591340" y="711336"/>
                </a:cubicBezTo>
                <a:cubicBezTo>
                  <a:pt x="1619535" y="719823"/>
                  <a:pt x="1637157" y="746047"/>
                  <a:pt x="1645989" y="772864"/>
                </a:cubicBezTo>
                <a:cubicBezTo>
                  <a:pt x="1664206" y="827349"/>
                  <a:pt x="1658558" y="885949"/>
                  <a:pt x="1659747" y="942469"/>
                </a:cubicBezTo>
                <a:cubicBezTo>
                  <a:pt x="1659153" y="1003573"/>
                  <a:pt x="1656902" y="1064634"/>
                  <a:pt x="1656690" y="1125738"/>
                </a:cubicBezTo>
                <a:cubicBezTo>
                  <a:pt x="1656010" y="1247224"/>
                  <a:pt x="1653335" y="1368752"/>
                  <a:pt x="1648877" y="1490111"/>
                </a:cubicBezTo>
                <a:cubicBezTo>
                  <a:pt x="1649896" y="1547778"/>
                  <a:pt x="1648622" y="1605190"/>
                  <a:pt x="1643739" y="1662644"/>
                </a:cubicBezTo>
                <a:cubicBezTo>
                  <a:pt x="1643739" y="1663578"/>
                  <a:pt x="1643866" y="1664384"/>
                  <a:pt x="1643994" y="1665233"/>
                </a:cubicBezTo>
                <a:cubicBezTo>
                  <a:pt x="1628113" y="1735332"/>
                  <a:pt x="1593336" y="1800340"/>
                  <a:pt x="1550237" y="18577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551" name="Google Shape;551;g1447410168f_1_476"/>
          <p:cNvSpPr/>
          <p:nvPr/>
        </p:nvSpPr>
        <p:spPr>
          <a:xfrm>
            <a:off x="25325" y="38000"/>
            <a:ext cx="3978000" cy="5105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g1447410168f_1_476"/>
          <p:cNvSpPr/>
          <p:nvPr/>
        </p:nvSpPr>
        <p:spPr>
          <a:xfrm rot="-1166402">
            <a:off x="1506665" y="1816559"/>
            <a:ext cx="294153" cy="349427"/>
          </a:xfrm>
          <a:custGeom>
            <a:avLst/>
            <a:gdLst/>
            <a:ahLst/>
            <a:cxnLst/>
            <a:rect l="l" t="t" r="r" b="b"/>
            <a:pathLst>
              <a:path w="1631669" h="2065300" extrusionOk="0">
                <a:moveTo>
                  <a:pt x="1617911" y="744369"/>
                </a:moveTo>
                <a:cubicBezTo>
                  <a:pt x="1636128" y="798853"/>
                  <a:pt x="1630480" y="857453"/>
                  <a:pt x="1631669" y="913974"/>
                </a:cubicBezTo>
                <a:cubicBezTo>
                  <a:pt x="1631075" y="975077"/>
                  <a:pt x="1628824" y="1036181"/>
                  <a:pt x="1628612" y="1097242"/>
                </a:cubicBezTo>
                <a:cubicBezTo>
                  <a:pt x="1627932" y="1218728"/>
                  <a:pt x="1625215" y="1340257"/>
                  <a:pt x="1620799" y="1461658"/>
                </a:cubicBezTo>
                <a:cubicBezTo>
                  <a:pt x="1621818" y="1519324"/>
                  <a:pt x="1620544" y="1576694"/>
                  <a:pt x="1615618" y="1634191"/>
                </a:cubicBezTo>
                <a:cubicBezTo>
                  <a:pt x="1615618" y="1635167"/>
                  <a:pt x="1615703" y="1636058"/>
                  <a:pt x="1615873" y="1636906"/>
                </a:cubicBezTo>
                <a:cubicBezTo>
                  <a:pt x="1600077" y="1707006"/>
                  <a:pt x="1565258" y="1772013"/>
                  <a:pt x="1522202" y="1829383"/>
                </a:cubicBezTo>
                <a:cubicBezTo>
                  <a:pt x="1491714" y="1874192"/>
                  <a:pt x="1457277" y="1916498"/>
                  <a:pt x="1416640" y="1952566"/>
                </a:cubicBezTo>
                <a:cubicBezTo>
                  <a:pt x="1404496" y="1963175"/>
                  <a:pt x="1390314" y="1975013"/>
                  <a:pt x="1376174" y="1984433"/>
                </a:cubicBezTo>
                <a:cubicBezTo>
                  <a:pt x="1358425" y="1996145"/>
                  <a:pt x="1340506" y="2007560"/>
                  <a:pt x="1322502" y="2018889"/>
                </a:cubicBezTo>
                <a:cubicBezTo>
                  <a:pt x="1320209" y="2020332"/>
                  <a:pt x="1318383" y="2022369"/>
                  <a:pt x="1317194" y="2024660"/>
                </a:cubicBezTo>
                <a:cubicBezTo>
                  <a:pt x="1295496" y="2035353"/>
                  <a:pt x="1273585" y="2045580"/>
                  <a:pt x="1250231" y="2051945"/>
                </a:cubicBezTo>
                <a:cubicBezTo>
                  <a:pt x="1206495" y="2063317"/>
                  <a:pt x="1158470" y="2066329"/>
                  <a:pt x="1112950" y="2065014"/>
                </a:cubicBezTo>
                <a:cubicBezTo>
                  <a:pt x="1065563" y="2063656"/>
                  <a:pt x="1016561" y="2060771"/>
                  <a:pt x="969386" y="2053854"/>
                </a:cubicBezTo>
                <a:cubicBezTo>
                  <a:pt x="898304" y="2042482"/>
                  <a:pt x="828241" y="2025169"/>
                  <a:pt x="759749" y="2002934"/>
                </a:cubicBezTo>
                <a:cubicBezTo>
                  <a:pt x="759962" y="1997121"/>
                  <a:pt x="756862" y="1991265"/>
                  <a:pt x="749941" y="1989483"/>
                </a:cubicBezTo>
                <a:cubicBezTo>
                  <a:pt x="713593" y="1977262"/>
                  <a:pt x="680303" y="1956640"/>
                  <a:pt x="648116" y="1936102"/>
                </a:cubicBezTo>
                <a:cubicBezTo>
                  <a:pt x="591599" y="1896809"/>
                  <a:pt x="547608" y="1840076"/>
                  <a:pt x="507184" y="1784701"/>
                </a:cubicBezTo>
                <a:cubicBezTo>
                  <a:pt x="468416" y="1729198"/>
                  <a:pt x="443533" y="1663003"/>
                  <a:pt x="404298" y="1607543"/>
                </a:cubicBezTo>
                <a:cubicBezTo>
                  <a:pt x="385233" y="1580470"/>
                  <a:pt x="361963" y="1556750"/>
                  <a:pt x="339968" y="1532097"/>
                </a:cubicBezTo>
                <a:cubicBezTo>
                  <a:pt x="315340" y="1504345"/>
                  <a:pt x="296147" y="1469168"/>
                  <a:pt x="270457" y="1441799"/>
                </a:cubicBezTo>
                <a:cubicBezTo>
                  <a:pt x="198526" y="1365420"/>
                  <a:pt x="116786" y="1297654"/>
                  <a:pt x="53687" y="1213254"/>
                </a:cubicBezTo>
                <a:cubicBezTo>
                  <a:pt x="19972" y="1168487"/>
                  <a:pt x="-17607" y="1131443"/>
                  <a:pt x="9017" y="1071443"/>
                </a:cubicBezTo>
                <a:cubicBezTo>
                  <a:pt x="22223" y="1046026"/>
                  <a:pt x="43496" y="1026379"/>
                  <a:pt x="64855" y="1007751"/>
                </a:cubicBezTo>
                <a:cubicBezTo>
                  <a:pt x="91309" y="983776"/>
                  <a:pt x="121330" y="971343"/>
                  <a:pt x="152964" y="994469"/>
                </a:cubicBezTo>
                <a:cubicBezTo>
                  <a:pt x="191010" y="1021202"/>
                  <a:pt x="223409" y="1056549"/>
                  <a:pt x="257973" y="1088162"/>
                </a:cubicBezTo>
                <a:cubicBezTo>
                  <a:pt x="293854" y="1126648"/>
                  <a:pt x="326550" y="1167130"/>
                  <a:pt x="366634" y="1202519"/>
                </a:cubicBezTo>
                <a:cubicBezTo>
                  <a:pt x="399415" y="1228276"/>
                  <a:pt x="425614" y="1264386"/>
                  <a:pt x="465444" y="1279705"/>
                </a:cubicBezTo>
                <a:cubicBezTo>
                  <a:pt x="496993" y="1291162"/>
                  <a:pt x="533808" y="1277540"/>
                  <a:pt x="551260" y="1249068"/>
                </a:cubicBezTo>
                <a:cubicBezTo>
                  <a:pt x="566928" y="1220935"/>
                  <a:pt x="565442" y="1187201"/>
                  <a:pt x="566419" y="1156012"/>
                </a:cubicBezTo>
                <a:cubicBezTo>
                  <a:pt x="566419" y="1137214"/>
                  <a:pt x="566759" y="1118416"/>
                  <a:pt x="566546" y="1099619"/>
                </a:cubicBezTo>
                <a:cubicBezTo>
                  <a:pt x="566971" y="1099109"/>
                  <a:pt x="567268" y="1098473"/>
                  <a:pt x="567268" y="1097751"/>
                </a:cubicBezTo>
                <a:cubicBezTo>
                  <a:pt x="567438" y="1095927"/>
                  <a:pt x="567311" y="1094187"/>
                  <a:pt x="567438" y="1092320"/>
                </a:cubicBezTo>
                <a:cubicBezTo>
                  <a:pt x="571387" y="1011358"/>
                  <a:pt x="573765" y="930098"/>
                  <a:pt x="573892" y="849051"/>
                </a:cubicBezTo>
                <a:cubicBezTo>
                  <a:pt x="577756" y="704948"/>
                  <a:pt x="582852" y="560930"/>
                  <a:pt x="582979" y="416743"/>
                </a:cubicBezTo>
                <a:cubicBezTo>
                  <a:pt x="583107" y="320165"/>
                  <a:pt x="586843" y="223163"/>
                  <a:pt x="607268" y="128452"/>
                </a:cubicBezTo>
                <a:cubicBezTo>
                  <a:pt x="614189" y="98240"/>
                  <a:pt x="623531" y="66415"/>
                  <a:pt x="642554" y="41422"/>
                </a:cubicBezTo>
                <a:cubicBezTo>
                  <a:pt x="675547" y="7688"/>
                  <a:pt x="724548" y="-2878"/>
                  <a:pt x="770323" y="644"/>
                </a:cubicBezTo>
                <a:cubicBezTo>
                  <a:pt x="869514" y="4463"/>
                  <a:pt x="859451" y="127858"/>
                  <a:pt x="853506" y="199485"/>
                </a:cubicBezTo>
                <a:cubicBezTo>
                  <a:pt x="848411" y="258976"/>
                  <a:pt x="846330" y="318637"/>
                  <a:pt x="843315" y="378213"/>
                </a:cubicBezTo>
                <a:cubicBezTo>
                  <a:pt x="836861" y="485909"/>
                  <a:pt x="830704" y="593689"/>
                  <a:pt x="827732" y="701511"/>
                </a:cubicBezTo>
                <a:cubicBezTo>
                  <a:pt x="827137" y="772459"/>
                  <a:pt x="828114" y="843323"/>
                  <a:pt x="826288" y="914228"/>
                </a:cubicBezTo>
                <a:cubicBezTo>
                  <a:pt x="825778" y="957849"/>
                  <a:pt x="824844" y="1001513"/>
                  <a:pt x="825056" y="1045177"/>
                </a:cubicBezTo>
                <a:cubicBezTo>
                  <a:pt x="825863" y="1064102"/>
                  <a:pt x="852445" y="1062914"/>
                  <a:pt x="853081" y="1045177"/>
                </a:cubicBezTo>
                <a:cubicBezTo>
                  <a:pt x="853209" y="992814"/>
                  <a:pt x="853973" y="940537"/>
                  <a:pt x="854822" y="888174"/>
                </a:cubicBezTo>
                <a:cubicBezTo>
                  <a:pt x="854780" y="881597"/>
                  <a:pt x="854780" y="875020"/>
                  <a:pt x="854780" y="868401"/>
                </a:cubicBezTo>
                <a:cubicBezTo>
                  <a:pt x="856139" y="841074"/>
                  <a:pt x="857837" y="813704"/>
                  <a:pt x="860640" y="786420"/>
                </a:cubicBezTo>
                <a:cubicBezTo>
                  <a:pt x="862084" y="761384"/>
                  <a:pt x="867561" y="736858"/>
                  <a:pt x="871680" y="712119"/>
                </a:cubicBezTo>
                <a:cubicBezTo>
                  <a:pt x="874737" y="689927"/>
                  <a:pt x="878431" y="666122"/>
                  <a:pt x="897539" y="651652"/>
                </a:cubicBezTo>
                <a:cubicBezTo>
                  <a:pt x="924843" y="626702"/>
                  <a:pt x="961785" y="618173"/>
                  <a:pt x="997963" y="619233"/>
                </a:cubicBezTo>
                <a:cubicBezTo>
                  <a:pt x="1047219" y="617706"/>
                  <a:pt x="1106241" y="636419"/>
                  <a:pt x="1118428" y="690097"/>
                </a:cubicBezTo>
                <a:cubicBezTo>
                  <a:pt x="1127260" y="725995"/>
                  <a:pt x="1123991" y="763676"/>
                  <a:pt x="1124967" y="800295"/>
                </a:cubicBezTo>
                <a:cubicBezTo>
                  <a:pt x="1125010" y="833648"/>
                  <a:pt x="1125307" y="866958"/>
                  <a:pt x="1124288" y="900268"/>
                </a:cubicBezTo>
                <a:cubicBezTo>
                  <a:pt x="1123524" y="934172"/>
                  <a:pt x="1121783" y="968076"/>
                  <a:pt x="1121613" y="1001938"/>
                </a:cubicBezTo>
                <a:cubicBezTo>
                  <a:pt x="1121400" y="1014073"/>
                  <a:pt x="1137111" y="1020608"/>
                  <a:pt x="1145519" y="1011824"/>
                </a:cubicBezTo>
                <a:cubicBezTo>
                  <a:pt x="1148194" y="1009151"/>
                  <a:pt x="1149468" y="1005629"/>
                  <a:pt x="1149595" y="1001938"/>
                </a:cubicBezTo>
                <a:cubicBezTo>
                  <a:pt x="1150105" y="986280"/>
                  <a:pt x="1150147" y="970664"/>
                  <a:pt x="1150742" y="955006"/>
                </a:cubicBezTo>
                <a:cubicBezTo>
                  <a:pt x="1150997" y="948769"/>
                  <a:pt x="1151209" y="942531"/>
                  <a:pt x="1151421" y="936336"/>
                </a:cubicBezTo>
                <a:cubicBezTo>
                  <a:pt x="1151421" y="936294"/>
                  <a:pt x="1151421" y="936294"/>
                  <a:pt x="1151421" y="936251"/>
                </a:cubicBezTo>
                <a:cubicBezTo>
                  <a:pt x="1151506" y="934639"/>
                  <a:pt x="1151549" y="933069"/>
                  <a:pt x="1151634" y="931456"/>
                </a:cubicBezTo>
                <a:cubicBezTo>
                  <a:pt x="1155031" y="839546"/>
                  <a:pt x="1157154" y="747042"/>
                  <a:pt x="1177408" y="656956"/>
                </a:cubicBezTo>
                <a:cubicBezTo>
                  <a:pt x="1186835" y="642402"/>
                  <a:pt x="1202843" y="632133"/>
                  <a:pt x="1219955" y="629332"/>
                </a:cubicBezTo>
                <a:cubicBezTo>
                  <a:pt x="1249679" y="624877"/>
                  <a:pt x="1280676" y="618597"/>
                  <a:pt x="1310612" y="623774"/>
                </a:cubicBezTo>
                <a:cubicBezTo>
                  <a:pt x="1358764" y="631284"/>
                  <a:pt x="1378042" y="665231"/>
                  <a:pt x="1382161" y="710889"/>
                </a:cubicBezTo>
                <a:cubicBezTo>
                  <a:pt x="1383308" y="720946"/>
                  <a:pt x="1384157" y="731129"/>
                  <a:pt x="1384751" y="741356"/>
                </a:cubicBezTo>
                <a:cubicBezTo>
                  <a:pt x="1379571" y="774369"/>
                  <a:pt x="1381482" y="810734"/>
                  <a:pt x="1381312" y="837467"/>
                </a:cubicBezTo>
                <a:cubicBezTo>
                  <a:pt x="1382288" y="871838"/>
                  <a:pt x="1381906" y="906208"/>
                  <a:pt x="1381991" y="940579"/>
                </a:cubicBezTo>
                <a:cubicBezTo>
                  <a:pt x="1381991" y="940749"/>
                  <a:pt x="1381991" y="940876"/>
                  <a:pt x="1381991" y="941046"/>
                </a:cubicBezTo>
                <a:cubicBezTo>
                  <a:pt x="1381949" y="944441"/>
                  <a:pt x="1381864" y="947835"/>
                  <a:pt x="1381779" y="951230"/>
                </a:cubicBezTo>
                <a:cubicBezTo>
                  <a:pt x="1381567" y="966803"/>
                  <a:pt x="1381567" y="982418"/>
                  <a:pt x="1381567" y="998034"/>
                </a:cubicBezTo>
                <a:cubicBezTo>
                  <a:pt x="1382034" y="1005459"/>
                  <a:pt x="1379911" y="1014243"/>
                  <a:pt x="1383902" y="1020778"/>
                </a:cubicBezTo>
                <a:cubicBezTo>
                  <a:pt x="1383944" y="1021117"/>
                  <a:pt x="1383944" y="1021499"/>
                  <a:pt x="1383944" y="1021839"/>
                </a:cubicBezTo>
                <a:cubicBezTo>
                  <a:pt x="1384284" y="1024045"/>
                  <a:pt x="1386110" y="1025064"/>
                  <a:pt x="1387851" y="1024979"/>
                </a:cubicBezTo>
                <a:cubicBezTo>
                  <a:pt x="1387851" y="1024979"/>
                  <a:pt x="1387851" y="1024979"/>
                  <a:pt x="1387893" y="1024979"/>
                </a:cubicBezTo>
                <a:cubicBezTo>
                  <a:pt x="1396471" y="1030877"/>
                  <a:pt x="1409761" y="1024300"/>
                  <a:pt x="1409592" y="1013310"/>
                </a:cubicBezTo>
                <a:cubicBezTo>
                  <a:pt x="1409931" y="994045"/>
                  <a:pt x="1409549" y="974695"/>
                  <a:pt x="1409846" y="955473"/>
                </a:cubicBezTo>
                <a:cubicBezTo>
                  <a:pt x="1410653" y="912786"/>
                  <a:pt x="1410866" y="870225"/>
                  <a:pt x="1412734" y="827580"/>
                </a:cubicBezTo>
                <a:cubicBezTo>
                  <a:pt x="1412776" y="800592"/>
                  <a:pt x="1414730" y="768216"/>
                  <a:pt x="1413201" y="736349"/>
                </a:cubicBezTo>
                <a:cubicBezTo>
                  <a:pt x="1416555" y="719291"/>
                  <a:pt x="1422882" y="703633"/>
                  <a:pt x="1437320" y="693364"/>
                </a:cubicBezTo>
                <a:cubicBezTo>
                  <a:pt x="1474474" y="668116"/>
                  <a:pt x="1522074" y="668668"/>
                  <a:pt x="1563305" y="682968"/>
                </a:cubicBezTo>
                <a:cubicBezTo>
                  <a:pt x="1591457" y="691370"/>
                  <a:pt x="1609037" y="717593"/>
                  <a:pt x="1617911" y="7443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nvGrpSpPr>
          <p:cNvPr id="553" name="Google Shape;553;g1447410168f_1_476"/>
          <p:cNvGrpSpPr/>
          <p:nvPr/>
        </p:nvGrpSpPr>
        <p:grpSpPr>
          <a:xfrm>
            <a:off x="232825" y="578200"/>
            <a:ext cx="3336206" cy="4171852"/>
            <a:chOff x="0" y="-47625"/>
            <a:chExt cx="11087423" cy="11124940"/>
          </a:xfrm>
        </p:grpSpPr>
        <p:sp>
          <p:nvSpPr>
            <p:cNvPr id="554" name="Google Shape;554;g1447410168f_1_476"/>
            <p:cNvSpPr txBox="1"/>
            <p:nvPr/>
          </p:nvSpPr>
          <p:spPr>
            <a:xfrm>
              <a:off x="1189481" y="10092115"/>
              <a:ext cx="888300" cy="985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200">
                  <a:solidFill>
                    <a:srgbClr val="000000"/>
                  </a:solidFill>
                  <a:latin typeface="Dosis"/>
                  <a:ea typeface="Dosis"/>
                  <a:cs typeface="Dosis"/>
                  <a:sym typeface="Dosis"/>
                </a:rPr>
                <a:t>Item 1</a:t>
              </a:r>
              <a:endParaRPr sz="1200">
                <a:solidFill>
                  <a:srgbClr val="000000"/>
                </a:solidFill>
                <a:latin typeface="Dosis"/>
                <a:ea typeface="Dosis"/>
                <a:cs typeface="Dosis"/>
                <a:sym typeface="Dosis"/>
              </a:endParaRPr>
            </a:p>
          </p:txBody>
        </p:sp>
        <p:sp>
          <p:nvSpPr>
            <p:cNvPr id="555" name="Google Shape;555;g1447410168f_1_476"/>
            <p:cNvSpPr txBox="1"/>
            <p:nvPr/>
          </p:nvSpPr>
          <p:spPr>
            <a:xfrm>
              <a:off x="3269957" y="10092115"/>
              <a:ext cx="9867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2</a:t>
              </a:r>
              <a:endParaRPr sz="1200">
                <a:solidFill>
                  <a:srgbClr val="000000"/>
                </a:solidFill>
                <a:latin typeface="Dosis"/>
                <a:ea typeface="Dosis"/>
                <a:cs typeface="Dosis"/>
                <a:sym typeface="Dosis"/>
              </a:endParaRPr>
            </a:p>
          </p:txBody>
        </p:sp>
        <p:sp>
          <p:nvSpPr>
            <p:cNvPr id="556" name="Google Shape;556;g1447410168f_1_476"/>
            <p:cNvSpPr txBox="1"/>
            <p:nvPr/>
          </p:nvSpPr>
          <p:spPr>
            <a:xfrm>
              <a:off x="5397165" y="10092115"/>
              <a:ext cx="9918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3</a:t>
              </a:r>
              <a:endParaRPr sz="1200">
                <a:solidFill>
                  <a:srgbClr val="000000"/>
                </a:solidFill>
                <a:latin typeface="Dosis"/>
                <a:ea typeface="Dosis"/>
                <a:cs typeface="Dosis"/>
                <a:sym typeface="Dosis"/>
              </a:endParaRPr>
            </a:p>
          </p:txBody>
        </p:sp>
        <p:sp>
          <p:nvSpPr>
            <p:cNvPr id="557" name="Google Shape;557;g1447410168f_1_476"/>
            <p:cNvSpPr txBox="1"/>
            <p:nvPr/>
          </p:nvSpPr>
          <p:spPr>
            <a:xfrm>
              <a:off x="7535585" y="10092115"/>
              <a:ext cx="974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4</a:t>
              </a:r>
              <a:endParaRPr sz="1200">
                <a:solidFill>
                  <a:srgbClr val="000000"/>
                </a:solidFill>
                <a:latin typeface="Dosis"/>
                <a:ea typeface="Dosis"/>
                <a:cs typeface="Dosis"/>
                <a:sym typeface="Dosis"/>
              </a:endParaRPr>
            </a:p>
          </p:txBody>
        </p:sp>
        <p:sp>
          <p:nvSpPr>
            <p:cNvPr id="558" name="Google Shape;558;g1447410168f_1_476"/>
            <p:cNvSpPr txBox="1"/>
            <p:nvPr/>
          </p:nvSpPr>
          <p:spPr>
            <a:xfrm>
              <a:off x="9659222" y="10092115"/>
              <a:ext cx="986400" cy="985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1200">
                  <a:solidFill>
                    <a:srgbClr val="000000"/>
                  </a:solidFill>
                  <a:latin typeface="Dosis"/>
                  <a:ea typeface="Dosis"/>
                  <a:cs typeface="Dosis"/>
                  <a:sym typeface="Dosis"/>
                </a:rPr>
                <a:t>Item 5</a:t>
              </a:r>
              <a:endParaRPr sz="1200">
                <a:solidFill>
                  <a:srgbClr val="000000"/>
                </a:solidFill>
                <a:latin typeface="Dosis"/>
                <a:ea typeface="Dosis"/>
                <a:cs typeface="Dosis"/>
                <a:sym typeface="Dosis"/>
              </a:endParaRPr>
            </a:p>
          </p:txBody>
        </p:sp>
        <p:grpSp>
          <p:nvGrpSpPr>
            <p:cNvPr id="559" name="Google Shape;559;g1447410168f_1_476"/>
            <p:cNvGrpSpPr/>
            <p:nvPr/>
          </p:nvGrpSpPr>
          <p:grpSpPr>
            <a:xfrm>
              <a:off x="698698" y="237470"/>
              <a:ext cx="10388725" cy="9705420"/>
              <a:chOff x="0" y="-6350"/>
              <a:chExt cx="10388725" cy="9705420"/>
            </a:xfrm>
          </p:grpSpPr>
          <p:sp>
            <p:nvSpPr>
              <p:cNvPr id="560" name="Google Shape;560;g1447410168f_1_476"/>
              <p:cNvSpPr/>
              <p:nvPr/>
            </p:nvSpPr>
            <p:spPr>
              <a:xfrm>
                <a:off x="0" y="-635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561" name="Google Shape;561;g1447410168f_1_476"/>
              <p:cNvSpPr/>
              <p:nvPr/>
            </p:nvSpPr>
            <p:spPr>
              <a:xfrm>
                <a:off x="0" y="1932194"/>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562" name="Google Shape;562;g1447410168f_1_476"/>
              <p:cNvSpPr/>
              <p:nvPr/>
            </p:nvSpPr>
            <p:spPr>
              <a:xfrm>
                <a:off x="0" y="3870738"/>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563" name="Google Shape;563;g1447410168f_1_476"/>
              <p:cNvSpPr/>
              <p:nvPr/>
            </p:nvSpPr>
            <p:spPr>
              <a:xfrm>
                <a:off x="0" y="5809282"/>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564" name="Google Shape;564;g1447410168f_1_476"/>
              <p:cNvSpPr/>
              <p:nvPr/>
            </p:nvSpPr>
            <p:spPr>
              <a:xfrm>
                <a:off x="0" y="7747826"/>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sp>
            <p:nvSpPr>
              <p:cNvPr id="565" name="Google Shape;565;g1447410168f_1_476"/>
              <p:cNvSpPr/>
              <p:nvPr/>
            </p:nvSpPr>
            <p:spPr>
              <a:xfrm>
                <a:off x="0" y="9686370"/>
                <a:ext cx="10388725" cy="12700"/>
              </a:xfrm>
              <a:custGeom>
                <a:avLst/>
                <a:gdLst/>
                <a:ahLst/>
                <a:cxnLst/>
                <a:rect l="l" t="t" r="r" b="b"/>
                <a:pathLst>
                  <a:path w="10388725" h="12700" extrusionOk="0">
                    <a:moveTo>
                      <a:pt x="0" y="0"/>
                    </a:moveTo>
                    <a:lnTo>
                      <a:pt x="10388725" y="0"/>
                    </a:lnTo>
                    <a:lnTo>
                      <a:pt x="10388725" y="12700"/>
                    </a:lnTo>
                    <a:lnTo>
                      <a:pt x="0" y="12700"/>
                    </a:lnTo>
                    <a:close/>
                  </a:path>
                </a:pathLst>
              </a:custGeom>
              <a:solidFill>
                <a:srgbClr val="000000"/>
              </a:solidFill>
              <a:ln>
                <a:noFill/>
              </a:ln>
            </p:spPr>
          </p:sp>
        </p:grpSp>
        <p:sp>
          <p:nvSpPr>
            <p:cNvPr id="566" name="Google Shape;566;g1447410168f_1_476"/>
            <p:cNvSpPr txBox="1"/>
            <p:nvPr/>
          </p:nvSpPr>
          <p:spPr>
            <a:xfrm>
              <a:off x="5159" y="-47625"/>
              <a:ext cx="4902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50 </a:t>
              </a:r>
              <a:endParaRPr sz="1200">
                <a:solidFill>
                  <a:srgbClr val="000000"/>
                </a:solidFill>
                <a:latin typeface="Dosis"/>
                <a:ea typeface="Dosis"/>
                <a:cs typeface="Dosis"/>
                <a:sym typeface="Dosis"/>
              </a:endParaRPr>
            </a:p>
          </p:txBody>
        </p:sp>
        <p:sp>
          <p:nvSpPr>
            <p:cNvPr id="567" name="Google Shape;567;g1447410168f_1_476"/>
            <p:cNvSpPr txBox="1"/>
            <p:nvPr/>
          </p:nvSpPr>
          <p:spPr>
            <a:xfrm>
              <a:off x="17462" y="1890919"/>
              <a:ext cx="4779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40 </a:t>
              </a:r>
              <a:endParaRPr sz="1200">
                <a:solidFill>
                  <a:srgbClr val="000000"/>
                </a:solidFill>
                <a:latin typeface="Dosis"/>
                <a:ea typeface="Dosis"/>
                <a:cs typeface="Dosis"/>
                <a:sym typeface="Dosis"/>
              </a:endParaRPr>
            </a:p>
          </p:txBody>
        </p:sp>
        <p:sp>
          <p:nvSpPr>
            <p:cNvPr id="568" name="Google Shape;568;g1447410168f_1_476"/>
            <p:cNvSpPr txBox="1"/>
            <p:nvPr/>
          </p:nvSpPr>
          <p:spPr>
            <a:xfrm>
              <a:off x="0" y="3829463"/>
              <a:ext cx="495600" cy="985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None/>
              </a:pPr>
              <a:r>
                <a:rPr lang="en" sz="1200">
                  <a:solidFill>
                    <a:srgbClr val="000000"/>
                  </a:solidFill>
                  <a:latin typeface="Dosis"/>
                  <a:ea typeface="Dosis"/>
                  <a:cs typeface="Dosis"/>
                  <a:sym typeface="Dosis"/>
                </a:rPr>
                <a:t>30 </a:t>
              </a:r>
              <a:endParaRPr sz="1200">
                <a:solidFill>
                  <a:srgbClr val="000000"/>
                </a:solidFill>
                <a:latin typeface="Dosis"/>
                <a:ea typeface="Dosis"/>
                <a:cs typeface="Dosis"/>
                <a:sym typeface="Dosis"/>
              </a:endParaRPr>
            </a:p>
          </p:txBody>
        </p:sp>
        <p:sp>
          <p:nvSpPr>
            <p:cNvPr id="569" name="Google Shape;569;g1447410168f_1_476"/>
            <p:cNvSpPr txBox="1"/>
            <p:nvPr/>
          </p:nvSpPr>
          <p:spPr>
            <a:xfrm>
              <a:off x="4762" y="5768007"/>
              <a:ext cx="490800" cy="985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20</a:t>
              </a:r>
              <a:endParaRPr sz="1200">
                <a:solidFill>
                  <a:srgbClr val="000000"/>
                </a:solidFill>
                <a:latin typeface="Dosis"/>
                <a:ea typeface="Dosis"/>
                <a:cs typeface="Dosis"/>
                <a:sym typeface="Dosis"/>
              </a:endParaRPr>
            </a:p>
          </p:txBody>
        </p:sp>
        <p:sp>
          <p:nvSpPr>
            <p:cNvPr id="570" name="Google Shape;570;g1447410168f_1_476"/>
            <p:cNvSpPr txBox="1"/>
            <p:nvPr/>
          </p:nvSpPr>
          <p:spPr>
            <a:xfrm>
              <a:off x="103188" y="7706551"/>
              <a:ext cx="392400" cy="492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200">
                  <a:solidFill>
                    <a:srgbClr val="000000"/>
                  </a:solidFill>
                  <a:latin typeface="Dosis"/>
                  <a:ea typeface="Dosis"/>
                  <a:cs typeface="Dosis"/>
                  <a:sym typeface="Dosis"/>
                </a:rPr>
                <a:t>10 </a:t>
              </a:r>
              <a:endParaRPr sz="1200">
                <a:solidFill>
                  <a:srgbClr val="000000"/>
                </a:solidFill>
                <a:latin typeface="Dosis"/>
                <a:ea typeface="Dosis"/>
                <a:cs typeface="Dosis"/>
                <a:sym typeface="Dosis"/>
              </a:endParaRPr>
            </a:p>
          </p:txBody>
        </p:sp>
        <p:sp>
          <p:nvSpPr>
            <p:cNvPr id="571" name="Google Shape;571;g1447410168f_1_476"/>
            <p:cNvSpPr txBox="1"/>
            <p:nvPr/>
          </p:nvSpPr>
          <p:spPr>
            <a:xfrm>
              <a:off x="197842" y="9645095"/>
              <a:ext cx="297600" cy="492600"/>
            </a:xfrm>
            <a:prstGeom prst="rect">
              <a:avLst/>
            </a:prstGeom>
            <a:noFill/>
            <a:ln>
              <a:noFill/>
            </a:ln>
          </p:spPr>
          <p:txBody>
            <a:bodyPr spcFirstLastPara="1" wrap="square" lIns="0" tIns="0" rIns="0" bIns="0" anchor="t" anchorCtr="0">
              <a:spAutoFit/>
            </a:bodyPr>
            <a:lstStyle/>
            <a:p>
              <a:pPr marL="0" marR="0" lvl="0" indent="0" algn="r" rtl="0">
                <a:lnSpc>
                  <a:spcPct val="139958"/>
                </a:lnSpc>
                <a:spcBef>
                  <a:spcPts val="0"/>
                </a:spcBef>
                <a:spcAft>
                  <a:spcPts val="0"/>
                </a:spcAft>
                <a:buNone/>
              </a:pPr>
              <a:r>
                <a:rPr lang="en" sz="1200">
                  <a:solidFill>
                    <a:srgbClr val="000000"/>
                  </a:solidFill>
                  <a:latin typeface="Dosis"/>
                  <a:ea typeface="Dosis"/>
                  <a:cs typeface="Dosis"/>
                  <a:sym typeface="Dosis"/>
                </a:rPr>
                <a:t>0 </a:t>
              </a:r>
              <a:endParaRPr sz="700"/>
            </a:p>
          </p:txBody>
        </p:sp>
        <p:grpSp>
          <p:nvGrpSpPr>
            <p:cNvPr id="572" name="Google Shape;572;g1447410168f_1_476"/>
            <p:cNvGrpSpPr/>
            <p:nvPr/>
          </p:nvGrpSpPr>
          <p:grpSpPr>
            <a:xfrm>
              <a:off x="696966" y="237470"/>
              <a:ext cx="10390456" cy="9699070"/>
              <a:chOff x="-1732" y="-6350"/>
              <a:chExt cx="10390456" cy="9699070"/>
            </a:xfrm>
          </p:grpSpPr>
          <p:sp>
            <p:nvSpPr>
              <p:cNvPr id="573" name="Google Shape;573;g1447410168f_1_476"/>
              <p:cNvSpPr/>
              <p:nvPr/>
            </p:nvSpPr>
            <p:spPr>
              <a:xfrm>
                <a:off x="-1732" y="7741439"/>
                <a:ext cx="1873434" cy="1951281"/>
              </a:xfrm>
              <a:custGeom>
                <a:avLst/>
                <a:gdLst/>
                <a:ahLst/>
                <a:cxnLst/>
                <a:rect l="l" t="t" r="r" b="b"/>
                <a:pathLst>
                  <a:path w="1873434" h="1951281" extrusionOk="0">
                    <a:moveTo>
                      <a:pt x="1732" y="1951281"/>
                    </a:moveTo>
                    <a:lnTo>
                      <a:pt x="1732" y="155984"/>
                    </a:lnTo>
                    <a:cubicBezTo>
                      <a:pt x="0" y="115220"/>
                      <a:pt x="14993" y="75517"/>
                      <a:pt x="43238" y="46073"/>
                    </a:cubicBezTo>
                    <a:cubicBezTo>
                      <a:pt x="71483" y="16629"/>
                      <a:pt x="110529" y="0"/>
                      <a:pt x="151330" y="37"/>
                    </a:cubicBezTo>
                    <a:lnTo>
                      <a:pt x="1722105" y="37"/>
                    </a:lnTo>
                    <a:cubicBezTo>
                      <a:pt x="1762906" y="0"/>
                      <a:pt x="1801952" y="16629"/>
                      <a:pt x="1830196" y="46073"/>
                    </a:cubicBezTo>
                    <a:cubicBezTo>
                      <a:pt x="1858441" y="75517"/>
                      <a:pt x="1873434" y="115220"/>
                      <a:pt x="1871703" y="155984"/>
                    </a:cubicBezTo>
                    <a:lnTo>
                      <a:pt x="1871703" y="1951281"/>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74" name="Google Shape;574;g1447410168f_1_476"/>
              <p:cNvSpPr/>
              <p:nvPr/>
            </p:nvSpPr>
            <p:spPr>
              <a:xfrm>
                <a:off x="2129689" y="5809282"/>
                <a:ext cx="1869970" cy="3883438"/>
              </a:xfrm>
              <a:custGeom>
                <a:avLst/>
                <a:gdLst/>
                <a:ahLst/>
                <a:cxnLst/>
                <a:rect l="l" t="t" r="r" b="b"/>
                <a:pathLst>
                  <a:path w="1869970" h="3883438" extrusionOk="0">
                    <a:moveTo>
                      <a:pt x="0" y="3883438"/>
                    </a:moveTo>
                    <a:lnTo>
                      <a:pt x="0" y="149597"/>
                    </a:lnTo>
                    <a:cubicBezTo>
                      <a:pt x="0" y="66977"/>
                      <a:pt x="66977" y="0"/>
                      <a:pt x="149597" y="0"/>
                    </a:cubicBezTo>
                    <a:lnTo>
                      <a:pt x="1720373" y="0"/>
                    </a:lnTo>
                    <a:cubicBezTo>
                      <a:pt x="1802993" y="0"/>
                      <a:pt x="1869970" y="66977"/>
                      <a:pt x="1869970" y="149597"/>
                    </a:cubicBezTo>
                    <a:lnTo>
                      <a:pt x="1869970" y="3883438"/>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75" name="Google Shape;575;g1447410168f_1_476"/>
              <p:cNvSpPr/>
              <p:nvPr/>
            </p:nvSpPr>
            <p:spPr>
              <a:xfrm>
                <a:off x="4259377" y="3870738"/>
                <a:ext cx="1869970" cy="5821982"/>
              </a:xfrm>
              <a:custGeom>
                <a:avLst/>
                <a:gdLst/>
                <a:ahLst/>
                <a:cxnLst/>
                <a:rect l="l" t="t" r="r" b="b"/>
                <a:pathLst>
                  <a:path w="1869970" h="5821982" extrusionOk="0">
                    <a:moveTo>
                      <a:pt x="0" y="5821982"/>
                    </a:moveTo>
                    <a:lnTo>
                      <a:pt x="0" y="149598"/>
                    </a:lnTo>
                    <a:cubicBezTo>
                      <a:pt x="0" y="109922"/>
                      <a:pt x="15761" y="71871"/>
                      <a:pt x="43816" y="43816"/>
                    </a:cubicBezTo>
                    <a:cubicBezTo>
                      <a:pt x="71871" y="15761"/>
                      <a:pt x="109922" y="0"/>
                      <a:pt x="149598" y="0"/>
                    </a:cubicBezTo>
                    <a:lnTo>
                      <a:pt x="1720373" y="0"/>
                    </a:lnTo>
                    <a:cubicBezTo>
                      <a:pt x="1760049" y="0"/>
                      <a:pt x="1798100" y="15761"/>
                      <a:pt x="1826155" y="43816"/>
                    </a:cubicBezTo>
                    <a:cubicBezTo>
                      <a:pt x="1854210" y="71871"/>
                      <a:pt x="1869971" y="109922"/>
                      <a:pt x="1869971" y="149598"/>
                    </a:cubicBezTo>
                    <a:lnTo>
                      <a:pt x="1869971" y="5821982"/>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76" name="Google Shape;576;g1447410168f_1_476"/>
              <p:cNvSpPr/>
              <p:nvPr/>
            </p:nvSpPr>
            <p:spPr>
              <a:xfrm>
                <a:off x="6389066" y="1932194"/>
                <a:ext cx="1869970" cy="7760526"/>
              </a:xfrm>
              <a:custGeom>
                <a:avLst/>
                <a:gdLst/>
                <a:ahLst/>
                <a:cxnLst/>
                <a:rect l="l" t="t" r="r" b="b"/>
                <a:pathLst>
                  <a:path w="1869970" h="7760526" extrusionOk="0">
                    <a:moveTo>
                      <a:pt x="0" y="7760526"/>
                    </a:moveTo>
                    <a:lnTo>
                      <a:pt x="0" y="149598"/>
                    </a:lnTo>
                    <a:cubicBezTo>
                      <a:pt x="0" y="109922"/>
                      <a:pt x="15761" y="71871"/>
                      <a:pt x="43816" y="43816"/>
                    </a:cubicBezTo>
                    <a:cubicBezTo>
                      <a:pt x="71871" y="15761"/>
                      <a:pt x="109922" y="0"/>
                      <a:pt x="149598" y="0"/>
                    </a:cubicBezTo>
                    <a:lnTo>
                      <a:pt x="1720372" y="0"/>
                    </a:lnTo>
                    <a:cubicBezTo>
                      <a:pt x="1760048" y="0"/>
                      <a:pt x="1798099" y="15761"/>
                      <a:pt x="1826154" y="43816"/>
                    </a:cubicBezTo>
                    <a:cubicBezTo>
                      <a:pt x="1854209" y="71871"/>
                      <a:pt x="1869970" y="109922"/>
                      <a:pt x="1869970" y="149598"/>
                    </a:cubicBezTo>
                    <a:lnTo>
                      <a:pt x="1869970" y="7760526"/>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77" name="Google Shape;577;g1447410168f_1_476"/>
              <p:cNvSpPr/>
              <p:nvPr/>
            </p:nvSpPr>
            <p:spPr>
              <a:xfrm>
                <a:off x="8518754" y="-6350"/>
                <a:ext cx="1869970" cy="9699070"/>
              </a:xfrm>
              <a:custGeom>
                <a:avLst/>
                <a:gdLst/>
                <a:ahLst/>
                <a:cxnLst/>
                <a:rect l="l" t="t" r="r" b="b"/>
                <a:pathLst>
                  <a:path w="1869970" h="9699070" extrusionOk="0">
                    <a:moveTo>
                      <a:pt x="0" y="9699070"/>
                    </a:moveTo>
                    <a:lnTo>
                      <a:pt x="0" y="149598"/>
                    </a:lnTo>
                    <a:cubicBezTo>
                      <a:pt x="0" y="109922"/>
                      <a:pt x="15761" y="71871"/>
                      <a:pt x="43816" y="43816"/>
                    </a:cubicBezTo>
                    <a:cubicBezTo>
                      <a:pt x="71872" y="15761"/>
                      <a:pt x="109922" y="0"/>
                      <a:pt x="149598" y="0"/>
                    </a:cubicBezTo>
                    <a:lnTo>
                      <a:pt x="1720373" y="0"/>
                    </a:lnTo>
                    <a:cubicBezTo>
                      <a:pt x="1760049" y="0"/>
                      <a:pt x="1798099" y="15761"/>
                      <a:pt x="1826155" y="43816"/>
                    </a:cubicBezTo>
                    <a:cubicBezTo>
                      <a:pt x="1854210" y="71871"/>
                      <a:pt x="1869971" y="109922"/>
                      <a:pt x="1869971" y="149598"/>
                    </a:cubicBezTo>
                    <a:lnTo>
                      <a:pt x="1869971" y="9699070"/>
                    </a:lnTo>
                    <a:close/>
                  </a:path>
                </a:pathLst>
              </a:custGeom>
              <a:solidFill>
                <a:srgbClr val="F2D92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78" name="Google Shape;578;g1447410168f_1_476"/>
              <p:cNvSpPr/>
              <p:nvPr/>
            </p:nvSpPr>
            <p:spPr>
              <a:xfrm>
                <a:off x="0" y="8717097"/>
                <a:ext cx="1869971" cy="975623"/>
              </a:xfrm>
              <a:custGeom>
                <a:avLst/>
                <a:gdLst/>
                <a:ahLst/>
                <a:cxnLst/>
                <a:rect l="l" t="t" r="r" b="b"/>
                <a:pathLst>
                  <a:path w="1869971" h="975623" extrusionOk="0">
                    <a:moveTo>
                      <a:pt x="0" y="0"/>
                    </a:moveTo>
                    <a:lnTo>
                      <a:pt x="1869971" y="0"/>
                    </a:lnTo>
                    <a:lnTo>
                      <a:pt x="1869971" y="975623"/>
                    </a:lnTo>
                    <a:lnTo>
                      <a:pt x="0" y="975623"/>
                    </a:lnTo>
                    <a:close/>
                  </a:path>
                </a:pathLst>
              </a:custGeom>
              <a:solidFill>
                <a:srgbClr val="2843FF"/>
              </a:solidFill>
              <a:ln>
                <a:noFill/>
              </a:ln>
            </p:spPr>
          </p:sp>
          <p:sp>
            <p:nvSpPr>
              <p:cNvPr id="579" name="Google Shape;579;g1447410168f_1_476"/>
              <p:cNvSpPr/>
              <p:nvPr/>
            </p:nvSpPr>
            <p:spPr>
              <a:xfrm>
                <a:off x="2129689" y="6585969"/>
                <a:ext cx="1869970" cy="3106751"/>
              </a:xfrm>
              <a:custGeom>
                <a:avLst/>
                <a:gdLst/>
                <a:ahLst/>
                <a:cxnLst/>
                <a:rect l="l" t="t" r="r" b="b"/>
                <a:pathLst>
                  <a:path w="1869970" h="3106751" extrusionOk="0">
                    <a:moveTo>
                      <a:pt x="0" y="0"/>
                    </a:moveTo>
                    <a:lnTo>
                      <a:pt x="1869970" y="0"/>
                    </a:lnTo>
                    <a:lnTo>
                      <a:pt x="1869970" y="3106751"/>
                    </a:lnTo>
                    <a:lnTo>
                      <a:pt x="0" y="3106751"/>
                    </a:lnTo>
                    <a:close/>
                  </a:path>
                </a:pathLst>
              </a:custGeom>
              <a:solidFill>
                <a:srgbClr val="2843FF"/>
              </a:solidFill>
              <a:ln>
                <a:noFill/>
              </a:ln>
            </p:spPr>
          </p:sp>
          <p:sp>
            <p:nvSpPr>
              <p:cNvPr id="580" name="Google Shape;580;g1447410168f_1_476"/>
              <p:cNvSpPr/>
              <p:nvPr/>
            </p:nvSpPr>
            <p:spPr>
              <a:xfrm>
                <a:off x="4259377" y="4841068"/>
                <a:ext cx="1869970" cy="4851652"/>
              </a:xfrm>
              <a:custGeom>
                <a:avLst/>
                <a:gdLst/>
                <a:ahLst/>
                <a:cxnLst/>
                <a:rect l="l" t="t" r="r" b="b"/>
                <a:pathLst>
                  <a:path w="1869970" h="4851652" extrusionOk="0">
                    <a:moveTo>
                      <a:pt x="0" y="0"/>
                    </a:moveTo>
                    <a:lnTo>
                      <a:pt x="1869971" y="0"/>
                    </a:lnTo>
                    <a:lnTo>
                      <a:pt x="1869971" y="4851652"/>
                    </a:lnTo>
                    <a:lnTo>
                      <a:pt x="0" y="4851652"/>
                    </a:lnTo>
                    <a:close/>
                  </a:path>
                </a:pathLst>
              </a:custGeom>
              <a:solidFill>
                <a:srgbClr val="2843FF"/>
              </a:solidFill>
              <a:ln>
                <a:noFill/>
              </a:ln>
            </p:spPr>
          </p:sp>
          <p:sp>
            <p:nvSpPr>
              <p:cNvPr id="581" name="Google Shape;581;g1447410168f_1_476"/>
              <p:cNvSpPr/>
              <p:nvPr/>
            </p:nvSpPr>
            <p:spPr>
              <a:xfrm>
                <a:off x="6389066" y="3484299"/>
                <a:ext cx="1869970" cy="6208421"/>
              </a:xfrm>
              <a:custGeom>
                <a:avLst/>
                <a:gdLst/>
                <a:ahLst/>
                <a:cxnLst/>
                <a:rect l="l" t="t" r="r" b="b"/>
                <a:pathLst>
                  <a:path w="1869970" h="6208421" extrusionOk="0">
                    <a:moveTo>
                      <a:pt x="0" y="0"/>
                    </a:moveTo>
                    <a:lnTo>
                      <a:pt x="1869970" y="0"/>
                    </a:lnTo>
                    <a:lnTo>
                      <a:pt x="1869970" y="6208421"/>
                    </a:lnTo>
                    <a:lnTo>
                      <a:pt x="0" y="6208421"/>
                    </a:lnTo>
                    <a:close/>
                  </a:path>
                </a:pathLst>
              </a:custGeom>
              <a:solidFill>
                <a:srgbClr val="2843FF"/>
              </a:solidFill>
              <a:ln>
                <a:noFill/>
              </a:ln>
            </p:spPr>
          </p:sp>
          <p:sp>
            <p:nvSpPr>
              <p:cNvPr id="582" name="Google Shape;582;g1447410168f_1_476"/>
              <p:cNvSpPr/>
              <p:nvPr/>
            </p:nvSpPr>
            <p:spPr>
              <a:xfrm>
                <a:off x="8518754" y="1545501"/>
                <a:ext cx="1869970" cy="8147219"/>
              </a:xfrm>
              <a:custGeom>
                <a:avLst/>
                <a:gdLst/>
                <a:ahLst/>
                <a:cxnLst/>
                <a:rect l="l" t="t" r="r" b="b"/>
                <a:pathLst>
                  <a:path w="1869970" h="8147219" extrusionOk="0">
                    <a:moveTo>
                      <a:pt x="0" y="0"/>
                    </a:moveTo>
                    <a:lnTo>
                      <a:pt x="1869971" y="0"/>
                    </a:lnTo>
                    <a:lnTo>
                      <a:pt x="1869971" y="8147219"/>
                    </a:lnTo>
                    <a:lnTo>
                      <a:pt x="0" y="8147219"/>
                    </a:lnTo>
                    <a:close/>
                  </a:path>
                </a:pathLst>
              </a:custGeom>
              <a:solidFill>
                <a:srgbClr val="2843FF"/>
              </a:solidFill>
              <a:ln>
                <a:noFill/>
              </a:ln>
            </p:spPr>
          </p:sp>
          <p:sp>
            <p:nvSpPr>
              <p:cNvPr id="583" name="Google Shape;583;g1447410168f_1_476"/>
              <p:cNvSpPr/>
              <p:nvPr/>
            </p:nvSpPr>
            <p:spPr>
              <a:xfrm>
                <a:off x="0" y="9692720"/>
                <a:ext cx="1869971" cy="0"/>
              </a:xfrm>
              <a:custGeom>
                <a:avLst/>
                <a:gdLst/>
                <a:ahLst/>
                <a:cxnLst/>
                <a:rect l="l" t="t" r="r" b="b"/>
                <a:pathLst>
                  <a:path w="1869971" h="120000" extrusionOk="0">
                    <a:moveTo>
                      <a:pt x="0" y="0"/>
                    </a:moveTo>
                    <a:lnTo>
                      <a:pt x="1869971" y="0"/>
                    </a:lnTo>
                    <a:lnTo>
                      <a:pt x="1869971" y="0"/>
                    </a:lnTo>
                    <a:lnTo>
                      <a:pt x="0" y="0"/>
                    </a:lnTo>
                    <a:close/>
                  </a:path>
                </a:pathLst>
              </a:custGeom>
              <a:solidFill>
                <a:srgbClr val="E03E26"/>
              </a:solidFill>
              <a:ln>
                <a:noFill/>
              </a:ln>
            </p:spPr>
          </p:sp>
          <p:sp>
            <p:nvSpPr>
              <p:cNvPr id="584" name="Google Shape;584;g1447410168f_1_476"/>
              <p:cNvSpPr/>
              <p:nvPr/>
            </p:nvSpPr>
            <p:spPr>
              <a:xfrm>
                <a:off x="2129689" y="8139344"/>
                <a:ext cx="1869970" cy="1553376"/>
              </a:xfrm>
              <a:custGeom>
                <a:avLst/>
                <a:gdLst/>
                <a:ahLst/>
                <a:cxnLst/>
                <a:rect l="l" t="t" r="r" b="b"/>
                <a:pathLst>
                  <a:path w="1869970" h="1553376" extrusionOk="0">
                    <a:moveTo>
                      <a:pt x="0" y="0"/>
                    </a:moveTo>
                    <a:lnTo>
                      <a:pt x="1869970" y="0"/>
                    </a:lnTo>
                    <a:lnTo>
                      <a:pt x="1869970" y="1553376"/>
                    </a:lnTo>
                    <a:lnTo>
                      <a:pt x="0" y="1553376"/>
                    </a:lnTo>
                    <a:close/>
                  </a:path>
                </a:pathLst>
              </a:custGeom>
              <a:solidFill>
                <a:srgbClr val="E03E26"/>
              </a:solidFill>
              <a:ln>
                <a:noFill/>
              </a:ln>
            </p:spPr>
          </p:sp>
          <p:sp>
            <p:nvSpPr>
              <p:cNvPr id="585" name="Google Shape;585;g1447410168f_1_476"/>
              <p:cNvSpPr/>
              <p:nvPr/>
            </p:nvSpPr>
            <p:spPr>
              <a:xfrm>
                <a:off x="4259377" y="6781729"/>
                <a:ext cx="1869970" cy="2910991"/>
              </a:xfrm>
              <a:custGeom>
                <a:avLst/>
                <a:gdLst/>
                <a:ahLst/>
                <a:cxnLst/>
                <a:rect l="l" t="t" r="r" b="b"/>
                <a:pathLst>
                  <a:path w="1869970" h="2910991" extrusionOk="0">
                    <a:moveTo>
                      <a:pt x="0" y="0"/>
                    </a:moveTo>
                    <a:lnTo>
                      <a:pt x="1869971" y="0"/>
                    </a:lnTo>
                    <a:lnTo>
                      <a:pt x="1869971" y="2910991"/>
                    </a:lnTo>
                    <a:lnTo>
                      <a:pt x="0" y="2910991"/>
                    </a:lnTo>
                    <a:close/>
                  </a:path>
                </a:pathLst>
              </a:custGeom>
              <a:solidFill>
                <a:srgbClr val="E03E26"/>
              </a:solidFill>
              <a:ln>
                <a:noFill/>
              </a:ln>
            </p:spPr>
          </p:sp>
          <p:sp>
            <p:nvSpPr>
              <p:cNvPr id="586" name="Google Shape;586;g1447410168f_1_476"/>
              <p:cNvSpPr/>
              <p:nvPr/>
            </p:nvSpPr>
            <p:spPr>
              <a:xfrm>
                <a:off x="6389066" y="6200483"/>
                <a:ext cx="1869970" cy="3492237"/>
              </a:xfrm>
              <a:custGeom>
                <a:avLst/>
                <a:gdLst/>
                <a:ahLst/>
                <a:cxnLst/>
                <a:rect l="l" t="t" r="r" b="b"/>
                <a:pathLst>
                  <a:path w="1869970" h="3492237" extrusionOk="0">
                    <a:moveTo>
                      <a:pt x="0" y="0"/>
                    </a:moveTo>
                    <a:lnTo>
                      <a:pt x="1869970" y="0"/>
                    </a:lnTo>
                    <a:lnTo>
                      <a:pt x="1869970" y="3492237"/>
                    </a:lnTo>
                    <a:lnTo>
                      <a:pt x="0" y="3492237"/>
                    </a:lnTo>
                    <a:close/>
                  </a:path>
                </a:pathLst>
              </a:custGeom>
              <a:solidFill>
                <a:srgbClr val="E03E26"/>
              </a:solidFill>
              <a:ln>
                <a:noFill/>
              </a:ln>
            </p:spPr>
          </p:sp>
          <p:sp>
            <p:nvSpPr>
              <p:cNvPr id="587" name="Google Shape;587;g1447410168f_1_476"/>
              <p:cNvSpPr/>
              <p:nvPr/>
            </p:nvSpPr>
            <p:spPr>
              <a:xfrm>
                <a:off x="8518754" y="5425129"/>
                <a:ext cx="1869970" cy="4267591"/>
              </a:xfrm>
              <a:custGeom>
                <a:avLst/>
                <a:gdLst/>
                <a:ahLst/>
                <a:cxnLst/>
                <a:rect l="l" t="t" r="r" b="b"/>
                <a:pathLst>
                  <a:path w="1869970" h="4267591" extrusionOk="0">
                    <a:moveTo>
                      <a:pt x="0" y="0"/>
                    </a:moveTo>
                    <a:lnTo>
                      <a:pt x="1869971" y="0"/>
                    </a:lnTo>
                    <a:lnTo>
                      <a:pt x="1869971" y="4267591"/>
                    </a:lnTo>
                    <a:lnTo>
                      <a:pt x="0" y="4267591"/>
                    </a:lnTo>
                    <a:close/>
                  </a:path>
                </a:pathLst>
              </a:custGeom>
              <a:solidFill>
                <a:srgbClr val="E03E26"/>
              </a:solidFill>
              <a:ln>
                <a:noFill/>
              </a:ln>
            </p:spPr>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1447410168f_1_521"/>
          <p:cNvSpPr/>
          <p:nvPr/>
        </p:nvSpPr>
        <p:spPr>
          <a:xfrm>
            <a:off x="0" y="0"/>
            <a:ext cx="9144000" cy="1548000"/>
          </a:xfrm>
          <a:prstGeom prst="rect">
            <a:avLst/>
          </a:prstGeom>
          <a:solidFill>
            <a:srgbClr val="E03E2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93" name="Google Shape;593;g1447410168f_1_521"/>
          <p:cNvSpPr txBox="1"/>
          <p:nvPr/>
        </p:nvSpPr>
        <p:spPr>
          <a:xfrm>
            <a:off x="357150" y="481500"/>
            <a:ext cx="8429700" cy="585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3800" b="1">
                <a:solidFill>
                  <a:srgbClr val="FFFFFF"/>
                </a:solidFill>
                <a:latin typeface="Dosis"/>
                <a:ea typeface="Dosis"/>
                <a:cs typeface="Dosis"/>
                <a:sym typeface="Dosis"/>
              </a:rPr>
              <a:t>RELATIONSHIP DATA MODEL</a:t>
            </a:r>
            <a:endParaRPr sz="3600"/>
          </a:p>
        </p:txBody>
      </p:sp>
      <p:grpSp>
        <p:nvGrpSpPr>
          <p:cNvPr id="594" name="Google Shape;594;g1447410168f_1_521"/>
          <p:cNvGrpSpPr/>
          <p:nvPr/>
        </p:nvGrpSpPr>
        <p:grpSpPr>
          <a:xfrm>
            <a:off x="514350" y="1830375"/>
            <a:ext cx="8272581" cy="1155188"/>
            <a:chOff x="0" y="-38100"/>
            <a:chExt cx="6710400" cy="3080500"/>
          </a:xfrm>
        </p:grpSpPr>
        <p:sp>
          <p:nvSpPr>
            <p:cNvPr id="595" name="Google Shape;595;g1447410168f_1_521"/>
            <p:cNvSpPr txBox="1"/>
            <p:nvPr/>
          </p:nvSpPr>
          <p:spPr>
            <a:xfrm>
              <a:off x="0" y="1205500"/>
              <a:ext cx="6710400" cy="1836900"/>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0"/>
                </a:spcBef>
                <a:spcAft>
                  <a:spcPts val="0"/>
                </a:spcAft>
                <a:buNone/>
              </a:pPr>
              <a:endParaRPr>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1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1"/>
                </a:solidFill>
                <a:latin typeface="Roboto"/>
                <a:ea typeface="Roboto"/>
                <a:cs typeface="Roboto"/>
                <a:sym typeface="Roboto"/>
              </a:endParaRPr>
            </a:p>
          </p:txBody>
        </p:sp>
        <p:sp>
          <p:nvSpPr>
            <p:cNvPr id="596" name="Google Shape;596;g1447410168f_1_521"/>
            <p:cNvSpPr txBox="1"/>
            <p:nvPr/>
          </p:nvSpPr>
          <p:spPr>
            <a:xfrm>
              <a:off x="0" y="-38100"/>
              <a:ext cx="6459300" cy="451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sz="1100" b="1">
                  <a:solidFill>
                    <a:srgbClr val="2843FF"/>
                  </a:solidFill>
                  <a:latin typeface="Roboto"/>
                  <a:ea typeface="Roboto"/>
                  <a:cs typeface="Roboto"/>
                  <a:sym typeface="Roboto"/>
                </a:rPr>
                <a:t>A one to one relationship between between the 2 datasets [Pre- Covid &amp; Post Covid data </a:t>
              </a:r>
              <a:endParaRPr sz="1000" b="1">
                <a:solidFill>
                  <a:srgbClr val="2843FF"/>
                </a:solidFill>
                <a:latin typeface="Roboto"/>
                <a:ea typeface="Roboto"/>
                <a:cs typeface="Roboto"/>
                <a:sym typeface="Roboto"/>
              </a:endParaRPr>
            </a:p>
          </p:txBody>
        </p:sp>
      </p:grpSp>
      <p:sp>
        <p:nvSpPr>
          <p:cNvPr id="597" name="Google Shape;597;g1447410168f_1_521"/>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98" name="Google Shape;598;g1447410168f_1_521"/>
          <p:cNvSpPr/>
          <p:nvPr/>
        </p:nvSpPr>
        <p:spPr>
          <a:xfrm>
            <a:off x="7790206" y="773951"/>
            <a:ext cx="840455" cy="1056417"/>
          </a:xfrm>
          <a:custGeom>
            <a:avLst/>
            <a:gdLst/>
            <a:ahLst/>
            <a:cxnLst/>
            <a:rect l="l" t="t" r="r" b="b"/>
            <a:pathLst>
              <a:path w="1680911" h="2112834" extrusionOk="0">
                <a:moveTo>
                  <a:pt x="1680748" y="895806"/>
                </a:moveTo>
                <a:cubicBezTo>
                  <a:pt x="1680283" y="825405"/>
                  <a:pt x="1680791" y="737467"/>
                  <a:pt x="1616938" y="692674"/>
                </a:cubicBezTo>
                <a:cubicBezTo>
                  <a:pt x="1566025" y="664953"/>
                  <a:pt x="1499254" y="661361"/>
                  <a:pt x="1449018" y="692421"/>
                </a:cubicBezTo>
                <a:cubicBezTo>
                  <a:pt x="1440814" y="696858"/>
                  <a:pt x="1434048" y="702774"/>
                  <a:pt x="1428509" y="709789"/>
                </a:cubicBezTo>
                <a:cubicBezTo>
                  <a:pt x="1419333" y="671207"/>
                  <a:pt x="1399162" y="639049"/>
                  <a:pt x="1355987" y="626583"/>
                </a:cubicBezTo>
                <a:cubicBezTo>
                  <a:pt x="1324272" y="615216"/>
                  <a:pt x="1290359" y="620202"/>
                  <a:pt x="1257756" y="624132"/>
                </a:cubicBezTo>
                <a:cubicBezTo>
                  <a:pt x="1235597" y="626964"/>
                  <a:pt x="1212636" y="631485"/>
                  <a:pt x="1195552" y="646909"/>
                </a:cubicBezTo>
                <a:cubicBezTo>
                  <a:pt x="1182866" y="656755"/>
                  <a:pt x="1172463" y="669897"/>
                  <a:pt x="1171153" y="686378"/>
                </a:cubicBezTo>
                <a:cubicBezTo>
                  <a:pt x="1170053" y="692716"/>
                  <a:pt x="1168869" y="699013"/>
                  <a:pt x="1167727" y="705351"/>
                </a:cubicBezTo>
                <a:cubicBezTo>
                  <a:pt x="1161469" y="683969"/>
                  <a:pt x="1150559" y="664615"/>
                  <a:pt x="1131615" y="649318"/>
                </a:cubicBezTo>
                <a:cubicBezTo>
                  <a:pt x="1085522" y="613399"/>
                  <a:pt x="1021247" y="611497"/>
                  <a:pt x="966063" y="622949"/>
                </a:cubicBezTo>
                <a:cubicBezTo>
                  <a:pt x="933206" y="631528"/>
                  <a:pt x="898742" y="652191"/>
                  <a:pt x="882124" y="682786"/>
                </a:cubicBezTo>
                <a:cubicBezTo>
                  <a:pt x="884745" y="593073"/>
                  <a:pt x="889016" y="503402"/>
                  <a:pt x="895106" y="413774"/>
                </a:cubicBezTo>
                <a:cubicBezTo>
                  <a:pt x="898615" y="348951"/>
                  <a:pt x="900561" y="286410"/>
                  <a:pt x="906227" y="221249"/>
                </a:cubicBezTo>
                <a:cubicBezTo>
                  <a:pt x="911767" y="147678"/>
                  <a:pt x="917856" y="44570"/>
                  <a:pt x="837596" y="9200"/>
                </a:cubicBezTo>
                <a:cubicBezTo>
                  <a:pt x="760973" y="-15267"/>
                  <a:pt x="653226" y="8101"/>
                  <a:pt x="623753" y="90926"/>
                </a:cubicBezTo>
                <a:cubicBezTo>
                  <a:pt x="578421" y="213558"/>
                  <a:pt x="582312" y="349838"/>
                  <a:pt x="581001" y="478893"/>
                </a:cubicBezTo>
                <a:cubicBezTo>
                  <a:pt x="581973" y="621639"/>
                  <a:pt x="575419" y="764301"/>
                  <a:pt x="576476" y="907089"/>
                </a:cubicBezTo>
                <a:cubicBezTo>
                  <a:pt x="576984" y="955516"/>
                  <a:pt x="577280" y="1003944"/>
                  <a:pt x="577364" y="1052371"/>
                </a:cubicBezTo>
                <a:cubicBezTo>
                  <a:pt x="577449" y="1055878"/>
                  <a:pt x="577576" y="1059386"/>
                  <a:pt x="577702" y="1062893"/>
                </a:cubicBezTo>
                <a:cubicBezTo>
                  <a:pt x="576011" y="1074176"/>
                  <a:pt x="575292" y="1085585"/>
                  <a:pt x="574362" y="1096953"/>
                </a:cubicBezTo>
                <a:cubicBezTo>
                  <a:pt x="571740" y="1127082"/>
                  <a:pt x="568653" y="1157212"/>
                  <a:pt x="567469" y="1187426"/>
                </a:cubicBezTo>
                <a:cubicBezTo>
                  <a:pt x="565820" y="1210583"/>
                  <a:pt x="565016" y="1232768"/>
                  <a:pt x="555713" y="1254827"/>
                </a:cubicBezTo>
                <a:cubicBezTo>
                  <a:pt x="544677" y="1274477"/>
                  <a:pt x="519897" y="1284196"/>
                  <a:pt x="498669" y="1275787"/>
                </a:cubicBezTo>
                <a:cubicBezTo>
                  <a:pt x="465728" y="1260658"/>
                  <a:pt x="442808" y="1229557"/>
                  <a:pt x="414476" y="1207583"/>
                </a:cubicBezTo>
                <a:cubicBezTo>
                  <a:pt x="364113" y="1164311"/>
                  <a:pt x="325970" y="1108911"/>
                  <a:pt x="275903" y="1065386"/>
                </a:cubicBezTo>
                <a:cubicBezTo>
                  <a:pt x="244695" y="1036651"/>
                  <a:pt x="215645" y="1003225"/>
                  <a:pt x="176614" y="984928"/>
                </a:cubicBezTo>
                <a:cubicBezTo>
                  <a:pt x="145237" y="969673"/>
                  <a:pt x="110182" y="981251"/>
                  <a:pt x="84472" y="1002126"/>
                </a:cubicBezTo>
                <a:cubicBezTo>
                  <a:pt x="59649" y="1022368"/>
                  <a:pt x="35250" y="1044131"/>
                  <a:pt x="18039" y="1071429"/>
                </a:cubicBezTo>
                <a:cubicBezTo>
                  <a:pt x="-17" y="1099361"/>
                  <a:pt x="-4415" y="1136463"/>
                  <a:pt x="4381" y="1168283"/>
                </a:cubicBezTo>
                <a:cubicBezTo>
                  <a:pt x="14614" y="1199469"/>
                  <a:pt x="37703" y="1224021"/>
                  <a:pt x="56562" y="1250178"/>
                </a:cubicBezTo>
                <a:cubicBezTo>
                  <a:pt x="101936" y="1311494"/>
                  <a:pt x="157797" y="1363978"/>
                  <a:pt x="211078" y="1418279"/>
                </a:cubicBezTo>
                <a:cubicBezTo>
                  <a:pt x="250320" y="1453437"/>
                  <a:pt x="287870" y="1490962"/>
                  <a:pt x="316625" y="1535459"/>
                </a:cubicBezTo>
                <a:cubicBezTo>
                  <a:pt x="340052" y="1570660"/>
                  <a:pt x="371894" y="1598888"/>
                  <a:pt x="397731" y="1632102"/>
                </a:cubicBezTo>
                <a:cubicBezTo>
                  <a:pt x="444373" y="1692362"/>
                  <a:pt x="469491" y="1765932"/>
                  <a:pt x="514146" y="1827628"/>
                </a:cubicBezTo>
                <a:cubicBezTo>
                  <a:pt x="553895" y="1880831"/>
                  <a:pt x="595421" y="1934202"/>
                  <a:pt x="649463" y="1973671"/>
                </a:cubicBezTo>
                <a:cubicBezTo>
                  <a:pt x="667054" y="1986601"/>
                  <a:pt x="685914" y="1997926"/>
                  <a:pt x="705281" y="2008068"/>
                </a:cubicBezTo>
                <a:cubicBezTo>
                  <a:pt x="713738" y="2012294"/>
                  <a:pt x="722111" y="2017027"/>
                  <a:pt x="730569" y="2021506"/>
                </a:cubicBezTo>
                <a:cubicBezTo>
                  <a:pt x="733782" y="2024295"/>
                  <a:pt x="737630" y="2026493"/>
                  <a:pt x="741225" y="2028605"/>
                </a:cubicBezTo>
                <a:cubicBezTo>
                  <a:pt x="770868" y="2044198"/>
                  <a:pt x="803217" y="2053495"/>
                  <a:pt x="834847" y="2064059"/>
                </a:cubicBezTo>
                <a:cubicBezTo>
                  <a:pt x="930500" y="2096386"/>
                  <a:pt x="1031311" y="2109951"/>
                  <a:pt x="1132164" y="2112529"/>
                </a:cubicBezTo>
                <a:cubicBezTo>
                  <a:pt x="1199612" y="2114262"/>
                  <a:pt x="1270695" y="2109360"/>
                  <a:pt x="1332349" y="2078934"/>
                </a:cubicBezTo>
                <a:cubicBezTo>
                  <a:pt x="1351463" y="2068877"/>
                  <a:pt x="1371507" y="2060890"/>
                  <a:pt x="1390409" y="2050452"/>
                </a:cubicBezTo>
                <a:cubicBezTo>
                  <a:pt x="1412102" y="2035747"/>
                  <a:pt x="1432738" y="2019182"/>
                  <a:pt x="1452189" y="2001645"/>
                </a:cubicBezTo>
                <a:cubicBezTo>
                  <a:pt x="1454896" y="1999279"/>
                  <a:pt x="1456249" y="1996574"/>
                  <a:pt x="1456629" y="1993870"/>
                </a:cubicBezTo>
                <a:cubicBezTo>
                  <a:pt x="1503356" y="1952669"/>
                  <a:pt x="1541245" y="1902593"/>
                  <a:pt x="1575751" y="1850954"/>
                </a:cubicBezTo>
                <a:cubicBezTo>
                  <a:pt x="1613724" y="1796062"/>
                  <a:pt x="1645059" y="1733647"/>
                  <a:pt x="1656941" y="1667726"/>
                </a:cubicBezTo>
                <a:cubicBezTo>
                  <a:pt x="1660620" y="1665951"/>
                  <a:pt x="1663538" y="1662570"/>
                  <a:pt x="1664172" y="1657542"/>
                </a:cubicBezTo>
                <a:cubicBezTo>
                  <a:pt x="1669331" y="1605818"/>
                  <a:pt x="1670896" y="1553926"/>
                  <a:pt x="1669881" y="1501949"/>
                </a:cubicBezTo>
                <a:cubicBezTo>
                  <a:pt x="1670134" y="1442324"/>
                  <a:pt x="1674997" y="1382867"/>
                  <a:pt x="1674109" y="1323242"/>
                </a:cubicBezTo>
                <a:cubicBezTo>
                  <a:pt x="1677704" y="1221528"/>
                  <a:pt x="1677323" y="1119772"/>
                  <a:pt x="1679142" y="1018015"/>
                </a:cubicBezTo>
                <a:cubicBezTo>
                  <a:pt x="1680537" y="977279"/>
                  <a:pt x="1681256" y="936585"/>
                  <a:pt x="1680748" y="895806"/>
                </a:cubicBezTo>
                <a:close/>
                <a:moveTo>
                  <a:pt x="1543824" y="1850025"/>
                </a:moveTo>
                <a:cubicBezTo>
                  <a:pt x="1513463" y="1894649"/>
                  <a:pt x="1479168" y="1936822"/>
                  <a:pt x="1438700" y="1972699"/>
                </a:cubicBezTo>
                <a:cubicBezTo>
                  <a:pt x="1426606" y="1983305"/>
                  <a:pt x="1412482" y="1995095"/>
                  <a:pt x="1398401" y="2004434"/>
                </a:cubicBezTo>
                <a:cubicBezTo>
                  <a:pt x="1380725" y="2016097"/>
                  <a:pt x="1362880" y="2027464"/>
                  <a:pt x="1344951" y="2038705"/>
                </a:cubicBezTo>
                <a:cubicBezTo>
                  <a:pt x="1342667" y="2040142"/>
                  <a:pt x="1340891" y="2042170"/>
                  <a:pt x="1339707" y="2044452"/>
                </a:cubicBezTo>
                <a:cubicBezTo>
                  <a:pt x="1318099" y="2055101"/>
                  <a:pt x="1296279" y="2065327"/>
                  <a:pt x="1272979" y="2071624"/>
                </a:cubicBezTo>
                <a:cubicBezTo>
                  <a:pt x="1229424" y="2082949"/>
                  <a:pt x="1181555" y="2085949"/>
                  <a:pt x="1136266" y="2084639"/>
                </a:cubicBezTo>
                <a:cubicBezTo>
                  <a:pt x="1089117" y="2083287"/>
                  <a:pt x="1040233" y="2080455"/>
                  <a:pt x="993295" y="2073525"/>
                </a:cubicBezTo>
                <a:cubicBezTo>
                  <a:pt x="922507" y="2062200"/>
                  <a:pt x="852735" y="2044959"/>
                  <a:pt x="784568" y="2022774"/>
                </a:cubicBezTo>
                <a:cubicBezTo>
                  <a:pt x="784738" y="2016985"/>
                  <a:pt x="781651" y="2011153"/>
                  <a:pt x="774758" y="2009420"/>
                </a:cubicBezTo>
                <a:cubicBezTo>
                  <a:pt x="738603" y="1997250"/>
                  <a:pt x="705408" y="1976713"/>
                  <a:pt x="673355" y="1956260"/>
                </a:cubicBezTo>
                <a:cubicBezTo>
                  <a:pt x="617029" y="1917130"/>
                  <a:pt x="573262" y="1860589"/>
                  <a:pt x="533006" y="1805485"/>
                </a:cubicBezTo>
                <a:cubicBezTo>
                  <a:pt x="494398" y="1750212"/>
                  <a:pt x="469618" y="1684291"/>
                  <a:pt x="430545" y="1629060"/>
                </a:cubicBezTo>
                <a:cubicBezTo>
                  <a:pt x="411558" y="1602057"/>
                  <a:pt x="388385" y="1578478"/>
                  <a:pt x="366481" y="1553926"/>
                </a:cubicBezTo>
                <a:cubicBezTo>
                  <a:pt x="341955" y="1526290"/>
                  <a:pt x="322841" y="1491258"/>
                  <a:pt x="297258" y="1464002"/>
                </a:cubicBezTo>
                <a:cubicBezTo>
                  <a:pt x="225624" y="1387938"/>
                  <a:pt x="144265" y="1320453"/>
                  <a:pt x="81385" y="1236403"/>
                </a:cubicBezTo>
                <a:cubicBezTo>
                  <a:pt x="47809" y="1191821"/>
                  <a:pt x="10385" y="1154930"/>
                  <a:pt x="36899" y="1095178"/>
                </a:cubicBezTo>
                <a:cubicBezTo>
                  <a:pt x="50050" y="1069865"/>
                  <a:pt x="71278" y="1050258"/>
                  <a:pt x="92506" y="1031749"/>
                </a:cubicBezTo>
                <a:cubicBezTo>
                  <a:pt x="118893" y="1007874"/>
                  <a:pt x="148747" y="995492"/>
                  <a:pt x="180251" y="1018480"/>
                </a:cubicBezTo>
                <a:cubicBezTo>
                  <a:pt x="218140" y="1045102"/>
                  <a:pt x="250404" y="1080303"/>
                  <a:pt x="284825" y="1111785"/>
                </a:cubicBezTo>
                <a:cubicBezTo>
                  <a:pt x="320558" y="1150113"/>
                  <a:pt x="353118" y="1190426"/>
                  <a:pt x="393037" y="1225669"/>
                </a:cubicBezTo>
                <a:cubicBezTo>
                  <a:pt x="425682" y="1251319"/>
                  <a:pt x="451773" y="1287281"/>
                  <a:pt x="491438" y="1302536"/>
                </a:cubicBezTo>
                <a:cubicBezTo>
                  <a:pt x="522857" y="1313903"/>
                  <a:pt x="559519" y="1300380"/>
                  <a:pt x="576899" y="1272026"/>
                </a:cubicBezTo>
                <a:cubicBezTo>
                  <a:pt x="592503" y="1244009"/>
                  <a:pt x="591023" y="1210414"/>
                  <a:pt x="591995" y="1179355"/>
                </a:cubicBezTo>
                <a:cubicBezTo>
                  <a:pt x="591995" y="1160635"/>
                  <a:pt x="592291" y="1141915"/>
                  <a:pt x="592080" y="1123237"/>
                </a:cubicBezTo>
                <a:cubicBezTo>
                  <a:pt x="592503" y="1122730"/>
                  <a:pt x="592799" y="1122054"/>
                  <a:pt x="592841" y="1121335"/>
                </a:cubicBezTo>
                <a:cubicBezTo>
                  <a:pt x="593010" y="1119518"/>
                  <a:pt x="592841" y="1117785"/>
                  <a:pt x="593010" y="1115926"/>
                </a:cubicBezTo>
                <a:cubicBezTo>
                  <a:pt x="596943" y="1035299"/>
                  <a:pt x="599353" y="954375"/>
                  <a:pt x="599438" y="873663"/>
                </a:cubicBezTo>
                <a:cubicBezTo>
                  <a:pt x="603244" y="730157"/>
                  <a:pt x="608360" y="586734"/>
                  <a:pt x="608487" y="443143"/>
                </a:cubicBezTo>
                <a:cubicBezTo>
                  <a:pt x="608614" y="347007"/>
                  <a:pt x="612335" y="250364"/>
                  <a:pt x="632675" y="156045"/>
                </a:cubicBezTo>
                <a:cubicBezTo>
                  <a:pt x="639568" y="125958"/>
                  <a:pt x="648913" y="94265"/>
                  <a:pt x="667815" y="69375"/>
                </a:cubicBezTo>
                <a:cubicBezTo>
                  <a:pt x="700672" y="35738"/>
                  <a:pt x="749471" y="25258"/>
                  <a:pt x="795056" y="28765"/>
                </a:cubicBezTo>
                <a:cubicBezTo>
                  <a:pt x="893879" y="32569"/>
                  <a:pt x="883815" y="155454"/>
                  <a:pt x="877895" y="226784"/>
                </a:cubicBezTo>
                <a:cubicBezTo>
                  <a:pt x="872821" y="286029"/>
                  <a:pt x="870749" y="345444"/>
                  <a:pt x="867746" y="404773"/>
                </a:cubicBezTo>
                <a:cubicBezTo>
                  <a:pt x="861319" y="512023"/>
                  <a:pt x="855145" y="619357"/>
                  <a:pt x="852227" y="726734"/>
                </a:cubicBezTo>
                <a:cubicBezTo>
                  <a:pt x="851635" y="797389"/>
                  <a:pt x="852608" y="867959"/>
                  <a:pt x="850789" y="938571"/>
                </a:cubicBezTo>
                <a:cubicBezTo>
                  <a:pt x="850282" y="982054"/>
                  <a:pt x="849352" y="1025495"/>
                  <a:pt x="849563" y="1068978"/>
                </a:cubicBezTo>
                <a:cubicBezTo>
                  <a:pt x="850367" y="1087825"/>
                  <a:pt x="876838" y="1086642"/>
                  <a:pt x="877472" y="1068978"/>
                </a:cubicBezTo>
                <a:cubicBezTo>
                  <a:pt x="877599" y="1016832"/>
                  <a:pt x="878360" y="964771"/>
                  <a:pt x="879206" y="912625"/>
                </a:cubicBezTo>
                <a:cubicBezTo>
                  <a:pt x="879164" y="905695"/>
                  <a:pt x="879248" y="898764"/>
                  <a:pt x="879248" y="891792"/>
                </a:cubicBezTo>
                <a:cubicBezTo>
                  <a:pt x="880601" y="864958"/>
                  <a:pt x="882251" y="838125"/>
                  <a:pt x="884999" y="811333"/>
                </a:cubicBezTo>
                <a:cubicBezTo>
                  <a:pt x="886437" y="786359"/>
                  <a:pt x="891892" y="761977"/>
                  <a:pt x="895994" y="737340"/>
                </a:cubicBezTo>
                <a:cubicBezTo>
                  <a:pt x="899081" y="715240"/>
                  <a:pt x="902717" y="691491"/>
                  <a:pt x="921789" y="677123"/>
                </a:cubicBezTo>
                <a:cubicBezTo>
                  <a:pt x="948979" y="652276"/>
                  <a:pt x="985726" y="643782"/>
                  <a:pt x="1021796" y="644839"/>
                </a:cubicBezTo>
                <a:cubicBezTo>
                  <a:pt x="1070849" y="643360"/>
                  <a:pt x="1129627" y="661953"/>
                  <a:pt x="1141764" y="715409"/>
                </a:cubicBezTo>
                <a:cubicBezTo>
                  <a:pt x="1150559" y="751159"/>
                  <a:pt x="1147303" y="788683"/>
                  <a:pt x="1148276" y="825194"/>
                </a:cubicBezTo>
                <a:cubicBezTo>
                  <a:pt x="1148318" y="858408"/>
                  <a:pt x="1148614" y="891581"/>
                  <a:pt x="1147599" y="924753"/>
                </a:cubicBezTo>
                <a:cubicBezTo>
                  <a:pt x="1146838" y="958474"/>
                  <a:pt x="1145104" y="992280"/>
                  <a:pt x="1144935" y="1026002"/>
                </a:cubicBezTo>
                <a:cubicBezTo>
                  <a:pt x="1144723" y="1038088"/>
                  <a:pt x="1160370" y="1044553"/>
                  <a:pt x="1168742" y="1035848"/>
                </a:cubicBezTo>
                <a:cubicBezTo>
                  <a:pt x="1171406" y="1033186"/>
                  <a:pt x="1172675" y="1029721"/>
                  <a:pt x="1172802" y="1026002"/>
                </a:cubicBezTo>
                <a:cubicBezTo>
                  <a:pt x="1173309" y="1010409"/>
                  <a:pt x="1173352" y="994816"/>
                  <a:pt x="1173944" y="979265"/>
                </a:cubicBezTo>
                <a:cubicBezTo>
                  <a:pt x="1174113" y="974786"/>
                  <a:pt x="1174240" y="970349"/>
                  <a:pt x="1174409" y="965869"/>
                </a:cubicBezTo>
                <a:cubicBezTo>
                  <a:pt x="1174578" y="962531"/>
                  <a:pt x="1174705" y="959151"/>
                  <a:pt x="1174832" y="955812"/>
                </a:cubicBezTo>
                <a:cubicBezTo>
                  <a:pt x="1178215" y="864282"/>
                  <a:pt x="1180329" y="772161"/>
                  <a:pt x="1200500" y="682448"/>
                </a:cubicBezTo>
                <a:cubicBezTo>
                  <a:pt x="1209929" y="667954"/>
                  <a:pt x="1225829" y="657727"/>
                  <a:pt x="1242913" y="654938"/>
                </a:cubicBezTo>
                <a:cubicBezTo>
                  <a:pt x="1272514" y="650501"/>
                  <a:pt x="1303383" y="644205"/>
                  <a:pt x="1333195" y="649402"/>
                </a:cubicBezTo>
                <a:cubicBezTo>
                  <a:pt x="1381148" y="656882"/>
                  <a:pt x="1400346" y="690688"/>
                  <a:pt x="1404406" y="736157"/>
                </a:cubicBezTo>
                <a:cubicBezTo>
                  <a:pt x="1405547" y="746257"/>
                  <a:pt x="1406351" y="756441"/>
                  <a:pt x="1406943" y="766667"/>
                </a:cubicBezTo>
                <a:cubicBezTo>
                  <a:pt x="1401868" y="799501"/>
                  <a:pt x="1403729" y="835632"/>
                  <a:pt x="1403560" y="862254"/>
                </a:cubicBezTo>
                <a:cubicBezTo>
                  <a:pt x="1404532" y="896144"/>
                  <a:pt x="1404152" y="930077"/>
                  <a:pt x="1404236" y="964010"/>
                </a:cubicBezTo>
                <a:cubicBezTo>
                  <a:pt x="1404152" y="967856"/>
                  <a:pt x="1404109" y="971701"/>
                  <a:pt x="1404025" y="975504"/>
                </a:cubicBezTo>
                <a:cubicBezTo>
                  <a:pt x="1403856" y="991013"/>
                  <a:pt x="1403814" y="1006564"/>
                  <a:pt x="1403814" y="1022114"/>
                </a:cubicBezTo>
                <a:cubicBezTo>
                  <a:pt x="1404279" y="1029467"/>
                  <a:pt x="1402207" y="1038214"/>
                  <a:pt x="1406139" y="1044722"/>
                </a:cubicBezTo>
                <a:cubicBezTo>
                  <a:pt x="1406182" y="1045102"/>
                  <a:pt x="1406182" y="1045483"/>
                  <a:pt x="1406182" y="1045863"/>
                </a:cubicBezTo>
                <a:cubicBezTo>
                  <a:pt x="1406562" y="1048060"/>
                  <a:pt x="1408380" y="1049075"/>
                  <a:pt x="1410114" y="1048948"/>
                </a:cubicBezTo>
                <a:cubicBezTo>
                  <a:pt x="1418698" y="1054822"/>
                  <a:pt x="1431892" y="1048314"/>
                  <a:pt x="1431680" y="1037327"/>
                </a:cubicBezTo>
                <a:cubicBezTo>
                  <a:pt x="1432019" y="1018142"/>
                  <a:pt x="1431680" y="998873"/>
                  <a:pt x="1431934" y="979730"/>
                </a:cubicBezTo>
                <a:cubicBezTo>
                  <a:pt x="1432780" y="937219"/>
                  <a:pt x="1432949" y="894834"/>
                  <a:pt x="1434810" y="852366"/>
                </a:cubicBezTo>
                <a:cubicBezTo>
                  <a:pt x="1434852" y="825490"/>
                  <a:pt x="1436755" y="793332"/>
                  <a:pt x="1435275" y="761639"/>
                </a:cubicBezTo>
                <a:cubicBezTo>
                  <a:pt x="1438615" y="744651"/>
                  <a:pt x="1444874" y="728973"/>
                  <a:pt x="1459336" y="718747"/>
                </a:cubicBezTo>
                <a:cubicBezTo>
                  <a:pt x="1496294" y="693604"/>
                  <a:pt x="1543740" y="694153"/>
                  <a:pt x="1584758" y="708394"/>
                </a:cubicBezTo>
                <a:cubicBezTo>
                  <a:pt x="1612836" y="716846"/>
                  <a:pt x="1630385" y="742961"/>
                  <a:pt x="1639181" y="769667"/>
                </a:cubicBezTo>
                <a:cubicBezTo>
                  <a:pt x="1657322" y="823926"/>
                  <a:pt x="1651698" y="882284"/>
                  <a:pt x="1652882" y="938571"/>
                </a:cubicBezTo>
                <a:cubicBezTo>
                  <a:pt x="1652290" y="999422"/>
                  <a:pt x="1650048" y="1060231"/>
                  <a:pt x="1649837" y="1121082"/>
                </a:cubicBezTo>
                <a:cubicBezTo>
                  <a:pt x="1649160" y="1242065"/>
                  <a:pt x="1646496" y="1363091"/>
                  <a:pt x="1642056" y="1483947"/>
                </a:cubicBezTo>
                <a:cubicBezTo>
                  <a:pt x="1643071" y="1541375"/>
                  <a:pt x="1641803" y="1598550"/>
                  <a:pt x="1636939" y="1655767"/>
                </a:cubicBezTo>
                <a:cubicBezTo>
                  <a:pt x="1636939" y="1656696"/>
                  <a:pt x="1637066" y="1657499"/>
                  <a:pt x="1637193" y="1658345"/>
                </a:cubicBezTo>
                <a:cubicBezTo>
                  <a:pt x="1621378" y="1728154"/>
                  <a:pt x="1586745" y="1792893"/>
                  <a:pt x="1543824" y="18500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99" name="Google Shape;599;g1447410168f_1_521"/>
          <p:cNvSpPr/>
          <p:nvPr/>
        </p:nvSpPr>
        <p:spPr>
          <a:xfrm>
            <a:off x="7804166" y="788077"/>
            <a:ext cx="812460" cy="1028379"/>
          </a:xfrm>
          <a:custGeom>
            <a:avLst/>
            <a:gdLst/>
            <a:ahLst/>
            <a:cxnLst/>
            <a:rect l="l" t="t" r="r" b="b"/>
            <a:pathLst>
              <a:path w="1624919" h="2056758" extrusionOk="0">
                <a:moveTo>
                  <a:pt x="1611219" y="741290"/>
                </a:moveTo>
                <a:cubicBezTo>
                  <a:pt x="1629360" y="795548"/>
                  <a:pt x="1623736" y="853906"/>
                  <a:pt x="1624920" y="910193"/>
                </a:cubicBezTo>
                <a:cubicBezTo>
                  <a:pt x="1624328" y="971044"/>
                  <a:pt x="1622087" y="1031895"/>
                  <a:pt x="1621875" y="1092704"/>
                </a:cubicBezTo>
                <a:cubicBezTo>
                  <a:pt x="1621199" y="1213687"/>
                  <a:pt x="1618492" y="1334713"/>
                  <a:pt x="1614095" y="1455612"/>
                </a:cubicBezTo>
                <a:cubicBezTo>
                  <a:pt x="1615109" y="1513040"/>
                  <a:pt x="1613841" y="1570172"/>
                  <a:pt x="1608936" y="1627431"/>
                </a:cubicBezTo>
                <a:cubicBezTo>
                  <a:pt x="1608936" y="1628403"/>
                  <a:pt x="1609020" y="1629290"/>
                  <a:pt x="1609189" y="1630136"/>
                </a:cubicBezTo>
                <a:cubicBezTo>
                  <a:pt x="1593459" y="1699945"/>
                  <a:pt x="1558784" y="1764684"/>
                  <a:pt x="1515905" y="1821816"/>
                </a:cubicBezTo>
                <a:cubicBezTo>
                  <a:pt x="1485543" y="1866440"/>
                  <a:pt x="1451249" y="1908571"/>
                  <a:pt x="1410781" y="1944490"/>
                </a:cubicBezTo>
                <a:cubicBezTo>
                  <a:pt x="1398687" y="1955054"/>
                  <a:pt x="1384563" y="1966844"/>
                  <a:pt x="1370481" y="1976225"/>
                </a:cubicBezTo>
                <a:cubicBezTo>
                  <a:pt x="1352806" y="1987888"/>
                  <a:pt x="1334961" y="1999256"/>
                  <a:pt x="1317031" y="2010538"/>
                </a:cubicBezTo>
                <a:cubicBezTo>
                  <a:pt x="1314748" y="2011975"/>
                  <a:pt x="1312929" y="2014003"/>
                  <a:pt x="1311745" y="2016285"/>
                </a:cubicBezTo>
                <a:cubicBezTo>
                  <a:pt x="1290137" y="2026934"/>
                  <a:pt x="1268317" y="2037118"/>
                  <a:pt x="1245059" y="2043457"/>
                </a:cubicBezTo>
                <a:cubicBezTo>
                  <a:pt x="1201504" y="2054782"/>
                  <a:pt x="1153678" y="2057782"/>
                  <a:pt x="1108347" y="2056472"/>
                </a:cubicBezTo>
                <a:cubicBezTo>
                  <a:pt x="1061155" y="2055120"/>
                  <a:pt x="1012356" y="2052247"/>
                  <a:pt x="965376" y="2045359"/>
                </a:cubicBezTo>
                <a:cubicBezTo>
                  <a:pt x="894588" y="2034034"/>
                  <a:pt x="824815" y="2016792"/>
                  <a:pt x="756607" y="1994649"/>
                </a:cubicBezTo>
                <a:cubicBezTo>
                  <a:pt x="756818" y="1988860"/>
                  <a:pt x="753731" y="1983029"/>
                  <a:pt x="746839" y="1981254"/>
                </a:cubicBezTo>
                <a:cubicBezTo>
                  <a:pt x="710641" y="1969084"/>
                  <a:pt x="677489" y="1948546"/>
                  <a:pt x="645435" y="1928094"/>
                </a:cubicBezTo>
                <a:cubicBezTo>
                  <a:pt x="589152" y="1888963"/>
                  <a:pt x="545343" y="1832465"/>
                  <a:pt x="505086" y="1777319"/>
                </a:cubicBezTo>
                <a:cubicBezTo>
                  <a:pt x="466478" y="1722046"/>
                  <a:pt x="441699" y="1656124"/>
                  <a:pt x="402626" y="1600893"/>
                </a:cubicBezTo>
                <a:cubicBezTo>
                  <a:pt x="383639" y="1573933"/>
                  <a:pt x="360466" y="1550311"/>
                  <a:pt x="338561" y="1525759"/>
                </a:cubicBezTo>
                <a:cubicBezTo>
                  <a:pt x="314035" y="1498123"/>
                  <a:pt x="294922" y="1463091"/>
                  <a:pt x="269338" y="1435835"/>
                </a:cubicBezTo>
                <a:cubicBezTo>
                  <a:pt x="197705" y="1359772"/>
                  <a:pt x="116303" y="1292286"/>
                  <a:pt x="53465" y="1208236"/>
                </a:cubicBezTo>
                <a:cubicBezTo>
                  <a:pt x="19890" y="1163654"/>
                  <a:pt x="-17534" y="1126763"/>
                  <a:pt x="8980" y="1067011"/>
                </a:cubicBezTo>
                <a:cubicBezTo>
                  <a:pt x="22131" y="1041699"/>
                  <a:pt x="43316" y="1022133"/>
                  <a:pt x="64587" y="1003582"/>
                </a:cubicBezTo>
                <a:cubicBezTo>
                  <a:pt x="90931" y="979707"/>
                  <a:pt x="120828" y="967325"/>
                  <a:pt x="152331" y="990356"/>
                </a:cubicBezTo>
                <a:cubicBezTo>
                  <a:pt x="190220" y="1016978"/>
                  <a:pt x="222485" y="1052179"/>
                  <a:pt x="256906" y="1083661"/>
                </a:cubicBezTo>
                <a:cubicBezTo>
                  <a:pt x="292638" y="1121988"/>
                  <a:pt x="325199" y="1162302"/>
                  <a:pt x="365117" y="1197545"/>
                </a:cubicBezTo>
                <a:cubicBezTo>
                  <a:pt x="397763" y="1223195"/>
                  <a:pt x="423854" y="1259156"/>
                  <a:pt x="463518" y="1274411"/>
                </a:cubicBezTo>
                <a:cubicBezTo>
                  <a:pt x="494937" y="1285821"/>
                  <a:pt x="531600" y="1272256"/>
                  <a:pt x="548980" y="1243901"/>
                </a:cubicBezTo>
                <a:cubicBezTo>
                  <a:pt x="564583" y="1215884"/>
                  <a:pt x="563103" y="1182290"/>
                  <a:pt x="564076" y="1151230"/>
                </a:cubicBezTo>
                <a:cubicBezTo>
                  <a:pt x="564076" y="1132510"/>
                  <a:pt x="564414" y="1113790"/>
                  <a:pt x="564203" y="1095070"/>
                </a:cubicBezTo>
                <a:cubicBezTo>
                  <a:pt x="564626" y="1094563"/>
                  <a:pt x="564922" y="1093929"/>
                  <a:pt x="564922" y="1093211"/>
                </a:cubicBezTo>
                <a:cubicBezTo>
                  <a:pt x="565091" y="1091394"/>
                  <a:pt x="564964" y="1089661"/>
                  <a:pt x="565091" y="1087802"/>
                </a:cubicBezTo>
                <a:cubicBezTo>
                  <a:pt x="569023" y="1007174"/>
                  <a:pt x="571392" y="926251"/>
                  <a:pt x="571518" y="845539"/>
                </a:cubicBezTo>
                <a:cubicBezTo>
                  <a:pt x="575366" y="702032"/>
                  <a:pt x="580441" y="558610"/>
                  <a:pt x="580568" y="415019"/>
                </a:cubicBezTo>
                <a:cubicBezTo>
                  <a:pt x="580695" y="318841"/>
                  <a:pt x="584416" y="222240"/>
                  <a:pt x="604756" y="127921"/>
                </a:cubicBezTo>
                <a:cubicBezTo>
                  <a:pt x="611648" y="97833"/>
                  <a:pt x="620951" y="66140"/>
                  <a:pt x="639896" y="41250"/>
                </a:cubicBezTo>
                <a:cubicBezTo>
                  <a:pt x="672752" y="7656"/>
                  <a:pt x="721551" y="-2866"/>
                  <a:pt x="767136" y="641"/>
                </a:cubicBezTo>
                <a:cubicBezTo>
                  <a:pt x="865918" y="4444"/>
                  <a:pt x="855896" y="127329"/>
                  <a:pt x="849976" y="198660"/>
                </a:cubicBezTo>
                <a:cubicBezTo>
                  <a:pt x="844901" y="257905"/>
                  <a:pt x="842829" y="317319"/>
                  <a:pt x="839827" y="376649"/>
                </a:cubicBezTo>
                <a:cubicBezTo>
                  <a:pt x="833399" y="483899"/>
                  <a:pt x="827268" y="591233"/>
                  <a:pt x="824308" y="698609"/>
                </a:cubicBezTo>
                <a:cubicBezTo>
                  <a:pt x="823716" y="769264"/>
                  <a:pt x="824688" y="839834"/>
                  <a:pt x="822870" y="910447"/>
                </a:cubicBezTo>
                <a:cubicBezTo>
                  <a:pt x="822363" y="953887"/>
                  <a:pt x="821432" y="997371"/>
                  <a:pt x="821644" y="1040854"/>
                </a:cubicBezTo>
                <a:cubicBezTo>
                  <a:pt x="822447" y="1059700"/>
                  <a:pt x="848918" y="1058517"/>
                  <a:pt x="849553" y="1040854"/>
                </a:cubicBezTo>
                <a:cubicBezTo>
                  <a:pt x="849680" y="988708"/>
                  <a:pt x="850441" y="936646"/>
                  <a:pt x="851287" y="884501"/>
                </a:cubicBezTo>
                <a:cubicBezTo>
                  <a:pt x="851244" y="877951"/>
                  <a:pt x="851244" y="871401"/>
                  <a:pt x="851244" y="864809"/>
                </a:cubicBezTo>
                <a:cubicBezTo>
                  <a:pt x="852597" y="837595"/>
                  <a:pt x="854289" y="810339"/>
                  <a:pt x="857080" y="783167"/>
                </a:cubicBezTo>
                <a:cubicBezTo>
                  <a:pt x="858518" y="758235"/>
                  <a:pt x="863973" y="733810"/>
                  <a:pt x="868074" y="709174"/>
                </a:cubicBezTo>
                <a:cubicBezTo>
                  <a:pt x="871119" y="687073"/>
                  <a:pt x="874798" y="663367"/>
                  <a:pt x="893827" y="648957"/>
                </a:cubicBezTo>
                <a:cubicBezTo>
                  <a:pt x="921017" y="624109"/>
                  <a:pt x="957806" y="615616"/>
                  <a:pt x="993835" y="616672"/>
                </a:cubicBezTo>
                <a:cubicBezTo>
                  <a:pt x="1042887" y="615151"/>
                  <a:pt x="1101666" y="633786"/>
                  <a:pt x="1113802" y="687242"/>
                </a:cubicBezTo>
                <a:cubicBezTo>
                  <a:pt x="1122597" y="722992"/>
                  <a:pt x="1119341" y="760517"/>
                  <a:pt x="1120314" y="796985"/>
                </a:cubicBezTo>
                <a:cubicBezTo>
                  <a:pt x="1120356" y="830200"/>
                  <a:pt x="1120652" y="863372"/>
                  <a:pt x="1119637" y="896544"/>
                </a:cubicBezTo>
                <a:cubicBezTo>
                  <a:pt x="1118876" y="930308"/>
                  <a:pt x="1117142" y="964072"/>
                  <a:pt x="1116973" y="997793"/>
                </a:cubicBezTo>
                <a:cubicBezTo>
                  <a:pt x="1116762" y="1009879"/>
                  <a:pt x="1132408" y="1016386"/>
                  <a:pt x="1140781" y="1007639"/>
                </a:cubicBezTo>
                <a:cubicBezTo>
                  <a:pt x="1143445" y="1004977"/>
                  <a:pt x="1144713" y="1001470"/>
                  <a:pt x="1144840" y="997793"/>
                </a:cubicBezTo>
                <a:cubicBezTo>
                  <a:pt x="1145348" y="982200"/>
                  <a:pt x="1145390" y="966649"/>
                  <a:pt x="1145982" y="951056"/>
                </a:cubicBezTo>
                <a:cubicBezTo>
                  <a:pt x="1146236" y="944844"/>
                  <a:pt x="1146447" y="938633"/>
                  <a:pt x="1146658" y="932463"/>
                </a:cubicBezTo>
                <a:cubicBezTo>
                  <a:pt x="1146658" y="932421"/>
                  <a:pt x="1146658" y="932421"/>
                  <a:pt x="1146658" y="932378"/>
                </a:cubicBezTo>
                <a:cubicBezTo>
                  <a:pt x="1146743" y="930773"/>
                  <a:pt x="1146785" y="929209"/>
                  <a:pt x="1146870" y="927603"/>
                </a:cubicBezTo>
                <a:cubicBezTo>
                  <a:pt x="1150253" y="836073"/>
                  <a:pt x="1152367" y="743952"/>
                  <a:pt x="1172538" y="654239"/>
                </a:cubicBezTo>
                <a:cubicBezTo>
                  <a:pt x="1181925" y="639745"/>
                  <a:pt x="1197868" y="629518"/>
                  <a:pt x="1214909" y="626729"/>
                </a:cubicBezTo>
                <a:cubicBezTo>
                  <a:pt x="1244510" y="622292"/>
                  <a:pt x="1275379" y="616038"/>
                  <a:pt x="1305191" y="621194"/>
                </a:cubicBezTo>
                <a:cubicBezTo>
                  <a:pt x="1353144" y="628673"/>
                  <a:pt x="1372342" y="662479"/>
                  <a:pt x="1376444" y="707948"/>
                </a:cubicBezTo>
                <a:cubicBezTo>
                  <a:pt x="1377586" y="717963"/>
                  <a:pt x="1378431" y="728105"/>
                  <a:pt x="1379023" y="738289"/>
                </a:cubicBezTo>
                <a:cubicBezTo>
                  <a:pt x="1373864" y="771166"/>
                  <a:pt x="1375767" y="807380"/>
                  <a:pt x="1375598" y="834003"/>
                </a:cubicBezTo>
                <a:cubicBezTo>
                  <a:pt x="1376571" y="868231"/>
                  <a:pt x="1376190" y="902460"/>
                  <a:pt x="1376275" y="936689"/>
                </a:cubicBezTo>
                <a:cubicBezTo>
                  <a:pt x="1376275" y="936858"/>
                  <a:pt x="1376275" y="936984"/>
                  <a:pt x="1376275" y="937153"/>
                </a:cubicBezTo>
                <a:cubicBezTo>
                  <a:pt x="1376232" y="940534"/>
                  <a:pt x="1376148" y="943915"/>
                  <a:pt x="1376063" y="947295"/>
                </a:cubicBezTo>
                <a:cubicBezTo>
                  <a:pt x="1375852" y="962804"/>
                  <a:pt x="1375852" y="978355"/>
                  <a:pt x="1375852" y="993905"/>
                </a:cubicBezTo>
                <a:cubicBezTo>
                  <a:pt x="1376317" y="1001300"/>
                  <a:pt x="1374203" y="1010048"/>
                  <a:pt x="1378178" y="1016555"/>
                </a:cubicBezTo>
                <a:cubicBezTo>
                  <a:pt x="1378220" y="1016894"/>
                  <a:pt x="1378220" y="1017274"/>
                  <a:pt x="1378220" y="1017612"/>
                </a:cubicBezTo>
                <a:cubicBezTo>
                  <a:pt x="1378558" y="1019809"/>
                  <a:pt x="1380377" y="1020824"/>
                  <a:pt x="1382110" y="1020739"/>
                </a:cubicBezTo>
                <a:cubicBezTo>
                  <a:pt x="1382110" y="1020739"/>
                  <a:pt x="1382110" y="1020739"/>
                  <a:pt x="1382152" y="1020739"/>
                </a:cubicBezTo>
                <a:cubicBezTo>
                  <a:pt x="1390694" y="1026613"/>
                  <a:pt x="1403930" y="1020063"/>
                  <a:pt x="1403761" y="1009118"/>
                </a:cubicBezTo>
                <a:cubicBezTo>
                  <a:pt x="1404099" y="989933"/>
                  <a:pt x="1403719" y="970664"/>
                  <a:pt x="1404015" y="951521"/>
                </a:cubicBezTo>
                <a:cubicBezTo>
                  <a:pt x="1404818" y="909010"/>
                  <a:pt x="1405030" y="866626"/>
                  <a:pt x="1406890" y="824157"/>
                </a:cubicBezTo>
                <a:cubicBezTo>
                  <a:pt x="1406933" y="797281"/>
                  <a:pt x="1408878" y="765038"/>
                  <a:pt x="1407355" y="733303"/>
                </a:cubicBezTo>
                <a:cubicBezTo>
                  <a:pt x="1410696" y="716315"/>
                  <a:pt x="1416997" y="700722"/>
                  <a:pt x="1431374" y="690496"/>
                </a:cubicBezTo>
                <a:cubicBezTo>
                  <a:pt x="1468375" y="665353"/>
                  <a:pt x="1515778" y="665902"/>
                  <a:pt x="1556838" y="680143"/>
                </a:cubicBezTo>
                <a:cubicBezTo>
                  <a:pt x="1584874" y="688510"/>
                  <a:pt x="1602381" y="714625"/>
                  <a:pt x="1611219" y="7412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600" name="Google Shape;600;g1447410168f_1_521" descr="image4.png"/>
          <p:cNvPicPr preferRelativeResize="0"/>
          <p:nvPr/>
        </p:nvPicPr>
        <p:blipFill>
          <a:blip r:embed="rId3">
            <a:alphaModFix/>
          </a:blip>
          <a:stretch>
            <a:fillRect/>
          </a:stretch>
        </p:blipFill>
        <p:spPr>
          <a:xfrm>
            <a:off x="514350" y="2507875"/>
            <a:ext cx="7393575" cy="24178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Yellow Blue and Red Cute Simple Illustrative Doodles Back-to-School Social Media Creative Presentation">
  <a:themeElements>
    <a:clrScheme name="Custom 347">
      <a:dk1>
        <a:srgbClr val="000000"/>
      </a:dk1>
      <a:lt1>
        <a:srgbClr val="FFFFFF"/>
      </a:lt1>
      <a:dk2>
        <a:srgbClr val="191919"/>
      </a:dk2>
      <a:lt2>
        <a:srgbClr val="2843FF"/>
      </a:lt2>
      <a:accent1>
        <a:srgbClr val="D75B3F"/>
      </a:accent1>
      <a:accent2>
        <a:srgbClr val="E03E26"/>
      </a:accent2>
      <a:accent3>
        <a:srgbClr val="F1F1F1"/>
      </a:accent3>
      <a:accent4>
        <a:srgbClr val="F2D925"/>
      </a:accent4>
      <a:accent5>
        <a:srgbClr val="D75B3F"/>
      </a:accent5>
      <a:accent6>
        <a:srgbClr val="E03E26"/>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2310</Words>
  <Application>Microsoft Office PowerPoint</Application>
  <PresentationFormat>On-screen Show (16:9)</PresentationFormat>
  <Paragraphs>258</Paragraphs>
  <Slides>27</Slides>
  <Notes>27</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Arimo</vt:lpstr>
      <vt:lpstr>Dosis</vt:lpstr>
      <vt:lpstr>Calibri</vt:lpstr>
      <vt:lpstr>Arial</vt:lpstr>
      <vt:lpstr>EB Garamond</vt:lpstr>
      <vt:lpstr>Roboto</vt:lpstr>
      <vt:lpstr>Yellow Blue and Red Cute Simple Illustrative Doodles Back-to-School Social Media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bolade.onabule bolade.onabule</cp:lastModifiedBy>
  <cp:revision>3</cp:revision>
  <dcterms:modified xsi:type="dcterms:W3CDTF">2022-08-18T19:14:29Z</dcterms:modified>
</cp:coreProperties>
</file>