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4" r:id="rId9"/>
    <p:sldId id="260" r:id="rId10"/>
    <p:sldId id="263" r:id="rId11"/>
    <p:sldId id="261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DD702-922A-48F6-9175-D70822D35CC5}" v="49" dt="2021-12-27T17:15:4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o Cordella" userId="821aa08f482a8217" providerId="LiveId" clId="{07CDD702-922A-48F6-9175-D70822D35CC5}"/>
    <pc:docChg chg="undo redo custSel addSld delSld modSld sldOrd">
      <pc:chgData name="Rossano Cordella" userId="821aa08f482a8217" providerId="LiveId" clId="{07CDD702-922A-48F6-9175-D70822D35CC5}" dt="2021-12-27T17:22:03.952" v="1709" actId="1038"/>
      <pc:docMkLst>
        <pc:docMk/>
      </pc:docMkLst>
      <pc:sldChg chg="addSp delSp modSp mod">
        <pc:chgData name="Rossano Cordella" userId="821aa08f482a8217" providerId="LiveId" clId="{07CDD702-922A-48F6-9175-D70822D35CC5}" dt="2021-12-16T16:32:30.049" v="213"/>
        <pc:sldMkLst>
          <pc:docMk/>
          <pc:sldMk cId="3774450583" sldId="256"/>
        </pc:sldMkLst>
        <pc:spChg chg="mod">
          <ac:chgData name="Rossano Cordella" userId="821aa08f482a8217" providerId="LiveId" clId="{07CDD702-922A-48F6-9175-D70822D35CC5}" dt="2021-12-16T16:18:16.489" v="41" actId="122"/>
          <ac:spMkLst>
            <pc:docMk/>
            <pc:sldMk cId="3774450583" sldId="256"/>
            <ac:spMk id="3" creationId="{19821251-0D35-46C9-AC61-EA711AB8C6B7}"/>
          </ac:spMkLst>
        </pc:spChg>
        <pc:spChg chg="mod">
          <ac:chgData name="Rossano Cordella" userId="821aa08f482a8217" providerId="LiveId" clId="{07CDD702-922A-48F6-9175-D70822D35CC5}" dt="2021-12-16T16:18:12.740" v="40" actId="122"/>
          <ac:spMkLst>
            <pc:docMk/>
            <pc:sldMk cId="3774450583" sldId="256"/>
            <ac:spMk id="5" creationId="{8E5BD765-0E30-4BF7-BA6C-3E8A0584FDBC}"/>
          </ac:spMkLst>
        </pc:spChg>
        <pc:picChg chg="add del mod">
          <ac:chgData name="Rossano Cordella" userId="821aa08f482a8217" providerId="LiveId" clId="{07CDD702-922A-48F6-9175-D70822D35CC5}" dt="2021-12-16T16:32:07.778" v="205" actId="478"/>
          <ac:picMkLst>
            <pc:docMk/>
            <pc:sldMk cId="3774450583" sldId="256"/>
            <ac:picMk id="7" creationId="{84AA9C4F-B574-4E11-A7F2-1C9FB38DC9B0}"/>
          </ac:picMkLst>
        </pc:picChg>
        <pc:picChg chg="add mod">
          <ac:chgData name="Rossano Cordella" userId="821aa08f482a8217" providerId="LiveId" clId="{07CDD702-922A-48F6-9175-D70822D35CC5}" dt="2021-12-16T16:32:30.049" v="213"/>
          <ac:picMkLst>
            <pc:docMk/>
            <pc:sldMk cId="3774450583" sldId="256"/>
            <ac:picMk id="8" creationId="{9EEEB2F5-F950-4683-83AE-BE4963F01E2A}"/>
          </ac:picMkLst>
        </pc:picChg>
      </pc:sldChg>
      <pc:sldChg chg="addSp delSp modSp mod">
        <pc:chgData name="Rossano Cordella" userId="821aa08f482a8217" providerId="LiveId" clId="{07CDD702-922A-48F6-9175-D70822D35CC5}" dt="2021-12-27T17:04:34.441" v="1700" actId="6549"/>
        <pc:sldMkLst>
          <pc:docMk/>
          <pc:sldMk cId="3059818286" sldId="257"/>
        </pc:sldMkLst>
        <pc:spChg chg="mod">
          <ac:chgData name="Rossano Cordella" userId="821aa08f482a8217" providerId="LiveId" clId="{07CDD702-922A-48F6-9175-D70822D35CC5}" dt="2021-12-27T17:04:34.441" v="1700" actId="6549"/>
          <ac:spMkLst>
            <pc:docMk/>
            <pc:sldMk cId="3059818286" sldId="257"/>
            <ac:spMk id="3" creationId="{FC7D8B11-8A85-4D43-80BD-6083F1252184}"/>
          </ac:spMkLst>
        </pc:spChg>
        <pc:spChg chg="add del">
          <ac:chgData name="Rossano Cordella" userId="821aa08f482a8217" providerId="LiveId" clId="{07CDD702-922A-48F6-9175-D70822D35CC5}" dt="2021-12-25T15:25:57.171" v="932"/>
          <ac:spMkLst>
            <pc:docMk/>
            <pc:sldMk cId="3059818286" sldId="257"/>
            <ac:spMk id="4" creationId="{9883914B-0E56-43FE-ABC5-93676CD9533A}"/>
          </ac:spMkLst>
        </pc:spChg>
        <pc:picChg chg="add del mod">
          <ac:chgData name="Rossano Cordella" userId="821aa08f482a8217" providerId="LiveId" clId="{07CDD702-922A-48F6-9175-D70822D35CC5}" dt="2021-12-16T16:31:29.612" v="187"/>
          <ac:picMkLst>
            <pc:docMk/>
            <pc:sldMk cId="3059818286" sldId="257"/>
            <ac:picMk id="4" creationId="{A112DDC8-CDB8-4D87-B2E4-08F591AE5425}"/>
          </ac:picMkLst>
        </pc:picChg>
        <pc:picChg chg="add del mod">
          <ac:chgData name="Rossano Cordella" userId="821aa08f482a8217" providerId="LiveId" clId="{07CDD702-922A-48F6-9175-D70822D35CC5}" dt="2021-12-16T16:32:05.789" v="204" actId="478"/>
          <ac:picMkLst>
            <pc:docMk/>
            <pc:sldMk cId="3059818286" sldId="257"/>
            <ac:picMk id="5" creationId="{6822CFF8-6273-4796-979B-7853BEEFF188}"/>
          </ac:picMkLst>
        </pc:picChg>
        <pc:picChg chg="add mod">
          <ac:chgData name="Rossano Cordella" userId="821aa08f482a8217" providerId="LiveId" clId="{07CDD702-922A-48F6-9175-D70822D35CC5}" dt="2021-12-16T16:32:29.008" v="212"/>
          <ac:picMkLst>
            <pc:docMk/>
            <pc:sldMk cId="3059818286" sldId="257"/>
            <ac:picMk id="6" creationId="{DC47A868-52BB-4CA4-8112-C4080D1F0989}"/>
          </ac:picMkLst>
        </pc:picChg>
      </pc:sldChg>
      <pc:sldChg chg="addSp delSp modSp mod">
        <pc:chgData name="Rossano Cordella" userId="821aa08f482a8217" providerId="LiveId" clId="{07CDD702-922A-48F6-9175-D70822D35CC5}" dt="2021-12-23T16:39:04.660" v="851" actId="313"/>
        <pc:sldMkLst>
          <pc:docMk/>
          <pc:sldMk cId="1660318461" sldId="258"/>
        </pc:sldMkLst>
        <pc:spChg chg="mod">
          <ac:chgData name="Rossano Cordella" userId="821aa08f482a8217" providerId="LiveId" clId="{07CDD702-922A-48F6-9175-D70822D35CC5}" dt="2021-12-16T16:16:33.908" v="8" actId="20577"/>
          <ac:spMkLst>
            <pc:docMk/>
            <pc:sldMk cId="1660318461" sldId="258"/>
            <ac:spMk id="2" creationId="{DE4A2576-F7BC-471D-B06F-4C4E46B820B5}"/>
          </ac:spMkLst>
        </pc:spChg>
        <pc:spChg chg="mod">
          <ac:chgData name="Rossano Cordella" userId="821aa08f482a8217" providerId="LiveId" clId="{07CDD702-922A-48F6-9175-D70822D35CC5}" dt="2021-12-23T16:39:04.660" v="851" actId="313"/>
          <ac:spMkLst>
            <pc:docMk/>
            <pc:sldMk cId="1660318461" sldId="258"/>
            <ac:spMk id="3" creationId="{662E0405-BB60-4B97-8D17-D49D027B443F}"/>
          </ac:spMkLst>
        </pc:spChg>
        <pc:picChg chg="add del mod">
          <ac:chgData name="Rossano Cordella" userId="821aa08f482a8217" providerId="LiveId" clId="{07CDD702-922A-48F6-9175-D70822D35CC5}" dt="2021-12-16T16:32:03.368" v="203" actId="478"/>
          <ac:picMkLst>
            <pc:docMk/>
            <pc:sldMk cId="1660318461" sldId="258"/>
            <ac:picMk id="4" creationId="{8714038F-2CDD-4D58-ABC4-060D3135F1E8}"/>
          </ac:picMkLst>
        </pc:picChg>
        <pc:picChg chg="add mod">
          <ac:chgData name="Rossano Cordella" userId="821aa08f482a8217" providerId="LiveId" clId="{07CDD702-922A-48F6-9175-D70822D35CC5}" dt="2021-12-16T16:32:27.219" v="211"/>
          <ac:picMkLst>
            <pc:docMk/>
            <pc:sldMk cId="1660318461" sldId="258"/>
            <ac:picMk id="5" creationId="{E9B37FFC-7EFA-4A90-8A74-0CAA5A811ED8}"/>
          </ac:picMkLst>
        </pc:picChg>
      </pc:sldChg>
      <pc:sldChg chg="addSp delSp modSp mod">
        <pc:chgData name="Rossano Cordella" userId="821aa08f482a8217" providerId="LiveId" clId="{07CDD702-922A-48F6-9175-D70822D35CC5}" dt="2021-12-27T17:14:00.012" v="1706" actId="1076"/>
        <pc:sldMkLst>
          <pc:docMk/>
          <pc:sldMk cId="2123035396" sldId="259"/>
        </pc:sldMkLst>
        <pc:spChg chg="mod">
          <ac:chgData name="Rossano Cordella" userId="821aa08f482a8217" providerId="LiveId" clId="{07CDD702-922A-48F6-9175-D70822D35CC5}" dt="2021-12-27T16:14:20.314" v="1396" actId="20577"/>
          <ac:spMkLst>
            <pc:docMk/>
            <pc:sldMk cId="2123035396" sldId="259"/>
            <ac:spMk id="2" creationId="{3DC08B72-8100-4AE8-B0D9-94DC97BF998C}"/>
          </ac:spMkLst>
        </pc:spChg>
        <pc:spChg chg="del mod">
          <ac:chgData name="Rossano Cordella" userId="821aa08f482a8217" providerId="LiveId" clId="{07CDD702-922A-48F6-9175-D70822D35CC5}" dt="2021-12-23T16:18:17.027" v="830" actId="478"/>
          <ac:spMkLst>
            <pc:docMk/>
            <pc:sldMk cId="2123035396" sldId="259"/>
            <ac:spMk id="3" creationId="{E54E48AC-939A-499A-8097-0506A2FD9B07}"/>
          </ac:spMkLst>
        </pc:spChg>
        <pc:picChg chg="add del mod">
          <ac:chgData name="Rossano Cordella" userId="821aa08f482a8217" providerId="LiveId" clId="{07CDD702-922A-48F6-9175-D70822D35CC5}" dt="2021-12-27T17:13:40.346" v="1701" actId="478"/>
          <ac:picMkLst>
            <pc:docMk/>
            <pc:sldMk cId="2123035396" sldId="259"/>
            <ac:picMk id="4" creationId="{85BF1C24-CE4E-47A4-880B-3EF69E7C6810}"/>
          </ac:picMkLst>
        </pc:picChg>
        <pc:picChg chg="add mod">
          <ac:chgData name="Rossano Cordella" userId="821aa08f482a8217" providerId="LiveId" clId="{07CDD702-922A-48F6-9175-D70822D35CC5}" dt="2021-12-27T17:14:00.012" v="1706" actId="1076"/>
          <ac:picMkLst>
            <pc:docMk/>
            <pc:sldMk cId="2123035396" sldId="259"/>
            <ac:picMk id="5" creationId="{1D6BD720-02D4-4FBF-B070-02448A9FCCF1}"/>
          </ac:picMkLst>
        </pc:picChg>
        <pc:picChg chg="add del">
          <ac:chgData name="Rossano Cordella" userId="821aa08f482a8217" providerId="LiveId" clId="{07CDD702-922A-48F6-9175-D70822D35CC5}" dt="2021-12-23T16:21:01.824" v="832" actId="22"/>
          <ac:picMkLst>
            <pc:docMk/>
            <pc:sldMk cId="2123035396" sldId="259"/>
            <ac:picMk id="5" creationId="{78B35A9C-F5E2-4329-BBB8-7A6A1217C8FE}"/>
          </ac:picMkLst>
        </pc:picChg>
        <pc:picChg chg="add del mod">
          <ac:chgData name="Rossano Cordella" userId="821aa08f482a8217" providerId="LiveId" clId="{07CDD702-922A-48F6-9175-D70822D35CC5}" dt="2021-12-20T19:12:44.274" v="802" actId="478"/>
          <ac:picMkLst>
            <pc:docMk/>
            <pc:sldMk cId="2123035396" sldId="259"/>
            <ac:picMk id="5" creationId="{D5560CF0-92AB-43D1-857E-FE164111283D}"/>
          </ac:picMkLst>
        </pc:picChg>
        <pc:picChg chg="add del mod">
          <ac:chgData name="Rossano Cordella" userId="821aa08f482a8217" providerId="LiveId" clId="{07CDD702-922A-48F6-9175-D70822D35CC5}" dt="2021-12-16T16:31:58.148" v="201" actId="478"/>
          <ac:picMkLst>
            <pc:docMk/>
            <pc:sldMk cId="2123035396" sldId="259"/>
            <ac:picMk id="6" creationId="{087652C9-7F77-412B-A590-5635DCF7B9DB}"/>
          </ac:picMkLst>
        </pc:picChg>
        <pc:picChg chg="add mod">
          <ac:chgData name="Rossano Cordella" userId="821aa08f482a8217" providerId="LiveId" clId="{07CDD702-922A-48F6-9175-D70822D35CC5}" dt="2021-12-16T16:32:26.028" v="210"/>
          <ac:picMkLst>
            <pc:docMk/>
            <pc:sldMk cId="2123035396" sldId="259"/>
            <ac:picMk id="7" creationId="{4C109482-FC4E-4CAF-B6D2-EA2D06964494}"/>
          </ac:picMkLst>
        </pc:picChg>
        <pc:picChg chg="add del mod">
          <ac:chgData name="Rossano Cordella" userId="821aa08f482a8217" providerId="LiveId" clId="{07CDD702-922A-48F6-9175-D70822D35CC5}" dt="2021-12-23T16:31:09.904" v="842" actId="478"/>
          <ac:picMkLst>
            <pc:docMk/>
            <pc:sldMk cId="2123035396" sldId="259"/>
            <ac:picMk id="8" creationId="{3CD5A2FA-22CB-4548-8A76-D41DC8516567}"/>
          </ac:picMkLst>
        </pc:picChg>
        <pc:picChg chg="add del mod">
          <ac:chgData name="Rossano Cordella" userId="821aa08f482a8217" providerId="LiveId" clId="{07CDD702-922A-48F6-9175-D70822D35CC5}" dt="2021-12-27T11:46:39.100" v="1097" actId="478"/>
          <ac:picMkLst>
            <pc:docMk/>
            <pc:sldMk cId="2123035396" sldId="259"/>
            <ac:picMk id="10" creationId="{E309F369-6314-44CF-84D2-5D63090107D0}"/>
          </ac:picMkLst>
        </pc:picChg>
      </pc:sldChg>
      <pc:sldChg chg="addSp delSp modSp mod">
        <pc:chgData name="Rossano Cordella" userId="821aa08f482a8217" providerId="LiveId" clId="{07CDD702-922A-48F6-9175-D70822D35CC5}" dt="2021-12-27T16:14:58.461" v="1412" actId="20577"/>
        <pc:sldMkLst>
          <pc:docMk/>
          <pc:sldMk cId="4258939409" sldId="260"/>
        </pc:sldMkLst>
        <pc:spChg chg="mod">
          <ac:chgData name="Rossano Cordella" userId="821aa08f482a8217" providerId="LiveId" clId="{07CDD702-922A-48F6-9175-D70822D35CC5}" dt="2021-12-27T16:14:58.461" v="1412" actId="20577"/>
          <ac:spMkLst>
            <pc:docMk/>
            <pc:sldMk cId="4258939409" sldId="260"/>
            <ac:spMk id="2" creationId="{E7419D0F-A98B-4213-A072-8E9B8DE34F33}"/>
          </ac:spMkLst>
        </pc:spChg>
        <pc:spChg chg="del">
          <ac:chgData name="Rossano Cordella" userId="821aa08f482a8217" providerId="LiveId" clId="{07CDD702-922A-48F6-9175-D70822D35CC5}" dt="2021-12-16T17:16:00.286" v="369" actId="478"/>
          <ac:spMkLst>
            <pc:docMk/>
            <pc:sldMk cId="4258939409" sldId="260"/>
            <ac:spMk id="3" creationId="{5E9096E1-4F56-47A6-9FB5-91ADDCA4A627}"/>
          </ac:spMkLst>
        </pc:spChg>
        <pc:picChg chg="add mod">
          <ac:chgData name="Rossano Cordella" userId="821aa08f482a8217" providerId="LiveId" clId="{07CDD702-922A-48F6-9175-D70822D35CC5}" dt="2021-12-16T16:25:09.800" v="178" actId="1076"/>
          <ac:picMkLst>
            <pc:docMk/>
            <pc:sldMk cId="4258939409" sldId="260"/>
            <ac:picMk id="5" creationId="{EBA073E4-8AF4-4C57-B302-B6B7CD542852}"/>
          </ac:picMkLst>
        </pc:picChg>
        <pc:picChg chg="add del mod">
          <ac:chgData name="Rossano Cordella" userId="821aa08f482a8217" providerId="LiveId" clId="{07CDD702-922A-48F6-9175-D70822D35CC5}" dt="2021-12-16T16:31:56.399" v="200" actId="478"/>
          <ac:picMkLst>
            <pc:docMk/>
            <pc:sldMk cId="4258939409" sldId="260"/>
            <ac:picMk id="6" creationId="{58A5B131-6A53-4E8C-A308-5B2C60B70407}"/>
          </ac:picMkLst>
        </pc:picChg>
        <pc:picChg chg="add mod">
          <ac:chgData name="Rossano Cordella" userId="821aa08f482a8217" providerId="LiveId" clId="{07CDD702-922A-48F6-9175-D70822D35CC5}" dt="2021-12-16T16:32:24.869" v="209"/>
          <ac:picMkLst>
            <pc:docMk/>
            <pc:sldMk cId="4258939409" sldId="260"/>
            <ac:picMk id="7" creationId="{008B733C-F367-4D9A-BBCA-D7B45F8928DF}"/>
          </ac:picMkLst>
        </pc:picChg>
      </pc:sldChg>
      <pc:sldChg chg="addSp delSp modSp mod">
        <pc:chgData name="Rossano Cordella" userId="821aa08f482a8217" providerId="LiveId" clId="{07CDD702-922A-48F6-9175-D70822D35CC5}" dt="2021-12-27T16:15:09.800" v="1419" actId="20577"/>
        <pc:sldMkLst>
          <pc:docMk/>
          <pc:sldMk cId="306197748" sldId="261"/>
        </pc:sldMkLst>
        <pc:spChg chg="mod">
          <ac:chgData name="Rossano Cordella" userId="821aa08f482a8217" providerId="LiveId" clId="{07CDD702-922A-48F6-9175-D70822D35CC5}" dt="2021-12-27T16:15:09.800" v="1419" actId="20577"/>
          <ac:spMkLst>
            <pc:docMk/>
            <pc:sldMk cId="306197748" sldId="261"/>
            <ac:spMk id="2" creationId="{368A316D-C380-483E-A3AF-4AF854426F6E}"/>
          </ac:spMkLst>
        </pc:spChg>
        <pc:spChg chg="mod">
          <ac:chgData name="Rossano Cordella" userId="821aa08f482a8217" providerId="LiveId" clId="{07CDD702-922A-48F6-9175-D70822D35CC5}" dt="2021-12-25T15:45:13.683" v="1073" actId="14100"/>
          <ac:spMkLst>
            <pc:docMk/>
            <pc:sldMk cId="306197748" sldId="261"/>
            <ac:spMk id="3" creationId="{4CE2979A-F1B8-400A-ADBD-B59BFECCCED7}"/>
          </ac:spMkLst>
        </pc:spChg>
        <pc:spChg chg="add mod">
          <ac:chgData name="Rossano Cordella" userId="821aa08f482a8217" providerId="LiveId" clId="{07CDD702-922A-48F6-9175-D70822D35CC5}" dt="2021-12-25T15:49:09.306" v="1083" actId="108"/>
          <ac:spMkLst>
            <pc:docMk/>
            <pc:sldMk cId="306197748" sldId="261"/>
            <ac:spMk id="12" creationId="{14B536AA-D14F-49A1-9399-A372F72105B7}"/>
          </ac:spMkLst>
        </pc:spChg>
        <pc:spChg chg="add mod">
          <ac:chgData name="Rossano Cordella" userId="821aa08f482a8217" providerId="LiveId" clId="{07CDD702-922A-48F6-9175-D70822D35CC5}" dt="2021-12-25T15:53:06.278" v="1087" actId="20577"/>
          <ac:spMkLst>
            <pc:docMk/>
            <pc:sldMk cId="306197748" sldId="261"/>
            <ac:spMk id="13" creationId="{6BD4B03A-772C-4934-854D-96EE027B7209}"/>
          </ac:spMkLst>
        </pc:spChg>
        <pc:picChg chg="add del mod">
          <ac:chgData name="Rossano Cordella" userId="821aa08f482a8217" providerId="LiveId" clId="{07CDD702-922A-48F6-9175-D70822D35CC5}" dt="2021-12-16T16:31:54.580" v="199" actId="478"/>
          <ac:picMkLst>
            <pc:docMk/>
            <pc:sldMk cId="306197748" sldId="261"/>
            <ac:picMk id="4" creationId="{E6F9965F-78CA-4D32-8A09-731F7D1464ED}"/>
          </ac:picMkLst>
        </pc:picChg>
        <pc:picChg chg="add mod">
          <ac:chgData name="Rossano Cordella" userId="821aa08f482a8217" providerId="LiveId" clId="{07CDD702-922A-48F6-9175-D70822D35CC5}" dt="2021-12-16T16:32:23.760" v="208"/>
          <ac:picMkLst>
            <pc:docMk/>
            <pc:sldMk cId="306197748" sldId="261"/>
            <ac:picMk id="5" creationId="{A3E61847-5473-4347-8861-C69C80F02359}"/>
          </ac:picMkLst>
        </pc:picChg>
        <pc:picChg chg="add mod">
          <ac:chgData name="Rossano Cordella" userId="821aa08f482a8217" providerId="LiveId" clId="{07CDD702-922A-48F6-9175-D70822D35CC5}" dt="2021-12-25T15:44:28.803" v="1061" actId="1076"/>
          <ac:picMkLst>
            <pc:docMk/>
            <pc:sldMk cId="306197748" sldId="261"/>
            <ac:picMk id="6" creationId="{323C5F2B-F6DC-4391-9265-DF2452C9FE31}"/>
          </ac:picMkLst>
        </pc:picChg>
        <pc:picChg chg="add del mod">
          <ac:chgData name="Rossano Cordella" userId="821aa08f482a8217" providerId="LiveId" clId="{07CDD702-922A-48F6-9175-D70822D35CC5}" dt="2021-12-16T16:37:35.446" v="293" actId="22"/>
          <ac:picMkLst>
            <pc:docMk/>
            <pc:sldMk cId="306197748" sldId="261"/>
            <ac:picMk id="7" creationId="{99B0024F-26D8-4291-BAE1-874641A6D935}"/>
          </ac:picMkLst>
        </pc:picChg>
        <pc:picChg chg="add mod">
          <ac:chgData name="Rossano Cordella" userId="821aa08f482a8217" providerId="LiveId" clId="{07CDD702-922A-48F6-9175-D70822D35CC5}" dt="2021-12-25T15:44:17.945" v="1058" actId="14100"/>
          <ac:picMkLst>
            <pc:docMk/>
            <pc:sldMk cId="306197748" sldId="261"/>
            <ac:picMk id="8" creationId="{22CBEAF0-8541-4C2B-AE4A-FC980C8B3FC0}"/>
          </ac:picMkLst>
        </pc:picChg>
        <pc:picChg chg="add mod">
          <ac:chgData name="Rossano Cordella" userId="821aa08f482a8217" providerId="LiveId" clId="{07CDD702-922A-48F6-9175-D70822D35CC5}" dt="2021-12-25T15:45:16.588" v="1074" actId="1076"/>
          <ac:picMkLst>
            <pc:docMk/>
            <pc:sldMk cId="306197748" sldId="261"/>
            <ac:picMk id="9" creationId="{01FC5513-9088-48DA-BC32-F47BE52E3008}"/>
          </ac:picMkLst>
        </pc:picChg>
        <pc:picChg chg="add del mod">
          <ac:chgData name="Rossano Cordella" userId="821aa08f482a8217" providerId="LiveId" clId="{07CDD702-922A-48F6-9175-D70822D35CC5}" dt="2021-12-25T15:27:59.031" v="934" actId="478"/>
          <ac:picMkLst>
            <pc:docMk/>
            <pc:sldMk cId="306197748" sldId="261"/>
            <ac:picMk id="11" creationId="{3E17FC67-703E-4443-8E25-AB4D91CD30AD}"/>
          </ac:picMkLst>
        </pc:picChg>
      </pc:sldChg>
      <pc:sldChg chg="addSp modSp del mod">
        <pc:chgData name="Rossano Cordella" userId="821aa08f482a8217" providerId="LiveId" clId="{07CDD702-922A-48F6-9175-D70822D35CC5}" dt="2021-12-23T16:32:05.136" v="850" actId="47"/>
        <pc:sldMkLst>
          <pc:docMk/>
          <pc:sldMk cId="3489479518" sldId="262"/>
        </pc:sldMkLst>
        <pc:spChg chg="mod">
          <ac:chgData name="Rossano Cordella" userId="821aa08f482a8217" providerId="LiveId" clId="{07CDD702-922A-48F6-9175-D70822D35CC5}" dt="2021-12-16T16:17:08.199" v="37" actId="20577"/>
          <ac:spMkLst>
            <pc:docMk/>
            <pc:sldMk cId="3489479518" sldId="262"/>
            <ac:spMk id="2" creationId="{F713D8DA-98F5-45DA-9491-0A0075E4CEC1}"/>
          </ac:spMkLst>
        </pc:spChg>
        <pc:spChg chg="mod">
          <ac:chgData name="Rossano Cordella" userId="821aa08f482a8217" providerId="LiveId" clId="{07CDD702-922A-48F6-9175-D70822D35CC5}" dt="2021-12-23T16:25:07.929" v="841" actId="20577"/>
          <ac:spMkLst>
            <pc:docMk/>
            <pc:sldMk cId="3489479518" sldId="262"/>
            <ac:spMk id="3" creationId="{45CDC98D-2EA8-4401-A669-74E528D0CA2D}"/>
          </ac:spMkLst>
        </pc:spChg>
        <pc:picChg chg="add mod">
          <ac:chgData name="Rossano Cordella" userId="821aa08f482a8217" providerId="LiveId" clId="{07CDD702-922A-48F6-9175-D70822D35CC5}" dt="2021-12-16T16:32:14.578" v="206" actId="1076"/>
          <ac:picMkLst>
            <pc:docMk/>
            <pc:sldMk cId="3489479518" sldId="262"/>
            <ac:picMk id="4" creationId="{BCAE9390-F2A5-4023-8AB8-E22924B04AEB}"/>
          </ac:picMkLst>
        </pc:picChg>
      </pc:sldChg>
      <pc:sldChg chg="addSp delSp modSp add mod ord">
        <pc:chgData name="Rossano Cordella" userId="821aa08f482a8217" providerId="LiveId" clId="{07CDD702-922A-48F6-9175-D70822D35CC5}" dt="2021-12-27T16:44:41.881" v="1508"/>
        <pc:sldMkLst>
          <pc:docMk/>
          <pc:sldMk cId="1223864283" sldId="263"/>
        </pc:sldMkLst>
        <pc:spChg chg="mod">
          <ac:chgData name="Rossano Cordella" userId="821aa08f482a8217" providerId="LiveId" clId="{07CDD702-922A-48F6-9175-D70822D35CC5}" dt="2021-12-27T16:15:20.677" v="1432" actId="20577"/>
          <ac:spMkLst>
            <pc:docMk/>
            <pc:sldMk cId="1223864283" sldId="263"/>
            <ac:spMk id="2" creationId="{368A316D-C380-483E-A3AF-4AF854426F6E}"/>
          </ac:spMkLst>
        </pc:spChg>
        <pc:spChg chg="del">
          <ac:chgData name="Rossano Cordella" userId="821aa08f482a8217" providerId="LiveId" clId="{07CDD702-922A-48F6-9175-D70822D35CC5}" dt="2021-12-17T09:29:30.455" v="799" actId="478"/>
          <ac:spMkLst>
            <pc:docMk/>
            <pc:sldMk cId="1223864283" sldId="263"/>
            <ac:spMk id="3" creationId="{4CE2979A-F1B8-400A-ADBD-B59BFECCCED7}"/>
          </ac:spMkLst>
        </pc:spChg>
        <pc:picChg chg="add mod">
          <ac:chgData name="Rossano Cordella" userId="821aa08f482a8217" providerId="LiveId" clId="{07CDD702-922A-48F6-9175-D70822D35CC5}" dt="2021-12-16T16:30:49.108" v="183" actId="1076"/>
          <ac:picMkLst>
            <pc:docMk/>
            <pc:sldMk cId="1223864283" sldId="263"/>
            <ac:picMk id="5" creationId="{DF7CBDA4-AA5C-4261-91C2-BB20C26AEEFB}"/>
          </ac:picMkLst>
        </pc:picChg>
        <pc:picChg chg="add del mod">
          <ac:chgData name="Rossano Cordella" userId="821aa08f482a8217" providerId="LiveId" clId="{07CDD702-922A-48F6-9175-D70822D35CC5}" dt="2021-12-16T16:31:50.959" v="197" actId="478"/>
          <ac:picMkLst>
            <pc:docMk/>
            <pc:sldMk cId="1223864283" sldId="263"/>
            <ac:picMk id="6" creationId="{87CA14C6-96A2-4DA7-90BE-086219247C48}"/>
          </ac:picMkLst>
        </pc:picChg>
        <pc:picChg chg="add del mod">
          <ac:chgData name="Rossano Cordella" userId="821aa08f482a8217" providerId="LiveId" clId="{07CDD702-922A-48F6-9175-D70822D35CC5}" dt="2021-12-16T16:31:53.009" v="198" actId="478"/>
          <ac:picMkLst>
            <pc:docMk/>
            <pc:sldMk cId="1223864283" sldId="263"/>
            <ac:picMk id="7" creationId="{B62E3368-F673-421D-AFB8-B5306E834BAF}"/>
          </ac:picMkLst>
        </pc:picChg>
        <pc:picChg chg="add mod">
          <ac:chgData name="Rossano Cordella" userId="821aa08f482a8217" providerId="LiveId" clId="{07CDD702-922A-48F6-9175-D70822D35CC5}" dt="2021-12-16T16:32:20.869" v="207"/>
          <ac:picMkLst>
            <pc:docMk/>
            <pc:sldMk cId="1223864283" sldId="263"/>
            <ac:picMk id="8" creationId="{E329FB18-4349-46ED-886A-5493557CFBB2}"/>
          </ac:picMkLst>
        </pc:picChg>
      </pc:sldChg>
      <pc:sldChg chg="addSp delSp modSp new mod">
        <pc:chgData name="Rossano Cordella" userId="821aa08f482a8217" providerId="LiveId" clId="{07CDD702-922A-48F6-9175-D70822D35CC5}" dt="2021-12-27T16:14:42.607" v="1401" actId="20577"/>
        <pc:sldMkLst>
          <pc:docMk/>
          <pc:sldMk cId="4092021678" sldId="264"/>
        </pc:sldMkLst>
        <pc:spChg chg="mod">
          <ac:chgData name="Rossano Cordella" userId="821aa08f482a8217" providerId="LiveId" clId="{07CDD702-922A-48F6-9175-D70822D35CC5}" dt="2021-12-27T16:14:42.607" v="1401" actId="20577"/>
          <ac:spMkLst>
            <pc:docMk/>
            <pc:sldMk cId="4092021678" sldId="264"/>
            <ac:spMk id="2" creationId="{59968F65-C9BA-44F4-95AF-2AA0DD9FFEBC}"/>
          </ac:spMkLst>
        </pc:spChg>
        <pc:spChg chg="del">
          <ac:chgData name="Rossano Cordella" userId="821aa08f482a8217" providerId="LiveId" clId="{07CDD702-922A-48F6-9175-D70822D35CC5}" dt="2021-12-25T16:26:40.850" v="1089" actId="478"/>
          <ac:spMkLst>
            <pc:docMk/>
            <pc:sldMk cId="4092021678" sldId="264"/>
            <ac:spMk id="3" creationId="{135E4F74-A7B5-471E-AC7E-AC8CFC2B0915}"/>
          </ac:spMkLst>
        </pc:spChg>
        <pc:picChg chg="add mod">
          <ac:chgData name="Rossano Cordella" userId="821aa08f482a8217" providerId="LiveId" clId="{07CDD702-922A-48F6-9175-D70822D35CC5}" dt="2021-12-25T16:27:07.226" v="1096" actId="1076"/>
          <ac:picMkLst>
            <pc:docMk/>
            <pc:sldMk cId="4092021678" sldId="264"/>
            <ac:picMk id="5" creationId="{58ECBF26-2C03-4DF1-9548-A41DAC279093}"/>
          </ac:picMkLst>
        </pc:picChg>
      </pc:sldChg>
      <pc:sldChg chg="addSp delSp modSp add mod">
        <pc:chgData name="Rossano Cordella" userId="821aa08f482a8217" providerId="LiveId" clId="{07CDD702-922A-48F6-9175-D70822D35CC5}" dt="2021-12-27T11:47:49.448" v="1105" actId="1076"/>
        <pc:sldMkLst>
          <pc:docMk/>
          <pc:sldMk cId="2228364934" sldId="265"/>
        </pc:sldMkLst>
        <pc:spChg chg="del">
          <ac:chgData name="Rossano Cordella" userId="821aa08f482a8217" providerId="LiveId" clId="{07CDD702-922A-48F6-9175-D70822D35CC5}" dt="2021-12-27T11:47:22.625" v="1102" actId="478"/>
          <ac:spMkLst>
            <pc:docMk/>
            <pc:sldMk cId="2228364934" sldId="265"/>
            <ac:spMk id="2" creationId="{3DC08B72-8100-4AE8-B0D9-94DC97BF998C}"/>
          </ac:spMkLst>
        </pc:spChg>
        <pc:spChg chg="add del mod">
          <ac:chgData name="Rossano Cordella" userId="821aa08f482a8217" providerId="LiveId" clId="{07CDD702-922A-48F6-9175-D70822D35CC5}" dt="2021-12-27T11:47:24.877" v="1103" actId="478"/>
          <ac:spMkLst>
            <pc:docMk/>
            <pc:sldMk cId="2228364934" sldId="265"/>
            <ac:spMk id="6" creationId="{E5F50BF8-9868-437B-A0B7-BD305FA19B4F}"/>
          </ac:spMkLst>
        </pc:spChg>
        <pc:picChg chg="add mod">
          <ac:chgData name="Rossano Cordella" userId="821aa08f482a8217" providerId="LiveId" clId="{07CDD702-922A-48F6-9175-D70822D35CC5}" dt="2021-12-27T11:47:49.448" v="1105" actId="1076"/>
          <ac:picMkLst>
            <pc:docMk/>
            <pc:sldMk cId="2228364934" sldId="265"/>
            <ac:picMk id="4" creationId="{C8DE0CF2-7CF0-44BE-B7B9-4FB16C0B1737}"/>
          </ac:picMkLst>
        </pc:picChg>
      </pc:sldChg>
      <pc:sldChg chg="addSp delSp modSp add mod">
        <pc:chgData name="Rossano Cordella" userId="821aa08f482a8217" providerId="LiveId" clId="{07CDD702-922A-48F6-9175-D70822D35CC5}" dt="2021-12-27T17:22:03.952" v="1709" actId="1038"/>
        <pc:sldMkLst>
          <pc:docMk/>
          <pc:sldMk cId="469027359" sldId="266"/>
        </pc:sldMkLst>
        <pc:spChg chg="mod">
          <ac:chgData name="Rossano Cordella" userId="821aa08f482a8217" providerId="LiveId" clId="{07CDD702-922A-48F6-9175-D70822D35CC5}" dt="2021-12-27T16:14:32.286" v="1397"/>
          <ac:spMkLst>
            <pc:docMk/>
            <pc:sldMk cId="469027359" sldId="266"/>
            <ac:spMk id="2" creationId="{3DC08B72-8100-4AE8-B0D9-94DC97BF998C}"/>
          </ac:spMkLst>
        </pc:spChg>
        <pc:picChg chg="del">
          <ac:chgData name="Rossano Cordella" userId="821aa08f482a8217" providerId="LiveId" clId="{07CDD702-922A-48F6-9175-D70822D35CC5}" dt="2021-12-27T17:15:40.373" v="1707" actId="478"/>
          <ac:picMkLst>
            <pc:docMk/>
            <pc:sldMk cId="469027359" sldId="266"/>
            <ac:picMk id="4" creationId="{85BF1C24-CE4E-47A4-880B-3EF69E7C6810}"/>
          </ac:picMkLst>
        </pc:picChg>
        <pc:picChg chg="add mod">
          <ac:chgData name="Rossano Cordella" userId="821aa08f482a8217" providerId="LiveId" clId="{07CDD702-922A-48F6-9175-D70822D35CC5}" dt="2021-12-27T17:22:03.952" v="1709" actId="1038"/>
          <ac:picMkLst>
            <pc:docMk/>
            <pc:sldMk cId="469027359" sldId="266"/>
            <ac:picMk id="5" creationId="{3987F73A-1022-4172-8EE9-F44301B3C6DD}"/>
          </ac:picMkLst>
        </pc:picChg>
      </pc:sldChg>
      <pc:sldChg chg="add del">
        <pc:chgData name="Rossano Cordella" userId="821aa08f482a8217" providerId="LiveId" clId="{07CDD702-922A-48F6-9175-D70822D35CC5}" dt="2021-12-27T11:46:56.299" v="1100"/>
        <pc:sldMkLst>
          <pc:docMk/>
          <pc:sldMk cId="1742722186" sldId="266"/>
        </pc:sldMkLst>
      </pc:sldChg>
      <pc:sldChg chg="new del">
        <pc:chgData name="Rossano Cordella" userId="821aa08f482a8217" providerId="LiveId" clId="{07CDD702-922A-48F6-9175-D70822D35CC5}" dt="2021-12-27T13:53:26.311" v="1112" actId="47"/>
        <pc:sldMkLst>
          <pc:docMk/>
          <pc:sldMk cId="2896177748" sldId="267"/>
        </pc:sldMkLst>
      </pc:sldChg>
      <pc:sldChg chg="modSp add mod">
        <pc:chgData name="Rossano Cordella" userId="821aa08f482a8217" providerId="LiveId" clId="{07CDD702-922A-48F6-9175-D70822D35CC5}" dt="2021-12-27T16:56:09.061" v="1678" actId="20577"/>
        <pc:sldMkLst>
          <pc:docMk/>
          <pc:sldMk cId="3929726778" sldId="267"/>
        </pc:sldMkLst>
        <pc:spChg chg="mod">
          <ac:chgData name="Rossano Cordella" userId="821aa08f482a8217" providerId="LiveId" clId="{07CDD702-922A-48F6-9175-D70822D35CC5}" dt="2021-12-27T16:56:09.061" v="1678" actId="20577"/>
          <ac:spMkLst>
            <pc:docMk/>
            <pc:sldMk cId="3929726778" sldId="267"/>
            <ac:spMk id="2" creationId="{EAC1A132-303A-4550-9942-C5339601241E}"/>
          </ac:spMkLst>
        </pc:spChg>
        <pc:spChg chg="mod">
          <ac:chgData name="Rossano Cordella" userId="821aa08f482a8217" providerId="LiveId" clId="{07CDD702-922A-48F6-9175-D70822D35CC5}" dt="2021-12-27T16:22:18.397" v="1506" actId="20577"/>
          <ac:spMkLst>
            <pc:docMk/>
            <pc:sldMk cId="3929726778" sldId="267"/>
            <ac:spMk id="3" creationId="{FC7D8B11-8A85-4D43-80BD-6083F1252184}"/>
          </ac:spMkLst>
        </pc:spChg>
      </pc:sldChg>
      <pc:sldChg chg="modSp new mod">
        <pc:chgData name="Rossano Cordella" userId="821aa08f482a8217" providerId="LiveId" clId="{07CDD702-922A-48F6-9175-D70822D35CC5}" dt="2021-12-27T17:00:42.984" v="1695" actId="1076"/>
        <pc:sldMkLst>
          <pc:docMk/>
          <pc:sldMk cId="2905846473" sldId="268"/>
        </pc:sldMkLst>
        <pc:spChg chg="mod">
          <ac:chgData name="Rossano Cordella" userId="821aa08f482a8217" providerId="LiveId" clId="{07CDD702-922A-48F6-9175-D70822D35CC5}" dt="2021-12-27T16:45:57.446" v="1527" actId="20577"/>
          <ac:spMkLst>
            <pc:docMk/>
            <pc:sldMk cId="2905846473" sldId="268"/>
            <ac:spMk id="2" creationId="{D843CD49-A0F1-482E-8046-52D4512BE7E5}"/>
          </ac:spMkLst>
        </pc:spChg>
        <pc:spChg chg="mod">
          <ac:chgData name="Rossano Cordella" userId="821aa08f482a8217" providerId="LiveId" clId="{07CDD702-922A-48F6-9175-D70822D35CC5}" dt="2021-12-27T17:00:42.984" v="1695" actId="1076"/>
          <ac:spMkLst>
            <pc:docMk/>
            <pc:sldMk cId="2905846473" sldId="268"/>
            <ac:spMk id="3" creationId="{47D79E87-D619-4B30-A1AB-CA605D260484}"/>
          </ac:spMkLst>
        </pc:spChg>
      </pc:sldChg>
      <pc:sldChg chg="addSp delSp modSp add mod">
        <pc:chgData name="Rossano Cordella" userId="821aa08f482a8217" providerId="LiveId" clId="{07CDD702-922A-48F6-9175-D70822D35CC5}" dt="2021-12-27T17:00:56.261" v="1698" actId="1076"/>
        <pc:sldMkLst>
          <pc:docMk/>
          <pc:sldMk cId="1022116770" sldId="269"/>
        </pc:sldMkLst>
        <pc:picChg chg="add mod">
          <ac:chgData name="Rossano Cordella" userId="821aa08f482a8217" providerId="LiveId" clId="{07CDD702-922A-48F6-9175-D70822D35CC5}" dt="2021-12-27T17:00:56.261" v="1698" actId="1076"/>
          <ac:picMkLst>
            <pc:docMk/>
            <pc:sldMk cId="1022116770" sldId="269"/>
            <ac:picMk id="4" creationId="{EA04C5AD-FD48-4EC7-87D6-37DEDEDA3B0F}"/>
          </ac:picMkLst>
        </pc:picChg>
        <pc:picChg chg="del">
          <ac:chgData name="Rossano Cordella" userId="821aa08f482a8217" providerId="LiveId" clId="{07CDD702-922A-48F6-9175-D70822D35CC5}" dt="2021-12-27T16:57:13.609" v="1680" actId="478"/>
          <ac:picMkLst>
            <pc:docMk/>
            <pc:sldMk cId="1022116770" sldId="269"/>
            <ac:picMk id="5" creationId="{DF7CBDA4-AA5C-4261-91C2-BB20C26AEEFB}"/>
          </ac:picMkLst>
        </pc:picChg>
        <pc:picChg chg="add mod">
          <ac:chgData name="Rossano Cordella" userId="821aa08f482a8217" providerId="LiveId" clId="{07CDD702-922A-48F6-9175-D70822D35CC5}" dt="2021-12-27T17:00:52.668" v="1697" actId="1076"/>
          <ac:picMkLst>
            <pc:docMk/>
            <pc:sldMk cId="1022116770" sldId="269"/>
            <ac:picMk id="7" creationId="{7388A2A7-D432-484C-9FE1-1B0049CD2B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.li/~/publisher/10b91c7c-ec6c-453d-b6c4-3c206a3013d3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iscord.com/channels/@me/921053371811647508" TargetMode="External"/><Relationship Id="rId2" Type="http://schemas.openxmlformats.org/officeDocument/2006/relationships/hyperlink" Target="https://www.linkedin.com/in/rossanocordell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9821251-0D35-46C9-AC61-EA711AB8C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76159"/>
            <a:ext cx="8791575" cy="1655762"/>
          </a:xfrm>
        </p:spPr>
        <p:txBody>
          <a:bodyPr>
            <a:normAutofit/>
          </a:bodyPr>
          <a:lstStyle/>
          <a:p>
            <a:pPr algn="r"/>
            <a:endParaRPr lang="fr-FR" sz="3600" dirty="0"/>
          </a:p>
          <a:p>
            <a:pPr algn="ctr"/>
            <a:r>
              <a:rPr lang="fr-FR" sz="3600" dirty="0"/>
              <a:t>Rossano cordella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E5BD765-0E30-4BF7-BA6C-3E8A0584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435" y="1188559"/>
            <a:ext cx="8791575" cy="2387600"/>
          </a:xfrm>
        </p:spPr>
        <p:txBody>
          <a:bodyPr/>
          <a:lstStyle/>
          <a:p>
            <a:pPr algn="ctr"/>
            <a:r>
              <a:rPr lang="fr-FR" dirty="0"/>
              <a:t>Projet 1: Prenez en main votre formation de Data Analyst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EEB2F5-F950-4683-83AE-BE4963F0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A316D-C380-483E-A3AF-4AF85442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VEILLE TECHNOLOGIQUE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7CBDA4-AA5C-4261-91C2-BB20C26A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98" y="2097088"/>
            <a:ext cx="5641738" cy="3973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29FB18-4349-46ED-886A-5493557C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A316D-C380-483E-A3AF-4AF85442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VEILLE TECHNOLOGIQUE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2979A-F1B8-400A-ADBD-B59BFECC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52809"/>
            <a:ext cx="9905999" cy="6142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 	</a:t>
            </a:r>
            <a:r>
              <a:rPr lang="fr-FR" sz="8000" dirty="0">
                <a:hlinkClick r:id="rId2"/>
              </a:rPr>
              <a:t>https://www.linkedin.com/in/rossanocordella/</a:t>
            </a:r>
            <a:endParaRPr lang="fr-FR" sz="8000" dirty="0"/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E61847-5473-4347-8861-C69C80F0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FC5513-9088-48DA-BC32-F47BE52E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54" y="2352809"/>
            <a:ext cx="495300" cy="466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3C5F2B-F6DC-4391-9265-DF2452C9F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154" y="3429000"/>
            <a:ext cx="496800" cy="507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CBEAF0-8541-4C2B-AE4A-FC980C8B3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154" y="4505192"/>
            <a:ext cx="500433" cy="466725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4B536AA-D14F-49A1-9399-A372F72105B7}"/>
              </a:ext>
            </a:extLst>
          </p:cNvPr>
          <p:cNvSpPr txBox="1">
            <a:spLocks/>
          </p:cNvSpPr>
          <p:nvPr/>
        </p:nvSpPr>
        <p:spPr>
          <a:xfrm>
            <a:off x="1207549" y="3426820"/>
            <a:ext cx="9905999" cy="614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	</a:t>
            </a:r>
            <a:r>
              <a:rPr lang="fr-FR" sz="8000" dirty="0">
                <a:hlinkClick r:id="rId7"/>
              </a:rPr>
              <a:t>https://discord.com/channels/@me/921053371811647508</a:t>
            </a:r>
            <a:endParaRPr lang="fr-FR" sz="8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8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8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8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BD4B03A-772C-4934-854D-96EE027B7209}"/>
              </a:ext>
            </a:extLst>
          </p:cNvPr>
          <p:cNvSpPr txBox="1">
            <a:spLocks/>
          </p:cNvSpPr>
          <p:nvPr/>
        </p:nvSpPr>
        <p:spPr>
          <a:xfrm>
            <a:off x="1207549" y="4472819"/>
            <a:ext cx="9905999" cy="614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8000" dirty="0"/>
              <a:t>	</a:t>
            </a:r>
            <a:r>
              <a:rPr lang="fr-FR" sz="8000" dirty="0">
                <a:hlinkClick r:id="rId8"/>
              </a:rPr>
              <a:t>https://paper.li/~/publisher/10b91c7c-ec6c-453d-b6c4-3c206a3013d3</a:t>
            </a:r>
            <a:endParaRPr lang="fr-FR" sz="8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8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8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8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19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A316D-C380-483E-A3AF-4AF85442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VEILLE TECHNOLOGIQUE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29FB18-4349-46ED-886A-5493557C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A04C5AD-FD48-4EC7-87D6-37DEDEDA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60" y="2097088"/>
            <a:ext cx="3059569" cy="44848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88A2A7-D432-484C-9FE1-1B0049CD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75" y="2097088"/>
            <a:ext cx="3719948" cy="35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1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3CD49-A0F1-482E-8046-52D4512B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DISCUSSION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79E87-D619-4B30-A1AB-CA605D26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01" y="2689715"/>
            <a:ext cx="9581222" cy="147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« Si vous pouvez le rêver, vous pouvez le faire »</a:t>
            </a:r>
          </a:p>
          <a:p>
            <a:pPr marL="0" indent="0" algn="ctr">
              <a:buNone/>
            </a:pPr>
            <a:r>
              <a:rPr lang="fr-FR" sz="3200" dirty="0"/>
              <a:t>					       Walt Disney </a:t>
            </a:r>
          </a:p>
        </p:txBody>
      </p:sp>
    </p:spTree>
    <p:extLst>
      <p:ext uri="{BB962C8B-B14F-4D97-AF65-F5344CB8AC3E}">
        <p14:creationId xmlns:p14="http://schemas.microsoft.com/office/powerpoint/2010/main" val="29058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1A132-303A-4550-9942-C5339601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formation de Data Analyst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D8B11-8A85-4D43-80BD-6083F125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MON EXPERIÉNCE ET MES OBJECTIFS PERSONELLES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LIVRABLES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DISCUSSION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47A868-52BB-4CA4-8112-C4080D1F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2576-F7BC-471D-B06F-4C4E46B8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E0405-BB60-4B97-8D17-D49D027B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801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DANS LA FORMATION:</a:t>
            </a:r>
          </a:p>
          <a:p>
            <a:pPr lvl="1"/>
            <a:r>
              <a:rPr lang="fr-FR" dirty="0"/>
              <a:t> Effectuer mes projets dans la data estimée.</a:t>
            </a:r>
          </a:p>
          <a:p>
            <a:pPr lvl="1" algn="just"/>
            <a:r>
              <a:rPr lang="fr-FR" dirty="0"/>
              <a:t> Étudier les données statistiques, interpréter et diffuser les rapports et maitriser les outils d’analyse.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À LONG TERME:</a:t>
            </a:r>
          </a:p>
          <a:p>
            <a:pPr lvl="1" algn="just"/>
            <a:r>
              <a:rPr lang="fr-FR" dirty="0"/>
              <a:t> Devenir un data analyst dans le marché du travail: Analyser les données et extraire les informations utiles et pertinentes pour affiner et réorienter la stratégie de l'entreprise.</a:t>
            </a:r>
          </a:p>
          <a:p>
            <a:pPr lvl="1"/>
            <a:r>
              <a:rPr lang="fr-FR" dirty="0"/>
              <a:t> Continuer mes études dans ce domaine: BAC + 5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B37FFC-7EFA-4A90-8A74-0CAA5A81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1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1A132-303A-4550-9942-C5339601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2. LES 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D8B11-8A85-4D43-80BD-6083F125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2.1 PLANNING DE FORMATION</a:t>
            </a:r>
          </a:p>
          <a:p>
            <a:pPr marL="0" indent="0">
              <a:buNone/>
            </a:pPr>
            <a:r>
              <a:rPr lang="fr-FR" dirty="0"/>
              <a:t>	- Le nombre d’heures consacrées à la formation chaque semaine;</a:t>
            </a:r>
          </a:p>
          <a:p>
            <a:pPr marL="0" indent="0">
              <a:buNone/>
            </a:pPr>
            <a:r>
              <a:rPr lang="fr-FR" dirty="0"/>
              <a:t>	- Les dates prévisionnelles de soutenance de chaque projet.</a:t>
            </a:r>
          </a:p>
          <a:p>
            <a:pPr marL="0" indent="0">
              <a:buNone/>
            </a:pPr>
            <a:r>
              <a:rPr lang="fr-FR" dirty="0"/>
              <a:t>2.2 WORKPLACE</a:t>
            </a:r>
          </a:p>
          <a:p>
            <a:pPr marL="0" indent="0">
              <a:buNone/>
            </a:pPr>
            <a:r>
              <a:rPr lang="fr-FR" dirty="0"/>
              <a:t>	- Un post sur Workplace où je me présent à la communauté.</a:t>
            </a:r>
          </a:p>
          <a:p>
            <a:pPr marL="0" indent="0">
              <a:buNone/>
            </a:pPr>
            <a:r>
              <a:rPr lang="fr-FR" dirty="0"/>
              <a:t>2.3 VEILLE TECHNOLOGIQUE</a:t>
            </a:r>
          </a:p>
          <a:p>
            <a:pPr marL="0" indent="0">
              <a:buNone/>
            </a:pPr>
            <a:r>
              <a:rPr lang="fr-FR" dirty="0"/>
              <a:t>	- Le lien ou une capture d’écran de mon outil de veille.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47A868-52BB-4CA4-8112-C4080D1F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08B72-8100-4AE8-B0D9-94DC97B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Planning de formation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109482-FC4E-4CAF-B6D2-EA2D0696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6BD720-02D4-4FBF-B070-02448A9F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60" y="2247468"/>
            <a:ext cx="10239479" cy="33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C109482-FC4E-4CAF-B6D2-EA2D0696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8DE0CF2-7CF0-44BE-B7B9-4FB16C0B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68" y="491104"/>
            <a:ext cx="5014463" cy="58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08B72-8100-4AE8-B0D9-94DC97B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Planning de formation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109482-FC4E-4CAF-B6D2-EA2D0696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87F73A-1022-4172-8EE9-F44301B3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86" y="2247468"/>
            <a:ext cx="10239479" cy="33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68F65-C9BA-44F4-95AF-2AA0DD9F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Planning de formation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ECBF26-2C03-4DF1-9548-A41DAC27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5" y="1878013"/>
            <a:ext cx="9550773" cy="43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9D0F-A98B-4213-A072-8E9B8DE3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WORKPLACE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A073E4-8AF4-4C57-B302-B6B7CD54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56" y="1810870"/>
            <a:ext cx="5253487" cy="47067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8B733C-F367-4D9A-BBCA-D7B45F89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81" y="6242066"/>
            <a:ext cx="2333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9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306</TotalTime>
  <Words>257</Words>
  <Application>Microsoft Office PowerPoint</Application>
  <PresentationFormat>Grand écran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Projet 1: Prenez en main votre formation de Data Analyst</vt:lpstr>
      <vt:lpstr>formation de Data Analyst</vt:lpstr>
      <vt:lpstr>1. OBJECTIFS</vt:lpstr>
      <vt:lpstr>2. LES LIVRABLES</vt:lpstr>
      <vt:lpstr>2.1 Planning de formation</vt:lpstr>
      <vt:lpstr>Présentation PowerPoint</vt:lpstr>
      <vt:lpstr>2.1 Planning de formation</vt:lpstr>
      <vt:lpstr>2.1 Planning de formation</vt:lpstr>
      <vt:lpstr>2.3 WORKPLACE</vt:lpstr>
      <vt:lpstr>2.3 VEILLE TECHNOLOGIQUE</vt:lpstr>
      <vt:lpstr>2.3 VEILLE TECHNOLOGIQUE</vt:lpstr>
      <vt:lpstr>2.3 VEILLE TECHNOLOGIQUE</vt:lpstr>
      <vt:lpstr>3.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 Prenez en main votre formation de Data Analyst</dc:title>
  <dc:creator>Rossano Cordella</dc:creator>
  <cp:lastModifiedBy>Rossano Cordella</cp:lastModifiedBy>
  <cp:revision>1</cp:revision>
  <dcterms:created xsi:type="dcterms:W3CDTF">2021-12-16T15:19:47Z</dcterms:created>
  <dcterms:modified xsi:type="dcterms:W3CDTF">2021-12-27T17:22:35Z</dcterms:modified>
</cp:coreProperties>
</file>