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74" r:id="rId4"/>
    <p:sldId id="275" r:id="rId5"/>
    <p:sldId id="276" r:id="rId6"/>
    <p:sldId id="259" r:id="rId7"/>
    <p:sldId id="264" r:id="rId8"/>
    <p:sldId id="260" r:id="rId9"/>
    <p:sldId id="267" r:id="rId10"/>
    <p:sldId id="262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AD57B4-81CC-4615-8738-5C8D84B057EA}" v="60" dt="2022-01-28T12:39:02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87046" autoAdjust="0"/>
  </p:normalViewPr>
  <p:slideViewPr>
    <p:cSldViewPr snapToGrid="0">
      <p:cViewPr varScale="1">
        <p:scale>
          <a:sx n="96" d="100"/>
          <a:sy n="96" d="100"/>
        </p:scale>
        <p:origin x="11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ano Cordella" userId="821aa08f482a8217" providerId="LiveId" clId="{CBAD57B4-81CC-4615-8738-5C8D84B057EA}"/>
    <pc:docChg chg="undo redo custSel addSld delSld modSld sldOrd">
      <pc:chgData name="Rossano Cordella" userId="821aa08f482a8217" providerId="LiveId" clId="{CBAD57B4-81CC-4615-8738-5C8D84B057EA}" dt="2022-01-28T12:42:00.193" v="4129" actId="123"/>
      <pc:docMkLst>
        <pc:docMk/>
      </pc:docMkLst>
      <pc:sldChg chg="addSp delSp modSp mod modNotesTx">
        <pc:chgData name="Rossano Cordella" userId="821aa08f482a8217" providerId="LiveId" clId="{CBAD57B4-81CC-4615-8738-5C8D84B057EA}" dt="2022-01-28T09:07:05.772" v="3442" actId="21"/>
        <pc:sldMkLst>
          <pc:docMk/>
          <pc:sldMk cId="731148194" sldId="256"/>
        </pc:sldMkLst>
        <pc:spChg chg="mod">
          <ac:chgData name="Rossano Cordella" userId="821aa08f482a8217" providerId="LiveId" clId="{CBAD57B4-81CC-4615-8738-5C8D84B057EA}" dt="2022-01-20T13:10:17.098" v="1771" actId="1076"/>
          <ac:spMkLst>
            <pc:docMk/>
            <pc:sldMk cId="731148194" sldId="256"/>
            <ac:spMk id="2" creationId="{50F599D9-261C-41AE-9968-529198BB34E7}"/>
          </ac:spMkLst>
        </pc:spChg>
        <pc:spChg chg="del">
          <ac:chgData name="Rossano Cordella" userId="821aa08f482a8217" providerId="LiveId" clId="{CBAD57B4-81CC-4615-8738-5C8D84B057EA}" dt="2022-01-13T12:59:34.159" v="474" actId="478"/>
          <ac:spMkLst>
            <pc:docMk/>
            <pc:sldMk cId="731148194" sldId="256"/>
            <ac:spMk id="2" creationId="{E6F9AB64-C108-4F37-8DEA-F0C64167E8C2}"/>
          </ac:spMkLst>
        </pc:spChg>
        <pc:spChg chg="mod">
          <ac:chgData name="Rossano Cordella" userId="821aa08f482a8217" providerId="LiveId" clId="{CBAD57B4-81CC-4615-8738-5C8D84B057EA}" dt="2022-01-28T09:07:05.772" v="3442" actId="21"/>
          <ac:spMkLst>
            <pc:docMk/>
            <pc:sldMk cId="731148194" sldId="256"/>
            <ac:spMk id="3" creationId="{9F1C9359-ADD8-4EC5-89AD-F5A5E2EFE06C}"/>
          </ac:spMkLst>
        </pc:spChg>
        <pc:spChg chg="add">
          <ac:chgData name="Rossano Cordella" userId="821aa08f482a8217" providerId="LiveId" clId="{CBAD57B4-81CC-4615-8738-5C8D84B057EA}" dt="2022-01-20T12:24:01.174" v="1458"/>
          <ac:spMkLst>
            <pc:docMk/>
            <pc:sldMk cId="731148194" sldId="256"/>
            <ac:spMk id="4" creationId="{543248F2-B782-4625-AB2B-9026F7A29B6F}"/>
          </ac:spMkLst>
        </pc:spChg>
        <pc:spChg chg="add del mod">
          <ac:chgData name="Rossano Cordella" userId="821aa08f482a8217" providerId="LiveId" clId="{CBAD57B4-81CC-4615-8738-5C8D84B057EA}" dt="2022-01-13T12:59:38.519" v="475" actId="478"/>
          <ac:spMkLst>
            <pc:docMk/>
            <pc:sldMk cId="731148194" sldId="256"/>
            <ac:spMk id="5" creationId="{EC444E20-64BD-4E7D-9242-E71700DF15F7}"/>
          </ac:spMkLst>
        </pc:spChg>
        <pc:spChg chg="del">
          <ac:chgData name="Rossano Cordella" userId="821aa08f482a8217" providerId="LiveId" clId="{CBAD57B4-81CC-4615-8738-5C8D84B057EA}" dt="2022-01-20T12:24:01.174" v="1458"/>
          <ac:spMkLst>
            <pc:docMk/>
            <pc:sldMk cId="731148194" sldId="256"/>
            <ac:spMk id="5" creationId="{F6349DAC-2015-4061-8855-0311574EA1C7}"/>
          </ac:spMkLst>
        </pc:spChg>
        <pc:spChg chg="add mod">
          <ac:chgData name="Rossano Cordella" userId="821aa08f482a8217" providerId="LiveId" clId="{CBAD57B4-81CC-4615-8738-5C8D84B057EA}" dt="2022-01-13T13:05:58.529" v="538" actId="20577"/>
          <ac:spMkLst>
            <pc:docMk/>
            <pc:sldMk cId="731148194" sldId="256"/>
            <ac:spMk id="6" creationId="{A3BD9E40-7C72-4A56-990A-28F69CD4FAB5}"/>
          </ac:spMkLst>
        </pc:spChg>
        <pc:spChg chg="add del mod">
          <ac:chgData name="Rossano Cordella" userId="821aa08f482a8217" providerId="LiveId" clId="{CBAD57B4-81CC-4615-8738-5C8D84B057EA}" dt="2022-01-20T13:10:25.407" v="1773"/>
          <ac:spMkLst>
            <pc:docMk/>
            <pc:sldMk cId="731148194" sldId="256"/>
            <ac:spMk id="7" creationId="{E51B07D4-0039-4B67-92AB-83C042B31C85}"/>
          </ac:spMkLst>
        </pc:spChg>
      </pc:sldChg>
      <pc:sldChg chg="addSp modSp del mod">
        <pc:chgData name="Rossano Cordella" userId="821aa08f482a8217" providerId="LiveId" clId="{CBAD57B4-81CC-4615-8738-5C8D84B057EA}" dt="2022-01-20T12:58:28.259" v="1689" actId="47"/>
        <pc:sldMkLst>
          <pc:docMk/>
          <pc:sldMk cId="431253022" sldId="257"/>
        </pc:sldMkLst>
        <pc:spChg chg="add mod">
          <ac:chgData name="Rossano Cordella" userId="821aa08f482a8217" providerId="LiveId" clId="{CBAD57B4-81CC-4615-8738-5C8D84B057EA}" dt="2022-01-13T15:48:04.776" v="1196" actId="113"/>
          <ac:spMkLst>
            <pc:docMk/>
            <pc:sldMk cId="431253022" sldId="257"/>
            <ac:spMk id="2" creationId="{59B31D54-E500-4BEF-A4C0-9C035090CBF0}"/>
          </ac:spMkLst>
        </pc:spChg>
        <pc:spChg chg="mod">
          <ac:chgData name="Rossano Cordella" userId="821aa08f482a8217" providerId="LiveId" clId="{CBAD57B4-81CC-4615-8738-5C8D84B057EA}" dt="2022-01-20T12:55:20.224" v="1682" actId="20577"/>
          <ac:spMkLst>
            <pc:docMk/>
            <pc:sldMk cId="431253022" sldId="257"/>
            <ac:spMk id="3" creationId="{CFAB60A7-C325-4AB7-9E1A-EEE2EFEF45AE}"/>
          </ac:spMkLst>
        </pc:spChg>
      </pc:sldChg>
      <pc:sldChg chg="delSp modSp del mod">
        <pc:chgData name="Rossano Cordella" userId="821aa08f482a8217" providerId="LiveId" clId="{CBAD57B4-81CC-4615-8738-5C8D84B057EA}" dt="2022-01-06T17:56:46.879" v="453" actId="47"/>
        <pc:sldMkLst>
          <pc:docMk/>
          <pc:sldMk cId="3164601292" sldId="258"/>
        </pc:sldMkLst>
        <pc:spChg chg="mod">
          <ac:chgData name="Rossano Cordella" userId="821aa08f482a8217" providerId="LiveId" clId="{CBAD57B4-81CC-4615-8738-5C8D84B057EA}" dt="2022-01-06T17:56:31.796" v="450" actId="6549"/>
          <ac:spMkLst>
            <pc:docMk/>
            <pc:sldMk cId="3164601292" sldId="258"/>
            <ac:spMk id="3" creationId="{CFAB60A7-C325-4AB7-9E1A-EEE2EFEF45AE}"/>
          </ac:spMkLst>
        </pc:spChg>
        <pc:picChg chg="del">
          <ac:chgData name="Rossano Cordella" userId="821aa08f482a8217" providerId="LiveId" clId="{CBAD57B4-81CC-4615-8738-5C8D84B057EA}" dt="2022-01-06T17:56:29.262" v="449" actId="478"/>
          <ac:picMkLst>
            <pc:docMk/>
            <pc:sldMk cId="3164601292" sldId="258"/>
            <ac:picMk id="4" creationId="{1570B11C-F0A3-44ED-80BE-D38729A4B349}"/>
          </ac:picMkLst>
        </pc:picChg>
      </pc:sldChg>
      <pc:sldChg chg="addSp delSp modSp mod modNotesTx">
        <pc:chgData name="Rossano Cordella" userId="821aa08f482a8217" providerId="LiveId" clId="{CBAD57B4-81CC-4615-8738-5C8D84B057EA}" dt="2022-01-28T12:39:11.781" v="4121" actId="20577"/>
        <pc:sldMkLst>
          <pc:docMk/>
          <pc:sldMk cId="3454768132" sldId="259"/>
        </pc:sldMkLst>
        <pc:spChg chg="add del">
          <ac:chgData name="Rossano Cordella" userId="821aa08f482a8217" providerId="LiveId" clId="{CBAD57B4-81CC-4615-8738-5C8D84B057EA}" dt="2022-01-28T12:39:02.424" v="4108"/>
          <ac:spMkLst>
            <pc:docMk/>
            <pc:sldMk cId="3454768132" sldId="259"/>
            <ac:spMk id="2" creationId="{7423D8FA-A077-478D-87F0-7C779AD869E2}"/>
          </ac:spMkLst>
        </pc:spChg>
        <pc:spChg chg="del">
          <ac:chgData name="Rossano Cordella" userId="821aa08f482a8217" providerId="LiveId" clId="{CBAD57B4-81CC-4615-8738-5C8D84B057EA}" dt="2022-01-20T13:10:52.042" v="1780" actId="478"/>
          <ac:spMkLst>
            <pc:docMk/>
            <pc:sldMk cId="3454768132" sldId="259"/>
            <ac:spMk id="2" creationId="{CDBE9870-F956-4245-8245-747BEDB2D9AD}"/>
          </ac:spMkLst>
        </pc:spChg>
        <pc:spChg chg="mod">
          <ac:chgData name="Rossano Cordella" userId="821aa08f482a8217" providerId="LiveId" clId="{CBAD57B4-81CC-4615-8738-5C8D84B057EA}" dt="2022-01-21T16:56:02.720" v="3156" actId="20577"/>
          <ac:spMkLst>
            <pc:docMk/>
            <pc:sldMk cId="3454768132" sldId="259"/>
            <ac:spMk id="3" creationId="{CFAB60A7-C325-4AB7-9E1A-EEE2EFEF45AE}"/>
          </ac:spMkLst>
        </pc:spChg>
        <pc:spChg chg="add mod">
          <ac:chgData name="Rossano Cordella" userId="821aa08f482a8217" providerId="LiveId" clId="{CBAD57B4-81CC-4615-8738-5C8D84B057EA}" dt="2022-01-28T12:39:11.781" v="4121" actId="20577"/>
          <ac:spMkLst>
            <pc:docMk/>
            <pc:sldMk cId="3454768132" sldId="259"/>
            <ac:spMk id="5" creationId="{2FE16AE8-96C1-45F8-B066-6D5D9015EFDD}"/>
          </ac:spMkLst>
        </pc:spChg>
        <pc:spChg chg="add del mod">
          <ac:chgData name="Rossano Cordella" userId="821aa08f482a8217" providerId="LiveId" clId="{CBAD57B4-81CC-4615-8738-5C8D84B057EA}" dt="2022-01-20T13:09:45.663" v="1761"/>
          <ac:spMkLst>
            <pc:docMk/>
            <pc:sldMk cId="3454768132" sldId="259"/>
            <ac:spMk id="6" creationId="{F718E33C-02EB-445E-B3D8-8F5D15D5B4DD}"/>
          </ac:spMkLst>
        </pc:spChg>
        <pc:spChg chg="add mod">
          <ac:chgData name="Rossano Cordella" userId="821aa08f482a8217" providerId="LiveId" clId="{CBAD57B4-81CC-4615-8738-5C8D84B057EA}" dt="2022-01-20T13:11:23.626" v="1790"/>
          <ac:spMkLst>
            <pc:docMk/>
            <pc:sldMk cId="3454768132" sldId="259"/>
            <ac:spMk id="7" creationId="{604C8DA1-2E75-4326-B51C-CE8B2F31B054}"/>
          </ac:spMkLst>
        </pc:spChg>
        <pc:spChg chg="add del">
          <ac:chgData name="Rossano Cordella" userId="821aa08f482a8217" providerId="LiveId" clId="{CBAD57B4-81CC-4615-8738-5C8D84B057EA}" dt="2022-01-20T15:28:16.586" v="2264" actId="478"/>
          <ac:spMkLst>
            <pc:docMk/>
            <pc:sldMk cId="3454768132" sldId="259"/>
            <ac:spMk id="11" creationId="{CC7987A7-43CC-410C-AA1A-B4FB4B54E348}"/>
          </ac:spMkLst>
        </pc:spChg>
        <pc:picChg chg="mod">
          <ac:chgData name="Rossano Cordella" userId="821aa08f482a8217" providerId="LiveId" clId="{CBAD57B4-81CC-4615-8738-5C8D84B057EA}" dt="2022-01-20T13:14:38.890" v="1822" actId="1076"/>
          <ac:picMkLst>
            <pc:docMk/>
            <pc:sldMk cId="3454768132" sldId="259"/>
            <ac:picMk id="4" creationId="{54B86F51-D252-4398-B1BD-4B278EE54705}"/>
          </ac:picMkLst>
        </pc:picChg>
        <pc:cxnChg chg="add del">
          <ac:chgData name="Rossano Cordella" userId="821aa08f482a8217" providerId="LiveId" clId="{CBAD57B4-81CC-4615-8738-5C8D84B057EA}" dt="2022-01-20T14:49:15.705" v="2253" actId="11529"/>
          <ac:cxnSpMkLst>
            <pc:docMk/>
            <pc:sldMk cId="3454768132" sldId="259"/>
            <ac:cxnSpMk id="6" creationId="{93741C8A-780B-4875-980D-887E600C4955}"/>
          </ac:cxnSpMkLst>
        </pc:cxnChg>
        <pc:cxnChg chg="add del mod">
          <ac:chgData name="Rossano Cordella" userId="821aa08f482a8217" providerId="LiveId" clId="{CBAD57B4-81CC-4615-8738-5C8D84B057EA}" dt="2022-01-20T15:27:18.764" v="2262" actId="478"/>
          <ac:cxnSpMkLst>
            <pc:docMk/>
            <pc:sldMk cId="3454768132" sldId="259"/>
            <ac:cxnSpMk id="9" creationId="{42F6C7EF-F3F4-4FED-8452-4FA7A5671F8E}"/>
          </ac:cxnSpMkLst>
        </pc:cxnChg>
        <pc:cxnChg chg="add mod">
          <ac:chgData name="Rossano Cordella" userId="821aa08f482a8217" providerId="LiveId" clId="{CBAD57B4-81CC-4615-8738-5C8D84B057EA}" dt="2022-01-28T12:16:25.623" v="3861" actId="1076"/>
          <ac:cxnSpMkLst>
            <pc:docMk/>
            <pc:sldMk cId="3454768132" sldId="259"/>
            <ac:cxnSpMk id="13" creationId="{AD965F49-9BC0-403A-AFD6-92C7A026DEAE}"/>
          </ac:cxnSpMkLst>
        </pc:cxnChg>
      </pc:sldChg>
      <pc:sldChg chg="addSp delSp modSp mod ord">
        <pc:chgData name="Rossano Cordella" userId="821aa08f482a8217" providerId="LiveId" clId="{CBAD57B4-81CC-4615-8738-5C8D84B057EA}" dt="2022-01-28T12:33:21.266" v="3988" actId="20577"/>
        <pc:sldMkLst>
          <pc:docMk/>
          <pc:sldMk cId="3666444253" sldId="260"/>
        </pc:sldMkLst>
        <pc:spChg chg="del">
          <ac:chgData name="Rossano Cordella" userId="821aa08f482a8217" providerId="LiveId" clId="{CBAD57B4-81CC-4615-8738-5C8D84B057EA}" dt="2022-01-20T13:11:00.298" v="1783" actId="478"/>
          <ac:spMkLst>
            <pc:docMk/>
            <pc:sldMk cId="3666444253" sldId="260"/>
            <ac:spMk id="2" creationId="{15EB059F-C844-46A0-9CC5-756E0826910B}"/>
          </ac:spMkLst>
        </pc:spChg>
        <pc:spChg chg="mod">
          <ac:chgData name="Rossano Cordella" userId="821aa08f482a8217" providerId="LiveId" clId="{CBAD57B4-81CC-4615-8738-5C8D84B057EA}" dt="2022-01-21T16:55:40.128" v="3151" actId="20577"/>
          <ac:spMkLst>
            <pc:docMk/>
            <pc:sldMk cId="3666444253" sldId="260"/>
            <ac:spMk id="3" creationId="{CFAB60A7-C325-4AB7-9E1A-EEE2EFEF45AE}"/>
          </ac:spMkLst>
        </pc:spChg>
        <pc:spChg chg="add mod">
          <ac:chgData name="Rossano Cordella" userId="821aa08f482a8217" providerId="LiveId" clId="{CBAD57B4-81CC-4615-8738-5C8D84B057EA}" dt="2022-01-20T13:12:36.564" v="1797"/>
          <ac:spMkLst>
            <pc:docMk/>
            <pc:sldMk cId="3666444253" sldId="260"/>
            <ac:spMk id="5" creationId="{AAC64400-0160-41FF-8392-1994F508F40D}"/>
          </ac:spMkLst>
        </pc:spChg>
        <pc:spChg chg="add mod">
          <ac:chgData name="Rossano Cordella" userId="821aa08f482a8217" providerId="LiveId" clId="{CBAD57B4-81CC-4615-8738-5C8D84B057EA}" dt="2022-01-28T12:33:21.266" v="3988" actId="20577"/>
          <ac:spMkLst>
            <pc:docMk/>
            <pc:sldMk cId="3666444253" sldId="260"/>
            <ac:spMk id="6" creationId="{88098BF3-2CC0-45DF-896C-F57EF051CD35}"/>
          </ac:spMkLst>
        </pc:spChg>
        <pc:picChg chg="mod">
          <ac:chgData name="Rossano Cordella" userId="821aa08f482a8217" providerId="LiveId" clId="{CBAD57B4-81CC-4615-8738-5C8D84B057EA}" dt="2022-01-20T13:15:03.423" v="1826" actId="1076"/>
          <ac:picMkLst>
            <pc:docMk/>
            <pc:sldMk cId="3666444253" sldId="260"/>
            <ac:picMk id="4" creationId="{5D2B2953-8133-4ACD-894E-9157C1FAC033}"/>
          </ac:picMkLst>
        </pc:picChg>
      </pc:sldChg>
      <pc:sldChg chg="addSp delSp modSp mod modNotesTx">
        <pc:chgData name="Rossano Cordella" userId="821aa08f482a8217" providerId="LiveId" clId="{CBAD57B4-81CC-4615-8738-5C8D84B057EA}" dt="2022-01-28T12:15:30.977" v="3837" actId="20577"/>
        <pc:sldMkLst>
          <pc:docMk/>
          <pc:sldMk cId="675680208" sldId="262"/>
        </pc:sldMkLst>
        <pc:spChg chg="del">
          <ac:chgData name="Rossano Cordella" userId="821aa08f482a8217" providerId="LiveId" clId="{CBAD57B4-81CC-4615-8738-5C8D84B057EA}" dt="2022-01-20T13:12:40.607" v="1798" actId="478"/>
          <ac:spMkLst>
            <pc:docMk/>
            <pc:sldMk cId="675680208" sldId="262"/>
            <ac:spMk id="2" creationId="{7007E4E0-EEE1-43F9-96D2-6646F6632286}"/>
          </ac:spMkLst>
        </pc:spChg>
        <pc:spChg chg="mod">
          <ac:chgData name="Rossano Cordella" userId="821aa08f482a8217" providerId="LiveId" clId="{CBAD57B4-81CC-4615-8738-5C8D84B057EA}" dt="2022-01-21T16:55:44.526" v="3152" actId="20577"/>
          <ac:spMkLst>
            <pc:docMk/>
            <pc:sldMk cId="675680208" sldId="262"/>
            <ac:spMk id="3" creationId="{CFAB60A7-C325-4AB7-9E1A-EEE2EFEF45AE}"/>
          </ac:spMkLst>
        </pc:spChg>
        <pc:spChg chg="add mod">
          <ac:chgData name="Rossano Cordella" userId="821aa08f482a8217" providerId="LiveId" clId="{CBAD57B4-81CC-4615-8738-5C8D84B057EA}" dt="2022-01-20T13:12:46.421" v="1800"/>
          <ac:spMkLst>
            <pc:docMk/>
            <pc:sldMk cId="675680208" sldId="262"/>
            <ac:spMk id="6" creationId="{1ADC594F-9233-4A12-8A8B-6E339F150FDC}"/>
          </ac:spMkLst>
        </pc:spChg>
        <pc:spChg chg="add del">
          <ac:chgData name="Rossano Cordella" userId="821aa08f482a8217" providerId="LiveId" clId="{CBAD57B4-81CC-4615-8738-5C8D84B057EA}" dt="2022-01-20T13:05:54.165" v="1750" actId="22"/>
          <ac:spMkLst>
            <pc:docMk/>
            <pc:sldMk cId="675680208" sldId="262"/>
            <ac:spMk id="7" creationId="{056745A6-9126-4A1A-979F-7A43BCB269E2}"/>
          </ac:spMkLst>
        </pc:spChg>
        <pc:spChg chg="add mod">
          <ac:chgData name="Rossano Cordella" userId="821aa08f482a8217" providerId="LiveId" clId="{CBAD57B4-81CC-4615-8738-5C8D84B057EA}" dt="2022-01-28T12:15:30.977" v="3837" actId="20577"/>
          <ac:spMkLst>
            <pc:docMk/>
            <pc:sldMk cId="675680208" sldId="262"/>
            <ac:spMk id="8" creationId="{EE96C0D8-C49C-467B-9DD5-FBDC00B2C2B3}"/>
          </ac:spMkLst>
        </pc:spChg>
        <pc:picChg chg="mod">
          <ac:chgData name="Rossano Cordella" userId="821aa08f482a8217" providerId="LiveId" clId="{CBAD57B4-81CC-4615-8738-5C8D84B057EA}" dt="2022-01-20T13:09:54.282" v="1766" actId="1076"/>
          <ac:picMkLst>
            <pc:docMk/>
            <pc:sldMk cId="675680208" sldId="262"/>
            <ac:picMk id="4" creationId="{3684A325-30A0-4AB2-9E99-0E4813675946}"/>
          </ac:picMkLst>
        </pc:picChg>
      </pc:sldChg>
      <pc:sldChg chg="addSp delSp modSp del mod">
        <pc:chgData name="Rossano Cordella" userId="821aa08f482a8217" providerId="LiveId" clId="{CBAD57B4-81CC-4615-8738-5C8D84B057EA}" dt="2022-01-13T17:56:11.234" v="1352" actId="47"/>
        <pc:sldMkLst>
          <pc:docMk/>
          <pc:sldMk cId="2171335099" sldId="263"/>
        </pc:sldMkLst>
        <pc:spChg chg="del">
          <ac:chgData name="Rossano Cordella" userId="821aa08f482a8217" providerId="LiveId" clId="{CBAD57B4-81CC-4615-8738-5C8D84B057EA}" dt="2022-01-13T14:35:04.161" v="1095" actId="478"/>
          <ac:spMkLst>
            <pc:docMk/>
            <pc:sldMk cId="2171335099" sldId="263"/>
            <ac:spMk id="2" creationId="{F7BF3542-4D3F-4A74-A208-698B8B0904AA}"/>
          </ac:spMkLst>
        </pc:spChg>
        <pc:spChg chg="add del mod">
          <ac:chgData name="Rossano Cordella" userId="821aa08f482a8217" providerId="LiveId" clId="{CBAD57B4-81CC-4615-8738-5C8D84B057EA}" dt="2022-01-13T14:35:06.481" v="1096" actId="478"/>
          <ac:spMkLst>
            <pc:docMk/>
            <pc:sldMk cId="2171335099" sldId="263"/>
            <ac:spMk id="4" creationId="{780BCB26-FACC-4899-BE00-6FFB949C587D}"/>
          </ac:spMkLst>
        </pc:spChg>
        <pc:picChg chg="del">
          <ac:chgData name="Rossano Cordella" userId="821aa08f482a8217" providerId="LiveId" clId="{CBAD57B4-81CC-4615-8738-5C8D84B057EA}" dt="2022-01-13T14:35:01.019" v="1094" actId="478"/>
          <ac:picMkLst>
            <pc:docMk/>
            <pc:sldMk cId="2171335099" sldId="263"/>
            <ac:picMk id="5" creationId="{B5A2A30A-F72F-49BC-8B44-86A41BDC7A50}"/>
          </ac:picMkLst>
        </pc:picChg>
        <pc:picChg chg="add">
          <ac:chgData name="Rossano Cordella" userId="821aa08f482a8217" providerId="LiveId" clId="{CBAD57B4-81CC-4615-8738-5C8D84B057EA}" dt="2022-01-13T14:37:40.759" v="1097" actId="22"/>
          <ac:picMkLst>
            <pc:docMk/>
            <pc:sldMk cId="2171335099" sldId="263"/>
            <ac:picMk id="7" creationId="{036C6D78-5D15-47B3-B6DD-CF01A2505429}"/>
          </ac:picMkLst>
        </pc:picChg>
      </pc:sldChg>
      <pc:sldChg chg="addSp delSp modSp mod modNotesTx">
        <pc:chgData name="Rossano Cordella" userId="821aa08f482a8217" providerId="LiveId" clId="{CBAD57B4-81CC-4615-8738-5C8D84B057EA}" dt="2022-01-28T12:33:31.436" v="3989" actId="20577"/>
        <pc:sldMkLst>
          <pc:docMk/>
          <pc:sldMk cId="2189617948" sldId="264"/>
        </pc:sldMkLst>
        <pc:spChg chg="del">
          <ac:chgData name="Rossano Cordella" userId="821aa08f482a8217" providerId="LiveId" clId="{CBAD57B4-81CC-4615-8738-5C8D84B057EA}" dt="2022-01-20T13:10:54.578" v="1781" actId="478"/>
          <ac:spMkLst>
            <pc:docMk/>
            <pc:sldMk cId="2189617948" sldId="264"/>
            <ac:spMk id="2" creationId="{12F71B8D-257C-46C1-A2C4-52389E35F0AC}"/>
          </ac:spMkLst>
        </pc:spChg>
        <pc:spChg chg="mod">
          <ac:chgData name="Rossano Cordella" userId="821aa08f482a8217" providerId="LiveId" clId="{CBAD57B4-81CC-4615-8738-5C8D84B057EA}" dt="2022-01-21T16:55:32.350" v="3149" actId="20577"/>
          <ac:spMkLst>
            <pc:docMk/>
            <pc:sldMk cId="2189617948" sldId="264"/>
            <ac:spMk id="3" creationId="{CFAB60A7-C325-4AB7-9E1A-EEE2EFEF45AE}"/>
          </ac:spMkLst>
        </pc:spChg>
        <pc:spChg chg="add mod">
          <ac:chgData name="Rossano Cordella" userId="821aa08f482a8217" providerId="LiveId" clId="{CBAD57B4-81CC-4615-8738-5C8D84B057EA}" dt="2022-01-28T12:33:31.436" v="3989" actId="20577"/>
          <ac:spMkLst>
            <pc:docMk/>
            <pc:sldMk cId="2189617948" sldId="264"/>
            <ac:spMk id="6" creationId="{3FA931C4-ABAA-4DD5-8BE1-BF67875F3E4A}"/>
          </ac:spMkLst>
        </pc:spChg>
        <pc:spChg chg="add mod">
          <ac:chgData name="Rossano Cordella" userId="821aa08f482a8217" providerId="LiveId" clId="{CBAD57B4-81CC-4615-8738-5C8D84B057EA}" dt="2022-01-20T13:11:25.215" v="1791"/>
          <ac:spMkLst>
            <pc:docMk/>
            <pc:sldMk cId="2189617948" sldId="264"/>
            <ac:spMk id="7" creationId="{528980F5-E9AC-48B3-820E-5DDBCC45C47E}"/>
          </ac:spMkLst>
        </pc:spChg>
        <pc:picChg chg="mod">
          <ac:chgData name="Rossano Cordella" userId="821aa08f482a8217" providerId="LiveId" clId="{CBAD57B4-81CC-4615-8738-5C8D84B057EA}" dt="2022-01-20T13:14:44.191" v="1823" actId="1076"/>
          <ac:picMkLst>
            <pc:docMk/>
            <pc:sldMk cId="2189617948" sldId="264"/>
            <ac:picMk id="4" creationId="{18FFD459-92AA-4858-8E61-42ED49237CAB}"/>
          </ac:picMkLst>
        </pc:picChg>
      </pc:sldChg>
      <pc:sldChg chg="addSp delSp modSp new del mod">
        <pc:chgData name="Rossano Cordella" userId="821aa08f482a8217" providerId="LiveId" clId="{CBAD57B4-81CC-4615-8738-5C8D84B057EA}" dt="2022-01-13T14:34:55.370" v="1093" actId="47"/>
        <pc:sldMkLst>
          <pc:docMk/>
          <pc:sldMk cId="1823311390" sldId="265"/>
        </pc:sldMkLst>
        <pc:spChg chg="del">
          <ac:chgData name="Rossano Cordella" userId="821aa08f482a8217" providerId="LiveId" clId="{CBAD57B4-81CC-4615-8738-5C8D84B057EA}" dt="2022-01-06T15:39:55.300" v="1" actId="478"/>
          <ac:spMkLst>
            <pc:docMk/>
            <pc:sldMk cId="1823311390" sldId="265"/>
            <ac:spMk id="2" creationId="{2D10293A-E477-4BB7-A77F-A79DC16E477A}"/>
          </ac:spMkLst>
        </pc:spChg>
        <pc:spChg chg="del mod">
          <ac:chgData name="Rossano Cordella" userId="821aa08f482a8217" providerId="LiveId" clId="{CBAD57B4-81CC-4615-8738-5C8D84B057EA}" dt="2022-01-06T15:40:10.221" v="10" actId="478"/>
          <ac:spMkLst>
            <pc:docMk/>
            <pc:sldMk cId="1823311390" sldId="265"/>
            <ac:spMk id="3" creationId="{CA776A0D-910A-447D-80E6-CC567A244737}"/>
          </ac:spMkLst>
        </pc:spChg>
        <pc:spChg chg="add del mod">
          <ac:chgData name="Rossano Cordella" userId="821aa08f482a8217" providerId="LiveId" clId="{CBAD57B4-81CC-4615-8738-5C8D84B057EA}" dt="2022-01-06T15:45:23.612" v="11" actId="478"/>
          <ac:spMkLst>
            <pc:docMk/>
            <pc:sldMk cId="1823311390" sldId="265"/>
            <ac:spMk id="5" creationId="{2E65D779-9E43-4405-8916-6B963C1B1844}"/>
          </ac:spMkLst>
        </pc:spChg>
        <pc:picChg chg="add mod">
          <ac:chgData name="Rossano Cordella" userId="821aa08f482a8217" providerId="LiveId" clId="{CBAD57B4-81CC-4615-8738-5C8D84B057EA}" dt="2022-01-06T15:45:29.159" v="14" actId="1076"/>
          <ac:picMkLst>
            <pc:docMk/>
            <pc:sldMk cId="1823311390" sldId="265"/>
            <ac:picMk id="7" creationId="{3A75E716-DFC7-41ED-82EB-079F9DF19A8B}"/>
          </ac:picMkLst>
        </pc:picChg>
      </pc:sldChg>
      <pc:sldChg chg="addSp delSp modSp new del mod ord">
        <pc:chgData name="Rossano Cordella" userId="821aa08f482a8217" providerId="LiveId" clId="{CBAD57B4-81CC-4615-8738-5C8D84B057EA}" dt="2022-01-20T14:42:01.685" v="2239" actId="47"/>
        <pc:sldMkLst>
          <pc:docMk/>
          <pc:sldMk cId="2357772850" sldId="266"/>
        </pc:sldMkLst>
        <pc:spChg chg="del mod">
          <ac:chgData name="Rossano Cordella" userId="821aa08f482a8217" providerId="LiveId" clId="{CBAD57B4-81CC-4615-8738-5C8D84B057EA}" dt="2022-01-06T16:10:59.421" v="21" actId="478"/>
          <ac:spMkLst>
            <pc:docMk/>
            <pc:sldMk cId="2357772850" sldId="266"/>
            <ac:spMk id="2" creationId="{134E3DE2-3523-4ACE-A70F-24535ED99FA2}"/>
          </ac:spMkLst>
        </pc:spChg>
        <pc:spChg chg="del">
          <ac:chgData name="Rossano Cordella" userId="821aa08f482a8217" providerId="LiveId" clId="{CBAD57B4-81CC-4615-8738-5C8D84B057EA}" dt="2022-01-20T13:10:49.151" v="1779" actId="478"/>
          <ac:spMkLst>
            <pc:docMk/>
            <pc:sldMk cId="2357772850" sldId="266"/>
            <ac:spMk id="2" creationId="{892DE555-2BDC-4F2F-98F0-066F3DDD0EBF}"/>
          </ac:spMkLst>
        </pc:spChg>
        <pc:spChg chg="mod">
          <ac:chgData name="Rossano Cordella" userId="821aa08f482a8217" providerId="LiveId" clId="{CBAD57B4-81CC-4615-8738-5C8D84B057EA}" dt="2022-01-20T13:54:03.364" v="1839" actId="21"/>
          <ac:spMkLst>
            <pc:docMk/>
            <pc:sldMk cId="2357772850" sldId="266"/>
            <ac:spMk id="3" creationId="{A0C9A3AD-C362-4AE2-B1AC-11343FC18DC1}"/>
          </ac:spMkLst>
        </pc:spChg>
        <pc:spChg chg="add mod">
          <ac:chgData name="Rossano Cordella" userId="821aa08f482a8217" providerId="LiveId" clId="{CBAD57B4-81CC-4615-8738-5C8D84B057EA}" dt="2022-01-20T13:11:21.951" v="1789"/>
          <ac:spMkLst>
            <pc:docMk/>
            <pc:sldMk cId="2357772850" sldId="266"/>
            <ac:spMk id="5" creationId="{1A3B7ABA-BA49-413B-B8A8-45AD747980BB}"/>
          </ac:spMkLst>
        </pc:spChg>
        <pc:spChg chg="add del mod">
          <ac:chgData name="Rossano Cordella" userId="821aa08f482a8217" providerId="LiveId" clId="{CBAD57B4-81CC-4615-8738-5C8D84B057EA}" dt="2022-01-06T16:11:06.905" v="23" actId="478"/>
          <ac:spMkLst>
            <pc:docMk/>
            <pc:sldMk cId="2357772850" sldId="266"/>
            <ac:spMk id="5" creationId="{D39B6400-7390-4E88-9EF5-40E3CD787CEF}"/>
          </ac:spMkLst>
        </pc:spChg>
        <pc:picChg chg="add del mod">
          <ac:chgData name="Rossano Cordella" userId="821aa08f482a8217" providerId="LiveId" clId="{CBAD57B4-81CC-4615-8738-5C8D84B057EA}" dt="2022-01-13T14:25:55.001" v="864" actId="478"/>
          <ac:picMkLst>
            <pc:docMk/>
            <pc:sldMk cId="2357772850" sldId="266"/>
            <ac:picMk id="7" creationId="{0A1954A0-B349-44E4-8774-D2550DD6CD52}"/>
          </ac:picMkLst>
        </pc:picChg>
      </pc:sldChg>
      <pc:sldChg chg="addSp delSp modSp new mod modNotesTx">
        <pc:chgData name="Rossano Cordella" userId="821aa08f482a8217" providerId="LiveId" clId="{CBAD57B4-81CC-4615-8738-5C8D84B057EA}" dt="2022-01-28T12:42:00.193" v="4129" actId="123"/>
        <pc:sldMkLst>
          <pc:docMk/>
          <pc:sldMk cId="943720360" sldId="267"/>
        </pc:sldMkLst>
        <pc:spChg chg="del">
          <ac:chgData name="Rossano Cordella" userId="821aa08f482a8217" providerId="LiveId" clId="{CBAD57B4-81CC-4615-8738-5C8D84B057EA}" dt="2022-01-20T13:10:57.791" v="1782" actId="478"/>
          <ac:spMkLst>
            <pc:docMk/>
            <pc:sldMk cId="943720360" sldId="267"/>
            <ac:spMk id="2" creationId="{1F9805C7-CA0F-49D6-86D3-8BB818E0844A}"/>
          </ac:spMkLst>
        </pc:spChg>
        <pc:spChg chg="del">
          <ac:chgData name="Rossano Cordella" userId="821aa08f482a8217" providerId="LiveId" clId="{CBAD57B4-81CC-4615-8738-5C8D84B057EA}" dt="2022-01-06T17:55:13.166" v="446" actId="478"/>
          <ac:spMkLst>
            <pc:docMk/>
            <pc:sldMk cId="943720360" sldId="267"/>
            <ac:spMk id="2" creationId="{93A729DC-7344-417A-BFF1-B2DF7CDA8E35}"/>
          </ac:spMkLst>
        </pc:spChg>
        <pc:spChg chg="mod">
          <ac:chgData name="Rossano Cordella" userId="821aa08f482a8217" providerId="LiveId" clId="{CBAD57B4-81CC-4615-8738-5C8D84B057EA}" dt="2022-01-21T16:55:36.123" v="3150" actId="20577"/>
          <ac:spMkLst>
            <pc:docMk/>
            <pc:sldMk cId="943720360" sldId="267"/>
            <ac:spMk id="3" creationId="{F52C7321-0B3B-40F6-B83F-9CFBD2E68DF8}"/>
          </ac:spMkLst>
        </pc:spChg>
        <pc:spChg chg="add del mod">
          <ac:chgData name="Rossano Cordella" userId="821aa08f482a8217" providerId="LiveId" clId="{CBAD57B4-81CC-4615-8738-5C8D84B057EA}" dt="2022-01-20T13:07:06.879" v="1756"/>
          <ac:spMkLst>
            <pc:docMk/>
            <pc:sldMk cId="943720360" sldId="267"/>
            <ac:spMk id="6" creationId="{20D66D97-3362-4350-8E29-AF6C285C7398}"/>
          </ac:spMkLst>
        </pc:spChg>
        <pc:spChg chg="add mod">
          <ac:chgData name="Rossano Cordella" userId="821aa08f482a8217" providerId="LiveId" clId="{CBAD57B4-81CC-4615-8738-5C8D84B057EA}" dt="2022-01-20T13:12:35.370" v="1796"/>
          <ac:spMkLst>
            <pc:docMk/>
            <pc:sldMk cId="943720360" sldId="267"/>
            <ac:spMk id="7" creationId="{2143EA0C-8A4A-4640-B7A8-27D32B2332D4}"/>
          </ac:spMkLst>
        </pc:spChg>
        <pc:spChg chg="add del mod">
          <ac:chgData name="Rossano Cordella" userId="821aa08f482a8217" providerId="LiveId" clId="{CBAD57B4-81CC-4615-8738-5C8D84B057EA}" dt="2022-01-20T13:07:05.781" v="1754" actId="767"/>
          <ac:spMkLst>
            <pc:docMk/>
            <pc:sldMk cId="943720360" sldId="267"/>
            <ac:spMk id="7" creationId="{882DF1ED-0A6F-43E3-A78D-CE8D9C97734B}"/>
          </ac:spMkLst>
        </pc:spChg>
        <pc:spChg chg="add del">
          <ac:chgData name="Rossano Cordella" userId="821aa08f482a8217" providerId="LiveId" clId="{CBAD57B4-81CC-4615-8738-5C8D84B057EA}" dt="2022-01-20T13:07:10.623" v="1758" actId="22"/>
          <ac:spMkLst>
            <pc:docMk/>
            <pc:sldMk cId="943720360" sldId="267"/>
            <ac:spMk id="9" creationId="{2ADFFE2D-277A-49A7-B590-5A34B6858A5B}"/>
          </ac:spMkLst>
        </pc:spChg>
        <pc:spChg chg="add mod">
          <ac:chgData name="Rossano Cordella" userId="821aa08f482a8217" providerId="LiveId" clId="{CBAD57B4-81CC-4615-8738-5C8D84B057EA}" dt="2022-01-28T12:42:00.193" v="4129" actId="123"/>
          <ac:spMkLst>
            <pc:docMk/>
            <pc:sldMk cId="943720360" sldId="267"/>
            <ac:spMk id="10" creationId="{EE286C5E-7CA8-4E76-A73C-104301815963}"/>
          </ac:spMkLst>
        </pc:spChg>
        <pc:spChg chg="add del mod">
          <ac:chgData name="Rossano Cordella" userId="821aa08f482a8217" providerId="LiveId" clId="{CBAD57B4-81CC-4615-8738-5C8D84B057EA}" dt="2022-01-20T13:12:24.895" v="1794" actId="478"/>
          <ac:spMkLst>
            <pc:docMk/>
            <pc:sldMk cId="943720360" sldId="267"/>
            <ac:spMk id="11" creationId="{7E67FDDE-F6FA-4B02-908D-7E475C157054}"/>
          </ac:spMkLst>
        </pc:spChg>
        <pc:spChg chg="add del mod">
          <ac:chgData name="Rossano Cordella" userId="821aa08f482a8217" providerId="LiveId" clId="{CBAD57B4-81CC-4615-8738-5C8D84B057EA}" dt="2022-01-20T13:12:28.682" v="1795" actId="478"/>
          <ac:spMkLst>
            <pc:docMk/>
            <pc:sldMk cId="943720360" sldId="267"/>
            <ac:spMk id="12" creationId="{688C1C6C-E6C7-4B3A-A3D1-572425785F63}"/>
          </ac:spMkLst>
        </pc:spChg>
        <pc:picChg chg="add mod">
          <ac:chgData name="Rossano Cordella" userId="821aa08f482a8217" providerId="LiveId" clId="{CBAD57B4-81CC-4615-8738-5C8D84B057EA}" dt="2022-01-20T13:14:47.882" v="1824" actId="1076"/>
          <ac:picMkLst>
            <pc:docMk/>
            <pc:sldMk cId="943720360" sldId="267"/>
            <ac:picMk id="5" creationId="{46DE9410-D4C2-41A6-9D8D-7E3297B4BB8B}"/>
          </ac:picMkLst>
        </pc:picChg>
      </pc:sldChg>
      <pc:sldChg chg="addSp delSp modSp add del mod">
        <pc:chgData name="Rossano Cordella" userId="821aa08f482a8217" providerId="LiveId" clId="{CBAD57B4-81CC-4615-8738-5C8D84B057EA}" dt="2022-01-13T17:47:50.984" v="1289" actId="47"/>
        <pc:sldMkLst>
          <pc:docMk/>
          <pc:sldMk cId="146874578" sldId="268"/>
        </pc:sldMkLst>
        <pc:spChg chg="del mod">
          <ac:chgData name="Rossano Cordella" userId="821aa08f482a8217" providerId="LiveId" clId="{CBAD57B4-81CC-4615-8738-5C8D84B057EA}" dt="2022-01-13T13:05:05.950" v="505" actId="478"/>
          <ac:spMkLst>
            <pc:docMk/>
            <pc:sldMk cId="146874578" sldId="268"/>
            <ac:spMk id="2" creationId="{E6F9AB64-C108-4F37-8DEA-F0C64167E8C2}"/>
          </ac:spMkLst>
        </pc:spChg>
        <pc:spChg chg="mod">
          <ac:chgData name="Rossano Cordella" userId="821aa08f482a8217" providerId="LiveId" clId="{CBAD57B4-81CC-4615-8738-5C8D84B057EA}" dt="2022-01-13T15:48:56.411" v="1202" actId="27636"/>
          <ac:spMkLst>
            <pc:docMk/>
            <pc:sldMk cId="146874578" sldId="268"/>
            <ac:spMk id="3" creationId="{9F1C9359-ADD8-4EC5-89AD-F5A5E2EFE06C}"/>
          </ac:spMkLst>
        </pc:spChg>
        <pc:picChg chg="add del">
          <ac:chgData name="Rossano Cordella" userId="821aa08f482a8217" providerId="LiveId" clId="{CBAD57B4-81CC-4615-8738-5C8D84B057EA}" dt="2022-01-13T14:40:13.629" v="1099" actId="22"/>
          <ac:picMkLst>
            <pc:docMk/>
            <pc:sldMk cId="146874578" sldId="268"/>
            <ac:picMk id="5" creationId="{4FC294F9-7F44-438B-BB43-34CB638F1375}"/>
          </ac:picMkLst>
        </pc:picChg>
      </pc:sldChg>
      <pc:sldChg chg="new del">
        <pc:chgData name="Rossano Cordella" userId="821aa08f482a8217" providerId="LiveId" clId="{CBAD57B4-81CC-4615-8738-5C8D84B057EA}" dt="2022-01-13T13:53:09.039" v="696" actId="47"/>
        <pc:sldMkLst>
          <pc:docMk/>
          <pc:sldMk cId="3606950443" sldId="269"/>
        </pc:sldMkLst>
      </pc:sldChg>
      <pc:sldChg chg="modSp add del mod">
        <pc:chgData name="Rossano Cordella" userId="821aa08f482a8217" providerId="LiveId" clId="{CBAD57B4-81CC-4615-8738-5C8D84B057EA}" dt="2022-01-13T17:56:20.285" v="1353" actId="47"/>
        <pc:sldMkLst>
          <pc:docMk/>
          <pc:sldMk cId="2225496196" sldId="270"/>
        </pc:sldMkLst>
        <pc:spChg chg="mod">
          <ac:chgData name="Rossano Cordella" userId="821aa08f482a8217" providerId="LiveId" clId="{CBAD57B4-81CC-4615-8738-5C8D84B057EA}" dt="2022-01-13T15:48:47.068" v="1200" actId="27636"/>
          <ac:spMkLst>
            <pc:docMk/>
            <pc:sldMk cId="2225496196" sldId="270"/>
            <ac:spMk id="3" creationId="{9F1C9359-ADD8-4EC5-89AD-F5A5E2EFE06C}"/>
          </ac:spMkLst>
        </pc:spChg>
      </pc:sldChg>
      <pc:sldChg chg="addSp modSp new del mod">
        <pc:chgData name="Rossano Cordella" userId="821aa08f482a8217" providerId="LiveId" clId="{CBAD57B4-81CC-4615-8738-5C8D84B057EA}" dt="2022-01-13T14:32:02.530" v="1078" actId="47"/>
        <pc:sldMkLst>
          <pc:docMk/>
          <pc:sldMk cId="1175066200" sldId="271"/>
        </pc:sldMkLst>
        <pc:spChg chg="mod">
          <ac:chgData name="Rossano Cordella" userId="821aa08f482a8217" providerId="LiveId" clId="{CBAD57B4-81CC-4615-8738-5C8D84B057EA}" dt="2022-01-13T13:56:20.757" v="701" actId="122"/>
          <ac:spMkLst>
            <pc:docMk/>
            <pc:sldMk cId="1175066200" sldId="271"/>
            <ac:spMk id="2" creationId="{958289AE-B656-4A20-8DFC-E70A92FD2C5D}"/>
          </ac:spMkLst>
        </pc:spChg>
        <pc:picChg chg="add mod">
          <ac:chgData name="Rossano Cordella" userId="821aa08f482a8217" providerId="LiveId" clId="{CBAD57B4-81CC-4615-8738-5C8D84B057EA}" dt="2022-01-13T13:56:27.358" v="703" actId="1076"/>
          <ac:picMkLst>
            <pc:docMk/>
            <pc:sldMk cId="1175066200" sldId="271"/>
            <ac:picMk id="1026" creationId="{0552B19C-E3F3-4976-B5CE-A35D5DBD078E}"/>
          </ac:picMkLst>
        </pc:picChg>
      </pc:sldChg>
      <pc:sldChg chg="modSp add del mod">
        <pc:chgData name="Rossano Cordella" userId="821aa08f482a8217" providerId="LiveId" clId="{CBAD57B4-81CC-4615-8738-5C8D84B057EA}" dt="2022-01-13T17:56:26.006" v="1354" actId="47"/>
        <pc:sldMkLst>
          <pc:docMk/>
          <pc:sldMk cId="4137444257" sldId="271"/>
        </pc:sldMkLst>
        <pc:spChg chg="mod">
          <ac:chgData name="Rossano Cordella" userId="821aa08f482a8217" providerId="LiveId" clId="{CBAD57B4-81CC-4615-8738-5C8D84B057EA}" dt="2022-01-13T14:41:04.751" v="1103"/>
          <ac:spMkLst>
            <pc:docMk/>
            <pc:sldMk cId="4137444257" sldId="271"/>
            <ac:spMk id="3" creationId="{9F1C9359-ADD8-4EC5-89AD-F5A5E2EFE06C}"/>
          </ac:spMkLst>
        </pc:spChg>
      </pc:sldChg>
      <pc:sldChg chg="addSp delSp modSp new del mod">
        <pc:chgData name="Rossano Cordella" userId="821aa08f482a8217" providerId="LiveId" clId="{CBAD57B4-81CC-4615-8738-5C8D84B057EA}" dt="2022-01-20T13:12:59.615" v="1803" actId="47"/>
        <pc:sldMkLst>
          <pc:docMk/>
          <pc:sldMk cId="3648670179" sldId="272"/>
        </pc:sldMkLst>
        <pc:spChg chg="del">
          <ac:chgData name="Rossano Cordella" userId="821aa08f482a8217" providerId="LiveId" clId="{CBAD57B4-81CC-4615-8738-5C8D84B057EA}" dt="2022-01-20T13:12:44.362" v="1799" actId="478"/>
          <ac:spMkLst>
            <pc:docMk/>
            <pc:sldMk cId="3648670179" sldId="272"/>
            <ac:spMk id="2" creationId="{0E484561-30A3-4BD5-8C66-E4A249C209CB}"/>
          </ac:spMkLst>
        </pc:spChg>
        <pc:spChg chg="del mod">
          <ac:chgData name="Rossano Cordella" userId="821aa08f482a8217" providerId="LiveId" clId="{CBAD57B4-81CC-4615-8738-5C8D84B057EA}" dt="2022-01-13T15:18:40.789" v="1176" actId="478"/>
          <ac:spMkLst>
            <pc:docMk/>
            <pc:sldMk cId="3648670179" sldId="272"/>
            <ac:spMk id="2" creationId="{73727527-29AA-4A1E-8CBA-EFDE2BFBCEBF}"/>
          </ac:spMkLst>
        </pc:spChg>
        <pc:spChg chg="mod">
          <ac:chgData name="Rossano Cordella" userId="821aa08f482a8217" providerId="LiveId" clId="{CBAD57B4-81CC-4615-8738-5C8D84B057EA}" dt="2022-01-13T17:56:35.919" v="1364" actId="20577"/>
          <ac:spMkLst>
            <pc:docMk/>
            <pc:sldMk cId="3648670179" sldId="272"/>
            <ac:spMk id="3" creationId="{E4E8AE3C-B65F-48E8-9A8B-94884FC627E9}"/>
          </ac:spMkLst>
        </pc:spChg>
        <pc:spChg chg="add mod">
          <ac:chgData name="Rossano Cordella" userId="821aa08f482a8217" providerId="LiveId" clId="{CBAD57B4-81CC-4615-8738-5C8D84B057EA}" dt="2022-01-20T13:12:47.530" v="1801"/>
          <ac:spMkLst>
            <pc:docMk/>
            <pc:sldMk cId="3648670179" sldId="272"/>
            <ac:spMk id="4" creationId="{FFC75638-FC89-4460-802A-DCEB1F8D4CB2}"/>
          </ac:spMkLst>
        </pc:spChg>
        <pc:picChg chg="add del">
          <ac:chgData name="Rossano Cordella" userId="821aa08f482a8217" providerId="LiveId" clId="{CBAD57B4-81CC-4615-8738-5C8D84B057EA}" dt="2022-01-13T15:04:39.052" v="1113" actId="478"/>
          <ac:picMkLst>
            <pc:docMk/>
            <pc:sldMk cId="3648670179" sldId="272"/>
            <ac:picMk id="5" creationId="{317D981C-5121-4E46-BD9A-15D29A21632B}"/>
          </ac:picMkLst>
        </pc:picChg>
      </pc:sldChg>
      <pc:sldChg chg="addSp delSp modSp new mod">
        <pc:chgData name="Rossano Cordella" userId="821aa08f482a8217" providerId="LiveId" clId="{CBAD57B4-81CC-4615-8738-5C8D84B057EA}" dt="2022-01-28T08:06:34.463" v="3440" actId="478"/>
        <pc:sldMkLst>
          <pc:docMk/>
          <pc:sldMk cId="1408598224" sldId="273"/>
        </pc:sldMkLst>
        <pc:spChg chg="mod">
          <ac:chgData name="Rossano Cordella" userId="821aa08f482a8217" providerId="LiveId" clId="{CBAD57B4-81CC-4615-8738-5C8D84B057EA}" dt="2022-01-20T13:15:46.863" v="1828"/>
          <ac:spMkLst>
            <pc:docMk/>
            <pc:sldMk cId="1408598224" sldId="273"/>
            <ac:spMk id="2" creationId="{600D8C49-80FB-4604-84C7-C875213E3437}"/>
          </ac:spMkLst>
        </pc:spChg>
        <pc:spChg chg="mod">
          <ac:chgData name="Rossano Cordella" userId="821aa08f482a8217" providerId="LiveId" clId="{CBAD57B4-81CC-4615-8738-5C8D84B057EA}" dt="2022-01-20T13:15:46.863" v="1828"/>
          <ac:spMkLst>
            <pc:docMk/>
            <pc:sldMk cId="1408598224" sldId="273"/>
            <ac:spMk id="3" creationId="{BC8B366B-5696-42E9-B39D-E5FEB2FB6335}"/>
          </ac:spMkLst>
        </pc:spChg>
        <pc:spChg chg="del mod">
          <ac:chgData name="Rossano Cordella" userId="821aa08f482a8217" providerId="LiveId" clId="{CBAD57B4-81CC-4615-8738-5C8D84B057EA}" dt="2022-01-28T08:06:34.463" v="3440" actId="478"/>
          <ac:spMkLst>
            <pc:docMk/>
            <pc:sldMk cId="1408598224" sldId="273"/>
            <ac:spMk id="4" creationId="{3B505459-FB11-43B2-A048-74CED3C14680}"/>
          </ac:spMkLst>
        </pc:spChg>
        <pc:spChg chg="del">
          <ac:chgData name="Rossano Cordella" userId="821aa08f482a8217" providerId="LiveId" clId="{CBAD57B4-81CC-4615-8738-5C8D84B057EA}" dt="2022-01-20T13:10:34.869" v="1775" actId="478"/>
          <ac:spMkLst>
            <pc:docMk/>
            <pc:sldMk cId="1408598224" sldId="273"/>
            <ac:spMk id="4" creationId="{6D0DEC11-7C35-46EA-9A0B-6185664F9CCD}"/>
          </ac:spMkLst>
        </pc:spChg>
        <pc:spChg chg="add mod">
          <ac:chgData name="Rossano Cordella" userId="821aa08f482a8217" providerId="LiveId" clId="{CBAD57B4-81CC-4615-8738-5C8D84B057EA}" dt="2022-01-20T13:10:28.309" v="1774"/>
          <ac:spMkLst>
            <pc:docMk/>
            <pc:sldMk cId="1408598224" sldId="273"/>
            <ac:spMk id="6" creationId="{19AC7F37-4760-4488-A6BA-7E564B863BC6}"/>
          </ac:spMkLst>
        </pc:spChg>
      </pc:sldChg>
      <pc:sldChg chg="modSp new del mod">
        <pc:chgData name="Rossano Cordella" userId="821aa08f482a8217" providerId="LiveId" clId="{CBAD57B4-81CC-4615-8738-5C8D84B057EA}" dt="2022-01-13T17:47:08.020" v="1288" actId="47"/>
        <pc:sldMkLst>
          <pc:docMk/>
          <pc:sldMk cId="2771762984" sldId="273"/>
        </pc:sldMkLst>
        <pc:spChg chg="mod">
          <ac:chgData name="Rossano Cordella" userId="821aa08f482a8217" providerId="LiveId" clId="{CBAD57B4-81CC-4615-8738-5C8D84B057EA}" dt="2022-01-13T15:13:27.581" v="1125" actId="20577"/>
          <ac:spMkLst>
            <pc:docMk/>
            <pc:sldMk cId="2771762984" sldId="273"/>
            <ac:spMk id="2" creationId="{495E7E0E-8702-46EB-94C6-21AC1BD5DB0B}"/>
          </ac:spMkLst>
        </pc:spChg>
        <pc:spChg chg="mod">
          <ac:chgData name="Rossano Cordella" userId="821aa08f482a8217" providerId="LiveId" clId="{CBAD57B4-81CC-4615-8738-5C8D84B057EA}" dt="2022-01-13T15:14:54.922" v="1154" actId="20577"/>
          <ac:spMkLst>
            <pc:docMk/>
            <pc:sldMk cId="2771762984" sldId="273"/>
            <ac:spMk id="3" creationId="{0911BE7C-FFF0-416F-9069-29FCA1FCE5A5}"/>
          </ac:spMkLst>
        </pc:spChg>
      </pc:sldChg>
      <pc:sldChg chg="new del">
        <pc:chgData name="Rossano Cordella" userId="821aa08f482a8217" providerId="LiveId" clId="{CBAD57B4-81CC-4615-8738-5C8D84B057EA}" dt="2022-01-13T14:42:47.497" v="1110" actId="47"/>
        <pc:sldMkLst>
          <pc:docMk/>
          <pc:sldMk cId="2874619066" sldId="273"/>
        </pc:sldMkLst>
      </pc:sldChg>
      <pc:sldChg chg="new del">
        <pc:chgData name="Rossano Cordella" userId="821aa08f482a8217" providerId="LiveId" clId="{CBAD57B4-81CC-4615-8738-5C8D84B057EA}" dt="2022-01-13T14:42:48.670" v="1111" actId="47"/>
        <pc:sldMkLst>
          <pc:docMk/>
          <pc:sldMk cId="1499503670" sldId="274"/>
        </pc:sldMkLst>
      </pc:sldChg>
      <pc:sldChg chg="addSp delSp modSp new mod modNotesTx">
        <pc:chgData name="Rossano Cordella" userId="821aa08f482a8217" providerId="LiveId" clId="{CBAD57B4-81CC-4615-8738-5C8D84B057EA}" dt="2022-01-21T17:21:28.991" v="3431" actId="20577"/>
        <pc:sldMkLst>
          <pc:docMk/>
          <pc:sldMk cId="3751736848" sldId="274"/>
        </pc:sldMkLst>
        <pc:spChg chg="mod">
          <ac:chgData name="Rossano Cordella" userId="821aa08f482a8217" providerId="LiveId" clId="{CBAD57B4-81CC-4615-8738-5C8D84B057EA}" dt="2022-01-20T13:15:46.863" v="1828"/>
          <ac:spMkLst>
            <pc:docMk/>
            <pc:sldMk cId="3751736848" sldId="274"/>
            <ac:spMk id="2" creationId="{C6067BF9-85A9-41E1-833C-260EB7987EFB}"/>
          </ac:spMkLst>
        </pc:spChg>
        <pc:spChg chg="mod">
          <ac:chgData name="Rossano Cordella" userId="821aa08f482a8217" providerId="LiveId" clId="{CBAD57B4-81CC-4615-8738-5C8D84B057EA}" dt="2022-01-21T17:21:28.991" v="3431" actId="20577"/>
          <ac:spMkLst>
            <pc:docMk/>
            <pc:sldMk cId="3751736848" sldId="274"/>
            <ac:spMk id="3" creationId="{7B9926E7-7FFD-40A3-920F-B71C769755AA}"/>
          </ac:spMkLst>
        </pc:spChg>
        <pc:spChg chg="del">
          <ac:chgData name="Rossano Cordella" userId="821aa08f482a8217" providerId="LiveId" clId="{CBAD57B4-81CC-4615-8738-5C8D84B057EA}" dt="2022-01-20T13:10:39.456" v="1776" actId="478"/>
          <ac:spMkLst>
            <pc:docMk/>
            <pc:sldMk cId="3751736848" sldId="274"/>
            <ac:spMk id="4" creationId="{6C644957-CA87-4995-8709-B4C2102ACC7C}"/>
          </ac:spMkLst>
        </pc:spChg>
        <pc:spChg chg="add mod">
          <ac:chgData name="Rossano Cordella" userId="821aa08f482a8217" providerId="LiveId" clId="{CBAD57B4-81CC-4615-8738-5C8D84B057EA}" dt="2022-01-20T13:11:18.229" v="1786"/>
          <ac:spMkLst>
            <pc:docMk/>
            <pc:sldMk cId="3751736848" sldId="274"/>
            <ac:spMk id="6" creationId="{1B07CEF7-E13C-448D-9C66-2A543A14E76E}"/>
          </ac:spMkLst>
        </pc:spChg>
      </pc:sldChg>
      <pc:sldChg chg="addSp delSp modSp add mod modNotesTx">
        <pc:chgData name="Rossano Cordella" userId="821aa08f482a8217" providerId="LiveId" clId="{CBAD57B4-81CC-4615-8738-5C8D84B057EA}" dt="2022-01-21T17:23:32.541" v="3438" actId="1076"/>
        <pc:sldMkLst>
          <pc:docMk/>
          <pc:sldMk cId="4201068154" sldId="275"/>
        </pc:sldMkLst>
        <pc:spChg chg="mod">
          <ac:chgData name="Rossano Cordella" userId="821aa08f482a8217" providerId="LiveId" clId="{CBAD57B4-81CC-4615-8738-5C8D84B057EA}" dt="2022-01-20T13:15:46.863" v="1828"/>
          <ac:spMkLst>
            <pc:docMk/>
            <pc:sldMk cId="4201068154" sldId="275"/>
            <ac:spMk id="2" creationId="{C6067BF9-85A9-41E1-833C-260EB7987EFB}"/>
          </ac:spMkLst>
        </pc:spChg>
        <pc:spChg chg="mod">
          <ac:chgData name="Rossano Cordella" userId="821aa08f482a8217" providerId="LiveId" clId="{CBAD57B4-81CC-4615-8738-5C8D84B057EA}" dt="2022-01-21T17:14:07.656" v="3419" actId="20577"/>
          <ac:spMkLst>
            <pc:docMk/>
            <pc:sldMk cId="4201068154" sldId="275"/>
            <ac:spMk id="3" creationId="{7B9926E7-7FFD-40A3-920F-B71C769755AA}"/>
          </ac:spMkLst>
        </pc:spChg>
        <pc:spChg chg="del">
          <ac:chgData name="Rossano Cordella" userId="821aa08f482a8217" providerId="LiveId" clId="{CBAD57B4-81CC-4615-8738-5C8D84B057EA}" dt="2022-01-20T13:10:41.962" v="1777" actId="478"/>
          <ac:spMkLst>
            <pc:docMk/>
            <pc:sldMk cId="4201068154" sldId="275"/>
            <ac:spMk id="4" creationId="{6C644957-CA87-4995-8709-B4C2102ACC7C}"/>
          </ac:spMkLst>
        </pc:spChg>
        <pc:spChg chg="add mod">
          <ac:chgData name="Rossano Cordella" userId="821aa08f482a8217" providerId="LiveId" clId="{CBAD57B4-81CC-4615-8738-5C8D84B057EA}" dt="2022-01-20T13:11:19.349" v="1787"/>
          <ac:spMkLst>
            <pc:docMk/>
            <pc:sldMk cId="4201068154" sldId="275"/>
            <ac:spMk id="5" creationId="{B4E37ECA-0790-4B1E-91CF-ABB2965D1F31}"/>
          </ac:spMkLst>
        </pc:spChg>
        <pc:picChg chg="add del mod">
          <ac:chgData name="Rossano Cordella" userId="821aa08f482a8217" providerId="LiveId" clId="{CBAD57B4-81CC-4615-8738-5C8D84B057EA}" dt="2022-01-21T17:23:13.355" v="3432" actId="478"/>
          <ac:picMkLst>
            <pc:docMk/>
            <pc:sldMk cId="4201068154" sldId="275"/>
            <ac:picMk id="7" creationId="{CB259CF2-C57B-4E32-9947-165F55207BDE}"/>
          </ac:picMkLst>
        </pc:picChg>
        <pc:picChg chg="add mod">
          <ac:chgData name="Rossano Cordella" userId="821aa08f482a8217" providerId="LiveId" clId="{CBAD57B4-81CC-4615-8738-5C8D84B057EA}" dt="2022-01-21T17:23:32.541" v="3438" actId="1076"/>
          <ac:picMkLst>
            <pc:docMk/>
            <pc:sldMk cId="4201068154" sldId="275"/>
            <ac:picMk id="8" creationId="{8F9E45D1-0D6D-4EFB-AF54-5EDAD6DCF99C}"/>
          </ac:picMkLst>
        </pc:picChg>
      </pc:sldChg>
      <pc:sldChg chg="addSp delSp modSp add mod">
        <pc:chgData name="Rossano Cordella" userId="821aa08f482a8217" providerId="LiveId" clId="{CBAD57B4-81CC-4615-8738-5C8D84B057EA}" dt="2022-01-21T17:14:45.955" v="3430" actId="20577"/>
        <pc:sldMkLst>
          <pc:docMk/>
          <pc:sldMk cId="1618365025" sldId="276"/>
        </pc:sldMkLst>
        <pc:spChg chg="mod">
          <ac:chgData name="Rossano Cordella" userId="821aa08f482a8217" providerId="LiveId" clId="{CBAD57B4-81CC-4615-8738-5C8D84B057EA}" dt="2022-01-20T13:15:46.863" v="1828"/>
          <ac:spMkLst>
            <pc:docMk/>
            <pc:sldMk cId="1618365025" sldId="276"/>
            <ac:spMk id="2" creationId="{C6067BF9-85A9-41E1-833C-260EB7987EFB}"/>
          </ac:spMkLst>
        </pc:spChg>
        <pc:spChg chg="del mod">
          <ac:chgData name="Rossano Cordella" userId="821aa08f482a8217" providerId="LiveId" clId="{CBAD57B4-81CC-4615-8738-5C8D84B057EA}" dt="2022-01-21T16:55:12.104" v="3145" actId="478"/>
          <ac:spMkLst>
            <pc:docMk/>
            <pc:sldMk cId="1618365025" sldId="276"/>
            <ac:spMk id="3" creationId="{7B9926E7-7FFD-40A3-920F-B71C769755AA}"/>
          </ac:spMkLst>
        </pc:spChg>
        <pc:spChg chg="del">
          <ac:chgData name="Rossano Cordella" userId="821aa08f482a8217" providerId="LiveId" clId="{CBAD57B4-81CC-4615-8738-5C8D84B057EA}" dt="2022-01-20T13:10:46.197" v="1778" actId="478"/>
          <ac:spMkLst>
            <pc:docMk/>
            <pc:sldMk cId="1618365025" sldId="276"/>
            <ac:spMk id="4" creationId="{6C644957-CA87-4995-8709-B4C2102ACC7C}"/>
          </ac:spMkLst>
        </pc:spChg>
        <pc:spChg chg="add mod">
          <ac:chgData name="Rossano Cordella" userId="821aa08f482a8217" providerId="LiveId" clId="{CBAD57B4-81CC-4615-8738-5C8D84B057EA}" dt="2022-01-20T13:11:20.618" v="1788"/>
          <ac:spMkLst>
            <pc:docMk/>
            <pc:sldMk cId="1618365025" sldId="276"/>
            <ac:spMk id="5" creationId="{7E56BE88-8F87-4F03-BC06-F44F1FE49EF6}"/>
          </ac:spMkLst>
        </pc:spChg>
        <pc:spChg chg="add del mod">
          <ac:chgData name="Rossano Cordella" userId="821aa08f482a8217" providerId="LiveId" clId="{CBAD57B4-81CC-4615-8738-5C8D84B057EA}" dt="2022-01-21T17:14:45.955" v="3430" actId="20577"/>
          <ac:spMkLst>
            <pc:docMk/>
            <pc:sldMk cId="1618365025" sldId="276"/>
            <ac:spMk id="7" creationId="{A4D6C87B-4D44-4510-B680-7F947EFF63CC}"/>
          </ac:spMkLst>
        </pc:spChg>
        <pc:spChg chg="add del">
          <ac:chgData name="Rossano Cordella" userId="821aa08f482a8217" providerId="LiveId" clId="{CBAD57B4-81CC-4615-8738-5C8D84B057EA}" dt="2022-01-21T17:13:14.691" v="3368"/>
          <ac:spMkLst>
            <pc:docMk/>
            <pc:sldMk cId="1618365025" sldId="276"/>
            <ac:spMk id="8" creationId="{02C2F3D7-2AFC-4140-BB0D-849D3804A0C9}"/>
          </ac:spMkLst>
        </pc:spChg>
        <pc:spChg chg="add del">
          <ac:chgData name="Rossano Cordella" userId="821aa08f482a8217" providerId="LiveId" clId="{CBAD57B4-81CC-4615-8738-5C8D84B057EA}" dt="2022-01-21T17:13:25.017" v="3372"/>
          <ac:spMkLst>
            <pc:docMk/>
            <pc:sldMk cId="1618365025" sldId="276"/>
            <ac:spMk id="9" creationId="{B583883A-74A4-478E-B0FF-A559A369DD3C}"/>
          </ac:spMkLst>
        </pc:spChg>
        <pc:spChg chg="add del mod">
          <ac:chgData name="Rossano Cordella" userId="821aa08f482a8217" providerId="LiveId" clId="{CBAD57B4-81CC-4615-8738-5C8D84B057EA}" dt="2022-01-21T17:13:23.954" v="3371" actId="478"/>
          <ac:spMkLst>
            <pc:docMk/>
            <pc:sldMk cId="1618365025" sldId="276"/>
            <ac:spMk id="10" creationId="{31A6D1AB-620C-4623-AF3C-C0A90FE2AE1C}"/>
          </ac:spMkLst>
        </pc:spChg>
      </pc:sldChg>
      <pc:sldChg chg="modSp add mod">
        <pc:chgData name="Rossano Cordella" userId="821aa08f482a8217" providerId="LiveId" clId="{CBAD57B4-81CC-4615-8738-5C8D84B057EA}" dt="2022-01-28T12:40:21.635" v="4128" actId="27636"/>
        <pc:sldMkLst>
          <pc:docMk/>
          <pc:sldMk cId="1028453927" sldId="277"/>
        </pc:sldMkLst>
        <pc:spChg chg="mod">
          <ac:chgData name="Rossano Cordella" userId="821aa08f482a8217" providerId="LiveId" clId="{CBAD57B4-81CC-4615-8738-5C8D84B057EA}" dt="2022-01-20T13:15:46.863" v="1828"/>
          <ac:spMkLst>
            <pc:docMk/>
            <pc:sldMk cId="1028453927" sldId="277"/>
            <ac:spMk id="2" creationId="{C6067BF9-85A9-41E1-833C-260EB7987EFB}"/>
          </ac:spMkLst>
        </pc:spChg>
        <pc:spChg chg="mod">
          <ac:chgData name="Rossano Cordella" userId="821aa08f482a8217" providerId="LiveId" clId="{CBAD57B4-81CC-4615-8738-5C8D84B057EA}" dt="2022-01-28T12:40:21.635" v="4128" actId="27636"/>
          <ac:spMkLst>
            <pc:docMk/>
            <pc:sldMk cId="1028453927" sldId="277"/>
            <ac:spMk id="3" creationId="{7B9926E7-7FFD-40A3-920F-B71C769755A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CAB245C-52BE-4284-BF63-B060D593B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ADFBEE-C1CB-477F-87E8-0D61D50B41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4DE19-F9D4-4489-93A6-5173B9C896D9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9E690B-9580-4E0C-9411-81D26680EE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4DEBB6-CA1C-48F1-8E67-A78CEC5B1B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C4BE9-A73B-46CF-BFE5-8615EA292D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62380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D45E9-CA3A-4378-8EA8-AD4712185407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379F3-A01B-406C-BA4F-E44F8D28C2A4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96228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Mettre la date et nombre de pages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379F3-A01B-406C-BA4F-E44F8D28C2A4}" type="slidenum">
              <a:rPr lang="pt-BR" smtClean="0"/>
              <a:t>1</a:t>
            </a:fld>
            <a:endParaRPr lang="pt-BR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501C2AC7-5EFB-485B-A046-2968B93E708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141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Indicateurs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379F3-A01B-406C-BA4F-E44F8D28C2A4}" type="slidenum">
              <a:rPr lang="pt-BR" smtClean="0"/>
              <a:t>11</a:t>
            </a:fld>
            <a:endParaRPr lang="pt-BR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084C2B7-5261-4D54-8B26-024C21D5577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34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Indicateurs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379F3-A01B-406C-BA4F-E44F8D28C2A4}" type="slidenum">
              <a:rPr lang="pt-BR" smtClean="0"/>
              <a:t>3</a:t>
            </a:fld>
            <a:endParaRPr lang="pt-BR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084C2B7-5261-4D54-8B26-024C21D5577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966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379F3-A01B-406C-BA4F-E44F8D28C2A4}" type="slidenum">
              <a:rPr lang="pt-BR" smtClean="0"/>
              <a:t>4</a:t>
            </a:fld>
            <a:endParaRPr lang="pt-BR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084C2B7-5261-4D54-8B26-024C21D5577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11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Indicateurs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379F3-A01B-406C-BA4F-E44F8D28C2A4}" type="slidenum">
              <a:rPr lang="pt-BR" smtClean="0"/>
              <a:t>5</a:t>
            </a:fld>
            <a:endParaRPr lang="pt-BR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0084C2B7-5261-4D54-8B26-024C21D5577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31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algn="just"/>
            <a:r>
              <a:rPr lang="fr-FR" sz="1200" b="0" i="0" dirty="0">
                <a:effectLst/>
                <a:latin typeface="Montserrat" panose="00000500000000000000" pitchFamily="2" charset="0"/>
              </a:rPr>
              <a:t>Nous avons arrêté avec les achats de HIGH TECH en 2019/10;</a:t>
            </a:r>
          </a:p>
          <a:p>
            <a:pPr marL="914400" lvl="2" indent="0" algn="just">
              <a:buNone/>
            </a:pPr>
            <a:r>
              <a:rPr lang="fr-FR" dirty="0"/>
              <a:t>augmente en moyenne</a:t>
            </a:r>
            <a:endParaRPr lang="fr-FR" sz="1200" b="0" i="0" dirty="0">
              <a:effectLst/>
              <a:latin typeface="Montserrat" panose="00000500000000000000" pitchFamily="2" charset="0"/>
            </a:endParaRPr>
          </a:p>
          <a:p>
            <a:pPr marL="914400" lvl="2" indent="0" algn="just">
              <a:buNone/>
            </a:pPr>
            <a:endParaRPr lang="fr-FR" sz="1200" b="0" i="0" dirty="0">
              <a:effectLst/>
              <a:latin typeface="Montserrat" panose="00000500000000000000" pitchFamily="2" charset="0"/>
            </a:endParaRPr>
          </a:p>
          <a:p>
            <a:pPr lvl="2" algn="just"/>
            <a:r>
              <a:rPr lang="fr-FR" sz="1200" b="0" i="0" dirty="0">
                <a:effectLst/>
                <a:latin typeface="Montserrat" panose="00000500000000000000" pitchFamily="2" charset="0"/>
              </a:rPr>
              <a:t>Les ventes ont commencé baisser progressivement jusqu’à à zéro ce mois;</a:t>
            </a:r>
          </a:p>
          <a:p>
            <a:pPr lvl="2" algn="just"/>
            <a:endParaRPr lang="fr-FR" sz="1200" b="0" i="0" dirty="0">
              <a:effectLst/>
              <a:latin typeface="Montserrat" panose="00000500000000000000" pitchFamily="2" charset="0"/>
            </a:endParaRPr>
          </a:p>
          <a:p>
            <a:pPr marL="914400" marR="0" lvl="2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Montserrat" panose="00000500000000000000" pitchFamily="2" charset="0"/>
              </a:rPr>
              <a:t>Le CA pour le bien de. Conso varie en moyenne de 150k</a:t>
            </a:r>
          </a:p>
          <a:p>
            <a:pPr lvl="2" algn="just"/>
            <a:endParaRPr lang="fr-FR" sz="1200" b="0" i="0" dirty="0">
              <a:effectLst/>
              <a:latin typeface="Montserrat" panose="00000500000000000000" pitchFamily="2" charset="0"/>
            </a:endParaRPr>
          </a:p>
          <a:p>
            <a:pPr lvl="2" algn="just"/>
            <a:endParaRPr lang="fr-FR" sz="1200" b="0" i="0" dirty="0">
              <a:effectLst/>
              <a:latin typeface="Montserrat" panose="00000500000000000000" pitchFamily="2" charset="0"/>
            </a:endParaRPr>
          </a:p>
          <a:p>
            <a:pPr marL="914400" lvl="2" indent="0" algn="just">
              <a:buNone/>
            </a:pPr>
            <a:endParaRPr lang="fr-FR" sz="1200" b="0" i="0" dirty="0">
              <a:effectLst/>
              <a:latin typeface="Montserrat" panose="00000500000000000000" pitchFamily="2" charset="0"/>
            </a:endParaRPr>
          </a:p>
          <a:p>
            <a:pPr lvl="2" algn="just"/>
            <a:r>
              <a:rPr lang="fr-FR" sz="1200" dirty="0">
                <a:latin typeface="Montserrat" panose="00000500000000000000" pitchFamily="2" charset="0"/>
              </a:rPr>
              <a:t>Nous n'avons pas eu de </a:t>
            </a:r>
            <a:r>
              <a:rPr lang="fr-FR" sz="1200" b="0" i="0" dirty="0">
                <a:effectLst/>
                <a:latin typeface="Montserrat" panose="00000500000000000000" pitchFamily="2" charset="0"/>
              </a:rPr>
              <a:t>chiffre d'affaires ce mois pour cette catégorie.</a:t>
            </a:r>
            <a:endParaRPr lang="fr-FR" sz="1200" dirty="0">
              <a:latin typeface="Montserrat" panose="00000500000000000000" pitchFamily="2" charset="0"/>
            </a:endParaRP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379F3-A01B-406C-BA4F-E44F8D28C2A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10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Nuage de points – Relation entre le temps et le montant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379F3-A01B-406C-BA4F-E44F8D28C2A4}" type="slidenum">
              <a:rPr lang="pt-BR" smtClean="0"/>
              <a:t>7</a:t>
            </a:fld>
            <a:endParaRPr lang="pt-BR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BCC41645-EA7B-4102-8295-90DB5C63B9D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546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379F3-A01B-406C-BA4F-E44F8D28C2A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262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30323B"/>
                </a:solidFill>
                <a:effectLst/>
                <a:latin typeface="Rubik"/>
              </a:rPr>
              <a:t>Le taux de conversion vous indique quelle proportion de votre trafic se transforme en client par le biais d’un achat sur une période donnée</a:t>
            </a:r>
          </a:p>
          <a:p>
            <a:endParaRPr lang="pt-BR" b="0" i="0" dirty="0">
              <a:solidFill>
                <a:srgbClr val="30323B"/>
              </a:solidFill>
              <a:effectLst/>
              <a:latin typeface="Rubik"/>
            </a:endParaRPr>
          </a:p>
          <a:p>
            <a:r>
              <a:rPr lang="pt-BR" b="0" i="0" dirty="0" err="1">
                <a:solidFill>
                  <a:srgbClr val="30323B"/>
                </a:solidFill>
                <a:effectLst/>
                <a:latin typeface="Rubik"/>
              </a:rPr>
              <a:t>Selon</a:t>
            </a:r>
            <a:r>
              <a:rPr lang="pt-BR" b="0" i="0" dirty="0">
                <a:solidFill>
                  <a:srgbClr val="30323B"/>
                </a:solidFill>
                <a:effectLst/>
                <a:latin typeface="Rubik"/>
              </a:rPr>
              <a:t> de recentes </a:t>
            </a:r>
            <a:r>
              <a:rPr lang="pt-BR" b="0" i="0" dirty="0" err="1">
                <a:solidFill>
                  <a:srgbClr val="30323B"/>
                </a:solidFill>
                <a:effectLst/>
                <a:latin typeface="Rubik"/>
              </a:rPr>
              <a:t>études</a:t>
            </a:r>
            <a:r>
              <a:rPr lang="fr-FR" b="0" i="0" dirty="0">
                <a:solidFill>
                  <a:srgbClr val="30323B"/>
                </a:solidFill>
                <a:effectLst/>
                <a:latin typeface="Rubik"/>
              </a:rPr>
              <a:t>, le taux de conversion moyen sur un site e-commerce serait de 3% (tous secteurs confondus),</a:t>
            </a:r>
          </a:p>
          <a:p>
            <a:endParaRPr lang="fr-FR" b="0" i="0" dirty="0">
              <a:solidFill>
                <a:srgbClr val="30323B"/>
              </a:solidFill>
              <a:effectLst/>
              <a:latin typeface="Rubik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379F3-A01B-406C-BA4F-E44F8D28C2A4}" type="slidenum">
              <a:rPr lang="pt-BR" smtClean="0"/>
              <a:t>9</a:t>
            </a:fld>
            <a:endParaRPr lang="pt-BR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248E6621-152A-43A5-93CB-05DE01E68C3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477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 La variabilité augmente:</a:t>
            </a:r>
          </a:p>
          <a:p>
            <a:pPr marL="0" indent="0">
              <a:buNone/>
            </a:pPr>
            <a:endParaRPr lang="fr-FR" sz="1200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sz="1200" dirty="0"/>
              <a:t> Nombres d'achats ont augmente 5x plus;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200" dirty="0"/>
              <a:t> Les comportements des visiteurs sur le site varient de plus en plus à mesure que l'on change notre offre de produit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sz="1200" dirty="0"/>
          </a:p>
          <a:p>
            <a:pPr marL="0" indent="0">
              <a:buNone/>
            </a:pPr>
            <a:endParaRPr lang="fr-FR" sz="1200" dirty="0"/>
          </a:p>
          <a:p>
            <a:r>
              <a:rPr lang="fr-FR" sz="1200" dirty="0"/>
              <a:t>Les achats en 2019-03 se font entre  (7,6 – 6,8) = 0,8 min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sz="1200" dirty="0"/>
              <a:t>En 2020-02 entre (9,9 – 4,5) = 5,4 min</a:t>
            </a:r>
          </a:p>
          <a:p>
            <a:pPr marL="0" indent="0">
              <a:buNone/>
            </a:pPr>
            <a:endParaRPr lang="fr-F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379F3-A01B-406C-BA4F-E44F8D28C2A4}" type="slidenum">
              <a:rPr lang="pt-BR" smtClean="0"/>
              <a:t>10</a:t>
            </a:fld>
            <a:endParaRPr lang="pt-BR"/>
          </a:p>
        </p:txBody>
      </p:sp>
      <p:sp>
        <p:nvSpPr>
          <p:cNvPr id="5" name="Espace réservé de l'en-tête 4">
            <a:extLst>
              <a:ext uri="{FF2B5EF4-FFF2-40B4-BE49-F238E27FC236}">
                <a16:creationId xmlns:a16="http://schemas.microsoft.com/office/drawing/2014/main" id="{5BF12242-F637-42D5-8EE9-137F52518DB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67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31D1-12F5-4440-BAA3-A06B402E1435}" type="datetime1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CF546FB-87AB-4388-8996-5F9A4665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91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59CF-A1FD-49D2-B849-A54580D804A0}" type="datetime1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F546FB-87AB-4388-8996-5F9A4665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32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3C98-D3C7-4216-A589-A96B78B72359}" type="datetime1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F546FB-87AB-4388-8996-5F9A4665052F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359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F21F-39CF-4231-AB70-52B3369599CB}" type="datetime1">
              <a:rPr lang="fr-FR" smtClean="0"/>
              <a:t>28/01/2022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F546FB-87AB-4388-8996-5F9A4665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12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DCCE-1519-4F06-BB82-DD137C24CD57}" type="datetime1">
              <a:rPr lang="fr-FR" smtClean="0"/>
              <a:t>28/01/2022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F546FB-87AB-4388-8996-5F9A4665052F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211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B66F-AC5F-4145-9B48-4A9568CEA369}" type="datetime1">
              <a:rPr lang="fr-FR" smtClean="0"/>
              <a:t>28/01/2022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F546FB-87AB-4388-8996-5F9A4665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911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CC0-593D-4554-9719-AFB75930F0B5}" type="datetime1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6FB-87AB-4388-8996-5F9A4665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039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2673-B024-47BD-A455-7C5FF07D5B74}" type="datetime1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6FB-87AB-4388-8996-5F9A4665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22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1CB0-C4D0-430D-A158-B1D72BB58365}" type="datetime1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6FB-87AB-4388-8996-5F9A4665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00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07A6-6648-49FD-82DA-E727A5068315}" type="datetime1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F546FB-87AB-4388-8996-5F9A4665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49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ABB6-AA3D-42FB-A882-070D831D7A5C}" type="datetime1">
              <a:rPr lang="fr-FR" smtClean="0"/>
              <a:t>28/01/2022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F546FB-87AB-4388-8996-5F9A4665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69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4508-7D2C-48C8-A97D-F6D433690426}" type="datetime1">
              <a:rPr lang="fr-FR" smtClean="0"/>
              <a:t>28/01/2022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F546FB-87AB-4388-8996-5F9A4665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33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E8F90-B2DF-4055-B5E6-6E5E1B7DB18D}" type="datetime1">
              <a:rPr lang="fr-FR" smtClean="0"/>
              <a:t>28/01/2022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6FB-87AB-4388-8996-5F9A4665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80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690E-C0DA-4C65-A1B3-64F1E91F2007}" type="datetime1">
              <a:rPr lang="fr-FR" smtClean="0"/>
              <a:t>28/01/2022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6FB-87AB-4388-8996-5F9A4665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91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B42A-F6D7-4A95-A335-8C92416426DD}" type="datetime1">
              <a:rPr lang="fr-FR" smtClean="0"/>
              <a:t>28/01/2022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6FB-87AB-4388-8996-5F9A4665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11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1FD2-2122-46A1-B270-029994863F47}" type="datetime1">
              <a:rPr lang="fr-FR" smtClean="0"/>
              <a:t>28/01/2022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F546FB-87AB-4388-8996-5F9A4665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25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5A6C-1B04-4309-8E70-600BDADAA452}" type="datetime1">
              <a:rPr lang="fr-FR" smtClean="0"/>
              <a:t>28/01/2022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F546FB-87AB-4388-8996-5F9A466505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6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F1C9359-ADD8-4EC5-89AD-F5A5E2EFE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397" y="1449238"/>
            <a:ext cx="8885207" cy="4226943"/>
          </a:xfrm>
        </p:spPr>
        <p:txBody>
          <a:bodyPr>
            <a:normAutofit/>
          </a:bodyPr>
          <a:lstStyle/>
          <a:p>
            <a:pPr algn="ctr"/>
            <a:r>
              <a:rPr lang="fr-FR" sz="6600" b="1" i="0" dirty="0">
                <a:effectLst/>
                <a:latin typeface="Montserrat" panose="00000500000000000000" pitchFamily="2" charset="0"/>
              </a:rPr>
              <a:t>PROJET 2</a:t>
            </a:r>
          </a:p>
          <a:p>
            <a:pPr algn="ctr"/>
            <a:endParaRPr lang="fr-FR" b="1" dirty="0">
              <a:latin typeface="Montserrat" panose="00000500000000000000" pitchFamily="2" charset="0"/>
            </a:endParaRPr>
          </a:p>
          <a:p>
            <a:pPr algn="ctr"/>
            <a:endParaRPr lang="fr-FR" sz="3600" b="1" i="0" dirty="0">
              <a:effectLst/>
              <a:latin typeface="Montserrat" panose="00000500000000000000" pitchFamily="2" charset="0"/>
            </a:endParaRPr>
          </a:p>
          <a:p>
            <a:pPr algn="ctr"/>
            <a:endParaRPr lang="fr-FR" sz="3600" b="1" i="0" dirty="0">
              <a:effectLst/>
              <a:latin typeface="Montserrat" panose="00000500000000000000" pitchFamily="2" charset="0"/>
            </a:endParaRPr>
          </a:p>
          <a:p>
            <a:pPr algn="ctr"/>
            <a:r>
              <a:rPr lang="fr-FR" sz="3200" b="1" i="0" dirty="0">
                <a:effectLst/>
                <a:latin typeface="Montserrat" panose="00000500000000000000" pitchFamily="2" charset="0"/>
              </a:rPr>
              <a:t>Faites une analyse des ventes pour un e-commerce</a:t>
            </a:r>
          </a:p>
          <a:p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F599D9-261C-41AE-9968-529198BB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933" y="6309341"/>
            <a:ext cx="1146283" cy="370396"/>
          </a:xfrm>
        </p:spPr>
        <p:txBody>
          <a:bodyPr/>
          <a:lstStyle/>
          <a:p>
            <a:fld id="{06882069-E14B-4131-ACFC-1BE267E556E5}" type="datetime1">
              <a:rPr lang="fr-FR" sz="1400" smtClean="0"/>
              <a:t>28/01/2022</a:t>
            </a:fld>
            <a:endParaRPr lang="fr-F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BD9E40-7C72-4A56-990A-28F69CD4FAB5}"/>
              </a:ext>
            </a:extLst>
          </p:cNvPr>
          <p:cNvSpPr txBox="1"/>
          <p:nvPr/>
        </p:nvSpPr>
        <p:spPr>
          <a:xfrm>
            <a:off x="2432649" y="6029864"/>
            <a:ext cx="344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Rossano Cordella</a:t>
            </a:r>
            <a:endParaRPr lang="pt-B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8404F8-ED9C-4D66-86B4-9880ACEC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6FB-87AB-4388-8996-5F9A4665052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148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B60A7-C325-4AB7-9E1A-EEE2EFEF4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312" y="327992"/>
            <a:ext cx="9153940" cy="13219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Temps passé par les visiteurs sur le site web (pour les sessions ayant abouti à un achat) et évolution de la variabilité du temps passé par les visiteurs sur le site web (pour les sessions ayant abouti à un achat).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endParaRPr lang="fr-FR" sz="900" dirty="0">
              <a:latin typeface="Whitney"/>
            </a:endParaRPr>
          </a:p>
          <a:p>
            <a:pPr marL="0" indent="0">
              <a:buNone/>
            </a:pPr>
            <a:endParaRPr lang="fr-FR" sz="1100" dirty="0"/>
          </a:p>
        </p:txBody>
      </p:sp>
      <p:sp>
        <p:nvSpPr>
          <p:cNvPr id="6" name="Espace réservé de la date 1">
            <a:extLst>
              <a:ext uri="{FF2B5EF4-FFF2-40B4-BE49-F238E27FC236}">
                <a16:creationId xmlns:a16="http://schemas.microsoft.com/office/drawing/2014/main" id="{1ADC594F-9233-4A12-8A8B-6E339F15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933" y="6309341"/>
            <a:ext cx="1146283" cy="370396"/>
          </a:xfrm>
        </p:spPr>
        <p:txBody>
          <a:bodyPr/>
          <a:lstStyle/>
          <a:p>
            <a:fld id="{FFE80795-4A88-457B-8D7D-725223DA2082}" type="datetime1">
              <a:rPr lang="fr-FR" sz="1400" smtClean="0"/>
              <a:t>28/01/2022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84A325-30A0-4AB2-9E99-0E4813675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73" y="1742672"/>
            <a:ext cx="6017142" cy="4680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E96C0D8-C49C-467B-9DD5-FBDC00B2C2B3}"/>
              </a:ext>
            </a:extLst>
          </p:cNvPr>
          <p:cNvSpPr txBox="1"/>
          <p:nvPr/>
        </p:nvSpPr>
        <p:spPr>
          <a:xfrm>
            <a:off x="8226430" y="1742672"/>
            <a:ext cx="283582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endParaRPr lang="fr-FR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/>
              <a:t>Augmentation de la variabilité en 5x entre 2019/03 et 2020/02.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/>
              <a:t> </a:t>
            </a:r>
            <a:r>
              <a:rPr lang="fr-FR" sz="1800" dirty="0"/>
              <a:t>Les comportements des visiteurs sur le site varient de plus en plus à mesure que l'on change notre offre de produit.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9C04155-69F7-4C21-85C8-29B7C272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6FB-87AB-4388-8996-5F9A4665052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68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67BF9-85A9-41E1-833C-260EB798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3.		CONCLUSION</a:t>
            </a:r>
            <a:br>
              <a:rPr lang="fr-F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926E7-7FFD-40A3-920F-B71C7697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Nous avons eu des évolutions de 20% dans le nombre de ventes et 2500% le nombre de visites sur le site;</a:t>
            </a:r>
          </a:p>
          <a:p>
            <a:pPr lvl="1"/>
            <a:endParaRPr lang="fr-FR" dirty="0"/>
          </a:p>
          <a:p>
            <a:r>
              <a:rPr lang="fr-FR" dirty="0"/>
              <a:t>Le changement de stratégie a impacté le chiffre d'affaires de ce mois en 5%;</a:t>
            </a:r>
          </a:p>
          <a:p>
            <a:endParaRPr lang="fr-FR" dirty="0"/>
          </a:p>
          <a:p>
            <a:r>
              <a:rPr lang="fr-FR" dirty="0"/>
              <a:t>Le taux de conversion est à au dessus de la moyenne pour un e-commerce de 3%;</a:t>
            </a:r>
          </a:p>
          <a:p>
            <a:endParaRPr lang="fr-FR" dirty="0"/>
          </a:p>
          <a:p>
            <a:r>
              <a:rPr lang="fr-FR" dirty="0"/>
              <a:t>Augmentation da variabilité du temps passé par les visiteurs sur le site en 5x.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pt-BR" dirty="0"/>
          </a:p>
        </p:txBody>
      </p:sp>
      <p:sp>
        <p:nvSpPr>
          <p:cNvPr id="6" name="Espace réservé de la date 1">
            <a:extLst>
              <a:ext uri="{FF2B5EF4-FFF2-40B4-BE49-F238E27FC236}">
                <a16:creationId xmlns:a16="http://schemas.microsoft.com/office/drawing/2014/main" id="{1B07CEF7-E13C-448D-9C66-2A543A14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933" y="6309341"/>
            <a:ext cx="1146283" cy="370396"/>
          </a:xfrm>
        </p:spPr>
        <p:txBody>
          <a:bodyPr/>
          <a:lstStyle/>
          <a:p>
            <a:fld id="{551AFDA7-F9E6-4C72-A7AB-C9F287CE8695}" type="datetime1">
              <a:rPr lang="fr-FR" sz="1400" smtClean="0"/>
              <a:t>28/01/2022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5407C9-9512-47C2-8364-AFBCB3BF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6FB-87AB-4388-8996-5F9A4665052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45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D8C49-80FB-4604-84C7-C875213E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B366B-5696-42E9-B39D-E5FEB2FB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pt-BR" dirty="0"/>
              <a:t>INTRODUCTION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pt-BR" dirty="0"/>
              <a:t>OBJECTIFS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pt-BR" dirty="0"/>
              <a:t>INDICATEURS MENSUELS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pt-BR" dirty="0"/>
              <a:t>CONCLUSION</a:t>
            </a:r>
          </a:p>
          <a:p>
            <a:pPr>
              <a:buFont typeface="+mj-lt"/>
              <a:buAutoNum type="arabicPeriod"/>
            </a:pPr>
            <a:endParaRPr lang="pt-BR" dirty="0"/>
          </a:p>
        </p:txBody>
      </p:sp>
      <p:sp>
        <p:nvSpPr>
          <p:cNvPr id="6" name="Espace réservé de la date 1">
            <a:extLst>
              <a:ext uri="{FF2B5EF4-FFF2-40B4-BE49-F238E27FC236}">
                <a16:creationId xmlns:a16="http://schemas.microsoft.com/office/drawing/2014/main" id="{19AC7F37-4760-4488-A6BA-7E564B863BC6}"/>
              </a:ext>
            </a:extLst>
          </p:cNvPr>
          <p:cNvSpPr txBox="1">
            <a:spLocks/>
          </p:cNvSpPr>
          <p:nvPr/>
        </p:nvSpPr>
        <p:spPr>
          <a:xfrm>
            <a:off x="10798933" y="6309341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2B3219-EFD2-41DE-89DF-19E1E97A6360}" type="datetime1">
              <a:rPr lang="fr-FR" sz="1400" smtClean="0"/>
              <a:pPr/>
              <a:t>28/01/2022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57E8F9-8EBB-43E1-BE24-926E65FA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6FB-87AB-4388-8996-5F9A4665052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59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67BF9-85A9-41E1-833C-260EB798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dirty="0"/>
              <a:t>INTRODUCTION</a:t>
            </a:r>
            <a:br>
              <a:rPr lang="fr-F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926E7-7FFD-40A3-920F-B71C7697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209721" cy="37776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r>
              <a:rPr lang="fr-FR" dirty="0"/>
              <a:t>  Dans cette présentation nous ferons le rapport des actions marketing avec les indicateurs essentielles;</a:t>
            </a:r>
          </a:p>
          <a:p>
            <a:pPr algn="just">
              <a:lnSpc>
                <a:spcPct val="150000"/>
              </a:lnSpc>
            </a:pPr>
            <a:endParaRPr lang="fr-FR" dirty="0"/>
          </a:p>
          <a:p>
            <a:pPr algn="just">
              <a:lnSpc>
                <a:spcPct val="150000"/>
              </a:lnSpc>
            </a:pPr>
            <a:r>
              <a:rPr lang="fr-FR" dirty="0"/>
              <a:t>   L'analyse sera faite avec la présentation des graphiques.</a:t>
            </a:r>
          </a:p>
          <a:p>
            <a:pPr algn="just">
              <a:lnSpc>
                <a:spcPct val="150000"/>
              </a:lnSpc>
            </a:pPr>
            <a:endParaRPr lang="fr-FR" dirty="0"/>
          </a:p>
          <a:p>
            <a:pPr algn="just">
              <a:lnSpc>
                <a:spcPct val="150000"/>
              </a:lnSpc>
            </a:pPr>
            <a:endParaRPr lang="fr-FR" dirty="0"/>
          </a:p>
          <a:p>
            <a:pPr algn="just">
              <a:lnSpc>
                <a:spcPct val="150000"/>
              </a:lnSpc>
            </a:pPr>
            <a:endParaRPr lang="fr-FR" dirty="0"/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  <p:sp>
        <p:nvSpPr>
          <p:cNvPr id="6" name="Espace réservé de la date 1">
            <a:extLst>
              <a:ext uri="{FF2B5EF4-FFF2-40B4-BE49-F238E27FC236}">
                <a16:creationId xmlns:a16="http://schemas.microsoft.com/office/drawing/2014/main" id="{1B07CEF7-E13C-448D-9C66-2A543A14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933" y="6309341"/>
            <a:ext cx="1146283" cy="370396"/>
          </a:xfrm>
        </p:spPr>
        <p:txBody>
          <a:bodyPr/>
          <a:lstStyle/>
          <a:p>
            <a:fld id="{B2A844A6-78A0-4C0D-9499-E3E09306F783}" type="datetime1">
              <a:rPr lang="fr-FR" sz="1400" smtClean="0"/>
              <a:t>28/01/2022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42DAFC-FA5A-4EA3-ACEC-931E7FE7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6FB-87AB-4388-8996-5F9A4665052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73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67BF9-85A9-41E1-833C-260EB798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/>
              <a:t>2.		</a:t>
            </a:r>
            <a:r>
              <a:rPr lang="pt-BR" sz="4000" dirty="0"/>
              <a:t>OBJECTIFS</a:t>
            </a:r>
            <a:br>
              <a:rPr lang="pt-BR" dirty="0"/>
            </a:br>
            <a:br>
              <a:rPr lang="fr-F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926E7-7FFD-40A3-920F-B71C7697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b="0" i="0" dirty="0">
                <a:effectLst/>
                <a:latin typeface="Montserrat" panose="00000500000000000000" pitchFamily="2" charset="0"/>
              </a:rPr>
              <a:t>  Analyse mensuel des indicateurs clés du mois précédent pour le service Marketing du Grand Marché.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pPr lvl="1"/>
            <a:endParaRPr lang="pt-BR" dirty="0"/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B4E37ECA-0790-4B1E-91CF-ABB2965D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933" y="6309341"/>
            <a:ext cx="1146283" cy="370396"/>
          </a:xfrm>
        </p:spPr>
        <p:txBody>
          <a:bodyPr/>
          <a:lstStyle/>
          <a:p>
            <a:fld id="{DBB0BE41-BE24-42AA-8990-B237AB1BC641}" type="datetime1">
              <a:rPr lang="fr-FR" sz="1400" smtClean="0"/>
              <a:t>28/01/2022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4AE2D8-52A7-4572-BD5B-9445D407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6FB-87AB-4388-8996-5F9A4665052F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F9E45D1-0D6D-4EFB-AF54-5EDAD6DCF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949" y="3477103"/>
            <a:ext cx="3766102" cy="275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6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67BF9-85A9-41E1-833C-260EB798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/>
              <a:t>3.		</a:t>
            </a:r>
            <a:r>
              <a:rPr lang="pt-BR" sz="4000" dirty="0"/>
              <a:t>INDICATEURS MENSUELS</a:t>
            </a:r>
            <a:br>
              <a:rPr lang="pt-BR" sz="4000" dirty="0"/>
            </a:br>
            <a:br>
              <a:rPr lang="pt-BR" sz="4000" dirty="0"/>
            </a:br>
            <a:br>
              <a:rPr lang="pt-BR" dirty="0"/>
            </a:br>
            <a:br>
              <a:rPr lang="fr-FR" dirty="0"/>
            </a:br>
            <a:endParaRPr lang="pt-BR" dirty="0"/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7E56BE88-8F87-4F03-BC06-F44F1FE4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933" y="6309341"/>
            <a:ext cx="1146283" cy="370396"/>
          </a:xfrm>
        </p:spPr>
        <p:txBody>
          <a:bodyPr/>
          <a:lstStyle/>
          <a:p>
            <a:fld id="{7BB183A0-9A98-4A2B-ACB6-0C2F7D846A5A}" type="datetime1">
              <a:rPr lang="fr-FR" sz="1400" smtClean="0"/>
              <a:t>28/01/2022</a:t>
            </a:fld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A89F17-75C4-4921-B32D-E769CBB7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6FB-87AB-4388-8996-5F9A4665052F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4D6C87B-4D44-4510-B680-7F947EFF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 Analyse de cinq graphiques pour les suivantes indicateurs:</a:t>
            </a:r>
          </a:p>
          <a:p>
            <a:endParaRPr lang="fr-FR" dirty="0"/>
          </a:p>
          <a:p>
            <a:pPr lvl="1">
              <a:lnSpc>
                <a:spcPct val="200000"/>
              </a:lnSpc>
            </a:pPr>
            <a:r>
              <a:rPr lang="fr-FR" b="0" i="0" dirty="0">
                <a:effectLst/>
                <a:latin typeface="Montserrat" panose="00000500000000000000" pitchFamily="2" charset="0"/>
              </a:rPr>
              <a:t>Ventes par catégorie</a:t>
            </a:r>
            <a:r>
              <a:rPr lang="fr-FR" dirty="0">
                <a:latin typeface="Montserrat" panose="00000500000000000000" pitchFamily="2" charset="0"/>
              </a:rPr>
              <a:t> et Chiffre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d’affaires;</a:t>
            </a:r>
          </a:p>
          <a:p>
            <a:pPr lvl="1">
              <a:lnSpc>
                <a:spcPct val="200000"/>
              </a:lnSpc>
            </a:pPr>
            <a:r>
              <a:rPr lang="fr-FR" dirty="0">
                <a:latin typeface="Montserrat" panose="00000500000000000000" pitchFamily="2" charset="0"/>
              </a:rPr>
              <a:t>Montant du panier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;</a:t>
            </a:r>
          </a:p>
          <a:p>
            <a:pPr lvl="1">
              <a:lnSpc>
                <a:spcPct val="200000"/>
              </a:lnSpc>
            </a:pPr>
            <a:r>
              <a:rPr lang="fr-FR" b="0" i="0" dirty="0">
                <a:effectLst/>
                <a:latin typeface="Montserrat" panose="00000500000000000000" pitchFamily="2" charset="0"/>
              </a:rPr>
              <a:t>Taux  de conversion;</a:t>
            </a:r>
          </a:p>
          <a:p>
            <a:pPr lvl="1">
              <a:lnSpc>
                <a:spcPct val="200000"/>
              </a:lnSpc>
            </a:pPr>
            <a:r>
              <a:rPr lang="fr-FR" b="0" i="0" dirty="0">
                <a:effectLst/>
                <a:latin typeface="Montserrat" panose="00000500000000000000" pitchFamily="2" charset="0"/>
              </a:rPr>
              <a:t>Nombre de visites et achats;</a:t>
            </a:r>
          </a:p>
          <a:p>
            <a:pPr lvl="1">
              <a:lnSpc>
                <a:spcPct val="200000"/>
              </a:lnSpc>
            </a:pPr>
            <a:r>
              <a:rPr lang="fr-FR" b="0" i="0" dirty="0">
                <a:effectLst/>
                <a:latin typeface="Montserrat" panose="00000500000000000000" pitchFamily="2" charset="0"/>
              </a:rPr>
              <a:t>Évolution du temps passé par les visiteurs sur le site web du notre site.</a:t>
            </a:r>
          </a:p>
        </p:txBody>
      </p:sp>
    </p:spTree>
    <p:extLst>
      <p:ext uri="{BB962C8B-B14F-4D97-AF65-F5344CB8AC3E}">
        <p14:creationId xmlns:p14="http://schemas.microsoft.com/office/powerpoint/2010/main" val="161836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B60A7-C325-4AB7-9E1A-EEE2EFEF4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69" y="357167"/>
            <a:ext cx="10515600" cy="5529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Proportion des ventes par catégorie de produit et</a:t>
            </a:r>
          </a:p>
          <a:p>
            <a:pPr marL="0" indent="0" algn="ctr">
              <a:buNone/>
            </a:pPr>
            <a:r>
              <a:rPr lang="fr-FR" b="1" dirty="0"/>
              <a:t> évolution de chiffres d’affaires</a:t>
            </a:r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604C8DA1-2E75-4326-B51C-CE8B2F31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933" y="6309341"/>
            <a:ext cx="1146283" cy="370396"/>
          </a:xfrm>
        </p:spPr>
        <p:txBody>
          <a:bodyPr/>
          <a:lstStyle/>
          <a:p>
            <a:fld id="{7BBF9766-ECE1-4EDF-B386-163973C83FE4}" type="datetime1">
              <a:rPr lang="fr-FR" sz="1400" smtClean="0"/>
              <a:t>28/01/2022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B86F51-D252-4398-B1BD-4B278EE54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70" y="1629341"/>
            <a:ext cx="6017142" cy="4680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FE16AE8-96C1-45F8-B066-6D5D9015EFDD}"/>
              </a:ext>
            </a:extLst>
          </p:cNvPr>
          <p:cNvSpPr txBox="1"/>
          <p:nvPr/>
        </p:nvSpPr>
        <p:spPr>
          <a:xfrm>
            <a:off x="7924592" y="2291646"/>
            <a:ext cx="3319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800" b="0" i="0" dirty="0">
              <a:effectLst/>
              <a:latin typeface="Montserrat" panose="00000500000000000000" pitchFamily="2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Une baisse du chiffre d'affaires de 5% 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sz="1800" dirty="0">
              <a:latin typeface="Montserrat" panose="00000500000000000000" pitchFamily="2" charset="0"/>
            </a:endParaRPr>
          </a:p>
          <a:p>
            <a:pPr lvl="1" algn="r"/>
            <a:r>
              <a:rPr lang="fr-FR" b="0" i="0" dirty="0">
                <a:effectLst/>
                <a:latin typeface="Montserrat" panose="00000500000000000000" pitchFamily="2" charset="0"/>
              </a:rPr>
              <a:t> Changement de stratégie</a:t>
            </a:r>
          </a:p>
          <a:p>
            <a:pPr algn="just"/>
            <a:endParaRPr lang="fr-FR" dirty="0">
              <a:latin typeface="Montserrat" panose="00000500000000000000" pitchFamily="2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latin typeface="Montserrat" panose="00000500000000000000" pitchFamily="2" charset="0"/>
              </a:rPr>
              <a:t>Le CA pour la nourriture augmente en moyenne 25% par mois;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>
                <a:latin typeface="Montserrat" panose="00000500000000000000" pitchFamily="2" charset="0"/>
              </a:rPr>
              <a:t>Le CA pour le bien de. conso varie autour de 150k € tous les mois.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AD965F49-9BC0-403A-AFD6-92C7A026DEAE}"/>
              </a:ext>
            </a:extLst>
          </p:cNvPr>
          <p:cNvCxnSpPr/>
          <p:nvPr/>
        </p:nvCxnSpPr>
        <p:spPr>
          <a:xfrm>
            <a:off x="8484287" y="3245126"/>
            <a:ext cx="556592" cy="367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D1C03914-D8D6-471B-87A8-9111CF44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6FB-87AB-4388-8996-5F9A4665052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76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B60A7-C325-4AB7-9E1A-EEE2EFEF4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981"/>
            <a:ext cx="10515600" cy="5529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Montant des achats des clients (montant du panier)</a:t>
            </a:r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528980F5-E9AC-48B3-820E-5DDBCC45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933" y="6309341"/>
            <a:ext cx="1146283" cy="370396"/>
          </a:xfrm>
        </p:spPr>
        <p:txBody>
          <a:bodyPr/>
          <a:lstStyle/>
          <a:p>
            <a:fld id="{EEA02E4A-10BF-4C9D-A6AB-1C526A1D0B36}" type="datetime1">
              <a:rPr lang="fr-FR" sz="1400" smtClean="0"/>
              <a:t>28/01/2022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FFD459-92AA-4858-8E61-42ED49237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0" y="1531019"/>
            <a:ext cx="6017142" cy="4680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FA931C4-ABAA-4DD5-8BE1-BF67875F3E4A}"/>
              </a:ext>
            </a:extLst>
          </p:cNvPr>
          <p:cNvSpPr txBox="1"/>
          <p:nvPr/>
        </p:nvSpPr>
        <p:spPr>
          <a:xfrm>
            <a:off x="8067588" y="2514600"/>
            <a:ext cx="2564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/>
              <a:t> 	Relation entre le montant et le temps passé.</a:t>
            </a:r>
          </a:p>
          <a:p>
            <a:pPr algn="just"/>
            <a:endParaRPr lang="fr-FR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/>
              <a:t> 	La plus part des achats se font entre 4 et 10 min avec un montant de 30 à 50 euros.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B6E365-E7EC-4BC6-BDBB-3B1C0C2D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6FB-87AB-4388-8996-5F9A4665052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61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B60A7-C325-4AB7-9E1A-EEE2EFEF4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981"/>
            <a:ext cx="10515600" cy="5529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Évolution du nombre de visites sur le site web au cours du temps et</a:t>
            </a:r>
          </a:p>
          <a:p>
            <a:pPr marL="0" indent="0" algn="ctr">
              <a:buNone/>
            </a:pPr>
            <a:r>
              <a:rPr lang="fr-FR" b="1" dirty="0"/>
              <a:t>évolution du nombre d'achats des clients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AAC64400-0160-41FF-8392-1994F508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933" y="6309341"/>
            <a:ext cx="1146283" cy="370396"/>
          </a:xfrm>
        </p:spPr>
        <p:txBody>
          <a:bodyPr/>
          <a:lstStyle/>
          <a:p>
            <a:fld id="{9D20EBE7-AFAD-4154-B1D1-74355326FDA2}" type="datetime1">
              <a:rPr lang="fr-FR" sz="1400" smtClean="0"/>
              <a:t>28/01/2022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2B2953-8133-4ACD-894E-9157C1FAC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38" y="1790339"/>
            <a:ext cx="6017141" cy="4680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098BF3-2CC0-45DF-896C-F57EF051CD35}"/>
              </a:ext>
            </a:extLst>
          </p:cNvPr>
          <p:cNvSpPr txBox="1"/>
          <p:nvPr/>
        </p:nvSpPr>
        <p:spPr>
          <a:xfrm>
            <a:off x="7822422" y="2699178"/>
            <a:ext cx="3083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/>
              <a:t>Évolution exponentielle du nombre de visites en 25x plus que 2019/04;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fr-FR" dirty="0"/>
              <a:t>Évolution du nombre de ventes en 20%.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1FF3F58-125E-4D81-A483-71785CB8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6FB-87AB-4388-8996-5F9A4665052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44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C7321-0B3B-40F6-B83F-9CFBD2E68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192" y="365125"/>
            <a:ext cx="10241420" cy="5546097"/>
          </a:xfrm>
        </p:spPr>
        <p:txBody>
          <a:bodyPr/>
          <a:lstStyle/>
          <a:p>
            <a:pPr marL="0" indent="0" algn="ctr">
              <a:buNone/>
            </a:pPr>
            <a:r>
              <a:rPr lang="fr-FR" b="1" dirty="0"/>
              <a:t>Évolution du ratio (nombre d’achats des clients)/</a:t>
            </a:r>
          </a:p>
          <a:p>
            <a:pPr marL="0" indent="0" algn="ctr">
              <a:buNone/>
            </a:pPr>
            <a:r>
              <a:rPr lang="fr-FR" b="1" dirty="0"/>
              <a:t>(nombre de visites) au cours du temps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2143EA0C-8A4A-4640-B7A8-27D32B23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933" y="6309341"/>
            <a:ext cx="1146283" cy="370396"/>
          </a:xfrm>
        </p:spPr>
        <p:txBody>
          <a:bodyPr/>
          <a:lstStyle/>
          <a:p>
            <a:fld id="{8808E849-44FF-4785-873E-7ED4C0E6B7DB}" type="datetime1">
              <a:rPr lang="fr-FR" sz="1400" smtClean="0"/>
              <a:t>28/01/2022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DE9410-D4C2-41A6-9D8D-7E3297B4B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0" y="1555136"/>
            <a:ext cx="6017142" cy="4680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E286C5E-7CA8-4E76-A73C-104301815963}"/>
              </a:ext>
            </a:extLst>
          </p:cNvPr>
          <p:cNvSpPr txBox="1"/>
          <p:nvPr/>
        </p:nvSpPr>
        <p:spPr>
          <a:xfrm>
            <a:off x="8067027" y="2294003"/>
            <a:ext cx="2861781" cy="377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Une baisse du taux de conversion de 6 points par rapport 2019/04.</a:t>
            </a:r>
          </a:p>
          <a:p>
            <a:pPr algn="just">
              <a:lnSpc>
                <a:spcPct val="150000"/>
              </a:lnSpc>
            </a:pPr>
            <a:endParaRPr lang="fr-FR" dirty="0"/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Taux de conversion moyen e-commerce en France: 3%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F873784-1272-4A81-8C75-0146C929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6FB-87AB-4388-8996-5F9A4665052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720360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1162</TotalTime>
  <Words>676</Words>
  <Application>Microsoft Office PowerPoint</Application>
  <PresentationFormat>Grand écran</PresentationFormat>
  <Paragraphs>146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Montserrat</vt:lpstr>
      <vt:lpstr>Rubik</vt:lpstr>
      <vt:lpstr>Whitney</vt:lpstr>
      <vt:lpstr>Wingdings 3</vt:lpstr>
      <vt:lpstr>Brin</vt:lpstr>
      <vt:lpstr>Présentation PowerPoint</vt:lpstr>
      <vt:lpstr>SOMMAIRE</vt:lpstr>
      <vt:lpstr>INTRODUCTION </vt:lpstr>
      <vt:lpstr>2.  OBJECTIFS  </vt:lpstr>
      <vt:lpstr>3.  INDICATEURS MENSUELS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3. 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</dc:title>
  <dc:creator>Rossano Cordella</dc:creator>
  <cp:lastModifiedBy>Rossano Cordella</cp:lastModifiedBy>
  <cp:revision>1</cp:revision>
  <dcterms:created xsi:type="dcterms:W3CDTF">2022-01-06T11:13:18Z</dcterms:created>
  <dcterms:modified xsi:type="dcterms:W3CDTF">2022-01-28T12:42:08Z</dcterms:modified>
</cp:coreProperties>
</file>