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79" r:id="rId7"/>
    <p:sldId id="285" r:id="rId8"/>
    <p:sldId id="286" r:id="rId9"/>
    <p:sldId id="287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42653-A1E6-4D93-97BD-C6A4A62EF33D}" v="23" dt="2022-05-30T11:59:30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7" autoAdjust="0"/>
  </p:normalViewPr>
  <p:slideViewPr>
    <p:cSldViewPr snapToGrid="0">
      <p:cViewPr varScale="1">
        <p:scale>
          <a:sx n="103" d="100"/>
          <a:sy n="103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ano Cordella" userId="821aa08f482a8217" providerId="LiveId" clId="{16E42653-A1E6-4D93-97BD-C6A4A62EF33D}"/>
    <pc:docChg chg="undo redo custSel addSld delSld modSld">
      <pc:chgData name="Rossano Cordella" userId="821aa08f482a8217" providerId="LiveId" clId="{16E42653-A1E6-4D93-97BD-C6A4A62EF33D}" dt="2022-05-30T15:45:17.058" v="1825" actId="20577"/>
      <pc:docMkLst>
        <pc:docMk/>
      </pc:docMkLst>
      <pc:sldChg chg="modSp mod">
        <pc:chgData name="Rossano Cordella" userId="821aa08f482a8217" providerId="LiveId" clId="{16E42653-A1E6-4D93-97BD-C6A4A62EF33D}" dt="2022-05-21T06:57:23.893" v="7"/>
        <pc:sldMkLst>
          <pc:docMk/>
          <pc:sldMk cId="2854328343" sldId="256"/>
        </pc:sldMkLst>
        <pc:spChg chg="mod">
          <ac:chgData name="Rossano Cordella" userId="821aa08f482a8217" providerId="LiveId" clId="{16E42653-A1E6-4D93-97BD-C6A4A62EF33D}" dt="2022-05-21T06:57:23.893" v="7"/>
          <ac:spMkLst>
            <pc:docMk/>
            <pc:sldMk cId="2854328343" sldId="256"/>
            <ac:spMk id="2" creationId="{752061D4-277C-4EDF-B72A-BBD51F28D15F}"/>
          </ac:spMkLst>
        </pc:spChg>
        <pc:spChg chg="mod">
          <ac:chgData name="Rossano Cordella" userId="821aa08f482a8217" providerId="LiveId" clId="{16E42653-A1E6-4D93-97BD-C6A4A62EF33D}" dt="2022-05-21T06:57:23.893" v="7"/>
          <ac:spMkLst>
            <pc:docMk/>
            <pc:sldMk cId="2854328343" sldId="256"/>
            <ac:spMk id="3" creationId="{F4225EC5-2A69-4748-92F7-691AB28D3429}"/>
          </ac:spMkLst>
        </pc:spChg>
      </pc:sldChg>
      <pc:sldChg chg="modSp mod">
        <pc:chgData name="Rossano Cordella" userId="821aa08f482a8217" providerId="LiveId" clId="{16E42653-A1E6-4D93-97BD-C6A4A62EF33D}" dt="2022-05-24T11:58:04.878" v="1198" actId="20577"/>
        <pc:sldMkLst>
          <pc:docMk/>
          <pc:sldMk cId="2038825297" sldId="257"/>
        </pc:sldMkLst>
        <pc:spChg chg="mod">
          <ac:chgData name="Rossano Cordella" userId="821aa08f482a8217" providerId="LiveId" clId="{16E42653-A1E6-4D93-97BD-C6A4A62EF33D}" dt="2022-05-24T11:58:04.878" v="1198" actId="20577"/>
          <ac:spMkLst>
            <pc:docMk/>
            <pc:sldMk cId="2038825297" sldId="257"/>
            <ac:spMk id="3" creationId="{E465F868-C42C-4E9F-AAEC-1EE799CBAC9F}"/>
          </ac:spMkLst>
        </pc:spChg>
        <pc:spChg chg="mod">
          <ac:chgData name="Rossano Cordella" userId="821aa08f482a8217" providerId="LiveId" clId="{16E42653-A1E6-4D93-97BD-C6A4A62EF33D}" dt="2022-05-21T06:57:23.893" v="7"/>
          <ac:spMkLst>
            <pc:docMk/>
            <pc:sldMk cId="2038825297" sldId="257"/>
            <ac:spMk id="4" creationId="{03AB5F57-5BA0-4686-9516-1647B5357A82}"/>
          </ac:spMkLst>
        </pc:spChg>
      </pc:sldChg>
      <pc:sldChg chg="modSp mod">
        <pc:chgData name="Rossano Cordella" userId="821aa08f482a8217" providerId="LiveId" clId="{16E42653-A1E6-4D93-97BD-C6A4A62EF33D}" dt="2022-05-24T14:39:39.599" v="1216" actId="20577"/>
        <pc:sldMkLst>
          <pc:docMk/>
          <pc:sldMk cId="2117942045" sldId="258"/>
        </pc:sldMkLst>
        <pc:spChg chg="mod">
          <ac:chgData name="Rossano Cordella" userId="821aa08f482a8217" providerId="LiveId" clId="{16E42653-A1E6-4D93-97BD-C6A4A62EF33D}" dt="2022-05-24T14:39:39.599" v="1216" actId="20577"/>
          <ac:spMkLst>
            <pc:docMk/>
            <pc:sldMk cId="2117942045" sldId="258"/>
            <ac:spMk id="3" creationId="{D034D79D-0300-4638-BFC0-ABF25A22B3A3}"/>
          </ac:spMkLst>
        </pc:spChg>
        <pc:spChg chg="mod">
          <ac:chgData name="Rossano Cordella" userId="821aa08f482a8217" providerId="LiveId" clId="{16E42653-A1E6-4D93-97BD-C6A4A62EF33D}" dt="2022-05-21T06:57:23.893" v="7"/>
          <ac:spMkLst>
            <pc:docMk/>
            <pc:sldMk cId="2117942045" sldId="258"/>
            <ac:spMk id="4" creationId="{63D839B1-C7CC-4960-9163-89D68E1DF835}"/>
          </ac:spMkLst>
        </pc:spChg>
      </pc:sldChg>
      <pc:sldChg chg="modSp mod">
        <pc:chgData name="Rossano Cordella" userId="821aa08f482a8217" providerId="LiveId" clId="{16E42653-A1E6-4D93-97BD-C6A4A62EF33D}" dt="2022-05-30T15:44:43.800" v="1819" actId="20577"/>
        <pc:sldMkLst>
          <pc:docMk/>
          <pc:sldMk cId="1040795985" sldId="262"/>
        </pc:sldMkLst>
        <pc:spChg chg="mod">
          <ac:chgData name="Rossano Cordella" userId="821aa08f482a8217" providerId="LiveId" clId="{16E42653-A1E6-4D93-97BD-C6A4A62EF33D}" dt="2022-05-30T15:44:43.800" v="1819" actId="20577"/>
          <ac:spMkLst>
            <pc:docMk/>
            <pc:sldMk cId="1040795985" sldId="262"/>
            <ac:spMk id="3" creationId="{D034D79D-0300-4638-BFC0-ABF25A22B3A3}"/>
          </ac:spMkLst>
        </pc:spChg>
        <pc:spChg chg="mod">
          <ac:chgData name="Rossano Cordella" userId="821aa08f482a8217" providerId="LiveId" clId="{16E42653-A1E6-4D93-97BD-C6A4A62EF33D}" dt="2022-05-21T06:57:23.893" v="7"/>
          <ac:spMkLst>
            <pc:docMk/>
            <pc:sldMk cId="1040795985" sldId="262"/>
            <ac:spMk id="4" creationId="{3C2E0688-B6A3-433A-B096-DDE0AC0D12E5}"/>
          </ac:spMkLst>
        </pc:spChg>
      </pc:sldChg>
      <pc:sldChg chg="addSp delSp modSp mod">
        <pc:chgData name="Rossano Cordella" userId="821aa08f482a8217" providerId="LiveId" clId="{16E42653-A1E6-4D93-97BD-C6A4A62EF33D}" dt="2022-05-21T07:43:16.189" v="19" actId="1076"/>
        <pc:sldMkLst>
          <pc:docMk/>
          <pc:sldMk cId="4252665970" sldId="263"/>
        </pc:sldMkLst>
        <pc:spChg chg="mod">
          <ac:chgData name="Rossano Cordella" userId="821aa08f482a8217" providerId="LiveId" clId="{16E42653-A1E6-4D93-97BD-C6A4A62EF33D}" dt="2022-05-21T06:57:23.893" v="7"/>
          <ac:spMkLst>
            <pc:docMk/>
            <pc:sldMk cId="4252665970" sldId="263"/>
            <ac:spMk id="4" creationId="{009CF27F-7007-476B-B9DC-B44D7E1DBDA7}"/>
          </ac:spMkLst>
        </pc:spChg>
        <pc:picChg chg="mod">
          <ac:chgData name="Rossano Cordella" userId="821aa08f482a8217" providerId="LiveId" clId="{16E42653-A1E6-4D93-97BD-C6A4A62EF33D}" dt="2022-05-21T07:43:08.514" v="15" actId="1076"/>
          <ac:picMkLst>
            <pc:docMk/>
            <pc:sldMk cId="4252665970" sldId="263"/>
            <ac:picMk id="5" creationId="{01FEB5D9-4AA3-ECB7-AC41-0EA21CA3408E}"/>
          </ac:picMkLst>
        </pc:picChg>
        <pc:picChg chg="del">
          <ac:chgData name="Rossano Cordella" userId="821aa08f482a8217" providerId="LiveId" clId="{16E42653-A1E6-4D93-97BD-C6A4A62EF33D}" dt="2022-05-21T07:42:31.644" v="8" actId="478"/>
          <ac:picMkLst>
            <pc:docMk/>
            <pc:sldMk cId="4252665970" sldId="263"/>
            <ac:picMk id="6" creationId="{270E2782-92E6-4E68-3FC6-940CBF7A46C6}"/>
          </ac:picMkLst>
        </pc:picChg>
        <pc:picChg chg="mod">
          <ac:chgData name="Rossano Cordella" userId="821aa08f482a8217" providerId="LiveId" clId="{16E42653-A1E6-4D93-97BD-C6A4A62EF33D}" dt="2022-05-21T07:43:16.189" v="19" actId="1076"/>
          <ac:picMkLst>
            <pc:docMk/>
            <pc:sldMk cId="4252665970" sldId="263"/>
            <ac:picMk id="7" creationId="{43CC942C-28D2-F459-C7C9-16D27319842C}"/>
          </ac:picMkLst>
        </pc:picChg>
        <pc:picChg chg="add mod">
          <ac:chgData name="Rossano Cordella" userId="821aa08f482a8217" providerId="LiveId" clId="{16E42653-A1E6-4D93-97BD-C6A4A62EF33D}" dt="2022-05-21T07:43:14.673" v="18" actId="1076"/>
          <ac:picMkLst>
            <pc:docMk/>
            <pc:sldMk cId="4252665970" sldId="263"/>
            <ac:picMk id="9" creationId="{9996DF4F-2F0E-DA7A-72B0-A90760EF5BE8}"/>
          </ac:picMkLst>
        </pc:picChg>
      </pc:sldChg>
      <pc:sldChg chg="modSp mod">
        <pc:chgData name="Rossano Cordella" userId="821aa08f482a8217" providerId="LiveId" clId="{16E42653-A1E6-4D93-97BD-C6A4A62EF33D}" dt="2022-05-30T15:42:10.247" v="1813" actId="20577"/>
        <pc:sldMkLst>
          <pc:docMk/>
          <pc:sldMk cId="348796872" sldId="277"/>
        </pc:sldMkLst>
        <pc:spChg chg="mod">
          <ac:chgData name="Rossano Cordella" userId="821aa08f482a8217" providerId="LiveId" clId="{16E42653-A1E6-4D93-97BD-C6A4A62EF33D}" dt="2022-05-24T11:20:04.047" v="1165" actId="20577"/>
          <ac:spMkLst>
            <pc:docMk/>
            <pc:sldMk cId="348796872" sldId="277"/>
            <ac:spMk id="2" creationId="{4DB2A072-5E85-46E8-BB61-D0157193E7D5}"/>
          </ac:spMkLst>
        </pc:spChg>
        <pc:spChg chg="mod">
          <ac:chgData name="Rossano Cordella" userId="821aa08f482a8217" providerId="LiveId" clId="{16E42653-A1E6-4D93-97BD-C6A4A62EF33D}" dt="2022-05-30T15:42:10.247" v="1813" actId="20577"/>
          <ac:spMkLst>
            <pc:docMk/>
            <pc:sldMk cId="348796872" sldId="277"/>
            <ac:spMk id="3" creationId="{D034D79D-0300-4638-BFC0-ABF25A22B3A3}"/>
          </ac:spMkLst>
        </pc:spChg>
        <pc:spChg chg="mod">
          <ac:chgData name="Rossano Cordella" userId="821aa08f482a8217" providerId="LiveId" clId="{16E42653-A1E6-4D93-97BD-C6A4A62EF33D}" dt="2022-05-21T06:57:23.893" v="7"/>
          <ac:spMkLst>
            <pc:docMk/>
            <pc:sldMk cId="348796872" sldId="277"/>
            <ac:spMk id="4" creationId="{DF207B25-FAB6-4509-8433-0FD808892FC8}"/>
          </ac:spMkLst>
        </pc:spChg>
      </pc:sldChg>
      <pc:sldChg chg="addSp delSp modSp mod">
        <pc:chgData name="Rossano Cordella" userId="821aa08f482a8217" providerId="LiveId" clId="{16E42653-A1E6-4D93-97BD-C6A4A62EF33D}" dt="2022-05-24T17:03:01.297" v="1801" actId="313"/>
        <pc:sldMkLst>
          <pc:docMk/>
          <pc:sldMk cId="3939599964" sldId="279"/>
        </pc:sldMkLst>
        <pc:spChg chg="mod">
          <ac:chgData name="Rossano Cordella" userId="821aa08f482a8217" providerId="LiveId" clId="{16E42653-A1E6-4D93-97BD-C6A4A62EF33D}" dt="2022-05-24T17:03:01.297" v="1801" actId="313"/>
          <ac:spMkLst>
            <pc:docMk/>
            <pc:sldMk cId="3939599964" sldId="279"/>
            <ac:spMk id="3" creationId="{D034D79D-0300-4638-BFC0-ABF25A22B3A3}"/>
          </ac:spMkLst>
        </pc:spChg>
        <pc:spChg chg="mod">
          <ac:chgData name="Rossano Cordella" userId="821aa08f482a8217" providerId="LiveId" clId="{16E42653-A1E6-4D93-97BD-C6A4A62EF33D}" dt="2022-05-21T06:57:23.893" v="7"/>
          <ac:spMkLst>
            <pc:docMk/>
            <pc:sldMk cId="3939599964" sldId="279"/>
            <ac:spMk id="4" creationId="{009CF27F-7007-476B-B9DC-B44D7E1DBDA7}"/>
          </ac:spMkLst>
        </pc:spChg>
        <pc:spChg chg="add del">
          <ac:chgData name="Rossano Cordella" userId="821aa08f482a8217" providerId="LiveId" clId="{16E42653-A1E6-4D93-97BD-C6A4A62EF33D}" dt="2022-05-24T10:27:21.016" v="787" actId="478"/>
          <ac:spMkLst>
            <pc:docMk/>
            <pc:sldMk cId="3939599964" sldId="279"/>
            <ac:spMk id="5" creationId="{0E554A96-5D04-7BFF-8A1D-CB1D6B5113E1}"/>
          </ac:spMkLst>
        </pc:spChg>
      </pc:sldChg>
      <pc:sldChg chg="modSp del">
        <pc:chgData name="Rossano Cordella" userId="821aa08f482a8217" providerId="LiveId" clId="{16E42653-A1E6-4D93-97BD-C6A4A62EF33D}" dt="2022-05-24T11:19:54.787" v="1160" actId="47"/>
        <pc:sldMkLst>
          <pc:docMk/>
          <pc:sldMk cId="1281767774" sldId="281"/>
        </pc:sldMkLst>
        <pc:spChg chg="mod">
          <ac:chgData name="Rossano Cordella" userId="821aa08f482a8217" providerId="LiveId" clId="{16E42653-A1E6-4D93-97BD-C6A4A62EF33D}" dt="2022-05-21T06:57:23.893" v="7"/>
          <ac:spMkLst>
            <pc:docMk/>
            <pc:sldMk cId="1281767774" sldId="281"/>
            <ac:spMk id="4" creationId="{009CF27F-7007-476B-B9DC-B44D7E1DBDA7}"/>
          </ac:spMkLst>
        </pc:spChg>
      </pc:sldChg>
      <pc:sldChg chg="modSp del">
        <pc:chgData name="Rossano Cordella" userId="821aa08f482a8217" providerId="LiveId" clId="{16E42653-A1E6-4D93-97BD-C6A4A62EF33D}" dt="2022-05-24T11:19:58.365" v="1161" actId="47"/>
        <pc:sldMkLst>
          <pc:docMk/>
          <pc:sldMk cId="2646094910" sldId="282"/>
        </pc:sldMkLst>
        <pc:spChg chg="mod">
          <ac:chgData name="Rossano Cordella" userId="821aa08f482a8217" providerId="LiveId" clId="{16E42653-A1E6-4D93-97BD-C6A4A62EF33D}" dt="2022-05-21T06:57:23.893" v="7"/>
          <ac:spMkLst>
            <pc:docMk/>
            <pc:sldMk cId="2646094910" sldId="282"/>
            <ac:spMk id="4" creationId="{009CF27F-7007-476B-B9DC-B44D7E1DBDA7}"/>
          </ac:spMkLst>
        </pc:spChg>
      </pc:sldChg>
      <pc:sldChg chg="modSp del">
        <pc:chgData name="Rossano Cordella" userId="821aa08f482a8217" providerId="LiveId" clId="{16E42653-A1E6-4D93-97BD-C6A4A62EF33D}" dt="2022-05-24T11:19:59.152" v="1162" actId="47"/>
        <pc:sldMkLst>
          <pc:docMk/>
          <pc:sldMk cId="385664231" sldId="283"/>
        </pc:sldMkLst>
        <pc:spChg chg="mod">
          <ac:chgData name="Rossano Cordella" userId="821aa08f482a8217" providerId="LiveId" clId="{16E42653-A1E6-4D93-97BD-C6A4A62EF33D}" dt="2022-05-21T06:57:23.893" v="7"/>
          <ac:spMkLst>
            <pc:docMk/>
            <pc:sldMk cId="385664231" sldId="283"/>
            <ac:spMk id="4" creationId="{009CF27F-7007-476B-B9DC-B44D7E1DBDA7}"/>
          </ac:spMkLst>
        </pc:spChg>
      </pc:sldChg>
      <pc:sldChg chg="modSp del">
        <pc:chgData name="Rossano Cordella" userId="821aa08f482a8217" providerId="LiveId" clId="{16E42653-A1E6-4D93-97BD-C6A4A62EF33D}" dt="2022-05-24T11:20:00.316" v="1163" actId="47"/>
        <pc:sldMkLst>
          <pc:docMk/>
          <pc:sldMk cId="4221543663" sldId="284"/>
        </pc:sldMkLst>
        <pc:spChg chg="mod">
          <ac:chgData name="Rossano Cordella" userId="821aa08f482a8217" providerId="LiveId" clId="{16E42653-A1E6-4D93-97BD-C6A4A62EF33D}" dt="2022-05-21T06:57:23.893" v="7"/>
          <ac:spMkLst>
            <pc:docMk/>
            <pc:sldMk cId="4221543663" sldId="284"/>
            <ac:spMk id="4" creationId="{009CF27F-7007-476B-B9DC-B44D7E1DBDA7}"/>
          </ac:spMkLst>
        </pc:spChg>
      </pc:sldChg>
      <pc:sldChg chg="modSp add mod">
        <pc:chgData name="Rossano Cordella" userId="821aa08f482a8217" providerId="LiveId" clId="{16E42653-A1E6-4D93-97BD-C6A4A62EF33D}" dt="2022-05-30T15:45:17.058" v="1825" actId="20577"/>
        <pc:sldMkLst>
          <pc:docMk/>
          <pc:sldMk cId="2820616421" sldId="285"/>
        </pc:sldMkLst>
        <pc:spChg chg="mod">
          <ac:chgData name="Rossano Cordella" userId="821aa08f482a8217" providerId="LiveId" clId="{16E42653-A1E6-4D93-97BD-C6A4A62EF33D}" dt="2022-05-24T10:57:26.835" v="915"/>
          <ac:spMkLst>
            <pc:docMk/>
            <pc:sldMk cId="2820616421" sldId="285"/>
            <ac:spMk id="2" creationId="{4DB2A072-5E85-46E8-BB61-D0157193E7D5}"/>
          </ac:spMkLst>
        </pc:spChg>
        <pc:spChg chg="mod">
          <ac:chgData name="Rossano Cordella" userId="821aa08f482a8217" providerId="LiveId" clId="{16E42653-A1E6-4D93-97BD-C6A4A62EF33D}" dt="2022-05-30T15:45:17.058" v="1825" actId="20577"/>
          <ac:spMkLst>
            <pc:docMk/>
            <pc:sldMk cId="2820616421" sldId="285"/>
            <ac:spMk id="3" creationId="{D034D79D-0300-4638-BFC0-ABF25A22B3A3}"/>
          </ac:spMkLst>
        </pc:spChg>
      </pc:sldChg>
      <pc:sldChg chg="modSp add mod">
        <pc:chgData name="Rossano Cordella" userId="821aa08f482a8217" providerId="LiveId" clId="{16E42653-A1E6-4D93-97BD-C6A4A62EF33D}" dt="2022-05-30T12:59:30.493" v="1810" actId="20577"/>
        <pc:sldMkLst>
          <pc:docMk/>
          <pc:sldMk cId="3553080898" sldId="286"/>
        </pc:sldMkLst>
        <pc:spChg chg="mod">
          <ac:chgData name="Rossano Cordella" userId="821aa08f482a8217" providerId="LiveId" clId="{16E42653-A1E6-4D93-97BD-C6A4A62EF33D}" dt="2022-05-30T12:59:30.493" v="1810" actId="20577"/>
          <ac:spMkLst>
            <pc:docMk/>
            <pc:sldMk cId="3553080898" sldId="286"/>
            <ac:spMk id="3" creationId="{D034D79D-0300-4638-BFC0-ABF25A22B3A3}"/>
          </ac:spMkLst>
        </pc:spChg>
      </pc:sldChg>
      <pc:sldChg chg="addSp delSp modSp add mod">
        <pc:chgData name="Rossano Cordella" userId="821aa08f482a8217" providerId="LiveId" clId="{16E42653-A1E6-4D93-97BD-C6A4A62EF33D}" dt="2022-05-30T11:59:41.986" v="1807" actId="1076"/>
        <pc:sldMkLst>
          <pc:docMk/>
          <pc:sldMk cId="700258404" sldId="287"/>
        </pc:sldMkLst>
        <pc:spChg chg="mod">
          <ac:chgData name="Rossano Cordella" userId="821aa08f482a8217" providerId="LiveId" clId="{16E42653-A1E6-4D93-97BD-C6A4A62EF33D}" dt="2022-05-24T16:58:53.604" v="1706" actId="20577"/>
          <ac:spMkLst>
            <pc:docMk/>
            <pc:sldMk cId="700258404" sldId="287"/>
            <ac:spMk id="3" creationId="{D034D79D-0300-4638-BFC0-ABF25A22B3A3}"/>
          </ac:spMkLst>
        </pc:spChg>
        <pc:picChg chg="add mod">
          <ac:chgData name="Rossano Cordella" userId="821aa08f482a8217" providerId="LiveId" clId="{16E42653-A1E6-4D93-97BD-C6A4A62EF33D}" dt="2022-05-30T11:59:41.006" v="1806" actId="1076"/>
          <ac:picMkLst>
            <pc:docMk/>
            <pc:sldMk cId="700258404" sldId="287"/>
            <ac:picMk id="5" creationId="{C318BB85-836C-C1D5-27E6-1DC4A90D9973}"/>
          </ac:picMkLst>
        </pc:picChg>
        <pc:picChg chg="add del mod">
          <ac:chgData name="Rossano Cordella" userId="821aa08f482a8217" providerId="LiveId" clId="{16E42653-A1E6-4D93-97BD-C6A4A62EF33D}" dt="2022-05-24T16:58:55.351" v="1708" actId="478"/>
          <ac:picMkLst>
            <pc:docMk/>
            <pc:sldMk cId="700258404" sldId="287"/>
            <ac:picMk id="5" creationId="{CE600580-57F5-BD93-9658-8938F6384AB9}"/>
          </ac:picMkLst>
        </pc:picChg>
        <pc:picChg chg="add del mod">
          <ac:chgData name="Rossano Cordella" userId="821aa08f482a8217" providerId="LiveId" clId="{16E42653-A1E6-4D93-97BD-C6A4A62EF33D}" dt="2022-05-24T16:58:55.908" v="1709" actId="478"/>
          <ac:picMkLst>
            <pc:docMk/>
            <pc:sldMk cId="700258404" sldId="287"/>
            <ac:picMk id="6" creationId="{1EB06A69-19F4-91C4-683A-563A174A4728}"/>
          </ac:picMkLst>
        </pc:picChg>
        <pc:picChg chg="add mod">
          <ac:chgData name="Rossano Cordella" userId="821aa08f482a8217" providerId="LiveId" clId="{16E42653-A1E6-4D93-97BD-C6A4A62EF33D}" dt="2022-05-30T11:59:41.986" v="1807" actId="1076"/>
          <ac:picMkLst>
            <pc:docMk/>
            <pc:sldMk cId="700258404" sldId="287"/>
            <ac:picMk id="6" creationId="{C5C942CA-97BE-B7FC-3C81-15315A8645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8728A-BD3A-4D20-A1BB-C0C2529E1B31}" type="datetimeFigureOut">
              <a:rPr lang="fr-FR" smtClean="0"/>
              <a:t>30/05/2022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D5439-6EFC-43D1-846E-CEC11EB49D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75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A74A-EB08-41F8-B33B-5276D830EF85}" type="datetime1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A547-5CDD-4D1A-A3F9-E94F6C24CC1A}" type="datetime1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18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4E0D-E04C-4FC8-A95B-25DD3267E270}" type="datetime1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89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08E-3E2F-4FD0-82BC-2287718D0016}" type="datetime1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39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694B-0AC3-4618-8EBD-6095EB182379}" type="datetime1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9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8E6C-3C28-49F3-B9B9-1BD89E430B44}" type="datetime1">
              <a:rPr lang="fr-FR" smtClean="0"/>
              <a:t>30/05/2022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34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EEDB-4943-4DE3-9362-7194E9465845}" type="datetime1">
              <a:rPr lang="fr-FR" smtClean="0"/>
              <a:t>30/05/2022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91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B07E-29BE-466E-92AE-AB8A1FBD0488}" type="datetime1">
              <a:rPr lang="fr-FR" smtClean="0"/>
              <a:t>30/05/2022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06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6B8-CCF2-46DC-A0DA-3250115EB594}" type="datetime1">
              <a:rPr lang="fr-FR" smtClean="0"/>
              <a:t>30/05/2022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04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5BA0B0-F554-4AD0-BEA9-E819B127DD60}" type="datetime1">
              <a:rPr lang="fr-FR" smtClean="0"/>
              <a:t>30/05/2022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83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5A62-C250-488C-A435-082D60B87643}" type="datetime1">
              <a:rPr lang="fr-FR" smtClean="0"/>
              <a:t>30/05/2022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92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FEE0F3-7A73-4C61-97E5-60170A4DEB51}" type="datetime1">
              <a:rPr lang="fr-FR" smtClean="0"/>
              <a:t>30/05/2022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3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061D4-277C-4EDF-B72A-BBD51F28D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fr-FR" sz="7300" dirty="0"/>
              <a:t>PROJET 6</a:t>
            </a:r>
            <a:br>
              <a:rPr lang="fr-FR" sz="7300" dirty="0"/>
            </a:br>
            <a:br>
              <a:rPr lang="fr-FR" dirty="0"/>
            </a:br>
            <a:r>
              <a:rPr lang="fr-FR" sz="6000" i="1" dirty="0"/>
              <a:t>Analysez les ventes d'une librairie</a:t>
            </a:r>
            <a:endParaRPr lang="fr-FR" i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225EC5-2A69-4748-92F7-691AB28D3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r>
              <a:rPr lang="fr-FR" sz="2800" dirty="0"/>
              <a:t>Rossano Cordella</a:t>
            </a:r>
            <a:endParaRPr lang="pt-BR" sz="2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32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5.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0242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 	La catégorie 0 est la plus vendu des livres avec un taux de 61,2%;</a:t>
            </a: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 	Nous n’avons pas une distribution égalitaire entre la répartition du chiffre d'affaires entre les clients car l’Indice de Gini est de 0,39;</a:t>
            </a: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 	59,3% de nos clients ont une âge entre 33 et 52 ans;</a:t>
            </a: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 	Nous avons une corrélation entre le genre d’un client et les catégories des livres achetés;</a:t>
            </a: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 	Il y a un lien entre la catégorie de l’âge des clients et la fréquence d’achat;</a:t>
            </a: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 	Le lien entre l’âge des clients et les catégories des livres achetés est faible car l'intensité de corrélation entre les variables quantitatives (eta </a:t>
            </a:r>
            <a:r>
              <a:rPr lang="fr-FR" dirty="0" err="1">
                <a:latin typeface="Montserrat" panose="00000500000000000000" pitchFamily="2" charset="0"/>
              </a:rPr>
              <a:t>squared</a:t>
            </a:r>
            <a:r>
              <a:rPr lang="fr-FR" dirty="0">
                <a:latin typeface="Montserrat" panose="00000500000000000000" pitchFamily="2" charset="0"/>
              </a:rPr>
              <a:t> = 0,11)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207B25-FAB6-4509-8433-0FD80889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9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047B9-A9A5-415D-9960-6CDB7029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65F868-C42C-4E9F-AAEC-1EE799C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endParaRPr lang="pt-BR" sz="900" dirty="0">
              <a:latin typeface="Montserrat" panose="00000500000000000000" pitchFamily="2" charset="0"/>
            </a:endParaRPr>
          </a:p>
          <a:p>
            <a:pPr algn="ctr">
              <a:lnSpc>
                <a:spcPct val="200000"/>
              </a:lnSpc>
              <a:buFont typeface="+mj-lt"/>
              <a:buAutoNum type="arabicPeriod"/>
            </a:pPr>
            <a:r>
              <a:rPr lang="pt-BR" dirty="0">
                <a:latin typeface="Montserrat" panose="00000500000000000000" pitchFamily="2" charset="0"/>
              </a:rPr>
              <a:t> INTRODUCTION</a:t>
            </a:r>
          </a:p>
          <a:p>
            <a:pPr algn="ctr">
              <a:lnSpc>
                <a:spcPct val="200000"/>
              </a:lnSpc>
              <a:buFont typeface="+mj-lt"/>
              <a:buAutoNum type="arabicPeriod"/>
            </a:pPr>
            <a:r>
              <a:rPr lang="pt-BR" dirty="0">
                <a:latin typeface="Montserrat" panose="00000500000000000000" pitchFamily="2" charset="0"/>
              </a:rPr>
              <a:t> OBJECTIFS</a:t>
            </a:r>
          </a:p>
          <a:p>
            <a:pPr algn="ctr">
              <a:lnSpc>
                <a:spcPct val="200000"/>
              </a:lnSpc>
              <a:buFont typeface="+mj-lt"/>
              <a:buAutoNum type="arabicPeriod"/>
            </a:pPr>
            <a:r>
              <a:rPr lang="pt-BR" dirty="0">
                <a:latin typeface="Montserrat" panose="00000500000000000000" pitchFamily="2" charset="0"/>
              </a:rPr>
              <a:t> DATA</a:t>
            </a:r>
          </a:p>
          <a:p>
            <a:pPr algn="ctr">
              <a:lnSpc>
                <a:spcPct val="200000"/>
              </a:lnSpc>
              <a:buFont typeface="+mj-lt"/>
              <a:buAutoNum type="arabicPeriod"/>
            </a:pPr>
            <a:r>
              <a:rPr lang="pt-BR" dirty="0">
                <a:latin typeface="Montserrat" panose="00000500000000000000" pitchFamily="2" charset="0"/>
              </a:rPr>
              <a:t> ANALYSE  DES DONNÉES</a:t>
            </a:r>
          </a:p>
          <a:p>
            <a:pPr algn="ctr">
              <a:lnSpc>
                <a:spcPct val="200000"/>
              </a:lnSpc>
              <a:buFont typeface="+mj-lt"/>
              <a:buAutoNum type="arabicPeriod"/>
            </a:pPr>
            <a:r>
              <a:rPr lang="pt-BR" dirty="0">
                <a:latin typeface="Montserrat" panose="00000500000000000000" pitchFamily="2" charset="0"/>
              </a:rPr>
              <a:t> CONCLUSION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AB5F57-5BA0-4686-9516-1647B535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82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1.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b="0" i="0" dirty="0">
              <a:effectLst/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b="0" i="0" dirty="0">
                <a:effectLst/>
                <a:latin typeface="Montserrat" panose="00000500000000000000" pitchFamily="2" charset="0"/>
              </a:rPr>
              <a:t>  	Aujourd’hui, les entreprises ont besoin de collecter un maximum d’informations</a:t>
            </a:r>
            <a:r>
              <a:rPr lang="fr-FR" dirty="0">
                <a:latin typeface="Montserrat" panose="00000500000000000000" pitchFamily="2" charset="0"/>
              </a:rPr>
              <a:t> pour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optimiser la gestion et l’utilisation des données qui permettront de </a:t>
            </a:r>
            <a:r>
              <a:rPr lang="fr-FR" dirty="0">
                <a:latin typeface="Montserrat" panose="00000500000000000000" pitchFamily="2" charset="0"/>
              </a:rPr>
              <a:t>développer leur activité.</a:t>
            </a:r>
          </a:p>
          <a:p>
            <a:pPr lvl="1" algn="just">
              <a:lnSpc>
                <a:spcPct val="150000"/>
              </a:lnSpc>
            </a:pPr>
            <a:endParaRPr lang="fr-FR" b="0" i="0" dirty="0">
              <a:effectLst/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 	 Effectuer une analyse statistique sur les ventes va permettre d’orienter les  actions commerciales à venir et d’élaborer une stratégie commerciale à court terme.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D839B1-C7CC-4960-9163-89D68E1D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94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2.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fr-FR" b="0" i="0" dirty="0">
              <a:effectLst/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 	A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nalyser le site de vente en ligne pour vérifier les points suivants :</a:t>
            </a:r>
          </a:p>
          <a:p>
            <a:pPr lvl="1" algn="just">
              <a:lnSpc>
                <a:spcPct val="150000"/>
              </a:lnSpc>
            </a:pPr>
            <a:endParaRPr lang="fr-FR" b="0" i="0" dirty="0">
              <a:effectLst/>
              <a:latin typeface="Montserrat" panose="00000500000000000000" pitchFamily="2" charset="0"/>
            </a:endParaRPr>
          </a:p>
          <a:p>
            <a:pPr lvl="3" algn="just">
              <a:lnSpc>
                <a:spcPct val="150000"/>
              </a:lnSpc>
            </a:pPr>
            <a:r>
              <a:rPr lang="fr-FR" sz="1600" dirty="0">
                <a:latin typeface="Montserrat" panose="00000500000000000000" pitchFamily="2" charset="0"/>
              </a:rPr>
              <a:t> 	Les indicateurs et graphiques autour du chiffre d'affaires;</a:t>
            </a:r>
          </a:p>
          <a:p>
            <a:pPr lvl="3" algn="just">
              <a:lnSpc>
                <a:spcPct val="150000"/>
              </a:lnSpc>
            </a:pPr>
            <a:r>
              <a:rPr lang="fr-FR" sz="1600" dirty="0">
                <a:latin typeface="Montserrat" panose="00000500000000000000" pitchFamily="2" charset="0"/>
              </a:rPr>
              <a:t> 	L’évolution dans le temps pour évaluer la tendance globale;</a:t>
            </a:r>
          </a:p>
          <a:p>
            <a:pPr lvl="3" algn="just">
              <a:lnSpc>
                <a:spcPct val="150000"/>
              </a:lnSpc>
            </a:pPr>
            <a:r>
              <a:rPr lang="fr-FR" sz="1600" dirty="0">
                <a:latin typeface="Montserrat" panose="00000500000000000000" pitchFamily="2" charset="0"/>
              </a:rPr>
              <a:t>  	L</a:t>
            </a:r>
            <a:r>
              <a:rPr lang="fr-FR" sz="1600" b="0" i="0" dirty="0">
                <a:effectLst/>
                <a:latin typeface="Montserrat" panose="00000500000000000000" pitchFamily="2" charset="0"/>
              </a:rPr>
              <a:t>e </a:t>
            </a:r>
            <a:r>
              <a:rPr lang="fr-FR" sz="1600" dirty="0">
                <a:latin typeface="Montserrat" panose="00000500000000000000" pitchFamily="2" charset="0"/>
              </a:rPr>
              <a:t>comportement et corrélations entre âge, catégories des livres, fréquence et montant des achats.</a:t>
            </a:r>
          </a:p>
          <a:p>
            <a:pPr lvl="4" algn="just">
              <a:lnSpc>
                <a:spcPct val="150000"/>
              </a:lnSpc>
            </a:pPr>
            <a:endParaRPr lang="fr-FR" dirty="0">
              <a:latin typeface="Montserrat" panose="00000500000000000000" pitchFamily="2" charset="0"/>
            </a:endParaRPr>
          </a:p>
          <a:p>
            <a:pPr marL="201168" lvl="1" indent="0" algn="just">
              <a:lnSpc>
                <a:spcPct val="150000"/>
              </a:lnSpc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2E0688-B6A3-433A-B096-DDE0AC0D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79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3.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858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fr-FR" dirty="0"/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 	Notebook Jupyter a été utilisé comme l’environnement de programmation interactif pour réaliser l’analyse des données.</a:t>
            </a:r>
          </a:p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FEB5D9-4AA3-ECB7-AC41-0EA21CA34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24" y="3627054"/>
            <a:ext cx="1824828" cy="1800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CC942C-28D2-F459-C7C9-16D273198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83" y="3627054"/>
            <a:ext cx="3025175" cy="180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996DF4F-2F0E-DA7A-72B0-A90760EF5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843" y="3841857"/>
            <a:ext cx="3781264" cy="137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6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3.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858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fr-FR" dirty="0"/>
          </a:p>
          <a:p>
            <a:pPr lvl="1" algn="just"/>
            <a:r>
              <a:rPr lang="fr-FR" sz="2600" dirty="0"/>
              <a:t>Importation des Données:</a:t>
            </a:r>
          </a:p>
          <a:p>
            <a:pPr lvl="3" algn="just"/>
            <a:r>
              <a:rPr lang="fr-FR" sz="1900" dirty="0"/>
              <a:t> </a:t>
            </a:r>
            <a:r>
              <a:rPr lang="fr-FR" sz="1900" dirty="0">
                <a:solidFill>
                  <a:schemeClr val="accent1">
                    <a:lumMod val="75000"/>
                  </a:schemeClr>
                </a:solidFill>
              </a:rPr>
              <a:t>CUSTOMERS; </a:t>
            </a:r>
          </a:p>
          <a:p>
            <a:pPr lvl="3" algn="just"/>
            <a:r>
              <a:rPr lang="fr-FR" sz="1900" dirty="0">
                <a:solidFill>
                  <a:schemeClr val="accent1">
                    <a:lumMod val="75000"/>
                  </a:schemeClr>
                </a:solidFill>
              </a:rPr>
              <a:t> PRODUCTS;</a:t>
            </a:r>
          </a:p>
          <a:p>
            <a:pPr lvl="3" algn="just"/>
            <a:r>
              <a:rPr lang="fr-FR" sz="1900" dirty="0">
                <a:solidFill>
                  <a:schemeClr val="accent1">
                    <a:lumMod val="75000"/>
                  </a:schemeClr>
                </a:solidFill>
              </a:rPr>
              <a:t> TRANSACTIONS .</a:t>
            </a:r>
          </a:p>
          <a:p>
            <a:pPr marL="201168" lvl="1" indent="0" algn="just">
              <a:buNone/>
            </a:pPr>
            <a:endParaRPr lang="fr-FR" sz="2600" dirty="0"/>
          </a:p>
          <a:p>
            <a:pPr lvl="1" algn="just"/>
            <a:r>
              <a:rPr lang="fr-FR" sz="2600" dirty="0"/>
              <a:t>Analyse, Nettoyage et Pre-processing des Données:</a:t>
            </a:r>
          </a:p>
          <a:p>
            <a:pPr lvl="3" algn="just">
              <a:lnSpc>
                <a:spcPct val="150000"/>
              </a:lnSpc>
            </a:pPr>
            <a:r>
              <a:rPr lang="fr-FR" sz="1900" dirty="0">
                <a:solidFill>
                  <a:schemeClr val="accent1">
                    <a:lumMod val="75000"/>
                  </a:schemeClr>
                </a:solidFill>
              </a:rPr>
              <a:t>DOUBLONS  ET VALEURS MANQUANTES, JOINTURES ET CRÉATIONS DES CATÉGORIES: 	</a:t>
            </a:r>
          </a:p>
          <a:p>
            <a:pPr lvl="3" algn="just">
              <a:lnSpc>
                <a:spcPct val="150000"/>
              </a:lnSpc>
            </a:pPr>
            <a:endParaRPr lang="fr-FR" sz="1900" dirty="0">
              <a:solidFill>
                <a:schemeClr val="accent1">
                  <a:lumMod val="75000"/>
                </a:schemeClr>
              </a:solidFill>
            </a:endParaRPr>
          </a:p>
          <a:p>
            <a:pPr lvl="3" algn="just">
              <a:lnSpc>
                <a:spcPct val="150000"/>
              </a:lnSpc>
            </a:pPr>
            <a:r>
              <a:rPr lang="fr-FR" sz="1900">
                <a:solidFill>
                  <a:schemeClr val="accent1">
                    <a:lumMod val="75000"/>
                  </a:schemeClr>
                </a:solidFill>
              </a:rPr>
              <a:t>Data Frame </a:t>
            </a:r>
            <a:r>
              <a:rPr lang="fr-FR" sz="1900" dirty="0">
                <a:solidFill>
                  <a:schemeClr val="accent1">
                    <a:lumMod val="75000"/>
                  </a:schemeClr>
                </a:solidFill>
              </a:rPr>
              <a:t>Final avec 679111 lignes</a:t>
            </a:r>
          </a:p>
          <a:p>
            <a:pPr marL="566928" lvl="3" indent="0">
              <a:buNone/>
            </a:pPr>
            <a:endParaRPr lang="fr-FR" sz="2600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59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 ANALYSE 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858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r>
              <a:rPr lang="fr-FR" sz="2600" dirty="0"/>
              <a:t>BESOINS EN ANALYTICS :</a:t>
            </a:r>
          </a:p>
          <a:p>
            <a:pPr marL="201168" lvl="1" indent="0">
              <a:buNone/>
            </a:pPr>
            <a:endParaRPr lang="fr-FR" sz="1600" dirty="0"/>
          </a:p>
          <a:p>
            <a:pPr lvl="1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	Une décomposition en moyenne mobile pour évaluer la tendance globale :</a:t>
            </a:r>
          </a:p>
          <a:p>
            <a:pPr lvl="1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fr-FR" sz="1600" dirty="0">
              <a:solidFill>
                <a:srgbClr val="000000"/>
              </a:solidFill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000000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 	Un zoom sur les références et la répartition par catégorie :</a:t>
            </a:r>
          </a:p>
          <a:p>
            <a:pPr lvl="1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fr-FR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fr-FR" sz="16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informations sur les profils de nos clients, et la répartition du chiffre d'affaires entre eux: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Courbe de Lorenz.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61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 ANALYSE 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8589"/>
          </a:xfrm>
        </p:spPr>
        <p:txBody>
          <a:bodyPr>
            <a:normAutofit lnSpcReduction="10000"/>
          </a:bodyPr>
          <a:lstStyle/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r>
              <a:rPr lang="fr-FR" sz="2600" dirty="0"/>
              <a:t>L’ANALYSE DES COMPORTEMENTS CLIENTS:</a:t>
            </a:r>
          </a:p>
          <a:p>
            <a:pPr marL="201168" lvl="1" indent="0">
              <a:buNone/>
            </a:pPr>
            <a:endParaRPr lang="fr-FR" sz="1600" dirty="0"/>
          </a:p>
          <a:p>
            <a:pPr lvl="1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4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	Le lien entre le genre d’un client et les catégories des livres achetés : </a:t>
            </a:r>
            <a:r>
              <a:rPr lang="fr-FR" sz="1900" dirty="0">
                <a:solidFill>
                  <a:schemeClr val="accent1">
                    <a:lumMod val="75000"/>
                  </a:schemeClr>
                </a:solidFill>
              </a:rPr>
              <a:t>Test du χ²</a:t>
            </a:r>
          </a:p>
          <a:p>
            <a:pPr marL="201168" lvl="1" indent="0" algn="just">
              <a:lnSpc>
                <a:spcPct val="107000"/>
              </a:lnSpc>
              <a:buNone/>
            </a:pPr>
            <a:endParaRPr lang="fr-FR" sz="1600" dirty="0">
              <a:solidFill>
                <a:srgbClr val="000000"/>
              </a:solidFill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000000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 	Le lien entre l'âge des clients et le montant total des achats : </a:t>
            </a:r>
            <a:r>
              <a:rPr lang="fr-FR" sz="1900" dirty="0">
                <a:solidFill>
                  <a:schemeClr val="accent1">
                    <a:lumMod val="75000"/>
                  </a:schemeClr>
                </a:solidFill>
              </a:rPr>
              <a:t>Corrélation de Pearson</a:t>
            </a:r>
          </a:p>
          <a:p>
            <a:pPr lvl="1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fr-FR" sz="1600" dirty="0">
              <a:solidFill>
                <a:srgbClr val="000000"/>
              </a:solidFill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000000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 	Le lien entre l'âge des clients et la fréquence d’achat : </a:t>
            </a:r>
            <a:r>
              <a:rPr lang="fr-FR" sz="1900" dirty="0">
                <a:solidFill>
                  <a:schemeClr val="accent1">
                    <a:lumMod val="75000"/>
                  </a:schemeClr>
                </a:solidFill>
              </a:rPr>
              <a:t>Corrélation de Pearson</a:t>
            </a:r>
          </a:p>
          <a:p>
            <a:pPr lvl="1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fr-FR" sz="1600" dirty="0">
              <a:solidFill>
                <a:srgbClr val="000000"/>
              </a:solidFill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000000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 	Le lien entre l'âge des clients la taille du panier moyen : </a:t>
            </a:r>
            <a:r>
              <a:rPr lang="fr-FR" sz="1900" dirty="0">
                <a:solidFill>
                  <a:schemeClr val="accent1">
                    <a:lumMod val="75000"/>
                  </a:schemeClr>
                </a:solidFill>
              </a:rPr>
              <a:t>Corrélation de Pearson</a:t>
            </a:r>
          </a:p>
          <a:p>
            <a:pPr lvl="1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fr-FR" sz="1600" dirty="0">
              <a:solidFill>
                <a:srgbClr val="000000"/>
              </a:solidFill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rgbClr val="000000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 	Le lien entre l'âge des clients et les catégories des livres achetés : </a:t>
            </a:r>
            <a:r>
              <a:rPr lang="fr-FR" sz="1900" dirty="0">
                <a:solidFill>
                  <a:schemeClr val="accent1">
                    <a:lumMod val="75000"/>
                  </a:schemeClr>
                </a:solidFill>
              </a:rPr>
              <a:t>ANOVA</a:t>
            </a:r>
          </a:p>
          <a:p>
            <a:pPr lvl="1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fr-FR" sz="2600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08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 ANALYSE 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858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fr-FR" sz="2600" i="1" dirty="0"/>
          </a:p>
          <a:p>
            <a:pPr lvl="1"/>
            <a:r>
              <a:rPr lang="fr-FR" sz="2600" i="1" dirty="0"/>
              <a:t> 	Continuation dans le Notebook Jupyter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18BB85-836C-C1D5-27E6-1DC4A90D9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13" y="3429000"/>
            <a:ext cx="1824828" cy="180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5C942CA-97BE-B7FC-3C81-15315A864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129" y="3552608"/>
            <a:ext cx="3781264" cy="137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5840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12388</TotalTime>
  <Words>509</Words>
  <Application>Microsoft Office PowerPoint</Application>
  <PresentationFormat>Grand écran</PresentationFormat>
  <Paragraphs>81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Courier New</vt:lpstr>
      <vt:lpstr>Montserrat</vt:lpstr>
      <vt:lpstr>Rétrospective</vt:lpstr>
      <vt:lpstr>PROJET 6  Analysez les ventes d'une librairie</vt:lpstr>
      <vt:lpstr>SOMMAIRE</vt:lpstr>
      <vt:lpstr>1. INTRODUCTION</vt:lpstr>
      <vt:lpstr>2. OBJECTIFS</vt:lpstr>
      <vt:lpstr>3. DATA</vt:lpstr>
      <vt:lpstr>3. DATA</vt:lpstr>
      <vt:lpstr>4. ANALYSE  DES DONNÉES</vt:lpstr>
      <vt:lpstr>4. ANALYSE  DES DONNÉES</vt:lpstr>
      <vt:lpstr>4. ANALYSE  DES DONNÉES</vt:lpstr>
      <vt:lpstr>5.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 Réalisez une étude de santé publique avec Python</dc:title>
  <dc:creator>Rossano Cordella</dc:creator>
  <cp:lastModifiedBy>Rossano Cordella</cp:lastModifiedBy>
  <cp:revision>8</cp:revision>
  <dcterms:created xsi:type="dcterms:W3CDTF">2022-04-07T12:16:37Z</dcterms:created>
  <dcterms:modified xsi:type="dcterms:W3CDTF">2022-05-30T15:45:22Z</dcterms:modified>
</cp:coreProperties>
</file>