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8"/>
  </p:notesMasterIdLst>
  <p:sldIdLst>
    <p:sldId id="256" r:id="rId2"/>
    <p:sldId id="257" r:id="rId3"/>
    <p:sldId id="258" r:id="rId4"/>
    <p:sldId id="262" r:id="rId5"/>
    <p:sldId id="263" r:id="rId6"/>
    <p:sldId id="279" r:id="rId7"/>
    <p:sldId id="292" r:id="rId8"/>
    <p:sldId id="289" r:id="rId9"/>
    <p:sldId id="290" r:id="rId10"/>
    <p:sldId id="315" r:id="rId11"/>
    <p:sldId id="291" r:id="rId12"/>
    <p:sldId id="307" r:id="rId13"/>
    <p:sldId id="299" r:id="rId14"/>
    <p:sldId id="294" r:id="rId15"/>
    <p:sldId id="300" r:id="rId16"/>
    <p:sldId id="295" r:id="rId17"/>
    <p:sldId id="296" r:id="rId18"/>
    <p:sldId id="308" r:id="rId19"/>
    <p:sldId id="309" r:id="rId20"/>
    <p:sldId id="297" r:id="rId21"/>
    <p:sldId id="310" r:id="rId22"/>
    <p:sldId id="314" r:id="rId23"/>
    <p:sldId id="311" r:id="rId24"/>
    <p:sldId id="316" r:id="rId25"/>
    <p:sldId id="277" r:id="rId26"/>
    <p:sldId id="31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6" autoAdjust="0"/>
  </p:normalViewPr>
  <p:slideViewPr>
    <p:cSldViewPr snapToGrid="0">
      <p:cViewPr varScale="1">
        <p:scale>
          <a:sx n="99" d="100"/>
          <a:sy n="99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ano Cordella" userId="821aa08f482a8217" providerId="LiveId" clId="{F9B6DAA4-85D4-4BD6-9266-83407DE69D26}"/>
    <pc:docChg chg="undo redo custSel addSld delSld modSld sldOrd">
      <pc:chgData name="Rossano Cordella" userId="821aa08f482a8217" providerId="LiveId" clId="{F9B6DAA4-85D4-4BD6-9266-83407DE69D26}" dt="2022-06-21T16:59:17.402" v="6246" actId="20577"/>
      <pc:docMkLst>
        <pc:docMk/>
      </pc:docMkLst>
      <pc:sldChg chg="modSp mod">
        <pc:chgData name="Rossano Cordella" userId="821aa08f482a8217" providerId="LiveId" clId="{F9B6DAA4-85D4-4BD6-9266-83407DE69D26}" dt="2022-06-09T15:40:03.478" v="6"/>
        <pc:sldMkLst>
          <pc:docMk/>
          <pc:sldMk cId="2854328343" sldId="256"/>
        </pc:sldMkLst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2854328343" sldId="256"/>
            <ac:spMk id="2" creationId="{752061D4-277C-4EDF-B72A-BBD51F28D15F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2854328343" sldId="256"/>
            <ac:spMk id="3" creationId="{F4225EC5-2A69-4748-92F7-691AB28D3429}"/>
          </ac:spMkLst>
        </pc:spChg>
      </pc:sldChg>
      <pc:sldChg chg="modSp mod">
        <pc:chgData name="Rossano Cordella" userId="821aa08f482a8217" providerId="LiveId" clId="{F9B6DAA4-85D4-4BD6-9266-83407DE69D26}" dt="2022-06-09T18:28:23.109" v="1931" actId="20577"/>
        <pc:sldMkLst>
          <pc:docMk/>
          <pc:sldMk cId="2038825297" sldId="257"/>
        </pc:sldMkLst>
        <pc:spChg chg="mod">
          <ac:chgData name="Rossano Cordella" userId="821aa08f482a8217" providerId="LiveId" clId="{F9B6DAA4-85D4-4BD6-9266-83407DE69D26}" dt="2022-06-09T17:30:29.990" v="1538" actId="1035"/>
          <ac:spMkLst>
            <pc:docMk/>
            <pc:sldMk cId="2038825297" sldId="257"/>
            <ac:spMk id="2" creationId="{33B047B9-A9A5-415D-9960-6CDB7029EE31}"/>
          </ac:spMkLst>
        </pc:spChg>
        <pc:spChg chg="mod">
          <ac:chgData name="Rossano Cordella" userId="821aa08f482a8217" providerId="LiveId" clId="{F9B6DAA4-85D4-4BD6-9266-83407DE69D26}" dt="2022-06-09T18:28:23.109" v="1931" actId="20577"/>
          <ac:spMkLst>
            <pc:docMk/>
            <pc:sldMk cId="2038825297" sldId="257"/>
            <ac:spMk id="3" creationId="{E465F868-C42C-4E9F-AAEC-1EE799CBAC9F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2038825297" sldId="257"/>
            <ac:spMk id="4" creationId="{03AB5F57-5BA0-4686-9516-1647B5357A82}"/>
          </ac:spMkLst>
        </pc:spChg>
      </pc:sldChg>
      <pc:sldChg chg="modSp mod">
        <pc:chgData name="Rossano Cordella" userId="821aa08f482a8217" providerId="LiveId" clId="{F9B6DAA4-85D4-4BD6-9266-83407DE69D26}" dt="2022-06-09T18:41:12.235" v="2032" actId="20577"/>
        <pc:sldMkLst>
          <pc:docMk/>
          <pc:sldMk cId="2117942045" sldId="258"/>
        </pc:sldMkLst>
        <pc:spChg chg="mod">
          <ac:chgData name="Rossano Cordella" userId="821aa08f482a8217" providerId="LiveId" clId="{F9B6DAA4-85D4-4BD6-9266-83407DE69D26}" dt="2022-06-09T17:30:36.604" v="1545" actId="1035"/>
          <ac:spMkLst>
            <pc:docMk/>
            <pc:sldMk cId="2117942045" sldId="258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18:41:12.235" v="2032" actId="20577"/>
          <ac:spMkLst>
            <pc:docMk/>
            <pc:sldMk cId="2117942045" sldId="258"/>
            <ac:spMk id="3" creationId="{D034D79D-0300-4638-BFC0-ABF25A22B3A3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2117942045" sldId="258"/>
            <ac:spMk id="4" creationId="{63D839B1-C7CC-4960-9163-89D68E1DF835}"/>
          </ac:spMkLst>
        </pc:spChg>
      </pc:sldChg>
      <pc:sldChg chg="addSp delSp modSp mod">
        <pc:chgData name="Rossano Cordella" userId="821aa08f482a8217" providerId="LiveId" clId="{F9B6DAA4-85D4-4BD6-9266-83407DE69D26}" dt="2022-06-09T18:41:30.011" v="2033" actId="20577"/>
        <pc:sldMkLst>
          <pc:docMk/>
          <pc:sldMk cId="1040795985" sldId="262"/>
        </pc:sldMkLst>
        <pc:spChg chg="mod">
          <ac:chgData name="Rossano Cordella" userId="821aa08f482a8217" providerId="LiveId" clId="{F9B6DAA4-85D4-4BD6-9266-83407DE69D26}" dt="2022-06-09T17:30:44.708" v="1552" actId="1035"/>
          <ac:spMkLst>
            <pc:docMk/>
            <pc:sldMk cId="1040795985" sldId="262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18:41:30.011" v="2033" actId="20577"/>
          <ac:spMkLst>
            <pc:docMk/>
            <pc:sldMk cId="1040795985" sldId="262"/>
            <ac:spMk id="3" creationId="{D034D79D-0300-4638-BFC0-ABF25A22B3A3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1040795985" sldId="262"/>
            <ac:spMk id="4" creationId="{3C2E0688-B6A3-433A-B096-DDE0AC0D12E5}"/>
          </ac:spMkLst>
        </pc:spChg>
        <pc:spChg chg="add del mod">
          <ac:chgData name="Rossano Cordella" userId="821aa08f482a8217" providerId="LiveId" clId="{F9B6DAA4-85D4-4BD6-9266-83407DE69D26}" dt="2022-06-09T16:03:13.345" v="285" actId="478"/>
          <ac:spMkLst>
            <pc:docMk/>
            <pc:sldMk cId="1040795985" sldId="262"/>
            <ac:spMk id="11" creationId="{DA47E878-55DF-8AAF-A2AB-8B74B8385FAA}"/>
          </ac:spMkLst>
        </pc:spChg>
        <pc:spChg chg="add del mod">
          <ac:chgData name="Rossano Cordella" userId="821aa08f482a8217" providerId="LiveId" clId="{F9B6DAA4-85D4-4BD6-9266-83407DE69D26}" dt="2022-06-09T16:11:18.864" v="355" actId="478"/>
          <ac:spMkLst>
            <pc:docMk/>
            <pc:sldMk cId="1040795985" sldId="262"/>
            <ac:spMk id="12" creationId="{C5199B22-1153-0DDE-0BAF-3C1CCF03492A}"/>
          </ac:spMkLst>
        </pc:spChg>
        <pc:spChg chg="add del mod">
          <ac:chgData name="Rossano Cordella" userId="821aa08f482a8217" providerId="LiveId" clId="{F9B6DAA4-85D4-4BD6-9266-83407DE69D26}" dt="2022-06-09T16:16:37.336" v="420"/>
          <ac:spMkLst>
            <pc:docMk/>
            <pc:sldMk cId="1040795985" sldId="262"/>
            <ac:spMk id="23" creationId="{E1A994CA-45D4-B84A-CBA3-52B370001756}"/>
          </ac:spMkLst>
        </pc:spChg>
        <pc:spChg chg="add mod">
          <ac:chgData name="Rossano Cordella" userId="821aa08f482a8217" providerId="LiveId" clId="{F9B6DAA4-85D4-4BD6-9266-83407DE69D26}" dt="2022-06-09T16:16:36.170" v="418" actId="14100"/>
          <ac:spMkLst>
            <pc:docMk/>
            <pc:sldMk cId="1040795985" sldId="262"/>
            <ac:spMk id="24" creationId="{5E036B77-1E1F-5C44-E4CE-BBB205031BEA}"/>
          </ac:spMkLst>
        </pc:spChg>
        <pc:cxnChg chg="add del mod">
          <ac:chgData name="Rossano Cordella" userId="821aa08f482a8217" providerId="LiveId" clId="{F9B6DAA4-85D4-4BD6-9266-83407DE69D26}" dt="2022-06-09T15:59:52.628" v="275" actId="478"/>
          <ac:cxnSpMkLst>
            <pc:docMk/>
            <pc:sldMk cId="1040795985" sldId="262"/>
            <ac:cxnSpMk id="6" creationId="{213DE3FD-F9F0-99A7-DCD7-1793A1E6D31B}"/>
          </ac:cxnSpMkLst>
        </pc:cxnChg>
        <pc:cxnChg chg="add del mod">
          <ac:chgData name="Rossano Cordella" userId="821aa08f482a8217" providerId="LiveId" clId="{F9B6DAA4-85D4-4BD6-9266-83407DE69D26}" dt="2022-06-09T16:13:04.546" v="381" actId="478"/>
          <ac:cxnSpMkLst>
            <pc:docMk/>
            <pc:sldMk cId="1040795985" sldId="262"/>
            <ac:cxnSpMk id="13" creationId="{A95023D2-3FC1-3B05-9657-4A31E35617D5}"/>
          </ac:cxnSpMkLst>
        </pc:cxnChg>
        <pc:cxnChg chg="add del mod">
          <ac:chgData name="Rossano Cordella" userId="821aa08f482a8217" providerId="LiveId" clId="{F9B6DAA4-85D4-4BD6-9266-83407DE69D26}" dt="2022-06-09T16:12:40.778" v="378" actId="478"/>
          <ac:cxnSpMkLst>
            <pc:docMk/>
            <pc:sldMk cId="1040795985" sldId="262"/>
            <ac:cxnSpMk id="17" creationId="{3D6AA626-3D3B-1B20-61F7-B5E59A3A13A1}"/>
          </ac:cxnSpMkLst>
        </pc:cxnChg>
        <pc:cxnChg chg="add del">
          <ac:chgData name="Rossano Cordella" userId="821aa08f482a8217" providerId="LiveId" clId="{F9B6DAA4-85D4-4BD6-9266-83407DE69D26}" dt="2022-06-09T16:13:03.259" v="380" actId="478"/>
          <ac:cxnSpMkLst>
            <pc:docMk/>
            <pc:sldMk cId="1040795985" sldId="262"/>
            <ac:cxnSpMk id="22" creationId="{A7AAA688-BB5F-F0D2-FFFE-5FFAE9DDDF1C}"/>
          </ac:cxnSpMkLst>
        </pc:cxnChg>
        <pc:cxnChg chg="add del">
          <ac:chgData name="Rossano Cordella" userId="821aa08f482a8217" providerId="LiveId" clId="{F9B6DAA4-85D4-4BD6-9266-83407DE69D26}" dt="2022-06-09T16:17:54.154" v="424" actId="11529"/>
          <ac:cxnSpMkLst>
            <pc:docMk/>
            <pc:sldMk cId="1040795985" sldId="262"/>
            <ac:cxnSpMk id="26" creationId="{385D1F72-886A-41D7-533A-24CE464F07A4}"/>
          </ac:cxnSpMkLst>
        </pc:cxnChg>
      </pc:sldChg>
      <pc:sldChg chg="addSp delSp modSp mod">
        <pc:chgData name="Rossano Cordella" userId="821aa08f482a8217" providerId="LiveId" clId="{F9B6DAA4-85D4-4BD6-9266-83407DE69D26}" dt="2022-06-09T17:37:26.610" v="1623" actId="1582"/>
        <pc:sldMkLst>
          <pc:docMk/>
          <pc:sldMk cId="4252665970" sldId="263"/>
        </pc:sldMkLst>
        <pc:spChg chg="mod">
          <ac:chgData name="Rossano Cordella" userId="821aa08f482a8217" providerId="LiveId" clId="{F9B6DAA4-85D4-4BD6-9266-83407DE69D26}" dt="2022-06-09T17:31:00.226" v="1559" actId="1035"/>
          <ac:spMkLst>
            <pc:docMk/>
            <pc:sldMk cId="4252665970" sldId="263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16:03:57.767" v="303" actId="20577"/>
          <ac:spMkLst>
            <pc:docMk/>
            <pc:sldMk cId="4252665970" sldId="263"/>
            <ac:spMk id="3" creationId="{D034D79D-0300-4638-BFC0-ABF25A22B3A3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4252665970" sldId="263"/>
            <ac:spMk id="4" creationId="{009CF27F-7007-476B-B9DC-B44D7E1DBDA7}"/>
          </ac:spMkLst>
        </pc:spChg>
        <pc:spChg chg="add del">
          <ac:chgData name="Rossano Cordella" userId="821aa08f482a8217" providerId="LiveId" clId="{F9B6DAA4-85D4-4BD6-9266-83407DE69D26}" dt="2022-06-09T16:08:33.718" v="323" actId="22"/>
          <ac:spMkLst>
            <pc:docMk/>
            <pc:sldMk cId="4252665970" sldId="263"/>
            <ac:spMk id="11" creationId="{CE2B9E59-EB1A-0FD2-CF49-7985E2D743AB}"/>
          </ac:spMkLst>
        </pc:spChg>
        <pc:spChg chg="add mod">
          <ac:chgData name="Rossano Cordella" userId="821aa08f482a8217" providerId="LiveId" clId="{F9B6DAA4-85D4-4BD6-9266-83407DE69D26}" dt="2022-06-09T16:09:33.623" v="331" actId="20577"/>
          <ac:spMkLst>
            <pc:docMk/>
            <pc:sldMk cId="4252665970" sldId="263"/>
            <ac:spMk id="13" creationId="{5E85542C-9812-9787-1D2E-15D1EB81D348}"/>
          </ac:spMkLst>
        </pc:spChg>
        <pc:spChg chg="add del mod">
          <ac:chgData name="Rossano Cordella" userId="821aa08f482a8217" providerId="LiveId" clId="{F9B6DAA4-85D4-4BD6-9266-83407DE69D26}" dt="2022-06-09T16:09:55.433" v="335" actId="478"/>
          <ac:spMkLst>
            <pc:docMk/>
            <pc:sldMk cId="4252665970" sldId="263"/>
            <ac:spMk id="14" creationId="{77437158-BE86-5A9F-C7E2-128DD4CD606A}"/>
          </ac:spMkLst>
        </pc:spChg>
        <pc:picChg chg="del">
          <ac:chgData name="Rossano Cordella" userId="821aa08f482a8217" providerId="LiveId" clId="{F9B6DAA4-85D4-4BD6-9266-83407DE69D26}" dt="2022-06-09T16:04:54.406" v="304" actId="478"/>
          <ac:picMkLst>
            <pc:docMk/>
            <pc:sldMk cId="4252665970" sldId="263"/>
            <ac:picMk id="5" creationId="{01FEB5D9-4AA3-ECB7-AC41-0EA21CA3408E}"/>
          </ac:picMkLst>
        </pc:picChg>
        <pc:picChg chg="del mod">
          <ac:chgData name="Rossano Cordella" userId="821aa08f482a8217" providerId="LiveId" clId="{F9B6DAA4-85D4-4BD6-9266-83407DE69D26}" dt="2022-06-09T16:08:44.047" v="326" actId="478"/>
          <ac:picMkLst>
            <pc:docMk/>
            <pc:sldMk cId="4252665970" sldId="263"/>
            <ac:picMk id="7" creationId="{43CC942C-28D2-F459-C7C9-16D27319842C}"/>
          </ac:picMkLst>
        </pc:picChg>
        <pc:picChg chg="add mod">
          <ac:chgData name="Rossano Cordella" userId="821aa08f482a8217" providerId="LiveId" clId="{F9B6DAA4-85D4-4BD6-9266-83407DE69D26}" dt="2022-06-09T16:10:34.767" v="340" actId="1076"/>
          <ac:picMkLst>
            <pc:docMk/>
            <pc:sldMk cId="4252665970" sldId="263"/>
            <ac:picMk id="8" creationId="{57239046-76D8-7F53-7B42-997C546B2295}"/>
          </ac:picMkLst>
        </pc:picChg>
        <pc:picChg chg="del">
          <ac:chgData name="Rossano Cordella" userId="821aa08f482a8217" providerId="LiveId" clId="{F9B6DAA4-85D4-4BD6-9266-83407DE69D26}" dt="2022-06-09T16:04:56.369" v="305" actId="478"/>
          <ac:picMkLst>
            <pc:docMk/>
            <pc:sldMk cId="4252665970" sldId="263"/>
            <ac:picMk id="9" creationId="{9996DF4F-2F0E-DA7A-72B0-A90760EF5BE8}"/>
          </ac:picMkLst>
        </pc:picChg>
        <pc:cxnChg chg="add mod">
          <ac:chgData name="Rossano Cordella" userId="821aa08f482a8217" providerId="LiveId" clId="{F9B6DAA4-85D4-4BD6-9266-83407DE69D26}" dt="2022-06-09T17:37:26.610" v="1623" actId="1582"/>
          <ac:cxnSpMkLst>
            <pc:docMk/>
            <pc:sldMk cId="4252665970" sldId="263"/>
            <ac:cxnSpMk id="16" creationId="{9233AF4B-21A5-0E72-13CE-E584C3AA079E}"/>
          </ac:cxnSpMkLst>
        </pc:cxnChg>
      </pc:sldChg>
      <pc:sldChg chg="modSp mod modNotesTx">
        <pc:chgData name="Rossano Cordella" userId="821aa08f482a8217" providerId="LiveId" clId="{F9B6DAA4-85D4-4BD6-9266-83407DE69D26}" dt="2022-06-21T16:13:58.444" v="6235" actId="20577"/>
        <pc:sldMkLst>
          <pc:docMk/>
          <pc:sldMk cId="348796872" sldId="277"/>
        </pc:sldMkLst>
        <pc:spChg chg="mod">
          <ac:chgData name="Rossano Cordella" userId="821aa08f482a8217" providerId="LiveId" clId="{F9B6DAA4-85D4-4BD6-9266-83407DE69D26}" dt="2022-06-21T16:13:58.444" v="6235" actId="20577"/>
          <ac:spMkLst>
            <pc:docMk/>
            <pc:sldMk cId="348796872" sldId="277"/>
            <ac:spMk id="3" creationId="{D034D79D-0300-4638-BFC0-ABF25A22B3A3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348796872" sldId="277"/>
            <ac:spMk id="4" creationId="{DF207B25-FAB6-4509-8433-0FD808892FC8}"/>
          </ac:spMkLst>
        </pc:spChg>
      </pc:sldChg>
      <pc:sldChg chg="modSp mod">
        <pc:chgData name="Rossano Cordella" userId="821aa08f482a8217" providerId="LiveId" clId="{F9B6DAA4-85D4-4BD6-9266-83407DE69D26}" dt="2022-06-21T14:15:28.520" v="6032" actId="20577"/>
        <pc:sldMkLst>
          <pc:docMk/>
          <pc:sldMk cId="3939599964" sldId="279"/>
        </pc:sldMkLst>
        <pc:spChg chg="mod">
          <ac:chgData name="Rossano Cordella" userId="821aa08f482a8217" providerId="LiveId" clId="{F9B6DAA4-85D4-4BD6-9266-83407DE69D26}" dt="2022-06-09T17:31:04.536" v="1566" actId="1035"/>
          <ac:spMkLst>
            <pc:docMk/>
            <pc:sldMk cId="3939599964" sldId="279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21T14:15:28.520" v="6032" actId="20577"/>
          <ac:spMkLst>
            <pc:docMk/>
            <pc:sldMk cId="3939599964" sldId="279"/>
            <ac:spMk id="3" creationId="{D034D79D-0300-4638-BFC0-ABF25A22B3A3}"/>
          </ac:spMkLst>
        </pc:spChg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3939599964" sldId="279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F9B6DAA4-85D4-4BD6-9266-83407DE69D26}" dt="2022-06-09T18:30:33.466" v="1946" actId="47"/>
        <pc:sldMkLst>
          <pc:docMk/>
          <pc:sldMk cId="2820616421" sldId="285"/>
        </pc:sldMkLst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2820616421" sldId="285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F9B6DAA4-85D4-4BD6-9266-83407DE69D26}" dt="2022-06-09T18:30:31.715" v="1945" actId="47"/>
        <pc:sldMkLst>
          <pc:docMk/>
          <pc:sldMk cId="3553080898" sldId="286"/>
        </pc:sldMkLst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3553080898" sldId="286"/>
            <ac:spMk id="4" creationId="{009CF27F-7007-476B-B9DC-B44D7E1DBDA7}"/>
          </ac:spMkLst>
        </pc:spChg>
      </pc:sldChg>
      <pc:sldChg chg="modSp del">
        <pc:chgData name="Rossano Cordella" userId="821aa08f482a8217" providerId="LiveId" clId="{F9B6DAA4-85D4-4BD6-9266-83407DE69D26}" dt="2022-06-09T18:30:30.634" v="1944" actId="47"/>
        <pc:sldMkLst>
          <pc:docMk/>
          <pc:sldMk cId="700258404" sldId="287"/>
        </pc:sldMkLst>
        <pc:spChg chg="mod">
          <ac:chgData name="Rossano Cordella" userId="821aa08f482a8217" providerId="LiveId" clId="{F9B6DAA4-85D4-4BD6-9266-83407DE69D26}" dt="2022-06-09T15:40:03.478" v="6"/>
          <ac:spMkLst>
            <pc:docMk/>
            <pc:sldMk cId="700258404" sldId="287"/>
            <ac:spMk id="4" creationId="{009CF27F-7007-476B-B9DC-B44D7E1DBDA7}"/>
          </ac:spMkLst>
        </pc:spChg>
      </pc:sldChg>
      <pc:sldChg chg="delSp modSp new del mod">
        <pc:chgData name="Rossano Cordella" userId="821aa08f482a8217" providerId="LiveId" clId="{F9B6DAA4-85D4-4BD6-9266-83407DE69D26}" dt="2022-06-10T13:33:09.235" v="3610" actId="47"/>
        <pc:sldMkLst>
          <pc:docMk/>
          <pc:sldMk cId="3409178790" sldId="288"/>
        </pc:sldMkLst>
        <pc:spChg chg="del">
          <ac:chgData name="Rossano Cordella" userId="821aa08f482a8217" providerId="LiveId" clId="{F9B6DAA4-85D4-4BD6-9266-83407DE69D26}" dt="2022-06-10T13:30:36.967" v="3566" actId="478"/>
          <ac:spMkLst>
            <pc:docMk/>
            <pc:sldMk cId="3409178790" sldId="288"/>
            <ac:spMk id="2" creationId="{9B1147EF-2732-2DB5-7C45-4A4477FF1A31}"/>
          </ac:spMkLst>
        </pc:spChg>
        <pc:spChg chg="mod">
          <ac:chgData name="Rossano Cordella" userId="821aa08f482a8217" providerId="LiveId" clId="{F9B6DAA4-85D4-4BD6-9266-83407DE69D26}" dt="2022-06-10T13:32:57.681" v="3607" actId="14100"/>
          <ac:spMkLst>
            <pc:docMk/>
            <pc:sldMk cId="3409178790" sldId="288"/>
            <ac:spMk id="3" creationId="{83E681B3-2BFF-D4CC-40E8-F71850ED926D}"/>
          </ac:spMkLst>
        </pc:spChg>
      </pc:sldChg>
      <pc:sldChg chg="addSp delSp modSp add mod">
        <pc:chgData name="Rossano Cordella" userId="821aa08f482a8217" providerId="LiveId" clId="{F9B6DAA4-85D4-4BD6-9266-83407DE69D26}" dt="2022-06-09T18:33:06.465" v="1947"/>
        <pc:sldMkLst>
          <pc:docMk/>
          <pc:sldMk cId="4228227775" sldId="289"/>
        </pc:sldMkLst>
        <pc:spChg chg="mod">
          <ac:chgData name="Rossano Cordella" userId="821aa08f482a8217" providerId="LiveId" clId="{F9B6DAA4-85D4-4BD6-9266-83407DE69D26}" dt="2022-06-09T17:31:10.826" v="1573" actId="1035"/>
          <ac:spMkLst>
            <pc:docMk/>
            <pc:sldMk cId="4228227775" sldId="289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18:33:06.465" v="1947"/>
          <ac:spMkLst>
            <pc:docMk/>
            <pc:sldMk cId="4228227775" sldId="289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09T17:00:54.450" v="868"/>
          <ac:spMkLst>
            <pc:docMk/>
            <pc:sldMk cId="4228227775" sldId="289"/>
            <ac:spMk id="9" creationId="{E8D544DE-0977-E32E-5B03-A36A75843D61}"/>
          </ac:spMkLst>
        </pc:spChg>
        <pc:spChg chg="add mod">
          <ac:chgData name="Rossano Cordella" userId="821aa08f482a8217" providerId="LiveId" clId="{F9B6DAA4-85D4-4BD6-9266-83407DE69D26}" dt="2022-06-09T17:47:48.193" v="1694" actId="20577"/>
          <ac:spMkLst>
            <pc:docMk/>
            <pc:sldMk cId="4228227775" sldId="289"/>
            <ac:spMk id="10" creationId="{96CE3E54-8D0C-745A-FC97-136C710FCFFF}"/>
          </ac:spMkLst>
        </pc:spChg>
        <pc:spChg chg="add mod">
          <ac:chgData name="Rossano Cordella" userId="821aa08f482a8217" providerId="LiveId" clId="{F9B6DAA4-85D4-4BD6-9266-83407DE69D26}" dt="2022-06-09T17:47:58.404" v="1696" actId="20577"/>
          <ac:spMkLst>
            <pc:docMk/>
            <pc:sldMk cId="4228227775" sldId="289"/>
            <ac:spMk id="11" creationId="{ABA5CD60-6376-7CED-A458-75619DD20E6E}"/>
          </ac:spMkLst>
        </pc:spChg>
        <pc:spChg chg="add mod">
          <ac:chgData name="Rossano Cordella" userId="821aa08f482a8217" providerId="LiveId" clId="{F9B6DAA4-85D4-4BD6-9266-83407DE69D26}" dt="2022-06-09T17:29:27.459" v="1525" actId="1035"/>
          <ac:spMkLst>
            <pc:docMk/>
            <pc:sldMk cId="4228227775" sldId="289"/>
            <ac:spMk id="12" creationId="{45790086-C23F-422F-5FC8-ED82B23F178A}"/>
          </ac:spMkLst>
        </pc:spChg>
        <pc:spChg chg="add del mod">
          <ac:chgData name="Rossano Cordella" userId="821aa08f482a8217" providerId="LiveId" clId="{F9B6DAA4-85D4-4BD6-9266-83407DE69D26}" dt="2022-06-09T17:44:11.193" v="1688" actId="478"/>
          <ac:spMkLst>
            <pc:docMk/>
            <pc:sldMk cId="4228227775" sldId="289"/>
            <ac:spMk id="22" creationId="{3688D3E0-0B1C-A388-C7EB-DD935AA5DC4C}"/>
          </ac:spMkLst>
        </pc:spChg>
        <pc:spChg chg="add del mod">
          <ac:chgData name="Rossano Cordella" userId="821aa08f482a8217" providerId="LiveId" clId="{F9B6DAA4-85D4-4BD6-9266-83407DE69D26}" dt="2022-06-09T17:21:31.204" v="1397" actId="11529"/>
          <ac:spMkLst>
            <pc:docMk/>
            <pc:sldMk cId="4228227775" sldId="289"/>
            <ac:spMk id="25" creationId="{C4B8B780-E3AF-CB73-C860-F27CBBF9F5F1}"/>
          </ac:spMkLst>
        </pc:spChg>
        <pc:spChg chg="add mod">
          <ac:chgData name="Rossano Cordella" userId="821aa08f482a8217" providerId="LiveId" clId="{F9B6DAA4-85D4-4BD6-9266-83407DE69D26}" dt="2022-06-09T17:44:32.827" v="1693" actId="1076"/>
          <ac:spMkLst>
            <pc:docMk/>
            <pc:sldMk cId="4228227775" sldId="289"/>
            <ac:spMk id="26" creationId="{83A0BCE3-BD95-6EBB-0A8A-6EBDA9B80172}"/>
          </ac:spMkLst>
        </pc:spChg>
        <pc:picChg chg="add del mod">
          <ac:chgData name="Rossano Cordella" userId="821aa08f482a8217" providerId="LiveId" clId="{F9B6DAA4-85D4-4BD6-9266-83407DE69D26}" dt="2022-06-09T16:50:29.719" v="860" actId="22"/>
          <ac:picMkLst>
            <pc:docMk/>
            <pc:sldMk cId="4228227775" sldId="289"/>
            <ac:picMk id="6" creationId="{9C0568BC-BC96-867C-1400-F8C92D7ADAFF}"/>
          </ac:picMkLst>
        </pc:picChg>
        <pc:picChg chg="add mod">
          <ac:chgData name="Rossano Cordella" userId="821aa08f482a8217" providerId="LiveId" clId="{F9B6DAA4-85D4-4BD6-9266-83407DE69D26}" dt="2022-06-09T17:29:10.065" v="1448" actId="1035"/>
          <ac:picMkLst>
            <pc:docMk/>
            <pc:sldMk cId="4228227775" sldId="289"/>
            <ac:picMk id="8" creationId="{6595F704-8C35-6C8F-F9C3-A66BC478C499}"/>
          </ac:picMkLst>
        </pc:picChg>
        <pc:cxnChg chg="add mod">
          <ac:chgData name="Rossano Cordella" userId="821aa08f482a8217" providerId="LiveId" clId="{F9B6DAA4-85D4-4BD6-9266-83407DE69D26}" dt="2022-06-09T17:37:36.483" v="1624" actId="1582"/>
          <ac:cxnSpMkLst>
            <pc:docMk/>
            <pc:sldMk cId="4228227775" sldId="289"/>
            <ac:cxnSpMk id="14" creationId="{5E03EB76-D543-A6A9-3E2F-5C84262ADE21}"/>
          </ac:cxnSpMkLst>
        </pc:cxnChg>
        <pc:cxnChg chg="add del mod">
          <ac:chgData name="Rossano Cordella" userId="821aa08f482a8217" providerId="LiveId" clId="{F9B6DAA4-85D4-4BD6-9266-83407DE69D26}" dt="2022-06-09T17:08:20.718" v="1004" actId="478"/>
          <ac:cxnSpMkLst>
            <pc:docMk/>
            <pc:sldMk cId="4228227775" sldId="289"/>
            <ac:cxnSpMk id="15" creationId="{6CA014AD-B36D-778A-61F5-AA255A1EB40E}"/>
          </ac:cxnSpMkLst>
        </pc:cxnChg>
        <pc:cxnChg chg="add mod">
          <ac:chgData name="Rossano Cordella" userId="821aa08f482a8217" providerId="LiveId" clId="{F9B6DAA4-85D4-4BD6-9266-83407DE69D26}" dt="2022-06-09T17:37:36.483" v="1624" actId="1582"/>
          <ac:cxnSpMkLst>
            <pc:docMk/>
            <pc:sldMk cId="4228227775" sldId="289"/>
            <ac:cxnSpMk id="20" creationId="{4210606F-6C21-1ED7-906D-1C5874B481B8}"/>
          </ac:cxnSpMkLst>
        </pc:cxnChg>
        <pc:cxnChg chg="add mod">
          <ac:chgData name="Rossano Cordella" userId="821aa08f482a8217" providerId="LiveId" clId="{F9B6DAA4-85D4-4BD6-9266-83407DE69D26}" dt="2022-06-09T17:37:36.483" v="1624" actId="1582"/>
          <ac:cxnSpMkLst>
            <pc:docMk/>
            <pc:sldMk cId="4228227775" sldId="289"/>
            <ac:cxnSpMk id="21" creationId="{F946AD5D-6848-AB69-4E8F-D0BF9F34A899}"/>
          </ac:cxnSpMkLst>
        </pc:cxnChg>
        <pc:cxnChg chg="add del">
          <ac:chgData name="Rossano Cordella" userId="821aa08f482a8217" providerId="LiveId" clId="{F9B6DAA4-85D4-4BD6-9266-83407DE69D26}" dt="2022-06-09T17:20:15.040" v="1358" actId="478"/>
          <ac:cxnSpMkLst>
            <pc:docMk/>
            <pc:sldMk cId="4228227775" sldId="289"/>
            <ac:cxnSpMk id="24" creationId="{1D8DAB7D-CA51-F848-1D9F-028D0C0A24CB}"/>
          </ac:cxnSpMkLst>
        </pc:cxnChg>
      </pc:sldChg>
      <pc:sldChg chg="addSp delSp modSp add mod">
        <pc:chgData name="Rossano Cordella" userId="821aa08f482a8217" providerId="LiveId" clId="{F9B6DAA4-85D4-4BD6-9266-83407DE69D26}" dt="2022-06-09T22:12:54.936" v="2925" actId="1035"/>
        <pc:sldMkLst>
          <pc:docMk/>
          <pc:sldMk cId="1957403475" sldId="290"/>
        </pc:sldMkLst>
        <pc:spChg chg="mod">
          <ac:chgData name="Rossano Cordella" userId="821aa08f482a8217" providerId="LiveId" clId="{F9B6DAA4-85D4-4BD6-9266-83407DE69D26}" dt="2022-06-09T17:31:17.352" v="1580" actId="1035"/>
          <ac:spMkLst>
            <pc:docMk/>
            <pc:sldMk cId="1957403475" sldId="290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18:33:29.419" v="1950" actId="20577"/>
          <ac:spMkLst>
            <pc:docMk/>
            <pc:sldMk cId="1957403475" sldId="290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09T17:51:49.220" v="1781" actId="1076"/>
          <ac:spMkLst>
            <pc:docMk/>
            <pc:sldMk cId="1957403475" sldId="290"/>
            <ac:spMk id="13" creationId="{C0908F1F-E918-A8A4-9F5E-0CC77DF69549}"/>
          </ac:spMkLst>
        </pc:spChg>
        <pc:spChg chg="add mod">
          <ac:chgData name="Rossano Cordella" userId="821aa08f482a8217" providerId="LiveId" clId="{F9B6DAA4-85D4-4BD6-9266-83407DE69D26}" dt="2022-06-09T22:12:54.936" v="2925" actId="1035"/>
          <ac:spMkLst>
            <pc:docMk/>
            <pc:sldMk cId="1957403475" sldId="290"/>
            <ac:spMk id="14" creationId="{7E6A4912-16CE-DD4A-BC63-F7A520F671F9}"/>
          </ac:spMkLst>
        </pc:spChg>
        <pc:spChg chg="add mod">
          <ac:chgData name="Rossano Cordella" userId="821aa08f482a8217" providerId="LiveId" clId="{F9B6DAA4-85D4-4BD6-9266-83407DE69D26}" dt="2022-06-09T22:12:41.896" v="2905" actId="1036"/>
          <ac:spMkLst>
            <pc:docMk/>
            <pc:sldMk cId="1957403475" sldId="290"/>
            <ac:spMk id="26" creationId="{80B2952B-A701-0E9B-D9A3-E94E8875A373}"/>
          </ac:spMkLst>
        </pc:spChg>
        <pc:picChg chg="add del">
          <ac:chgData name="Rossano Cordella" userId="821aa08f482a8217" providerId="LiveId" clId="{F9B6DAA4-85D4-4BD6-9266-83407DE69D26}" dt="2022-06-09T17:24:48.857" v="1434" actId="478"/>
          <ac:picMkLst>
            <pc:docMk/>
            <pc:sldMk cId="1957403475" sldId="290"/>
            <ac:picMk id="6" creationId="{8969DED1-7CDF-01E1-EE4C-24FD1AB1B819}"/>
          </ac:picMkLst>
        </pc:picChg>
        <pc:picChg chg="add mod">
          <ac:chgData name="Rossano Cordella" userId="821aa08f482a8217" providerId="LiveId" clId="{F9B6DAA4-85D4-4BD6-9266-83407DE69D26}" dt="2022-06-09T22:12:35.542" v="2901" actId="1036"/>
          <ac:picMkLst>
            <pc:docMk/>
            <pc:sldMk cId="1957403475" sldId="290"/>
            <ac:picMk id="8" creationId="{012B9DAB-057E-3DA5-7665-890D6E446C3F}"/>
          </ac:picMkLst>
        </pc:picChg>
        <pc:cxnChg chg="add mod">
          <ac:chgData name="Rossano Cordella" userId="821aa08f482a8217" providerId="LiveId" clId="{F9B6DAA4-85D4-4BD6-9266-83407DE69D26}" dt="2022-06-09T22:12:46.082" v="2913" actId="1036"/>
          <ac:cxnSpMkLst>
            <pc:docMk/>
            <pc:sldMk cId="1957403475" sldId="290"/>
            <ac:cxnSpMk id="9" creationId="{FE3B7877-3049-7761-2690-E225F61EF057}"/>
          </ac:cxnSpMkLst>
        </pc:cxnChg>
        <pc:cxnChg chg="add mod">
          <ac:chgData name="Rossano Cordella" userId="821aa08f482a8217" providerId="LiveId" clId="{F9B6DAA4-85D4-4BD6-9266-83407DE69D26}" dt="2022-06-09T17:38:19.514" v="1630" actId="14100"/>
          <ac:cxnSpMkLst>
            <pc:docMk/>
            <pc:sldMk cId="1957403475" sldId="290"/>
            <ac:cxnSpMk id="11" creationId="{F368BBAF-7641-8B93-C63A-54BB353AB720}"/>
          </ac:cxnSpMkLst>
        </pc:cxnChg>
        <pc:cxnChg chg="add mod">
          <ac:chgData name="Rossano Cordella" userId="821aa08f482a8217" providerId="LiveId" clId="{F9B6DAA4-85D4-4BD6-9266-83407DE69D26}" dt="2022-06-09T17:37:55.704" v="1625" actId="14100"/>
          <ac:cxnSpMkLst>
            <pc:docMk/>
            <pc:sldMk cId="1957403475" sldId="290"/>
            <ac:cxnSpMk id="16" creationId="{00D32BAC-9EF4-B2EF-2E21-3D85424EFCD1}"/>
          </ac:cxnSpMkLst>
        </pc:cxnChg>
        <pc:cxnChg chg="add mod">
          <ac:chgData name="Rossano Cordella" userId="821aa08f482a8217" providerId="LiveId" clId="{F9B6DAA4-85D4-4BD6-9266-83407DE69D26}" dt="2022-06-09T17:38:41.526" v="1631" actId="1076"/>
          <ac:cxnSpMkLst>
            <pc:docMk/>
            <pc:sldMk cId="1957403475" sldId="290"/>
            <ac:cxnSpMk id="17" creationId="{C3F834C5-AAAA-0DD5-8248-7596B6F31B2E}"/>
          </ac:cxnSpMkLst>
        </pc:cxnChg>
        <pc:cxnChg chg="add mod">
          <ac:chgData name="Rossano Cordella" userId="821aa08f482a8217" providerId="LiveId" clId="{F9B6DAA4-85D4-4BD6-9266-83407DE69D26}" dt="2022-06-09T17:38:11.237" v="1628" actId="1076"/>
          <ac:cxnSpMkLst>
            <pc:docMk/>
            <pc:sldMk cId="1957403475" sldId="290"/>
            <ac:cxnSpMk id="19" creationId="{94B1330E-E52B-A4CF-E033-4365157842D5}"/>
          </ac:cxnSpMkLst>
        </pc:cxnChg>
        <pc:cxnChg chg="add mod">
          <ac:chgData name="Rossano Cordella" userId="821aa08f482a8217" providerId="LiveId" clId="{F9B6DAA4-85D4-4BD6-9266-83407DE69D26}" dt="2022-06-09T18:27:40.998" v="1918" actId="1035"/>
          <ac:cxnSpMkLst>
            <pc:docMk/>
            <pc:sldMk cId="1957403475" sldId="290"/>
            <ac:cxnSpMk id="28" creationId="{73039393-74B3-760B-19C5-985B769D8343}"/>
          </ac:cxnSpMkLst>
        </pc:cxnChg>
        <pc:cxnChg chg="add del mod">
          <ac:chgData name="Rossano Cordella" userId="821aa08f482a8217" providerId="LiveId" clId="{F9B6DAA4-85D4-4BD6-9266-83407DE69D26}" dt="2022-06-09T19:13:43.206" v="2063" actId="478"/>
          <ac:cxnSpMkLst>
            <pc:docMk/>
            <pc:sldMk cId="1957403475" sldId="290"/>
            <ac:cxnSpMk id="29" creationId="{4173E12F-38BA-4D7B-74E1-6A1B62CAB1D5}"/>
          </ac:cxnSpMkLst>
        </pc:cxnChg>
        <pc:cxnChg chg="add del mod">
          <ac:chgData name="Rossano Cordella" userId="821aa08f482a8217" providerId="LiveId" clId="{F9B6DAA4-85D4-4BD6-9266-83407DE69D26}" dt="2022-06-09T19:15:39.072" v="2066" actId="478"/>
          <ac:cxnSpMkLst>
            <pc:docMk/>
            <pc:sldMk cId="1957403475" sldId="290"/>
            <ac:cxnSpMk id="31" creationId="{10BC1D16-10A4-8E9A-DAB2-7FAE02D1DA90}"/>
          </ac:cxnSpMkLst>
        </pc:cxnChg>
      </pc:sldChg>
      <pc:sldChg chg="addSp delSp modSp add mod ord">
        <pc:chgData name="Rossano Cordella" userId="821aa08f482a8217" providerId="LiveId" clId="{F9B6DAA4-85D4-4BD6-9266-83407DE69D26}" dt="2022-06-21T12:17:24.091" v="5392" actId="478"/>
        <pc:sldMkLst>
          <pc:docMk/>
          <pc:sldMk cId="829060474" sldId="291"/>
        </pc:sldMkLst>
        <pc:spChg chg="mod">
          <ac:chgData name="Rossano Cordella" userId="821aa08f482a8217" providerId="LiveId" clId="{F9B6DAA4-85D4-4BD6-9266-83407DE69D26}" dt="2022-06-09T18:30:06.018" v="1937" actId="20577"/>
          <ac:spMkLst>
            <pc:docMk/>
            <pc:sldMk cId="829060474" sldId="291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09T20:56:09.212" v="2098" actId="478"/>
          <ac:spMkLst>
            <pc:docMk/>
            <pc:sldMk cId="829060474" sldId="291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09T20:56:12.769" v="2099" actId="478"/>
          <ac:spMkLst>
            <pc:docMk/>
            <pc:sldMk cId="829060474" sldId="291"/>
            <ac:spMk id="11" creationId="{C76DB2F9-6D0E-916C-E68D-0E463337E3F2}"/>
          </ac:spMkLst>
        </pc:spChg>
        <pc:spChg chg="add mod">
          <ac:chgData name="Rossano Cordella" userId="821aa08f482a8217" providerId="LiveId" clId="{F9B6DAA4-85D4-4BD6-9266-83407DE69D26}" dt="2022-06-10T14:08:07.975" v="4031" actId="1076"/>
          <ac:spMkLst>
            <pc:docMk/>
            <pc:sldMk cId="829060474" sldId="291"/>
            <ac:spMk id="12" creationId="{34932EE3-EFFB-2D80-A595-544C7D10E318}"/>
          </ac:spMkLst>
        </pc:spChg>
        <pc:spChg chg="add del mod">
          <ac:chgData name="Rossano Cordella" userId="821aa08f482a8217" providerId="LiveId" clId="{F9B6DAA4-85D4-4BD6-9266-83407DE69D26}" dt="2022-06-09T21:01:17.496" v="2131"/>
          <ac:spMkLst>
            <pc:docMk/>
            <pc:sldMk cId="829060474" sldId="291"/>
            <ac:spMk id="19" creationId="{39DEF1E5-8B57-833E-1778-8F27B66A9649}"/>
          </ac:spMkLst>
        </pc:spChg>
        <pc:spChg chg="add mod">
          <ac:chgData name="Rossano Cordella" userId="821aa08f482a8217" providerId="LiveId" clId="{F9B6DAA4-85D4-4BD6-9266-83407DE69D26}" dt="2022-06-10T14:07:46.091" v="4024" actId="1076"/>
          <ac:spMkLst>
            <pc:docMk/>
            <pc:sldMk cId="829060474" sldId="291"/>
            <ac:spMk id="20" creationId="{DFF6ADCA-6409-F57D-4F5B-2C1BFC7E3C73}"/>
          </ac:spMkLst>
        </pc:spChg>
        <pc:spChg chg="add del mod">
          <ac:chgData name="Rossano Cordella" userId="821aa08f482a8217" providerId="LiveId" clId="{F9B6DAA4-85D4-4BD6-9266-83407DE69D26}" dt="2022-06-21T12:17:23.868" v="5391" actId="478"/>
          <ac:spMkLst>
            <pc:docMk/>
            <pc:sldMk cId="829060474" sldId="291"/>
            <ac:spMk id="22" creationId="{8C6967D1-EA6F-220A-7406-D3893F5B9519}"/>
          </ac:spMkLst>
        </pc:spChg>
        <pc:spChg chg="add del mod">
          <ac:chgData name="Rossano Cordella" userId="821aa08f482a8217" providerId="LiveId" clId="{F9B6DAA4-85D4-4BD6-9266-83407DE69D26}" dt="2022-06-09T21:11:51.827" v="2217" actId="478"/>
          <ac:spMkLst>
            <pc:docMk/>
            <pc:sldMk cId="829060474" sldId="291"/>
            <ac:spMk id="23" creationId="{1958FC4A-341B-C32B-EF2C-7E73176D1E2B}"/>
          </ac:spMkLst>
        </pc:spChg>
        <pc:spChg chg="add mod">
          <ac:chgData name="Rossano Cordella" userId="821aa08f482a8217" providerId="LiveId" clId="{F9B6DAA4-85D4-4BD6-9266-83407DE69D26}" dt="2022-06-10T14:08:03.683" v="4030" actId="1076"/>
          <ac:spMkLst>
            <pc:docMk/>
            <pc:sldMk cId="829060474" sldId="291"/>
            <ac:spMk id="24" creationId="{5428AF63-607F-C390-8ECB-ED1906CFEDBE}"/>
          </ac:spMkLst>
        </pc:spChg>
        <pc:spChg chg="add del mod">
          <ac:chgData name="Rossano Cordella" userId="821aa08f482a8217" providerId="LiveId" clId="{F9B6DAA4-85D4-4BD6-9266-83407DE69D26}" dt="2022-06-09T21:05:58.127" v="2196" actId="478"/>
          <ac:spMkLst>
            <pc:docMk/>
            <pc:sldMk cId="829060474" sldId="291"/>
            <ac:spMk id="25" creationId="{5F651CF0-C666-7CF1-1AF8-15FD7ED84CE0}"/>
          </ac:spMkLst>
        </pc:spChg>
        <pc:spChg chg="add mod">
          <ac:chgData name="Rossano Cordella" userId="821aa08f482a8217" providerId="LiveId" clId="{F9B6DAA4-85D4-4BD6-9266-83407DE69D26}" dt="2022-06-10T14:07:58.124" v="4028" actId="1076"/>
          <ac:spMkLst>
            <pc:docMk/>
            <pc:sldMk cId="829060474" sldId="291"/>
            <ac:spMk id="26" creationId="{5E8E1130-CD83-8155-1F3C-397E01DAFD53}"/>
          </ac:spMkLst>
        </pc:spChg>
        <pc:spChg chg="add del mod">
          <ac:chgData name="Rossano Cordella" userId="821aa08f482a8217" providerId="LiveId" clId="{F9B6DAA4-85D4-4BD6-9266-83407DE69D26}" dt="2022-06-09T22:23:32.343" v="3016"/>
          <ac:spMkLst>
            <pc:docMk/>
            <pc:sldMk cId="829060474" sldId="291"/>
            <ac:spMk id="29" creationId="{A2C62825-020E-89EC-3A31-5EE9F4569D84}"/>
          </ac:spMkLst>
        </pc:spChg>
        <pc:graphicFrameChg chg="add del mod">
          <ac:chgData name="Rossano Cordella" userId="821aa08f482a8217" providerId="LiveId" clId="{F9B6DAA4-85D4-4BD6-9266-83407DE69D26}" dt="2022-06-09T21:02:12.755" v="2151" actId="478"/>
          <ac:graphicFrameMkLst>
            <pc:docMk/>
            <pc:sldMk cId="829060474" sldId="291"/>
            <ac:graphicFrameMk id="5" creationId="{C3041A69-769E-256B-092D-1668D1E7DDF8}"/>
          </ac:graphicFrameMkLst>
        </pc:graphicFrameChg>
        <pc:graphicFrameChg chg="add mod ord">
          <ac:chgData name="Rossano Cordella" userId="821aa08f482a8217" providerId="LiveId" clId="{F9B6DAA4-85D4-4BD6-9266-83407DE69D26}" dt="2022-06-10T14:07:37.409" v="4021" actId="1076"/>
          <ac:graphicFrameMkLst>
            <pc:docMk/>
            <pc:sldMk cId="829060474" sldId="291"/>
            <ac:graphicFrameMk id="21" creationId="{EDF1230A-7A64-F730-540D-A16A120987C5}"/>
          </ac:graphicFrameMkLst>
        </pc:graphicFrameChg>
        <pc:picChg chg="add del mod">
          <ac:chgData name="Rossano Cordella" userId="821aa08f482a8217" providerId="LiveId" clId="{F9B6DAA4-85D4-4BD6-9266-83407DE69D26}" dt="2022-06-09T19:20:58.769" v="2075" actId="478"/>
          <ac:picMkLst>
            <pc:docMk/>
            <pc:sldMk cId="829060474" sldId="291"/>
            <ac:picMk id="7" creationId="{A5B62BE8-7CD9-85FE-FF8A-0891E4A999C8}"/>
          </ac:picMkLst>
        </pc:picChg>
        <pc:picChg chg="add del mod">
          <ac:chgData name="Rossano Cordella" userId="821aa08f482a8217" providerId="LiveId" clId="{F9B6DAA4-85D4-4BD6-9266-83407DE69D26}" dt="2022-06-09T19:23:39.515" v="2093" actId="478"/>
          <ac:picMkLst>
            <pc:docMk/>
            <pc:sldMk cId="829060474" sldId="291"/>
            <ac:picMk id="9" creationId="{CB4B28C2-DC3F-E0DF-5AC1-DC9F8B705057}"/>
          </ac:picMkLst>
        </pc:picChg>
        <pc:picChg chg="add del mod">
          <ac:chgData name="Rossano Cordella" userId="821aa08f482a8217" providerId="LiveId" clId="{F9B6DAA4-85D4-4BD6-9266-83407DE69D26}" dt="2022-06-09T20:57:50.093" v="2113" actId="478"/>
          <ac:picMkLst>
            <pc:docMk/>
            <pc:sldMk cId="829060474" sldId="291"/>
            <ac:picMk id="14" creationId="{6D7FE13D-8010-CE64-1580-B0D34B32938F}"/>
          </ac:picMkLst>
        </pc:picChg>
        <pc:picChg chg="add del mod">
          <ac:chgData name="Rossano Cordella" userId="821aa08f482a8217" providerId="LiveId" clId="{F9B6DAA4-85D4-4BD6-9266-83407DE69D26}" dt="2022-06-21T12:17:24.091" v="5392" actId="478"/>
          <ac:picMkLst>
            <pc:docMk/>
            <pc:sldMk cId="829060474" sldId="291"/>
            <ac:picMk id="16" creationId="{DBEA3556-A83C-03AE-0DB8-F06966E8A114}"/>
          </ac:picMkLst>
        </pc:picChg>
        <pc:picChg chg="add mod">
          <ac:chgData name="Rossano Cordella" userId="821aa08f482a8217" providerId="LiveId" clId="{F9B6DAA4-85D4-4BD6-9266-83407DE69D26}" dt="2022-06-10T14:07:32.180" v="4019" actId="1076"/>
          <ac:picMkLst>
            <pc:docMk/>
            <pc:sldMk cId="829060474" sldId="291"/>
            <ac:picMk id="18" creationId="{01BE3412-14B1-BC05-096B-7C22C56DF92E}"/>
          </ac:picMkLst>
        </pc:picChg>
        <pc:picChg chg="add del mod">
          <ac:chgData name="Rossano Cordella" userId="821aa08f482a8217" providerId="LiveId" clId="{F9B6DAA4-85D4-4BD6-9266-83407DE69D26}" dt="2022-06-09T21:09:25.506" v="2205" actId="478"/>
          <ac:picMkLst>
            <pc:docMk/>
            <pc:sldMk cId="829060474" sldId="291"/>
            <ac:picMk id="28" creationId="{3C47EEB6-821E-56F0-70C1-1F071D5B9BC0}"/>
          </ac:picMkLst>
        </pc:picChg>
        <pc:picChg chg="add del mod">
          <ac:chgData name="Rossano Cordella" userId="821aa08f482a8217" providerId="LiveId" clId="{F9B6DAA4-85D4-4BD6-9266-83407DE69D26}" dt="2022-06-09T22:23:31.326" v="3013" actId="22"/>
          <ac:picMkLst>
            <pc:docMk/>
            <pc:sldMk cId="829060474" sldId="291"/>
            <ac:picMk id="31" creationId="{6C302318-4062-F5C9-C272-56433F0E1355}"/>
          </ac:picMkLst>
        </pc:picChg>
      </pc:sldChg>
      <pc:sldChg chg="modSp add mod">
        <pc:chgData name="Rossano Cordella" userId="821aa08f482a8217" providerId="LiveId" clId="{F9B6DAA4-85D4-4BD6-9266-83407DE69D26}" dt="2022-06-09T18:22:50.182" v="1861" actId="20577"/>
        <pc:sldMkLst>
          <pc:docMk/>
          <pc:sldMk cId="2132814345" sldId="292"/>
        </pc:sldMkLst>
        <pc:spChg chg="mod">
          <ac:chgData name="Rossano Cordella" userId="821aa08f482a8217" providerId="LiveId" clId="{F9B6DAA4-85D4-4BD6-9266-83407DE69D26}" dt="2022-06-09T18:22:50.182" v="1861" actId="20577"/>
          <ac:spMkLst>
            <pc:docMk/>
            <pc:sldMk cId="2132814345" sldId="292"/>
            <ac:spMk id="3" creationId="{D034D79D-0300-4638-BFC0-ABF25A22B3A3}"/>
          </ac:spMkLst>
        </pc:spChg>
      </pc:sldChg>
      <pc:sldChg chg="add del">
        <pc:chgData name="Rossano Cordella" userId="821aa08f482a8217" providerId="LiveId" clId="{F9B6DAA4-85D4-4BD6-9266-83407DE69D26}" dt="2022-06-09T18:21:57.899" v="1784" actId="47"/>
        <pc:sldMkLst>
          <pc:docMk/>
          <pc:sldMk cId="3279449144" sldId="292"/>
        </pc:sldMkLst>
      </pc:sldChg>
      <pc:sldChg chg="modSp add del mod">
        <pc:chgData name="Rossano Cordella" userId="821aa08f482a8217" providerId="LiveId" clId="{F9B6DAA4-85D4-4BD6-9266-83407DE69D26}" dt="2022-06-09T18:38:14.725" v="2027" actId="47"/>
        <pc:sldMkLst>
          <pc:docMk/>
          <pc:sldMk cId="174379171" sldId="293"/>
        </pc:sldMkLst>
        <pc:spChg chg="mod">
          <ac:chgData name="Rossano Cordella" userId="821aa08f482a8217" providerId="LiveId" clId="{F9B6DAA4-85D4-4BD6-9266-83407DE69D26}" dt="2022-06-09T18:35:26.750" v="1988"/>
          <ac:spMkLst>
            <pc:docMk/>
            <pc:sldMk cId="174379171" sldId="293"/>
            <ac:spMk id="3" creationId="{D034D79D-0300-4638-BFC0-ABF25A22B3A3}"/>
          </ac:spMkLst>
        </pc:spChg>
      </pc:sldChg>
      <pc:sldChg chg="add del">
        <pc:chgData name="Rossano Cordella" userId="821aa08f482a8217" providerId="LiveId" clId="{F9B6DAA4-85D4-4BD6-9266-83407DE69D26}" dt="2022-06-09T18:35:34.882" v="1990" actId="47"/>
        <pc:sldMkLst>
          <pc:docMk/>
          <pc:sldMk cId="761270738" sldId="294"/>
        </pc:sldMkLst>
      </pc:sldChg>
      <pc:sldChg chg="addSp delSp modSp add mod">
        <pc:chgData name="Rossano Cordella" userId="821aa08f482a8217" providerId="LiveId" clId="{F9B6DAA4-85D4-4BD6-9266-83407DE69D26}" dt="2022-06-21T12:27:29.128" v="5756" actId="20577"/>
        <pc:sldMkLst>
          <pc:docMk/>
          <pc:sldMk cId="914591182" sldId="294"/>
        </pc:sldMkLst>
        <pc:spChg chg="mod">
          <ac:chgData name="Rossano Cordella" userId="821aa08f482a8217" providerId="LiveId" clId="{F9B6DAA4-85D4-4BD6-9266-83407DE69D26}" dt="2022-06-21T12:27:29.128" v="5756" actId="20577"/>
          <ac:spMkLst>
            <pc:docMk/>
            <pc:sldMk cId="914591182" sldId="294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09T22:13:13.445" v="2926" actId="478"/>
          <ac:spMkLst>
            <pc:docMk/>
            <pc:sldMk cId="914591182" sldId="294"/>
            <ac:spMk id="3" creationId="{D034D79D-0300-4638-BFC0-ABF25A22B3A3}"/>
          </ac:spMkLst>
        </pc:spChg>
        <pc:picChg chg="add del mod">
          <ac:chgData name="Rossano Cordella" userId="821aa08f482a8217" providerId="LiveId" clId="{F9B6DAA4-85D4-4BD6-9266-83407DE69D26}" dt="2022-06-09T21:47:02.124" v="2568" actId="478"/>
          <ac:picMkLst>
            <pc:docMk/>
            <pc:sldMk cId="914591182" sldId="294"/>
            <ac:picMk id="6" creationId="{059D3CC6-E090-6572-01ED-8AE9183A484A}"/>
          </ac:picMkLst>
        </pc:picChg>
        <pc:picChg chg="add mod">
          <ac:chgData name="Rossano Cordella" userId="821aa08f482a8217" providerId="LiveId" clId="{F9B6DAA4-85D4-4BD6-9266-83407DE69D26}" dt="2022-06-09T22:10:12.173" v="2882" actId="1076"/>
          <ac:picMkLst>
            <pc:docMk/>
            <pc:sldMk cId="914591182" sldId="294"/>
            <ac:picMk id="8" creationId="{A2785ACE-7950-EF8C-3B66-6276819B081E}"/>
          </ac:picMkLst>
        </pc:picChg>
        <pc:picChg chg="add mod">
          <ac:chgData name="Rossano Cordella" userId="821aa08f482a8217" providerId="LiveId" clId="{F9B6DAA4-85D4-4BD6-9266-83407DE69D26}" dt="2022-06-09T22:09:59.426" v="2878" actId="1036"/>
          <ac:picMkLst>
            <pc:docMk/>
            <pc:sldMk cId="914591182" sldId="294"/>
            <ac:picMk id="10" creationId="{D134CD10-075E-EFEB-58E3-01DA388D1219}"/>
          </ac:picMkLst>
        </pc:picChg>
        <pc:picChg chg="add mod">
          <ac:chgData name="Rossano Cordella" userId="821aa08f482a8217" providerId="LiveId" clId="{F9B6DAA4-85D4-4BD6-9266-83407DE69D26}" dt="2022-06-10T12:29:54.118" v="3264" actId="1076"/>
          <ac:picMkLst>
            <pc:docMk/>
            <pc:sldMk cId="914591182" sldId="294"/>
            <ac:picMk id="12" creationId="{2419E5D7-884B-8F7A-6CB2-2BE3CBC4E590}"/>
          </ac:picMkLst>
        </pc:picChg>
        <pc:picChg chg="add mod">
          <ac:chgData name="Rossano Cordella" userId="821aa08f482a8217" providerId="LiveId" clId="{F9B6DAA4-85D4-4BD6-9266-83407DE69D26}" dt="2022-06-09T22:10:25.869" v="2883" actId="1076"/>
          <ac:picMkLst>
            <pc:docMk/>
            <pc:sldMk cId="914591182" sldId="294"/>
            <ac:picMk id="14" creationId="{02B7FF10-EF0E-6354-9236-A7C33209B117}"/>
          </ac:picMkLst>
        </pc:picChg>
        <pc:picChg chg="add mod">
          <ac:chgData name="Rossano Cordella" userId="821aa08f482a8217" providerId="LiveId" clId="{F9B6DAA4-85D4-4BD6-9266-83407DE69D26}" dt="2022-06-09T22:10:01.795" v="2879" actId="1076"/>
          <ac:picMkLst>
            <pc:docMk/>
            <pc:sldMk cId="914591182" sldId="294"/>
            <ac:picMk id="16" creationId="{CC608B10-3C1F-BBC9-5F44-C4983DF75127}"/>
          </ac:picMkLst>
        </pc:picChg>
        <pc:picChg chg="add del mod">
          <ac:chgData name="Rossano Cordella" userId="821aa08f482a8217" providerId="LiveId" clId="{F9B6DAA4-85D4-4BD6-9266-83407DE69D26}" dt="2022-06-10T12:29:55.789" v="3265" actId="478"/>
          <ac:picMkLst>
            <pc:docMk/>
            <pc:sldMk cId="914591182" sldId="294"/>
            <ac:picMk id="17" creationId="{111A777B-3674-CB97-BC04-72F773B50DC3}"/>
          </ac:picMkLst>
        </pc:picChg>
      </pc:sldChg>
      <pc:sldChg chg="add del">
        <pc:chgData name="Rossano Cordella" userId="821aa08f482a8217" providerId="LiveId" clId="{F9B6DAA4-85D4-4BD6-9266-83407DE69D26}" dt="2022-06-09T18:35:40.038" v="1993" actId="47"/>
        <pc:sldMkLst>
          <pc:docMk/>
          <pc:sldMk cId="595818917" sldId="295"/>
        </pc:sldMkLst>
      </pc:sldChg>
      <pc:sldChg chg="addSp delSp modSp add mod">
        <pc:chgData name="Rossano Cordella" userId="821aa08f482a8217" providerId="LiveId" clId="{F9B6DAA4-85D4-4BD6-9266-83407DE69D26}" dt="2022-06-21T12:27:43.151" v="5770" actId="20577"/>
        <pc:sldMkLst>
          <pc:docMk/>
          <pc:sldMk cId="3049210240" sldId="295"/>
        </pc:sldMkLst>
        <pc:spChg chg="mod">
          <ac:chgData name="Rossano Cordella" userId="821aa08f482a8217" providerId="LiveId" clId="{F9B6DAA4-85D4-4BD6-9266-83407DE69D26}" dt="2022-06-21T12:27:43.151" v="5770" actId="20577"/>
          <ac:spMkLst>
            <pc:docMk/>
            <pc:sldMk cId="3049210240" sldId="295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22:10:46.178" v="2887" actId="20577"/>
          <ac:spMkLst>
            <pc:docMk/>
            <pc:sldMk cId="3049210240" sldId="295"/>
            <ac:spMk id="3" creationId="{D034D79D-0300-4638-BFC0-ABF25A22B3A3}"/>
          </ac:spMkLst>
        </pc:spChg>
        <pc:picChg chg="add mod">
          <ac:chgData name="Rossano Cordella" userId="821aa08f482a8217" providerId="LiveId" clId="{F9B6DAA4-85D4-4BD6-9266-83407DE69D26}" dt="2022-06-09T22:49:03.947" v="3228" actId="1076"/>
          <ac:picMkLst>
            <pc:docMk/>
            <pc:sldMk cId="3049210240" sldId="295"/>
            <ac:picMk id="6" creationId="{329DF7B7-E452-EBB2-1AD8-7E458E6837FF}"/>
          </ac:picMkLst>
        </pc:picChg>
        <pc:picChg chg="add mod">
          <ac:chgData name="Rossano Cordella" userId="821aa08f482a8217" providerId="LiveId" clId="{F9B6DAA4-85D4-4BD6-9266-83407DE69D26}" dt="2022-06-16T15:43:59.845" v="5243" actId="14100"/>
          <ac:picMkLst>
            <pc:docMk/>
            <pc:sldMk cId="3049210240" sldId="295"/>
            <ac:picMk id="7" creationId="{7961A5E9-519D-EC67-2E54-ACE74CDE1FE6}"/>
          </ac:picMkLst>
        </pc:picChg>
        <pc:picChg chg="add mod">
          <ac:chgData name="Rossano Cordella" userId="821aa08f482a8217" providerId="LiveId" clId="{F9B6DAA4-85D4-4BD6-9266-83407DE69D26}" dt="2022-06-10T15:04:34.547" v="4197" actId="1076"/>
          <ac:picMkLst>
            <pc:docMk/>
            <pc:sldMk cId="3049210240" sldId="295"/>
            <ac:picMk id="8" creationId="{12DBA4F1-1A2D-3C81-17A0-9398DC4D923D}"/>
          </ac:picMkLst>
        </pc:picChg>
        <pc:picChg chg="add mod">
          <ac:chgData name="Rossano Cordella" userId="821aa08f482a8217" providerId="LiveId" clId="{F9B6DAA4-85D4-4BD6-9266-83407DE69D26}" dt="2022-06-10T15:04:20.146" v="4193" actId="1076"/>
          <ac:picMkLst>
            <pc:docMk/>
            <pc:sldMk cId="3049210240" sldId="295"/>
            <ac:picMk id="10" creationId="{1773CC32-3E29-B5D1-3123-66D59065B1AB}"/>
          </ac:picMkLst>
        </pc:picChg>
        <pc:picChg chg="add mod">
          <ac:chgData name="Rossano Cordella" userId="821aa08f482a8217" providerId="LiveId" clId="{F9B6DAA4-85D4-4BD6-9266-83407DE69D26}" dt="2022-06-10T15:04:21.189" v="4194" actId="1076"/>
          <ac:picMkLst>
            <pc:docMk/>
            <pc:sldMk cId="3049210240" sldId="295"/>
            <ac:picMk id="12" creationId="{607D5D0D-9221-24BD-B71B-DBFC8EFA2C11}"/>
          </ac:picMkLst>
        </pc:picChg>
        <pc:picChg chg="add mod">
          <ac:chgData name="Rossano Cordella" userId="821aa08f482a8217" providerId="LiveId" clId="{F9B6DAA4-85D4-4BD6-9266-83407DE69D26}" dt="2022-06-10T15:04:37.352" v="4198" actId="1076"/>
          <ac:picMkLst>
            <pc:docMk/>
            <pc:sldMk cId="3049210240" sldId="295"/>
            <ac:picMk id="14" creationId="{1307DDDD-97B9-D742-57E8-5ACB53035C0F}"/>
          </ac:picMkLst>
        </pc:picChg>
        <pc:picChg chg="add del">
          <ac:chgData name="Rossano Cordella" userId="821aa08f482a8217" providerId="LiveId" clId="{F9B6DAA4-85D4-4BD6-9266-83407DE69D26}" dt="2022-06-09T22:36:04.935" v="3188" actId="478"/>
          <ac:picMkLst>
            <pc:docMk/>
            <pc:sldMk cId="3049210240" sldId="295"/>
            <ac:picMk id="16" creationId="{B309315E-28FC-DFF3-767D-A3A01BF02811}"/>
          </ac:picMkLst>
        </pc:picChg>
        <pc:picChg chg="add del mod ord">
          <ac:chgData name="Rossano Cordella" userId="821aa08f482a8217" providerId="LiveId" clId="{F9B6DAA4-85D4-4BD6-9266-83407DE69D26}" dt="2022-06-10T15:03:59.483" v="4184" actId="478"/>
          <ac:picMkLst>
            <pc:docMk/>
            <pc:sldMk cId="3049210240" sldId="295"/>
            <ac:picMk id="18" creationId="{00AC4051-AA08-3454-012E-99E56F869D3D}"/>
          </ac:picMkLst>
        </pc:picChg>
        <pc:picChg chg="add del mod ord">
          <ac:chgData name="Rossano Cordella" userId="821aa08f482a8217" providerId="LiveId" clId="{F9B6DAA4-85D4-4BD6-9266-83407DE69D26}" dt="2022-06-10T15:04:01.748" v="4185" actId="478"/>
          <ac:picMkLst>
            <pc:docMk/>
            <pc:sldMk cId="3049210240" sldId="295"/>
            <ac:picMk id="20" creationId="{F9C3ED76-8E5C-86CC-614E-07A90A343DD4}"/>
          </ac:picMkLst>
        </pc:picChg>
      </pc:sldChg>
      <pc:sldChg chg="add del">
        <pc:chgData name="Rossano Cordella" userId="821aa08f482a8217" providerId="LiveId" clId="{F9B6DAA4-85D4-4BD6-9266-83407DE69D26}" dt="2022-06-09T18:35:36.192" v="1991" actId="47"/>
        <pc:sldMkLst>
          <pc:docMk/>
          <pc:sldMk cId="1901953218" sldId="296"/>
        </pc:sldMkLst>
      </pc:sldChg>
      <pc:sldChg chg="addSp modSp add mod">
        <pc:chgData name="Rossano Cordella" userId="821aa08f482a8217" providerId="LiveId" clId="{F9B6DAA4-85D4-4BD6-9266-83407DE69D26}" dt="2022-06-21T12:28:21.764" v="5797" actId="20577"/>
        <pc:sldMkLst>
          <pc:docMk/>
          <pc:sldMk cId="2467114437" sldId="296"/>
        </pc:sldMkLst>
        <pc:spChg chg="mod">
          <ac:chgData name="Rossano Cordella" userId="821aa08f482a8217" providerId="LiveId" clId="{F9B6DAA4-85D4-4BD6-9266-83407DE69D26}" dt="2022-06-21T12:28:21.764" v="5797" actId="20577"/>
          <ac:spMkLst>
            <pc:docMk/>
            <pc:sldMk cId="2467114437" sldId="296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22:13:46.535" v="2933" actId="5793"/>
          <ac:spMkLst>
            <pc:docMk/>
            <pc:sldMk cId="2467114437" sldId="296"/>
            <ac:spMk id="3" creationId="{D034D79D-0300-4638-BFC0-ABF25A22B3A3}"/>
          </ac:spMkLst>
        </pc:spChg>
        <pc:picChg chg="add mod">
          <ac:chgData name="Rossano Cordella" userId="821aa08f482a8217" providerId="LiveId" clId="{F9B6DAA4-85D4-4BD6-9266-83407DE69D26}" dt="2022-06-10T12:30:09.334" v="3268" actId="14100"/>
          <ac:picMkLst>
            <pc:docMk/>
            <pc:sldMk cId="2467114437" sldId="296"/>
            <ac:picMk id="6" creationId="{E1CA8450-B898-44F4-609C-2C92F5C4DC43}"/>
          </ac:picMkLst>
        </pc:picChg>
        <pc:picChg chg="add mod">
          <ac:chgData name="Rossano Cordella" userId="821aa08f482a8217" providerId="LiveId" clId="{F9B6DAA4-85D4-4BD6-9266-83407DE69D26}" dt="2022-06-10T12:30:30.744" v="3270" actId="1076"/>
          <ac:picMkLst>
            <pc:docMk/>
            <pc:sldMk cId="2467114437" sldId="296"/>
            <ac:picMk id="8" creationId="{FFE3620A-62AE-8A4B-3115-845FA3649BD1}"/>
          </ac:picMkLst>
        </pc:picChg>
        <pc:picChg chg="add mod">
          <ac:chgData name="Rossano Cordella" userId="821aa08f482a8217" providerId="LiveId" clId="{F9B6DAA4-85D4-4BD6-9266-83407DE69D26}" dt="2022-06-10T12:30:21.957" v="3269" actId="14100"/>
          <ac:picMkLst>
            <pc:docMk/>
            <pc:sldMk cId="2467114437" sldId="296"/>
            <ac:picMk id="10" creationId="{E5283EA1-B722-37E8-050B-295E57EBC099}"/>
          </ac:picMkLst>
        </pc:picChg>
        <pc:picChg chg="add mod">
          <ac:chgData name="Rossano Cordella" userId="821aa08f482a8217" providerId="LiveId" clId="{F9B6DAA4-85D4-4BD6-9266-83407DE69D26}" dt="2022-06-10T12:30:36.204" v="3271" actId="1076"/>
          <ac:picMkLst>
            <pc:docMk/>
            <pc:sldMk cId="2467114437" sldId="296"/>
            <ac:picMk id="12" creationId="{A144FBEF-521F-96D4-8625-8141D4C4D12E}"/>
          </ac:picMkLst>
        </pc:picChg>
        <pc:picChg chg="add mod">
          <ac:chgData name="Rossano Cordella" userId="821aa08f482a8217" providerId="LiveId" clId="{F9B6DAA4-85D4-4BD6-9266-83407DE69D26}" dt="2022-06-10T12:30:02.978" v="3267" actId="1076"/>
          <ac:picMkLst>
            <pc:docMk/>
            <pc:sldMk cId="2467114437" sldId="296"/>
            <ac:picMk id="13" creationId="{66640938-0CAB-E867-65B1-6424C6C48910}"/>
          </ac:picMkLst>
        </pc:picChg>
      </pc:sldChg>
      <pc:sldChg chg="add del">
        <pc:chgData name="Rossano Cordella" userId="821aa08f482a8217" providerId="LiveId" clId="{F9B6DAA4-85D4-4BD6-9266-83407DE69D26}" dt="2022-06-09T18:35:37.310" v="1992" actId="47"/>
        <pc:sldMkLst>
          <pc:docMk/>
          <pc:sldMk cId="563862384" sldId="297"/>
        </pc:sldMkLst>
      </pc:sldChg>
      <pc:sldChg chg="addSp delSp modSp add mod">
        <pc:chgData name="Rossano Cordella" userId="821aa08f482a8217" providerId="LiveId" clId="{F9B6DAA4-85D4-4BD6-9266-83407DE69D26}" dt="2022-06-21T12:29:04.899" v="5812" actId="20577"/>
        <pc:sldMkLst>
          <pc:docMk/>
          <pc:sldMk cId="770249469" sldId="297"/>
        </pc:sldMkLst>
        <pc:spChg chg="mod">
          <ac:chgData name="Rossano Cordella" userId="821aa08f482a8217" providerId="LiveId" clId="{F9B6DAA4-85D4-4BD6-9266-83407DE69D26}" dt="2022-06-21T12:29:04.899" v="5812" actId="20577"/>
          <ac:spMkLst>
            <pc:docMk/>
            <pc:sldMk cId="770249469" sldId="297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22:14:59.547" v="2951" actId="20577"/>
          <ac:spMkLst>
            <pc:docMk/>
            <pc:sldMk cId="770249469" sldId="297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10T13:14:34.901" v="3397" actId="478"/>
          <ac:spMkLst>
            <pc:docMk/>
            <pc:sldMk cId="770249469" sldId="297"/>
            <ac:spMk id="7" creationId="{8D0AAA8F-0B5D-1560-22B2-2786EC0A0111}"/>
          </ac:spMkLst>
        </pc:spChg>
        <pc:spChg chg="add mod">
          <ac:chgData name="Rossano Cordella" userId="821aa08f482a8217" providerId="LiveId" clId="{F9B6DAA4-85D4-4BD6-9266-83407DE69D26}" dt="2022-06-10T14:53:20.363" v="4180" actId="1076"/>
          <ac:spMkLst>
            <pc:docMk/>
            <pc:sldMk cId="770249469" sldId="297"/>
            <ac:spMk id="8" creationId="{62C5C5DB-F03E-6426-524B-C02316873383}"/>
          </ac:spMkLst>
        </pc:spChg>
        <pc:picChg chg="add mod">
          <ac:chgData name="Rossano Cordella" userId="821aa08f482a8217" providerId="LiveId" clId="{F9B6DAA4-85D4-4BD6-9266-83407DE69D26}" dt="2022-06-10T13:14:56.065" v="3403" actId="1076"/>
          <ac:picMkLst>
            <pc:docMk/>
            <pc:sldMk cId="770249469" sldId="297"/>
            <ac:picMk id="6" creationId="{4452E664-40D9-2ABC-49F7-D3645D598C14}"/>
          </ac:picMkLst>
        </pc:picChg>
        <pc:picChg chg="add mod">
          <ac:chgData name="Rossano Cordella" userId="821aa08f482a8217" providerId="LiveId" clId="{F9B6DAA4-85D4-4BD6-9266-83407DE69D26}" dt="2022-06-10T13:20:46.034" v="3449" actId="1076"/>
          <ac:picMkLst>
            <pc:docMk/>
            <pc:sldMk cId="770249469" sldId="297"/>
            <ac:picMk id="9" creationId="{C27BDAB7-8938-A174-2FE4-F1DB2E61C236}"/>
          </ac:picMkLst>
        </pc:picChg>
      </pc:sldChg>
      <pc:sldChg chg="addSp modSp add del mod ord">
        <pc:chgData name="Rossano Cordella" userId="821aa08f482a8217" providerId="LiveId" clId="{F9B6DAA4-85D4-4BD6-9266-83407DE69D26}" dt="2022-06-16T17:06:16.390" v="5295" actId="47"/>
        <pc:sldMkLst>
          <pc:docMk/>
          <pc:sldMk cId="1903162935" sldId="298"/>
        </pc:sldMkLst>
        <pc:spChg chg="mod">
          <ac:chgData name="Rossano Cordella" userId="821aa08f482a8217" providerId="LiveId" clId="{F9B6DAA4-85D4-4BD6-9266-83407DE69D26}" dt="2022-06-09T22:14:16.410" v="2936" actId="5793"/>
          <ac:spMkLst>
            <pc:docMk/>
            <pc:sldMk cId="1903162935" sldId="298"/>
            <ac:spMk id="3" creationId="{D034D79D-0300-4638-BFC0-ABF25A22B3A3}"/>
          </ac:spMkLst>
        </pc:spChg>
        <pc:spChg chg="add mod">
          <ac:chgData name="Rossano Cordella" userId="821aa08f482a8217" providerId="LiveId" clId="{F9B6DAA4-85D4-4BD6-9266-83407DE69D26}" dt="2022-06-10T14:53:24.101" v="4181" actId="1076"/>
          <ac:spMkLst>
            <pc:docMk/>
            <pc:sldMk cId="1903162935" sldId="298"/>
            <ac:spMk id="7" creationId="{5DFEA2EF-32E7-24FB-65E9-7C3F3F8C2BFE}"/>
          </ac:spMkLst>
        </pc:spChg>
        <pc:spChg chg="add mod">
          <ac:chgData name="Rossano Cordella" userId="821aa08f482a8217" providerId="LiveId" clId="{F9B6DAA4-85D4-4BD6-9266-83407DE69D26}" dt="2022-06-10T13:08:47.114" v="3389" actId="1076"/>
          <ac:spMkLst>
            <pc:docMk/>
            <pc:sldMk cId="1903162935" sldId="298"/>
            <ac:spMk id="8" creationId="{11AA40B6-4EEA-529C-A8F5-0AD3DADEFD70}"/>
          </ac:spMkLst>
        </pc:spChg>
        <pc:picChg chg="add mod">
          <ac:chgData name="Rossano Cordella" userId="821aa08f482a8217" providerId="LiveId" clId="{F9B6DAA4-85D4-4BD6-9266-83407DE69D26}" dt="2022-06-10T13:03:57.735" v="3379" actId="1038"/>
          <ac:picMkLst>
            <pc:docMk/>
            <pc:sldMk cId="1903162935" sldId="298"/>
            <ac:picMk id="6" creationId="{C72FF2D5-AADE-E788-56FE-0D5D30BBAC00}"/>
          </ac:picMkLst>
        </pc:picChg>
      </pc:sldChg>
      <pc:sldChg chg="addSp delSp modSp add mod modNotesTx">
        <pc:chgData name="Rossano Cordella" userId="821aa08f482a8217" providerId="LiveId" clId="{F9B6DAA4-85D4-4BD6-9266-83407DE69D26}" dt="2022-06-21T13:47:32.585" v="5936" actId="14734"/>
        <pc:sldMkLst>
          <pc:docMk/>
          <pc:sldMk cId="2832012337" sldId="299"/>
        </pc:sldMkLst>
        <pc:spChg chg="mod">
          <ac:chgData name="Rossano Cordella" userId="821aa08f482a8217" providerId="LiveId" clId="{F9B6DAA4-85D4-4BD6-9266-83407DE69D26}" dt="2022-06-21T12:26:12.185" v="5717" actId="20577"/>
          <ac:spMkLst>
            <pc:docMk/>
            <pc:sldMk cId="2832012337" sldId="299"/>
            <ac:spMk id="2" creationId="{4DB2A072-5E85-46E8-BB61-D0157193E7D5}"/>
          </ac:spMkLst>
        </pc:spChg>
        <pc:spChg chg="add del mod">
          <ac:chgData name="Rossano Cordella" userId="821aa08f482a8217" providerId="LiveId" clId="{F9B6DAA4-85D4-4BD6-9266-83407DE69D26}" dt="2022-06-09T22:08:01.522" v="2842" actId="478"/>
          <ac:spMkLst>
            <pc:docMk/>
            <pc:sldMk cId="2832012337" sldId="299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10T14:08:26.487" v="4032" actId="1076"/>
          <ac:spMkLst>
            <pc:docMk/>
            <pc:sldMk cId="2832012337" sldId="299"/>
            <ac:spMk id="8" creationId="{7D17D26C-F2E6-9470-B7DE-F3584E5D3372}"/>
          </ac:spMkLst>
        </pc:spChg>
        <pc:spChg chg="add del">
          <ac:chgData name="Rossano Cordella" userId="821aa08f482a8217" providerId="LiveId" clId="{F9B6DAA4-85D4-4BD6-9266-83407DE69D26}" dt="2022-06-09T21:41:40.638" v="2562" actId="478"/>
          <ac:spMkLst>
            <pc:docMk/>
            <pc:sldMk cId="2832012337" sldId="299"/>
            <ac:spMk id="17" creationId="{18325075-4D83-A57F-851B-748664D713BF}"/>
          </ac:spMkLst>
        </pc:spChg>
        <pc:spChg chg="add del mod">
          <ac:chgData name="Rossano Cordella" userId="821aa08f482a8217" providerId="LiveId" clId="{F9B6DAA4-85D4-4BD6-9266-83407DE69D26}" dt="2022-06-09T22:07:57.549" v="2841" actId="478"/>
          <ac:spMkLst>
            <pc:docMk/>
            <pc:sldMk cId="2832012337" sldId="299"/>
            <ac:spMk id="19" creationId="{EC00C882-5FF7-84CF-FDC6-8A7912C07CEE}"/>
          </ac:spMkLst>
        </pc:spChg>
        <pc:spChg chg="add del mod">
          <ac:chgData name="Rossano Cordella" userId="821aa08f482a8217" providerId="LiveId" clId="{F9B6DAA4-85D4-4BD6-9266-83407DE69D26}" dt="2022-06-09T22:08:03.626" v="2843" actId="478"/>
          <ac:spMkLst>
            <pc:docMk/>
            <pc:sldMk cId="2832012337" sldId="299"/>
            <ac:spMk id="21" creationId="{39E5DB59-D6BF-1E19-22CE-B86019AACBB8}"/>
          </ac:spMkLst>
        </pc:spChg>
        <pc:spChg chg="add mod">
          <ac:chgData name="Rossano Cordella" userId="821aa08f482a8217" providerId="LiveId" clId="{F9B6DAA4-85D4-4BD6-9266-83407DE69D26}" dt="2022-06-09T22:08:16.399" v="2848" actId="1076"/>
          <ac:spMkLst>
            <pc:docMk/>
            <pc:sldMk cId="2832012337" sldId="299"/>
            <ac:spMk id="22" creationId="{3B62E4F3-9426-C992-573D-8559ADE450B3}"/>
          </ac:spMkLst>
        </pc:spChg>
        <pc:graphicFrameChg chg="add mod modGraphic">
          <ac:chgData name="Rossano Cordella" userId="821aa08f482a8217" providerId="LiveId" clId="{F9B6DAA4-85D4-4BD6-9266-83407DE69D26}" dt="2022-06-21T13:47:32.585" v="5936" actId="14734"/>
          <ac:graphicFrameMkLst>
            <pc:docMk/>
            <pc:sldMk cId="2832012337" sldId="299"/>
            <ac:graphicFrameMk id="7" creationId="{71FD1A45-10E2-B62A-11C4-AEEBE95C6D67}"/>
          </ac:graphicFrameMkLst>
        </pc:graphicFrameChg>
        <pc:picChg chg="add del">
          <ac:chgData name="Rossano Cordella" userId="821aa08f482a8217" providerId="LiveId" clId="{F9B6DAA4-85D4-4BD6-9266-83407DE69D26}" dt="2022-06-09T21:13:41.312" v="2229" actId="478"/>
          <ac:picMkLst>
            <pc:docMk/>
            <pc:sldMk cId="2832012337" sldId="299"/>
            <ac:picMk id="6" creationId="{72F73B30-8192-C846-8B5D-733E46DB7376}"/>
          </ac:picMkLst>
        </pc:picChg>
        <pc:picChg chg="add del mod">
          <ac:chgData name="Rossano Cordella" userId="821aa08f482a8217" providerId="LiveId" clId="{F9B6DAA4-85D4-4BD6-9266-83407DE69D26}" dt="2022-06-09T21:20:10.169" v="2336" actId="478"/>
          <ac:picMkLst>
            <pc:docMk/>
            <pc:sldMk cId="2832012337" sldId="299"/>
            <ac:picMk id="10" creationId="{0361DE95-8DC1-C677-C7A6-E8A6B39CC142}"/>
          </ac:picMkLst>
        </pc:picChg>
        <pc:picChg chg="add mod">
          <ac:chgData name="Rossano Cordella" userId="821aa08f482a8217" providerId="LiveId" clId="{F9B6DAA4-85D4-4BD6-9266-83407DE69D26}" dt="2022-06-09T21:20:44.419" v="2344" actId="14100"/>
          <ac:picMkLst>
            <pc:docMk/>
            <pc:sldMk cId="2832012337" sldId="299"/>
            <ac:picMk id="12" creationId="{A1D80439-BB2A-9653-2B8E-C012C182697B}"/>
          </ac:picMkLst>
        </pc:picChg>
        <pc:picChg chg="add del mod">
          <ac:chgData name="Rossano Cordella" userId="821aa08f482a8217" providerId="LiveId" clId="{F9B6DAA4-85D4-4BD6-9266-83407DE69D26}" dt="2022-06-09T21:22:46.473" v="2349" actId="478"/>
          <ac:picMkLst>
            <pc:docMk/>
            <pc:sldMk cId="2832012337" sldId="299"/>
            <ac:picMk id="14" creationId="{D6AAB96A-7C9C-1AED-B215-C0B87573CE56}"/>
          </ac:picMkLst>
        </pc:picChg>
        <pc:picChg chg="add mod">
          <ac:chgData name="Rossano Cordella" userId="821aa08f482a8217" providerId="LiveId" clId="{F9B6DAA4-85D4-4BD6-9266-83407DE69D26}" dt="2022-06-09T21:23:04.671" v="2351" actId="1076"/>
          <ac:picMkLst>
            <pc:docMk/>
            <pc:sldMk cId="2832012337" sldId="299"/>
            <ac:picMk id="16" creationId="{9DF1DA72-8A9B-CC86-07E7-EF2AF3028667}"/>
          </ac:picMkLst>
        </pc:picChg>
      </pc:sldChg>
      <pc:sldChg chg="addSp delSp modSp add mod modNotesTx">
        <pc:chgData name="Rossano Cordella" userId="821aa08f482a8217" providerId="LiveId" clId="{F9B6DAA4-85D4-4BD6-9266-83407DE69D26}" dt="2022-06-21T16:59:17.402" v="6246" actId="20577"/>
        <pc:sldMkLst>
          <pc:docMk/>
          <pc:sldMk cId="2883245670" sldId="300"/>
        </pc:sldMkLst>
        <pc:spChg chg="mod">
          <ac:chgData name="Rossano Cordella" userId="821aa08f482a8217" providerId="LiveId" clId="{F9B6DAA4-85D4-4BD6-9266-83407DE69D26}" dt="2022-06-21T12:27:07.700" v="5742"/>
          <ac:spMkLst>
            <pc:docMk/>
            <pc:sldMk cId="2883245670" sldId="300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09T21:52:58.920" v="2588" actId="478"/>
          <ac:spMkLst>
            <pc:docMk/>
            <pc:sldMk cId="2883245670" sldId="300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09T21:53:14.875" v="2594"/>
          <ac:spMkLst>
            <pc:docMk/>
            <pc:sldMk cId="2883245670" sldId="300"/>
            <ac:spMk id="5" creationId="{734FD7FA-5044-AEA3-700F-8D0FF96DBC46}"/>
          </ac:spMkLst>
        </pc:spChg>
        <pc:spChg chg="add mod">
          <ac:chgData name="Rossano Cordella" userId="821aa08f482a8217" providerId="LiveId" clId="{F9B6DAA4-85D4-4BD6-9266-83407DE69D26}" dt="2022-06-21T16:59:17.402" v="6246" actId="20577"/>
          <ac:spMkLst>
            <pc:docMk/>
            <pc:sldMk cId="2883245670" sldId="300"/>
            <ac:spMk id="7" creationId="{6FFD697A-6591-363A-8CEB-443900CEE5F1}"/>
          </ac:spMkLst>
        </pc:spChg>
        <pc:spChg chg="add del">
          <ac:chgData name="Rossano Cordella" userId="821aa08f482a8217" providerId="LiveId" clId="{F9B6DAA4-85D4-4BD6-9266-83407DE69D26}" dt="2022-06-09T21:58:10.583" v="2618" actId="478"/>
          <ac:spMkLst>
            <pc:docMk/>
            <pc:sldMk cId="2883245670" sldId="300"/>
            <ac:spMk id="8" creationId="{36455807-B127-5E99-B722-486E8D573B39}"/>
          </ac:spMkLst>
        </pc:spChg>
        <pc:picChg chg="add mod">
          <ac:chgData name="Rossano Cordella" userId="821aa08f482a8217" providerId="LiveId" clId="{F9B6DAA4-85D4-4BD6-9266-83407DE69D26}" dt="2022-06-21T12:34:02.502" v="5819" actId="1076"/>
          <ac:picMkLst>
            <pc:docMk/>
            <pc:sldMk cId="2883245670" sldId="300"/>
            <ac:picMk id="5" creationId="{50035C81-827A-DF97-B27D-0D1918DC3AC9}"/>
          </ac:picMkLst>
        </pc:picChg>
        <pc:picChg chg="del mod">
          <ac:chgData name="Rossano Cordella" userId="821aa08f482a8217" providerId="LiveId" clId="{F9B6DAA4-85D4-4BD6-9266-83407DE69D26}" dt="2022-06-21T12:33:58.118" v="5817" actId="478"/>
          <ac:picMkLst>
            <pc:docMk/>
            <pc:sldMk cId="2883245670" sldId="300"/>
            <ac:picMk id="6" creationId="{059D3CC6-E090-6572-01ED-8AE9183A484A}"/>
          </ac:picMkLst>
        </pc:picChg>
      </pc:sldChg>
      <pc:sldChg chg="addSp delSp modSp add del mod ord">
        <pc:chgData name="Rossano Cordella" userId="821aa08f482a8217" providerId="LiveId" clId="{F9B6DAA4-85D4-4BD6-9266-83407DE69D26}" dt="2022-06-21T12:27:17.319" v="5743" actId="47"/>
        <pc:sldMkLst>
          <pc:docMk/>
          <pc:sldMk cId="356744645" sldId="301"/>
        </pc:sldMkLst>
        <pc:spChg chg="del mod">
          <ac:chgData name="Rossano Cordella" userId="821aa08f482a8217" providerId="LiveId" clId="{F9B6DAA4-85D4-4BD6-9266-83407DE69D26}" dt="2022-06-09T22:06:33.335" v="2807" actId="478"/>
          <ac:spMkLst>
            <pc:docMk/>
            <pc:sldMk cId="356744645" sldId="301"/>
            <ac:spMk id="12" creationId="{34932EE3-EFFB-2D80-A595-544C7D10E318}"/>
          </ac:spMkLst>
        </pc:spChg>
        <pc:spChg chg="add mod">
          <ac:chgData name="Rossano Cordella" userId="821aa08f482a8217" providerId="LiveId" clId="{F9B6DAA4-85D4-4BD6-9266-83407DE69D26}" dt="2022-06-09T22:06:52.250" v="2822" actId="1076"/>
          <ac:spMkLst>
            <pc:docMk/>
            <pc:sldMk cId="356744645" sldId="301"/>
            <ac:spMk id="13" creationId="{92D149EF-6965-3026-E0CF-DDC942DB9D5D}"/>
          </ac:spMkLst>
        </pc:spChg>
        <pc:spChg chg="del">
          <ac:chgData name="Rossano Cordella" userId="821aa08f482a8217" providerId="LiveId" clId="{F9B6DAA4-85D4-4BD6-9266-83407DE69D26}" dt="2022-06-09T22:06:33.335" v="2807" actId="478"/>
          <ac:spMkLst>
            <pc:docMk/>
            <pc:sldMk cId="356744645" sldId="301"/>
            <ac:spMk id="20" creationId="{DFF6ADCA-6409-F57D-4F5B-2C1BFC7E3C73}"/>
          </ac:spMkLst>
        </pc:spChg>
        <pc:spChg chg="del">
          <ac:chgData name="Rossano Cordella" userId="821aa08f482a8217" providerId="LiveId" clId="{F9B6DAA4-85D4-4BD6-9266-83407DE69D26}" dt="2022-06-09T22:06:27.857" v="2805" actId="478"/>
          <ac:spMkLst>
            <pc:docMk/>
            <pc:sldMk cId="356744645" sldId="301"/>
            <ac:spMk id="22" creationId="{8C6967D1-EA6F-220A-7406-D3893F5B9519}"/>
          </ac:spMkLst>
        </pc:spChg>
        <pc:spChg chg="del">
          <ac:chgData name="Rossano Cordella" userId="821aa08f482a8217" providerId="LiveId" clId="{F9B6DAA4-85D4-4BD6-9266-83407DE69D26}" dt="2022-06-09T22:06:33.335" v="2807" actId="478"/>
          <ac:spMkLst>
            <pc:docMk/>
            <pc:sldMk cId="356744645" sldId="301"/>
            <ac:spMk id="24" creationId="{5428AF63-607F-C390-8ECB-ED1906CFEDBE}"/>
          </ac:spMkLst>
        </pc:spChg>
        <pc:spChg chg="del">
          <ac:chgData name="Rossano Cordella" userId="821aa08f482a8217" providerId="LiveId" clId="{F9B6DAA4-85D4-4BD6-9266-83407DE69D26}" dt="2022-06-09T22:06:33.335" v="2807" actId="478"/>
          <ac:spMkLst>
            <pc:docMk/>
            <pc:sldMk cId="356744645" sldId="301"/>
            <ac:spMk id="26" creationId="{5E8E1130-CD83-8155-1F3C-397E01DAFD53}"/>
          </ac:spMkLst>
        </pc:spChg>
        <pc:graphicFrameChg chg="del">
          <ac:chgData name="Rossano Cordella" userId="821aa08f482a8217" providerId="LiveId" clId="{F9B6DAA4-85D4-4BD6-9266-83407DE69D26}" dt="2022-06-09T22:06:34.073" v="2808" actId="478"/>
          <ac:graphicFrameMkLst>
            <pc:docMk/>
            <pc:sldMk cId="356744645" sldId="301"/>
            <ac:graphicFrameMk id="21" creationId="{EDF1230A-7A64-F730-540D-A16A120987C5}"/>
          </ac:graphicFrameMkLst>
        </pc:graphicFrameChg>
        <pc:picChg chg="del">
          <ac:chgData name="Rossano Cordella" userId="821aa08f482a8217" providerId="LiveId" clId="{F9B6DAA4-85D4-4BD6-9266-83407DE69D26}" dt="2022-06-09T22:06:27.857" v="2805" actId="478"/>
          <ac:picMkLst>
            <pc:docMk/>
            <pc:sldMk cId="356744645" sldId="301"/>
            <ac:picMk id="16" creationId="{DBEA3556-A83C-03AE-0DB8-F06966E8A114}"/>
          </ac:picMkLst>
        </pc:picChg>
        <pc:picChg chg="del">
          <ac:chgData name="Rossano Cordella" userId="821aa08f482a8217" providerId="LiveId" clId="{F9B6DAA4-85D4-4BD6-9266-83407DE69D26}" dt="2022-06-09T22:06:35.157" v="2809" actId="478"/>
          <ac:picMkLst>
            <pc:docMk/>
            <pc:sldMk cId="356744645" sldId="301"/>
            <ac:picMk id="18" creationId="{01BE3412-14B1-BC05-096B-7C22C56DF92E}"/>
          </ac:picMkLst>
        </pc:picChg>
      </pc:sldChg>
      <pc:sldChg chg="modSp add del mod ord">
        <pc:chgData name="Rossano Cordella" userId="821aa08f482a8217" providerId="LiveId" clId="{F9B6DAA4-85D4-4BD6-9266-83407DE69D26}" dt="2022-06-21T12:25:56.934" v="5712" actId="47"/>
        <pc:sldMkLst>
          <pc:docMk/>
          <pc:sldMk cId="2997868493" sldId="302"/>
        </pc:sldMkLst>
        <pc:spChg chg="mod">
          <ac:chgData name="Rossano Cordella" userId="821aa08f482a8217" providerId="LiveId" clId="{F9B6DAA4-85D4-4BD6-9266-83407DE69D26}" dt="2022-06-21T12:25:51.098" v="5711" actId="20577"/>
          <ac:spMkLst>
            <pc:docMk/>
            <pc:sldMk cId="2997868493" sldId="302"/>
            <ac:spMk id="2" creationId="{4DB2A072-5E85-46E8-BB61-D0157193E7D5}"/>
          </ac:spMkLst>
        </pc:spChg>
        <pc:spChg chg="mod">
          <ac:chgData name="Rossano Cordella" userId="821aa08f482a8217" providerId="LiveId" clId="{F9B6DAA4-85D4-4BD6-9266-83407DE69D26}" dt="2022-06-09T22:07:45.768" v="2837" actId="1076"/>
          <ac:spMkLst>
            <pc:docMk/>
            <pc:sldMk cId="2997868493" sldId="302"/>
            <ac:spMk id="13" creationId="{92D149EF-6965-3026-E0CF-DDC942DB9D5D}"/>
          </ac:spMkLst>
        </pc:spChg>
      </pc:sldChg>
      <pc:sldChg chg="modSp add del mod">
        <pc:chgData name="Rossano Cordella" userId="821aa08f482a8217" providerId="LiveId" clId="{F9B6DAA4-85D4-4BD6-9266-83407DE69D26}" dt="2022-06-21T12:27:49.346" v="5771" actId="47"/>
        <pc:sldMkLst>
          <pc:docMk/>
          <pc:sldMk cId="2492516492" sldId="303"/>
        </pc:sldMkLst>
        <pc:spChg chg="mod">
          <ac:chgData name="Rossano Cordella" userId="821aa08f482a8217" providerId="LiveId" clId="{F9B6DAA4-85D4-4BD6-9266-83407DE69D26}" dt="2022-06-09T22:14:47.170" v="2947" actId="1076"/>
          <ac:spMkLst>
            <pc:docMk/>
            <pc:sldMk cId="2492516492" sldId="303"/>
            <ac:spMk id="13" creationId="{92D149EF-6965-3026-E0CF-DDC942DB9D5D}"/>
          </ac:spMkLst>
        </pc:spChg>
      </pc:sldChg>
      <pc:sldChg chg="modSp add del mod">
        <pc:chgData name="Rossano Cordella" userId="821aa08f482a8217" providerId="LiveId" clId="{F9B6DAA4-85D4-4BD6-9266-83407DE69D26}" dt="2022-06-21T12:28:02.624" v="5784" actId="47"/>
        <pc:sldMkLst>
          <pc:docMk/>
          <pc:sldMk cId="4063463750" sldId="304"/>
        </pc:sldMkLst>
        <pc:spChg chg="mod">
          <ac:chgData name="Rossano Cordella" userId="821aa08f482a8217" providerId="LiveId" clId="{F9B6DAA4-85D4-4BD6-9266-83407DE69D26}" dt="2022-06-09T22:14:42.101" v="2946" actId="1076"/>
          <ac:spMkLst>
            <pc:docMk/>
            <pc:sldMk cId="4063463750" sldId="304"/>
            <ac:spMk id="13" creationId="{92D149EF-6965-3026-E0CF-DDC942DB9D5D}"/>
          </ac:spMkLst>
        </pc:spChg>
      </pc:sldChg>
      <pc:sldChg chg="modSp add del mod">
        <pc:chgData name="Rossano Cordella" userId="821aa08f482a8217" providerId="LiveId" clId="{F9B6DAA4-85D4-4BD6-9266-83407DE69D26}" dt="2022-06-21T12:28:51.715" v="5806" actId="47"/>
        <pc:sldMkLst>
          <pc:docMk/>
          <pc:sldMk cId="2687133206" sldId="305"/>
        </pc:sldMkLst>
        <pc:spChg chg="mod">
          <ac:chgData name="Rossano Cordella" userId="821aa08f482a8217" providerId="LiveId" clId="{F9B6DAA4-85D4-4BD6-9266-83407DE69D26}" dt="2022-06-09T22:14:34.797" v="2945" actId="1076"/>
          <ac:spMkLst>
            <pc:docMk/>
            <pc:sldMk cId="2687133206" sldId="305"/>
            <ac:spMk id="13" creationId="{92D149EF-6965-3026-E0CF-DDC942DB9D5D}"/>
          </ac:spMkLst>
        </pc:spChg>
      </pc:sldChg>
      <pc:sldChg chg="modSp add del mod">
        <pc:chgData name="Rossano Cordella" userId="821aa08f482a8217" providerId="LiveId" clId="{F9B6DAA4-85D4-4BD6-9266-83407DE69D26}" dt="2022-06-21T12:29:07.405" v="5813" actId="47"/>
        <pc:sldMkLst>
          <pc:docMk/>
          <pc:sldMk cId="3386918613" sldId="306"/>
        </pc:sldMkLst>
        <pc:spChg chg="mod">
          <ac:chgData name="Rossano Cordella" userId="821aa08f482a8217" providerId="LiveId" clId="{F9B6DAA4-85D4-4BD6-9266-83407DE69D26}" dt="2022-06-09T22:15:04.744" v="2954"/>
          <ac:spMkLst>
            <pc:docMk/>
            <pc:sldMk cId="3386918613" sldId="306"/>
            <ac:spMk id="13" creationId="{92D149EF-6965-3026-E0CF-DDC942DB9D5D}"/>
          </ac:spMkLst>
        </pc:spChg>
      </pc:sldChg>
      <pc:sldChg chg="addSp delSp modSp add mod">
        <pc:chgData name="Rossano Cordella" userId="821aa08f482a8217" providerId="LiveId" clId="{F9B6DAA4-85D4-4BD6-9266-83407DE69D26}" dt="2022-06-10T10:32:19.956" v="3235" actId="1035"/>
        <pc:sldMkLst>
          <pc:docMk/>
          <pc:sldMk cId="338978367" sldId="307"/>
        </pc:sldMkLst>
        <pc:spChg chg="mod">
          <ac:chgData name="Rossano Cordella" userId="821aa08f482a8217" providerId="LiveId" clId="{F9B6DAA4-85D4-4BD6-9266-83407DE69D26}" dt="2022-06-09T22:28:33.788" v="3143" actId="1076"/>
          <ac:spMkLst>
            <pc:docMk/>
            <pc:sldMk cId="338978367" sldId="307"/>
            <ac:spMk id="12" creationId="{34932EE3-EFFB-2D80-A595-544C7D10E318}"/>
          </ac:spMkLst>
        </pc:spChg>
        <pc:spChg chg="add mod">
          <ac:chgData name="Rossano Cordella" userId="821aa08f482a8217" providerId="LiveId" clId="{F9B6DAA4-85D4-4BD6-9266-83407DE69D26}" dt="2022-06-09T22:28:42.377" v="3146" actId="688"/>
          <ac:spMkLst>
            <pc:docMk/>
            <pc:sldMk cId="338978367" sldId="307"/>
            <ac:spMk id="14" creationId="{FB1FC005-BB04-3450-4CF6-A8622BDFBD3F}"/>
          </ac:spMkLst>
        </pc:spChg>
        <pc:spChg chg="mod">
          <ac:chgData name="Rossano Cordella" userId="821aa08f482a8217" providerId="LiveId" clId="{F9B6DAA4-85D4-4BD6-9266-83407DE69D26}" dt="2022-06-09T22:28:45.745" v="3147" actId="1076"/>
          <ac:spMkLst>
            <pc:docMk/>
            <pc:sldMk cId="338978367" sldId="307"/>
            <ac:spMk id="22" creationId="{8C6967D1-EA6F-220A-7406-D3893F5B9519}"/>
          </ac:spMkLst>
        </pc:spChg>
        <pc:spChg chg="del">
          <ac:chgData name="Rossano Cordella" userId="821aa08f482a8217" providerId="LiveId" clId="{F9B6DAA4-85D4-4BD6-9266-83407DE69D26}" dt="2022-06-09T22:25:15.533" v="3046" actId="478"/>
          <ac:spMkLst>
            <pc:docMk/>
            <pc:sldMk cId="338978367" sldId="307"/>
            <ac:spMk id="24" creationId="{5428AF63-607F-C390-8ECB-ED1906CFEDBE}"/>
          </ac:spMkLst>
        </pc:spChg>
        <pc:spChg chg="mod">
          <ac:chgData name="Rossano Cordella" userId="821aa08f482a8217" providerId="LiveId" clId="{F9B6DAA4-85D4-4BD6-9266-83407DE69D26}" dt="2022-06-09T22:25:21.048" v="3049" actId="1076"/>
          <ac:spMkLst>
            <pc:docMk/>
            <pc:sldMk cId="338978367" sldId="307"/>
            <ac:spMk id="26" creationId="{5E8E1130-CD83-8155-1F3C-397E01DAFD53}"/>
          </ac:spMkLst>
        </pc:spChg>
        <pc:graphicFrameChg chg="del">
          <ac:chgData name="Rossano Cordella" userId="821aa08f482a8217" providerId="LiveId" clId="{F9B6DAA4-85D4-4BD6-9266-83407DE69D26}" dt="2022-06-09T22:25:13.101" v="3044" actId="478"/>
          <ac:graphicFrameMkLst>
            <pc:docMk/>
            <pc:sldMk cId="338978367" sldId="307"/>
            <ac:graphicFrameMk id="21" creationId="{EDF1230A-7A64-F730-540D-A16A120987C5}"/>
          </ac:graphicFrameMkLst>
        </pc:graphicFrameChg>
        <pc:picChg chg="add mod">
          <ac:chgData name="Rossano Cordella" userId="821aa08f482a8217" providerId="LiveId" clId="{F9B6DAA4-85D4-4BD6-9266-83407DE69D26}" dt="2022-06-10T10:32:19.956" v="3235" actId="1035"/>
          <ac:picMkLst>
            <pc:docMk/>
            <pc:sldMk cId="338978367" sldId="307"/>
            <ac:picMk id="5" creationId="{D0CA52C4-E28C-31A9-8AB0-6A0F97A37E5F}"/>
          </ac:picMkLst>
        </pc:picChg>
        <pc:picChg chg="del">
          <ac:chgData name="Rossano Cordella" userId="821aa08f482a8217" providerId="LiveId" clId="{F9B6DAA4-85D4-4BD6-9266-83407DE69D26}" dt="2022-06-09T22:25:12.417" v="3043" actId="478"/>
          <ac:picMkLst>
            <pc:docMk/>
            <pc:sldMk cId="338978367" sldId="307"/>
            <ac:picMk id="16" creationId="{DBEA3556-A83C-03AE-0DB8-F06966E8A114}"/>
          </ac:picMkLst>
        </pc:picChg>
        <pc:picChg chg="del">
          <ac:chgData name="Rossano Cordella" userId="821aa08f482a8217" providerId="LiveId" clId="{F9B6DAA4-85D4-4BD6-9266-83407DE69D26}" dt="2022-06-09T22:25:14.438" v="3045" actId="478"/>
          <ac:picMkLst>
            <pc:docMk/>
            <pc:sldMk cId="338978367" sldId="307"/>
            <ac:picMk id="18" creationId="{01BE3412-14B1-BC05-096B-7C22C56DF92E}"/>
          </ac:picMkLst>
        </pc:picChg>
      </pc:sldChg>
      <pc:sldChg chg="addSp delSp modSp add mod">
        <pc:chgData name="Rossano Cordella" userId="821aa08f482a8217" providerId="LiveId" clId="{F9B6DAA4-85D4-4BD6-9266-83407DE69D26}" dt="2022-06-21T14:28:11.495" v="6090" actId="1076"/>
        <pc:sldMkLst>
          <pc:docMk/>
          <pc:sldMk cId="1870106018" sldId="308"/>
        </pc:sldMkLst>
        <pc:spChg chg="mod">
          <ac:chgData name="Rossano Cordella" userId="821aa08f482a8217" providerId="LiveId" clId="{F9B6DAA4-85D4-4BD6-9266-83407DE69D26}" dt="2022-06-21T12:28:24.505" v="5798" actId="20577"/>
          <ac:spMkLst>
            <pc:docMk/>
            <pc:sldMk cId="1870106018" sldId="308"/>
            <ac:spMk id="2" creationId="{4DB2A072-5E85-46E8-BB61-D0157193E7D5}"/>
          </ac:spMkLst>
        </pc:spChg>
        <pc:spChg chg="add mod">
          <ac:chgData name="Rossano Cordella" userId="821aa08f482a8217" providerId="LiveId" clId="{F9B6DAA4-85D4-4BD6-9266-83407DE69D26}" dt="2022-06-21T14:28:11.495" v="6090" actId="1076"/>
          <ac:spMkLst>
            <pc:docMk/>
            <pc:sldMk cId="1870106018" sldId="308"/>
            <ac:spMk id="14" creationId="{5ED7096C-23FD-ED98-B6F2-D3440C823329}"/>
          </ac:spMkLst>
        </pc:spChg>
        <pc:graphicFrameChg chg="add del mod">
          <ac:chgData name="Rossano Cordella" userId="821aa08f482a8217" providerId="LiveId" clId="{F9B6DAA4-85D4-4BD6-9266-83407DE69D26}" dt="2022-06-21T13:42:25.356" v="5927"/>
          <ac:graphicFrameMkLst>
            <pc:docMk/>
            <pc:sldMk cId="1870106018" sldId="308"/>
            <ac:graphicFrameMk id="5" creationId="{60E0BA8A-B23E-9AA9-47E3-5E027D738CE1}"/>
          </ac:graphicFrameMkLst>
        </pc:graphicFrameChg>
        <pc:graphicFrameChg chg="add del mod">
          <ac:chgData name="Rossano Cordella" userId="821aa08f482a8217" providerId="LiveId" clId="{F9B6DAA4-85D4-4BD6-9266-83407DE69D26}" dt="2022-06-21T14:26:25.268" v="6080" actId="478"/>
          <ac:graphicFrameMkLst>
            <pc:docMk/>
            <pc:sldMk cId="1870106018" sldId="308"/>
            <ac:graphicFrameMk id="6" creationId="{19AED47B-9E7F-A96D-16A3-8400579DADA8}"/>
          </ac:graphicFrameMkLst>
        </pc:graphicFrameChg>
        <pc:picChg chg="del">
          <ac:chgData name="Rossano Cordella" userId="821aa08f482a8217" providerId="LiveId" clId="{F9B6DAA4-85D4-4BD6-9266-83407DE69D26}" dt="2022-06-10T12:30:46.675" v="3273" actId="478"/>
          <ac:picMkLst>
            <pc:docMk/>
            <pc:sldMk cId="1870106018" sldId="308"/>
            <ac:picMk id="6" creationId="{E1CA8450-B898-44F4-609C-2C92F5C4DC43}"/>
          </ac:picMkLst>
        </pc:picChg>
        <pc:picChg chg="add del mod">
          <ac:chgData name="Rossano Cordella" userId="821aa08f482a8217" providerId="LiveId" clId="{F9B6DAA4-85D4-4BD6-9266-83407DE69D26}" dt="2022-06-21T13:42:19.777" v="5923" actId="478"/>
          <ac:picMkLst>
            <pc:docMk/>
            <pc:sldMk cId="1870106018" sldId="308"/>
            <ac:picMk id="7" creationId="{4D563DD2-66F1-AEAD-7C7B-4BE74A4F337C}"/>
          </ac:picMkLst>
        </pc:picChg>
        <pc:picChg chg="del">
          <ac:chgData name="Rossano Cordella" userId="821aa08f482a8217" providerId="LiveId" clId="{F9B6DAA4-85D4-4BD6-9266-83407DE69D26}" dt="2022-06-10T12:30:46.675" v="3273" actId="478"/>
          <ac:picMkLst>
            <pc:docMk/>
            <pc:sldMk cId="1870106018" sldId="308"/>
            <ac:picMk id="8" creationId="{FFE3620A-62AE-8A4B-3115-845FA3649BD1}"/>
          </ac:picMkLst>
        </pc:picChg>
        <pc:picChg chg="add mod">
          <ac:chgData name="Rossano Cordella" userId="821aa08f482a8217" providerId="LiveId" clId="{F9B6DAA4-85D4-4BD6-9266-83407DE69D26}" dt="2022-06-21T14:28:08.518" v="6089" actId="1076"/>
          <ac:picMkLst>
            <pc:docMk/>
            <pc:sldMk cId="1870106018" sldId="308"/>
            <ac:picMk id="9" creationId="{A0D3C20A-0FEB-5F9E-85AC-C3650CF8ADC9}"/>
          </ac:picMkLst>
        </pc:picChg>
        <pc:picChg chg="del">
          <ac:chgData name="Rossano Cordella" userId="821aa08f482a8217" providerId="LiveId" clId="{F9B6DAA4-85D4-4BD6-9266-83407DE69D26}" dt="2022-06-10T12:30:46.675" v="3273" actId="478"/>
          <ac:picMkLst>
            <pc:docMk/>
            <pc:sldMk cId="1870106018" sldId="308"/>
            <ac:picMk id="10" creationId="{E5283EA1-B722-37E8-050B-295E57EBC099}"/>
          </ac:picMkLst>
        </pc:picChg>
        <pc:picChg chg="add del mod">
          <ac:chgData name="Rossano Cordella" userId="821aa08f482a8217" providerId="LiveId" clId="{F9B6DAA4-85D4-4BD6-9266-83407DE69D26}" dt="2022-06-21T14:27:50.373" v="6086" actId="478"/>
          <ac:picMkLst>
            <pc:docMk/>
            <pc:sldMk cId="1870106018" sldId="308"/>
            <ac:picMk id="11" creationId="{FE0C1895-DAFA-5886-C2EA-047FA092ED31}"/>
          </ac:picMkLst>
        </pc:picChg>
        <pc:picChg chg="del">
          <ac:chgData name="Rossano Cordella" userId="821aa08f482a8217" providerId="LiveId" clId="{F9B6DAA4-85D4-4BD6-9266-83407DE69D26}" dt="2022-06-10T12:30:46.675" v="3273" actId="478"/>
          <ac:picMkLst>
            <pc:docMk/>
            <pc:sldMk cId="1870106018" sldId="308"/>
            <ac:picMk id="12" creationId="{A144FBEF-521F-96D4-8625-8141D4C4D12E}"/>
          </ac:picMkLst>
        </pc:picChg>
        <pc:picChg chg="del">
          <ac:chgData name="Rossano Cordella" userId="821aa08f482a8217" providerId="LiveId" clId="{F9B6DAA4-85D4-4BD6-9266-83407DE69D26}" dt="2022-06-10T12:30:46.675" v="3273" actId="478"/>
          <ac:picMkLst>
            <pc:docMk/>
            <pc:sldMk cId="1870106018" sldId="308"/>
            <ac:picMk id="13" creationId="{66640938-0CAB-E867-65B1-6424C6C48910}"/>
          </ac:picMkLst>
        </pc:picChg>
      </pc:sldChg>
      <pc:sldChg chg="addSp delSp modSp add mod">
        <pc:chgData name="Rossano Cordella" userId="821aa08f482a8217" providerId="LiveId" clId="{F9B6DAA4-85D4-4BD6-9266-83407DE69D26}" dt="2022-06-21T12:28:45.009" v="5805" actId="20577"/>
        <pc:sldMkLst>
          <pc:docMk/>
          <pc:sldMk cId="3617896438" sldId="309"/>
        </pc:sldMkLst>
        <pc:spChg chg="mod">
          <ac:chgData name="Rossano Cordella" userId="821aa08f482a8217" providerId="LiveId" clId="{F9B6DAA4-85D4-4BD6-9266-83407DE69D26}" dt="2022-06-21T12:28:45.009" v="5805" actId="20577"/>
          <ac:spMkLst>
            <pc:docMk/>
            <pc:sldMk cId="3617896438" sldId="309"/>
            <ac:spMk id="2" creationId="{4DB2A072-5E85-46E8-BB61-D0157193E7D5}"/>
          </ac:spMkLst>
        </pc:spChg>
        <pc:spChg chg="add mod">
          <ac:chgData name="Rossano Cordella" userId="821aa08f482a8217" providerId="LiveId" clId="{F9B6DAA4-85D4-4BD6-9266-83407DE69D26}" dt="2022-06-10T14:53:28.035" v="4182" actId="1076"/>
          <ac:spMkLst>
            <pc:docMk/>
            <pc:sldMk cId="3617896438" sldId="309"/>
            <ac:spMk id="7" creationId="{DAD6A53C-6EBC-283B-D3AC-9ECDBF635437}"/>
          </ac:spMkLst>
        </pc:spChg>
        <pc:spChg chg="add del">
          <ac:chgData name="Rossano Cordella" userId="821aa08f482a8217" providerId="LiveId" clId="{F9B6DAA4-85D4-4BD6-9266-83407DE69D26}" dt="2022-06-10T14:11:45.675" v="4033" actId="478"/>
          <ac:spMkLst>
            <pc:docMk/>
            <pc:sldMk cId="3617896438" sldId="309"/>
            <ac:spMk id="8" creationId="{CF8809DE-F7C0-9C4D-E2A7-F48F90F87CDA}"/>
          </ac:spMkLst>
        </pc:spChg>
        <pc:picChg chg="add mod">
          <ac:chgData name="Rossano Cordella" userId="821aa08f482a8217" providerId="LiveId" clId="{F9B6DAA4-85D4-4BD6-9266-83407DE69D26}" dt="2022-06-10T12:45:41.798" v="3308" actId="1076"/>
          <ac:picMkLst>
            <pc:docMk/>
            <pc:sldMk cId="3617896438" sldId="309"/>
            <ac:picMk id="6" creationId="{22407E37-2E88-52AF-6C71-A5CB25B71424}"/>
          </ac:picMkLst>
        </pc:picChg>
        <pc:picChg chg="add mod">
          <ac:chgData name="Rossano Cordella" userId="821aa08f482a8217" providerId="LiveId" clId="{F9B6DAA4-85D4-4BD6-9266-83407DE69D26}" dt="2022-06-10T13:20:34.517" v="3447" actId="1076"/>
          <ac:picMkLst>
            <pc:docMk/>
            <pc:sldMk cId="3617896438" sldId="309"/>
            <ac:picMk id="9" creationId="{6D63C237-F477-CCE6-C6F8-8FAB1436DF4A}"/>
          </ac:picMkLst>
        </pc:picChg>
      </pc:sldChg>
      <pc:sldChg chg="addSp delSp modSp add mod">
        <pc:chgData name="Rossano Cordella" userId="821aa08f482a8217" providerId="LiveId" clId="{F9B6DAA4-85D4-4BD6-9266-83407DE69D26}" dt="2022-06-21T12:29:14.426" v="5814"/>
        <pc:sldMkLst>
          <pc:docMk/>
          <pc:sldMk cId="2104281362" sldId="310"/>
        </pc:sldMkLst>
        <pc:spChg chg="mod">
          <ac:chgData name="Rossano Cordella" userId="821aa08f482a8217" providerId="LiveId" clId="{F9B6DAA4-85D4-4BD6-9266-83407DE69D26}" dt="2022-06-21T12:29:14.426" v="5814"/>
          <ac:spMkLst>
            <pc:docMk/>
            <pc:sldMk cId="2104281362" sldId="310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10T13:19:42.946" v="3442" actId="478"/>
          <ac:spMkLst>
            <pc:docMk/>
            <pc:sldMk cId="2104281362" sldId="310"/>
            <ac:spMk id="8" creationId="{62C5C5DB-F03E-6426-524B-C02316873383}"/>
          </ac:spMkLst>
        </pc:spChg>
        <pc:spChg chg="add del mod">
          <ac:chgData name="Rossano Cordella" userId="821aa08f482a8217" providerId="LiveId" clId="{F9B6DAA4-85D4-4BD6-9266-83407DE69D26}" dt="2022-06-10T14:43:06.239" v="4062" actId="478"/>
          <ac:spMkLst>
            <pc:docMk/>
            <pc:sldMk cId="2104281362" sldId="310"/>
            <ac:spMk id="10" creationId="{FAD80C86-B72E-06C8-3283-C392DB197826}"/>
          </ac:spMkLst>
        </pc:spChg>
        <pc:spChg chg="add del mod">
          <ac:chgData name="Rossano Cordella" userId="821aa08f482a8217" providerId="LiveId" clId="{F9B6DAA4-85D4-4BD6-9266-83407DE69D26}" dt="2022-06-10T14:43:03.615" v="4061" actId="478"/>
          <ac:spMkLst>
            <pc:docMk/>
            <pc:sldMk cId="2104281362" sldId="310"/>
            <ac:spMk id="12" creationId="{8CA879C0-AF47-D413-7BBA-F4411D5E7E6A}"/>
          </ac:spMkLst>
        </pc:spChg>
        <pc:graphicFrameChg chg="add del mod modGraphic">
          <ac:chgData name="Rossano Cordella" userId="821aa08f482a8217" providerId="LiveId" clId="{F9B6DAA4-85D4-4BD6-9266-83407DE69D26}" dt="2022-06-10T14:43:01.392" v="4060" actId="478"/>
          <ac:graphicFrameMkLst>
            <pc:docMk/>
            <pc:sldMk cId="2104281362" sldId="310"/>
            <ac:graphicFrameMk id="9" creationId="{0F8D37EF-E5F2-9774-5AC2-C06EB8AF5E69}"/>
          </ac:graphicFrameMkLst>
        </pc:graphicFrameChg>
        <pc:picChg chg="del mod">
          <ac:chgData name="Rossano Cordella" userId="821aa08f482a8217" providerId="LiveId" clId="{F9B6DAA4-85D4-4BD6-9266-83407DE69D26}" dt="2022-06-10T13:19:41.411" v="3440" actId="478"/>
          <ac:picMkLst>
            <pc:docMk/>
            <pc:sldMk cId="2104281362" sldId="310"/>
            <ac:picMk id="6" creationId="{4452E664-40D9-2ABC-49F7-D3645D598C14}"/>
          </ac:picMkLst>
        </pc:picChg>
        <pc:picChg chg="add del mod">
          <ac:chgData name="Rossano Cordella" userId="821aa08f482a8217" providerId="LiveId" clId="{F9B6DAA4-85D4-4BD6-9266-83407DE69D26}" dt="2022-06-10T14:40:58.241" v="4034" actId="478"/>
          <ac:picMkLst>
            <pc:docMk/>
            <pc:sldMk cId="2104281362" sldId="310"/>
            <ac:picMk id="7" creationId="{E91EE299-AC4D-356C-8CEC-C1E6C9C38B80}"/>
          </ac:picMkLst>
        </pc:picChg>
        <pc:picChg chg="add del mod">
          <ac:chgData name="Rossano Cordella" userId="821aa08f482a8217" providerId="LiveId" clId="{F9B6DAA4-85D4-4BD6-9266-83407DE69D26}" dt="2022-06-10T14:41:41.147" v="4051" actId="478"/>
          <ac:picMkLst>
            <pc:docMk/>
            <pc:sldMk cId="2104281362" sldId="310"/>
            <ac:picMk id="14" creationId="{7862E0EF-2B43-673B-CD7F-E61CDEA52E1C}"/>
          </ac:picMkLst>
        </pc:picChg>
        <pc:picChg chg="add del mod">
          <ac:chgData name="Rossano Cordella" userId="821aa08f482a8217" providerId="LiveId" clId="{F9B6DAA4-85D4-4BD6-9266-83407DE69D26}" dt="2022-06-10T14:45:51.137" v="4083" actId="478"/>
          <ac:picMkLst>
            <pc:docMk/>
            <pc:sldMk cId="2104281362" sldId="310"/>
            <ac:picMk id="16" creationId="{DF1B2412-0622-42AB-1E62-83638D96647E}"/>
          </ac:picMkLst>
        </pc:picChg>
        <pc:picChg chg="add del mod">
          <ac:chgData name="Rossano Cordella" userId="821aa08f482a8217" providerId="LiveId" clId="{F9B6DAA4-85D4-4BD6-9266-83407DE69D26}" dt="2022-06-10T14:42:49.019" v="4058" actId="478"/>
          <ac:picMkLst>
            <pc:docMk/>
            <pc:sldMk cId="2104281362" sldId="310"/>
            <ac:picMk id="17" creationId="{A8898DC9-26DE-77F7-F5A6-42CD93A5D87C}"/>
          </ac:picMkLst>
        </pc:picChg>
        <pc:picChg chg="add mod ord">
          <ac:chgData name="Rossano Cordella" userId="821aa08f482a8217" providerId="LiveId" clId="{F9B6DAA4-85D4-4BD6-9266-83407DE69D26}" dt="2022-06-10T14:46:36.421" v="4097" actId="1076"/>
          <ac:picMkLst>
            <pc:docMk/>
            <pc:sldMk cId="2104281362" sldId="310"/>
            <ac:picMk id="19" creationId="{1BC95C29-8097-059F-95D9-57016F3F3693}"/>
          </ac:picMkLst>
        </pc:picChg>
        <pc:picChg chg="add mod">
          <ac:chgData name="Rossano Cordella" userId="821aa08f482a8217" providerId="LiveId" clId="{F9B6DAA4-85D4-4BD6-9266-83407DE69D26}" dt="2022-06-10T14:46:42.135" v="4098" actId="1076"/>
          <ac:picMkLst>
            <pc:docMk/>
            <pc:sldMk cId="2104281362" sldId="310"/>
            <ac:picMk id="21" creationId="{FB0F7939-5731-4023-2E7A-09B946A19229}"/>
          </ac:picMkLst>
        </pc:picChg>
      </pc:sldChg>
      <pc:sldChg chg="addSp delSp modSp add mod">
        <pc:chgData name="Rossano Cordella" userId="821aa08f482a8217" providerId="LiveId" clId="{F9B6DAA4-85D4-4BD6-9266-83407DE69D26}" dt="2022-06-21T14:10:22.117" v="5978" actId="20577"/>
        <pc:sldMkLst>
          <pc:docMk/>
          <pc:sldMk cId="1504395613" sldId="311"/>
        </pc:sldMkLst>
        <pc:spChg chg="mod">
          <ac:chgData name="Rossano Cordella" userId="821aa08f482a8217" providerId="LiveId" clId="{F9B6DAA4-85D4-4BD6-9266-83407DE69D26}" dt="2022-06-21T14:10:22.117" v="5978" actId="20577"/>
          <ac:spMkLst>
            <pc:docMk/>
            <pc:sldMk cId="1504395613" sldId="311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10T13:19:47.632" v="3445" actId="478"/>
          <ac:spMkLst>
            <pc:docMk/>
            <pc:sldMk cId="1504395613" sldId="311"/>
            <ac:spMk id="8" creationId="{62C5C5DB-F03E-6426-524B-C02316873383}"/>
          </ac:spMkLst>
        </pc:spChg>
        <pc:spChg chg="add del mod">
          <ac:chgData name="Rossano Cordella" userId="821aa08f482a8217" providerId="LiveId" clId="{F9B6DAA4-85D4-4BD6-9266-83407DE69D26}" dt="2022-06-10T13:24:51.007" v="3462" actId="478"/>
          <ac:spMkLst>
            <pc:docMk/>
            <pc:sldMk cId="1504395613" sldId="311"/>
            <ac:spMk id="9" creationId="{ADB824AD-8675-0743-16AE-3162DE962A52}"/>
          </ac:spMkLst>
        </pc:spChg>
        <pc:spChg chg="add mod">
          <ac:chgData name="Rossano Cordella" userId="821aa08f482a8217" providerId="LiveId" clId="{F9B6DAA4-85D4-4BD6-9266-83407DE69D26}" dt="2022-06-10T14:53:14.290" v="4179" actId="1076"/>
          <ac:spMkLst>
            <pc:docMk/>
            <pc:sldMk cId="1504395613" sldId="311"/>
            <ac:spMk id="10" creationId="{AD853408-8638-1ACB-85B2-DFF02CF29E3C}"/>
          </ac:spMkLst>
        </pc:spChg>
        <pc:spChg chg="add mod">
          <ac:chgData name="Rossano Cordella" userId="821aa08f482a8217" providerId="LiveId" clId="{F9B6DAA4-85D4-4BD6-9266-83407DE69D26}" dt="2022-06-10T13:27:40.137" v="3561" actId="1076"/>
          <ac:spMkLst>
            <pc:docMk/>
            <pc:sldMk cId="1504395613" sldId="311"/>
            <ac:spMk id="11" creationId="{E1C865DD-111A-D447-B321-34046CF9F7AE}"/>
          </ac:spMkLst>
        </pc:spChg>
        <pc:picChg chg="del">
          <ac:chgData name="Rossano Cordella" userId="821aa08f482a8217" providerId="LiveId" clId="{F9B6DAA4-85D4-4BD6-9266-83407DE69D26}" dt="2022-06-10T13:19:45.980" v="3443" actId="478"/>
          <ac:picMkLst>
            <pc:docMk/>
            <pc:sldMk cId="1504395613" sldId="311"/>
            <ac:picMk id="6" creationId="{4452E664-40D9-2ABC-49F7-D3645D598C14}"/>
          </ac:picMkLst>
        </pc:picChg>
        <pc:picChg chg="add mod">
          <ac:chgData name="Rossano Cordella" userId="821aa08f482a8217" providerId="LiveId" clId="{F9B6DAA4-85D4-4BD6-9266-83407DE69D26}" dt="2022-06-10T13:27:16.993" v="3558" actId="14100"/>
          <ac:picMkLst>
            <pc:docMk/>
            <pc:sldMk cId="1504395613" sldId="311"/>
            <ac:picMk id="7" creationId="{8D94E515-6F61-64D6-0EC0-A8A2A26349D1}"/>
          </ac:picMkLst>
        </pc:picChg>
      </pc:sldChg>
      <pc:sldChg chg="addSp delSp modSp add del mod">
        <pc:chgData name="Rossano Cordella" userId="821aa08f482a8217" providerId="LiveId" clId="{F9B6DAA4-85D4-4BD6-9266-83407DE69D26}" dt="2022-06-10T13:33:11.675" v="3611" actId="47"/>
        <pc:sldMkLst>
          <pc:docMk/>
          <pc:sldMk cId="3022949089" sldId="312"/>
        </pc:sldMkLst>
        <pc:spChg chg="del">
          <ac:chgData name="Rossano Cordella" userId="821aa08f482a8217" providerId="LiveId" clId="{F9B6DAA4-85D4-4BD6-9266-83407DE69D26}" dt="2022-06-10T13:32:46.647" v="3603" actId="478"/>
          <ac:spMkLst>
            <pc:docMk/>
            <pc:sldMk cId="3022949089" sldId="312"/>
            <ac:spMk id="2" creationId="{4DB2A072-5E85-46E8-BB61-D0157193E7D5}"/>
          </ac:spMkLst>
        </pc:spChg>
        <pc:spChg chg="del">
          <ac:chgData name="Rossano Cordella" userId="821aa08f482a8217" providerId="LiveId" clId="{F9B6DAA4-85D4-4BD6-9266-83407DE69D26}" dt="2022-06-10T13:32:49.179" v="3605" actId="478"/>
          <ac:spMkLst>
            <pc:docMk/>
            <pc:sldMk cId="3022949089" sldId="312"/>
            <ac:spMk id="3" creationId="{D034D79D-0300-4638-BFC0-ABF25A22B3A3}"/>
          </ac:spMkLst>
        </pc:spChg>
        <pc:spChg chg="add del mod">
          <ac:chgData name="Rossano Cordella" userId="821aa08f482a8217" providerId="LiveId" clId="{F9B6DAA4-85D4-4BD6-9266-83407DE69D26}" dt="2022-06-10T13:32:48.220" v="3604" actId="478"/>
          <ac:spMkLst>
            <pc:docMk/>
            <pc:sldMk cId="3022949089" sldId="312"/>
            <ac:spMk id="6" creationId="{20DA916B-598C-2C02-56A0-C320780D6BF8}"/>
          </ac:spMkLst>
        </pc:spChg>
      </pc:sldChg>
      <pc:sldChg chg="addSp modSp new mod">
        <pc:chgData name="Rossano Cordella" userId="821aa08f482a8217" providerId="LiveId" clId="{F9B6DAA4-85D4-4BD6-9266-83407DE69D26}" dt="2022-06-10T15:29:18.217" v="5242" actId="20577"/>
        <pc:sldMkLst>
          <pc:docMk/>
          <pc:sldMk cId="1133592402" sldId="313"/>
        </pc:sldMkLst>
        <pc:spChg chg="add mod">
          <ac:chgData name="Rossano Cordella" userId="821aa08f482a8217" providerId="LiveId" clId="{F9B6DAA4-85D4-4BD6-9266-83407DE69D26}" dt="2022-06-10T15:29:18.217" v="5242" actId="20577"/>
          <ac:spMkLst>
            <pc:docMk/>
            <pc:sldMk cId="1133592402" sldId="313"/>
            <ac:spMk id="3" creationId="{41A90DD6-8E06-54A3-9BB8-E00791B411C7}"/>
          </ac:spMkLst>
        </pc:spChg>
      </pc:sldChg>
      <pc:sldChg chg="addSp delSp modSp add mod">
        <pc:chgData name="Rossano Cordella" userId="821aa08f482a8217" providerId="LiveId" clId="{F9B6DAA4-85D4-4BD6-9266-83407DE69D26}" dt="2022-06-21T12:29:20.153" v="5815"/>
        <pc:sldMkLst>
          <pc:docMk/>
          <pc:sldMk cId="468656476" sldId="314"/>
        </pc:sldMkLst>
        <pc:spChg chg="mod">
          <ac:chgData name="Rossano Cordella" userId="821aa08f482a8217" providerId="LiveId" clId="{F9B6DAA4-85D4-4BD6-9266-83407DE69D26}" dt="2022-06-21T12:29:20.153" v="5815"/>
          <ac:spMkLst>
            <pc:docMk/>
            <pc:sldMk cId="468656476" sldId="314"/>
            <ac:spMk id="2" creationId="{4DB2A072-5E85-46E8-BB61-D0157193E7D5}"/>
          </ac:spMkLst>
        </pc:spChg>
        <pc:spChg chg="del mod">
          <ac:chgData name="Rossano Cordella" userId="821aa08f482a8217" providerId="LiveId" clId="{F9B6DAA4-85D4-4BD6-9266-83407DE69D26}" dt="2022-06-10T14:50:15.689" v="4139" actId="478"/>
          <ac:spMkLst>
            <pc:docMk/>
            <pc:sldMk cId="468656476" sldId="314"/>
            <ac:spMk id="3" creationId="{D034D79D-0300-4638-BFC0-ABF25A22B3A3}"/>
          </ac:spMkLst>
        </pc:spChg>
        <pc:spChg chg="add mod">
          <ac:chgData name="Rossano Cordella" userId="821aa08f482a8217" providerId="LiveId" clId="{F9B6DAA4-85D4-4BD6-9266-83407DE69D26}" dt="2022-06-10T14:52:19.417" v="4166" actId="1076"/>
          <ac:spMkLst>
            <pc:docMk/>
            <pc:sldMk cId="468656476" sldId="314"/>
            <ac:spMk id="5" creationId="{4F6BA67C-6119-2B94-E956-5E53052E7F72}"/>
          </ac:spMkLst>
        </pc:spChg>
        <pc:spChg chg="add mod">
          <ac:chgData name="Rossano Cordella" userId="821aa08f482a8217" providerId="LiveId" clId="{F9B6DAA4-85D4-4BD6-9266-83407DE69D26}" dt="2022-06-10T14:52:24.208" v="4167" actId="1076"/>
          <ac:spMkLst>
            <pc:docMk/>
            <pc:sldMk cId="468656476" sldId="314"/>
            <ac:spMk id="6" creationId="{66E9708F-9C1B-A0F5-4D95-2092028DDFDC}"/>
          </ac:spMkLst>
        </pc:spChg>
        <pc:spChg chg="add del mod">
          <ac:chgData name="Rossano Cordella" userId="821aa08f482a8217" providerId="LiveId" clId="{F9B6DAA4-85D4-4BD6-9266-83407DE69D26}" dt="2022-06-10T14:50:29.977" v="4140" actId="478"/>
          <ac:spMkLst>
            <pc:docMk/>
            <pc:sldMk cId="468656476" sldId="314"/>
            <ac:spMk id="8" creationId="{23F0E6B0-9452-FA34-5EF6-3CD997AB3642}"/>
          </ac:spMkLst>
        </pc:spChg>
        <pc:spChg chg="mod">
          <ac:chgData name="Rossano Cordella" userId="821aa08f482a8217" providerId="LiveId" clId="{F9B6DAA4-85D4-4BD6-9266-83407DE69D26}" dt="2022-06-10T14:52:35.913" v="4174" actId="20577"/>
          <ac:spMkLst>
            <pc:docMk/>
            <pc:sldMk cId="468656476" sldId="314"/>
            <ac:spMk id="10" creationId="{FAD80C86-B72E-06C8-3283-C392DB197826}"/>
          </ac:spMkLst>
        </pc:spChg>
        <pc:spChg chg="add mod">
          <ac:chgData name="Rossano Cordella" userId="821aa08f482a8217" providerId="LiveId" clId="{F9B6DAA4-85D4-4BD6-9266-83407DE69D26}" dt="2022-06-10T14:52:13.071" v="4165" actId="113"/>
          <ac:spMkLst>
            <pc:docMk/>
            <pc:sldMk cId="468656476" sldId="314"/>
            <ac:spMk id="11" creationId="{3A6D2DCF-42F7-7633-D532-58FE4CBDA8ED}"/>
          </ac:spMkLst>
        </pc:spChg>
        <pc:spChg chg="mod">
          <ac:chgData name="Rossano Cordella" userId="821aa08f482a8217" providerId="LiveId" clId="{F9B6DAA4-85D4-4BD6-9266-83407DE69D26}" dt="2022-06-10T14:51:45.614" v="4157" actId="14100"/>
          <ac:spMkLst>
            <pc:docMk/>
            <pc:sldMk cId="468656476" sldId="314"/>
            <ac:spMk id="12" creationId="{8CA879C0-AF47-D413-7BBA-F4411D5E7E6A}"/>
          </ac:spMkLst>
        </pc:spChg>
        <pc:graphicFrameChg chg="mod modGraphic">
          <ac:chgData name="Rossano Cordella" userId="821aa08f482a8217" providerId="LiveId" clId="{F9B6DAA4-85D4-4BD6-9266-83407DE69D26}" dt="2022-06-10T14:53:04.543" v="4178" actId="1076"/>
          <ac:graphicFrameMkLst>
            <pc:docMk/>
            <pc:sldMk cId="468656476" sldId="314"/>
            <ac:graphicFrameMk id="9" creationId="{0F8D37EF-E5F2-9774-5AC2-C06EB8AF5E69}"/>
          </ac:graphicFrameMkLst>
        </pc:graphicFrameChg>
        <pc:picChg chg="del">
          <ac:chgData name="Rossano Cordella" userId="821aa08f482a8217" providerId="LiveId" clId="{F9B6DAA4-85D4-4BD6-9266-83407DE69D26}" dt="2022-06-10T14:43:17.037" v="4066" actId="478"/>
          <ac:picMkLst>
            <pc:docMk/>
            <pc:sldMk cId="468656476" sldId="314"/>
            <ac:picMk id="16" creationId="{DF1B2412-0622-42AB-1E62-83638D96647E}"/>
          </ac:picMkLst>
        </pc:picChg>
      </pc:sldChg>
      <pc:sldChg chg="delSp add del mod">
        <pc:chgData name="Rossano Cordella" userId="821aa08f482a8217" providerId="LiveId" clId="{F9B6DAA4-85D4-4BD6-9266-83407DE69D26}" dt="2022-06-10T13:57:07.834" v="4009" actId="47"/>
        <pc:sldMkLst>
          <pc:docMk/>
          <pc:sldMk cId="2247327440" sldId="314"/>
        </pc:sldMkLst>
        <pc:spChg chg="del">
          <ac:chgData name="Rossano Cordella" userId="821aa08f482a8217" providerId="LiveId" clId="{F9B6DAA4-85D4-4BD6-9266-83407DE69D26}" dt="2022-06-10T13:33:21.267" v="3614" actId="478"/>
          <ac:spMkLst>
            <pc:docMk/>
            <pc:sldMk cId="2247327440" sldId="314"/>
            <ac:spMk id="10" creationId="{AD853408-8638-1ACB-85B2-DFF02CF29E3C}"/>
          </ac:spMkLst>
        </pc:spChg>
        <pc:picChg chg="del">
          <ac:chgData name="Rossano Cordella" userId="821aa08f482a8217" providerId="LiveId" clId="{F9B6DAA4-85D4-4BD6-9266-83407DE69D26}" dt="2022-06-10T13:33:20.013" v="3613" actId="478"/>
          <ac:picMkLst>
            <pc:docMk/>
            <pc:sldMk cId="2247327440" sldId="314"/>
            <ac:picMk id="7" creationId="{8D94E515-6F61-64D6-0EC0-A8A2A26349D1}"/>
          </ac:picMkLst>
        </pc:picChg>
      </pc:sldChg>
      <pc:sldChg chg="new del">
        <pc:chgData name="Rossano Cordella" userId="821aa08f482a8217" providerId="LiveId" clId="{F9B6DAA4-85D4-4BD6-9266-83407DE69D26}" dt="2022-06-16T15:50:38.651" v="5245" actId="47"/>
        <pc:sldMkLst>
          <pc:docMk/>
          <pc:sldMk cId="703412655" sldId="315"/>
        </pc:sldMkLst>
      </pc:sldChg>
      <pc:sldChg chg="new del">
        <pc:chgData name="Rossano Cordella" userId="821aa08f482a8217" providerId="LiveId" clId="{F9B6DAA4-85D4-4BD6-9266-83407DE69D26}" dt="2022-06-21T12:17:54.823" v="5411" actId="680"/>
        <pc:sldMkLst>
          <pc:docMk/>
          <pc:sldMk cId="1330852994" sldId="315"/>
        </pc:sldMkLst>
      </pc:sldChg>
      <pc:sldChg chg="modSp new mod">
        <pc:chgData name="Rossano Cordella" userId="821aa08f482a8217" providerId="LiveId" clId="{F9B6DAA4-85D4-4BD6-9266-83407DE69D26}" dt="2022-06-21T14:16:02.965" v="6052" actId="20577"/>
        <pc:sldMkLst>
          <pc:docMk/>
          <pc:sldMk cId="2673026731" sldId="315"/>
        </pc:sldMkLst>
        <pc:spChg chg="mod">
          <ac:chgData name="Rossano Cordella" userId="821aa08f482a8217" providerId="LiveId" clId="{F9B6DAA4-85D4-4BD6-9266-83407DE69D26}" dt="2022-06-21T12:18:47.647" v="5423"/>
          <ac:spMkLst>
            <pc:docMk/>
            <pc:sldMk cId="2673026731" sldId="315"/>
            <ac:spMk id="2" creationId="{3AA2AA1A-2E53-DB56-0202-BCA0B5133032}"/>
          </ac:spMkLst>
        </pc:spChg>
        <pc:spChg chg="mod">
          <ac:chgData name="Rossano Cordella" userId="821aa08f482a8217" providerId="LiveId" clId="{F9B6DAA4-85D4-4BD6-9266-83407DE69D26}" dt="2022-06-21T14:16:02.965" v="6052" actId="20577"/>
          <ac:spMkLst>
            <pc:docMk/>
            <pc:sldMk cId="2673026731" sldId="315"/>
            <ac:spMk id="3" creationId="{806FFB4B-3EDC-264B-B0A8-2FAEFC2F70A4}"/>
          </ac:spMkLst>
        </pc:spChg>
      </pc:sldChg>
      <pc:sldChg chg="addSp delSp modSp add del mod ord">
        <pc:chgData name="Rossano Cordella" userId="821aa08f482a8217" providerId="LiveId" clId="{F9B6DAA4-85D4-4BD6-9266-83407DE69D26}" dt="2022-06-21T12:17:28.969" v="5406"/>
        <pc:sldMkLst>
          <pc:docMk/>
          <pc:sldMk cId="3110357052" sldId="315"/>
        </pc:sldMkLst>
        <pc:spChg chg="add del mod">
          <ac:chgData name="Rossano Cordella" userId="821aa08f482a8217" providerId="LiveId" clId="{F9B6DAA4-85D4-4BD6-9266-83407DE69D26}" dt="2022-06-21T12:17:24.425" v="5394" actId="767"/>
          <ac:spMkLst>
            <pc:docMk/>
            <pc:sldMk cId="3110357052" sldId="315"/>
            <ac:spMk id="3" creationId="{9BCDD082-B409-37CF-220B-498474BCD1E1}"/>
          </ac:spMkLst>
        </pc:spChg>
        <pc:spChg chg="add del mod">
          <ac:chgData name="Rossano Cordella" userId="821aa08f482a8217" providerId="LiveId" clId="{F9B6DAA4-85D4-4BD6-9266-83407DE69D26}" dt="2022-06-21T12:17:26.652" v="5401" actId="6549"/>
          <ac:spMkLst>
            <pc:docMk/>
            <pc:sldMk cId="3110357052" sldId="315"/>
            <ac:spMk id="12" creationId="{34932EE3-EFFB-2D80-A595-544C7D10E318}"/>
          </ac:spMkLst>
        </pc:spChg>
        <pc:spChg chg="add del mod">
          <ac:chgData name="Rossano Cordella" userId="821aa08f482a8217" providerId="LiveId" clId="{F9B6DAA4-85D4-4BD6-9266-83407DE69D26}" dt="2022-06-21T12:17:25.720" v="5398" actId="6549"/>
          <ac:spMkLst>
            <pc:docMk/>
            <pc:sldMk cId="3110357052" sldId="315"/>
            <ac:spMk id="20" creationId="{DFF6ADCA-6409-F57D-4F5B-2C1BFC7E3C73}"/>
          </ac:spMkLst>
        </pc:spChg>
        <pc:spChg chg="add del">
          <ac:chgData name="Rossano Cordella" userId="821aa08f482a8217" providerId="LiveId" clId="{F9B6DAA4-85D4-4BD6-9266-83407DE69D26}" dt="2022-06-21T12:17:27.345" v="5403" actId="478"/>
          <ac:spMkLst>
            <pc:docMk/>
            <pc:sldMk cId="3110357052" sldId="315"/>
            <ac:spMk id="22" creationId="{8C6967D1-EA6F-220A-7406-D3893F5B9519}"/>
          </ac:spMkLst>
        </pc:spChg>
        <pc:spChg chg="add del">
          <ac:chgData name="Rossano Cordella" userId="821aa08f482a8217" providerId="LiveId" clId="{F9B6DAA4-85D4-4BD6-9266-83407DE69D26}" dt="2022-06-21T12:17:27.005" v="5402" actId="478"/>
          <ac:spMkLst>
            <pc:docMk/>
            <pc:sldMk cId="3110357052" sldId="315"/>
            <ac:spMk id="24" creationId="{5428AF63-607F-C390-8ECB-ED1906CFEDBE}"/>
          </ac:spMkLst>
        </pc:spChg>
        <pc:spChg chg="add del">
          <ac:chgData name="Rossano Cordella" userId="821aa08f482a8217" providerId="LiveId" clId="{F9B6DAA4-85D4-4BD6-9266-83407DE69D26}" dt="2022-06-21T12:17:25.985" v="5399" actId="478"/>
          <ac:spMkLst>
            <pc:docMk/>
            <pc:sldMk cId="3110357052" sldId="315"/>
            <ac:spMk id="26" creationId="{5E8E1130-CD83-8155-1F3C-397E01DAFD53}"/>
          </ac:spMkLst>
        </pc:spChg>
        <pc:graphicFrameChg chg="add del">
          <ac:chgData name="Rossano Cordella" userId="821aa08f482a8217" providerId="LiveId" clId="{F9B6DAA4-85D4-4BD6-9266-83407DE69D26}" dt="2022-06-21T12:17:25.301" v="5396" actId="478"/>
          <ac:graphicFrameMkLst>
            <pc:docMk/>
            <pc:sldMk cId="3110357052" sldId="315"/>
            <ac:graphicFrameMk id="21" creationId="{EDF1230A-7A64-F730-540D-A16A120987C5}"/>
          </ac:graphicFrameMkLst>
        </pc:graphicFrameChg>
        <pc:picChg chg="add del">
          <ac:chgData name="Rossano Cordella" userId="821aa08f482a8217" providerId="LiveId" clId="{F9B6DAA4-85D4-4BD6-9266-83407DE69D26}" dt="2022-06-21T12:17:27.673" v="5404" actId="478"/>
          <ac:picMkLst>
            <pc:docMk/>
            <pc:sldMk cId="3110357052" sldId="315"/>
            <ac:picMk id="16" creationId="{DBEA3556-A83C-03AE-0DB8-F06966E8A114}"/>
          </ac:picMkLst>
        </pc:picChg>
        <pc:picChg chg="add del">
          <ac:chgData name="Rossano Cordella" userId="821aa08f482a8217" providerId="LiveId" clId="{F9B6DAA4-85D4-4BD6-9266-83407DE69D26}" dt="2022-06-21T12:17:24.695" v="5395" actId="478"/>
          <ac:picMkLst>
            <pc:docMk/>
            <pc:sldMk cId="3110357052" sldId="315"/>
            <ac:picMk id="18" creationId="{01BE3412-14B1-BC05-096B-7C22C56DF92E}"/>
          </ac:picMkLst>
        </pc:picChg>
      </pc:sldChg>
      <pc:sldChg chg="addSp delSp modSp new mod">
        <pc:chgData name="Rossano Cordella" userId="821aa08f482a8217" providerId="LiveId" clId="{F9B6DAA4-85D4-4BD6-9266-83407DE69D26}" dt="2022-06-21T14:12:37.821" v="6003" actId="1076"/>
        <pc:sldMkLst>
          <pc:docMk/>
          <pc:sldMk cId="161281541" sldId="316"/>
        </pc:sldMkLst>
        <pc:spChg chg="mod">
          <ac:chgData name="Rossano Cordella" userId="821aa08f482a8217" providerId="LiveId" clId="{F9B6DAA4-85D4-4BD6-9266-83407DE69D26}" dt="2022-06-21T14:10:41.123" v="5994"/>
          <ac:spMkLst>
            <pc:docMk/>
            <pc:sldMk cId="161281541" sldId="316"/>
            <ac:spMk id="2" creationId="{7C7A28B4-361E-2D47-B5BC-A6EE94D3BF26}"/>
          </ac:spMkLst>
        </pc:spChg>
        <pc:spChg chg="del">
          <ac:chgData name="Rossano Cordella" userId="821aa08f482a8217" providerId="LiveId" clId="{F9B6DAA4-85D4-4BD6-9266-83407DE69D26}" dt="2022-06-21T14:08:00.665" v="5945" actId="478"/>
          <ac:spMkLst>
            <pc:docMk/>
            <pc:sldMk cId="161281541" sldId="316"/>
            <ac:spMk id="3" creationId="{89F3C66D-092E-99A9-3E28-4F6A1E23EAC1}"/>
          </ac:spMkLst>
        </pc:spChg>
        <pc:picChg chg="add del mod">
          <ac:chgData name="Rossano Cordella" userId="821aa08f482a8217" providerId="LiveId" clId="{F9B6DAA4-85D4-4BD6-9266-83407DE69D26}" dt="2022-06-21T14:07:36.916" v="5941" actId="478"/>
          <ac:picMkLst>
            <pc:docMk/>
            <pc:sldMk cId="161281541" sldId="316"/>
            <ac:picMk id="6" creationId="{64BED8B4-B413-943A-BC35-03BE50BB3679}"/>
          </ac:picMkLst>
        </pc:picChg>
        <pc:picChg chg="add del mod">
          <ac:chgData name="Rossano Cordella" userId="821aa08f482a8217" providerId="LiveId" clId="{F9B6DAA4-85D4-4BD6-9266-83407DE69D26}" dt="2022-06-21T14:12:09.044" v="5997" actId="478"/>
          <ac:picMkLst>
            <pc:docMk/>
            <pc:sldMk cId="161281541" sldId="316"/>
            <ac:picMk id="8" creationId="{9CDFBB1D-25D0-D9EA-5C26-133EF4D79A60}"/>
          </ac:picMkLst>
        </pc:picChg>
        <pc:picChg chg="add mod">
          <ac:chgData name="Rossano Cordella" userId="821aa08f482a8217" providerId="LiveId" clId="{F9B6DAA4-85D4-4BD6-9266-83407DE69D26}" dt="2022-06-21T14:12:37.821" v="6003" actId="1076"/>
          <ac:picMkLst>
            <pc:docMk/>
            <pc:sldMk cId="161281541" sldId="316"/>
            <ac:picMk id="10" creationId="{1BED63BC-B69C-F553-5AE9-F88E83A0DDE2}"/>
          </ac:picMkLst>
        </pc:picChg>
        <pc:picChg chg="add mod">
          <ac:chgData name="Rossano Cordella" userId="821aa08f482a8217" providerId="LiveId" clId="{F9B6DAA4-85D4-4BD6-9266-83407DE69D26}" dt="2022-06-21T14:12:36.559" v="6002" actId="1076"/>
          <ac:picMkLst>
            <pc:docMk/>
            <pc:sldMk cId="161281541" sldId="316"/>
            <ac:picMk id="12" creationId="{DB2838F4-A2D9-57AE-ECCC-36F29E71DC88}"/>
          </ac:picMkLst>
        </pc:picChg>
      </pc:sldChg>
      <pc:sldChg chg="add del">
        <pc:chgData name="Rossano Cordella" userId="821aa08f482a8217" providerId="LiveId" clId="{F9B6DAA4-85D4-4BD6-9266-83407DE69D26}" dt="2022-06-21T12:17:17.618" v="5388"/>
        <pc:sldMkLst>
          <pc:docMk/>
          <pc:sldMk cId="2136408190" sldId="316"/>
        </pc:sldMkLst>
      </pc:sldChg>
      <pc:sldChg chg="add del">
        <pc:chgData name="Rossano Cordella" userId="821aa08f482a8217" providerId="LiveId" clId="{F9B6DAA4-85D4-4BD6-9266-83407DE69D26}" dt="2022-06-21T12:17:52.145" v="5410"/>
        <pc:sldMkLst>
          <pc:docMk/>
          <pc:sldMk cId="3963021836" sldId="316"/>
        </pc:sldMkLst>
      </pc:sldChg>
      <pc:sldChg chg="delSp modSp add del mod">
        <pc:chgData name="Rossano Cordella" userId="821aa08f482a8217" providerId="LiveId" clId="{F9B6DAA4-85D4-4BD6-9266-83407DE69D26}" dt="2022-06-21T12:18:40.935" v="5422" actId="47"/>
        <pc:sldMkLst>
          <pc:docMk/>
          <pc:sldMk cId="3984649850" sldId="316"/>
        </pc:sldMkLst>
        <pc:spChg chg="mod">
          <ac:chgData name="Rossano Cordella" userId="821aa08f482a8217" providerId="LiveId" clId="{F9B6DAA4-85D4-4BD6-9266-83407DE69D26}" dt="2022-06-21T12:18:15.433" v="5418" actId="6549"/>
          <ac:spMkLst>
            <pc:docMk/>
            <pc:sldMk cId="3984649850" sldId="316"/>
            <ac:spMk id="22" creationId="{8C6967D1-EA6F-220A-7406-D3893F5B9519}"/>
          </ac:spMkLst>
        </pc:spChg>
        <pc:graphicFrameChg chg="del">
          <ac:chgData name="Rossano Cordella" userId="821aa08f482a8217" providerId="LiveId" clId="{F9B6DAA4-85D4-4BD6-9266-83407DE69D26}" dt="2022-06-21T12:18:16.203" v="5419" actId="478"/>
          <ac:graphicFrameMkLst>
            <pc:docMk/>
            <pc:sldMk cId="3984649850" sldId="316"/>
            <ac:graphicFrameMk id="21" creationId="{EDF1230A-7A64-F730-540D-A16A120987C5}"/>
          </ac:graphicFrameMkLst>
        </pc:graphicFrameChg>
        <pc:picChg chg="del">
          <ac:chgData name="Rossano Cordella" userId="821aa08f482a8217" providerId="LiveId" clId="{F9B6DAA4-85D4-4BD6-9266-83407DE69D26}" dt="2022-06-21T12:18:14.310" v="5417" actId="478"/>
          <ac:picMkLst>
            <pc:docMk/>
            <pc:sldMk cId="3984649850" sldId="316"/>
            <ac:picMk id="16" creationId="{DBEA3556-A83C-03AE-0DB8-F06966E8A114}"/>
          </ac:picMkLst>
        </pc:picChg>
      </pc:sldChg>
    </pc:docChg>
  </pc:docChgLst>
  <pc:docChgLst>
    <pc:chgData name="Rossano Cordella" userId="821aa08f482a8217" providerId="LiveId" clId="{1CF22D68-C7ED-4ABF-BEA6-0758FB555A68}"/>
    <pc:docChg chg="modSld">
      <pc:chgData name="Rossano Cordella" userId="821aa08f482a8217" providerId="LiveId" clId="{1CF22D68-C7ED-4ABF-BEA6-0758FB555A68}" dt="2022-08-24T16:39:47.064" v="1" actId="20577"/>
      <pc:docMkLst>
        <pc:docMk/>
      </pc:docMkLst>
      <pc:sldChg chg="modSp mod">
        <pc:chgData name="Rossano Cordella" userId="821aa08f482a8217" providerId="LiveId" clId="{1CF22D68-C7ED-4ABF-BEA6-0758FB555A68}" dt="2022-08-24T16:39:47.064" v="1" actId="20577"/>
        <pc:sldMkLst>
          <pc:docMk/>
          <pc:sldMk cId="2854328343" sldId="256"/>
        </pc:sldMkLst>
        <pc:spChg chg="mod">
          <ac:chgData name="Rossano Cordella" userId="821aa08f482a8217" providerId="LiveId" clId="{1CF22D68-C7ED-4ABF-BEA6-0758FB555A68}" dt="2022-08-24T16:39:47.064" v="1" actId="20577"/>
          <ac:spMkLst>
            <pc:docMk/>
            <pc:sldMk cId="2854328343" sldId="256"/>
            <ac:spMk id="2" creationId="{752061D4-277C-4EDF-B72A-BBD51F28D1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728A-BD3A-4D20-A1BB-C0C2529E1B31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D5439-6EFC-43D1-846E-CEC11EB49D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5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5439-6EFC-43D1-846E-CEC11EB49D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19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 les 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5439-6EFC-43D1-846E-CEC11EB49D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44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D5439-6EFC-43D1-846E-CEC11EB49D4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0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A74A-EB08-41F8-B33B-5276D830EF85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0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A547-5CDD-4D1A-A3F9-E94F6C24CC1A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90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4E0D-E04C-4FC8-A95B-25DD3267E270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00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408E-3E2F-4FD0-82BC-2287718D0016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02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694B-0AC3-4618-8EBD-6095EB182379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79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8E6C-3C28-49F3-B9B9-1BD89E430B44}" type="datetime1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7EEDB-4943-4DE3-9362-7194E9465845}" type="datetime1">
              <a:rPr lang="fr-FR" smtClean="0"/>
              <a:t>24/08/2022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5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B07E-29BE-466E-92AE-AB8A1FBD0488}" type="datetime1">
              <a:rPr lang="fr-FR" smtClean="0"/>
              <a:t>24/08/2022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56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46B8-CCF2-46DC-A0DA-3250115EB594}" type="datetime1">
              <a:rPr lang="fr-FR" smtClean="0"/>
              <a:t>24/08/2022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2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5BA0B0-F554-4AD0-BEA9-E819B127DD60}" type="datetime1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5A62-C250-488C-A435-082D60B87643}" type="datetime1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0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FEE0F3-7A73-4C61-97E5-60170A4DEB51}" type="datetime1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C11346-6985-400D-9EB0-6F44573F765F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9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1D4-277C-4EDF-B72A-BBD51F28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300"/>
              <a:t>PROJET 9</a:t>
            </a:r>
            <a:br>
              <a:rPr lang="fr-FR" sz="7300" dirty="0"/>
            </a:br>
            <a:br>
              <a:rPr lang="fr-FR" dirty="0"/>
            </a:br>
            <a:r>
              <a:rPr lang="fr-FR" sz="6000" i="1" dirty="0"/>
              <a:t>Analyse des indicateurs de l'égalité femme-homme</a:t>
            </a:r>
            <a:endParaRPr lang="fr-FR" i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225EC5-2A69-4748-92F7-691AB28D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endParaRPr lang="fr-FR" dirty="0"/>
          </a:p>
          <a:p>
            <a:pPr algn="r"/>
            <a:endParaRPr lang="fr-FR" dirty="0"/>
          </a:p>
          <a:p>
            <a:pPr algn="r"/>
            <a:r>
              <a:rPr lang="fr-FR" sz="2800" dirty="0"/>
              <a:t>Rossano Cordella</a:t>
            </a:r>
            <a:endParaRPr lang="pt-B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43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2AA1A-2E53-DB56-0202-BCA0B513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4. ANALYSE  DES INDICATEURS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FFB4B-3EDC-264B-B0A8-2FAEFC2F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r-FR" dirty="0"/>
          </a:p>
          <a:p>
            <a:r>
              <a:rPr lang="fr-FR" sz="1800" dirty="0">
                <a:latin typeface="Montserrat" panose="00000500000000000000" pitchFamily="2" charset="0"/>
              </a:rPr>
              <a:t>Les indicateurs de légalité femme-homme:</a:t>
            </a:r>
          </a:p>
          <a:p>
            <a:endParaRPr lang="fr-FR" sz="1800" dirty="0">
              <a:latin typeface="Montserrat" panose="00000500000000000000" pitchFamily="2" charset="0"/>
            </a:endParaRPr>
          </a:p>
          <a:p>
            <a:r>
              <a:rPr lang="fr-FR" sz="1800" dirty="0">
                <a:latin typeface="Montserrat" panose="00000500000000000000" pitchFamily="2" charset="0"/>
              </a:rPr>
              <a:t>4.1) Accident de travail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4.2) Promotion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4.3) Embauche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4.4) Augmentation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4.5) Satisfaction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4.6) Rémunération</a:t>
            </a:r>
          </a:p>
          <a:p>
            <a:r>
              <a:rPr lang="fr-FR" sz="1800" dirty="0">
                <a:latin typeface="Montserrat" panose="00000500000000000000" pitchFamily="2" charset="0"/>
              </a:rPr>
              <a:t>4.7) Durée Hebdo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0D0914-5CEC-8098-2AB9-CDDAFF5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2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t 20">
            <a:extLst>
              <a:ext uri="{FF2B5EF4-FFF2-40B4-BE49-F238E27FC236}">
                <a16:creationId xmlns:a16="http://schemas.microsoft.com/office/drawing/2014/main" id="{EDF1230A-7A64-F730-540D-A16A12098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00417"/>
              </p:ext>
            </p:extLst>
          </p:nvPr>
        </p:nvGraphicFramePr>
        <p:xfrm>
          <a:off x="5807966" y="3796170"/>
          <a:ext cx="4627537" cy="231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4533840" imgH="2266920" progId="Paint.Picture">
                  <p:embed/>
                </p:oleObj>
              </mc:Choice>
              <mc:Fallback>
                <p:oleObj name="Image bitmap" r:id="rId2" imgW="4533840" imgH="2266920" progId="Paint.Picture">
                  <p:embed/>
                  <p:pic>
                    <p:nvPicPr>
                      <p:cNvPr id="21" name="Objet 20">
                        <a:extLst>
                          <a:ext uri="{FF2B5EF4-FFF2-40B4-BE49-F238E27FC236}">
                            <a16:creationId xmlns:a16="http://schemas.microsoft.com/office/drawing/2014/main" id="{EDF1230A-7A64-F730-540D-A16A12098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07966" y="3796170"/>
                        <a:ext cx="4627537" cy="231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 DES 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11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932EE3-EFFB-2D80-A595-544C7D10E318}"/>
              </a:ext>
            </a:extLst>
          </p:cNvPr>
          <p:cNvSpPr txBox="1"/>
          <p:nvPr/>
        </p:nvSpPr>
        <p:spPr>
          <a:xfrm>
            <a:off x="3533037" y="1950867"/>
            <a:ext cx="43592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INDICATEURS DE L'ÉGALITÉ FEMME-HOMME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BEA3556-A83C-03AE-0DB8-F06966E8A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090" y="3892915"/>
            <a:ext cx="2484702" cy="224767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1BE3412-14B1-BC05-096B-7C22C56DF9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86" y="5672717"/>
            <a:ext cx="742950" cy="36195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FF6ADCA-6409-F57D-4F5B-2C1BFC7E3C73}"/>
              </a:ext>
            </a:extLst>
          </p:cNvPr>
          <p:cNvSpPr txBox="1"/>
          <p:nvPr/>
        </p:nvSpPr>
        <p:spPr>
          <a:xfrm>
            <a:off x="7362070" y="3226191"/>
            <a:ext cx="1519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Salaire Moyen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6967D1-EA6F-220A-7406-D3893F5B9519}"/>
              </a:ext>
            </a:extLst>
          </p:cNvPr>
          <p:cNvSpPr txBox="1"/>
          <p:nvPr/>
        </p:nvSpPr>
        <p:spPr>
          <a:xfrm>
            <a:off x="2229610" y="3226191"/>
            <a:ext cx="20916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Répartition par sexe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5428AF63-607F-C390-8ECB-ED1906CFEDBE}"/>
              </a:ext>
            </a:extLst>
          </p:cNvPr>
          <p:cNvSpPr/>
          <p:nvPr/>
        </p:nvSpPr>
        <p:spPr>
          <a:xfrm rot="5400000">
            <a:off x="3084162" y="2654864"/>
            <a:ext cx="382555" cy="28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E8E1130-CD83-8155-1F3C-397E01DAFD53}"/>
              </a:ext>
            </a:extLst>
          </p:cNvPr>
          <p:cNvSpPr/>
          <p:nvPr/>
        </p:nvSpPr>
        <p:spPr>
          <a:xfrm rot="5400000">
            <a:off x="7930455" y="2633331"/>
            <a:ext cx="382555" cy="286500"/>
          </a:xfrm>
          <a:prstGeom prst="rightArrow">
            <a:avLst>
              <a:gd name="adj1" fmla="val 50000"/>
              <a:gd name="adj2" fmla="val 42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06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 ANALYSE  DES INDICATEURS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12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932EE3-EFFB-2D80-A595-544C7D10E318}"/>
              </a:ext>
            </a:extLst>
          </p:cNvPr>
          <p:cNvSpPr txBox="1"/>
          <p:nvPr/>
        </p:nvSpPr>
        <p:spPr>
          <a:xfrm>
            <a:off x="359000" y="2316495"/>
            <a:ext cx="46380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INDICATEURS DE L'ÉGALITÉ FEMME-HOMME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FF6ADCA-6409-F57D-4F5B-2C1BFC7E3C73}"/>
              </a:ext>
            </a:extLst>
          </p:cNvPr>
          <p:cNvSpPr txBox="1"/>
          <p:nvPr/>
        </p:nvSpPr>
        <p:spPr>
          <a:xfrm>
            <a:off x="8655433" y="3090830"/>
            <a:ext cx="15193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Salaire Moyen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6967D1-EA6F-220A-7406-D3893F5B9519}"/>
              </a:ext>
            </a:extLst>
          </p:cNvPr>
          <p:cNvSpPr txBox="1"/>
          <p:nvPr/>
        </p:nvSpPr>
        <p:spPr>
          <a:xfrm>
            <a:off x="1210561" y="3926400"/>
            <a:ext cx="27667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Nombre d’employés par</a:t>
            </a:r>
          </a:p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département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5E8E1130-CD83-8155-1F3C-397E01DAFD53}"/>
              </a:ext>
            </a:extLst>
          </p:cNvPr>
          <p:cNvSpPr/>
          <p:nvPr/>
        </p:nvSpPr>
        <p:spPr>
          <a:xfrm rot="5400000">
            <a:off x="5761472" y="2549189"/>
            <a:ext cx="382555" cy="286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0CA52C4-E28C-31A9-8AB0-6A0F97A3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3" y="1811247"/>
            <a:ext cx="6186195" cy="4528885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FB1FC005-BB04-3450-4CF6-A8622BDFBD3F}"/>
              </a:ext>
            </a:extLst>
          </p:cNvPr>
          <p:cNvSpPr/>
          <p:nvPr/>
        </p:nvSpPr>
        <p:spPr>
          <a:xfrm>
            <a:off x="2402649" y="3285750"/>
            <a:ext cx="382555" cy="286500"/>
          </a:xfrm>
          <a:prstGeom prst="rightArrow">
            <a:avLst>
              <a:gd name="adj1" fmla="val 50000"/>
              <a:gd name="adj2" fmla="val 42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4.1 ACCIDENT DE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71FD1A45-10E2-B62A-11C4-AEEBE95C6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33889"/>
              </p:ext>
            </p:extLst>
          </p:nvPr>
        </p:nvGraphicFramePr>
        <p:xfrm>
          <a:off x="792902" y="2889499"/>
          <a:ext cx="4086609" cy="1450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76">
                  <a:extLst>
                    <a:ext uri="{9D8B030D-6E8A-4147-A177-3AD203B41FA5}">
                      <a16:colId xmlns:a16="http://schemas.microsoft.com/office/drawing/2014/main" val="33753133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804832373"/>
                    </a:ext>
                  </a:extLst>
                </a:gridCol>
                <a:gridCol w="941404">
                  <a:extLst>
                    <a:ext uri="{9D8B030D-6E8A-4147-A177-3AD203B41FA5}">
                      <a16:colId xmlns:a16="http://schemas.microsoft.com/office/drawing/2014/main" val="198026319"/>
                    </a:ext>
                  </a:extLst>
                </a:gridCol>
                <a:gridCol w="1021652">
                  <a:extLst>
                    <a:ext uri="{9D8B030D-6E8A-4147-A177-3AD203B41FA5}">
                      <a16:colId xmlns:a16="http://schemas.microsoft.com/office/drawing/2014/main" val="1514892202"/>
                    </a:ext>
                  </a:extLst>
                </a:gridCol>
              </a:tblGrid>
              <a:tr h="362689"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POURCENTAGE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31130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24,21%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24,61%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53207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25,78%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51,17%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50460"/>
                  </a:ext>
                </a:extLst>
              </a:tr>
              <a:tr h="362689"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49,60%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09724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7D17D26C-F2E6-9470-B7DE-F3584E5D3372}"/>
              </a:ext>
            </a:extLst>
          </p:cNvPr>
          <p:cNvSpPr txBox="1"/>
          <p:nvPr/>
        </p:nvSpPr>
        <p:spPr>
          <a:xfrm>
            <a:off x="792901" y="4665307"/>
            <a:ext cx="4086609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test du </a:t>
            </a:r>
            <a:r>
              <a:rPr lang="el-GR" sz="1400" dirty="0"/>
              <a:t>χ</a:t>
            </a:r>
            <a:r>
              <a:rPr lang="fr-FR" sz="1400" dirty="0"/>
              <a:t>2 a été réalise avec un </a:t>
            </a:r>
            <a:r>
              <a:rPr lang="el-GR" sz="1400" dirty="0"/>
              <a:t>α</a:t>
            </a:r>
            <a:r>
              <a:rPr lang="fr-FR" sz="1400" dirty="0"/>
              <a:t>= 0,05.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p-value est de 8.59</a:t>
            </a:r>
            <a:r>
              <a:rPr lang="fr-FR" sz="1400" baseline="30000" dirty="0"/>
              <a:t>E-6</a:t>
            </a:r>
            <a:r>
              <a:rPr lang="fr-FR" sz="1400" dirty="0"/>
              <a:t> .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Hypothèse d’égalité a été rejeté:</a:t>
            </a:r>
          </a:p>
          <a:p>
            <a:pPr algn="ctr"/>
            <a:r>
              <a:rPr lang="fr-FR" altLang="fr-FR" sz="1400" dirty="0"/>
              <a:t>Il existe une relation entre les variables.</a:t>
            </a:r>
          </a:p>
          <a:p>
            <a:endParaRPr lang="fr-FR" baseline="3000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1D80439-BB2A-9653-2B8E-C012C1826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8699"/>
            <a:ext cx="5116483" cy="392311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F1DA72-8A9B-CC86-07E7-EF2AF302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10" y="1871159"/>
            <a:ext cx="3657600" cy="4000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B62E4F3-9426-C992-573D-8559ADE450B3}"/>
              </a:ext>
            </a:extLst>
          </p:cNvPr>
          <p:cNvSpPr txBox="1"/>
          <p:nvPr/>
        </p:nvSpPr>
        <p:spPr>
          <a:xfrm>
            <a:off x="1260666" y="2315926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Tableau de contingence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01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4.2 PROMOTION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2785ACE-7950-EF8C-3B66-6276819B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85" y="2871101"/>
            <a:ext cx="2864352" cy="29594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134CD10-075E-EFEB-58E3-01DA388D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974" y="2336526"/>
            <a:ext cx="3076575" cy="438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419E5D7-884B-8F7A-6CB2-2BE3CBC4E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92" y="4156814"/>
            <a:ext cx="1122576" cy="38805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2B7FF10-EF0E-6354-9236-A7C33209B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028" y="2927874"/>
            <a:ext cx="3028949" cy="290615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C608B10-3C1F-BBC9-5F44-C4983DF75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8027" y="2346051"/>
            <a:ext cx="3028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4.2 PROMOTION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15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FFD697A-6591-363A-8CEB-443900CEE5F1}"/>
              </a:ext>
            </a:extLst>
          </p:cNvPr>
          <p:cNvSpPr txBox="1"/>
          <p:nvPr/>
        </p:nvSpPr>
        <p:spPr>
          <a:xfrm>
            <a:off x="6883626" y="2952775"/>
            <a:ext cx="408660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ANOVA a été réalise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r>
              <a:rPr lang="fr-FR" sz="1400" i="1" dirty="0"/>
              <a:t>Le p-value est de 0,0395 .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</a:t>
            </a:r>
            <a:r>
              <a:rPr lang="fr-FR" sz="1400"/>
              <a:t>Hypothèse d’égalité de moyenne </a:t>
            </a:r>
            <a:r>
              <a:rPr lang="fr-FR" sz="1400" dirty="0"/>
              <a:t>a été rejeté:</a:t>
            </a:r>
          </a:p>
          <a:p>
            <a:pPr algn="ctr"/>
            <a:r>
              <a:rPr lang="fr-FR" altLang="fr-FR" sz="1400" i="1" dirty="0"/>
              <a:t>Les groupes sont différentes en termes de moyenne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test de Tukey a été réalise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endParaRPr lang="fr-FR" altLang="fr-FR" sz="1400" dirty="0"/>
          </a:p>
          <a:p>
            <a:pPr algn="ctr"/>
            <a:r>
              <a:rPr lang="fr-FR" altLang="fr-FR" sz="1400" b="1" i="1" dirty="0"/>
              <a:t>Il n’y a pas de différence entre les femmes et les hommes qui ont reçu une promotion.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035C81-827A-DF97-B27D-0D1918DC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823496"/>
            <a:ext cx="40576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4.3 EMBAUCHE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9DF7B7-E452-EBB2-1AD8-7E458E68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90" y="3129872"/>
            <a:ext cx="2325387" cy="2227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DBA4F1-1A2D-3C81-17A0-9398DC4D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1" y="2480796"/>
            <a:ext cx="1993244" cy="38005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773CC32-3E29-B5D1-3123-66D59065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161" y="5515342"/>
            <a:ext cx="1150776" cy="6113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07D5D0D-9221-24BD-B71B-DBFC8EFA2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496" y="3154506"/>
            <a:ext cx="2325387" cy="22111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307DDDD-97B9-D742-57E8-5ACB53035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637" y="2456682"/>
            <a:ext cx="2133103" cy="4041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61A5E9-519D-EC67-2E54-ACE74CDE1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854419"/>
            <a:ext cx="5940379" cy="443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0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4.4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CA8450-B898-44F4-609C-2C92F5C4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79" y="2872441"/>
            <a:ext cx="2781301" cy="258334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FE3620A-62AE-8A4B-3115-845FA364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28" y="2133904"/>
            <a:ext cx="3400425" cy="5143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83EA1-B722-37E8-050B-295E57EBC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78" y="2836408"/>
            <a:ext cx="2781301" cy="275272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44FBEF-521F-96D4-8625-8141D4C4D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953" y="2149810"/>
            <a:ext cx="3409950" cy="5334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640938-0CAB-E867-65B1-6424C6C48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2853" y="3951541"/>
            <a:ext cx="1122576" cy="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4.4 AUGMENTATION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18</a:t>
            </a:fld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D7096C-23FD-ED98-B6F2-D3440C823329}"/>
              </a:ext>
            </a:extLst>
          </p:cNvPr>
          <p:cNvSpPr txBox="1"/>
          <p:nvPr/>
        </p:nvSpPr>
        <p:spPr>
          <a:xfrm>
            <a:off x="6612940" y="2936481"/>
            <a:ext cx="408660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ANOVA a été réalise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r>
              <a:rPr lang="fr-FR" sz="1400" i="1" dirty="0"/>
              <a:t>Le p-value est de 0,0420 .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Hypothèse d’égalité a été rejeté:</a:t>
            </a:r>
          </a:p>
          <a:p>
            <a:pPr algn="ctr"/>
            <a:r>
              <a:rPr lang="fr-FR" altLang="fr-FR" sz="1400" i="1" dirty="0"/>
              <a:t>Les groupes sont différentes en termes de moyenne</a:t>
            </a:r>
          </a:p>
          <a:p>
            <a:pPr algn="ctr"/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test de Tukey a été réalise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endParaRPr lang="fr-FR" altLang="fr-FR" sz="1400" dirty="0"/>
          </a:p>
          <a:p>
            <a:pPr algn="ctr"/>
            <a:r>
              <a:rPr lang="fr-FR" altLang="fr-FR" sz="1400" b="1" i="1" dirty="0"/>
              <a:t>Il n’y a pas de différence entre les femmes et les hommes qui ont reçu une augmentation.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D3C20A-0FEB-5F9E-85AC-C3650CF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31" y="1891000"/>
            <a:ext cx="3862939" cy="44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6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4.5 SATISFACTION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407E37-2E88-52AF-6C71-A5CB25B7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1859099"/>
            <a:ext cx="5935921" cy="433522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AD6A53C-6EBC-283B-D3AC-9ECDBF635437}"/>
              </a:ext>
            </a:extLst>
          </p:cNvPr>
          <p:cNvSpPr txBox="1"/>
          <p:nvPr/>
        </p:nvSpPr>
        <p:spPr>
          <a:xfrm>
            <a:off x="7814796" y="3334212"/>
            <a:ext cx="408660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test-t a été réalise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r>
              <a:rPr lang="fr-FR" sz="1400" i="1" dirty="0"/>
              <a:t>Le p-value est de 0,65 .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Hypothèse d’égalité a été accepté:</a:t>
            </a:r>
          </a:p>
          <a:p>
            <a:pPr algn="ctr"/>
            <a:r>
              <a:rPr lang="fr-FR" altLang="fr-FR" sz="1400" i="1" dirty="0"/>
              <a:t>Les groupes sont égaux en termes de moyenne </a:t>
            </a:r>
          </a:p>
          <a:p>
            <a:pPr algn="ctr"/>
            <a:endParaRPr lang="fr-FR" sz="1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63C237-F477-CCE6-C6F8-8FAB1436D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796" y="5598010"/>
            <a:ext cx="1122576" cy="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047B9-A9A5-415D-9960-6CDB7029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65F868-C42C-4E9F-AAEC-1EE799C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pt-BR" sz="900" dirty="0">
              <a:latin typeface="Montserrat" panose="00000500000000000000" pitchFamily="2" charset="0"/>
            </a:endParaRP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INTRODUCTION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OBJECTIFS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DATA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ANALYSE  DES INDICATEURS</a:t>
            </a:r>
          </a:p>
          <a:p>
            <a:pPr algn="ctr">
              <a:lnSpc>
                <a:spcPct val="200000"/>
              </a:lnSpc>
              <a:buFont typeface="+mj-lt"/>
              <a:buAutoNum type="arabicPeriod"/>
            </a:pPr>
            <a:r>
              <a:rPr lang="pt-BR" dirty="0">
                <a:latin typeface="Montserrat" panose="00000500000000000000" pitchFamily="2" charset="0"/>
              </a:rPr>
              <a:t> 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AB5F57-5BA0-4686-9516-1647B535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82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4.6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52E664-40D9-2ABC-49F7-D3645D59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5" y="1925892"/>
            <a:ext cx="5833131" cy="43485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C5C5DB-F03E-6426-524B-C02316873383}"/>
              </a:ext>
            </a:extLst>
          </p:cNvPr>
          <p:cNvSpPr txBox="1"/>
          <p:nvPr/>
        </p:nvSpPr>
        <p:spPr>
          <a:xfrm>
            <a:off x="7717194" y="3327529"/>
            <a:ext cx="408660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test-t a été réalisé avec un </a:t>
            </a:r>
            <a:r>
              <a:rPr lang="el-GR" sz="1400" dirty="0"/>
              <a:t>α</a:t>
            </a:r>
            <a:r>
              <a:rPr lang="fr-FR" sz="1400" dirty="0"/>
              <a:t>= 0,05:</a:t>
            </a:r>
          </a:p>
          <a:p>
            <a:pPr algn="ctr"/>
            <a:r>
              <a:rPr lang="fr-FR" sz="1400" i="1" dirty="0"/>
              <a:t>Le p-value est de 0,71 .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Hypothèse d’égalité a été accepté:</a:t>
            </a:r>
          </a:p>
          <a:p>
            <a:pPr algn="ctr"/>
            <a:r>
              <a:rPr lang="fr-FR" altLang="fr-FR" sz="1400" i="1" dirty="0"/>
              <a:t>Les groupes sont égaux en termes de moyenne </a:t>
            </a:r>
          </a:p>
          <a:p>
            <a:pPr algn="ctr"/>
            <a:endParaRPr lang="fr-FR" sz="14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27BDAB7-8938-A174-2FE4-F1DB2E61C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424" y="5744977"/>
            <a:ext cx="1122576" cy="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4.6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21</a:t>
            </a:fld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B0F7939-5731-4023-2E7A-09B946A1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03" y="1763150"/>
            <a:ext cx="8839019" cy="456390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BC95C29-8097-059F-95D9-57016F3F3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58" y="1750929"/>
            <a:ext cx="3336083" cy="3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81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4.6 RÉMUNÉRATION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0F8D37EF-E5F2-9774-5AC2-C06EB8AF5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79627"/>
              </p:ext>
            </p:extLst>
          </p:nvPr>
        </p:nvGraphicFramePr>
        <p:xfrm>
          <a:off x="883298" y="2051198"/>
          <a:ext cx="5135569" cy="3632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022">
                  <a:extLst>
                    <a:ext uri="{9D8B030D-6E8A-4147-A177-3AD203B41FA5}">
                      <a16:colId xmlns:a16="http://schemas.microsoft.com/office/drawing/2014/main" val="1602275671"/>
                    </a:ext>
                  </a:extLst>
                </a:gridCol>
                <a:gridCol w="793062">
                  <a:extLst>
                    <a:ext uri="{9D8B030D-6E8A-4147-A177-3AD203B41FA5}">
                      <a16:colId xmlns:a16="http://schemas.microsoft.com/office/drawing/2014/main" val="3674065623"/>
                    </a:ext>
                  </a:extLst>
                </a:gridCol>
                <a:gridCol w="706020">
                  <a:extLst>
                    <a:ext uri="{9D8B030D-6E8A-4147-A177-3AD203B41FA5}">
                      <a16:colId xmlns:a16="http://schemas.microsoft.com/office/drawing/2014/main" val="1315234961"/>
                    </a:ext>
                  </a:extLst>
                </a:gridCol>
                <a:gridCol w="1340034">
                  <a:extLst>
                    <a:ext uri="{9D8B030D-6E8A-4147-A177-3AD203B41FA5}">
                      <a16:colId xmlns:a16="http://schemas.microsoft.com/office/drawing/2014/main" val="105159364"/>
                    </a:ext>
                  </a:extLst>
                </a:gridCol>
                <a:gridCol w="1590431">
                  <a:extLst>
                    <a:ext uri="{9D8B030D-6E8A-4147-A177-3AD203B41FA5}">
                      <a16:colId xmlns:a16="http://schemas.microsoft.com/office/drawing/2014/main" val="1021336240"/>
                    </a:ext>
                  </a:extLst>
                </a:gridCol>
              </a:tblGrid>
              <a:tr h="540969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Salaire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Durée Hebdo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Département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346409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23655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Compta Finances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458019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Marketing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1272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11417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Consultant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998411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Commercial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91730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Consultant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254577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Commercial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00062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Consultant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27421"/>
                  </a:ext>
                </a:extLst>
              </a:tr>
              <a:tr h="309125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665877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D80C86-B72E-06C8-3283-C392DB197826}"/>
              </a:ext>
            </a:extLst>
          </p:cNvPr>
          <p:cNvSpPr txBox="1"/>
          <p:nvPr/>
        </p:nvSpPr>
        <p:spPr>
          <a:xfrm>
            <a:off x="6707607" y="4028085"/>
            <a:ext cx="460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Le nombre de personnes salariées du sexe sous-représenté parmi les 10 plus hautes rémunérations, sur 10 points</a:t>
            </a:r>
            <a:r>
              <a:rPr lang="fr-FR" sz="1100" dirty="0"/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CA879C0-AF47-D413-7BBA-F4411D5E7E6A}"/>
              </a:ext>
            </a:extLst>
          </p:cNvPr>
          <p:cNvSpPr txBox="1"/>
          <p:nvPr/>
        </p:nvSpPr>
        <p:spPr>
          <a:xfrm>
            <a:off x="6707607" y="2608445"/>
            <a:ext cx="4387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L’index diagnostique les inégalités de rémunération et de situation entre les femmes et les hommes: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F6BA67C-6119-2B94-E956-5E53052E7F72}"/>
              </a:ext>
            </a:extLst>
          </p:cNvPr>
          <p:cNvSpPr txBox="1"/>
          <p:nvPr/>
        </p:nvSpPr>
        <p:spPr>
          <a:xfrm>
            <a:off x="7590339" y="2163165"/>
            <a:ext cx="2621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QU’EST-CE QUE L’ « INDEX »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E9708F-9C1B-A0F5-4D95-2092028DDFDC}"/>
              </a:ext>
            </a:extLst>
          </p:cNvPr>
          <p:cNvSpPr txBox="1"/>
          <p:nvPr/>
        </p:nvSpPr>
        <p:spPr>
          <a:xfrm>
            <a:off x="7724953" y="3317955"/>
            <a:ext cx="235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L’indicateur</a:t>
            </a:r>
            <a:r>
              <a:rPr lang="fr-FR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sz="1400" dirty="0"/>
              <a:t>4 (10 points) 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6D2DCF-42F7-7633-D532-58FE4CBDA8ED}"/>
              </a:ext>
            </a:extLst>
          </p:cNvPr>
          <p:cNvSpPr txBox="1"/>
          <p:nvPr/>
        </p:nvSpPr>
        <p:spPr>
          <a:xfrm>
            <a:off x="7313290" y="4892103"/>
            <a:ext cx="3243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(3 femmes/7 hommes) : 5 sur 10 points.</a:t>
            </a:r>
          </a:p>
        </p:txBody>
      </p:sp>
    </p:spTree>
    <p:extLst>
      <p:ext uri="{BB962C8B-B14F-4D97-AF65-F5344CB8AC3E}">
        <p14:creationId xmlns:p14="http://schemas.microsoft.com/office/powerpoint/2010/main" val="46865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4.6 RÉMUNÉRATION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lvl="1" algn="just"/>
            <a:endParaRPr lang="fr-FR" sz="1800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94E515-6F61-64D6-0EC0-A8A2A263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9" y="1764891"/>
            <a:ext cx="8864930" cy="454260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853408-8638-1ACB-85B2-DFF02CF29E3C}"/>
              </a:ext>
            </a:extLst>
          </p:cNvPr>
          <p:cNvSpPr txBox="1"/>
          <p:nvPr/>
        </p:nvSpPr>
        <p:spPr>
          <a:xfrm>
            <a:off x="9012254" y="3127475"/>
            <a:ext cx="3088431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La ANOVA a été réalise avec un </a:t>
            </a:r>
            <a:r>
              <a:rPr lang="el-GR" sz="1100" dirty="0"/>
              <a:t>α</a:t>
            </a:r>
            <a:r>
              <a:rPr lang="fr-FR" sz="1100" dirty="0"/>
              <a:t>= 0,05:</a:t>
            </a:r>
          </a:p>
          <a:p>
            <a:pPr algn="ctr"/>
            <a:r>
              <a:rPr lang="fr-FR" sz="1100" i="1" dirty="0"/>
              <a:t>Le p-value est de 0,0135 .</a:t>
            </a:r>
          </a:p>
          <a:p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La Hypothèse d’égalité a été rejeté:</a:t>
            </a:r>
          </a:p>
          <a:p>
            <a:pPr algn="ctr"/>
            <a:r>
              <a:rPr lang="fr-FR" altLang="fr-FR" sz="1100" i="1" dirty="0"/>
              <a:t>Les groupes sont différentes en termes de moyenne</a:t>
            </a:r>
          </a:p>
          <a:p>
            <a:pPr algn="ctr"/>
            <a:endParaRPr lang="fr-F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100" dirty="0"/>
              <a:t>Le test de Tukey a été réalise avec un </a:t>
            </a:r>
            <a:r>
              <a:rPr lang="el-GR" sz="1100" dirty="0"/>
              <a:t>α</a:t>
            </a:r>
            <a:r>
              <a:rPr lang="fr-FR" sz="1100" dirty="0"/>
              <a:t>= 0,05:</a:t>
            </a:r>
          </a:p>
          <a:p>
            <a:pPr algn="ctr"/>
            <a:endParaRPr lang="fr-FR" altLang="fr-FR" sz="1100" dirty="0"/>
          </a:p>
          <a:p>
            <a:pPr algn="ctr"/>
            <a:r>
              <a:rPr lang="fr-FR" altLang="fr-FR" sz="1100" b="1" i="1" dirty="0"/>
              <a:t>L’unique différence est entre les hommes du département Commercial et Consultant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865DD-111A-D447-B321-34046CF9F7AE}"/>
              </a:ext>
            </a:extLst>
          </p:cNvPr>
          <p:cNvSpPr/>
          <p:nvPr/>
        </p:nvSpPr>
        <p:spPr>
          <a:xfrm>
            <a:off x="8733455" y="1773377"/>
            <a:ext cx="410546" cy="2965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50439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A28B4-361E-2D47-B5BC-A6EE94D3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i="1" dirty="0"/>
              <a:t>4.7 DURÉE HEBDO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9DEF9-3D82-2E4B-1565-784C285B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BED63BC-B69C-F553-5AE9-F88E83A0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118572"/>
            <a:ext cx="5170365" cy="396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B2838F4-A2D9-57AE-ECCC-36F29E71D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8" y="2028271"/>
            <a:ext cx="5322293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1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1778"/>
            <a:ext cx="10058400" cy="1450757"/>
          </a:xfrm>
        </p:spPr>
        <p:txBody>
          <a:bodyPr/>
          <a:lstStyle/>
          <a:p>
            <a:r>
              <a:rPr lang="fr-FR" i="1" dirty="0"/>
              <a:t>5.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92500"/>
          </a:bodyPr>
          <a:lstStyle/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Les hommes ont souffert plus de accident de travail que les femmes en termes de proportion.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Les femmes ont  51 % de augmentation contre 49% des hommes.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Les hommes ont une plus grand variabilité dans leur promotion que les femmes en relation l'ancienneté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Les niveaux de satisfaction entre femmes et hommes sont égaux en terme de moyenne.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L'entreprise a réalisé que 5 points sur 10 sur l'indicateur des personnes salariées représenté parmi les 10 plus hautes rémunérations selon l'outil INDEX.</a:t>
            </a: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Le salaire moyen dans chaque département entre femmes et hommes est égal en terme de moyenne.</a:t>
            </a:r>
          </a:p>
          <a:p>
            <a:pPr marL="201168" lvl="1" indent="0" algn="just">
              <a:lnSpc>
                <a:spcPct val="150000"/>
              </a:lnSpc>
              <a:buNone/>
            </a:pPr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207B25-FAB6-4509-8433-0FD8088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6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BBB7A8-BFFD-32C0-44C6-C46D4AF1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26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90DD6-8E06-54A3-9BB8-E00791B411C7}"/>
              </a:ext>
            </a:extLst>
          </p:cNvPr>
          <p:cNvSpPr txBox="1">
            <a:spLocks/>
          </p:cNvSpPr>
          <p:nvPr/>
        </p:nvSpPr>
        <p:spPr>
          <a:xfrm>
            <a:off x="1066800" y="2173169"/>
            <a:ext cx="10058400" cy="251166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fr-FR" dirty="0"/>
              <a:t>  	« </a:t>
            </a:r>
            <a:r>
              <a:rPr lang="fr-FR" sz="1700" dirty="0">
                <a:latin typeface="Montserrat" panose="00000500000000000000" pitchFamily="2" charset="0"/>
              </a:rPr>
              <a:t>Les entreprises qui ont la gouvernance la plus mixte ont un résultat opérationnel de 48 % supérieur à celui des entreprises n'ayant aucune femme dans leur gouvernance.  »</a:t>
            </a:r>
          </a:p>
          <a:p>
            <a:pPr lvl="1" algn="just">
              <a:lnSpc>
                <a:spcPct val="150000"/>
              </a:lnSpc>
            </a:pPr>
            <a:endParaRPr lang="fr-FR" sz="1700" dirty="0">
              <a:latin typeface="Montserrat" panose="00000500000000000000" pitchFamily="2" charset="0"/>
            </a:endParaRPr>
          </a:p>
          <a:p>
            <a:pPr marL="201168" lvl="1" indent="0" algn="r">
              <a:lnSpc>
                <a:spcPct val="150000"/>
              </a:lnSpc>
              <a:buNone/>
            </a:pPr>
            <a:r>
              <a:rPr lang="fr-FR" sz="1700" dirty="0">
                <a:latin typeface="Montserrat" panose="00000500000000000000" pitchFamily="2" charset="0"/>
              </a:rPr>
              <a:t>McKinsey, 2007-2013</a:t>
            </a:r>
          </a:p>
        </p:txBody>
      </p:sp>
    </p:spTree>
    <p:extLst>
      <p:ext uri="{BB962C8B-B14F-4D97-AF65-F5344CB8AC3E}">
        <p14:creationId xmlns:p14="http://schemas.microsoft.com/office/powerpoint/2010/main" val="113359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1.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 	Dans un monde qui va de plus en plus vite, la capacité à s’adapter est indispensable pour les entreprises, qu’elles soient grandes ou petites.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 L’égalité femmes-hommes est une thématique jugée importante par 65 % des responsables d’entreprise.</a:t>
            </a:r>
          </a:p>
          <a:p>
            <a:pPr lvl="1" algn="just">
              <a:lnSpc>
                <a:spcPct val="150000"/>
              </a:lnSpc>
            </a:pPr>
            <a:endParaRPr lang="fr-FR" dirty="0"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  	L’égalité entre les femmes et les hommes est un principe constitutionnel présenté dès l’article 1</a:t>
            </a:r>
            <a:r>
              <a:rPr lang="fr-FR" baseline="30000" dirty="0">
                <a:latin typeface="Montserrat" panose="00000500000000000000" pitchFamily="2" charset="0"/>
              </a:rPr>
              <a:t>er</a:t>
            </a:r>
            <a:r>
              <a:rPr lang="fr-FR" dirty="0">
                <a:latin typeface="Montserrat" panose="00000500000000000000" pitchFamily="2" charset="0"/>
              </a:rPr>
              <a:t> de le socle républicain.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839B1-C7CC-4960-9163-89D68E1D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9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2.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84886"/>
          </a:xfrm>
        </p:spPr>
        <p:txBody>
          <a:bodyPr>
            <a:normAutofit/>
          </a:bodyPr>
          <a:lstStyle/>
          <a:p>
            <a:pPr algn="just"/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 Construire un diagnostic de situation comparée de égalité  des femmes et des hommes pour l’entreprise à partir de la base de données du personnel.</a:t>
            </a:r>
          </a:p>
          <a:p>
            <a:pPr lvl="1" algn="just">
              <a:lnSpc>
                <a:spcPct val="150000"/>
              </a:lnSpc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fr-FR" b="0" i="0" dirty="0">
                <a:effectLst/>
                <a:latin typeface="Montserrat" panose="00000500000000000000" pitchFamily="2" charset="0"/>
              </a:rPr>
              <a:t> 	L’analyse des données créera une politique volontariste pour développer l’égalité femmes-hommes dans le cabinet. </a:t>
            </a:r>
          </a:p>
          <a:p>
            <a:pPr lvl="1" algn="just">
              <a:lnSpc>
                <a:spcPct val="150000"/>
              </a:lnSpc>
            </a:pPr>
            <a:endParaRPr lang="fr-FR" dirty="0">
              <a:latin typeface="Montserrat" panose="00000500000000000000" pitchFamily="2" charset="0"/>
            </a:endParaRPr>
          </a:p>
          <a:p>
            <a:pPr marL="749808" lvl="4" indent="0" algn="ctr">
              <a:lnSpc>
                <a:spcPct val="150000"/>
              </a:lnSpc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201168" lvl="1" indent="0" algn="just">
              <a:lnSpc>
                <a:spcPct val="150000"/>
              </a:lnSpc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E0688-B6A3-433A-B096-DDE0AC0D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4</a:t>
            </a:fld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036B77-1E1F-5C44-E4CE-BBB205031BEA}"/>
              </a:ext>
            </a:extLst>
          </p:cNvPr>
          <p:cNvSpPr txBox="1"/>
          <p:nvPr/>
        </p:nvSpPr>
        <p:spPr>
          <a:xfrm>
            <a:off x="5253135" y="5057747"/>
            <a:ext cx="6061166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168" lvl="1" indent="0" algn="r">
              <a:lnSpc>
                <a:spcPct val="150000"/>
              </a:lnSpc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Cela permettra d’améliorer la marque employeur</a:t>
            </a:r>
          </a:p>
          <a:p>
            <a:pPr marL="201168" lvl="1" indent="0" algn="ctr">
              <a:lnSpc>
                <a:spcPct val="150000"/>
              </a:lnSpc>
              <a:buNone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  et d’attirer plus facilement des talents</a:t>
            </a:r>
            <a:r>
              <a:rPr lang="fr-FR" sz="1800" b="0" i="0" dirty="0"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079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lvl="1" algn="just">
              <a:lnSpc>
                <a:spcPct val="150000"/>
              </a:lnSpc>
            </a:pPr>
            <a:r>
              <a:rPr lang="fr-FR" dirty="0">
                <a:latin typeface="Montserrat" panose="00000500000000000000" pitchFamily="2" charset="0"/>
              </a:rPr>
              <a:t> 	KNIME a été utilisé comme l’environnement de programmation interactif pour réaliser l’analyse des données.</a:t>
            </a:r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239046-76D8-7F53-7B42-997C546B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202" y="3151574"/>
            <a:ext cx="3956556" cy="150967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E85542C-9812-9787-1D2E-15D1EB81D348}"/>
              </a:ext>
            </a:extLst>
          </p:cNvPr>
          <p:cNvSpPr txBox="1"/>
          <p:nvPr/>
        </p:nvSpPr>
        <p:spPr>
          <a:xfrm>
            <a:off x="6820677" y="5276427"/>
            <a:ext cx="4459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Son interface s’appuie sur une structure workflow personnalisable.</a:t>
            </a:r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9233AF4B-21A5-0E72-13CE-E584C3AA079E}"/>
              </a:ext>
            </a:extLst>
          </p:cNvPr>
          <p:cNvCxnSpPr/>
          <p:nvPr/>
        </p:nvCxnSpPr>
        <p:spPr>
          <a:xfrm>
            <a:off x="5582400" y="4804237"/>
            <a:ext cx="1129004" cy="74724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66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lvl="1" algn="just"/>
            <a:r>
              <a:rPr lang="fr-FR" sz="2600" dirty="0"/>
              <a:t> 	</a:t>
            </a:r>
            <a:r>
              <a:rPr lang="fr-FR" dirty="0">
                <a:latin typeface="Montserrat" panose="00000500000000000000" pitchFamily="2" charset="0"/>
              </a:rPr>
              <a:t>Le workflow qui a été créé pour l’automatisation du flux de données sera le suivant:</a:t>
            </a:r>
          </a:p>
          <a:p>
            <a:pPr lvl="2" algn="just"/>
            <a:endParaRPr lang="fr-FR" dirty="0">
              <a:latin typeface="Montserrat" panose="00000500000000000000" pitchFamily="2" charset="0"/>
            </a:endParaRPr>
          </a:p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Importation des données.</a:t>
            </a:r>
          </a:p>
          <a:p>
            <a:pPr marL="871400" lvl="5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Analyse, nettoyage et pre-processing des données.</a:t>
            </a:r>
          </a:p>
          <a:p>
            <a:pPr marL="871400" lvl="5" indent="0" algn="just">
              <a:buNone/>
            </a:pPr>
            <a:endParaRPr lang="fr-FR" sz="1800" dirty="0">
              <a:latin typeface="Montserrat" panose="00000500000000000000" pitchFamily="2" charset="0"/>
            </a:endParaRPr>
          </a:p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Exportation du fichier final </a:t>
            </a:r>
            <a:r>
              <a:rPr lang="fr-FR" sz="1800" i="1" dirty="0">
                <a:latin typeface="Montserrat" panose="00000500000000000000" pitchFamily="2" charset="0"/>
              </a:rPr>
              <a:t>CSV </a:t>
            </a:r>
            <a:r>
              <a:rPr lang="fr-FR" sz="1800" dirty="0">
                <a:latin typeface="Montserrat" panose="00000500000000000000" pitchFamily="2" charset="0"/>
              </a:rPr>
              <a:t>selon</a:t>
            </a:r>
            <a:r>
              <a:rPr lang="fr-FR" sz="1800" i="1" dirty="0">
                <a:latin typeface="Montserrat" panose="00000500000000000000" pitchFamily="2" charset="0"/>
              </a:rPr>
              <a:t> </a:t>
            </a:r>
            <a:r>
              <a:rPr lang="fr-FR" sz="1800" dirty="0">
                <a:latin typeface="Montserrat" panose="00000500000000000000" pitchFamily="2" charset="0"/>
              </a:rPr>
              <a:t>les règles de protection des données.</a:t>
            </a:r>
          </a:p>
          <a:p>
            <a:pPr lvl="5" algn="just"/>
            <a:endParaRPr lang="fr-FR" sz="1800" dirty="0">
              <a:latin typeface="Montserrat" panose="00000500000000000000" pitchFamily="2" charset="0"/>
            </a:endParaRPr>
          </a:p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 Analyse des indicateurs.</a:t>
            </a:r>
          </a:p>
          <a:p>
            <a:pPr marL="871400" lvl="5" indent="0" algn="just">
              <a:buNone/>
            </a:pPr>
            <a:endParaRPr lang="fr-FR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5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marL="201168" lvl="1" indent="0">
              <a:buNone/>
            </a:pPr>
            <a:endParaRPr lang="fr-FR" sz="2600" dirty="0"/>
          </a:p>
          <a:p>
            <a:pPr lvl="1" algn="just"/>
            <a:r>
              <a:rPr lang="fr-FR" sz="2600" dirty="0"/>
              <a:t>  Visualisation du workflow créé complet dans l'application KNIME.</a:t>
            </a:r>
          </a:p>
          <a:p>
            <a:pPr lvl="2" algn="just"/>
            <a:endParaRPr lang="fr-FR" dirty="0">
              <a:latin typeface="Montserrat" panose="00000500000000000000" pitchFamily="2" charset="0"/>
            </a:endParaRPr>
          </a:p>
          <a:p>
            <a:pPr lvl="5" algn="just"/>
            <a:endParaRPr lang="fr-FR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1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IMPORTATION DES DONNÉES:</a:t>
            </a:r>
          </a:p>
          <a:p>
            <a:pPr lvl="5" algn="just"/>
            <a:endParaRPr lang="fr-FR" sz="1800" dirty="0">
              <a:latin typeface="Montserrat" panose="00000500000000000000" pitchFamily="2" charset="0"/>
            </a:endParaRPr>
          </a:p>
          <a:p>
            <a:pPr lvl="5" algn="just"/>
            <a:endParaRPr lang="fr-FR" sz="1800" dirty="0">
              <a:latin typeface="Montserrat" panose="00000500000000000000" pitchFamily="2" charset="0"/>
            </a:endParaRPr>
          </a:p>
          <a:p>
            <a:pPr lvl="5" algn="just"/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595F704-8C35-6C8F-F9C3-A66BC478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840" y="2571338"/>
            <a:ext cx="1243576" cy="35483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6CE3E54-8D0C-745A-FC97-136C710FCFFF}"/>
              </a:ext>
            </a:extLst>
          </p:cNvPr>
          <p:cNvSpPr txBox="1"/>
          <p:nvPr/>
        </p:nvSpPr>
        <p:spPr>
          <a:xfrm>
            <a:off x="5358084" y="2889968"/>
            <a:ext cx="556806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id_salarié; Sexe; Prénom/Nome; Téléphone; Date Naissance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; État Civil et Enfants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A5CD60-6376-7CED-A458-75619DD20E6E}"/>
              </a:ext>
            </a:extLst>
          </p:cNvPr>
          <p:cNvSpPr txBox="1"/>
          <p:nvPr/>
        </p:nvSpPr>
        <p:spPr>
          <a:xfrm>
            <a:off x="5358084" y="3832757"/>
            <a:ext cx="556806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id_salarié; Ancienneté_An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; Distance Domicile/Travail;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Service, Work Accident et Niveau de Satisfaction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790086-C23F-422F-5FC8-ED82B23F178A}"/>
              </a:ext>
            </a:extLst>
          </p:cNvPr>
          <p:cNvSpPr txBox="1"/>
          <p:nvPr/>
        </p:nvSpPr>
        <p:spPr>
          <a:xfrm>
            <a:off x="5358084" y="5046142"/>
            <a:ext cx="5568063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Id_salarié; Contrat; Durée Hebdo; Salaire Mensuel; Variable Moyen; Promotion et Augmentation 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E03EB76-D543-A6A9-3E2F-5C84262ADE21}"/>
              </a:ext>
            </a:extLst>
          </p:cNvPr>
          <p:cNvCxnSpPr>
            <a:cxnSpLocks/>
          </p:cNvCxnSpPr>
          <p:nvPr/>
        </p:nvCxnSpPr>
        <p:spPr>
          <a:xfrm flipV="1">
            <a:off x="4516016" y="3410468"/>
            <a:ext cx="662474" cy="24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210606F-6C21-1ED7-906D-1C5874B481B8}"/>
              </a:ext>
            </a:extLst>
          </p:cNvPr>
          <p:cNvCxnSpPr>
            <a:cxnSpLocks/>
          </p:cNvCxnSpPr>
          <p:nvPr/>
        </p:nvCxnSpPr>
        <p:spPr>
          <a:xfrm flipV="1">
            <a:off x="4516016" y="4280027"/>
            <a:ext cx="662474" cy="24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946AD5D-6848-AB69-4E8F-D0BF9F34A899}"/>
              </a:ext>
            </a:extLst>
          </p:cNvPr>
          <p:cNvCxnSpPr>
            <a:cxnSpLocks/>
          </p:cNvCxnSpPr>
          <p:nvPr/>
        </p:nvCxnSpPr>
        <p:spPr>
          <a:xfrm flipV="1">
            <a:off x="4540013" y="5199855"/>
            <a:ext cx="662474" cy="247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3A0BCE3-BD95-6EBB-0A8A-6EBDA9B80172}"/>
              </a:ext>
            </a:extLst>
          </p:cNvPr>
          <p:cNvSpPr txBox="1"/>
          <p:nvPr/>
        </p:nvSpPr>
        <p:spPr>
          <a:xfrm>
            <a:off x="1238695" y="3987639"/>
            <a:ext cx="141531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256 </a:t>
            </a:r>
          </a:p>
          <a:p>
            <a:pPr algn="ctr"/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Employés</a:t>
            </a:r>
          </a:p>
        </p:txBody>
      </p:sp>
    </p:spTree>
    <p:extLst>
      <p:ext uri="{BB962C8B-B14F-4D97-AF65-F5344CB8AC3E}">
        <p14:creationId xmlns:p14="http://schemas.microsoft.com/office/powerpoint/2010/main" val="422822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2A072-5E85-46E8-BB61-D0157193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6461"/>
            <a:ext cx="10058400" cy="1450757"/>
          </a:xfrm>
        </p:spPr>
        <p:txBody>
          <a:bodyPr/>
          <a:lstStyle/>
          <a:p>
            <a:r>
              <a:rPr lang="fr-FR" i="1" dirty="0"/>
              <a:t>3.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34D79D-0300-4638-BFC0-ABF25A22B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48589"/>
          </a:xfrm>
        </p:spPr>
        <p:txBody>
          <a:bodyPr>
            <a:normAutofit/>
          </a:bodyPr>
          <a:lstStyle/>
          <a:p>
            <a:pPr lvl="5" algn="just"/>
            <a:r>
              <a:rPr lang="fr-FR" sz="1800" dirty="0">
                <a:latin typeface="Montserrat" panose="00000500000000000000" pitchFamily="2" charset="0"/>
              </a:rPr>
              <a:t>ANALYSE, NETTOYAGE ET PRE-PROCESSING DES DONNÉES ET EXPORTATION DU FICHIER CSV:</a:t>
            </a:r>
          </a:p>
          <a:p>
            <a:pPr lvl="5" algn="just"/>
            <a:endParaRPr lang="fr-FR" dirty="0">
              <a:latin typeface="Montserrat" panose="00000500000000000000" pitchFamily="2" charset="0"/>
            </a:endParaRPr>
          </a:p>
          <a:p>
            <a:pPr marL="566928" lvl="3" indent="0">
              <a:buNone/>
            </a:pPr>
            <a:endParaRPr lang="fr-FR" sz="2600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9CF27F-7007-476B-B9DC-B44D7E1D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11346-6985-400D-9EB0-6F44573F765F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12B9DAB-057E-3DA5-7665-890D6E44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893" y="2662964"/>
            <a:ext cx="5400214" cy="3606006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E3B7877-3049-7761-2690-E225F61EF057}"/>
              </a:ext>
            </a:extLst>
          </p:cNvPr>
          <p:cNvCxnSpPr>
            <a:cxnSpLocks/>
          </p:cNvCxnSpPr>
          <p:nvPr/>
        </p:nvCxnSpPr>
        <p:spPr>
          <a:xfrm>
            <a:off x="8556172" y="5645019"/>
            <a:ext cx="6904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368BBAF-7641-8B93-C63A-54BB353AB720}"/>
              </a:ext>
            </a:extLst>
          </p:cNvPr>
          <p:cNvCxnSpPr>
            <a:cxnSpLocks/>
          </p:cNvCxnSpPr>
          <p:nvPr/>
        </p:nvCxnSpPr>
        <p:spPr>
          <a:xfrm flipV="1">
            <a:off x="8447315" y="3375263"/>
            <a:ext cx="696685" cy="834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0908F1F-E918-A8A4-9F5E-0CC77DF69549}"/>
              </a:ext>
            </a:extLst>
          </p:cNvPr>
          <p:cNvSpPr txBox="1"/>
          <p:nvPr/>
        </p:nvSpPr>
        <p:spPr>
          <a:xfrm>
            <a:off x="9246637" y="2739950"/>
            <a:ext cx="224867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ANONYMISATION des données en respectant les contraintes du RGPD 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E6A4912-16CE-DD4A-BC63-F7A520F671F9}"/>
              </a:ext>
            </a:extLst>
          </p:cNvPr>
          <p:cNvSpPr txBox="1"/>
          <p:nvPr/>
        </p:nvSpPr>
        <p:spPr>
          <a:xfrm>
            <a:off x="9502326" y="5266359"/>
            <a:ext cx="1737297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Le  fichier CSV généré à partir de la table final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0D32BAC-9EF4-B2EF-2E21-3D85424EFCD1}"/>
              </a:ext>
            </a:extLst>
          </p:cNvPr>
          <p:cNvCxnSpPr>
            <a:cxnSpLocks/>
          </p:cNvCxnSpPr>
          <p:nvPr/>
        </p:nvCxnSpPr>
        <p:spPr>
          <a:xfrm flipH="1">
            <a:off x="2715208" y="3890865"/>
            <a:ext cx="1866123" cy="61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3F834C5-AAAA-0DD5-8248-7596B6F31B2E}"/>
              </a:ext>
            </a:extLst>
          </p:cNvPr>
          <p:cNvCxnSpPr>
            <a:cxnSpLocks/>
          </p:cNvCxnSpPr>
          <p:nvPr/>
        </p:nvCxnSpPr>
        <p:spPr>
          <a:xfrm flipH="1" flipV="1">
            <a:off x="2715208" y="4876336"/>
            <a:ext cx="2111829" cy="761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4B1330E-E52B-A4CF-E033-4365157842D5}"/>
              </a:ext>
            </a:extLst>
          </p:cNvPr>
          <p:cNvCxnSpPr>
            <a:cxnSpLocks/>
          </p:cNvCxnSpPr>
          <p:nvPr/>
        </p:nvCxnSpPr>
        <p:spPr>
          <a:xfrm flipH="1">
            <a:off x="2715208" y="4693429"/>
            <a:ext cx="11336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80B2952B-A701-0E9B-D9A3-E94E8875A373}"/>
              </a:ext>
            </a:extLst>
          </p:cNvPr>
          <p:cNvSpPr txBox="1"/>
          <p:nvPr/>
        </p:nvSpPr>
        <p:spPr>
          <a:xfrm>
            <a:off x="208168" y="4407587"/>
            <a:ext cx="235352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Création des </a:t>
            </a:r>
          </a:p>
          <a:p>
            <a:pPr algn="ctr"/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intervalles numériques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3039393-74B3-760B-19C5-985B769D8343}"/>
              </a:ext>
            </a:extLst>
          </p:cNvPr>
          <p:cNvCxnSpPr/>
          <p:nvPr/>
        </p:nvCxnSpPr>
        <p:spPr>
          <a:xfrm>
            <a:off x="10375637" y="4010696"/>
            <a:ext cx="0" cy="91440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034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13571</TotalTime>
  <Words>1052</Words>
  <Application>Microsoft Office PowerPoint</Application>
  <PresentationFormat>Grand écran</PresentationFormat>
  <Paragraphs>259</Paragraphs>
  <Slides>26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Lato</vt:lpstr>
      <vt:lpstr>Montserrat</vt:lpstr>
      <vt:lpstr>Rétrospective</vt:lpstr>
      <vt:lpstr>Image bitmap</vt:lpstr>
      <vt:lpstr>PROJET 9  Analyse des indicateurs de l'égalité femme-homme</vt:lpstr>
      <vt:lpstr>SOMMAIRE</vt:lpstr>
      <vt:lpstr>1. INTRODUCTION</vt:lpstr>
      <vt:lpstr>2. OBJECTIFS</vt:lpstr>
      <vt:lpstr>3. DATA</vt:lpstr>
      <vt:lpstr>3. DATA</vt:lpstr>
      <vt:lpstr>3. DATA</vt:lpstr>
      <vt:lpstr>3. DATA</vt:lpstr>
      <vt:lpstr>3. DATA</vt:lpstr>
      <vt:lpstr>4. ANALYSE  DES INDICATEURS</vt:lpstr>
      <vt:lpstr>4. ANALYSE  DES INDICATEURS</vt:lpstr>
      <vt:lpstr>4. ANALYSE  DES INDICATEURS</vt:lpstr>
      <vt:lpstr>4.1 ACCIDENT DE TRAVAIL</vt:lpstr>
      <vt:lpstr>4.2 PROMOTION</vt:lpstr>
      <vt:lpstr>4.2 PROMOTION</vt:lpstr>
      <vt:lpstr>4.3 EMBAUCHE</vt:lpstr>
      <vt:lpstr>4.4 AUGMENTATION</vt:lpstr>
      <vt:lpstr>4.4 AUGMENTATION</vt:lpstr>
      <vt:lpstr>4.5 SATISFACTION</vt:lpstr>
      <vt:lpstr>4.6 RÉMUNÉRATION</vt:lpstr>
      <vt:lpstr>4.6 RÉMUNÉRATION</vt:lpstr>
      <vt:lpstr>4.6 RÉMUNÉRATION</vt:lpstr>
      <vt:lpstr>4.6 RÉMUNÉRATION</vt:lpstr>
      <vt:lpstr>4.7 DURÉE HEBDO</vt:lpstr>
      <vt:lpstr>5. 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 Réalisez une étude de santé publique avec Python</dc:title>
  <dc:creator>Rossano Cordella</dc:creator>
  <cp:lastModifiedBy>Rossano Cordella</cp:lastModifiedBy>
  <cp:revision>9</cp:revision>
  <dcterms:created xsi:type="dcterms:W3CDTF">2022-04-07T12:16:37Z</dcterms:created>
  <dcterms:modified xsi:type="dcterms:W3CDTF">2022-08-24T16:39:57Z</dcterms:modified>
</cp:coreProperties>
</file>