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4.jpg" ContentType="image/pn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0"/>
  </p:notesMasterIdLst>
  <p:sldIdLst>
    <p:sldId id="256" r:id="rId2"/>
    <p:sldId id="257" r:id="rId3"/>
    <p:sldId id="306" r:id="rId4"/>
    <p:sldId id="307" r:id="rId5"/>
    <p:sldId id="302" r:id="rId6"/>
    <p:sldId id="259" r:id="rId7"/>
    <p:sldId id="262" r:id="rId8"/>
    <p:sldId id="303" r:id="rId9"/>
    <p:sldId id="260" r:id="rId10"/>
    <p:sldId id="315" r:id="rId11"/>
    <p:sldId id="309" r:id="rId12"/>
    <p:sldId id="310" r:id="rId13"/>
    <p:sldId id="313" r:id="rId14"/>
    <p:sldId id="314" r:id="rId15"/>
    <p:sldId id="282" r:id="rId16"/>
    <p:sldId id="319" r:id="rId17"/>
    <p:sldId id="318" r:id="rId18"/>
    <p:sldId id="320" r:id="rId19"/>
  </p:sldIdLst>
  <p:sldSz cx="9144000" cy="5143500" type="screen16x9"/>
  <p:notesSz cx="6858000" cy="9144000"/>
  <p:embeddedFontLst>
    <p:embeddedFont>
      <p:font typeface="Reem Kufi" pitchFamily="2" charset="0"/>
      <p:regular r:id="rId21"/>
    </p:embeddedFont>
    <p:embeddedFont>
      <p:font typeface="Source Sans Pro" panose="020B0503030403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F27D2A-E3FB-4E96-B070-3997623E2AD3}">
  <a:tblStyle styleId="{87F27D2A-E3FB-4E96-B070-3997623E2A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80364"/>
  </p:normalViewPr>
  <p:slideViewPr>
    <p:cSldViewPr snapToGrid="0" snapToObjects="1">
      <p:cViewPr>
        <p:scale>
          <a:sx n="178" d="100"/>
          <a:sy n="178" d="100"/>
        </p:scale>
        <p:origin x="336" y="-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55186e73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55186e73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837852887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837852887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8366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837852887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837852887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813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837852887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837852887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2037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837852887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837852887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01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837852887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837852887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0563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8c2b285fc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8c2b285fc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aea891483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aea891483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501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837852887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837852887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8853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837852887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837852887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4752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5af3b32c2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5af3b32c2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5af3b32c2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5af3b32c2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11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5af3b32c2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5af3b32c2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96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837852887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837852887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251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837852887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837852887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837852887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837852887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4190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92850" y="2257100"/>
            <a:ext cx="59583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BB55A"/>
              </a:buClr>
              <a:buSzPts val="5200"/>
              <a:buNone/>
              <a:defRPr sz="5200">
                <a:solidFill>
                  <a:srgbClr val="EBB55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17650" y="1786700"/>
            <a:ext cx="39087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1"/>
          </p:nvPr>
        </p:nvSpPr>
        <p:spPr>
          <a:xfrm>
            <a:off x="1552725" y="25726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2"/>
          </p:nvPr>
        </p:nvSpPr>
        <p:spPr>
          <a:xfrm>
            <a:off x="5410350" y="25726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ubTitle" idx="3"/>
          </p:nvPr>
        </p:nvSpPr>
        <p:spPr>
          <a:xfrm>
            <a:off x="3481525" y="3896625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637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86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9"/>
          <p:cNvSpPr txBox="1"/>
          <p:nvPr/>
        </p:nvSpPr>
        <p:spPr>
          <a:xfrm>
            <a:off x="2293625" y="3662200"/>
            <a:ext cx="4552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3" name="Google Shape;173;p29"/>
          <p:cNvSpPr txBox="1">
            <a:spLocks noGrp="1"/>
          </p:cNvSpPr>
          <p:nvPr>
            <p:ph type="subTitle" idx="1"/>
          </p:nvPr>
        </p:nvSpPr>
        <p:spPr>
          <a:xfrm>
            <a:off x="3101850" y="1499650"/>
            <a:ext cx="2940300" cy="11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9"/>
          <p:cNvSpPr/>
          <p:nvPr/>
        </p:nvSpPr>
        <p:spPr>
          <a:xfrm flipH="1">
            <a:off x="7603425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9"/>
          <p:cNvSpPr/>
          <p:nvPr/>
        </p:nvSpPr>
        <p:spPr>
          <a:xfrm rot="10800000" flipH="1">
            <a:off x="0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BB55A"/>
              </a:buClr>
              <a:buSzPts val="3000"/>
              <a:buNone/>
              <a:defRPr sz="3000">
                <a:solidFill>
                  <a:srgbClr val="EBB55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20000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7603425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192350" y="1286875"/>
            <a:ext cx="6759300" cy="31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2410375" y="540000"/>
            <a:ext cx="601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4312575" y="1188025"/>
            <a:ext cx="3790500" cy="32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2"/>
          </p:nvPr>
        </p:nvSpPr>
        <p:spPr>
          <a:xfrm>
            <a:off x="720000" y="147945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ubTitle" idx="1"/>
          </p:nvPr>
        </p:nvSpPr>
        <p:spPr>
          <a:xfrm>
            <a:off x="2206250" y="1877517"/>
            <a:ext cx="47373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3003125" y="3059517"/>
            <a:ext cx="31428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/>
          <p:nvPr/>
        </p:nvSpPr>
        <p:spPr>
          <a:xfrm rot="9387396" flipH="1">
            <a:off x="7503726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1693500" y="1924050"/>
            <a:ext cx="5757000" cy="106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/>
          <p:nvPr/>
        </p:nvSpPr>
        <p:spPr>
          <a:xfrm flipH="1">
            <a:off x="7603425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1"/>
          <p:cNvSpPr/>
          <p:nvPr/>
        </p:nvSpPr>
        <p:spPr>
          <a:xfrm rot="10800000" flipH="1">
            <a:off x="0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ubTitle" idx="1"/>
          </p:nvPr>
        </p:nvSpPr>
        <p:spPr>
          <a:xfrm>
            <a:off x="1697400" y="2847975"/>
            <a:ext cx="57570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/>
          <p:nvPr/>
        </p:nvSpPr>
        <p:spPr>
          <a:xfrm flipH="1">
            <a:off x="720062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1"/>
          <p:cNvSpPr/>
          <p:nvPr/>
        </p:nvSpPr>
        <p:spPr>
          <a:xfrm flipH="1">
            <a:off x="3515112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637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2" hasCustomPrompt="1"/>
          </p:nvPr>
        </p:nvSpPr>
        <p:spPr>
          <a:xfrm>
            <a:off x="8765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1"/>
          </p:nvPr>
        </p:nvSpPr>
        <p:spPr>
          <a:xfrm>
            <a:off x="2047875" y="1801850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3"/>
          </p:nvPr>
        </p:nvSpPr>
        <p:spPr>
          <a:xfrm>
            <a:off x="2047875" y="2097125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4" hasCustomPrompt="1"/>
          </p:nvPr>
        </p:nvSpPr>
        <p:spPr>
          <a:xfrm>
            <a:off x="8765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5"/>
          </p:nvPr>
        </p:nvSpPr>
        <p:spPr>
          <a:xfrm>
            <a:off x="2047875" y="3468725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6"/>
          </p:nvPr>
        </p:nvSpPr>
        <p:spPr>
          <a:xfrm>
            <a:off x="2047875" y="3764000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7" hasCustomPrompt="1"/>
          </p:nvPr>
        </p:nvSpPr>
        <p:spPr>
          <a:xfrm>
            <a:off x="46958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8"/>
          </p:nvPr>
        </p:nvSpPr>
        <p:spPr>
          <a:xfrm>
            <a:off x="5867175" y="1801850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9"/>
          </p:nvPr>
        </p:nvSpPr>
        <p:spPr>
          <a:xfrm>
            <a:off x="5867175" y="2097125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13" hasCustomPrompt="1"/>
          </p:nvPr>
        </p:nvSpPr>
        <p:spPr>
          <a:xfrm>
            <a:off x="46958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14"/>
          </p:nvPr>
        </p:nvSpPr>
        <p:spPr>
          <a:xfrm>
            <a:off x="5867175" y="3468725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15"/>
          </p:nvPr>
        </p:nvSpPr>
        <p:spPr>
          <a:xfrm>
            <a:off x="5867175" y="3764000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6" r:id="rId5"/>
    <p:sldLayoutId id="2147483657" r:id="rId6"/>
    <p:sldLayoutId id="2147483658" r:id="rId7"/>
    <p:sldLayoutId id="2147483660" r:id="rId8"/>
    <p:sldLayoutId id="2147483662" r:id="rId9"/>
    <p:sldLayoutId id="2147483663" r:id="rId10"/>
    <p:sldLayoutId id="214748367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ctrTitle"/>
          </p:nvPr>
        </p:nvSpPr>
        <p:spPr>
          <a:xfrm>
            <a:off x="1169863" y="2257100"/>
            <a:ext cx="6804274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PIXELS TO FEELINGS</a:t>
            </a:r>
            <a:endParaRPr b="1" dirty="0"/>
          </a:p>
        </p:txBody>
      </p:sp>
      <p:sp>
        <p:nvSpPr>
          <p:cNvPr id="189" name="Google Shape;189;p33"/>
          <p:cNvSpPr txBox="1">
            <a:spLocks noGrp="1"/>
          </p:cNvSpPr>
          <p:nvPr>
            <p:ph type="subTitle" idx="1"/>
          </p:nvPr>
        </p:nvSpPr>
        <p:spPr>
          <a:xfrm>
            <a:off x="1696177" y="2873138"/>
            <a:ext cx="5535261" cy="4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A Comparison of Visual Sentiment Methods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190" name="Google Shape;190;p33"/>
          <p:cNvSpPr/>
          <p:nvPr/>
        </p:nvSpPr>
        <p:spPr>
          <a:xfrm rot="5400000">
            <a:off x="4450544" y="2409700"/>
            <a:ext cx="26525" cy="186767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title"/>
          </p:nvPr>
        </p:nvSpPr>
        <p:spPr>
          <a:xfrm>
            <a:off x="619724" y="365496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EXPERIMENT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99F4E1-2144-724E-A94F-4EDC099AE2EA}"/>
              </a:ext>
            </a:extLst>
          </p:cNvPr>
          <p:cNvSpPr/>
          <p:nvPr/>
        </p:nvSpPr>
        <p:spPr>
          <a:xfrm rot="16200000">
            <a:off x="548552" y="2345682"/>
            <a:ext cx="645224" cy="1097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Google Shape;201;p35">
            <a:extLst>
              <a:ext uri="{FF2B5EF4-FFF2-40B4-BE49-F238E27FC236}">
                <a16:creationId xmlns:a16="http://schemas.microsoft.com/office/drawing/2014/main" id="{4047319E-DC97-704B-BBBC-B6A3379F98EB}"/>
              </a:ext>
            </a:extLst>
          </p:cNvPr>
          <p:cNvSpPr txBox="1">
            <a:spLocks/>
          </p:cNvSpPr>
          <p:nvPr/>
        </p:nvSpPr>
        <p:spPr>
          <a:xfrm>
            <a:off x="322483" y="2688906"/>
            <a:ext cx="1097360" cy="410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Font typeface="Reem Kufi"/>
              <a:buNone/>
              <a:defRPr sz="3000" b="0" i="0" u="none" strike="noStrike" cap="none">
                <a:solidFill>
                  <a:srgbClr val="637B7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tx2"/>
                </a:solidFill>
              </a:rPr>
              <a:t>Resnet 50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8E9424E9-4E1F-604D-B697-F2825A0D1091}"/>
              </a:ext>
            </a:extLst>
          </p:cNvPr>
          <p:cNvSpPr/>
          <p:nvPr/>
        </p:nvSpPr>
        <p:spPr>
          <a:xfrm>
            <a:off x="1419843" y="1103573"/>
            <a:ext cx="1372218" cy="3581576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B4DE1E-4885-6446-A527-EE59D9A6DB6B}"/>
              </a:ext>
            </a:extLst>
          </p:cNvPr>
          <p:cNvSpPr/>
          <p:nvPr/>
        </p:nvSpPr>
        <p:spPr>
          <a:xfrm>
            <a:off x="2313378" y="1445780"/>
            <a:ext cx="1298546" cy="4698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oogle Shape;201;p35">
            <a:extLst>
              <a:ext uri="{FF2B5EF4-FFF2-40B4-BE49-F238E27FC236}">
                <a16:creationId xmlns:a16="http://schemas.microsoft.com/office/drawing/2014/main" id="{0B994A2B-65B5-FE41-933B-7A5FB767F455}"/>
              </a:ext>
            </a:extLst>
          </p:cNvPr>
          <p:cNvSpPr txBox="1">
            <a:spLocks/>
          </p:cNvSpPr>
          <p:nvPr/>
        </p:nvSpPr>
        <p:spPr>
          <a:xfrm>
            <a:off x="2194112" y="1511343"/>
            <a:ext cx="1545164" cy="253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Font typeface="Reem Kufi"/>
              <a:buNone/>
              <a:defRPr sz="3000" b="0" i="0" u="none" strike="noStrike" cap="none">
                <a:solidFill>
                  <a:srgbClr val="637B7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dirty="0" err="1">
                <a:solidFill>
                  <a:schemeClr val="bg1"/>
                </a:solidFill>
              </a:rPr>
              <a:t>WEBEmo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7BD438-AD36-7848-91E2-65624180BFFE}"/>
              </a:ext>
            </a:extLst>
          </p:cNvPr>
          <p:cNvSpPr/>
          <p:nvPr/>
        </p:nvSpPr>
        <p:spPr>
          <a:xfrm>
            <a:off x="2327942" y="2688906"/>
            <a:ext cx="1298546" cy="4698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Google Shape;201;p35">
            <a:extLst>
              <a:ext uri="{FF2B5EF4-FFF2-40B4-BE49-F238E27FC236}">
                <a16:creationId xmlns:a16="http://schemas.microsoft.com/office/drawing/2014/main" id="{8F8E281E-B9BB-6C41-BAFE-87183AE2BC66}"/>
              </a:ext>
            </a:extLst>
          </p:cNvPr>
          <p:cNvSpPr txBox="1">
            <a:spLocks/>
          </p:cNvSpPr>
          <p:nvPr/>
        </p:nvSpPr>
        <p:spPr>
          <a:xfrm>
            <a:off x="2226927" y="2651243"/>
            <a:ext cx="1545164" cy="253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Font typeface="Reem Kufi"/>
              <a:buNone/>
              <a:defRPr sz="3000" b="0" i="0" u="none" strike="noStrike" cap="none">
                <a:solidFill>
                  <a:srgbClr val="637B7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dirty="0">
                <a:solidFill>
                  <a:schemeClr val="bg2"/>
                </a:solidFill>
              </a:rPr>
              <a:t>ImageNet (alternative #1)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1687F8-E330-864A-8BA5-7C1CA3159BE4}"/>
              </a:ext>
            </a:extLst>
          </p:cNvPr>
          <p:cNvSpPr/>
          <p:nvPr/>
        </p:nvSpPr>
        <p:spPr>
          <a:xfrm>
            <a:off x="2313378" y="3997595"/>
            <a:ext cx="1298546" cy="4698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Google Shape;201;p35">
            <a:extLst>
              <a:ext uri="{FF2B5EF4-FFF2-40B4-BE49-F238E27FC236}">
                <a16:creationId xmlns:a16="http://schemas.microsoft.com/office/drawing/2014/main" id="{93227DED-19C0-B144-81F2-D62110A187F9}"/>
              </a:ext>
            </a:extLst>
          </p:cNvPr>
          <p:cNvSpPr txBox="1">
            <a:spLocks/>
          </p:cNvSpPr>
          <p:nvPr/>
        </p:nvSpPr>
        <p:spPr>
          <a:xfrm>
            <a:off x="2194112" y="3944529"/>
            <a:ext cx="1545164" cy="253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Font typeface="Reem Kufi"/>
              <a:buNone/>
              <a:defRPr sz="3000" b="0" i="0" u="none" strike="noStrike" cap="none">
                <a:solidFill>
                  <a:srgbClr val="637B7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dirty="0">
                <a:solidFill>
                  <a:schemeClr val="bg2"/>
                </a:solidFill>
              </a:rPr>
              <a:t>Deep Emotion  (alternative #2)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A9F0F-69F6-B94E-B3DC-B576D1AA19F7}"/>
              </a:ext>
            </a:extLst>
          </p:cNvPr>
          <p:cNvSpPr/>
          <p:nvPr/>
        </p:nvSpPr>
        <p:spPr>
          <a:xfrm>
            <a:off x="5043226" y="2688906"/>
            <a:ext cx="1298546" cy="4698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Google Shape;201;p35">
            <a:extLst>
              <a:ext uri="{FF2B5EF4-FFF2-40B4-BE49-F238E27FC236}">
                <a16:creationId xmlns:a16="http://schemas.microsoft.com/office/drawing/2014/main" id="{91443A27-5AA0-5B45-8550-E15098560E66}"/>
              </a:ext>
            </a:extLst>
          </p:cNvPr>
          <p:cNvSpPr txBox="1">
            <a:spLocks/>
          </p:cNvSpPr>
          <p:nvPr/>
        </p:nvSpPr>
        <p:spPr>
          <a:xfrm>
            <a:off x="4923960" y="2754469"/>
            <a:ext cx="1545164" cy="253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Font typeface="Reem Kufi"/>
              <a:buNone/>
              <a:defRPr sz="3000" b="0" i="0" u="none" strike="noStrike" cap="none">
                <a:solidFill>
                  <a:srgbClr val="637B7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dirty="0" err="1">
                <a:solidFill>
                  <a:schemeClr val="bg2"/>
                </a:solidFill>
              </a:rPr>
              <a:t>UnBiasedEmo</a:t>
            </a:r>
            <a:endParaRPr lang="en-US" sz="1400" dirty="0">
              <a:solidFill>
                <a:schemeClr val="bg2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7A36C7-A99E-8843-BCFD-EC99EF270AE4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3739276" y="1638226"/>
            <a:ext cx="1184684" cy="12431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4AE620-550C-E944-BC69-4539CAFF528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823135" y="2881352"/>
            <a:ext cx="110082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024607-19C9-3D4B-90DF-F0C650C02BB5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3739276" y="2881352"/>
            <a:ext cx="1184684" cy="11900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9B82BC4-2A1A-7C47-ABF5-666B46541252}"/>
              </a:ext>
            </a:extLst>
          </p:cNvPr>
          <p:cNvSpPr/>
          <p:nvPr/>
        </p:nvSpPr>
        <p:spPr>
          <a:xfrm>
            <a:off x="7522970" y="1445780"/>
            <a:ext cx="1298546" cy="4698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Google Shape;201;p35">
            <a:extLst>
              <a:ext uri="{FF2B5EF4-FFF2-40B4-BE49-F238E27FC236}">
                <a16:creationId xmlns:a16="http://schemas.microsoft.com/office/drawing/2014/main" id="{8C7483B7-2444-8542-A4A1-1A6A26ECCCE3}"/>
              </a:ext>
            </a:extLst>
          </p:cNvPr>
          <p:cNvSpPr txBox="1">
            <a:spLocks/>
          </p:cNvSpPr>
          <p:nvPr/>
        </p:nvSpPr>
        <p:spPr>
          <a:xfrm>
            <a:off x="7403704" y="1407653"/>
            <a:ext cx="1545164" cy="253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Font typeface="Reem Kufi"/>
              <a:buNone/>
              <a:defRPr sz="3000" b="0" i="0" u="none" strike="noStrike" cap="none">
                <a:solidFill>
                  <a:srgbClr val="637B7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dirty="0" err="1">
                <a:solidFill>
                  <a:schemeClr val="bg1"/>
                </a:solidFill>
              </a:rPr>
              <a:t>WEBEmo</a:t>
            </a:r>
            <a:r>
              <a:rPr lang="en-US" sz="1400" dirty="0">
                <a:solidFill>
                  <a:schemeClr val="bg1"/>
                </a:solidFill>
              </a:rPr>
              <a:t> Accuracy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FD4B63-5827-0145-A1D2-B3DECF8F3375}"/>
              </a:ext>
            </a:extLst>
          </p:cNvPr>
          <p:cNvSpPr/>
          <p:nvPr/>
        </p:nvSpPr>
        <p:spPr>
          <a:xfrm>
            <a:off x="7537534" y="2688906"/>
            <a:ext cx="1298546" cy="4698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Google Shape;201;p35">
            <a:extLst>
              <a:ext uri="{FF2B5EF4-FFF2-40B4-BE49-F238E27FC236}">
                <a16:creationId xmlns:a16="http://schemas.microsoft.com/office/drawing/2014/main" id="{13DBBBD8-7E20-8141-BD47-56A3ADD8424F}"/>
              </a:ext>
            </a:extLst>
          </p:cNvPr>
          <p:cNvSpPr txBox="1">
            <a:spLocks/>
          </p:cNvSpPr>
          <p:nvPr/>
        </p:nvSpPr>
        <p:spPr>
          <a:xfrm>
            <a:off x="7436519" y="2640596"/>
            <a:ext cx="1545164" cy="253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Font typeface="Reem Kufi"/>
              <a:buNone/>
              <a:defRPr sz="3000" b="0" i="0" u="none" strike="noStrike" cap="none">
                <a:solidFill>
                  <a:srgbClr val="637B7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ImageNet Accuracy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75F62F-1F34-A04B-A048-676281D85642}"/>
              </a:ext>
            </a:extLst>
          </p:cNvPr>
          <p:cNvSpPr/>
          <p:nvPr/>
        </p:nvSpPr>
        <p:spPr>
          <a:xfrm>
            <a:off x="7522970" y="3997595"/>
            <a:ext cx="1298546" cy="4698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Google Shape;201;p35">
            <a:extLst>
              <a:ext uri="{FF2B5EF4-FFF2-40B4-BE49-F238E27FC236}">
                <a16:creationId xmlns:a16="http://schemas.microsoft.com/office/drawing/2014/main" id="{C5D3878C-4396-E944-980C-868EB9F4D43D}"/>
              </a:ext>
            </a:extLst>
          </p:cNvPr>
          <p:cNvSpPr txBox="1">
            <a:spLocks/>
          </p:cNvSpPr>
          <p:nvPr/>
        </p:nvSpPr>
        <p:spPr>
          <a:xfrm>
            <a:off x="7403704" y="3964958"/>
            <a:ext cx="1545164" cy="253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Font typeface="Reem Kufi"/>
              <a:buNone/>
              <a:defRPr sz="3000" b="0" i="0" u="none" strike="noStrike" cap="none">
                <a:solidFill>
                  <a:srgbClr val="637B7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Deep Emotion  Accuracy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316887-25A4-D34E-94D1-262B90D4E2A8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>
            <a:off x="6469124" y="2881352"/>
            <a:ext cx="934580" cy="12104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1838AD1-5064-1D4D-ABE0-C5B0A75C377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469124" y="2881352"/>
            <a:ext cx="92280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530D69-1C40-9847-8A26-FE7E1B310BB1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 flipV="1">
            <a:off x="6469124" y="1534536"/>
            <a:ext cx="934580" cy="13468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42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25" grpId="0" animBg="1"/>
      <p:bldP spid="26" grpId="0"/>
      <p:bldP spid="27" grpId="0" animBg="1"/>
      <p:bldP spid="28" grpId="0"/>
      <p:bldP spid="29" grpId="0" animBg="1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title"/>
          </p:nvPr>
        </p:nvSpPr>
        <p:spPr>
          <a:xfrm>
            <a:off x="619724" y="365496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TRAINING METRICS</a:t>
            </a:r>
            <a:endParaRPr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6E0C39F-0BF0-9045-83EB-63BD1183A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50" y="1354150"/>
            <a:ext cx="7578700" cy="3789350"/>
          </a:xfrm>
          <a:prstGeom prst="rect">
            <a:avLst/>
          </a:prstGeom>
        </p:spPr>
      </p:pic>
      <p:sp>
        <p:nvSpPr>
          <p:cNvPr id="14" name="Google Shape;204;p35">
            <a:extLst>
              <a:ext uri="{FF2B5EF4-FFF2-40B4-BE49-F238E27FC236}">
                <a16:creationId xmlns:a16="http://schemas.microsoft.com/office/drawing/2014/main" id="{0CD91D6B-0133-EE47-A88D-FA25DCE77AA7}"/>
              </a:ext>
            </a:extLst>
          </p:cNvPr>
          <p:cNvSpPr txBox="1">
            <a:spLocks/>
          </p:cNvSpPr>
          <p:nvPr/>
        </p:nvSpPr>
        <p:spPr>
          <a:xfrm>
            <a:off x="8112724" y="2081161"/>
            <a:ext cx="863636" cy="36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dirty="0">
                <a:solidFill>
                  <a:schemeClr val="tx2"/>
                </a:solidFill>
              </a:rPr>
              <a:t>72.95%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083F8D-337E-4B45-8474-240666010366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094220" y="2263908"/>
            <a:ext cx="1018504" cy="30784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204;p35">
            <a:extLst>
              <a:ext uri="{FF2B5EF4-FFF2-40B4-BE49-F238E27FC236}">
                <a16:creationId xmlns:a16="http://schemas.microsoft.com/office/drawing/2014/main" id="{4D20B90F-4BB9-2D4D-816D-4D7DAF7304E4}"/>
              </a:ext>
            </a:extLst>
          </p:cNvPr>
          <p:cNvSpPr txBox="1">
            <a:spLocks/>
          </p:cNvSpPr>
          <p:nvPr/>
        </p:nvSpPr>
        <p:spPr>
          <a:xfrm>
            <a:off x="8112724" y="2493305"/>
            <a:ext cx="863636" cy="36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dirty="0">
                <a:solidFill>
                  <a:schemeClr val="accent1"/>
                </a:solidFill>
              </a:rPr>
              <a:t>65.16%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4D61F3-23A6-D54D-AFE3-EFCEAC816453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6929120" y="2676052"/>
            <a:ext cx="1183604" cy="1433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204;p35">
            <a:extLst>
              <a:ext uri="{FF2B5EF4-FFF2-40B4-BE49-F238E27FC236}">
                <a16:creationId xmlns:a16="http://schemas.microsoft.com/office/drawing/2014/main" id="{354121A1-21B1-4D47-A148-249D1A5BF988}"/>
              </a:ext>
            </a:extLst>
          </p:cNvPr>
          <p:cNvSpPr txBox="1">
            <a:spLocks/>
          </p:cNvSpPr>
          <p:nvPr/>
        </p:nvSpPr>
        <p:spPr>
          <a:xfrm>
            <a:off x="8112724" y="3101438"/>
            <a:ext cx="863636" cy="36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dirty="0">
                <a:solidFill>
                  <a:schemeClr val="bg2"/>
                </a:solidFill>
              </a:rPr>
              <a:t>58.61%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04698C-7692-844E-BADE-E6566470B7D5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6653893" y="2963101"/>
            <a:ext cx="1458831" cy="32108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905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title"/>
          </p:nvPr>
        </p:nvSpPr>
        <p:spPr>
          <a:xfrm>
            <a:off x="619724" y="365496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204" name="Google Shape;204;p35"/>
          <p:cNvSpPr txBox="1">
            <a:spLocks noGrp="1"/>
          </p:cNvSpPr>
          <p:nvPr>
            <p:ph type="subTitle" idx="3"/>
          </p:nvPr>
        </p:nvSpPr>
        <p:spPr>
          <a:xfrm>
            <a:off x="619724" y="1305826"/>
            <a:ext cx="3952276" cy="36291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accuracies: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WEBEmo</a:t>
            </a:r>
            <a:r>
              <a:rPr lang="en-US" dirty="0"/>
              <a:t> – 72.74%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Deep Emotion - 66.50%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ImageNet – 59.61%</a:t>
            </a:r>
          </a:p>
        </p:txBody>
      </p:sp>
      <p:pic>
        <p:nvPicPr>
          <p:cNvPr id="3" name="Picture 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1A3A702E-EDD5-CD4A-AE48-E6BC08B89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346" y="442558"/>
            <a:ext cx="4946072" cy="4700942"/>
          </a:xfrm>
          <a:prstGeom prst="rect">
            <a:avLst/>
          </a:prstGeom>
        </p:spPr>
      </p:pic>
      <p:sp>
        <p:nvSpPr>
          <p:cNvPr id="6" name="Google Shape;201;p35">
            <a:extLst>
              <a:ext uri="{FF2B5EF4-FFF2-40B4-BE49-F238E27FC236}">
                <a16:creationId xmlns:a16="http://schemas.microsoft.com/office/drawing/2014/main" id="{7E210833-F3BB-E040-8365-9C497DA882D7}"/>
              </a:ext>
            </a:extLst>
          </p:cNvPr>
          <p:cNvSpPr txBox="1">
            <a:spLocks/>
          </p:cNvSpPr>
          <p:nvPr/>
        </p:nvSpPr>
        <p:spPr>
          <a:xfrm>
            <a:off x="5172715" y="547195"/>
            <a:ext cx="1720760" cy="357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Font typeface="Reem Kufi"/>
              <a:buNone/>
              <a:defRPr sz="3000" b="0" i="0" u="none" strike="noStrike" cap="none">
                <a:solidFill>
                  <a:srgbClr val="637B7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 err="1"/>
              <a:t>WEBEmo</a:t>
            </a:r>
            <a:r>
              <a:rPr lang="en-US" sz="1600" dirty="0"/>
              <a:t> Model </a:t>
            </a:r>
          </a:p>
        </p:txBody>
      </p:sp>
    </p:spTree>
    <p:extLst>
      <p:ext uri="{BB962C8B-B14F-4D97-AF65-F5344CB8AC3E}">
        <p14:creationId xmlns:p14="http://schemas.microsoft.com/office/powerpoint/2010/main" val="666027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title"/>
          </p:nvPr>
        </p:nvSpPr>
        <p:spPr>
          <a:xfrm>
            <a:off x="619724" y="365496"/>
            <a:ext cx="664661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TAKEAWAYS</a:t>
            </a:r>
            <a:endParaRPr dirty="0"/>
          </a:p>
        </p:txBody>
      </p:sp>
      <p:sp>
        <p:nvSpPr>
          <p:cNvPr id="204" name="Google Shape;204;p35"/>
          <p:cNvSpPr txBox="1">
            <a:spLocks noGrp="1"/>
          </p:cNvSpPr>
          <p:nvPr>
            <p:ph type="subTitle" idx="3"/>
          </p:nvPr>
        </p:nvSpPr>
        <p:spPr>
          <a:xfrm>
            <a:off x="619724" y="1305826"/>
            <a:ext cx="7805320" cy="36291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  <a:p>
            <a:pPr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In this experiment, results favor the curriculum-based </a:t>
            </a:r>
            <a:r>
              <a:rPr lang="en-US" dirty="0" err="1"/>
              <a:t>WEBEmo</a:t>
            </a:r>
            <a:r>
              <a:rPr lang="en-US" dirty="0"/>
              <a:t> trained model for generalizability </a:t>
            </a:r>
          </a:p>
          <a:p>
            <a:pPr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Deserves consideration for 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931537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title"/>
          </p:nvPr>
        </p:nvSpPr>
        <p:spPr>
          <a:xfrm>
            <a:off x="619724" y="365496"/>
            <a:ext cx="664661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WORK</a:t>
            </a:r>
            <a:endParaRPr dirty="0"/>
          </a:p>
        </p:txBody>
      </p:sp>
      <p:sp>
        <p:nvSpPr>
          <p:cNvPr id="204" name="Google Shape;204;p35"/>
          <p:cNvSpPr txBox="1">
            <a:spLocks noGrp="1"/>
          </p:cNvSpPr>
          <p:nvPr>
            <p:ph type="subTitle" idx="3"/>
          </p:nvPr>
        </p:nvSpPr>
        <p:spPr>
          <a:xfrm>
            <a:off x="619724" y="1305826"/>
            <a:ext cx="7805320" cy="36291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  <a:p>
            <a:pPr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Exploration of other architectures</a:t>
            </a:r>
          </a:p>
          <a:p>
            <a:pPr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Alternative feature extraction strategies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Specific low, mid, and high-level features of images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38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86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THANKS</a:t>
            </a:r>
            <a:endParaRPr sz="4000"/>
          </a:p>
        </p:txBody>
      </p:sp>
      <p:sp>
        <p:nvSpPr>
          <p:cNvPr id="628" name="Google Shape;628;p59"/>
          <p:cNvSpPr txBox="1">
            <a:spLocks noGrp="1"/>
          </p:cNvSpPr>
          <p:nvPr>
            <p:ph type="subTitle" idx="1"/>
          </p:nvPr>
        </p:nvSpPr>
        <p:spPr>
          <a:xfrm>
            <a:off x="2379512" y="2030050"/>
            <a:ext cx="4906294" cy="11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600"/>
              </a:spcBef>
            </a:pPr>
            <a:r>
              <a:rPr lang="en" sz="1400" dirty="0"/>
              <a:t>Email: bryan.ross.529@my.csun.edu</a:t>
            </a:r>
          </a:p>
          <a:p>
            <a:pPr marL="0" lvl="0" indent="0" algn="l">
              <a:spcBef>
                <a:spcPts val="600"/>
              </a:spcBef>
            </a:pPr>
            <a:r>
              <a:rPr lang="en" sz="1400" dirty="0" err="1"/>
              <a:t>Github</a:t>
            </a:r>
            <a:r>
              <a:rPr lang="en" sz="1400" dirty="0"/>
              <a:t>: https://</a:t>
            </a:r>
            <a:r>
              <a:rPr lang="en" sz="1400" dirty="0" err="1"/>
              <a:t>github.com</a:t>
            </a:r>
            <a:r>
              <a:rPr lang="en" sz="1400" dirty="0"/>
              <a:t>/rossbj92</a:t>
            </a:r>
          </a:p>
          <a:p>
            <a:pPr marL="0" lvl="0" indent="0" algn="l">
              <a:spcBef>
                <a:spcPts val="600"/>
              </a:spcBef>
            </a:pPr>
            <a:r>
              <a:rPr lang="en" sz="1400" dirty="0" err="1"/>
              <a:t>Linkedin</a:t>
            </a:r>
            <a:r>
              <a:rPr lang="en" sz="1400" dirty="0"/>
              <a:t>: https://</a:t>
            </a:r>
            <a:r>
              <a:rPr lang="en" sz="1400" dirty="0" err="1"/>
              <a:t>www.linkedin.com</a:t>
            </a:r>
            <a:r>
              <a:rPr lang="en" sz="1400" dirty="0"/>
              <a:t>/in/bryan-ross-07871452</a:t>
            </a:r>
          </a:p>
        </p:txBody>
      </p:sp>
      <p:sp>
        <p:nvSpPr>
          <p:cNvPr id="629" name="Google Shape;629;p59"/>
          <p:cNvSpPr txBox="1"/>
          <p:nvPr/>
        </p:nvSpPr>
        <p:spPr>
          <a:xfrm>
            <a:off x="2909725" y="4048100"/>
            <a:ext cx="3324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Please keep this slide for attribution</a:t>
            </a: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" name="Google Shape;628;p59">
            <a:extLst>
              <a:ext uri="{FF2B5EF4-FFF2-40B4-BE49-F238E27FC236}">
                <a16:creationId xmlns:a16="http://schemas.microsoft.com/office/drawing/2014/main" id="{2AF2E2CE-3EAA-BE40-9C83-0E35FBE27068}"/>
              </a:ext>
            </a:extLst>
          </p:cNvPr>
          <p:cNvSpPr txBox="1">
            <a:spLocks/>
          </p:cNvSpPr>
          <p:nvPr/>
        </p:nvSpPr>
        <p:spPr>
          <a:xfrm>
            <a:off x="2379512" y="4218737"/>
            <a:ext cx="4906294" cy="11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l">
              <a:spcBef>
                <a:spcPts val="600"/>
              </a:spcBef>
            </a:pPr>
            <a:r>
              <a:rPr lang="en" sz="1200" dirty="0"/>
              <a:t>References</a:t>
            </a:r>
            <a:r>
              <a:rPr lang="en" sz="1000" dirty="0"/>
              <a:t>:</a:t>
            </a:r>
          </a:p>
          <a:p>
            <a:pPr marL="0" indent="0" algn="l">
              <a:spcBef>
                <a:spcPts val="600"/>
              </a:spcBef>
            </a:pPr>
            <a:r>
              <a:rPr lang="en-US" sz="1000" dirty="0"/>
              <a:t>Kurdi, B., Lozano, S., &amp; Banaji, M. R. (2016). Introducing the Open Affective Standardized Image Set (OASIS). Behavior Research Methods, 49(2), 457–470. doi:10.3758/s13428-016-0715-3</a:t>
            </a:r>
            <a:endParaRPr lang="en" sz="1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8"/>
          <p:cNvSpPr txBox="1">
            <a:spLocks noGrp="1"/>
          </p:cNvSpPr>
          <p:nvPr>
            <p:ph type="title"/>
          </p:nvPr>
        </p:nvSpPr>
        <p:spPr>
          <a:xfrm>
            <a:off x="1693500" y="1828800"/>
            <a:ext cx="5757000" cy="116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APPENDIX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2998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title"/>
          </p:nvPr>
        </p:nvSpPr>
        <p:spPr>
          <a:xfrm>
            <a:off x="619724" y="365496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 CONT.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3A702E-EDD5-CD4A-AE48-E6BC08B89D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08212" y="777334"/>
            <a:ext cx="4266413" cy="4266413"/>
          </a:xfrm>
          <a:prstGeom prst="rect">
            <a:avLst/>
          </a:prstGeom>
        </p:spPr>
      </p:pic>
      <p:sp>
        <p:nvSpPr>
          <p:cNvPr id="6" name="Google Shape;201;p35">
            <a:extLst>
              <a:ext uri="{FF2B5EF4-FFF2-40B4-BE49-F238E27FC236}">
                <a16:creationId xmlns:a16="http://schemas.microsoft.com/office/drawing/2014/main" id="{7E210833-F3BB-E040-8365-9C497DA882D7}"/>
              </a:ext>
            </a:extLst>
          </p:cNvPr>
          <p:cNvSpPr txBox="1">
            <a:spLocks/>
          </p:cNvSpPr>
          <p:nvPr/>
        </p:nvSpPr>
        <p:spPr>
          <a:xfrm>
            <a:off x="3476917" y="938196"/>
            <a:ext cx="2131977" cy="37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Font typeface="Reem Kufi"/>
              <a:buNone/>
              <a:defRPr sz="3000" b="0" i="0" u="none" strike="noStrike" cap="none">
                <a:solidFill>
                  <a:srgbClr val="637B7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/>
              <a:t>Deep Emotion Model </a:t>
            </a:r>
          </a:p>
        </p:txBody>
      </p:sp>
    </p:spTree>
    <p:extLst>
      <p:ext uri="{BB962C8B-B14F-4D97-AF65-F5344CB8AC3E}">
        <p14:creationId xmlns:p14="http://schemas.microsoft.com/office/powerpoint/2010/main" val="419951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title"/>
          </p:nvPr>
        </p:nvSpPr>
        <p:spPr>
          <a:xfrm>
            <a:off x="619724" y="365496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 CONT.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3A702E-EDD5-CD4A-AE48-E6BC08B89D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41464" y="802273"/>
            <a:ext cx="4241474" cy="4241474"/>
          </a:xfrm>
          <a:prstGeom prst="rect">
            <a:avLst/>
          </a:prstGeom>
        </p:spPr>
      </p:pic>
      <p:sp>
        <p:nvSpPr>
          <p:cNvPr id="6" name="Google Shape;201;p35">
            <a:extLst>
              <a:ext uri="{FF2B5EF4-FFF2-40B4-BE49-F238E27FC236}">
                <a16:creationId xmlns:a16="http://schemas.microsoft.com/office/drawing/2014/main" id="{7E210833-F3BB-E040-8365-9C497DA882D7}"/>
              </a:ext>
            </a:extLst>
          </p:cNvPr>
          <p:cNvSpPr txBox="1">
            <a:spLocks/>
          </p:cNvSpPr>
          <p:nvPr/>
        </p:nvSpPr>
        <p:spPr>
          <a:xfrm>
            <a:off x="3763742" y="938196"/>
            <a:ext cx="2009482" cy="357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Font typeface="Reem Kufi"/>
              <a:buNone/>
              <a:defRPr sz="3000" b="0" i="0" u="none" strike="noStrike" cap="none">
                <a:solidFill>
                  <a:srgbClr val="637B7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/>
              <a:t>ImageNet Model </a:t>
            </a:r>
          </a:p>
        </p:txBody>
      </p:sp>
    </p:spTree>
    <p:extLst>
      <p:ext uri="{BB962C8B-B14F-4D97-AF65-F5344CB8AC3E}">
        <p14:creationId xmlns:p14="http://schemas.microsoft.com/office/powerpoint/2010/main" val="281168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>
            <a:spLocks noGrp="1"/>
          </p:cNvSpPr>
          <p:nvPr>
            <p:ph type="title"/>
          </p:nvPr>
        </p:nvSpPr>
        <p:spPr>
          <a:xfrm>
            <a:off x="1565250" y="149111"/>
            <a:ext cx="601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DIFFICULTY</a:t>
            </a:r>
            <a:endParaRPr dirty="0"/>
          </a:p>
        </p:txBody>
      </p:sp>
      <p:pic>
        <p:nvPicPr>
          <p:cNvPr id="3" name="Picture 2" descr="A close up of a cat&#10;&#10;Description automatically generated">
            <a:extLst>
              <a:ext uri="{FF2B5EF4-FFF2-40B4-BE49-F238E27FC236}">
                <a16:creationId xmlns:a16="http://schemas.microsoft.com/office/drawing/2014/main" id="{C16FCE0D-A84B-0741-9E8C-B8CA95071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171" y="1514693"/>
            <a:ext cx="3328862" cy="2498022"/>
          </a:xfrm>
          <a:prstGeom prst="rect">
            <a:avLst/>
          </a:prstGeom>
        </p:spPr>
      </p:pic>
      <p:pic>
        <p:nvPicPr>
          <p:cNvPr id="7" name="Picture 6" descr="A large brown dog sitting in the grass&#10;&#10;Description automatically generated">
            <a:extLst>
              <a:ext uri="{FF2B5EF4-FFF2-40B4-BE49-F238E27FC236}">
                <a16:creationId xmlns:a16="http://schemas.microsoft.com/office/drawing/2014/main" id="{596A4D14-B812-1246-A6EA-F22B48C42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970" y="1514693"/>
            <a:ext cx="3321725" cy="2498022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A975674-248F-6F46-BDCC-C332E2827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7844" y="4012716"/>
            <a:ext cx="2723516" cy="259138"/>
          </a:xfrm>
        </p:spPr>
        <p:txBody>
          <a:bodyPr/>
          <a:lstStyle/>
          <a:p>
            <a:pPr marL="152400" indent="0" algn="ctr">
              <a:buNone/>
            </a:pPr>
            <a:r>
              <a:rPr lang="en-US" sz="1600" dirty="0"/>
              <a:t>CAT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10F27B9-306B-7547-8BF7-CF033CB2FE26}"/>
              </a:ext>
            </a:extLst>
          </p:cNvPr>
          <p:cNvSpPr txBox="1">
            <a:spLocks/>
          </p:cNvSpPr>
          <p:nvPr/>
        </p:nvSpPr>
        <p:spPr>
          <a:xfrm>
            <a:off x="4988284" y="3994829"/>
            <a:ext cx="2723516" cy="259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●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○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●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○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●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○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Source Sans Pro"/>
              <a:buChar char="■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52400" indent="0" algn="ctr">
              <a:buFont typeface="Source Sans Pro"/>
              <a:buNone/>
            </a:pPr>
            <a:r>
              <a:rPr lang="en-US" sz="1600" dirty="0"/>
              <a:t>DOG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EADCBBF6-57D2-2E43-9292-B02109F67167}"/>
              </a:ext>
            </a:extLst>
          </p:cNvPr>
          <p:cNvSpPr txBox="1">
            <a:spLocks/>
          </p:cNvSpPr>
          <p:nvPr/>
        </p:nvSpPr>
        <p:spPr>
          <a:xfrm>
            <a:off x="1382123" y="909383"/>
            <a:ext cx="6379753" cy="442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●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○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●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○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●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○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Source Sans Pro"/>
              <a:buChar char="■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52400" indent="0" algn="ctr">
              <a:buFont typeface="Source Sans Pro"/>
              <a:buNone/>
            </a:pPr>
            <a:r>
              <a:rPr lang="en-US" sz="1600" dirty="0"/>
              <a:t>What’s different in object recognition...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>
            <a:spLocks noGrp="1"/>
          </p:cNvSpPr>
          <p:nvPr>
            <p:ph type="title"/>
          </p:nvPr>
        </p:nvSpPr>
        <p:spPr>
          <a:xfrm>
            <a:off x="1565250" y="149111"/>
            <a:ext cx="601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DIFFICULTY</a:t>
            </a:r>
            <a:endParaRPr dirty="0"/>
          </a:p>
        </p:txBody>
      </p:sp>
      <p:pic>
        <p:nvPicPr>
          <p:cNvPr id="3" name="Picture 2" descr="A close up of a cat&#10;&#10;Description automatically generated">
            <a:extLst>
              <a:ext uri="{FF2B5EF4-FFF2-40B4-BE49-F238E27FC236}">
                <a16:creationId xmlns:a16="http://schemas.microsoft.com/office/drawing/2014/main" id="{C16FCE0D-A84B-0741-9E8C-B8CA95071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171" y="1514693"/>
            <a:ext cx="3328862" cy="2498022"/>
          </a:xfrm>
          <a:prstGeom prst="rect">
            <a:avLst/>
          </a:prstGeom>
        </p:spPr>
      </p:pic>
      <p:pic>
        <p:nvPicPr>
          <p:cNvPr id="7" name="Picture 6" descr="A large brown dog sitting in the grass&#10;&#10;Description automatically generated">
            <a:extLst>
              <a:ext uri="{FF2B5EF4-FFF2-40B4-BE49-F238E27FC236}">
                <a16:creationId xmlns:a16="http://schemas.microsoft.com/office/drawing/2014/main" id="{596A4D14-B812-1246-A6EA-F22B48C42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970" y="1514693"/>
            <a:ext cx="3321725" cy="2498022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A975674-248F-6F46-BDCC-C332E2827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7844" y="4012716"/>
            <a:ext cx="2723516" cy="259138"/>
          </a:xfrm>
        </p:spPr>
        <p:txBody>
          <a:bodyPr/>
          <a:lstStyle/>
          <a:p>
            <a:pPr marL="152400" indent="0" algn="ctr">
              <a:buNone/>
            </a:pPr>
            <a:r>
              <a:rPr lang="en-US" sz="1600" dirty="0"/>
              <a:t>JOY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10F27B9-306B-7547-8BF7-CF033CB2FE26}"/>
              </a:ext>
            </a:extLst>
          </p:cNvPr>
          <p:cNvSpPr txBox="1">
            <a:spLocks/>
          </p:cNvSpPr>
          <p:nvPr/>
        </p:nvSpPr>
        <p:spPr>
          <a:xfrm>
            <a:off x="4988284" y="3994829"/>
            <a:ext cx="2723516" cy="259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●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○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●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○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●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○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Source Sans Pro"/>
              <a:buChar char="■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52400" indent="0" algn="ctr">
              <a:buFont typeface="Source Sans Pro"/>
              <a:buNone/>
            </a:pPr>
            <a:r>
              <a:rPr lang="en-US" sz="1600" dirty="0"/>
              <a:t>JOY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EADCBBF6-57D2-2E43-9292-B02109F67167}"/>
              </a:ext>
            </a:extLst>
          </p:cNvPr>
          <p:cNvSpPr txBox="1">
            <a:spLocks/>
          </p:cNvSpPr>
          <p:nvPr/>
        </p:nvSpPr>
        <p:spPr>
          <a:xfrm>
            <a:off x="1382123" y="909383"/>
            <a:ext cx="6379753" cy="442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●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○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●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○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●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○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Source Sans Pro"/>
              <a:buChar char="■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52400" indent="0" algn="ctr">
              <a:buFont typeface="Source Sans Pro"/>
              <a:buNone/>
            </a:pPr>
            <a:r>
              <a:rPr lang="en-US" sz="1600" dirty="0"/>
              <a:t>...can represent the same emotion...</a:t>
            </a:r>
          </a:p>
        </p:txBody>
      </p:sp>
    </p:spTree>
    <p:extLst>
      <p:ext uri="{BB962C8B-B14F-4D97-AF65-F5344CB8AC3E}">
        <p14:creationId xmlns:p14="http://schemas.microsoft.com/office/powerpoint/2010/main" val="43300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>
            <a:spLocks noGrp="1"/>
          </p:cNvSpPr>
          <p:nvPr>
            <p:ph type="title"/>
          </p:nvPr>
        </p:nvSpPr>
        <p:spPr>
          <a:xfrm>
            <a:off x="1565250" y="149111"/>
            <a:ext cx="601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DIFFICULTY</a:t>
            </a:r>
            <a:endParaRPr dirty="0"/>
          </a:p>
        </p:txBody>
      </p:sp>
      <p:pic>
        <p:nvPicPr>
          <p:cNvPr id="3" name="Picture 2" descr="A close up of a cat&#10;&#10;Description automatically generated">
            <a:extLst>
              <a:ext uri="{FF2B5EF4-FFF2-40B4-BE49-F238E27FC236}">
                <a16:creationId xmlns:a16="http://schemas.microsoft.com/office/drawing/2014/main" id="{C16FCE0D-A84B-0741-9E8C-B8CA95071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206" y="1309215"/>
            <a:ext cx="1682453" cy="1262535"/>
          </a:xfrm>
          <a:prstGeom prst="rect">
            <a:avLst/>
          </a:prstGeom>
        </p:spPr>
      </p:pic>
      <p:pic>
        <p:nvPicPr>
          <p:cNvPr id="7" name="Picture 6" descr="A large brown dog sitting in the grass&#10;&#10;Description automatically generated">
            <a:extLst>
              <a:ext uri="{FF2B5EF4-FFF2-40B4-BE49-F238E27FC236}">
                <a16:creationId xmlns:a16="http://schemas.microsoft.com/office/drawing/2014/main" id="{596A4D14-B812-1246-A6EA-F22B48C42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006" y="1309215"/>
            <a:ext cx="1678846" cy="1262535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A975674-248F-6F46-BDCC-C332E2827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3478" y="4012716"/>
            <a:ext cx="2723516" cy="259138"/>
          </a:xfrm>
        </p:spPr>
        <p:txBody>
          <a:bodyPr/>
          <a:lstStyle/>
          <a:p>
            <a:pPr marL="152400" indent="0" algn="ctr">
              <a:buNone/>
            </a:pPr>
            <a:r>
              <a:rPr lang="en-US" sz="3000" dirty="0"/>
              <a:t>JOY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EADCBBF6-57D2-2E43-9292-B02109F67167}"/>
              </a:ext>
            </a:extLst>
          </p:cNvPr>
          <p:cNvSpPr txBox="1">
            <a:spLocks/>
          </p:cNvSpPr>
          <p:nvPr/>
        </p:nvSpPr>
        <p:spPr>
          <a:xfrm>
            <a:off x="1382123" y="909383"/>
            <a:ext cx="6379753" cy="442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●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○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●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○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●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○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Source Sans Pro"/>
              <a:buChar char="■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52400" indent="0" algn="ctr">
              <a:buFont typeface="Source Sans Pro"/>
              <a:buNone/>
            </a:pPr>
            <a:r>
              <a:rPr lang="en-US" sz="1600" dirty="0"/>
              <a:t>...with that emotion applicable across a variety scenes/objects.</a:t>
            </a:r>
          </a:p>
        </p:txBody>
      </p:sp>
      <p:pic>
        <p:nvPicPr>
          <p:cNvPr id="8" name="Picture 7" descr="A large waterfall in a garden&#10;&#10;Description automatically generated">
            <a:extLst>
              <a:ext uri="{FF2B5EF4-FFF2-40B4-BE49-F238E27FC236}">
                <a16:creationId xmlns:a16="http://schemas.microsoft.com/office/drawing/2014/main" id="{27072EF3-7687-6E4D-A7CD-DEC9FA9F2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438" y="1309215"/>
            <a:ext cx="1663788" cy="1262535"/>
          </a:xfrm>
          <a:prstGeom prst="rect">
            <a:avLst/>
          </a:prstGeom>
        </p:spPr>
      </p:pic>
      <p:pic>
        <p:nvPicPr>
          <p:cNvPr id="9" name="Picture 8" descr="A hand holding a baby&#10;&#10;Description automatically generated">
            <a:extLst>
              <a:ext uri="{FF2B5EF4-FFF2-40B4-BE49-F238E27FC236}">
                <a16:creationId xmlns:a16="http://schemas.microsoft.com/office/drawing/2014/main" id="{5CDE5257-A76C-2440-B44D-BB3AC28377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4004" y="2638700"/>
            <a:ext cx="1678846" cy="1262535"/>
          </a:xfrm>
          <a:prstGeom prst="rect">
            <a:avLst/>
          </a:prstGeom>
        </p:spPr>
      </p:pic>
      <p:pic>
        <p:nvPicPr>
          <p:cNvPr id="10" name="Picture 9" descr="A picture containing outdoor, fence, boat, sitting&#10;&#10;Description automatically generated">
            <a:extLst>
              <a:ext uri="{FF2B5EF4-FFF2-40B4-BE49-F238E27FC236}">
                <a16:creationId xmlns:a16="http://schemas.microsoft.com/office/drawing/2014/main" id="{6D3F7B47-4BE8-1845-BE51-E6B1343473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6206" y="2638701"/>
            <a:ext cx="1678846" cy="1262535"/>
          </a:xfrm>
          <a:prstGeom prst="rect">
            <a:avLst/>
          </a:prstGeom>
        </p:spPr>
      </p:pic>
      <p:pic>
        <p:nvPicPr>
          <p:cNvPr id="11" name="Picture 10" descr="A group of people standing on a stage&#10;&#10;Description automatically generated">
            <a:extLst>
              <a:ext uri="{FF2B5EF4-FFF2-40B4-BE49-F238E27FC236}">
                <a16:creationId xmlns:a16="http://schemas.microsoft.com/office/drawing/2014/main" id="{B21EE467-83A0-754E-912E-AF204C41A9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2576" y="2638701"/>
            <a:ext cx="1678846" cy="12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0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title"/>
          </p:nvPr>
        </p:nvSpPr>
        <p:spPr>
          <a:xfrm>
            <a:off x="619724" y="365496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CASE</a:t>
            </a:r>
            <a:endParaRPr dirty="0"/>
          </a:p>
        </p:txBody>
      </p:sp>
      <p:sp>
        <p:nvSpPr>
          <p:cNvPr id="204" name="Google Shape;204;p35"/>
          <p:cNvSpPr txBox="1">
            <a:spLocks noGrp="1"/>
          </p:cNvSpPr>
          <p:nvPr>
            <p:ph type="subTitle" idx="3"/>
          </p:nvPr>
        </p:nvSpPr>
        <p:spPr>
          <a:xfrm>
            <a:off x="619724" y="1305826"/>
            <a:ext cx="7805320" cy="36291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Historically, sentiment analysis has been text-based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But text is only a portion of social media content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Research suggests associations between images and wide range of emotions </a:t>
            </a:r>
            <a:r>
              <a:rPr lang="en-US" sz="1000" dirty="0"/>
              <a:t>(Kurdi, Lozano, &amp; Banaji, 2016)</a:t>
            </a:r>
          </a:p>
          <a:p>
            <a:pPr marL="0" indent="0">
              <a:spcAft>
                <a:spcPts val="160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274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1436401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84E2E"/>
                </a:solidFill>
              </a:rPr>
              <a:t>01</a:t>
            </a:r>
            <a:endParaRPr dirty="0"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64801" y="2406625"/>
            <a:ext cx="4457700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REPRESENTATIVE TRAINING DATA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6" name="Google Shape;201;p35">
            <a:extLst>
              <a:ext uri="{FF2B5EF4-FFF2-40B4-BE49-F238E27FC236}">
                <a16:creationId xmlns:a16="http://schemas.microsoft.com/office/drawing/2014/main" id="{E7B9074D-F653-3C46-A50D-B7C0FA263B37}"/>
              </a:ext>
            </a:extLst>
          </p:cNvPr>
          <p:cNvSpPr txBox="1">
            <a:spLocks/>
          </p:cNvSpPr>
          <p:nvPr/>
        </p:nvSpPr>
        <p:spPr>
          <a:xfrm>
            <a:off x="1483081" y="309655"/>
            <a:ext cx="531340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0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OBSTACLES</a:t>
            </a:r>
          </a:p>
        </p:txBody>
      </p:sp>
      <p:sp>
        <p:nvSpPr>
          <p:cNvPr id="9" name="Google Shape;222;p36">
            <a:extLst>
              <a:ext uri="{FF2B5EF4-FFF2-40B4-BE49-F238E27FC236}">
                <a16:creationId xmlns:a16="http://schemas.microsoft.com/office/drawing/2014/main" id="{EBC7EF39-C94B-D347-B4D5-068192E4661F}"/>
              </a:ext>
            </a:extLst>
          </p:cNvPr>
          <p:cNvSpPr txBox="1">
            <a:spLocks/>
          </p:cNvSpPr>
          <p:nvPr/>
        </p:nvSpPr>
        <p:spPr>
          <a:xfrm>
            <a:off x="5892558" y="1635450"/>
            <a:ext cx="1714500" cy="9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>
                <a:solidFill>
                  <a:srgbClr val="D84E2E"/>
                </a:solidFill>
              </a:rPr>
              <a:t>02</a:t>
            </a:r>
          </a:p>
        </p:txBody>
      </p:sp>
      <p:sp>
        <p:nvSpPr>
          <p:cNvPr id="10" name="Google Shape;223;p36">
            <a:extLst>
              <a:ext uri="{FF2B5EF4-FFF2-40B4-BE49-F238E27FC236}">
                <a16:creationId xmlns:a16="http://schemas.microsoft.com/office/drawing/2014/main" id="{BA509EAC-39B5-B041-BDCB-7BAF7E552A35}"/>
              </a:ext>
            </a:extLst>
          </p:cNvPr>
          <p:cNvSpPr txBox="1">
            <a:spLocks/>
          </p:cNvSpPr>
          <p:nvPr/>
        </p:nvSpPr>
        <p:spPr>
          <a:xfrm>
            <a:off x="4520958" y="2406625"/>
            <a:ext cx="44577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8377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B55A"/>
              </a:buClr>
              <a:buSzPts val="3000"/>
              <a:buFont typeface="Reem Kufi"/>
              <a:buNone/>
              <a:defRPr sz="3000" b="0" i="0" u="none" strike="noStrike" cap="none">
                <a:solidFill>
                  <a:srgbClr val="EBB55A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lt2"/>
                </a:solidFill>
              </a:rPr>
              <a:t>MODELING AFFECTIVE COMPONENTS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>
            <a:spLocks noGrp="1"/>
          </p:cNvSpPr>
          <p:nvPr>
            <p:ph type="title"/>
          </p:nvPr>
        </p:nvSpPr>
        <p:spPr>
          <a:xfrm>
            <a:off x="588460" y="239853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POTENTIAL SOLUTIONS</a:t>
            </a:r>
            <a:endParaRPr dirty="0"/>
          </a:p>
        </p:txBody>
      </p:sp>
      <p:sp>
        <p:nvSpPr>
          <p:cNvPr id="244" name="Google Shape;244;p39"/>
          <p:cNvSpPr txBox="1">
            <a:spLocks noGrp="1"/>
          </p:cNvSpPr>
          <p:nvPr>
            <p:ph type="subTitle" idx="1"/>
          </p:nvPr>
        </p:nvSpPr>
        <p:spPr>
          <a:xfrm>
            <a:off x="970833" y="2723208"/>
            <a:ext cx="2285700" cy="1210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~268,000 images</a:t>
            </a:r>
          </a:p>
          <a:p>
            <a:pPr marL="285750" lvl="0" indent="-28575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Hierarchical labeling</a:t>
            </a:r>
            <a:endParaRPr dirty="0"/>
          </a:p>
        </p:txBody>
      </p:sp>
      <p:sp>
        <p:nvSpPr>
          <p:cNvPr id="262" name="Google Shape;262;p39"/>
          <p:cNvSpPr/>
          <p:nvPr/>
        </p:nvSpPr>
        <p:spPr>
          <a:xfrm flipH="1">
            <a:off x="820336" y="2247996"/>
            <a:ext cx="51638" cy="1027219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9"/>
          <p:cNvSpPr/>
          <p:nvPr/>
        </p:nvSpPr>
        <p:spPr>
          <a:xfrm>
            <a:off x="4723683" y="2247996"/>
            <a:ext cx="45719" cy="1027219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D06052-1B44-2744-8467-6E4052265CBD}"/>
              </a:ext>
            </a:extLst>
          </p:cNvPr>
          <p:cNvGrpSpPr/>
          <p:nvPr/>
        </p:nvGrpSpPr>
        <p:grpSpPr>
          <a:xfrm>
            <a:off x="990869" y="2233687"/>
            <a:ext cx="473672" cy="523567"/>
            <a:chOff x="236803" y="2351462"/>
            <a:chExt cx="473672" cy="523567"/>
          </a:xfrm>
        </p:grpSpPr>
        <p:grpSp>
          <p:nvGrpSpPr>
            <p:cNvPr id="24" name="Google Shape;10620;p76">
              <a:extLst>
                <a:ext uri="{FF2B5EF4-FFF2-40B4-BE49-F238E27FC236}">
                  <a16:creationId xmlns:a16="http://schemas.microsoft.com/office/drawing/2014/main" id="{121E559F-5DED-BF49-AB04-A40ECC2C144D}"/>
                </a:ext>
              </a:extLst>
            </p:cNvPr>
            <p:cNvGrpSpPr/>
            <p:nvPr/>
          </p:nvGrpSpPr>
          <p:grpSpPr>
            <a:xfrm>
              <a:off x="236803" y="2351462"/>
              <a:ext cx="244562" cy="273464"/>
              <a:chOff x="-21299475" y="2798025"/>
              <a:chExt cx="307200" cy="286525"/>
            </a:xfrm>
            <a:solidFill>
              <a:schemeClr val="tx2"/>
            </a:solidFill>
          </p:grpSpPr>
          <p:sp>
            <p:nvSpPr>
              <p:cNvPr id="25" name="Google Shape;10621;p76">
                <a:extLst>
                  <a:ext uri="{FF2B5EF4-FFF2-40B4-BE49-F238E27FC236}">
                    <a16:creationId xmlns:a16="http://schemas.microsoft.com/office/drawing/2014/main" id="{17FA6844-5BDD-0448-B3B2-7C3CDF52B333}"/>
                  </a:ext>
                </a:extLst>
              </p:cNvPr>
              <p:cNvSpPr/>
              <p:nvPr/>
            </p:nvSpPr>
            <p:spPr>
              <a:xfrm>
                <a:off x="-21153750" y="2798025"/>
                <a:ext cx="17350" cy="5357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2143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1765"/>
                    </a:lnTo>
                    <a:cubicBezTo>
                      <a:pt x="0" y="1985"/>
                      <a:pt x="158" y="2143"/>
                      <a:pt x="347" y="2143"/>
                    </a:cubicBezTo>
                    <a:cubicBezTo>
                      <a:pt x="536" y="2143"/>
                      <a:pt x="693" y="1985"/>
                      <a:pt x="693" y="1765"/>
                    </a:cubicBezTo>
                    <a:lnTo>
                      <a:pt x="693" y="347"/>
                    </a:ln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6" name="Google Shape;10622;p76">
                <a:extLst>
                  <a:ext uri="{FF2B5EF4-FFF2-40B4-BE49-F238E27FC236}">
                    <a16:creationId xmlns:a16="http://schemas.microsoft.com/office/drawing/2014/main" id="{FA008A97-D488-6B45-9A13-E39C144CDFB9}"/>
                  </a:ext>
                </a:extLst>
              </p:cNvPr>
              <p:cNvSpPr/>
              <p:nvPr/>
            </p:nvSpPr>
            <p:spPr>
              <a:xfrm>
                <a:off x="-21256925" y="2838400"/>
                <a:ext cx="45700" cy="44525"/>
              </a:xfrm>
              <a:custGeom>
                <a:avLst/>
                <a:gdLst/>
                <a:ahLst/>
                <a:cxnLst/>
                <a:rect l="l" t="t" r="r" b="b"/>
                <a:pathLst>
                  <a:path w="1828" h="1781" extrusionOk="0">
                    <a:moveTo>
                      <a:pt x="410" y="0"/>
                    </a:moveTo>
                    <a:cubicBezTo>
                      <a:pt x="323" y="0"/>
                      <a:pt x="236" y="39"/>
                      <a:pt x="158" y="118"/>
                    </a:cubicBezTo>
                    <a:cubicBezTo>
                      <a:pt x="0" y="276"/>
                      <a:pt x="0" y="465"/>
                      <a:pt x="158" y="622"/>
                    </a:cubicBezTo>
                    <a:lnTo>
                      <a:pt x="1166" y="1662"/>
                    </a:lnTo>
                    <a:cubicBezTo>
                      <a:pt x="1245" y="1741"/>
                      <a:pt x="1331" y="1780"/>
                      <a:pt x="1418" y="1780"/>
                    </a:cubicBezTo>
                    <a:cubicBezTo>
                      <a:pt x="1504" y="1780"/>
                      <a:pt x="1591" y="1741"/>
                      <a:pt x="1670" y="1662"/>
                    </a:cubicBezTo>
                    <a:cubicBezTo>
                      <a:pt x="1827" y="1504"/>
                      <a:pt x="1827" y="1315"/>
                      <a:pt x="1670" y="1158"/>
                    </a:cubicBezTo>
                    <a:lnTo>
                      <a:pt x="662" y="118"/>
                    </a:lnTo>
                    <a:cubicBezTo>
                      <a:pt x="583" y="39"/>
                      <a:pt x="496" y="0"/>
                      <a:pt x="4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7" name="Google Shape;10623;p76">
                <a:extLst>
                  <a:ext uri="{FF2B5EF4-FFF2-40B4-BE49-F238E27FC236}">
                    <a16:creationId xmlns:a16="http://schemas.microsoft.com/office/drawing/2014/main" id="{93AA30C6-81CA-0741-802E-E0E07F9888DF}"/>
                  </a:ext>
                </a:extLst>
              </p:cNvPr>
              <p:cNvSpPr/>
              <p:nvPr/>
            </p:nvSpPr>
            <p:spPr>
              <a:xfrm>
                <a:off x="-21079725" y="2838400"/>
                <a:ext cx="45700" cy="44525"/>
              </a:xfrm>
              <a:custGeom>
                <a:avLst/>
                <a:gdLst/>
                <a:ahLst/>
                <a:cxnLst/>
                <a:rect l="l" t="t" r="r" b="b"/>
                <a:pathLst>
                  <a:path w="1828" h="1781" extrusionOk="0">
                    <a:moveTo>
                      <a:pt x="1418" y="0"/>
                    </a:moveTo>
                    <a:cubicBezTo>
                      <a:pt x="1332" y="0"/>
                      <a:pt x="1245" y="39"/>
                      <a:pt x="1166" y="118"/>
                    </a:cubicBezTo>
                    <a:lnTo>
                      <a:pt x="158" y="1158"/>
                    </a:lnTo>
                    <a:cubicBezTo>
                      <a:pt x="1" y="1315"/>
                      <a:pt x="1" y="1504"/>
                      <a:pt x="158" y="1662"/>
                    </a:cubicBezTo>
                    <a:cubicBezTo>
                      <a:pt x="237" y="1741"/>
                      <a:pt x="324" y="1780"/>
                      <a:pt x="410" y="1780"/>
                    </a:cubicBezTo>
                    <a:cubicBezTo>
                      <a:pt x="497" y="1780"/>
                      <a:pt x="584" y="1741"/>
                      <a:pt x="662" y="1662"/>
                    </a:cubicBezTo>
                    <a:lnTo>
                      <a:pt x="1671" y="622"/>
                    </a:lnTo>
                    <a:cubicBezTo>
                      <a:pt x="1828" y="465"/>
                      <a:pt x="1828" y="276"/>
                      <a:pt x="1671" y="118"/>
                    </a:cubicBezTo>
                    <a:cubicBezTo>
                      <a:pt x="1592" y="39"/>
                      <a:pt x="1505" y="0"/>
                      <a:pt x="14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8" name="Google Shape;10624;p76">
                <a:extLst>
                  <a:ext uri="{FF2B5EF4-FFF2-40B4-BE49-F238E27FC236}">
                    <a16:creationId xmlns:a16="http://schemas.microsoft.com/office/drawing/2014/main" id="{6EFDFD2D-3DC5-AE4E-963F-4C939E5C69A2}"/>
                  </a:ext>
                </a:extLst>
              </p:cNvPr>
              <p:cNvSpPr/>
              <p:nvPr/>
            </p:nvSpPr>
            <p:spPr>
              <a:xfrm>
                <a:off x="-21113575" y="2825000"/>
                <a:ext cx="26800" cy="35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402" extrusionOk="0">
                    <a:moveTo>
                      <a:pt x="647" y="0"/>
                    </a:moveTo>
                    <a:cubicBezTo>
                      <a:pt x="510" y="0"/>
                      <a:pt x="386" y="71"/>
                      <a:pt x="315" y="213"/>
                    </a:cubicBezTo>
                    <a:lnTo>
                      <a:pt x="32" y="906"/>
                    </a:lnTo>
                    <a:cubicBezTo>
                      <a:pt x="0" y="1095"/>
                      <a:pt x="95" y="1284"/>
                      <a:pt x="252" y="1379"/>
                    </a:cubicBezTo>
                    <a:cubicBezTo>
                      <a:pt x="298" y="1394"/>
                      <a:pt x="344" y="1402"/>
                      <a:pt x="388" y="1402"/>
                    </a:cubicBezTo>
                    <a:cubicBezTo>
                      <a:pt x="527" y="1402"/>
                      <a:pt x="653" y="1325"/>
                      <a:pt x="725" y="1158"/>
                    </a:cubicBezTo>
                    <a:lnTo>
                      <a:pt x="977" y="497"/>
                    </a:lnTo>
                    <a:cubicBezTo>
                      <a:pt x="1071" y="308"/>
                      <a:pt x="977" y="119"/>
                      <a:pt x="788" y="24"/>
                    </a:cubicBezTo>
                    <a:cubicBezTo>
                      <a:pt x="740" y="8"/>
                      <a:pt x="693" y="0"/>
                      <a:pt x="6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Google Shape;10625;p76">
                <a:extLst>
                  <a:ext uri="{FF2B5EF4-FFF2-40B4-BE49-F238E27FC236}">
                    <a16:creationId xmlns:a16="http://schemas.microsoft.com/office/drawing/2014/main" id="{0EBBA139-F1E4-104C-9202-0AF9DAA39468}"/>
                  </a:ext>
                </a:extLst>
              </p:cNvPr>
              <p:cNvSpPr/>
              <p:nvPr/>
            </p:nvSpPr>
            <p:spPr>
              <a:xfrm>
                <a:off x="-21204175" y="2825000"/>
                <a:ext cx="27600" cy="35050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1402" extrusionOk="0">
                    <a:moveTo>
                      <a:pt x="429" y="0"/>
                    </a:moveTo>
                    <a:cubicBezTo>
                      <a:pt x="381" y="0"/>
                      <a:pt x="332" y="8"/>
                      <a:pt x="285" y="24"/>
                    </a:cubicBezTo>
                    <a:cubicBezTo>
                      <a:pt x="95" y="119"/>
                      <a:pt x="1" y="308"/>
                      <a:pt x="95" y="497"/>
                    </a:cubicBezTo>
                    <a:lnTo>
                      <a:pt x="348" y="1158"/>
                    </a:lnTo>
                    <a:cubicBezTo>
                      <a:pt x="419" y="1325"/>
                      <a:pt x="545" y="1402"/>
                      <a:pt x="684" y="1402"/>
                    </a:cubicBezTo>
                    <a:cubicBezTo>
                      <a:pt x="728" y="1402"/>
                      <a:pt x="774" y="1394"/>
                      <a:pt x="820" y="1379"/>
                    </a:cubicBezTo>
                    <a:cubicBezTo>
                      <a:pt x="1041" y="1284"/>
                      <a:pt x="1104" y="1095"/>
                      <a:pt x="1041" y="906"/>
                    </a:cubicBezTo>
                    <a:lnTo>
                      <a:pt x="757" y="213"/>
                    </a:lnTo>
                    <a:cubicBezTo>
                      <a:pt x="710" y="71"/>
                      <a:pt x="574" y="0"/>
                      <a:pt x="42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0" name="Google Shape;10626;p76">
                <a:extLst>
                  <a:ext uri="{FF2B5EF4-FFF2-40B4-BE49-F238E27FC236}">
                    <a16:creationId xmlns:a16="http://schemas.microsoft.com/office/drawing/2014/main" id="{74417D7D-FACB-3B4F-867E-B5F24AA58F8E}"/>
                  </a:ext>
                </a:extLst>
              </p:cNvPr>
              <p:cNvSpPr/>
              <p:nvPr/>
            </p:nvSpPr>
            <p:spPr>
              <a:xfrm>
                <a:off x="-21297900" y="2940575"/>
                <a:ext cx="543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726" extrusionOk="0">
                    <a:moveTo>
                      <a:pt x="379" y="1"/>
                    </a:moveTo>
                    <a:cubicBezTo>
                      <a:pt x="158" y="1"/>
                      <a:pt x="1" y="158"/>
                      <a:pt x="1" y="379"/>
                    </a:cubicBezTo>
                    <a:cubicBezTo>
                      <a:pt x="1" y="568"/>
                      <a:pt x="158" y="725"/>
                      <a:pt x="379" y="725"/>
                    </a:cubicBezTo>
                    <a:lnTo>
                      <a:pt x="1828" y="725"/>
                    </a:lnTo>
                    <a:cubicBezTo>
                      <a:pt x="2017" y="725"/>
                      <a:pt x="2175" y="568"/>
                      <a:pt x="2175" y="379"/>
                    </a:cubicBezTo>
                    <a:cubicBezTo>
                      <a:pt x="2175" y="158"/>
                      <a:pt x="2017" y="1"/>
                      <a:pt x="182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1" name="Google Shape;10627;p76">
                <a:extLst>
                  <a:ext uri="{FF2B5EF4-FFF2-40B4-BE49-F238E27FC236}">
                    <a16:creationId xmlns:a16="http://schemas.microsoft.com/office/drawing/2014/main" id="{7990033B-2B7C-794C-A6FC-A10B6B221246}"/>
                  </a:ext>
                </a:extLst>
              </p:cNvPr>
              <p:cNvSpPr/>
              <p:nvPr/>
            </p:nvSpPr>
            <p:spPr>
              <a:xfrm>
                <a:off x="-21047425" y="2940575"/>
                <a:ext cx="543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cubicBezTo>
                      <a:pt x="0" y="568"/>
                      <a:pt x="158" y="725"/>
                      <a:pt x="347" y="725"/>
                    </a:cubicBezTo>
                    <a:lnTo>
                      <a:pt x="1796" y="725"/>
                    </a:lnTo>
                    <a:cubicBezTo>
                      <a:pt x="2017" y="725"/>
                      <a:pt x="2174" y="568"/>
                      <a:pt x="2174" y="379"/>
                    </a:cubicBezTo>
                    <a:cubicBezTo>
                      <a:pt x="2174" y="158"/>
                      <a:pt x="2017" y="1"/>
                      <a:pt x="179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2" name="Google Shape;10628;p76">
                <a:extLst>
                  <a:ext uri="{FF2B5EF4-FFF2-40B4-BE49-F238E27FC236}">
                    <a16:creationId xmlns:a16="http://schemas.microsoft.com/office/drawing/2014/main" id="{C300FF2A-CDDC-BC44-9DB1-669FD8207BA3}"/>
                  </a:ext>
                </a:extLst>
              </p:cNvPr>
              <p:cNvSpPr/>
              <p:nvPr/>
            </p:nvSpPr>
            <p:spPr>
              <a:xfrm>
                <a:off x="-21056100" y="2892750"/>
                <a:ext cx="37050" cy="25150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006" extrusionOk="0">
                    <a:moveTo>
                      <a:pt x="1082" y="0"/>
                    </a:moveTo>
                    <a:cubicBezTo>
                      <a:pt x="1038" y="0"/>
                      <a:pt x="992" y="8"/>
                      <a:pt x="946" y="23"/>
                    </a:cubicBezTo>
                    <a:lnTo>
                      <a:pt x="284" y="307"/>
                    </a:lnTo>
                    <a:cubicBezTo>
                      <a:pt x="64" y="433"/>
                      <a:pt x="1" y="622"/>
                      <a:pt x="64" y="780"/>
                    </a:cubicBezTo>
                    <a:cubicBezTo>
                      <a:pt x="133" y="918"/>
                      <a:pt x="253" y="1006"/>
                      <a:pt x="386" y="1006"/>
                    </a:cubicBezTo>
                    <a:cubicBezTo>
                      <a:pt x="435" y="1006"/>
                      <a:pt x="486" y="994"/>
                      <a:pt x="536" y="969"/>
                    </a:cubicBezTo>
                    <a:lnTo>
                      <a:pt x="1198" y="717"/>
                    </a:lnTo>
                    <a:cubicBezTo>
                      <a:pt x="1419" y="622"/>
                      <a:pt x="1482" y="433"/>
                      <a:pt x="1419" y="244"/>
                    </a:cubicBezTo>
                    <a:cubicBezTo>
                      <a:pt x="1347" y="77"/>
                      <a:pt x="1221" y="0"/>
                      <a:pt x="108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3" name="Google Shape;10629;p76">
                <a:extLst>
                  <a:ext uri="{FF2B5EF4-FFF2-40B4-BE49-F238E27FC236}">
                    <a16:creationId xmlns:a16="http://schemas.microsoft.com/office/drawing/2014/main" id="{5FF17040-4446-CE4E-A4B0-2C72C16CA424}"/>
                  </a:ext>
                </a:extLst>
              </p:cNvPr>
              <p:cNvSpPr/>
              <p:nvPr/>
            </p:nvSpPr>
            <p:spPr>
              <a:xfrm>
                <a:off x="-21271100" y="2893975"/>
                <a:ext cx="37825" cy="25150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006" extrusionOk="0">
                    <a:moveTo>
                      <a:pt x="398" y="0"/>
                    </a:moveTo>
                    <a:cubicBezTo>
                      <a:pt x="254" y="0"/>
                      <a:pt x="141" y="88"/>
                      <a:pt x="95" y="227"/>
                    </a:cubicBezTo>
                    <a:cubicBezTo>
                      <a:pt x="0" y="416"/>
                      <a:pt x="95" y="605"/>
                      <a:pt x="284" y="699"/>
                    </a:cubicBezTo>
                    <a:lnTo>
                      <a:pt x="945" y="983"/>
                    </a:lnTo>
                    <a:cubicBezTo>
                      <a:pt x="991" y="998"/>
                      <a:pt x="1039" y="1006"/>
                      <a:pt x="1086" y="1006"/>
                    </a:cubicBezTo>
                    <a:cubicBezTo>
                      <a:pt x="1232" y="1006"/>
                      <a:pt x="1370" y="929"/>
                      <a:pt x="1418" y="762"/>
                    </a:cubicBezTo>
                    <a:cubicBezTo>
                      <a:pt x="1512" y="573"/>
                      <a:pt x="1418" y="384"/>
                      <a:pt x="1229" y="290"/>
                    </a:cubicBezTo>
                    <a:lnTo>
                      <a:pt x="567" y="37"/>
                    </a:lnTo>
                    <a:cubicBezTo>
                      <a:pt x="508" y="12"/>
                      <a:pt x="451" y="0"/>
                      <a:pt x="39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4" name="Google Shape;10630;p76">
                <a:extLst>
                  <a:ext uri="{FF2B5EF4-FFF2-40B4-BE49-F238E27FC236}">
                    <a16:creationId xmlns:a16="http://schemas.microsoft.com/office/drawing/2014/main" id="{D6E9ED4D-47EA-F049-AF8E-4BAC5D5ACFB6}"/>
                  </a:ext>
                </a:extLst>
              </p:cNvPr>
              <p:cNvSpPr/>
              <p:nvPr/>
            </p:nvSpPr>
            <p:spPr>
              <a:xfrm>
                <a:off x="-21298675" y="3049275"/>
                <a:ext cx="3064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2256" h="1411" extrusionOk="0">
                    <a:moveTo>
                      <a:pt x="1832" y="0"/>
                    </a:moveTo>
                    <a:cubicBezTo>
                      <a:pt x="1379" y="0"/>
                      <a:pt x="930" y="126"/>
                      <a:pt x="567" y="378"/>
                    </a:cubicBezTo>
                    <a:cubicBezTo>
                      <a:pt x="473" y="441"/>
                      <a:pt x="347" y="505"/>
                      <a:pt x="284" y="536"/>
                    </a:cubicBezTo>
                    <a:cubicBezTo>
                      <a:pt x="95" y="631"/>
                      <a:pt x="0" y="820"/>
                      <a:pt x="95" y="1009"/>
                    </a:cubicBezTo>
                    <a:cubicBezTo>
                      <a:pt x="143" y="1176"/>
                      <a:pt x="263" y="1252"/>
                      <a:pt x="414" y="1252"/>
                    </a:cubicBezTo>
                    <a:cubicBezTo>
                      <a:pt x="462" y="1252"/>
                      <a:pt x="514" y="1244"/>
                      <a:pt x="567" y="1229"/>
                    </a:cubicBezTo>
                    <a:cubicBezTo>
                      <a:pt x="725" y="1166"/>
                      <a:pt x="819" y="1103"/>
                      <a:pt x="946" y="1009"/>
                    </a:cubicBezTo>
                    <a:cubicBezTo>
                      <a:pt x="1198" y="835"/>
                      <a:pt x="1505" y="749"/>
                      <a:pt x="1816" y="749"/>
                    </a:cubicBezTo>
                    <a:cubicBezTo>
                      <a:pt x="2127" y="749"/>
                      <a:pt x="2442" y="835"/>
                      <a:pt x="2710" y="1009"/>
                    </a:cubicBezTo>
                    <a:cubicBezTo>
                      <a:pt x="3104" y="1276"/>
                      <a:pt x="3553" y="1410"/>
                      <a:pt x="3994" y="1410"/>
                    </a:cubicBezTo>
                    <a:cubicBezTo>
                      <a:pt x="4435" y="1410"/>
                      <a:pt x="4868" y="1276"/>
                      <a:pt x="5230" y="1009"/>
                    </a:cubicBezTo>
                    <a:cubicBezTo>
                      <a:pt x="5498" y="835"/>
                      <a:pt x="5805" y="749"/>
                      <a:pt x="6108" y="749"/>
                    </a:cubicBezTo>
                    <a:cubicBezTo>
                      <a:pt x="6412" y="749"/>
                      <a:pt x="6711" y="835"/>
                      <a:pt x="6963" y="1009"/>
                    </a:cubicBezTo>
                    <a:cubicBezTo>
                      <a:pt x="7357" y="1276"/>
                      <a:pt x="7806" y="1410"/>
                      <a:pt x="8247" y="1410"/>
                    </a:cubicBezTo>
                    <a:cubicBezTo>
                      <a:pt x="8688" y="1410"/>
                      <a:pt x="9121" y="1276"/>
                      <a:pt x="9483" y="1009"/>
                    </a:cubicBezTo>
                    <a:cubicBezTo>
                      <a:pt x="9751" y="835"/>
                      <a:pt x="10058" y="749"/>
                      <a:pt x="10369" y="749"/>
                    </a:cubicBezTo>
                    <a:cubicBezTo>
                      <a:pt x="10681" y="749"/>
                      <a:pt x="10996" y="835"/>
                      <a:pt x="11279" y="1009"/>
                    </a:cubicBezTo>
                    <a:cubicBezTo>
                      <a:pt x="11437" y="1103"/>
                      <a:pt x="11531" y="1166"/>
                      <a:pt x="11689" y="1261"/>
                    </a:cubicBezTo>
                    <a:cubicBezTo>
                      <a:pt x="11736" y="1274"/>
                      <a:pt x="11782" y="1280"/>
                      <a:pt x="11825" y="1280"/>
                    </a:cubicBezTo>
                    <a:cubicBezTo>
                      <a:pt x="11984" y="1280"/>
                      <a:pt x="12112" y="1195"/>
                      <a:pt x="12161" y="1072"/>
                    </a:cubicBezTo>
                    <a:cubicBezTo>
                      <a:pt x="12256" y="820"/>
                      <a:pt x="12161" y="599"/>
                      <a:pt x="11972" y="536"/>
                    </a:cubicBezTo>
                    <a:cubicBezTo>
                      <a:pt x="11846" y="505"/>
                      <a:pt x="11783" y="473"/>
                      <a:pt x="11657" y="378"/>
                    </a:cubicBezTo>
                    <a:cubicBezTo>
                      <a:pt x="11279" y="126"/>
                      <a:pt x="10830" y="0"/>
                      <a:pt x="10381" y="0"/>
                    </a:cubicBezTo>
                    <a:cubicBezTo>
                      <a:pt x="9932" y="0"/>
                      <a:pt x="9483" y="126"/>
                      <a:pt x="9105" y="378"/>
                    </a:cubicBezTo>
                    <a:cubicBezTo>
                      <a:pt x="8853" y="568"/>
                      <a:pt x="8546" y="662"/>
                      <a:pt x="8239" y="662"/>
                    </a:cubicBezTo>
                    <a:cubicBezTo>
                      <a:pt x="7932" y="662"/>
                      <a:pt x="7625" y="568"/>
                      <a:pt x="7373" y="378"/>
                    </a:cubicBezTo>
                    <a:cubicBezTo>
                      <a:pt x="6979" y="126"/>
                      <a:pt x="6538" y="0"/>
                      <a:pt x="6101" y="0"/>
                    </a:cubicBezTo>
                    <a:cubicBezTo>
                      <a:pt x="5663" y="0"/>
                      <a:pt x="5230" y="126"/>
                      <a:pt x="4852" y="378"/>
                    </a:cubicBezTo>
                    <a:cubicBezTo>
                      <a:pt x="4600" y="568"/>
                      <a:pt x="4293" y="662"/>
                      <a:pt x="3986" y="662"/>
                    </a:cubicBezTo>
                    <a:cubicBezTo>
                      <a:pt x="3679" y="662"/>
                      <a:pt x="3371" y="568"/>
                      <a:pt x="3119" y="378"/>
                    </a:cubicBezTo>
                    <a:cubicBezTo>
                      <a:pt x="2741" y="126"/>
                      <a:pt x="2284" y="0"/>
                      <a:pt x="18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5" name="Google Shape;10631;p76">
                <a:extLst>
                  <a:ext uri="{FF2B5EF4-FFF2-40B4-BE49-F238E27FC236}">
                    <a16:creationId xmlns:a16="http://schemas.microsoft.com/office/drawing/2014/main" id="{6F3FC631-92CE-5C46-ACCA-6FC68B475F23}"/>
                  </a:ext>
                </a:extLst>
              </p:cNvPr>
              <p:cNvSpPr/>
              <p:nvPr/>
            </p:nvSpPr>
            <p:spPr>
              <a:xfrm>
                <a:off x="-21298675" y="3013050"/>
                <a:ext cx="306400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12256" h="1387" extrusionOk="0">
                    <a:moveTo>
                      <a:pt x="1832" y="0"/>
                    </a:moveTo>
                    <a:cubicBezTo>
                      <a:pt x="1379" y="0"/>
                      <a:pt x="930" y="126"/>
                      <a:pt x="567" y="378"/>
                    </a:cubicBezTo>
                    <a:cubicBezTo>
                      <a:pt x="473" y="410"/>
                      <a:pt x="347" y="504"/>
                      <a:pt x="284" y="536"/>
                    </a:cubicBezTo>
                    <a:cubicBezTo>
                      <a:pt x="95" y="599"/>
                      <a:pt x="0" y="819"/>
                      <a:pt x="95" y="1008"/>
                    </a:cubicBezTo>
                    <a:cubicBezTo>
                      <a:pt x="141" y="1147"/>
                      <a:pt x="255" y="1234"/>
                      <a:pt x="399" y="1234"/>
                    </a:cubicBezTo>
                    <a:cubicBezTo>
                      <a:pt x="452" y="1234"/>
                      <a:pt x="508" y="1223"/>
                      <a:pt x="567" y="1197"/>
                    </a:cubicBezTo>
                    <a:cubicBezTo>
                      <a:pt x="725" y="1166"/>
                      <a:pt x="819" y="1071"/>
                      <a:pt x="946" y="1008"/>
                    </a:cubicBezTo>
                    <a:cubicBezTo>
                      <a:pt x="1198" y="835"/>
                      <a:pt x="1505" y="748"/>
                      <a:pt x="1816" y="748"/>
                    </a:cubicBezTo>
                    <a:cubicBezTo>
                      <a:pt x="2127" y="748"/>
                      <a:pt x="2442" y="835"/>
                      <a:pt x="2710" y="1008"/>
                    </a:cubicBezTo>
                    <a:cubicBezTo>
                      <a:pt x="3104" y="1260"/>
                      <a:pt x="3553" y="1386"/>
                      <a:pt x="3994" y="1386"/>
                    </a:cubicBezTo>
                    <a:cubicBezTo>
                      <a:pt x="4435" y="1386"/>
                      <a:pt x="4868" y="1260"/>
                      <a:pt x="5230" y="1008"/>
                    </a:cubicBezTo>
                    <a:cubicBezTo>
                      <a:pt x="5498" y="835"/>
                      <a:pt x="5805" y="748"/>
                      <a:pt x="6108" y="748"/>
                    </a:cubicBezTo>
                    <a:cubicBezTo>
                      <a:pt x="6412" y="748"/>
                      <a:pt x="6711" y="835"/>
                      <a:pt x="6963" y="1008"/>
                    </a:cubicBezTo>
                    <a:cubicBezTo>
                      <a:pt x="7357" y="1260"/>
                      <a:pt x="7806" y="1386"/>
                      <a:pt x="8247" y="1386"/>
                    </a:cubicBezTo>
                    <a:cubicBezTo>
                      <a:pt x="8688" y="1386"/>
                      <a:pt x="9121" y="1260"/>
                      <a:pt x="9483" y="1008"/>
                    </a:cubicBezTo>
                    <a:cubicBezTo>
                      <a:pt x="9751" y="835"/>
                      <a:pt x="10058" y="748"/>
                      <a:pt x="10369" y="748"/>
                    </a:cubicBezTo>
                    <a:cubicBezTo>
                      <a:pt x="10681" y="748"/>
                      <a:pt x="10996" y="835"/>
                      <a:pt x="11279" y="1008"/>
                    </a:cubicBezTo>
                    <a:cubicBezTo>
                      <a:pt x="11437" y="1071"/>
                      <a:pt x="11531" y="1166"/>
                      <a:pt x="11689" y="1229"/>
                    </a:cubicBezTo>
                    <a:cubicBezTo>
                      <a:pt x="11741" y="1251"/>
                      <a:pt x="11792" y="1261"/>
                      <a:pt x="11840" y="1261"/>
                    </a:cubicBezTo>
                    <a:cubicBezTo>
                      <a:pt x="11992" y="1261"/>
                      <a:pt x="12113" y="1160"/>
                      <a:pt x="12161" y="1040"/>
                    </a:cubicBezTo>
                    <a:cubicBezTo>
                      <a:pt x="12256" y="819"/>
                      <a:pt x="12161" y="630"/>
                      <a:pt x="11972" y="536"/>
                    </a:cubicBezTo>
                    <a:cubicBezTo>
                      <a:pt x="11846" y="504"/>
                      <a:pt x="11783" y="473"/>
                      <a:pt x="11657" y="378"/>
                    </a:cubicBezTo>
                    <a:cubicBezTo>
                      <a:pt x="11279" y="126"/>
                      <a:pt x="10830" y="0"/>
                      <a:pt x="10381" y="0"/>
                    </a:cubicBezTo>
                    <a:cubicBezTo>
                      <a:pt x="9932" y="0"/>
                      <a:pt x="9483" y="126"/>
                      <a:pt x="9105" y="378"/>
                    </a:cubicBezTo>
                    <a:cubicBezTo>
                      <a:pt x="8853" y="552"/>
                      <a:pt x="8546" y="638"/>
                      <a:pt x="8239" y="638"/>
                    </a:cubicBezTo>
                    <a:cubicBezTo>
                      <a:pt x="7932" y="638"/>
                      <a:pt x="7625" y="552"/>
                      <a:pt x="7373" y="378"/>
                    </a:cubicBezTo>
                    <a:cubicBezTo>
                      <a:pt x="6979" y="126"/>
                      <a:pt x="6538" y="0"/>
                      <a:pt x="6101" y="0"/>
                    </a:cubicBezTo>
                    <a:cubicBezTo>
                      <a:pt x="5663" y="0"/>
                      <a:pt x="5230" y="126"/>
                      <a:pt x="4852" y="378"/>
                    </a:cubicBezTo>
                    <a:cubicBezTo>
                      <a:pt x="4600" y="552"/>
                      <a:pt x="4293" y="638"/>
                      <a:pt x="3986" y="638"/>
                    </a:cubicBezTo>
                    <a:cubicBezTo>
                      <a:pt x="3679" y="638"/>
                      <a:pt x="3371" y="552"/>
                      <a:pt x="3119" y="378"/>
                    </a:cubicBezTo>
                    <a:cubicBezTo>
                      <a:pt x="2741" y="126"/>
                      <a:pt x="2284" y="0"/>
                      <a:pt x="18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6" name="Google Shape;10632;p76">
                <a:extLst>
                  <a:ext uri="{FF2B5EF4-FFF2-40B4-BE49-F238E27FC236}">
                    <a16:creationId xmlns:a16="http://schemas.microsoft.com/office/drawing/2014/main" id="{2042615A-6F8A-374D-B3F2-67CBF841DE17}"/>
                  </a:ext>
                </a:extLst>
              </p:cNvPr>
              <p:cNvSpPr/>
              <p:nvPr/>
            </p:nvSpPr>
            <p:spPr>
              <a:xfrm>
                <a:off x="-21299475" y="2868125"/>
                <a:ext cx="307200" cy="143375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5735" extrusionOk="0">
                    <a:moveTo>
                      <a:pt x="6144" y="788"/>
                    </a:moveTo>
                    <a:cubicBezTo>
                      <a:pt x="7531" y="788"/>
                      <a:pt x="8633" y="1891"/>
                      <a:pt x="8633" y="3245"/>
                    </a:cubicBezTo>
                    <a:cubicBezTo>
                      <a:pt x="8633" y="3938"/>
                      <a:pt x="8350" y="4506"/>
                      <a:pt x="7909" y="5010"/>
                    </a:cubicBezTo>
                    <a:cubicBezTo>
                      <a:pt x="7720" y="4947"/>
                      <a:pt x="7562" y="4884"/>
                      <a:pt x="7373" y="4758"/>
                    </a:cubicBezTo>
                    <a:cubicBezTo>
                      <a:pt x="7011" y="4506"/>
                      <a:pt x="6578" y="4379"/>
                      <a:pt x="6140" y="4379"/>
                    </a:cubicBezTo>
                    <a:cubicBezTo>
                      <a:pt x="5703" y="4379"/>
                      <a:pt x="5262" y="4506"/>
                      <a:pt x="4884" y="4758"/>
                    </a:cubicBezTo>
                    <a:cubicBezTo>
                      <a:pt x="4727" y="4884"/>
                      <a:pt x="4569" y="4947"/>
                      <a:pt x="4380" y="5010"/>
                    </a:cubicBezTo>
                    <a:cubicBezTo>
                      <a:pt x="3939" y="4537"/>
                      <a:pt x="3655" y="3875"/>
                      <a:pt x="3655" y="3245"/>
                    </a:cubicBezTo>
                    <a:cubicBezTo>
                      <a:pt x="3655" y="1891"/>
                      <a:pt x="4758" y="788"/>
                      <a:pt x="6144" y="788"/>
                    </a:cubicBezTo>
                    <a:close/>
                    <a:moveTo>
                      <a:pt x="6144" y="0"/>
                    </a:moveTo>
                    <a:cubicBezTo>
                      <a:pt x="4380" y="0"/>
                      <a:pt x="2931" y="1450"/>
                      <a:pt x="2931" y="3214"/>
                    </a:cubicBezTo>
                    <a:cubicBezTo>
                      <a:pt x="2931" y="3812"/>
                      <a:pt x="3088" y="4411"/>
                      <a:pt x="3372" y="4884"/>
                    </a:cubicBezTo>
                    <a:cubicBezTo>
                      <a:pt x="3277" y="4852"/>
                      <a:pt x="3183" y="4789"/>
                      <a:pt x="3120" y="4726"/>
                    </a:cubicBezTo>
                    <a:cubicBezTo>
                      <a:pt x="2742" y="4474"/>
                      <a:pt x="2285" y="4348"/>
                      <a:pt x="1832" y="4348"/>
                    </a:cubicBezTo>
                    <a:cubicBezTo>
                      <a:pt x="1379" y="4348"/>
                      <a:pt x="930" y="4474"/>
                      <a:pt x="568" y="4726"/>
                    </a:cubicBezTo>
                    <a:cubicBezTo>
                      <a:pt x="473" y="4758"/>
                      <a:pt x="347" y="4852"/>
                      <a:pt x="284" y="4884"/>
                    </a:cubicBezTo>
                    <a:cubicBezTo>
                      <a:pt x="95" y="4947"/>
                      <a:pt x="1" y="5167"/>
                      <a:pt x="95" y="5356"/>
                    </a:cubicBezTo>
                    <a:cubicBezTo>
                      <a:pt x="143" y="5498"/>
                      <a:pt x="261" y="5569"/>
                      <a:pt x="410" y="5569"/>
                    </a:cubicBezTo>
                    <a:cubicBezTo>
                      <a:pt x="460" y="5569"/>
                      <a:pt x="513" y="5561"/>
                      <a:pt x="568" y="5545"/>
                    </a:cubicBezTo>
                    <a:cubicBezTo>
                      <a:pt x="725" y="5514"/>
                      <a:pt x="820" y="5419"/>
                      <a:pt x="946" y="5356"/>
                    </a:cubicBezTo>
                    <a:cubicBezTo>
                      <a:pt x="1198" y="5183"/>
                      <a:pt x="1505" y="5096"/>
                      <a:pt x="1816" y="5096"/>
                    </a:cubicBezTo>
                    <a:cubicBezTo>
                      <a:pt x="2127" y="5096"/>
                      <a:pt x="2442" y="5183"/>
                      <a:pt x="2710" y="5356"/>
                    </a:cubicBezTo>
                    <a:cubicBezTo>
                      <a:pt x="3104" y="5608"/>
                      <a:pt x="3553" y="5734"/>
                      <a:pt x="3994" y="5734"/>
                    </a:cubicBezTo>
                    <a:cubicBezTo>
                      <a:pt x="4435" y="5734"/>
                      <a:pt x="4868" y="5608"/>
                      <a:pt x="5231" y="5356"/>
                    </a:cubicBezTo>
                    <a:cubicBezTo>
                      <a:pt x="5498" y="5183"/>
                      <a:pt x="5806" y="5096"/>
                      <a:pt x="6109" y="5096"/>
                    </a:cubicBezTo>
                    <a:cubicBezTo>
                      <a:pt x="6412" y="5096"/>
                      <a:pt x="6711" y="5183"/>
                      <a:pt x="6963" y="5356"/>
                    </a:cubicBezTo>
                    <a:cubicBezTo>
                      <a:pt x="7357" y="5608"/>
                      <a:pt x="7806" y="5734"/>
                      <a:pt x="8247" y="5734"/>
                    </a:cubicBezTo>
                    <a:cubicBezTo>
                      <a:pt x="8688" y="5734"/>
                      <a:pt x="9122" y="5608"/>
                      <a:pt x="9484" y="5356"/>
                    </a:cubicBezTo>
                    <a:cubicBezTo>
                      <a:pt x="9752" y="5183"/>
                      <a:pt x="10059" y="5096"/>
                      <a:pt x="10370" y="5096"/>
                    </a:cubicBezTo>
                    <a:cubicBezTo>
                      <a:pt x="10681" y="5096"/>
                      <a:pt x="10996" y="5183"/>
                      <a:pt x="11280" y="5356"/>
                    </a:cubicBezTo>
                    <a:cubicBezTo>
                      <a:pt x="11437" y="5419"/>
                      <a:pt x="11532" y="5514"/>
                      <a:pt x="11689" y="5577"/>
                    </a:cubicBezTo>
                    <a:cubicBezTo>
                      <a:pt x="11742" y="5599"/>
                      <a:pt x="11793" y="5609"/>
                      <a:pt x="11840" y="5609"/>
                    </a:cubicBezTo>
                    <a:cubicBezTo>
                      <a:pt x="11993" y="5609"/>
                      <a:pt x="12114" y="5508"/>
                      <a:pt x="12162" y="5388"/>
                    </a:cubicBezTo>
                    <a:cubicBezTo>
                      <a:pt x="12288" y="5199"/>
                      <a:pt x="12193" y="5010"/>
                      <a:pt x="12004" y="4915"/>
                    </a:cubicBezTo>
                    <a:cubicBezTo>
                      <a:pt x="11878" y="4884"/>
                      <a:pt x="11815" y="4852"/>
                      <a:pt x="11689" y="4758"/>
                    </a:cubicBezTo>
                    <a:cubicBezTo>
                      <a:pt x="11311" y="4506"/>
                      <a:pt x="10862" y="4379"/>
                      <a:pt x="10413" y="4379"/>
                    </a:cubicBezTo>
                    <a:cubicBezTo>
                      <a:pt x="9964" y="4379"/>
                      <a:pt x="9515" y="4506"/>
                      <a:pt x="9137" y="4758"/>
                    </a:cubicBezTo>
                    <a:lnTo>
                      <a:pt x="8885" y="4884"/>
                    </a:lnTo>
                    <a:cubicBezTo>
                      <a:pt x="9169" y="4379"/>
                      <a:pt x="9358" y="3812"/>
                      <a:pt x="9358" y="3214"/>
                    </a:cubicBezTo>
                    <a:cubicBezTo>
                      <a:pt x="9358" y="1450"/>
                      <a:pt x="7909" y="0"/>
                      <a:pt x="61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37" name="Google Shape;9104;p71">
              <a:extLst>
                <a:ext uri="{FF2B5EF4-FFF2-40B4-BE49-F238E27FC236}">
                  <a16:creationId xmlns:a16="http://schemas.microsoft.com/office/drawing/2014/main" id="{FC2AC8F6-4156-AE49-BE25-A4284B2375F8}"/>
                </a:ext>
              </a:extLst>
            </p:cNvPr>
            <p:cNvGrpSpPr/>
            <p:nvPr/>
          </p:nvGrpSpPr>
          <p:grpSpPr>
            <a:xfrm>
              <a:off x="270677" y="2678358"/>
              <a:ext cx="175154" cy="172302"/>
              <a:chOff x="5647000" y="3252650"/>
              <a:chExt cx="485775" cy="398600"/>
            </a:xfrm>
            <a:solidFill>
              <a:schemeClr val="tx2"/>
            </a:solidFill>
          </p:grpSpPr>
          <p:sp>
            <p:nvSpPr>
              <p:cNvPr id="38" name="Google Shape;9105;p71">
                <a:extLst>
                  <a:ext uri="{FF2B5EF4-FFF2-40B4-BE49-F238E27FC236}">
                    <a16:creationId xmlns:a16="http://schemas.microsoft.com/office/drawing/2014/main" id="{CE3A4EA0-2DB8-524C-9763-5F3BB70637A9}"/>
                  </a:ext>
                </a:extLst>
              </p:cNvPr>
              <p:cNvSpPr/>
              <p:nvPr/>
            </p:nvSpPr>
            <p:spPr>
              <a:xfrm>
                <a:off x="5762575" y="3252650"/>
                <a:ext cx="113250" cy="143825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5753" extrusionOk="0">
                    <a:moveTo>
                      <a:pt x="2265" y="1133"/>
                    </a:moveTo>
                    <a:cubicBezTo>
                      <a:pt x="2383" y="1133"/>
                      <a:pt x="2667" y="1348"/>
                      <a:pt x="2960" y="1930"/>
                    </a:cubicBezTo>
                    <a:cubicBezTo>
                      <a:pt x="3246" y="2501"/>
                      <a:pt x="3397" y="3147"/>
                      <a:pt x="3397" y="3488"/>
                    </a:cubicBezTo>
                    <a:cubicBezTo>
                      <a:pt x="3397" y="4113"/>
                      <a:pt x="2890" y="4621"/>
                      <a:pt x="2265" y="4621"/>
                    </a:cubicBezTo>
                    <a:cubicBezTo>
                      <a:pt x="1637" y="4621"/>
                      <a:pt x="1133" y="4113"/>
                      <a:pt x="1133" y="3488"/>
                    </a:cubicBezTo>
                    <a:cubicBezTo>
                      <a:pt x="1133" y="3147"/>
                      <a:pt x="1284" y="2501"/>
                      <a:pt x="1568" y="1930"/>
                    </a:cubicBezTo>
                    <a:cubicBezTo>
                      <a:pt x="1860" y="1348"/>
                      <a:pt x="2144" y="1133"/>
                      <a:pt x="2265" y="1133"/>
                    </a:cubicBezTo>
                    <a:close/>
                    <a:moveTo>
                      <a:pt x="2265" y="1"/>
                    </a:moveTo>
                    <a:cubicBezTo>
                      <a:pt x="1613" y="1"/>
                      <a:pt x="1024" y="493"/>
                      <a:pt x="556" y="1423"/>
                    </a:cubicBezTo>
                    <a:cubicBezTo>
                      <a:pt x="218" y="2096"/>
                      <a:pt x="1" y="2909"/>
                      <a:pt x="1" y="3488"/>
                    </a:cubicBezTo>
                    <a:cubicBezTo>
                      <a:pt x="1" y="4738"/>
                      <a:pt x="1012" y="5750"/>
                      <a:pt x="2265" y="5753"/>
                    </a:cubicBezTo>
                    <a:cubicBezTo>
                      <a:pt x="3515" y="5750"/>
                      <a:pt x="4527" y="4738"/>
                      <a:pt x="4530" y="3488"/>
                    </a:cubicBezTo>
                    <a:cubicBezTo>
                      <a:pt x="4530" y="2909"/>
                      <a:pt x="4309" y="2096"/>
                      <a:pt x="3971" y="1423"/>
                    </a:cubicBezTo>
                    <a:cubicBezTo>
                      <a:pt x="3503" y="493"/>
                      <a:pt x="2914" y="1"/>
                      <a:pt x="22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9" name="Google Shape;9106;p71">
                <a:extLst>
                  <a:ext uri="{FF2B5EF4-FFF2-40B4-BE49-F238E27FC236}">
                    <a16:creationId xmlns:a16="http://schemas.microsoft.com/office/drawing/2014/main" id="{AE09DED4-344F-7F4B-821E-DE3750DB54B9}"/>
                  </a:ext>
                </a:extLst>
              </p:cNvPr>
              <p:cNvSpPr/>
              <p:nvPr/>
            </p:nvSpPr>
            <p:spPr>
              <a:xfrm>
                <a:off x="5647000" y="3371750"/>
                <a:ext cx="124425" cy="136450"/>
              </a:xfrm>
              <a:custGeom>
                <a:avLst/>
                <a:gdLst/>
                <a:ahLst/>
                <a:cxnLst/>
                <a:rect l="l" t="t" r="r" b="b"/>
                <a:pathLst>
                  <a:path w="4977" h="5458" extrusionOk="0">
                    <a:moveTo>
                      <a:pt x="1510" y="1131"/>
                    </a:moveTo>
                    <a:cubicBezTo>
                      <a:pt x="1680" y="1131"/>
                      <a:pt x="1994" y="1221"/>
                      <a:pt x="2422" y="1496"/>
                    </a:cubicBezTo>
                    <a:cubicBezTo>
                      <a:pt x="2969" y="1852"/>
                      <a:pt x="3425" y="2333"/>
                      <a:pt x="3594" y="2625"/>
                    </a:cubicBezTo>
                    <a:cubicBezTo>
                      <a:pt x="3908" y="3166"/>
                      <a:pt x="3721" y="3860"/>
                      <a:pt x="3180" y="4171"/>
                    </a:cubicBezTo>
                    <a:cubicBezTo>
                      <a:pt x="3000" y="4276"/>
                      <a:pt x="2801" y="4325"/>
                      <a:pt x="2603" y="4325"/>
                    </a:cubicBezTo>
                    <a:cubicBezTo>
                      <a:pt x="2200" y="4325"/>
                      <a:pt x="1804" y="4120"/>
                      <a:pt x="1595" y="3758"/>
                    </a:cubicBezTo>
                    <a:cubicBezTo>
                      <a:pt x="1423" y="3462"/>
                      <a:pt x="1233" y="2828"/>
                      <a:pt x="1193" y="2191"/>
                    </a:cubicBezTo>
                    <a:cubicBezTo>
                      <a:pt x="1157" y="1538"/>
                      <a:pt x="1296" y="1212"/>
                      <a:pt x="1399" y="1155"/>
                    </a:cubicBezTo>
                    <a:cubicBezTo>
                      <a:pt x="1432" y="1137"/>
                      <a:pt x="1471" y="1131"/>
                      <a:pt x="1510" y="1131"/>
                    </a:cubicBezTo>
                    <a:close/>
                    <a:moveTo>
                      <a:pt x="1512" y="1"/>
                    </a:moveTo>
                    <a:cubicBezTo>
                      <a:pt x="1262" y="1"/>
                      <a:pt x="1033" y="59"/>
                      <a:pt x="831" y="177"/>
                    </a:cubicBezTo>
                    <a:cubicBezTo>
                      <a:pt x="269" y="500"/>
                      <a:pt x="1" y="1221"/>
                      <a:pt x="61" y="2260"/>
                    </a:cubicBezTo>
                    <a:cubicBezTo>
                      <a:pt x="106" y="3012"/>
                      <a:pt x="324" y="3821"/>
                      <a:pt x="614" y="4325"/>
                    </a:cubicBezTo>
                    <a:cubicBezTo>
                      <a:pt x="919" y="4851"/>
                      <a:pt x="1420" y="5231"/>
                      <a:pt x="2009" y="5382"/>
                    </a:cubicBezTo>
                    <a:cubicBezTo>
                      <a:pt x="2205" y="5431"/>
                      <a:pt x="2404" y="5458"/>
                      <a:pt x="2607" y="5458"/>
                    </a:cubicBezTo>
                    <a:cubicBezTo>
                      <a:pt x="2609" y="5458"/>
                      <a:pt x="2612" y="5458"/>
                      <a:pt x="2615" y="5458"/>
                    </a:cubicBezTo>
                    <a:cubicBezTo>
                      <a:pt x="3421" y="5458"/>
                      <a:pt x="4166" y="5026"/>
                      <a:pt x="4572" y="4328"/>
                    </a:cubicBezTo>
                    <a:cubicBezTo>
                      <a:pt x="4977" y="3628"/>
                      <a:pt x="4977" y="2761"/>
                      <a:pt x="4572" y="2061"/>
                    </a:cubicBezTo>
                    <a:cubicBezTo>
                      <a:pt x="4282" y="1560"/>
                      <a:pt x="3678" y="968"/>
                      <a:pt x="3035" y="548"/>
                    </a:cubicBezTo>
                    <a:cubicBezTo>
                      <a:pt x="2471" y="185"/>
                      <a:pt x="1957" y="1"/>
                      <a:pt x="1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0" name="Google Shape;9107;p71">
                <a:extLst>
                  <a:ext uri="{FF2B5EF4-FFF2-40B4-BE49-F238E27FC236}">
                    <a16:creationId xmlns:a16="http://schemas.microsoft.com/office/drawing/2014/main" id="{2F5ABC9C-EEA7-1A40-AECA-F99F33ECEECF}"/>
                  </a:ext>
                </a:extLst>
              </p:cNvPr>
              <p:cNvSpPr/>
              <p:nvPr/>
            </p:nvSpPr>
            <p:spPr>
              <a:xfrm>
                <a:off x="5904100" y="3252650"/>
                <a:ext cx="113275" cy="143825"/>
              </a:xfrm>
              <a:custGeom>
                <a:avLst/>
                <a:gdLst/>
                <a:ahLst/>
                <a:cxnLst/>
                <a:rect l="l" t="t" r="r" b="b"/>
                <a:pathLst>
                  <a:path w="4531" h="5753" extrusionOk="0">
                    <a:moveTo>
                      <a:pt x="2266" y="1133"/>
                    </a:moveTo>
                    <a:cubicBezTo>
                      <a:pt x="2383" y="1133"/>
                      <a:pt x="2667" y="1348"/>
                      <a:pt x="2960" y="1930"/>
                    </a:cubicBezTo>
                    <a:cubicBezTo>
                      <a:pt x="3247" y="2501"/>
                      <a:pt x="3398" y="3147"/>
                      <a:pt x="3398" y="3488"/>
                    </a:cubicBezTo>
                    <a:cubicBezTo>
                      <a:pt x="3398" y="4113"/>
                      <a:pt x="2891" y="4621"/>
                      <a:pt x="2266" y="4621"/>
                    </a:cubicBezTo>
                    <a:cubicBezTo>
                      <a:pt x="1638" y="4621"/>
                      <a:pt x="1133" y="4113"/>
                      <a:pt x="1133" y="3488"/>
                    </a:cubicBezTo>
                    <a:cubicBezTo>
                      <a:pt x="1133" y="3147"/>
                      <a:pt x="1284" y="2501"/>
                      <a:pt x="1568" y="1930"/>
                    </a:cubicBezTo>
                    <a:cubicBezTo>
                      <a:pt x="1861" y="1348"/>
                      <a:pt x="2145" y="1133"/>
                      <a:pt x="2266" y="1133"/>
                    </a:cubicBezTo>
                    <a:close/>
                    <a:moveTo>
                      <a:pt x="2266" y="1"/>
                    </a:moveTo>
                    <a:cubicBezTo>
                      <a:pt x="1613" y="1"/>
                      <a:pt x="1025" y="493"/>
                      <a:pt x="557" y="1423"/>
                    </a:cubicBezTo>
                    <a:cubicBezTo>
                      <a:pt x="218" y="2096"/>
                      <a:pt x="1" y="2909"/>
                      <a:pt x="1" y="3488"/>
                    </a:cubicBezTo>
                    <a:cubicBezTo>
                      <a:pt x="1" y="4738"/>
                      <a:pt x="1012" y="5753"/>
                      <a:pt x="2266" y="5753"/>
                    </a:cubicBezTo>
                    <a:cubicBezTo>
                      <a:pt x="3516" y="5753"/>
                      <a:pt x="4530" y="4738"/>
                      <a:pt x="4530" y="3488"/>
                    </a:cubicBezTo>
                    <a:cubicBezTo>
                      <a:pt x="4530" y="2909"/>
                      <a:pt x="4310" y="2096"/>
                      <a:pt x="3972" y="1423"/>
                    </a:cubicBezTo>
                    <a:cubicBezTo>
                      <a:pt x="3507" y="493"/>
                      <a:pt x="2915" y="1"/>
                      <a:pt x="226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1" name="Google Shape;9108;p71">
                <a:extLst>
                  <a:ext uri="{FF2B5EF4-FFF2-40B4-BE49-F238E27FC236}">
                    <a16:creationId xmlns:a16="http://schemas.microsoft.com/office/drawing/2014/main" id="{080DEA19-CA14-0A42-91AB-AC841458A681}"/>
                  </a:ext>
                </a:extLst>
              </p:cNvPr>
              <p:cNvSpPr/>
              <p:nvPr/>
            </p:nvSpPr>
            <p:spPr>
              <a:xfrm>
                <a:off x="5996750" y="3371150"/>
                <a:ext cx="13602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5441" h="5461" extrusionOk="0">
                    <a:moveTo>
                      <a:pt x="3955" y="1136"/>
                    </a:moveTo>
                    <a:cubicBezTo>
                      <a:pt x="3986" y="1136"/>
                      <a:pt x="4019" y="1143"/>
                      <a:pt x="4049" y="1158"/>
                    </a:cubicBezTo>
                    <a:cubicBezTo>
                      <a:pt x="4152" y="1218"/>
                      <a:pt x="4290" y="1541"/>
                      <a:pt x="4251" y="2194"/>
                    </a:cubicBezTo>
                    <a:cubicBezTo>
                      <a:pt x="4215" y="2834"/>
                      <a:pt x="4022" y="3468"/>
                      <a:pt x="3853" y="3761"/>
                    </a:cubicBezTo>
                    <a:cubicBezTo>
                      <a:pt x="3644" y="4124"/>
                      <a:pt x="3246" y="4329"/>
                      <a:pt x="2842" y="4329"/>
                    </a:cubicBezTo>
                    <a:cubicBezTo>
                      <a:pt x="2645" y="4329"/>
                      <a:pt x="2447" y="4280"/>
                      <a:pt x="2267" y="4177"/>
                    </a:cubicBezTo>
                    <a:cubicBezTo>
                      <a:pt x="2008" y="4026"/>
                      <a:pt x="1815" y="3779"/>
                      <a:pt x="1739" y="3489"/>
                    </a:cubicBezTo>
                    <a:cubicBezTo>
                      <a:pt x="1661" y="3199"/>
                      <a:pt x="1703" y="2888"/>
                      <a:pt x="1854" y="2628"/>
                    </a:cubicBezTo>
                    <a:cubicBezTo>
                      <a:pt x="2020" y="2338"/>
                      <a:pt x="2479" y="1855"/>
                      <a:pt x="3025" y="1502"/>
                    </a:cubicBezTo>
                    <a:cubicBezTo>
                      <a:pt x="3451" y="1224"/>
                      <a:pt x="3768" y="1137"/>
                      <a:pt x="3937" y="1137"/>
                    </a:cubicBezTo>
                    <a:cubicBezTo>
                      <a:pt x="3943" y="1136"/>
                      <a:pt x="3949" y="1136"/>
                      <a:pt x="3955" y="1136"/>
                    </a:cubicBezTo>
                    <a:close/>
                    <a:moveTo>
                      <a:pt x="3932" y="1"/>
                    </a:moveTo>
                    <a:cubicBezTo>
                      <a:pt x="3486" y="1"/>
                      <a:pt x="2972" y="186"/>
                      <a:pt x="2409" y="551"/>
                    </a:cubicBezTo>
                    <a:cubicBezTo>
                      <a:pt x="1766" y="968"/>
                      <a:pt x="1162" y="1562"/>
                      <a:pt x="872" y="2064"/>
                    </a:cubicBezTo>
                    <a:cubicBezTo>
                      <a:pt x="1" y="3572"/>
                      <a:pt x="1091" y="5461"/>
                      <a:pt x="2834" y="5461"/>
                    </a:cubicBezTo>
                    <a:cubicBezTo>
                      <a:pt x="2835" y="5461"/>
                      <a:pt x="2837" y="5461"/>
                      <a:pt x="2838" y="5461"/>
                    </a:cubicBezTo>
                    <a:cubicBezTo>
                      <a:pt x="3037" y="5461"/>
                      <a:pt x="3240" y="5433"/>
                      <a:pt x="3436" y="5385"/>
                    </a:cubicBezTo>
                    <a:cubicBezTo>
                      <a:pt x="4022" y="5234"/>
                      <a:pt x="4526" y="4854"/>
                      <a:pt x="4831" y="4328"/>
                    </a:cubicBezTo>
                    <a:cubicBezTo>
                      <a:pt x="5121" y="3824"/>
                      <a:pt x="5335" y="3015"/>
                      <a:pt x="5380" y="2260"/>
                    </a:cubicBezTo>
                    <a:cubicBezTo>
                      <a:pt x="5441" y="1221"/>
                      <a:pt x="5175" y="503"/>
                      <a:pt x="4614" y="177"/>
                    </a:cubicBezTo>
                    <a:cubicBezTo>
                      <a:pt x="4410" y="59"/>
                      <a:pt x="4182" y="1"/>
                      <a:pt x="393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2" name="Google Shape;9109;p71">
                <a:extLst>
                  <a:ext uri="{FF2B5EF4-FFF2-40B4-BE49-F238E27FC236}">
                    <a16:creationId xmlns:a16="http://schemas.microsoft.com/office/drawing/2014/main" id="{F1608B3B-F426-E14B-B576-57E27D38C228}"/>
                  </a:ext>
                </a:extLst>
              </p:cNvPr>
              <p:cNvSpPr/>
              <p:nvPr/>
            </p:nvSpPr>
            <p:spPr>
              <a:xfrm>
                <a:off x="5734275" y="3424700"/>
                <a:ext cx="311325" cy="226550"/>
              </a:xfrm>
              <a:custGeom>
                <a:avLst/>
                <a:gdLst/>
                <a:ahLst/>
                <a:cxnLst/>
                <a:rect l="l" t="t" r="r" b="b"/>
                <a:pathLst>
                  <a:path w="12453" h="9062" extrusionOk="0">
                    <a:moveTo>
                      <a:pt x="6226" y="1135"/>
                    </a:moveTo>
                    <a:cubicBezTo>
                      <a:pt x="8575" y="1135"/>
                      <a:pt x="9059" y="1815"/>
                      <a:pt x="9059" y="2832"/>
                    </a:cubicBezTo>
                    <a:lnTo>
                      <a:pt x="9059" y="3159"/>
                    </a:lnTo>
                    <a:cubicBezTo>
                      <a:pt x="9056" y="3850"/>
                      <a:pt x="9472" y="4472"/>
                      <a:pt x="10115" y="4732"/>
                    </a:cubicBezTo>
                    <a:cubicBezTo>
                      <a:pt x="10846" y="5031"/>
                      <a:pt x="11323" y="5619"/>
                      <a:pt x="11323" y="6229"/>
                    </a:cubicBezTo>
                    <a:cubicBezTo>
                      <a:pt x="11323" y="6658"/>
                      <a:pt x="11103" y="7069"/>
                      <a:pt x="10704" y="7389"/>
                    </a:cubicBezTo>
                    <a:cubicBezTo>
                      <a:pt x="10269" y="7736"/>
                      <a:pt x="9687" y="7929"/>
                      <a:pt x="9059" y="7929"/>
                    </a:cubicBezTo>
                    <a:cubicBezTo>
                      <a:pt x="9046" y="7929"/>
                      <a:pt x="9034" y="7929"/>
                      <a:pt x="9021" y="7929"/>
                    </a:cubicBezTo>
                    <a:cubicBezTo>
                      <a:pt x="8787" y="7929"/>
                      <a:pt x="8554" y="7902"/>
                      <a:pt x="8328" y="7848"/>
                    </a:cubicBezTo>
                    <a:cubicBezTo>
                      <a:pt x="7639" y="7673"/>
                      <a:pt x="6933" y="7585"/>
                      <a:pt x="6223" y="7585"/>
                    </a:cubicBezTo>
                    <a:cubicBezTo>
                      <a:pt x="5517" y="7585"/>
                      <a:pt x="4813" y="7673"/>
                      <a:pt x="4128" y="7848"/>
                    </a:cubicBezTo>
                    <a:cubicBezTo>
                      <a:pt x="3901" y="7902"/>
                      <a:pt x="3666" y="7929"/>
                      <a:pt x="3434" y="7929"/>
                    </a:cubicBezTo>
                    <a:cubicBezTo>
                      <a:pt x="3422" y="7929"/>
                      <a:pt x="3409" y="7929"/>
                      <a:pt x="3397" y="7929"/>
                    </a:cubicBezTo>
                    <a:cubicBezTo>
                      <a:pt x="2769" y="7929"/>
                      <a:pt x="2183" y="7736"/>
                      <a:pt x="1748" y="7389"/>
                    </a:cubicBezTo>
                    <a:cubicBezTo>
                      <a:pt x="1350" y="7069"/>
                      <a:pt x="1133" y="6658"/>
                      <a:pt x="1133" y="6229"/>
                    </a:cubicBezTo>
                    <a:cubicBezTo>
                      <a:pt x="1133" y="5619"/>
                      <a:pt x="1604" y="5031"/>
                      <a:pt x="2340" y="4732"/>
                    </a:cubicBezTo>
                    <a:cubicBezTo>
                      <a:pt x="2980" y="4472"/>
                      <a:pt x="3397" y="3850"/>
                      <a:pt x="3397" y="3159"/>
                    </a:cubicBezTo>
                    <a:lnTo>
                      <a:pt x="3397" y="2832"/>
                    </a:lnTo>
                    <a:cubicBezTo>
                      <a:pt x="3397" y="1815"/>
                      <a:pt x="3877" y="1135"/>
                      <a:pt x="6226" y="1135"/>
                    </a:cubicBezTo>
                    <a:close/>
                    <a:moveTo>
                      <a:pt x="6226" y="0"/>
                    </a:moveTo>
                    <a:cubicBezTo>
                      <a:pt x="5034" y="0"/>
                      <a:pt x="4185" y="157"/>
                      <a:pt x="3557" y="498"/>
                    </a:cubicBezTo>
                    <a:cubicBezTo>
                      <a:pt x="2700" y="960"/>
                      <a:pt x="2262" y="1745"/>
                      <a:pt x="2262" y="2829"/>
                    </a:cubicBezTo>
                    <a:lnTo>
                      <a:pt x="2262" y="3156"/>
                    </a:lnTo>
                    <a:cubicBezTo>
                      <a:pt x="2265" y="3388"/>
                      <a:pt x="2123" y="3593"/>
                      <a:pt x="1912" y="3681"/>
                    </a:cubicBezTo>
                    <a:cubicBezTo>
                      <a:pt x="749" y="4158"/>
                      <a:pt x="0" y="5157"/>
                      <a:pt x="0" y="6229"/>
                    </a:cubicBezTo>
                    <a:cubicBezTo>
                      <a:pt x="0" y="7790"/>
                      <a:pt x="1522" y="9062"/>
                      <a:pt x="3397" y="9062"/>
                    </a:cubicBezTo>
                    <a:cubicBezTo>
                      <a:pt x="3409" y="9062"/>
                      <a:pt x="3421" y="9062"/>
                      <a:pt x="3433" y="9062"/>
                    </a:cubicBezTo>
                    <a:cubicBezTo>
                      <a:pt x="3760" y="9062"/>
                      <a:pt x="4088" y="9022"/>
                      <a:pt x="4409" y="8944"/>
                    </a:cubicBezTo>
                    <a:cubicBezTo>
                      <a:pt x="5005" y="8793"/>
                      <a:pt x="5616" y="8717"/>
                      <a:pt x="6228" y="8717"/>
                    </a:cubicBezTo>
                    <a:cubicBezTo>
                      <a:pt x="6839" y="8717"/>
                      <a:pt x="7451" y="8793"/>
                      <a:pt x="8047" y="8944"/>
                    </a:cubicBezTo>
                    <a:cubicBezTo>
                      <a:pt x="8366" y="9022"/>
                      <a:pt x="8691" y="9059"/>
                      <a:pt x="9017" y="9059"/>
                    </a:cubicBezTo>
                    <a:cubicBezTo>
                      <a:pt x="9030" y="9059"/>
                      <a:pt x="9043" y="9059"/>
                      <a:pt x="9056" y="9059"/>
                    </a:cubicBezTo>
                    <a:cubicBezTo>
                      <a:pt x="10931" y="9059"/>
                      <a:pt x="12452" y="7787"/>
                      <a:pt x="12452" y="6226"/>
                    </a:cubicBezTo>
                    <a:cubicBezTo>
                      <a:pt x="12452" y="5154"/>
                      <a:pt x="11704" y="4155"/>
                      <a:pt x="10541" y="3681"/>
                    </a:cubicBezTo>
                    <a:cubicBezTo>
                      <a:pt x="10330" y="3593"/>
                      <a:pt x="10188" y="3388"/>
                      <a:pt x="10188" y="3156"/>
                    </a:cubicBezTo>
                    <a:lnTo>
                      <a:pt x="10188" y="2829"/>
                    </a:lnTo>
                    <a:cubicBezTo>
                      <a:pt x="10188" y="1745"/>
                      <a:pt x="9753" y="960"/>
                      <a:pt x="8896" y="498"/>
                    </a:cubicBezTo>
                    <a:cubicBezTo>
                      <a:pt x="8267" y="157"/>
                      <a:pt x="7419" y="0"/>
                      <a:pt x="62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43" name="Google Shape;9138;p71">
              <a:extLst>
                <a:ext uri="{FF2B5EF4-FFF2-40B4-BE49-F238E27FC236}">
                  <a16:creationId xmlns:a16="http://schemas.microsoft.com/office/drawing/2014/main" id="{11C01E88-06C8-E847-B050-4732C1EC3C6E}"/>
                </a:ext>
              </a:extLst>
            </p:cNvPr>
            <p:cNvGrpSpPr/>
            <p:nvPr/>
          </p:nvGrpSpPr>
          <p:grpSpPr>
            <a:xfrm>
              <a:off x="533898" y="2666190"/>
              <a:ext cx="174198" cy="208839"/>
              <a:chOff x="5648375" y="3804850"/>
              <a:chExt cx="483125" cy="483125"/>
            </a:xfrm>
            <a:solidFill>
              <a:schemeClr val="tx2"/>
            </a:solidFill>
          </p:grpSpPr>
          <p:sp>
            <p:nvSpPr>
              <p:cNvPr id="44" name="Google Shape;9139;p71">
                <a:extLst>
                  <a:ext uri="{FF2B5EF4-FFF2-40B4-BE49-F238E27FC236}">
                    <a16:creationId xmlns:a16="http://schemas.microsoft.com/office/drawing/2014/main" id="{036D9992-3DFE-904A-A0D1-A78B8BF4C8DA}"/>
                  </a:ext>
                </a:extLst>
              </p:cNvPr>
              <p:cNvSpPr/>
              <p:nvPr/>
            </p:nvSpPr>
            <p:spPr>
              <a:xfrm>
                <a:off x="5648375" y="3804850"/>
                <a:ext cx="483125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19325" extrusionOk="0">
                    <a:moveTo>
                      <a:pt x="9662" y="1132"/>
                    </a:moveTo>
                    <a:cubicBezTo>
                      <a:pt x="14367" y="1132"/>
                      <a:pt x="18192" y="4958"/>
                      <a:pt x="18192" y="9662"/>
                    </a:cubicBezTo>
                    <a:cubicBezTo>
                      <a:pt x="18192" y="14367"/>
                      <a:pt x="14367" y="18192"/>
                      <a:pt x="9662" y="18192"/>
                    </a:cubicBezTo>
                    <a:cubicBezTo>
                      <a:pt x="4958" y="18192"/>
                      <a:pt x="1132" y="14367"/>
                      <a:pt x="1132" y="9662"/>
                    </a:cubicBezTo>
                    <a:cubicBezTo>
                      <a:pt x="1132" y="4958"/>
                      <a:pt x="4958" y="1132"/>
                      <a:pt x="9662" y="1132"/>
                    </a:cubicBezTo>
                    <a:close/>
                    <a:moveTo>
                      <a:pt x="9662" y="0"/>
                    </a:moveTo>
                    <a:cubicBezTo>
                      <a:pt x="7093" y="0"/>
                      <a:pt x="4668" y="1009"/>
                      <a:pt x="2838" y="2838"/>
                    </a:cubicBezTo>
                    <a:cubicBezTo>
                      <a:pt x="1009" y="4668"/>
                      <a:pt x="0" y="7093"/>
                      <a:pt x="0" y="9662"/>
                    </a:cubicBezTo>
                    <a:cubicBezTo>
                      <a:pt x="0" y="12232"/>
                      <a:pt x="1009" y="14657"/>
                      <a:pt x="2838" y="16486"/>
                    </a:cubicBezTo>
                    <a:cubicBezTo>
                      <a:pt x="4668" y="18316"/>
                      <a:pt x="7093" y="19325"/>
                      <a:pt x="9662" y="19325"/>
                    </a:cubicBezTo>
                    <a:cubicBezTo>
                      <a:pt x="12232" y="19325"/>
                      <a:pt x="14656" y="18316"/>
                      <a:pt x="16486" y="16486"/>
                    </a:cubicBezTo>
                    <a:cubicBezTo>
                      <a:pt x="18316" y="14657"/>
                      <a:pt x="19325" y="12232"/>
                      <a:pt x="19325" y="9662"/>
                    </a:cubicBezTo>
                    <a:cubicBezTo>
                      <a:pt x="19325" y="7093"/>
                      <a:pt x="18316" y="4668"/>
                      <a:pt x="16486" y="2838"/>
                    </a:cubicBezTo>
                    <a:cubicBezTo>
                      <a:pt x="14656" y="1009"/>
                      <a:pt x="12232" y="0"/>
                      <a:pt x="966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5" name="Google Shape;9140;p71">
                <a:extLst>
                  <a:ext uri="{FF2B5EF4-FFF2-40B4-BE49-F238E27FC236}">
                    <a16:creationId xmlns:a16="http://schemas.microsoft.com/office/drawing/2014/main" id="{CE8B5FB5-C284-224B-AF40-51C6BE944DD0}"/>
                  </a:ext>
                </a:extLst>
              </p:cNvPr>
              <p:cNvSpPr/>
              <p:nvPr/>
            </p:nvSpPr>
            <p:spPr>
              <a:xfrm>
                <a:off x="5762575" y="3947300"/>
                <a:ext cx="88275" cy="85000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3400" extrusionOk="0">
                    <a:moveTo>
                      <a:pt x="1697" y="1135"/>
                    </a:moveTo>
                    <a:cubicBezTo>
                      <a:pt x="2202" y="1135"/>
                      <a:pt x="2455" y="1742"/>
                      <a:pt x="2099" y="2101"/>
                    </a:cubicBezTo>
                    <a:cubicBezTo>
                      <a:pt x="1983" y="2216"/>
                      <a:pt x="1841" y="2268"/>
                      <a:pt x="1702" y="2268"/>
                    </a:cubicBezTo>
                    <a:cubicBezTo>
                      <a:pt x="1411" y="2268"/>
                      <a:pt x="1133" y="2041"/>
                      <a:pt x="1133" y="1700"/>
                    </a:cubicBezTo>
                    <a:cubicBezTo>
                      <a:pt x="1133" y="1386"/>
                      <a:pt x="1383" y="1135"/>
                      <a:pt x="1697" y="1135"/>
                    </a:cubicBezTo>
                    <a:close/>
                    <a:moveTo>
                      <a:pt x="1698" y="0"/>
                    </a:moveTo>
                    <a:cubicBezTo>
                      <a:pt x="1479" y="0"/>
                      <a:pt x="1258" y="43"/>
                      <a:pt x="1048" y="130"/>
                    </a:cubicBezTo>
                    <a:cubicBezTo>
                      <a:pt x="414" y="392"/>
                      <a:pt x="1" y="1011"/>
                      <a:pt x="1" y="1700"/>
                    </a:cubicBezTo>
                    <a:cubicBezTo>
                      <a:pt x="1" y="2639"/>
                      <a:pt x="758" y="3397"/>
                      <a:pt x="1697" y="3400"/>
                    </a:cubicBezTo>
                    <a:cubicBezTo>
                      <a:pt x="2386" y="3400"/>
                      <a:pt x="3005" y="2983"/>
                      <a:pt x="3268" y="2349"/>
                    </a:cubicBezTo>
                    <a:cubicBezTo>
                      <a:pt x="3530" y="1715"/>
                      <a:pt x="3385" y="984"/>
                      <a:pt x="2899" y="498"/>
                    </a:cubicBezTo>
                    <a:cubicBezTo>
                      <a:pt x="2574" y="173"/>
                      <a:pt x="2139" y="0"/>
                      <a:pt x="169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6" name="Google Shape;9141;p71">
                <a:extLst>
                  <a:ext uri="{FF2B5EF4-FFF2-40B4-BE49-F238E27FC236}">
                    <a16:creationId xmlns:a16="http://schemas.microsoft.com/office/drawing/2014/main" id="{19572276-16D2-1345-9C25-827D8485E98B}"/>
                  </a:ext>
                </a:extLst>
              </p:cNvPr>
              <p:cNvSpPr/>
              <p:nvPr/>
            </p:nvSpPr>
            <p:spPr>
              <a:xfrm>
                <a:off x="5932425" y="3947300"/>
                <a:ext cx="88250" cy="85000"/>
              </a:xfrm>
              <a:custGeom>
                <a:avLst/>
                <a:gdLst/>
                <a:ahLst/>
                <a:cxnLst/>
                <a:rect l="l" t="t" r="r" b="b"/>
                <a:pathLst>
                  <a:path w="3530" h="3400" extrusionOk="0">
                    <a:moveTo>
                      <a:pt x="1697" y="1135"/>
                    </a:moveTo>
                    <a:cubicBezTo>
                      <a:pt x="2201" y="1135"/>
                      <a:pt x="2455" y="1742"/>
                      <a:pt x="2099" y="2101"/>
                    </a:cubicBezTo>
                    <a:cubicBezTo>
                      <a:pt x="1983" y="2216"/>
                      <a:pt x="1841" y="2268"/>
                      <a:pt x="1702" y="2268"/>
                    </a:cubicBezTo>
                    <a:cubicBezTo>
                      <a:pt x="1411" y="2268"/>
                      <a:pt x="1133" y="2041"/>
                      <a:pt x="1133" y="1700"/>
                    </a:cubicBezTo>
                    <a:cubicBezTo>
                      <a:pt x="1133" y="1386"/>
                      <a:pt x="1383" y="1135"/>
                      <a:pt x="1697" y="1135"/>
                    </a:cubicBezTo>
                    <a:close/>
                    <a:moveTo>
                      <a:pt x="1697" y="0"/>
                    </a:moveTo>
                    <a:cubicBezTo>
                      <a:pt x="1479" y="0"/>
                      <a:pt x="1258" y="43"/>
                      <a:pt x="1048" y="130"/>
                    </a:cubicBezTo>
                    <a:cubicBezTo>
                      <a:pt x="414" y="392"/>
                      <a:pt x="0" y="1011"/>
                      <a:pt x="0" y="1700"/>
                    </a:cubicBezTo>
                    <a:cubicBezTo>
                      <a:pt x="0" y="2639"/>
                      <a:pt x="758" y="3397"/>
                      <a:pt x="1697" y="3400"/>
                    </a:cubicBezTo>
                    <a:cubicBezTo>
                      <a:pt x="2386" y="3400"/>
                      <a:pt x="3005" y="2983"/>
                      <a:pt x="3267" y="2349"/>
                    </a:cubicBezTo>
                    <a:cubicBezTo>
                      <a:pt x="3530" y="1715"/>
                      <a:pt x="3385" y="984"/>
                      <a:pt x="2899" y="498"/>
                    </a:cubicBezTo>
                    <a:cubicBezTo>
                      <a:pt x="2574" y="173"/>
                      <a:pt x="2139" y="0"/>
                      <a:pt x="16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7" name="Google Shape;9142;p71">
                <a:extLst>
                  <a:ext uri="{FF2B5EF4-FFF2-40B4-BE49-F238E27FC236}">
                    <a16:creationId xmlns:a16="http://schemas.microsoft.com/office/drawing/2014/main" id="{708DFAD7-5BB2-6C49-900A-2BF58D36525C}"/>
                  </a:ext>
                </a:extLst>
              </p:cNvPr>
              <p:cNvSpPr/>
              <p:nvPr/>
            </p:nvSpPr>
            <p:spPr>
              <a:xfrm>
                <a:off x="5762575" y="4060600"/>
                <a:ext cx="254800" cy="141550"/>
              </a:xfrm>
              <a:custGeom>
                <a:avLst/>
                <a:gdLst/>
                <a:ahLst/>
                <a:cxnLst/>
                <a:rect l="l" t="t" r="r" b="b"/>
                <a:pathLst>
                  <a:path w="10192" h="5662" extrusionOk="0">
                    <a:moveTo>
                      <a:pt x="9017" y="1132"/>
                    </a:moveTo>
                    <a:cubicBezTo>
                      <a:pt x="8736" y="3083"/>
                      <a:pt x="7066" y="4529"/>
                      <a:pt x="5094" y="4529"/>
                    </a:cubicBezTo>
                    <a:cubicBezTo>
                      <a:pt x="3123" y="4529"/>
                      <a:pt x="1453" y="3083"/>
                      <a:pt x="1172" y="1132"/>
                    </a:cubicBezTo>
                    <a:close/>
                    <a:moveTo>
                      <a:pt x="565" y="0"/>
                    </a:moveTo>
                    <a:cubicBezTo>
                      <a:pt x="251" y="0"/>
                      <a:pt x="1" y="251"/>
                      <a:pt x="1" y="565"/>
                    </a:cubicBezTo>
                    <a:cubicBezTo>
                      <a:pt x="1" y="3373"/>
                      <a:pt x="2286" y="5662"/>
                      <a:pt x="5094" y="5662"/>
                    </a:cubicBezTo>
                    <a:cubicBezTo>
                      <a:pt x="7905" y="5662"/>
                      <a:pt x="10191" y="3373"/>
                      <a:pt x="10191" y="565"/>
                    </a:cubicBezTo>
                    <a:cubicBezTo>
                      <a:pt x="10191" y="251"/>
                      <a:pt x="9938" y="0"/>
                      <a:pt x="96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48" name="Google Shape;9779;p73">
              <a:extLst>
                <a:ext uri="{FF2B5EF4-FFF2-40B4-BE49-F238E27FC236}">
                  <a16:creationId xmlns:a16="http://schemas.microsoft.com/office/drawing/2014/main" id="{5134987D-E969-8647-AD47-61AB143C058E}"/>
                </a:ext>
              </a:extLst>
            </p:cNvPr>
            <p:cNvGrpSpPr/>
            <p:nvPr/>
          </p:nvGrpSpPr>
          <p:grpSpPr>
            <a:xfrm>
              <a:off x="531520" y="2402210"/>
              <a:ext cx="178955" cy="213980"/>
              <a:chOff x="3599700" y="1954475"/>
              <a:chExt cx="296175" cy="295400"/>
            </a:xfrm>
            <a:solidFill>
              <a:schemeClr val="tx2"/>
            </a:solidFill>
          </p:grpSpPr>
          <p:sp>
            <p:nvSpPr>
              <p:cNvPr id="49" name="Google Shape;9780;p73">
                <a:extLst>
                  <a:ext uri="{FF2B5EF4-FFF2-40B4-BE49-F238E27FC236}">
                    <a16:creationId xmlns:a16="http://schemas.microsoft.com/office/drawing/2014/main" id="{2C17C1A4-3F14-1049-BC60-D19901F1B161}"/>
                  </a:ext>
                </a:extLst>
              </p:cNvPr>
              <p:cNvSpPr/>
              <p:nvPr/>
            </p:nvSpPr>
            <p:spPr>
              <a:xfrm>
                <a:off x="3599700" y="1954475"/>
                <a:ext cx="296175" cy="295400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1816" extrusionOk="0">
                    <a:moveTo>
                      <a:pt x="3151" y="694"/>
                    </a:moveTo>
                    <a:cubicBezTo>
                      <a:pt x="3718" y="694"/>
                      <a:pt x="4159" y="1166"/>
                      <a:pt x="4159" y="1734"/>
                    </a:cubicBezTo>
                    <a:cubicBezTo>
                      <a:pt x="4159" y="2301"/>
                      <a:pt x="3686" y="2742"/>
                      <a:pt x="3151" y="2742"/>
                    </a:cubicBezTo>
                    <a:cubicBezTo>
                      <a:pt x="2584" y="2742"/>
                      <a:pt x="2111" y="2269"/>
                      <a:pt x="2111" y="1734"/>
                    </a:cubicBezTo>
                    <a:cubicBezTo>
                      <a:pt x="2080" y="1166"/>
                      <a:pt x="2552" y="694"/>
                      <a:pt x="3151" y="694"/>
                    </a:cubicBezTo>
                    <a:close/>
                    <a:moveTo>
                      <a:pt x="8727" y="694"/>
                    </a:moveTo>
                    <a:cubicBezTo>
                      <a:pt x="9326" y="694"/>
                      <a:pt x="9767" y="1166"/>
                      <a:pt x="9767" y="1734"/>
                    </a:cubicBezTo>
                    <a:cubicBezTo>
                      <a:pt x="9767" y="2301"/>
                      <a:pt x="9294" y="2742"/>
                      <a:pt x="8727" y="2742"/>
                    </a:cubicBezTo>
                    <a:cubicBezTo>
                      <a:pt x="8128" y="2742"/>
                      <a:pt x="7719" y="2269"/>
                      <a:pt x="7719" y="1734"/>
                    </a:cubicBezTo>
                    <a:cubicBezTo>
                      <a:pt x="7656" y="1166"/>
                      <a:pt x="8128" y="694"/>
                      <a:pt x="8727" y="694"/>
                    </a:cubicBezTo>
                    <a:close/>
                    <a:moveTo>
                      <a:pt x="5923" y="4852"/>
                    </a:moveTo>
                    <a:cubicBezTo>
                      <a:pt x="6522" y="4852"/>
                      <a:pt x="6994" y="5325"/>
                      <a:pt x="6994" y="5861"/>
                    </a:cubicBezTo>
                    <a:cubicBezTo>
                      <a:pt x="6994" y="6396"/>
                      <a:pt x="6522" y="6869"/>
                      <a:pt x="5923" y="6869"/>
                    </a:cubicBezTo>
                    <a:cubicBezTo>
                      <a:pt x="5356" y="6869"/>
                      <a:pt x="4883" y="6428"/>
                      <a:pt x="4883" y="5861"/>
                    </a:cubicBezTo>
                    <a:cubicBezTo>
                      <a:pt x="4883" y="5294"/>
                      <a:pt x="5356" y="4852"/>
                      <a:pt x="5923" y="4852"/>
                    </a:cubicBezTo>
                    <a:close/>
                    <a:moveTo>
                      <a:pt x="3151" y="3466"/>
                    </a:moveTo>
                    <a:cubicBezTo>
                      <a:pt x="3875" y="3466"/>
                      <a:pt x="4600" y="3813"/>
                      <a:pt x="5072" y="4380"/>
                    </a:cubicBezTo>
                    <a:cubicBezTo>
                      <a:pt x="4537" y="4695"/>
                      <a:pt x="4159" y="5231"/>
                      <a:pt x="4159" y="5861"/>
                    </a:cubicBezTo>
                    <a:cubicBezTo>
                      <a:pt x="4159" y="6239"/>
                      <a:pt x="4285" y="6617"/>
                      <a:pt x="4505" y="6900"/>
                    </a:cubicBezTo>
                    <a:lnTo>
                      <a:pt x="693" y="6900"/>
                    </a:lnTo>
                    <a:lnTo>
                      <a:pt x="693" y="5892"/>
                    </a:lnTo>
                    <a:cubicBezTo>
                      <a:pt x="693" y="4569"/>
                      <a:pt x="1796" y="3466"/>
                      <a:pt x="3151" y="3466"/>
                    </a:cubicBezTo>
                    <a:close/>
                    <a:moveTo>
                      <a:pt x="8696" y="3498"/>
                    </a:moveTo>
                    <a:cubicBezTo>
                      <a:pt x="10019" y="3498"/>
                      <a:pt x="11121" y="4600"/>
                      <a:pt x="11121" y="5955"/>
                    </a:cubicBezTo>
                    <a:lnTo>
                      <a:pt x="11121" y="6932"/>
                    </a:lnTo>
                    <a:lnTo>
                      <a:pt x="7309" y="6932"/>
                    </a:lnTo>
                    <a:cubicBezTo>
                      <a:pt x="7561" y="6617"/>
                      <a:pt x="7656" y="6270"/>
                      <a:pt x="7656" y="5892"/>
                    </a:cubicBezTo>
                    <a:cubicBezTo>
                      <a:pt x="7656" y="5262"/>
                      <a:pt x="7309" y="4726"/>
                      <a:pt x="6774" y="4411"/>
                    </a:cubicBezTo>
                    <a:cubicBezTo>
                      <a:pt x="7215" y="3813"/>
                      <a:pt x="7939" y="3498"/>
                      <a:pt x="8696" y="3498"/>
                    </a:cubicBezTo>
                    <a:close/>
                    <a:moveTo>
                      <a:pt x="5923" y="7625"/>
                    </a:moveTo>
                    <a:cubicBezTo>
                      <a:pt x="6207" y="7625"/>
                      <a:pt x="6490" y="7656"/>
                      <a:pt x="6711" y="7751"/>
                    </a:cubicBezTo>
                    <a:lnTo>
                      <a:pt x="5923" y="8791"/>
                    </a:lnTo>
                    <a:lnTo>
                      <a:pt x="5135" y="7751"/>
                    </a:lnTo>
                    <a:cubicBezTo>
                      <a:pt x="5388" y="7688"/>
                      <a:pt x="5671" y="7625"/>
                      <a:pt x="5923" y="7625"/>
                    </a:cubicBezTo>
                    <a:close/>
                    <a:moveTo>
                      <a:pt x="4505" y="8066"/>
                    </a:moveTo>
                    <a:lnTo>
                      <a:pt x="5577" y="9484"/>
                    </a:lnTo>
                    <a:lnTo>
                      <a:pt x="5577" y="11153"/>
                    </a:lnTo>
                    <a:lnTo>
                      <a:pt x="3497" y="11153"/>
                    </a:lnTo>
                    <a:lnTo>
                      <a:pt x="3497" y="10019"/>
                    </a:lnTo>
                    <a:cubicBezTo>
                      <a:pt x="3497" y="9200"/>
                      <a:pt x="3875" y="8507"/>
                      <a:pt x="4505" y="8066"/>
                    </a:cubicBezTo>
                    <a:close/>
                    <a:moveTo>
                      <a:pt x="7341" y="8066"/>
                    </a:moveTo>
                    <a:cubicBezTo>
                      <a:pt x="7939" y="8507"/>
                      <a:pt x="8381" y="9263"/>
                      <a:pt x="8381" y="10051"/>
                    </a:cubicBezTo>
                    <a:lnTo>
                      <a:pt x="8381" y="11153"/>
                    </a:lnTo>
                    <a:lnTo>
                      <a:pt x="6301" y="11153"/>
                    </a:lnTo>
                    <a:lnTo>
                      <a:pt x="6301" y="9484"/>
                    </a:lnTo>
                    <a:lnTo>
                      <a:pt x="7341" y="8066"/>
                    </a:lnTo>
                    <a:close/>
                    <a:moveTo>
                      <a:pt x="3088" y="1"/>
                    </a:moveTo>
                    <a:cubicBezTo>
                      <a:pt x="2143" y="1"/>
                      <a:pt x="1355" y="788"/>
                      <a:pt x="1355" y="1734"/>
                    </a:cubicBezTo>
                    <a:cubicBezTo>
                      <a:pt x="1355" y="2238"/>
                      <a:pt x="1575" y="2679"/>
                      <a:pt x="1922" y="2994"/>
                    </a:cubicBezTo>
                    <a:cubicBezTo>
                      <a:pt x="788" y="3466"/>
                      <a:pt x="0" y="4569"/>
                      <a:pt x="0" y="5861"/>
                    </a:cubicBezTo>
                    <a:lnTo>
                      <a:pt x="0" y="7247"/>
                    </a:lnTo>
                    <a:cubicBezTo>
                      <a:pt x="0" y="7436"/>
                      <a:pt x="158" y="7593"/>
                      <a:pt x="347" y="7593"/>
                    </a:cubicBezTo>
                    <a:lnTo>
                      <a:pt x="3938" y="7593"/>
                    </a:lnTo>
                    <a:cubicBezTo>
                      <a:pt x="3214" y="8192"/>
                      <a:pt x="2741" y="9043"/>
                      <a:pt x="2741" y="10019"/>
                    </a:cubicBezTo>
                    <a:lnTo>
                      <a:pt x="2741" y="11437"/>
                    </a:lnTo>
                    <a:cubicBezTo>
                      <a:pt x="2741" y="11658"/>
                      <a:pt x="2899" y="11815"/>
                      <a:pt x="3088" y="11815"/>
                    </a:cubicBezTo>
                    <a:lnTo>
                      <a:pt x="8696" y="11815"/>
                    </a:lnTo>
                    <a:cubicBezTo>
                      <a:pt x="8885" y="11815"/>
                      <a:pt x="9042" y="11658"/>
                      <a:pt x="9042" y="11437"/>
                    </a:cubicBezTo>
                    <a:lnTo>
                      <a:pt x="9042" y="10019"/>
                    </a:lnTo>
                    <a:cubicBezTo>
                      <a:pt x="9042" y="9043"/>
                      <a:pt x="8570" y="8192"/>
                      <a:pt x="7876" y="7593"/>
                    </a:cubicBezTo>
                    <a:lnTo>
                      <a:pt x="11436" y="7593"/>
                    </a:lnTo>
                    <a:cubicBezTo>
                      <a:pt x="11657" y="7593"/>
                      <a:pt x="11815" y="7436"/>
                      <a:pt x="11815" y="7247"/>
                    </a:cubicBezTo>
                    <a:lnTo>
                      <a:pt x="11815" y="5861"/>
                    </a:lnTo>
                    <a:cubicBezTo>
                      <a:pt x="11846" y="4600"/>
                      <a:pt x="11027" y="3466"/>
                      <a:pt x="9861" y="2994"/>
                    </a:cubicBezTo>
                    <a:cubicBezTo>
                      <a:pt x="10239" y="2679"/>
                      <a:pt x="10428" y="2206"/>
                      <a:pt x="10428" y="1734"/>
                    </a:cubicBezTo>
                    <a:cubicBezTo>
                      <a:pt x="10428" y="788"/>
                      <a:pt x="9641" y="1"/>
                      <a:pt x="8696" y="1"/>
                    </a:cubicBezTo>
                    <a:cubicBezTo>
                      <a:pt x="7750" y="1"/>
                      <a:pt x="6963" y="788"/>
                      <a:pt x="6963" y="1734"/>
                    </a:cubicBezTo>
                    <a:cubicBezTo>
                      <a:pt x="6963" y="2238"/>
                      <a:pt x="7152" y="2679"/>
                      <a:pt x="7498" y="2994"/>
                    </a:cubicBezTo>
                    <a:cubicBezTo>
                      <a:pt x="6931" y="3214"/>
                      <a:pt x="6396" y="3624"/>
                      <a:pt x="6049" y="4159"/>
                    </a:cubicBezTo>
                    <a:lnTo>
                      <a:pt x="5734" y="4159"/>
                    </a:lnTo>
                    <a:cubicBezTo>
                      <a:pt x="5388" y="3655"/>
                      <a:pt x="4883" y="3214"/>
                      <a:pt x="4285" y="2994"/>
                    </a:cubicBezTo>
                    <a:cubicBezTo>
                      <a:pt x="4631" y="2679"/>
                      <a:pt x="4820" y="2238"/>
                      <a:pt x="4820" y="1734"/>
                    </a:cubicBezTo>
                    <a:cubicBezTo>
                      <a:pt x="4820" y="788"/>
                      <a:pt x="4033" y="1"/>
                      <a:pt x="308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9781;p73">
                <a:extLst>
                  <a:ext uri="{FF2B5EF4-FFF2-40B4-BE49-F238E27FC236}">
                    <a16:creationId xmlns:a16="http://schemas.microsoft.com/office/drawing/2014/main" id="{C7C71694-F172-464A-B5EC-98C569F1AB94}"/>
                  </a:ext>
                </a:extLst>
              </p:cNvPr>
              <p:cNvSpPr/>
              <p:nvPr/>
            </p:nvSpPr>
            <p:spPr>
              <a:xfrm>
                <a:off x="3825750" y="2075775"/>
                <a:ext cx="354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9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lnTo>
                      <a:pt x="1071" y="694"/>
                    </a:lnTo>
                    <a:cubicBezTo>
                      <a:pt x="1260" y="694"/>
                      <a:pt x="1418" y="536"/>
                      <a:pt x="1418" y="347"/>
                    </a:cubicBezTo>
                    <a:cubicBezTo>
                      <a:pt x="1418" y="158"/>
                      <a:pt x="1260" y="0"/>
                      <a:pt x="10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9782;p73">
                <a:extLst>
                  <a:ext uri="{FF2B5EF4-FFF2-40B4-BE49-F238E27FC236}">
                    <a16:creationId xmlns:a16="http://schemas.microsoft.com/office/drawing/2014/main" id="{AE380B73-C0FD-1441-8423-DD3A9EA73B49}"/>
                  </a:ext>
                </a:extLst>
              </p:cNvPr>
              <p:cNvSpPr/>
              <p:nvPr/>
            </p:nvSpPr>
            <p:spPr>
              <a:xfrm>
                <a:off x="3633550" y="2075775"/>
                <a:ext cx="3547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694" extrusionOk="0">
                    <a:moveTo>
                      <a:pt x="379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79" y="694"/>
                    </a:cubicBezTo>
                    <a:lnTo>
                      <a:pt x="1072" y="694"/>
                    </a:lnTo>
                    <a:cubicBezTo>
                      <a:pt x="1261" y="694"/>
                      <a:pt x="1419" y="536"/>
                      <a:pt x="1419" y="347"/>
                    </a:cubicBezTo>
                    <a:cubicBezTo>
                      <a:pt x="1419" y="158"/>
                      <a:pt x="1261" y="0"/>
                      <a:pt x="10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" name="Google Shape;244;p39">
            <a:extLst>
              <a:ext uri="{FF2B5EF4-FFF2-40B4-BE49-F238E27FC236}">
                <a16:creationId xmlns:a16="http://schemas.microsoft.com/office/drawing/2014/main" id="{06C642E1-5CB7-AF48-B0F2-D83CBAE0C7D0}"/>
              </a:ext>
            </a:extLst>
          </p:cNvPr>
          <p:cNvSpPr txBox="1">
            <a:spLocks/>
          </p:cNvSpPr>
          <p:nvPr/>
        </p:nvSpPr>
        <p:spPr>
          <a:xfrm>
            <a:off x="1491575" y="2269467"/>
            <a:ext cx="1405237" cy="37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2500" dirty="0" err="1">
                <a:solidFill>
                  <a:schemeClr val="tx2"/>
                </a:solidFill>
              </a:rPr>
              <a:t>WEBEmo</a:t>
            </a:r>
            <a:endParaRPr lang="en-US" sz="2500" dirty="0">
              <a:solidFill>
                <a:schemeClr val="tx2"/>
              </a:solidFill>
            </a:endParaRPr>
          </a:p>
        </p:txBody>
      </p:sp>
      <p:sp>
        <p:nvSpPr>
          <p:cNvPr id="56" name="Google Shape;9240;p72">
            <a:extLst>
              <a:ext uri="{FF2B5EF4-FFF2-40B4-BE49-F238E27FC236}">
                <a16:creationId xmlns:a16="http://schemas.microsoft.com/office/drawing/2014/main" id="{88EFFC2E-2341-DD41-AEB3-15F78731AFD5}"/>
              </a:ext>
            </a:extLst>
          </p:cNvPr>
          <p:cNvSpPr/>
          <p:nvPr/>
        </p:nvSpPr>
        <p:spPr>
          <a:xfrm>
            <a:off x="4828458" y="2235525"/>
            <a:ext cx="547462" cy="525086"/>
          </a:xfrm>
          <a:custGeom>
            <a:avLst/>
            <a:gdLst/>
            <a:ahLst/>
            <a:cxnLst/>
            <a:rect l="l" t="t" r="r" b="b"/>
            <a:pathLst>
              <a:path w="12761" h="12653" extrusionOk="0">
                <a:moveTo>
                  <a:pt x="6396" y="866"/>
                </a:moveTo>
                <a:lnTo>
                  <a:pt x="11469" y="3796"/>
                </a:lnTo>
                <a:cubicBezTo>
                  <a:pt x="8759" y="5340"/>
                  <a:pt x="12729" y="3072"/>
                  <a:pt x="6396" y="6695"/>
                </a:cubicBezTo>
                <a:cubicBezTo>
                  <a:pt x="1" y="3072"/>
                  <a:pt x="4097" y="5403"/>
                  <a:pt x="1324" y="3796"/>
                </a:cubicBezTo>
                <a:lnTo>
                  <a:pt x="6396" y="866"/>
                </a:lnTo>
                <a:close/>
                <a:moveTo>
                  <a:pt x="10208" y="5498"/>
                </a:moveTo>
                <a:lnTo>
                  <a:pt x="10208" y="8081"/>
                </a:lnTo>
                <a:cubicBezTo>
                  <a:pt x="10177" y="8207"/>
                  <a:pt x="10051" y="8365"/>
                  <a:pt x="9925" y="8428"/>
                </a:cubicBezTo>
                <a:cubicBezTo>
                  <a:pt x="9312" y="8970"/>
                  <a:pt x="7887" y="9300"/>
                  <a:pt x="6364" y="9300"/>
                </a:cubicBezTo>
                <a:cubicBezTo>
                  <a:pt x="5852" y="9300"/>
                  <a:pt x="5329" y="9263"/>
                  <a:pt x="4821" y="9184"/>
                </a:cubicBezTo>
                <a:cubicBezTo>
                  <a:pt x="4317" y="9121"/>
                  <a:pt x="3718" y="8963"/>
                  <a:pt x="3246" y="8711"/>
                </a:cubicBezTo>
                <a:cubicBezTo>
                  <a:pt x="2994" y="8585"/>
                  <a:pt x="2584" y="8333"/>
                  <a:pt x="2584" y="8050"/>
                </a:cubicBezTo>
                <a:lnTo>
                  <a:pt x="2584" y="5498"/>
                </a:lnTo>
                <a:cubicBezTo>
                  <a:pt x="4412" y="6537"/>
                  <a:pt x="4317" y="6474"/>
                  <a:pt x="6207" y="7545"/>
                </a:cubicBezTo>
                <a:cubicBezTo>
                  <a:pt x="6255" y="7577"/>
                  <a:pt x="6318" y="7593"/>
                  <a:pt x="6385" y="7593"/>
                </a:cubicBezTo>
                <a:cubicBezTo>
                  <a:pt x="6452" y="7593"/>
                  <a:pt x="6522" y="7577"/>
                  <a:pt x="6585" y="7545"/>
                </a:cubicBezTo>
                <a:cubicBezTo>
                  <a:pt x="6617" y="7482"/>
                  <a:pt x="9925" y="5592"/>
                  <a:pt x="10208" y="5498"/>
                </a:cubicBezTo>
                <a:close/>
                <a:moveTo>
                  <a:pt x="6385" y="0"/>
                </a:moveTo>
                <a:cubicBezTo>
                  <a:pt x="6318" y="0"/>
                  <a:pt x="6255" y="16"/>
                  <a:pt x="6207" y="47"/>
                </a:cubicBezTo>
                <a:lnTo>
                  <a:pt x="284" y="3450"/>
                </a:lnTo>
                <a:cubicBezTo>
                  <a:pt x="1" y="3607"/>
                  <a:pt x="1" y="3985"/>
                  <a:pt x="284" y="4143"/>
                </a:cubicBezTo>
                <a:lnTo>
                  <a:pt x="1797" y="4962"/>
                </a:lnTo>
                <a:lnTo>
                  <a:pt x="1797" y="8018"/>
                </a:lnTo>
                <a:cubicBezTo>
                  <a:pt x="1797" y="8711"/>
                  <a:pt x="2458" y="9215"/>
                  <a:pt x="3088" y="9499"/>
                </a:cubicBezTo>
                <a:cubicBezTo>
                  <a:pt x="3994" y="9903"/>
                  <a:pt x="5215" y="10104"/>
                  <a:pt x="6430" y="10104"/>
                </a:cubicBezTo>
                <a:cubicBezTo>
                  <a:pt x="7963" y="10104"/>
                  <a:pt x="9488" y="9785"/>
                  <a:pt x="10366" y="9152"/>
                </a:cubicBezTo>
                <a:cubicBezTo>
                  <a:pt x="10776" y="8869"/>
                  <a:pt x="11091" y="8491"/>
                  <a:pt x="11091" y="8018"/>
                </a:cubicBezTo>
                <a:lnTo>
                  <a:pt x="11091" y="4962"/>
                </a:lnTo>
                <a:lnTo>
                  <a:pt x="11941" y="4490"/>
                </a:lnTo>
                <a:lnTo>
                  <a:pt x="11941" y="12208"/>
                </a:lnTo>
                <a:cubicBezTo>
                  <a:pt x="11941" y="12429"/>
                  <a:pt x="12099" y="12618"/>
                  <a:pt x="12288" y="12649"/>
                </a:cubicBezTo>
                <a:cubicBezTo>
                  <a:pt x="12306" y="12652"/>
                  <a:pt x="12325" y="12653"/>
                  <a:pt x="12343" y="12653"/>
                </a:cubicBezTo>
                <a:cubicBezTo>
                  <a:pt x="12571" y="12653"/>
                  <a:pt x="12760" y="12475"/>
                  <a:pt x="12760" y="12271"/>
                </a:cubicBezTo>
                <a:lnTo>
                  <a:pt x="12760" y="3796"/>
                </a:lnTo>
                <a:cubicBezTo>
                  <a:pt x="12729" y="3639"/>
                  <a:pt x="12666" y="3513"/>
                  <a:pt x="12508" y="3450"/>
                </a:cubicBezTo>
                <a:lnTo>
                  <a:pt x="6585" y="47"/>
                </a:lnTo>
                <a:cubicBezTo>
                  <a:pt x="6522" y="16"/>
                  <a:pt x="6452" y="0"/>
                  <a:pt x="638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244;p39">
            <a:extLst>
              <a:ext uri="{FF2B5EF4-FFF2-40B4-BE49-F238E27FC236}">
                <a16:creationId xmlns:a16="http://schemas.microsoft.com/office/drawing/2014/main" id="{5154D7A1-BF37-2B4C-B75E-2F345F1B9A2C}"/>
              </a:ext>
            </a:extLst>
          </p:cNvPr>
          <p:cNvSpPr txBox="1">
            <a:spLocks/>
          </p:cNvSpPr>
          <p:nvPr/>
        </p:nvSpPr>
        <p:spPr>
          <a:xfrm>
            <a:off x="5375920" y="2235525"/>
            <a:ext cx="3018664" cy="37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2500" dirty="0">
                <a:solidFill>
                  <a:schemeClr val="tx2"/>
                </a:solidFill>
              </a:rPr>
              <a:t>Curriculum Learning</a:t>
            </a:r>
          </a:p>
        </p:txBody>
      </p:sp>
      <p:sp>
        <p:nvSpPr>
          <p:cNvPr id="58" name="Google Shape;244;p39">
            <a:extLst>
              <a:ext uri="{FF2B5EF4-FFF2-40B4-BE49-F238E27FC236}">
                <a16:creationId xmlns:a16="http://schemas.microsoft.com/office/drawing/2014/main" id="{A328380C-F4BB-8344-88B5-5548106775BC}"/>
              </a:ext>
            </a:extLst>
          </p:cNvPr>
          <p:cNvSpPr txBox="1">
            <a:spLocks/>
          </p:cNvSpPr>
          <p:nvPr/>
        </p:nvSpPr>
        <p:spPr>
          <a:xfrm>
            <a:off x="4828457" y="2670702"/>
            <a:ext cx="3654073" cy="1210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Series of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Sequentially learn nuances  </a:t>
            </a:r>
          </a:p>
        </p:txBody>
      </p:sp>
      <p:sp>
        <p:nvSpPr>
          <p:cNvPr id="59" name="Google Shape;222;p36">
            <a:extLst>
              <a:ext uri="{FF2B5EF4-FFF2-40B4-BE49-F238E27FC236}">
                <a16:creationId xmlns:a16="http://schemas.microsoft.com/office/drawing/2014/main" id="{A2A470EE-C5C8-7845-8565-69D2D3DC8960}"/>
              </a:ext>
            </a:extLst>
          </p:cNvPr>
          <p:cNvSpPr txBox="1">
            <a:spLocks/>
          </p:cNvSpPr>
          <p:nvPr/>
        </p:nvSpPr>
        <p:spPr>
          <a:xfrm>
            <a:off x="1232707" y="1496889"/>
            <a:ext cx="1714500" cy="9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Font typeface="Reem Kufi"/>
              <a:buNone/>
              <a:defRPr sz="3000" b="0" i="0" u="none" strike="noStrike" cap="none">
                <a:solidFill>
                  <a:srgbClr val="637B7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>
                <a:solidFill>
                  <a:srgbClr val="D84E2E"/>
                </a:solidFill>
              </a:rPr>
              <a:t>01</a:t>
            </a:r>
          </a:p>
        </p:txBody>
      </p:sp>
      <p:sp>
        <p:nvSpPr>
          <p:cNvPr id="60" name="Google Shape;222;p36">
            <a:extLst>
              <a:ext uri="{FF2B5EF4-FFF2-40B4-BE49-F238E27FC236}">
                <a16:creationId xmlns:a16="http://schemas.microsoft.com/office/drawing/2014/main" id="{60F3A304-FCA7-0249-A0B1-DD36E7FA9669}"/>
              </a:ext>
            </a:extLst>
          </p:cNvPr>
          <p:cNvSpPr txBox="1">
            <a:spLocks/>
          </p:cNvSpPr>
          <p:nvPr/>
        </p:nvSpPr>
        <p:spPr>
          <a:xfrm>
            <a:off x="5798243" y="1496889"/>
            <a:ext cx="1714500" cy="9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>
                <a:solidFill>
                  <a:srgbClr val="D84E2E"/>
                </a:solidFill>
              </a:rPr>
              <a:t>02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E87BFC5-D28B-0E4F-AE82-A022079D0CA3}"/>
              </a:ext>
            </a:extLst>
          </p:cNvPr>
          <p:cNvGrpSpPr/>
          <p:nvPr/>
        </p:nvGrpSpPr>
        <p:grpSpPr>
          <a:xfrm>
            <a:off x="1007369" y="996451"/>
            <a:ext cx="765590" cy="846235"/>
            <a:chOff x="236803" y="2351462"/>
            <a:chExt cx="473672" cy="523567"/>
          </a:xfrm>
        </p:grpSpPr>
        <p:grpSp>
          <p:nvGrpSpPr>
            <p:cNvPr id="7" name="Google Shape;10620;p76">
              <a:extLst>
                <a:ext uri="{FF2B5EF4-FFF2-40B4-BE49-F238E27FC236}">
                  <a16:creationId xmlns:a16="http://schemas.microsoft.com/office/drawing/2014/main" id="{35DDE8F0-E83D-E340-8A38-2F31FD75CB6A}"/>
                </a:ext>
              </a:extLst>
            </p:cNvPr>
            <p:cNvGrpSpPr/>
            <p:nvPr/>
          </p:nvGrpSpPr>
          <p:grpSpPr>
            <a:xfrm>
              <a:off x="236803" y="2351462"/>
              <a:ext cx="244562" cy="273464"/>
              <a:chOff x="-21299475" y="2798025"/>
              <a:chExt cx="307200" cy="286525"/>
            </a:xfrm>
            <a:solidFill>
              <a:schemeClr val="tx2"/>
            </a:solidFill>
          </p:grpSpPr>
          <p:sp>
            <p:nvSpPr>
              <p:cNvPr id="23" name="Google Shape;10621;p76">
                <a:extLst>
                  <a:ext uri="{FF2B5EF4-FFF2-40B4-BE49-F238E27FC236}">
                    <a16:creationId xmlns:a16="http://schemas.microsoft.com/office/drawing/2014/main" id="{5DCD0774-95D4-3D43-817C-1DDE0131207F}"/>
                  </a:ext>
                </a:extLst>
              </p:cNvPr>
              <p:cNvSpPr/>
              <p:nvPr/>
            </p:nvSpPr>
            <p:spPr>
              <a:xfrm>
                <a:off x="-21153750" y="2798025"/>
                <a:ext cx="17350" cy="5357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2143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1765"/>
                    </a:lnTo>
                    <a:cubicBezTo>
                      <a:pt x="0" y="1985"/>
                      <a:pt x="158" y="2143"/>
                      <a:pt x="347" y="2143"/>
                    </a:cubicBezTo>
                    <a:cubicBezTo>
                      <a:pt x="536" y="2143"/>
                      <a:pt x="693" y="1985"/>
                      <a:pt x="693" y="1765"/>
                    </a:cubicBezTo>
                    <a:lnTo>
                      <a:pt x="693" y="347"/>
                    </a:ln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4" name="Google Shape;10622;p76">
                <a:extLst>
                  <a:ext uri="{FF2B5EF4-FFF2-40B4-BE49-F238E27FC236}">
                    <a16:creationId xmlns:a16="http://schemas.microsoft.com/office/drawing/2014/main" id="{09983C4E-5A8F-484D-823E-164BDA9DD6CC}"/>
                  </a:ext>
                </a:extLst>
              </p:cNvPr>
              <p:cNvSpPr/>
              <p:nvPr/>
            </p:nvSpPr>
            <p:spPr>
              <a:xfrm>
                <a:off x="-21256925" y="2838400"/>
                <a:ext cx="45700" cy="44525"/>
              </a:xfrm>
              <a:custGeom>
                <a:avLst/>
                <a:gdLst/>
                <a:ahLst/>
                <a:cxnLst/>
                <a:rect l="l" t="t" r="r" b="b"/>
                <a:pathLst>
                  <a:path w="1828" h="1781" extrusionOk="0">
                    <a:moveTo>
                      <a:pt x="410" y="0"/>
                    </a:moveTo>
                    <a:cubicBezTo>
                      <a:pt x="323" y="0"/>
                      <a:pt x="236" y="39"/>
                      <a:pt x="158" y="118"/>
                    </a:cubicBezTo>
                    <a:cubicBezTo>
                      <a:pt x="0" y="276"/>
                      <a:pt x="0" y="465"/>
                      <a:pt x="158" y="622"/>
                    </a:cubicBezTo>
                    <a:lnTo>
                      <a:pt x="1166" y="1662"/>
                    </a:lnTo>
                    <a:cubicBezTo>
                      <a:pt x="1245" y="1741"/>
                      <a:pt x="1331" y="1780"/>
                      <a:pt x="1418" y="1780"/>
                    </a:cubicBezTo>
                    <a:cubicBezTo>
                      <a:pt x="1504" y="1780"/>
                      <a:pt x="1591" y="1741"/>
                      <a:pt x="1670" y="1662"/>
                    </a:cubicBezTo>
                    <a:cubicBezTo>
                      <a:pt x="1827" y="1504"/>
                      <a:pt x="1827" y="1315"/>
                      <a:pt x="1670" y="1158"/>
                    </a:cubicBezTo>
                    <a:lnTo>
                      <a:pt x="662" y="118"/>
                    </a:lnTo>
                    <a:cubicBezTo>
                      <a:pt x="583" y="39"/>
                      <a:pt x="496" y="0"/>
                      <a:pt x="4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5" name="Google Shape;10623;p76">
                <a:extLst>
                  <a:ext uri="{FF2B5EF4-FFF2-40B4-BE49-F238E27FC236}">
                    <a16:creationId xmlns:a16="http://schemas.microsoft.com/office/drawing/2014/main" id="{C28E15FD-246B-D44B-B20A-33C5A425057E}"/>
                  </a:ext>
                </a:extLst>
              </p:cNvPr>
              <p:cNvSpPr/>
              <p:nvPr/>
            </p:nvSpPr>
            <p:spPr>
              <a:xfrm>
                <a:off x="-21079725" y="2838400"/>
                <a:ext cx="45700" cy="44525"/>
              </a:xfrm>
              <a:custGeom>
                <a:avLst/>
                <a:gdLst/>
                <a:ahLst/>
                <a:cxnLst/>
                <a:rect l="l" t="t" r="r" b="b"/>
                <a:pathLst>
                  <a:path w="1828" h="1781" extrusionOk="0">
                    <a:moveTo>
                      <a:pt x="1418" y="0"/>
                    </a:moveTo>
                    <a:cubicBezTo>
                      <a:pt x="1332" y="0"/>
                      <a:pt x="1245" y="39"/>
                      <a:pt x="1166" y="118"/>
                    </a:cubicBezTo>
                    <a:lnTo>
                      <a:pt x="158" y="1158"/>
                    </a:lnTo>
                    <a:cubicBezTo>
                      <a:pt x="1" y="1315"/>
                      <a:pt x="1" y="1504"/>
                      <a:pt x="158" y="1662"/>
                    </a:cubicBezTo>
                    <a:cubicBezTo>
                      <a:pt x="237" y="1741"/>
                      <a:pt x="324" y="1780"/>
                      <a:pt x="410" y="1780"/>
                    </a:cubicBezTo>
                    <a:cubicBezTo>
                      <a:pt x="497" y="1780"/>
                      <a:pt x="584" y="1741"/>
                      <a:pt x="662" y="1662"/>
                    </a:cubicBezTo>
                    <a:lnTo>
                      <a:pt x="1671" y="622"/>
                    </a:lnTo>
                    <a:cubicBezTo>
                      <a:pt x="1828" y="465"/>
                      <a:pt x="1828" y="276"/>
                      <a:pt x="1671" y="118"/>
                    </a:cubicBezTo>
                    <a:cubicBezTo>
                      <a:pt x="1592" y="39"/>
                      <a:pt x="1505" y="0"/>
                      <a:pt x="14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6" name="Google Shape;10624;p76">
                <a:extLst>
                  <a:ext uri="{FF2B5EF4-FFF2-40B4-BE49-F238E27FC236}">
                    <a16:creationId xmlns:a16="http://schemas.microsoft.com/office/drawing/2014/main" id="{DEF42B5B-CD8F-9242-B78C-A78B01A3BCF8}"/>
                  </a:ext>
                </a:extLst>
              </p:cNvPr>
              <p:cNvSpPr/>
              <p:nvPr/>
            </p:nvSpPr>
            <p:spPr>
              <a:xfrm>
                <a:off x="-21113575" y="2825000"/>
                <a:ext cx="26800" cy="35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402" extrusionOk="0">
                    <a:moveTo>
                      <a:pt x="647" y="0"/>
                    </a:moveTo>
                    <a:cubicBezTo>
                      <a:pt x="510" y="0"/>
                      <a:pt x="386" y="71"/>
                      <a:pt x="315" y="213"/>
                    </a:cubicBezTo>
                    <a:lnTo>
                      <a:pt x="32" y="906"/>
                    </a:lnTo>
                    <a:cubicBezTo>
                      <a:pt x="0" y="1095"/>
                      <a:pt x="95" y="1284"/>
                      <a:pt x="252" y="1379"/>
                    </a:cubicBezTo>
                    <a:cubicBezTo>
                      <a:pt x="298" y="1394"/>
                      <a:pt x="344" y="1402"/>
                      <a:pt x="388" y="1402"/>
                    </a:cubicBezTo>
                    <a:cubicBezTo>
                      <a:pt x="527" y="1402"/>
                      <a:pt x="653" y="1325"/>
                      <a:pt x="725" y="1158"/>
                    </a:cubicBezTo>
                    <a:lnTo>
                      <a:pt x="977" y="497"/>
                    </a:lnTo>
                    <a:cubicBezTo>
                      <a:pt x="1071" y="308"/>
                      <a:pt x="977" y="119"/>
                      <a:pt x="788" y="24"/>
                    </a:cubicBezTo>
                    <a:cubicBezTo>
                      <a:pt x="740" y="8"/>
                      <a:pt x="693" y="0"/>
                      <a:pt x="6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7" name="Google Shape;10625;p76">
                <a:extLst>
                  <a:ext uri="{FF2B5EF4-FFF2-40B4-BE49-F238E27FC236}">
                    <a16:creationId xmlns:a16="http://schemas.microsoft.com/office/drawing/2014/main" id="{EBD58932-3EEF-E341-9F2B-DF8FE29C9ED4}"/>
                  </a:ext>
                </a:extLst>
              </p:cNvPr>
              <p:cNvSpPr/>
              <p:nvPr/>
            </p:nvSpPr>
            <p:spPr>
              <a:xfrm>
                <a:off x="-21204175" y="2825000"/>
                <a:ext cx="27600" cy="35050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1402" extrusionOk="0">
                    <a:moveTo>
                      <a:pt x="429" y="0"/>
                    </a:moveTo>
                    <a:cubicBezTo>
                      <a:pt x="381" y="0"/>
                      <a:pt x="332" y="8"/>
                      <a:pt x="285" y="24"/>
                    </a:cubicBezTo>
                    <a:cubicBezTo>
                      <a:pt x="95" y="119"/>
                      <a:pt x="1" y="308"/>
                      <a:pt x="95" y="497"/>
                    </a:cubicBezTo>
                    <a:lnTo>
                      <a:pt x="348" y="1158"/>
                    </a:lnTo>
                    <a:cubicBezTo>
                      <a:pt x="419" y="1325"/>
                      <a:pt x="545" y="1402"/>
                      <a:pt x="684" y="1402"/>
                    </a:cubicBezTo>
                    <a:cubicBezTo>
                      <a:pt x="728" y="1402"/>
                      <a:pt x="774" y="1394"/>
                      <a:pt x="820" y="1379"/>
                    </a:cubicBezTo>
                    <a:cubicBezTo>
                      <a:pt x="1041" y="1284"/>
                      <a:pt x="1104" y="1095"/>
                      <a:pt x="1041" y="906"/>
                    </a:cubicBezTo>
                    <a:lnTo>
                      <a:pt x="757" y="213"/>
                    </a:lnTo>
                    <a:cubicBezTo>
                      <a:pt x="710" y="71"/>
                      <a:pt x="574" y="0"/>
                      <a:pt x="42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8" name="Google Shape;10626;p76">
                <a:extLst>
                  <a:ext uri="{FF2B5EF4-FFF2-40B4-BE49-F238E27FC236}">
                    <a16:creationId xmlns:a16="http://schemas.microsoft.com/office/drawing/2014/main" id="{5B8F050C-4C3B-F14B-B855-31D1CA802BF0}"/>
                  </a:ext>
                </a:extLst>
              </p:cNvPr>
              <p:cNvSpPr/>
              <p:nvPr/>
            </p:nvSpPr>
            <p:spPr>
              <a:xfrm>
                <a:off x="-21297900" y="2940575"/>
                <a:ext cx="543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726" extrusionOk="0">
                    <a:moveTo>
                      <a:pt x="379" y="1"/>
                    </a:moveTo>
                    <a:cubicBezTo>
                      <a:pt x="158" y="1"/>
                      <a:pt x="1" y="158"/>
                      <a:pt x="1" y="379"/>
                    </a:cubicBezTo>
                    <a:cubicBezTo>
                      <a:pt x="1" y="568"/>
                      <a:pt x="158" y="725"/>
                      <a:pt x="379" y="725"/>
                    </a:cubicBezTo>
                    <a:lnTo>
                      <a:pt x="1828" y="725"/>
                    </a:lnTo>
                    <a:cubicBezTo>
                      <a:pt x="2017" y="725"/>
                      <a:pt x="2175" y="568"/>
                      <a:pt x="2175" y="379"/>
                    </a:cubicBezTo>
                    <a:cubicBezTo>
                      <a:pt x="2175" y="158"/>
                      <a:pt x="2017" y="1"/>
                      <a:pt x="182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Google Shape;10627;p76">
                <a:extLst>
                  <a:ext uri="{FF2B5EF4-FFF2-40B4-BE49-F238E27FC236}">
                    <a16:creationId xmlns:a16="http://schemas.microsoft.com/office/drawing/2014/main" id="{E9B18EC6-8376-BC4D-95BE-4032D9139AE3}"/>
                  </a:ext>
                </a:extLst>
              </p:cNvPr>
              <p:cNvSpPr/>
              <p:nvPr/>
            </p:nvSpPr>
            <p:spPr>
              <a:xfrm>
                <a:off x="-21047425" y="2940575"/>
                <a:ext cx="543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cubicBezTo>
                      <a:pt x="0" y="568"/>
                      <a:pt x="158" y="725"/>
                      <a:pt x="347" y="725"/>
                    </a:cubicBezTo>
                    <a:lnTo>
                      <a:pt x="1796" y="725"/>
                    </a:lnTo>
                    <a:cubicBezTo>
                      <a:pt x="2017" y="725"/>
                      <a:pt x="2174" y="568"/>
                      <a:pt x="2174" y="379"/>
                    </a:cubicBezTo>
                    <a:cubicBezTo>
                      <a:pt x="2174" y="158"/>
                      <a:pt x="2017" y="1"/>
                      <a:pt x="179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0" name="Google Shape;10628;p76">
                <a:extLst>
                  <a:ext uri="{FF2B5EF4-FFF2-40B4-BE49-F238E27FC236}">
                    <a16:creationId xmlns:a16="http://schemas.microsoft.com/office/drawing/2014/main" id="{C9889B79-864E-FB44-B841-2BDDCBE2D057}"/>
                  </a:ext>
                </a:extLst>
              </p:cNvPr>
              <p:cNvSpPr/>
              <p:nvPr/>
            </p:nvSpPr>
            <p:spPr>
              <a:xfrm>
                <a:off x="-21056100" y="2892750"/>
                <a:ext cx="37050" cy="25150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006" extrusionOk="0">
                    <a:moveTo>
                      <a:pt x="1082" y="0"/>
                    </a:moveTo>
                    <a:cubicBezTo>
                      <a:pt x="1038" y="0"/>
                      <a:pt x="992" y="8"/>
                      <a:pt x="946" y="23"/>
                    </a:cubicBezTo>
                    <a:lnTo>
                      <a:pt x="284" y="307"/>
                    </a:lnTo>
                    <a:cubicBezTo>
                      <a:pt x="64" y="433"/>
                      <a:pt x="1" y="622"/>
                      <a:pt x="64" y="780"/>
                    </a:cubicBezTo>
                    <a:cubicBezTo>
                      <a:pt x="133" y="918"/>
                      <a:pt x="253" y="1006"/>
                      <a:pt x="386" y="1006"/>
                    </a:cubicBezTo>
                    <a:cubicBezTo>
                      <a:pt x="435" y="1006"/>
                      <a:pt x="486" y="994"/>
                      <a:pt x="536" y="969"/>
                    </a:cubicBezTo>
                    <a:lnTo>
                      <a:pt x="1198" y="717"/>
                    </a:lnTo>
                    <a:cubicBezTo>
                      <a:pt x="1419" y="622"/>
                      <a:pt x="1482" y="433"/>
                      <a:pt x="1419" y="244"/>
                    </a:cubicBezTo>
                    <a:cubicBezTo>
                      <a:pt x="1347" y="77"/>
                      <a:pt x="1221" y="0"/>
                      <a:pt x="108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1" name="Google Shape;10629;p76">
                <a:extLst>
                  <a:ext uri="{FF2B5EF4-FFF2-40B4-BE49-F238E27FC236}">
                    <a16:creationId xmlns:a16="http://schemas.microsoft.com/office/drawing/2014/main" id="{9DBE10F2-FAC7-6A41-B503-562E3D9FD6C7}"/>
                  </a:ext>
                </a:extLst>
              </p:cNvPr>
              <p:cNvSpPr/>
              <p:nvPr/>
            </p:nvSpPr>
            <p:spPr>
              <a:xfrm>
                <a:off x="-21271100" y="2893975"/>
                <a:ext cx="37825" cy="25150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006" extrusionOk="0">
                    <a:moveTo>
                      <a:pt x="398" y="0"/>
                    </a:moveTo>
                    <a:cubicBezTo>
                      <a:pt x="254" y="0"/>
                      <a:pt x="141" y="88"/>
                      <a:pt x="95" y="227"/>
                    </a:cubicBezTo>
                    <a:cubicBezTo>
                      <a:pt x="0" y="416"/>
                      <a:pt x="95" y="605"/>
                      <a:pt x="284" y="699"/>
                    </a:cubicBezTo>
                    <a:lnTo>
                      <a:pt x="945" y="983"/>
                    </a:lnTo>
                    <a:cubicBezTo>
                      <a:pt x="991" y="998"/>
                      <a:pt x="1039" y="1006"/>
                      <a:pt x="1086" y="1006"/>
                    </a:cubicBezTo>
                    <a:cubicBezTo>
                      <a:pt x="1232" y="1006"/>
                      <a:pt x="1370" y="929"/>
                      <a:pt x="1418" y="762"/>
                    </a:cubicBezTo>
                    <a:cubicBezTo>
                      <a:pt x="1512" y="573"/>
                      <a:pt x="1418" y="384"/>
                      <a:pt x="1229" y="290"/>
                    </a:cubicBezTo>
                    <a:lnTo>
                      <a:pt x="567" y="37"/>
                    </a:lnTo>
                    <a:cubicBezTo>
                      <a:pt x="508" y="12"/>
                      <a:pt x="451" y="0"/>
                      <a:pt x="39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2" name="Google Shape;10630;p76">
                <a:extLst>
                  <a:ext uri="{FF2B5EF4-FFF2-40B4-BE49-F238E27FC236}">
                    <a16:creationId xmlns:a16="http://schemas.microsoft.com/office/drawing/2014/main" id="{698D50CA-6D7E-BA4F-A924-7F84B075E808}"/>
                  </a:ext>
                </a:extLst>
              </p:cNvPr>
              <p:cNvSpPr/>
              <p:nvPr/>
            </p:nvSpPr>
            <p:spPr>
              <a:xfrm>
                <a:off x="-21298675" y="3049275"/>
                <a:ext cx="3064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2256" h="1411" extrusionOk="0">
                    <a:moveTo>
                      <a:pt x="1832" y="0"/>
                    </a:moveTo>
                    <a:cubicBezTo>
                      <a:pt x="1379" y="0"/>
                      <a:pt x="930" y="126"/>
                      <a:pt x="567" y="378"/>
                    </a:cubicBezTo>
                    <a:cubicBezTo>
                      <a:pt x="473" y="441"/>
                      <a:pt x="347" y="505"/>
                      <a:pt x="284" y="536"/>
                    </a:cubicBezTo>
                    <a:cubicBezTo>
                      <a:pt x="95" y="631"/>
                      <a:pt x="0" y="820"/>
                      <a:pt x="95" y="1009"/>
                    </a:cubicBezTo>
                    <a:cubicBezTo>
                      <a:pt x="143" y="1176"/>
                      <a:pt x="263" y="1252"/>
                      <a:pt x="414" y="1252"/>
                    </a:cubicBezTo>
                    <a:cubicBezTo>
                      <a:pt x="462" y="1252"/>
                      <a:pt x="514" y="1244"/>
                      <a:pt x="567" y="1229"/>
                    </a:cubicBezTo>
                    <a:cubicBezTo>
                      <a:pt x="725" y="1166"/>
                      <a:pt x="819" y="1103"/>
                      <a:pt x="946" y="1009"/>
                    </a:cubicBezTo>
                    <a:cubicBezTo>
                      <a:pt x="1198" y="835"/>
                      <a:pt x="1505" y="749"/>
                      <a:pt x="1816" y="749"/>
                    </a:cubicBezTo>
                    <a:cubicBezTo>
                      <a:pt x="2127" y="749"/>
                      <a:pt x="2442" y="835"/>
                      <a:pt x="2710" y="1009"/>
                    </a:cubicBezTo>
                    <a:cubicBezTo>
                      <a:pt x="3104" y="1276"/>
                      <a:pt x="3553" y="1410"/>
                      <a:pt x="3994" y="1410"/>
                    </a:cubicBezTo>
                    <a:cubicBezTo>
                      <a:pt x="4435" y="1410"/>
                      <a:pt x="4868" y="1276"/>
                      <a:pt x="5230" y="1009"/>
                    </a:cubicBezTo>
                    <a:cubicBezTo>
                      <a:pt x="5498" y="835"/>
                      <a:pt x="5805" y="749"/>
                      <a:pt x="6108" y="749"/>
                    </a:cubicBezTo>
                    <a:cubicBezTo>
                      <a:pt x="6412" y="749"/>
                      <a:pt x="6711" y="835"/>
                      <a:pt x="6963" y="1009"/>
                    </a:cubicBezTo>
                    <a:cubicBezTo>
                      <a:pt x="7357" y="1276"/>
                      <a:pt x="7806" y="1410"/>
                      <a:pt x="8247" y="1410"/>
                    </a:cubicBezTo>
                    <a:cubicBezTo>
                      <a:pt x="8688" y="1410"/>
                      <a:pt x="9121" y="1276"/>
                      <a:pt x="9483" y="1009"/>
                    </a:cubicBezTo>
                    <a:cubicBezTo>
                      <a:pt x="9751" y="835"/>
                      <a:pt x="10058" y="749"/>
                      <a:pt x="10369" y="749"/>
                    </a:cubicBezTo>
                    <a:cubicBezTo>
                      <a:pt x="10681" y="749"/>
                      <a:pt x="10996" y="835"/>
                      <a:pt x="11279" y="1009"/>
                    </a:cubicBezTo>
                    <a:cubicBezTo>
                      <a:pt x="11437" y="1103"/>
                      <a:pt x="11531" y="1166"/>
                      <a:pt x="11689" y="1261"/>
                    </a:cubicBezTo>
                    <a:cubicBezTo>
                      <a:pt x="11736" y="1274"/>
                      <a:pt x="11782" y="1280"/>
                      <a:pt x="11825" y="1280"/>
                    </a:cubicBezTo>
                    <a:cubicBezTo>
                      <a:pt x="11984" y="1280"/>
                      <a:pt x="12112" y="1195"/>
                      <a:pt x="12161" y="1072"/>
                    </a:cubicBezTo>
                    <a:cubicBezTo>
                      <a:pt x="12256" y="820"/>
                      <a:pt x="12161" y="599"/>
                      <a:pt x="11972" y="536"/>
                    </a:cubicBezTo>
                    <a:cubicBezTo>
                      <a:pt x="11846" y="505"/>
                      <a:pt x="11783" y="473"/>
                      <a:pt x="11657" y="378"/>
                    </a:cubicBezTo>
                    <a:cubicBezTo>
                      <a:pt x="11279" y="126"/>
                      <a:pt x="10830" y="0"/>
                      <a:pt x="10381" y="0"/>
                    </a:cubicBezTo>
                    <a:cubicBezTo>
                      <a:pt x="9932" y="0"/>
                      <a:pt x="9483" y="126"/>
                      <a:pt x="9105" y="378"/>
                    </a:cubicBezTo>
                    <a:cubicBezTo>
                      <a:pt x="8853" y="568"/>
                      <a:pt x="8546" y="662"/>
                      <a:pt x="8239" y="662"/>
                    </a:cubicBezTo>
                    <a:cubicBezTo>
                      <a:pt x="7932" y="662"/>
                      <a:pt x="7625" y="568"/>
                      <a:pt x="7373" y="378"/>
                    </a:cubicBezTo>
                    <a:cubicBezTo>
                      <a:pt x="6979" y="126"/>
                      <a:pt x="6538" y="0"/>
                      <a:pt x="6101" y="0"/>
                    </a:cubicBezTo>
                    <a:cubicBezTo>
                      <a:pt x="5663" y="0"/>
                      <a:pt x="5230" y="126"/>
                      <a:pt x="4852" y="378"/>
                    </a:cubicBezTo>
                    <a:cubicBezTo>
                      <a:pt x="4600" y="568"/>
                      <a:pt x="4293" y="662"/>
                      <a:pt x="3986" y="662"/>
                    </a:cubicBezTo>
                    <a:cubicBezTo>
                      <a:pt x="3679" y="662"/>
                      <a:pt x="3371" y="568"/>
                      <a:pt x="3119" y="378"/>
                    </a:cubicBezTo>
                    <a:cubicBezTo>
                      <a:pt x="2741" y="126"/>
                      <a:pt x="2284" y="0"/>
                      <a:pt x="18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3" name="Google Shape;10631;p76">
                <a:extLst>
                  <a:ext uri="{FF2B5EF4-FFF2-40B4-BE49-F238E27FC236}">
                    <a16:creationId xmlns:a16="http://schemas.microsoft.com/office/drawing/2014/main" id="{684327F6-12BA-D74F-8669-1B7250C1DB0D}"/>
                  </a:ext>
                </a:extLst>
              </p:cNvPr>
              <p:cNvSpPr/>
              <p:nvPr/>
            </p:nvSpPr>
            <p:spPr>
              <a:xfrm>
                <a:off x="-21298675" y="3013050"/>
                <a:ext cx="306400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12256" h="1387" extrusionOk="0">
                    <a:moveTo>
                      <a:pt x="1832" y="0"/>
                    </a:moveTo>
                    <a:cubicBezTo>
                      <a:pt x="1379" y="0"/>
                      <a:pt x="930" y="126"/>
                      <a:pt x="567" y="378"/>
                    </a:cubicBezTo>
                    <a:cubicBezTo>
                      <a:pt x="473" y="410"/>
                      <a:pt x="347" y="504"/>
                      <a:pt x="284" y="536"/>
                    </a:cubicBezTo>
                    <a:cubicBezTo>
                      <a:pt x="95" y="599"/>
                      <a:pt x="0" y="819"/>
                      <a:pt x="95" y="1008"/>
                    </a:cubicBezTo>
                    <a:cubicBezTo>
                      <a:pt x="141" y="1147"/>
                      <a:pt x="255" y="1234"/>
                      <a:pt x="399" y="1234"/>
                    </a:cubicBezTo>
                    <a:cubicBezTo>
                      <a:pt x="452" y="1234"/>
                      <a:pt x="508" y="1223"/>
                      <a:pt x="567" y="1197"/>
                    </a:cubicBezTo>
                    <a:cubicBezTo>
                      <a:pt x="725" y="1166"/>
                      <a:pt x="819" y="1071"/>
                      <a:pt x="946" y="1008"/>
                    </a:cubicBezTo>
                    <a:cubicBezTo>
                      <a:pt x="1198" y="835"/>
                      <a:pt x="1505" y="748"/>
                      <a:pt x="1816" y="748"/>
                    </a:cubicBezTo>
                    <a:cubicBezTo>
                      <a:pt x="2127" y="748"/>
                      <a:pt x="2442" y="835"/>
                      <a:pt x="2710" y="1008"/>
                    </a:cubicBezTo>
                    <a:cubicBezTo>
                      <a:pt x="3104" y="1260"/>
                      <a:pt x="3553" y="1386"/>
                      <a:pt x="3994" y="1386"/>
                    </a:cubicBezTo>
                    <a:cubicBezTo>
                      <a:pt x="4435" y="1386"/>
                      <a:pt x="4868" y="1260"/>
                      <a:pt x="5230" y="1008"/>
                    </a:cubicBezTo>
                    <a:cubicBezTo>
                      <a:pt x="5498" y="835"/>
                      <a:pt x="5805" y="748"/>
                      <a:pt x="6108" y="748"/>
                    </a:cubicBezTo>
                    <a:cubicBezTo>
                      <a:pt x="6412" y="748"/>
                      <a:pt x="6711" y="835"/>
                      <a:pt x="6963" y="1008"/>
                    </a:cubicBezTo>
                    <a:cubicBezTo>
                      <a:pt x="7357" y="1260"/>
                      <a:pt x="7806" y="1386"/>
                      <a:pt x="8247" y="1386"/>
                    </a:cubicBezTo>
                    <a:cubicBezTo>
                      <a:pt x="8688" y="1386"/>
                      <a:pt x="9121" y="1260"/>
                      <a:pt x="9483" y="1008"/>
                    </a:cubicBezTo>
                    <a:cubicBezTo>
                      <a:pt x="9751" y="835"/>
                      <a:pt x="10058" y="748"/>
                      <a:pt x="10369" y="748"/>
                    </a:cubicBezTo>
                    <a:cubicBezTo>
                      <a:pt x="10681" y="748"/>
                      <a:pt x="10996" y="835"/>
                      <a:pt x="11279" y="1008"/>
                    </a:cubicBezTo>
                    <a:cubicBezTo>
                      <a:pt x="11437" y="1071"/>
                      <a:pt x="11531" y="1166"/>
                      <a:pt x="11689" y="1229"/>
                    </a:cubicBezTo>
                    <a:cubicBezTo>
                      <a:pt x="11741" y="1251"/>
                      <a:pt x="11792" y="1261"/>
                      <a:pt x="11840" y="1261"/>
                    </a:cubicBezTo>
                    <a:cubicBezTo>
                      <a:pt x="11992" y="1261"/>
                      <a:pt x="12113" y="1160"/>
                      <a:pt x="12161" y="1040"/>
                    </a:cubicBezTo>
                    <a:cubicBezTo>
                      <a:pt x="12256" y="819"/>
                      <a:pt x="12161" y="630"/>
                      <a:pt x="11972" y="536"/>
                    </a:cubicBezTo>
                    <a:cubicBezTo>
                      <a:pt x="11846" y="504"/>
                      <a:pt x="11783" y="473"/>
                      <a:pt x="11657" y="378"/>
                    </a:cubicBezTo>
                    <a:cubicBezTo>
                      <a:pt x="11279" y="126"/>
                      <a:pt x="10830" y="0"/>
                      <a:pt x="10381" y="0"/>
                    </a:cubicBezTo>
                    <a:cubicBezTo>
                      <a:pt x="9932" y="0"/>
                      <a:pt x="9483" y="126"/>
                      <a:pt x="9105" y="378"/>
                    </a:cubicBezTo>
                    <a:cubicBezTo>
                      <a:pt x="8853" y="552"/>
                      <a:pt x="8546" y="638"/>
                      <a:pt x="8239" y="638"/>
                    </a:cubicBezTo>
                    <a:cubicBezTo>
                      <a:pt x="7932" y="638"/>
                      <a:pt x="7625" y="552"/>
                      <a:pt x="7373" y="378"/>
                    </a:cubicBezTo>
                    <a:cubicBezTo>
                      <a:pt x="6979" y="126"/>
                      <a:pt x="6538" y="0"/>
                      <a:pt x="6101" y="0"/>
                    </a:cubicBezTo>
                    <a:cubicBezTo>
                      <a:pt x="5663" y="0"/>
                      <a:pt x="5230" y="126"/>
                      <a:pt x="4852" y="378"/>
                    </a:cubicBezTo>
                    <a:cubicBezTo>
                      <a:pt x="4600" y="552"/>
                      <a:pt x="4293" y="638"/>
                      <a:pt x="3986" y="638"/>
                    </a:cubicBezTo>
                    <a:cubicBezTo>
                      <a:pt x="3679" y="638"/>
                      <a:pt x="3371" y="552"/>
                      <a:pt x="3119" y="378"/>
                    </a:cubicBezTo>
                    <a:cubicBezTo>
                      <a:pt x="2741" y="126"/>
                      <a:pt x="2284" y="0"/>
                      <a:pt x="18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4" name="Google Shape;10632;p76">
                <a:extLst>
                  <a:ext uri="{FF2B5EF4-FFF2-40B4-BE49-F238E27FC236}">
                    <a16:creationId xmlns:a16="http://schemas.microsoft.com/office/drawing/2014/main" id="{90F83BC6-F847-4E48-9FEB-F8C9CBC74E1C}"/>
                  </a:ext>
                </a:extLst>
              </p:cNvPr>
              <p:cNvSpPr/>
              <p:nvPr/>
            </p:nvSpPr>
            <p:spPr>
              <a:xfrm>
                <a:off x="-21299475" y="2868125"/>
                <a:ext cx="307200" cy="143375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5735" extrusionOk="0">
                    <a:moveTo>
                      <a:pt x="6144" y="788"/>
                    </a:moveTo>
                    <a:cubicBezTo>
                      <a:pt x="7531" y="788"/>
                      <a:pt x="8633" y="1891"/>
                      <a:pt x="8633" y="3245"/>
                    </a:cubicBezTo>
                    <a:cubicBezTo>
                      <a:pt x="8633" y="3938"/>
                      <a:pt x="8350" y="4506"/>
                      <a:pt x="7909" y="5010"/>
                    </a:cubicBezTo>
                    <a:cubicBezTo>
                      <a:pt x="7720" y="4947"/>
                      <a:pt x="7562" y="4884"/>
                      <a:pt x="7373" y="4758"/>
                    </a:cubicBezTo>
                    <a:cubicBezTo>
                      <a:pt x="7011" y="4506"/>
                      <a:pt x="6578" y="4379"/>
                      <a:pt x="6140" y="4379"/>
                    </a:cubicBezTo>
                    <a:cubicBezTo>
                      <a:pt x="5703" y="4379"/>
                      <a:pt x="5262" y="4506"/>
                      <a:pt x="4884" y="4758"/>
                    </a:cubicBezTo>
                    <a:cubicBezTo>
                      <a:pt x="4727" y="4884"/>
                      <a:pt x="4569" y="4947"/>
                      <a:pt x="4380" y="5010"/>
                    </a:cubicBezTo>
                    <a:cubicBezTo>
                      <a:pt x="3939" y="4537"/>
                      <a:pt x="3655" y="3875"/>
                      <a:pt x="3655" y="3245"/>
                    </a:cubicBezTo>
                    <a:cubicBezTo>
                      <a:pt x="3655" y="1891"/>
                      <a:pt x="4758" y="788"/>
                      <a:pt x="6144" y="788"/>
                    </a:cubicBezTo>
                    <a:close/>
                    <a:moveTo>
                      <a:pt x="6144" y="0"/>
                    </a:moveTo>
                    <a:cubicBezTo>
                      <a:pt x="4380" y="0"/>
                      <a:pt x="2931" y="1450"/>
                      <a:pt x="2931" y="3214"/>
                    </a:cubicBezTo>
                    <a:cubicBezTo>
                      <a:pt x="2931" y="3812"/>
                      <a:pt x="3088" y="4411"/>
                      <a:pt x="3372" y="4884"/>
                    </a:cubicBezTo>
                    <a:cubicBezTo>
                      <a:pt x="3277" y="4852"/>
                      <a:pt x="3183" y="4789"/>
                      <a:pt x="3120" y="4726"/>
                    </a:cubicBezTo>
                    <a:cubicBezTo>
                      <a:pt x="2742" y="4474"/>
                      <a:pt x="2285" y="4348"/>
                      <a:pt x="1832" y="4348"/>
                    </a:cubicBezTo>
                    <a:cubicBezTo>
                      <a:pt x="1379" y="4348"/>
                      <a:pt x="930" y="4474"/>
                      <a:pt x="568" y="4726"/>
                    </a:cubicBezTo>
                    <a:cubicBezTo>
                      <a:pt x="473" y="4758"/>
                      <a:pt x="347" y="4852"/>
                      <a:pt x="284" y="4884"/>
                    </a:cubicBezTo>
                    <a:cubicBezTo>
                      <a:pt x="95" y="4947"/>
                      <a:pt x="1" y="5167"/>
                      <a:pt x="95" y="5356"/>
                    </a:cubicBezTo>
                    <a:cubicBezTo>
                      <a:pt x="143" y="5498"/>
                      <a:pt x="261" y="5569"/>
                      <a:pt x="410" y="5569"/>
                    </a:cubicBezTo>
                    <a:cubicBezTo>
                      <a:pt x="460" y="5569"/>
                      <a:pt x="513" y="5561"/>
                      <a:pt x="568" y="5545"/>
                    </a:cubicBezTo>
                    <a:cubicBezTo>
                      <a:pt x="725" y="5514"/>
                      <a:pt x="820" y="5419"/>
                      <a:pt x="946" y="5356"/>
                    </a:cubicBezTo>
                    <a:cubicBezTo>
                      <a:pt x="1198" y="5183"/>
                      <a:pt x="1505" y="5096"/>
                      <a:pt x="1816" y="5096"/>
                    </a:cubicBezTo>
                    <a:cubicBezTo>
                      <a:pt x="2127" y="5096"/>
                      <a:pt x="2442" y="5183"/>
                      <a:pt x="2710" y="5356"/>
                    </a:cubicBezTo>
                    <a:cubicBezTo>
                      <a:pt x="3104" y="5608"/>
                      <a:pt x="3553" y="5734"/>
                      <a:pt x="3994" y="5734"/>
                    </a:cubicBezTo>
                    <a:cubicBezTo>
                      <a:pt x="4435" y="5734"/>
                      <a:pt x="4868" y="5608"/>
                      <a:pt x="5231" y="5356"/>
                    </a:cubicBezTo>
                    <a:cubicBezTo>
                      <a:pt x="5498" y="5183"/>
                      <a:pt x="5806" y="5096"/>
                      <a:pt x="6109" y="5096"/>
                    </a:cubicBezTo>
                    <a:cubicBezTo>
                      <a:pt x="6412" y="5096"/>
                      <a:pt x="6711" y="5183"/>
                      <a:pt x="6963" y="5356"/>
                    </a:cubicBezTo>
                    <a:cubicBezTo>
                      <a:pt x="7357" y="5608"/>
                      <a:pt x="7806" y="5734"/>
                      <a:pt x="8247" y="5734"/>
                    </a:cubicBezTo>
                    <a:cubicBezTo>
                      <a:pt x="8688" y="5734"/>
                      <a:pt x="9122" y="5608"/>
                      <a:pt x="9484" y="5356"/>
                    </a:cubicBezTo>
                    <a:cubicBezTo>
                      <a:pt x="9752" y="5183"/>
                      <a:pt x="10059" y="5096"/>
                      <a:pt x="10370" y="5096"/>
                    </a:cubicBezTo>
                    <a:cubicBezTo>
                      <a:pt x="10681" y="5096"/>
                      <a:pt x="10996" y="5183"/>
                      <a:pt x="11280" y="5356"/>
                    </a:cubicBezTo>
                    <a:cubicBezTo>
                      <a:pt x="11437" y="5419"/>
                      <a:pt x="11532" y="5514"/>
                      <a:pt x="11689" y="5577"/>
                    </a:cubicBezTo>
                    <a:cubicBezTo>
                      <a:pt x="11742" y="5599"/>
                      <a:pt x="11793" y="5609"/>
                      <a:pt x="11840" y="5609"/>
                    </a:cubicBezTo>
                    <a:cubicBezTo>
                      <a:pt x="11993" y="5609"/>
                      <a:pt x="12114" y="5508"/>
                      <a:pt x="12162" y="5388"/>
                    </a:cubicBezTo>
                    <a:cubicBezTo>
                      <a:pt x="12288" y="5199"/>
                      <a:pt x="12193" y="5010"/>
                      <a:pt x="12004" y="4915"/>
                    </a:cubicBezTo>
                    <a:cubicBezTo>
                      <a:pt x="11878" y="4884"/>
                      <a:pt x="11815" y="4852"/>
                      <a:pt x="11689" y="4758"/>
                    </a:cubicBezTo>
                    <a:cubicBezTo>
                      <a:pt x="11311" y="4506"/>
                      <a:pt x="10862" y="4379"/>
                      <a:pt x="10413" y="4379"/>
                    </a:cubicBezTo>
                    <a:cubicBezTo>
                      <a:pt x="9964" y="4379"/>
                      <a:pt x="9515" y="4506"/>
                      <a:pt x="9137" y="4758"/>
                    </a:cubicBezTo>
                    <a:lnTo>
                      <a:pt x="8885" y="4884"/>
                    </a:lnTo>
                    <a:cubicBezTo>
                      <a:pt x="9169" y="4379"/>
                      <a:pt x="9358" y="3812"/>
                      <a:pt x="9358" y="3214"/>
                    </a:cubicBezTo>
                    <a:cubicBezTo>
                      <a:pt x="9358" y="1450"/>
                      <a:pt x="7909" y="0"/>
                      <a:pt x="61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8" name="Google Shape;9104;p71">
              <a:extLst>
                <a:ext uri="{FF2B5EF4-FFF2-40B4-BE49-F238E27FC236}">
                  <a16:creationId xmlns:a16="http://schemas.microsoft.com/office/drawing/2014/main" id="{BF1F33CD-6385-FD42-AB45-1E8F7E99E5C1}"/>
                </a:ext>
              </a:extLst>
            </p:cNvPr>
            <p:cNvGrpSpPr/>
            <p:nvPr/>
          </p:nvGrpSpPr>
          <p:grpSpPr>
            <a:xfrm>
              <a:off x="270677" y="2678358"/>
              <a:ext cx="175154" cy="172302"/>
              <a:chOff x="5647000" y="3252650"/>
              <a:chExt cx="485775" cy="398600"/>
            </a:xfrm>
            <a:solidFill>
              <a:schemeClr val="tx2"/>
            </a:solidFill>
          </p:grpSpPr>
          <p:sp>
            <p:nvSpPr>
              <p:cNvPr id="18" name="Google Shape;9105;p71">
                <a:extLst>
                  <a:ext uri="{FF2B5EF4-FFF2-40B4-BE49-F238E27FC236}">
                    <a16:creationId xmlns:a16="http://schemas.microsoft.com/office/drawing/2014/main" id="{F592BDF8-6ECB-F745-B15E-2DD9739DE0DA}"/>
                  </a:ext>
                </a:extLst>
              </p:cNvPr>
              <p:cNvSpPr/>
              <p:nvPr/>
            </p:nvSpPr>
            <p:spPr>
              <a:xfrm>
                <a:off x="5762575" y="3252650"/>
                <a:ext cx="113250" cy="143825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5753" extrusionOk="0">
                    <a:moveTo>
                      <a:pt x="2265" y="1133"/>
                    </a:moveTo>
                    <a:cubicBezTo>
                      <a:pt x="2383" y="1133"/>
                      <a:pt x="2667" y="1348"/>
                      <a:pt x="2960" y="1930"/>
                    </a:cubicBezTo>
                    <a:cubicBezTo>
                      <a:pt x="3246" y="2501"/>
                      <a:pt x="3397" y="3147"/>
                      <a:pt x="3397" y="3488"/>
                    </a:cubicBezTo>
                    <a:cubicBezTo>
                      <a:pt x="3397" y="4113"/>
                      <a:pt x="2890" y="4621"/>
                      <a:pt x="2265" y="4621"/>
                    </a:cubicBezTo>
                    <a:cubicBezTo>
                      <a:pt x="1637" y="4621"/>
                      <a:pt x="1133" y="4113"/>
                      <a:pt x="1133" y="3488"/>
                    </a:cubicBezTo>
                    <a:cubicBezTo>
                      <a:pt x="1133" y="3147"/>
                      <a:pt x="1284" y="2501"/>
                      <a:pt x="1568" y="1930"/>
                    </a:cubicBezTo>
                    <a:cubicBezTo>
                      <a:pt x="1860" y="1348"/>
                      <a:pt x="2144" y="1133"/>
                      <a:pt x="2265" y="1133"/>
                    </a:cubicBezTo>
                    <a:close/>
                    <a:moveTo>
                      <a:pt x="2265" y="1"/>
                    </a:moveTo>
                    <a:cubicBezTo>
                      <a:pt x="1613" y="1"/>
                      <a:pt x="1024" y="493"/>
                      <a:pt x="556" y="1423"/>
                    </a:cubicBezTo>
                    <a:cubicBezTo>
                      <a:pt x="218" y="2096"/>
                      <a:pt x="1" y="2909"/>
                      <a:pt x="1" y="3488"/>
                    </a:cubicBezTo>
                    <a:cubicBezTo>
                      <a:pt x="1" y="4738"/>
                      <a:pt x="1012" y="5750"/>
                      <a:pt x="2265" y="5753"/>
                    </a:cubicBezTo>
                    <a:cubicBezTo>
                      <a:pt x="3515" y="5750"/>
                      <a:pt x="4527" y="4738"/>
                      <a:pt x="4530" y="3488"/>
                    </a:cubicBezTo>
                    <a:cubicBezTo>
                      <a:pt x="4530" y="2909"/>
                      <a:pt x="4309" y="2096"/>
                      <a:pt x="3971" y="1423"/>
                    </a:cubicBezTo>
                    <a:cubicBezTo>
                      <a:pt x="3503" y="493"/>
                      <a:pt x="2914" y="1"/>
                      <a:pt x="22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9" name="Google Shape;9106;p71">
                <a:extLst>
                  <a:ext uri="{FF2B5EF4-FFF2-40B4-BE49-F238E27FC236}">
                    <a16:creationId xmlns:a16="http://schemas.microsoft.com/office/drawing/2014/main" id="{930F2145-FF24-0244-B6BA-06F7AF6EA39E}"/>
                  </a:ext>
                </a:extLst>
              </p:cNvPr>
              <p:cNvSpPr/>
              <p:nvPr/>
            </p:nvSpPr>
            <p:spPr>
              <a:xfrm>
                <a:off x="5647000" y="3371750"/>
                <a:ext cx="124425" cy="136450"/>
              </a:xfrm>
              <a:custGeom>
                <a:avLst/>
                <a:gdLst/>
                <a:ahLst/>
                <a:cxnLst/>
                <a:rect l="l" t="t" r="r" b="b"/>
                <a:pathLst>
                  <a:path w="4977" h="5458" extrusionOk="0">
                    <a:moveTo>
                      <a:pt x="1510" y="1131"/>
                    </a:moveTo>
                    <a:cubicBezTo>
                      <a:pt x="1680" y="1131"/>
                      <a:pt x="1994" y="1221"/>
                      <a:pt x="2422" y="1496"/>
                    </a:cubicBezTo>
                    <a:cubicBezTo>
                      <a:pt x="2969" y="1852"/>
                      <a:pt x="3425" y="2333"/>
                      <a:pt x="3594" y="2625"/>
                    </a:cubicBezTo>
                    <a:cubicBezTo>
                      <a:pt x="3908" y="3166"/>
                      <a:pt x="3721" y="3860"/>
                      <a:pt x="3180" y="4171"/>
                    </a:cubicBezTo>
                    <a:cubicBezTo>
                      <a:pt x="3000" y="4276"/>
                      <a:pt x="2801" y="4325"/>
                      <a:pt x="2603" y="4325"/>
                    </a:cubicBezTo>
                    <a:cubicBezTo>
                      <a:pt x="2200" y="4325"/>
                      <a:pt x="1804" y="4120"/>
                      <a:pt x="1595" y="3758"/>
                    </a:cubicBezTo>
                    <a:cubicBezTo>
                      <a:pt x="1423" y="3462"/>
                      <a:pt x="1233" y="2828"/>
                      <a:pt x="1193" y="2191"/>
                    </a:cubicBezTo>
                    <a:cubicBezTo>
                      <a:pt x="1157" y="1538"/>
                      <a:pt x="1296" y="1212"/>
                      <a:pt x="1399" y="1155"/>
                    </a:cubicBezTo>
                    <a:cubicBezTo>
                      <a:pt x="1432" y="1137"/>
                      <a:pt x="1471" y="1131"/>
                      <a:pt x="1510" y="1131"/>
                    </a:cubicBezTo>
                    <a:close/>
                    <a:moveTo>
                      <a:pt x="1512" y="1"/>
                    </a:moveTo>
                    <a:cubicBezTo>
                      <a:pt x="1262" y="1"/>
                      <a:pt x="1033" y="59"/>
                      <a:pt x="831" y="177"/>
                    </a:cubicBezTo>
                    <a:cubicBezTo>
                      <a:pt x="269" y="500"/>
                      <a:pt x="1" y="1221"/>
                      <a:pt x="61" y="2260"/>
                    </a:cubicBezTo>
                    <a:cubicBezTo>
                      <a:pt x="106" y="3012"/>
                      <a:pt x="324" y="3821"/>
                      <a:pt x="614" y="4325"/>
                    </a:cubicBezTo>
                    <a:cubicBezTo>
                      <a:pt x="919" y="4851"/>
                      <a:pt x="1420" y="5231"/>
                      <a:pt x="2009" y="5382"/>
                    </a:cubicBezTo>
                    <a:cubicBezTo>
                      <a:pt x="2205" y="5431"/>
                      <a:pt x="2404" y="5458"/>
                      <a:pt x="2607" y="5458"/>
                    </a:cubicBezTo>
                    <a:cubicBezTo>
                      <a:pt x="2609" y="5458"/>
                      <a:pt x="2612" y="5458"/>
                      <a:pt x="2615" y="5458"/>
                    </a:cubicBezTo>
                    <a:cubicBezTo>
                      <a:pt x="3421" y="5458"/>
                      <a:pt x="4166" y="5026"/>
                      <a:pt x="4572" y="4328"/>
                    </a:cubicBezTo>
                    <a:cubicBezTo>
                      <a:pt x="4977" y="3628"/>
                      <a:pt x="4977" y="2761"/>
                      <a:pt x="4572" y="2061"/>
                    </a:cubicBezTo>
                    <a:cubicBezTo>
                      <a:pt x="4282" y="1560"/>
                      <a:pt x="3678" y="968"/>
                      <a:pt x="3035" y="548"/>
                    </a:cubicBezTo>
                    <a:cubicBezTo>
                      <a:pt x="2471" y="185"/>
                      <a:pt x="1957" y="1"/>
                      <a:pt x="1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" name="Google Shape;9107;p71">
                <a:extLst>
                  <a:ext uri="{FF2B5EF4-FFF2-40B4-BE49-F238E27FC236}">
                    <a16:creationId xmlns:a16="http://schemas.microsoft.com/office/drawing/2014/main" id="{A7F66365-4143-A84F-BA66-1CC3D0020E19}"/>
                  </a:ext>
                </a:extLst>
              </p:cNvPr>
              <p:cNvSpPr/>
              <p:nvPr/>
            </p:nvSpPr>
            <p:spPr>
              <a:xfrm>
                <a:off x="5904100" y="3252650"/>
                <a:ext cx="113275" cy="143825"/>
              </a:xfrm>
              <a:custGeom>
                <a:avLst/>
                <a:gdLst/>
                <a:ahLst/>
                <a:cxnLst/>
                <a:rect l="l" t="t" r="r" b="b"/>
                <a:pathLst>
                  <a:path w="4531" h="5753" extrusionOk="0">
                    <a:moveTo>
                      <a:pt x="2266" y="1133"/>
                    </a:moveTo>
                    <a:cubicBezTo>
                      <a:pt x="2383" y="1133"/>
                      <a:pt x="2667" y="1348"/>
                      <a:pt x="2960" y="1930"/>
                    </a:cubicBezTo>
                    <a:cubicBezTo>
                      <a:pt x="3247" y="2501"/>
                      <a:pt x="3398" y="3147"/>
                      <a:pt x="3398" y="3488"/>
                    </a:cubicBezTo>
                    <a:cubicBezTo>
                      <a:pt x="3398" y="4113"/>
                      <a:pt x="2891" y="4621"/>
                      <a:pt x="2266" y="4621"/>
                    </a:cubicBezTo>
                    <a:cubicBezTo>
                      <a:pt x="1638" y="4621"/>
                      <a:pt x="1133" y="4113"/>
                      <a:pt x="1133" y="3488"/>
                    </a:cubicBezTo>
                    <a:cubicBezTo>
                      <a:pt x="1133" y="3147"/>
                      <a:pt x="1284" y="2501"/>
                      <a:pt x="1568" y="1930"/>
                    </a:cubicBezTo>
                    <a:cubicBezTo>
                      <a:pt x="1861" y="1348"/>
                      <a:pt x="2145" y="1133"/>
                      <a:pt x="2266" y="1133"/>
                    </a:cubicBezTo>
                    <a:close/>
                    <a:moveTo>
                      <a:pt x="2266" y="1"/>
                    </a:moveTo>
                    <a:cubicBezTo>
                      <a:pt x="1613" y="1"/>
                      <a:pt x="1025" y="493"/>
                      <a:pt x="557" y="1423"/>
                    </a:cubicBezTo>
                    <a:cubicBezTo>
                      <a:pt x="218" y="2096"/>
                      <a:pt x="1" y="2909"/>
                      <a:pt x="1" y="3488"/>
                    </a:cubicBezTo>
                    <a:cubicBezTo>
                      <a:pt x="1" y="4738"/>
                      <a:pt x="1012" y="5753"/>
                      <a:pt x="2266" y="5753"/>
                    </a:cubicBezTo>
                    <a:cubicBezTo>
                      <a:pt x="3516" y="5753"/>
                      <a:pt x="4530" y="4738"/>
                      <a:pt x="4530" y="3488"/>
                    </a:cubicBezTo>
                    <a:cubicBezTo>
                      <a:pt x="4530" y="2909"/>
                      <a:pt x="4310" y="2096"/>
                      <a:pt x="3972" y="1423"/>
                    </a:cubicBezTo>
                    <a:cubicBezTo>
                      <a:pt x="3507" y="493"/>
                      <a:pt x="2915" y="1"/>
                      <a:pt x="226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1" name="Google Shape;9108;p71">
                <a:extLst>
                  <a:ext uri="{FF2B5EF4-FFF2-40B4-BE49-F238E27FC236}">
                    <a16:creationId xmlns:a16="http://schemas.microsoft.com/office/drawing/2014/main" id="{8A0F01EF-B96A-A742-BD0E-0AEABF568559}"/>
                  </a:ext>
                </a:extLst>
              </p:cNvPr>
              <p:cNvSpPr/>
              <p:nvPr/>
            </p:nvSpPr>
            <p:spPr>
              <a:xfrm>
                <a:off x="5996750" y="3371150"/>
                <a:ext cx="13602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5441" h="5461" extrusionOk="0">
                    <a:moveTo>
                      <a:pt x="3955" y="1136"/>
                    </a:moveTo>
                    <a:cubicBezTo>
                      <a:pt x="3986" y="1136"/>
                      <a:pt x="4019" y="1143"/>
                      <a:pt x="4049" y="1158"/>
                    </a:cubicBezTo>
                    <a:cubicBezTo>
                      <a:pt x="4152" y="1218"/>
                      <a:pt x="4290" y="1541"/>
                      <a:pt x="4251" y="2194"/>
                    </a:cubicBezTo>
                    <a:cubicBezTo>
                      <a:pt x="4215" y="2834"/>
                      <a:pt x="4022" y="3468"/>
                      <a:pt x="3853" y="3761"/>
                    </a:cubicBezTo>
                    <a:cubicBezTo>
                      <a:pt x="3644" y="4124"/>
                      <a:pt x="3246" y="4329"/>
                      <a:pt x="2842" y="4329"/>
                    </a:cubicBezTo>
                    <a:cubicBezTo>
                      <a:pt x="2645" y="4329"/>
                      <a:pt x="2447" y="4280"/>
                      <a:pt x="2267" y="4177"/>
                    </a:cubicBezTo>
                    <a:cubicBezTo>
                      <a:pt x="2008" y="4026"/>
                      <a:pt x="1815" y="3779"/>
                      <a:pt x="1739" y="3489"/>
                    </a:cubicBezTo>
                    <a:cubicBezTo>
                      <a:pt x="1661" y="3199"/>
                      <a:pt x="1703" y="2888"/>
                      <a:pt x="1854" y="2628"/>
                    </a:cubicBezTo>
                    <a:cubicBezTo>
                      <a:pt x="2020" y="2338"/>
                      <a:pt x="2479" y="1855"/>
                      <a:pt x="3025" y="1502"/>
                    </a:cubicBezTo>
                    <a:cubicBezTo>
                      <a:pt x="3451" y="1224"/>
                      <a:pt x="3768" y="1137"/>
                      <a:pt x="3937" y="1137"/>
                    </a:cubicBezTo>
                    <a:cubicBezTo>
                      <a:pt x="3943" y="1136"/>
                      <a:pt x="3949" y="1136"/>
                      <a:pt x="3955" y="1136"/>
                    </a:cubicBezTo>
                    <a:close/>
                    <a:moveTo>
                      <a:pt x="3932" y="1"/>
                    </a:moveTo>
                    <a:cubicBezTo>
                      <a:pt x="3486" y="1"/>
                      <a:pt x="2972" y="186"/>
                      <a:pt x="2409" y="551"/>
                    </a:cubicBezTo>
                    <a:cubicBezTo>
                      <a:pt x="1766" y="968"/>
                      <a:pt x="1162" y="1562"/>
                      <a:pt x="872" y="2064"/>
                    </a:cubicBezTo>
                    <a:cubicBezTo>
                      <a:pt x="1" y="3572"/>
                      <a:pt x="1091" y="5461"/>
                      <a:pt x="2834" y="5461"/>
                    </a:cubicBezTo>
                    <a:cubicBezTo>
                      <a:pt x="2835" y="5461"/>
                      <a:pt x="2837" y="5461"/>
                      <a:pt x="2838" y="5461"/>
                    </a:cubicBezTo>
                    <a:cubicBezTo>
                      <a:pt x="3037" y="5461"/>
                      <a:pt x="3240" y="5433"/>
                      <a:pt x="3436" y="5385"/>
                    </a:cubicBezTo>
                    <a:cubicBezTo>
                      <a:pt x="4022" y="5234"/>
                      <a:pt x="4526" y="4854"/>
                      <a:pt x="4831" y="4328"/>
                    </a:cubicBezTo>
                    <a:cubicBezTo>
                      <a:pt x="5121" y="3824"/>
                      <a:pt x="5335" y="3015"/>
                      <a:pt x="5380" y="2260"/>
                    </a:cubicBezTo>
                    <a:cubicBezTo>
                      <a:pt x="5441" y="1221"/>
                      <a:pt x="5175" y="503"/>
                      <a:pt x="4614" y="177"/>
                    </a:cubicBezTo>
                    <a:cubicBezTo>
                      <a:pt x="4410" y="59"/>
                      <a:pt x="4182" y="1"/>
                      <a:pt x="393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2" name="Google Shape;9109;p71">
                <a:extLst>
                  <a:ext uri="{FF2B5EF4-FFF2-40B4-BE49-F238E27FC236}">
                    <a16:creationId xmlns:a16="http://schemas.microsoft.com/office/drawing/2014/main" id="{082F55ED-8A90-B94E-97B6-BFA13F258411}"/>
                  </a:ext>
                </a:extLst>
              </p:cNvPr>
              <p:cNvSpPr/>
              <p:nvPr/>
            </p:nvSpPr>
            <p:spPr>
              <a:xfrm>
                <a:off x="5734275" y="3424700"/>
                <a:ext cx="311325" cy="226550"/>
              </a:xfrm>
              <a:custGeom>
                <a:avLst/>
                <a:gdLst/>
                <a:ahLst/>
                <a:cxnLst/>
                <a:rect l="l" t="t" r="r" b="b"/>
                <a:pathLst>
                  <a:path w="12453" h="9062" extrusionOk="0">
                    <a:moveTo>
                      <a:pt x="6226" y="1135"/>
                    </a:moveTo>
                    <a:cubicBezTo>
                      <a:pt x="8575" y="1135"/>
                      <a:pt x="9059" y="1815"/>
                      <a:pt x="9059" y="2832"/>
                    </a:cubicBezTo>
                    <a:lnTo>
                      <a:pt x="9059" y="3159"/>
                    </a:lnTo>
                    <a:cubicBezTo>
                      <a:pt x="9056" y="3850"/>
                      <a:pt x="9472" y="4472"/>
                      <a:pt x="10115" y="4732"/>
                    </a:cubicBezTo>
                    <a:cubicBezTo>
                      <a:pt x="10846" y="5031"/>
                      <a:pt x="11323" y="5619"/>
                      <a:pt x="11323" y="6229"/>
                    </a:cubicBezTo>
                    <a:cubicBezTo>
                      <a:pt x="11323" y="6658"/>
                      <a:pt x="11103" y="7069"/>
                      <a:pt x="10704" y="7389"/>
                    </a:cubicBezTo>
                    <a:cubicBezTo>
                      <a:pt x="10269" y="7736"/>
                      <a:pt x="9687" y="7929"/>
                      <a:pt x="9059" y="7929"/>
                    </a:cubicBezTo>
                    <a:cubicBezTo>
                      <a:pt x="9046" y="7929"/>
                      <a:pt x="9034" y="7929"/>
                      <a:pt x="9021" y="7929"/>
                    </a:cubicBezTo>
                    <a:cubicBezTo>
                      <a:pt x="8787" y="7929"/>
                      <a:pt x="8554" y="7902"/>
                      <a:pt x="8328" y="7848"/>
                    </a:cubicBezTo>
                    <a:cubicBezTo>
                      <a:pt x="7639" y="7673"/>
                      <a:pt x="6933" y="7585"/>
                      <a:pt x="6223" y="7585"/>
                    </a:cubicBezTo>
                    <a:cubicBezTo>
                      <a:pt x="5517" y="7585"/>
                      <a:pt x="4813" y="7673"/>
                      <a:pt x="4128" y="7848"/>
                    </a:cubicBezTo>
                    <a:cubicBezTo>
                      <a:pt x="3901" y="7902"/>
                      <a:pt x="3666" y="7929"/>
                      <a:pt x="3434" y="7929"/>
                    </a:cubicBezTo>
                    <a:cubicBezTo>
                      <a:pt x="3422" y="7929"/>
                      <a:pt x="3409" y="7929"/>
                      <a:pt x="3397" y="7929"/>
                    </a:cubicBezTo>
                    <a:cubicBezTo>
                      <a:pt x="2769" y="7929"/>
                      <a:pt x="2183" y="7736"/>
                      <a:pt x="1748" y="7389"/>
                    </a:cubicBezTo>
                    <a:cubicBezTo>
                      <a:pt x="1350" y="7069"/>
                      <a:pt x="1133" y="6658"/>
                      <a:pt x="1133" y="6229"/>
                    </a:cubicBezTo>
                    <a:cubicBezTo>
                      <a:pt x="1133" y="5619"/>
                      <a:pt x="1604" y="5031"/>
                      <a:pt x="2340" y="4732"/>
                    </a:cubicBezTo>
                    <a:cubicBezTo>
                      <a:pt x="2980" y="4472"/>
                      <a:pt x="3397" y="3850"/>
                      <a:pt x="3397" y="3159"/>
                    </a:cubicBezTo>
                    <a:lnTo>
                      <a:pt x="3397" y="2832"/>
                    </a:lnTo>
                    <a:cubicBezTo>
                      <a:pt x="3397" y="1815"/>
                      <a:pt x="3877" y="1135"/>
                      <a:pt x="6226" y="1135"/>
                    </a:cubicBezTo>
                    <a:close/>
                    <a:moveTo>
                      <a:pt x="6226" y="0"/>
                    </a:moveTo>
                    <a:cubicBezTo>
                      <a:pt x="5034" y="0"/>
                      <a:pt x="4185" y="157"/>
                      <a:pt x="3557" y="498"/>
                    </a:cubicBezTo>
                    <a:cubicBezTo>
                      <a:pt x="2700" y="960"/>
                      <a:pt x="2262" y="1745"/>
                      <a:pt x="2262" y="2829"/>
                    </a:cubicBezTo>
                    <a:lnTo>
                      <a:pt x="2262" y="3156"/>
                    </a:lnTo>
                    <a:cubicBezTo>
                      <a:pt x="2265" y="3388"/>
                      <a:pt x="2123" y="3593"/>
                      <a:pt x="1912" y="3681"/>
                    </a:cubicBezTo>
                    <a:cubicBezTo>
                      <a:pt x="749" y="4158"/>
                      <a:pt x="0" y="5157"/>
                      <a:pt x="0" y="6229"/>
                    </a:cubicBezTo>
                    <a:cubicBezTo>
                      <a:pt x="0" y="7790"/>
                      <a:pt x="1522" y="9062"/>
                      <a:pt x="3397" y="9062"/>
                    </a:cubicBezTo>
                    <a:cubicBezTo>
                      <a:pt x="3409" y="9062"/>
                      <a:pt x="3421" y="9062"/>
                      <a:pt x="3433" y="9062"/>
                    </a:cubicBezTo>
                    <a:cubicBezTo>
                      <a:pt x="3760" y="9062"/>
                      <a:pt x="4088" y="9022"/>
                      <a:pt x="4409" y="8944"/>
                    </a:cubicBezTo>
                    <a:cubicBezTo>
                      <a:pt x="5005" y="8793"/>
                      <a:pt x="5616" y="8717"/>
                      <a:pt x="6228" y="8717"/>
                    </a:cubicBezTo>
                    <a:cubicBezTo>
                      <a:pt x="6839" y="8717"/>
                      <a:pt x="7451" y="8793"/>
                      <a:pt x="8047" y="8944"/>
                    </a:cubicBezTo>
                    <a:cubicBezTo>
                      <a:pt x="8366" y="9022"/>
                      <a:pt x="8691" y="9059"/>
                      <a:pt x="9017" y="9059"/>
                    </a:cubicBezTo>
                    <a:cubicBezTo>
                      <a:pt x="9030" y="9059"/>
                      <a:pt x="9043" y="9059"/>
                      <a:pt x="9056" y="9059"/>
                    </a:cubicBezTo>
                    <a:cubicBezTo>
                      <a:pt x="10931" y="9059"/>
                      <a:pt x="12452" y="7787"/>
                      <a:pt x="12452" y="6226"/>
                    </a:cubicBezTo>
                    <a:cubicBezTo>
                      <a:pt x="12452" y="5154"/>
                      <a:pt x="11704" y="4155"/>
                      <a:pt x="10541" y="3681"/>
                    </a:cubicBezTo>
                    <a:cubicBezTo>
                      <a:pt x="10330" y="3593"/>
                      <a:pt x="10188" y="3388"/>
                      <a:pt x="10188" y="3156"/>
                    </a:cubicBezTo>
                    <a:lnTo>
                      <a:pt x="10188" y="2829"/>
                    </a:lnTo>
                    <a:cubicBezTo>
                      <a:pt x="10188" y="1745"/>
                      <a:pt x="9753" y="960"/>
                      <a:pt x="8896" y="498"/>
                    </a:cubicBezTo>
                    <a:cubicBezTo>
                      <a:pt x="8267" y="157"/>
                      <a:pt x="7419" y="0"/>
                      <a:pt x="62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9" name="Google Shape;9138;p71">
              <a:extLst>
                <a:ext uri="{FF2B5EF4-FFF2-40B4-BE49-F238E27FC236}">
                  <a16:creationId xmlns:a16="http://schemas.microsoft.com/office/drawing/2014/main" id="{C0351436-C629-B548-AB71-D3E004954247}"/>
                </a:ext>
              </a:extLst>
            </p:cNvPr>
            <p:cNvGrpSpPr/>
            <p:nvPr/>
          </p:nvGrpSpPr>
          <p:grpSpPr>
            <a:xfrm>
              <a:off x="533898" y="2666190"/>
              <a:ext cx="174198" cy="208839"/>
              <a:chOff x="5648375" y="3804850"/>
              <a:chExt cx="483125" cy="483125"/>
            </a:xfrm>
            <a:solidFill>
              <a:schemeClr val="tx2"/>
            </a:solidFill>
          </p:grpSpPr>
          <p:sp>
            <p:nvSpPr>
              <p:cNvPr id="14" name="Google Shape;9139;p71">
                <a:extLst>
                  <a:ext uri="{FF2B5EF4-FFF2-40B4-BE49-F238E27FC236}">
                    <a16:creationId xmlns:a16="http://schemas.microsoft.com/office/drawing/2014/main" id="{486030E5-D26E-6245-80B0-B92FFDDFE418}"/>
                  </a:ext>
                </a:extLst>
              </p:cNvPr>
              <p:cNvSpPr/>
              <p:nvPr/>
            </p:nvSpPr>
            <p:spPr>
              <a:xfrm>
                <a:off x="5648375" y="3804850"/>
                <a:ext cx="483125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19325" extrusionOk="0">
                    <a:moveTo>
                      <a:pt x="9662" y="1132"/>
                    </a:moveTo>
                    <a:cubicBezTo>
                      <a:pt x="14367" y="1132"/>
                      <a:pt x="18192" y="4958"/>
                      <a:pt x="18192" y="9662"/>
                    </a:cubicBezTo>
                    <a:cubicBezTo>
                      <a:pt x="18192" y="14367"/>
                      <a:pt x="14367" y="18192"/>
                      <a:pt x="9662" y="18192"/>
                    </a:cubicBezTo>
                    <a:cubicBezTo>
                      <a:pt x="4958" y="18192"/>
                      <a:pt x="1132" y="14367"/>
                      <a:pt x="1132" y="9662"/>
                    </a:cubicBezTo>
                    <a:cubicBezTo>
                      <a:pt x="1132" y="4958"/>
                      <a:pt x="4958" y="1132"/>
                      <a:pt x="9662" y="1132"/>
                    </a:cubicBezTo>
                    <a:close/>
                    <a:moveTo>
                      <a:pt x="9662" y="0"/>
                    </a:moveTo>
                    <a:cubicBezTo>
                      <a:pt x="7093" y="0"/>
                      <a:pt x="4668" y="1009"/>
                      <a:pt x="2838" y="2838"/>
                    </a:cubicBezTo>
                    <a:cubicBezTo>
                      <a:pt x="1009" y="4668"/>
                      <a:pt x="0" y="7093"/>
                      <a:pt x="0" y="9662"/>
                    </a:cubicBezTo>
                    <a:cubicBezTo>
                      <a:pt x="0" y="12232"/>
                      <a:pt x="1009" y="14657"/>
                      <a:pt x="2838" y="16486"/>
                    </a:cubicBezTo>
                    <a:cubicBezTo>
                      <a:pt x="4668" y="18316"/>
                      <a:pt x="7093" y="19325"/>
                      <a:pt x="9662" y="19325"/>
                    </a:cubicBezTo>
                    <a:cubicBezTo>
                      <a:pt x="12232" y="19325"/>
                      <a:pt x="14656" y="18316"/>
                      <a:pt x="16486" y="16486"/>
                    </a:cubicBezTo>
                    <a:cubicBezTo>
                      <a:pt x="18316" y="14657"/>
                      <a:pt x="19325" y="12232"/>
                      <a:pt x="19325" y="9662"/>
                    </a:cubicBezTo>
                    <a:cubicBezTo>
                      <a:pt x="19325" y="7093"/>
                      <a:pt x="18316" y="4668"/>
                      <a:pt x="16486" y="2838"/>
                    </a:cubicBezTo>
                    <a:cubicBezTo>
                      <a:pt x="14656" y="1009"/>
                      <a:pt x="12232" y="0"/>
                      <a:pt x="966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" name="Google Shape;9140;p71">
                <a:extLst>
                  <a:ext uri="{FF2B5EF4-FFF2-40B4-BE49-F238E27FC236}">
                    <a16:creationId xmlns:a16="http://schemas.microsoft.com/office/drawing/2014/main" id="{4064C52E-118B-2C4E-88CE-9E7C8892A0EB}"/>
                  </a:ext>
                </a:extLst>
              </p:cNvPr>
              <p:cNvSpPr/>
              <p:nvPr/>
            </p:nvSpPr>
            <p:spPr>
              <a:xfrm>
                <a:off x="5762575" y="3947300"/>
                <a:ext cx="88275" cy="85000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3400" extrusionOk="0">
                    <a:moveTo>
                      <a:pt x="1697" y="1135"/>
                    </a:moveTo>
                    <a:cubicBezTo>
                      <a:pt x="2202" y="1135"/>
                      <a:pt x="2455" y="1742"/>
                      <a:pt x="2099" y="2101"/>
                    </a:cubicBezTo>
                    <a:cubicBezTo>
                      <a:pt x="1983" y="2216"/>
                      <a:pt x="1841" y="2268"/>
                      <a:pt x="1702" y="2268"/>
                    </a:cubicBezTo>
                    <a:cubicBezTo>
                      <a:pt x="1411" y="2268"/>
                      <a:pt x="1133" y="2041"/>
                      <a:pt x="1133" y="1700"/>
                    </a:cubicBezTo>
                    <a:cubicBezTo>
                      <a:pt x="1133" y="1386"/>
                      <a:pt x="1383" y="1135"/>
                      <a:pt x="1697" y="1135"/>
                    </a:cubicBezTo>
                    <a:close/>
                    <a:moveTo>
                      <a:pt x="1698" y="0"/>
                    </a:moveTo>
                    <a:cubicBezTo>
                      <a:pt x="1479" y="0"/>
                      <a:pt x="1258" y="43"/>
                      <a:pt x="1048" y="130"/>
                    </a:cubicBezTo>
                    <a:cubicBezTo>
                      <a:pt x="414" y="392"/>
                      <a:pt x="1" y="1011"/>
                      <a:pt x="1" y="1700"/>
                    </a:cubicBezTo>
                    <a:cubicBezTo>
                      <a:pt x="1" y="2639"/>
                      <a:pt x="758" y="3397"/>
                      <a:pt x="1697" y="3400"/>
                    </a:cubicBezTo>
                    <a:cubicBezTo>
                      <a:pt x="2386" y="3400"/>
                      <a:pt x="3005" y="2983"/>
                      <a:pt x="3268" y="2349"/>
                    </a:cubicBezTo>
                    <a:cubicBezTo>
                      <a:pt x="3530" y="1715"/>
                      <a:pt x="3385" y="984"/>
                      <a:pt x="2899" y="498"/>
                    </a:cubicBezTo>
                    <a:cubicBezTo>
                      <a:pt x="2574" y="173"/>
                      <a:pt x="2139" y="0"/>
                      <a:pt x="169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" name="Google Shape;9141;p71">
                <a:extLst>
                  <a:ext uri="{FF2B5EF4-FFF2-40B4-BE49-F238E27FC236}">
                    <a16:creationId xmlns:a16="http://schemas.microsoft.com/office/drawing/2014/main" id="{3997CA12-62AD-6942-84F1-10DED526EC36}"/>
                  </a:ext>
                </a:extLst>
              </p:cNvPr>
              <p:cNvSpPr/>
              <p:nvPr/>
            </p:nvSpPr>
            <p:spPr>
              <a:xfrm>
                <a:off x="5932425" y="3947300"/>
                <a:ext cx="88250" cy="85000"/>
              </a:xfrm>
              <a:custGeom>
                <a:avLst/>
                <a:gdLst/>
                <a:ahLst/>
                <a:cxnLst/>
                <a:rect l="l" t="t" r="r" b="b"/>
                <a:pathLst>
                  <a:path w="3530" h="3400" extrusionOk="0">
                    <a:moveTo>
                      <a:pt x="1697" y="1135"/>
                    </a:moveTo>
                    <a:cubicBezTo>
                      <a:pt x="2201" y="1135"/>
                      <a:pt x="2455" y="1742"/>
                      <a:pt x="2099" y="2101"/>
                    </a:cubicBezTo>
                    <a:cubicBezTo>
                      <a:pt x="1983" y="2216"/>
                      <a:pt x="1841" y="2268"/>
                      <a:pt x="1702" y="2268"/>
                    </a:cubicBezTo>
                    <a:cubicBezTo>
                      <a:pt x="1411" y="2268"/>
                      <a:pt x="1133" y="2041"/>
                      <a:pt x="1133" y="1700"/>
                    </a:cubicBezTo>
                    <a:cubicBezTo>
                      <a:pt x="1133" y="1386"/>
                      <a:pt x="1383" y="1135"/>
                      <a:pt x="1697" y="1135"/>
                    </a:cubicBezTo>
                    <a:close/>
                    <a:moveTo>
                      <a:pt x="1697" y="0"/>
                    </a:moveTo>
                    <a:cubicBezTo>
                      <a:pt x="1479" y="0"/>
                      <a:pt x="1258" y="43"/>
                      <a:pt x="1048" y="130"/>
                    </a:cubicBezTo>
                    <a:cubicBezTo>
                      <a:pt x="414" y="392"/>
                      <a:pt x="0" y="1011"/>
                      <a:pt x="0" y="1700"/>
                    </a:cubicBezTo>
                    <a:cubicBezTo>
                      <a:pt x="0" y="2639"/>
                      <a:pt x="758" y="3397"/>
                      <a:pt x="1697" y="3400"/>
                    </a:cubicBezTo>
                    <a:cubicBezTo>
                      <a:pt x="2386" y="3400"/>
                      <a:pt x="3005" y="2983"/>
                      <a:pt x="3267" y="2349"/>
                    </a:cubicBezTo>
                    <a:cubicBezTo>
                      <a:pt x="3530" y="1715"/>
                      <a:pt x="3385" y="984"/>
                      <a:pt x="2899" y="498"/>
                    </a:cubicBezTo>
                    <a:cubicBezTo>
                      <a:pt x="2574" y="173"/>
                      <a:pt x="2139" y="0"/>
                      <a:pt x="16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" name="Google Shape;9142;p71">
                <a:extLst>
                  <a:ext uri="{FF2B5EF4-FFF2-40B4-BE49-F238E27FC236}">
                    <a16:creationId xmlns:a16="http://schemas.microsoft.com/office/drawing/2014/main" id="{D18B13E4-5F7F-884E-82AB-E3A9187BF361}"/>
                  </a:ext>
                </a:extLst>
              </p:cNvPr>
              <p:cNvSpPr/>
              <p:nvPr/>
            </p:nvSpPr>
            <p:spPr>
              <a:xfrm>
                <a:off x="5762575" y="4060600"/>
                <a:ext cx="254800" cy="141550"/>
              </a:xfrm>
              <a:custGeom>
                <a:avLst/>
                <a:gdLst/>
                <a:ahLst/>
                <a:cxnLst/>
                <a:rect l="l" t="t" r="r" b="b"/>
                <a:pathLst>
                  <a:path w="10192" h="5662" extrusionOk="0">
                    <a:moveTo>
                      <a:pt x="9017" y="1132"/>
                    </a:moveTo>
                    <a:cubicBezTo>
                      <a:pt x="8736" y="3083"/>
                      <a:pt x="7066" y="4529"/>
                      <a:pt x="5094" y="4529"/>
                    </a:cubicBezTo>
                    <a:cubicBezTo>
                      <a:pt x="3123" y="4529"/>
                      <a:pt x="1453" y="3083"/>
                      <a:pt x="1172" y="1132"/>
                    </a:cubicBezTo>
                    <a:close/>
                    <a:moveTo>
                      <a:pt x="565" y="0"/>
                    </a:moveTo>
                    <a:cubicBezTo>
                      <a:pt x="251" y="0"/>
                      <a:pt x="1" y="251"/>
                      <a:pt x="1" y="565"/>
                    </a:cubicBezTo>
                    <a:cubicBezTo>
                      <a:pt x="1" y="3373"/>
                      <a:pt x="2286" y="5662"/>
                      <a:pt x="5094" y="5662"/>
                    </a:cubicBezTo>
                    <a:cubicBezTo>
                      <a:pt x="7905" y="5662"/>
                      <a:pt x="10191" y="3373"/>
                      <a:pt x="10191" y="565"/>
                    </a:cubicBezTo>
                    <a:cubicBezTo>
                      <a:pt x="10191" y="251"/>
                      <a:pt x="9938" y="0"/>
                      <a:pt x="96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0" name="Google Shape;9779;p73">
              <a:extLst>
                <a:ext uri="{FF2B5EF4-FFF2-40B4-BE49-F238E27FC236}">
                  <a16:creationId xmlns:a16="http://schemas.microsoft.com/office/drawing/2014/main" id="{7DC5303C-0E91-5A40-9037-FD482423F395}"/>
                </a:ext>
              </a:extLst>
            </p:cNvPr>
            <p:cNvGrpSpPr/>
            <p:nvPr/>
          </p:nvGrpSpPr>
          <p:grpSpPr>
            <a:xfrm>
              <a:off x="531520" y="2402210"/>
              <a:ext cx="178955" cy="213980"/>
              <a:chOff x="3599700" y="1954475"/>
              <a:chExt cx="296175" cy="295400"/>
            </a:xfrm>
            <a:solidFill>
              <a:schemeClr val="tx2"/>
            </a:solidFill>
          </p:grpSpPr>
          <p:sp>
            <p:nvSpPr>
              <p:cNvPr id="11" name="Google Shape;9780;p73">
                <a:extLst>
                  <a:ext uri="{FF2B5EF4-FFF2-40B4-BE49-F238E27FC236}">
                    <a16:creationId xmlns:a16="http://schemas.microsoft.com/office/drawing/2014/main" id="{BADF08F8-4384-514B-8590-D71BFDDC298C}"/>
                  </a:ext>
                </a:extLst>
              </p:cNvPr>
              <p:cNvSpPr/>
              <p:nvPr/>
            </p:nvSpPr>
            <p:spPr>
              <a:xfrm>
                <a:off x="3599700" y="1954475"/>
                <a:ext cx="296175" cy="295400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1816" extrusionOk="0">
                    <a:moveTo>
                      <a:pt x="3151" y="694"/>
                    </a:moveTo>
                    <a:cubicBezTo>
                      <a:pt x="3718" y="694"/>
                      <a:pt x="4159" y="1166"/>
                      <a:pt x="4159" y="1734"/>
                    </a:cubicBezTo>
                    <a:cubicBezTo>
                      <a:pt x="4159" y="2301"/>
                      <a:pt x="3686" y="2742"/>
                      <a:pt x="3151" y="2742"/>
                    </a:cubicBezTo>
                    <a:cubicBezTo>
                      <a:pt x="2584" y="2742"/>
                      <a:pt x="2111" y="2269"/>
                      <a:pt x="2111" y="1734"/>
                    </a:cubicBezTo>
                    <a:cubicBezTo>
                      <a:pt x="2080" y="1166"/>
                      <a:pt x="2552" y="694"/>
                      <a:pt x="3151" y="694"/>
                    </a:cubicBezTo>
                    <a:close/>
                    <a:moveTo>
                      <a:pt x="8727" y="694"/>
                    </a:moveTo>
                    <a:cubicBezTo>
                      <a:pt x="9326" y="694"/>
                      <a:pt x="9767" y="1166"/>
                      <a:pt x="9767" y="1734"/>
                    </a:cubicBezTo>
                    <a:cubicBezTo>
                      <a:pt x="9767" y="2301"/>
                      <a:pt x="9294" y="2742"/>
                      <a:pt x="8727" y="2742"/>
                    </a:cubicBezTo>
                    <a:cubicBezTo>
                      <a:pt x="8128" y="2742"/>
                      <a:pt x="7719" y="2269"/>
                      <a:pt x="7719" y="1734"/>
                    </a:cubicBezTo>
                    <a:cubicBezTo>
                      <a:pt x="7656" y="1166"/>
                      <a:pt x="8128" y="694"/>
                      <a:pt x="8727" y="694"/>
                    </a:cubicBezTo>
                    <a:close/>
                    <a:moveTo>
                      <a:pt x="5923" y="4852"/>
                    </a:moveTo>
                    <a:cubicBezTo>
                      <a:pt x="6522" y="4852"/>
                      <a:pt x="6994" y="5325"/>
                      <a:pt x="6994" y="5861"/>
                    </a:cubicBezTo>
                    <a:cubicBezTo>
                      <a:pt x="6994" y="6396"/>
                      <a:pt x="6522" y="6869"/>
                      <a:pt x="5923" y="6869"/>
                    </a:cubicBezTo>
                    <a:cubicBezTo>
                      <a:pt x="5356" y="6869"/>
                      <a:pt x="4883" y="6428"/>
                      <a:pt x="4883" y="5861"/>
                    </a:cubicBezTo>
                    <a:cubicBezTo>
                      <a:pt x="4883" y="5294"/>
                      <a:pt x="5356" y="4852"/>
                      <a:pt x="5923" y="4852"/>
                    </a:cubicBezTo>
                    <a:close/>
                    <a:moveTo>
                      <a:pt x="3151" y="3466"/>
                    </a:moveTo>
                    <a:cubicBezTo>
                      <a:pt x="3875" y="3466"/>
                      <a:pt x="4600" y="3813"/>
                      <a:pt x="5072" y="4380"/>
                    </a:cubicBezTo>
                    <a:cubicBezTo>
                      <a:pt x="4537" y="4695"/>
                      <a:pt x="4159" y="5231"/>
                      <a:pt x="4159" y="5861"/>
                    </a:cubicBezTo>
                    <a:cubicBezTo>
                      <a:pt x="4159" y="6239"/>
                      <a:pt x="4285" y="6617"/>
                      <a:pt x="4505" y="6900"/>
                    </a:cubicBezTo>
                    <a:lnTo>
                      <a:pt x="693" y="6900"/>
                    </a:lnTo>
                    <a:lnTo>
                      <a:pt x="693" y="5892"/>
                    </a:lnTo>
                    <a:cubicBezTo>
                      <a:pt x="693" y="4569"/>
                      <a:pt x="1796" y="3466"/>
                      <a:pt x="3151" y="3466"/>
                    </a:cubicBezTo>
                    <a:close/>
                    <a:moveTo>
                      <a:pt x="8696" y="3498"/>
                    </a:moveTo>
                    <a:cubicBezTo>
                      <a:pt x="10019" y="3498"/>
                      <a:pt x="11121" y="4600"/>
                      <a:pt x="11121" y="5955"/>
                    </a:cubicBezTo>
                    <a:lnTo>
                      <a:pt x="11121" y="6932"/>
                    </a:lnTo>
                    <a:lnTo>
                      <a:pt x="7309" y="6932"/>
                    </a:lnTo>
                    <a:cubicBezTo>
                      <a:pt x="7561" y="6617"/>
                      <a:pt x="7656" y="6270"/>
                      <a:pt x="7656" y="5892"/>
                    </a:cubicBezTo>
                    <a:cubicBezTo>
                      <a:pt x="7656" y="5262"/>
                      <a:pt x="7309" y="4726"/>
                      <a:pt x="6774" y="4411"/>
                    </a:cubicBezTo>
                    <a:cubicBezTo>
                      <a:pt x="7215" y="3813"/>
                      <a:pt x="7939" y="3498"/>
                      <a:pt x="8696" y="3498"/>
                    </a:cubicBezTo>
                    <a:close/>
                    <a:moveTo>
                      <a:pt x="5923" y="7625"/>
                    </a:moveTo>
                    <a:cubicBezTo>
                      <a:pt x="6207" y="7625"/>
                      <a:pt x="6490" y="7656"/>
                      <a:pt x="6711" y="7751"/>
                    </a:cubicBezTo>
                    <a:lnTo>
                      <a:pt x="5923" y="8791"/>
                    </a:lnTo>
                    <a:lnTo>
                      <a:pt x="5135" y="7751"/>
                    </a:lnTo>
                    <a:cubicBezTo>
                      <a:pt x="5388" y="7688"/>
                      <a:pt x="5671" y="7625"/>
                      <a:pt x="5923" y="7625"/>
                    </a:cubicBezTo>
                    <a:close/>
                    <a:moveTo>
                      <a:pt x="4505" y="8066"/>
                    </a:moveTo>
                    <a:lnTo>
                      <a:pt x="5577" y="9484"/>
                    </a:lnTo>
                    <a:lnTo>
                      <a:pt x="5577" y="11153"/>
                    </a:lnTo>
                    <a:lnTo>
                      <a:pt x="3497" y="11153"/>
                    </a:lnTo>
                    <a:lnTo>
                      <a:pt x="3497" y="10019"/>
                    </a:lnTo>
                    <a:cubicBezTo>
                      <a:pt x="3497" y="9200"/>
                      <a:pt x="3875" y="8507"/>
                      <a:pt x="4505" y="8066"/>
                    </a:cubicBezTo>
                    <a:close/>
                    <a:moveTo>
                      <a:pt x="7341" y="8066"/>
                    </a:moveTo>
                    <a:cubicBezTo>
                      <a:pt x="7939" y="8507"/>
                      <a:pt x="8381" y="9263"/>
                      <a:pt x="8381" y="10051"/>
                    </a:cubicBezTo>
                    <a:lnTo>
                      <a:pt x="8381" y="11153"/>
                    </a:lnTo>
                    <a:lnTo>
                      <a:pt x="6301" y="11153"/>
                    </a:lnTo>
                    <a:lnTo>
                      <a:pt x="6301" y="9484"/>
                    </a:lnTo>
                    <a:lnTo>
                      <a:pt x="7341" y="8066"/>
                    </a:lnTo>
                    <a:close/>
                    <a:moveTo>
                      <a:pt x="3088" y="1"/>
                    </a:moveTo>
                    <a:cubicBezTo>
                      <a:pt x="2143" y="1"/>
                      <a:pt x="1355" y="788"/>
                      <a:pt x="1355" y="1734"/>
                    </a:cubicBezTo>
                    <a:cubicBezTo>
                      <a:pt x="1355" y="2238"/>
                      <a:pt x="1575" y="2679"/>
                      <a:pt x="1922" y="2994"/>
                    </a:cubicBezTo>
                    <a:cubicBezTo>
                      <a:pt x="788" y="3466"/>
                      <a:pt x="0" y="4569"/>
                      <a:pt x="0" y="5861"/>
                    </a:cubicBezTo>
                    <a:lnTo>
                      <a:pt x="0" y="7247"/>
                    </a:lnTo>
                    <a:cubicBezTo>
                      <a:pt x="0" y="7436"/>
                      <a:pt x="158" y="7593"/>
                      <a:pt x="347" y="7593"/>
                    </a:cubicBezTo>
                    <a:lnTo>
                      <a:pt x="3938" y="7593"/>
                    </a:lnTo>
                    <a:cubicBezTo>
                      <a:pt x="3214" y="8192"/>
                      <a:pt x="2741" y="9043"/>
                      <a:pt x="2741" y="10019"/>
                    </a:cubicBezTo>
                    <a:lnTo>
                      <a:pt x="2741" y="11437"/>
                    </a:lnTo>
                    <a:cubicBezTo>
                      <a:pt x="2741" y="11658"/>
                      <a:pt x="2899" y="11815"/>
                      <a:pt x="3088" y="11815"/>
                    </a:cubicBezTo>
                    <a:lnTo>
                      <a:pt x="8696" y="11815"/>
                    </a:lnTo>
                    <a:cubicBezTo>
                      <a:pt x="8885" y="11815"/>
                      <a:pt x="9042" y="11658"/>
                      <a:pt x="9042" y="11437"/>
                    </a:cubicBezTo>
                    <a:lnTo>
                      <a:pt x="9042" y="10019"/>
                    </a:lnTo>
                    <a:cubicBezTo>
                      <a:pt x="9042" y="9043"/>
                      <a:pt x="8570" y="8192"/>
                      <a:pt x="7876" y="7593"/>
                    </a:cubicBezTo>
                    <a:lnTo>
                      <a:pt x="11436" y="7593"/>
                    </a:lnTo>
                    <a:cubicBezTo>
                      <a:pt x="11657" y="7593"/>
                      <a:pt x="11815" y="7436"/>
                      <a:pt x="11815" y="7247"/>
                    </a:cubicBezTo>
                    <a:lnTo>
                      <a:pt x="11815" y="5861"/>
                    </a:lnTo>
                    <a:cubicBezTo>
                      <a:pt x="11846" y="4600"/>
                      <a:pt x="11027" y="3466"/>
                      <a:pt x="9861" y="2994"/>
                    </a:cubicBezTo>
                    <a:cubicBezTo>
                      <a:pt x="10239" y="2679"/>
                      <a:pt x="10428" y="2206"/>
                      <a:pt x="10428" y="1734"/>
                    </a:cubicBezTo>
                    <a:cubicBezTo>
                      <a:pt x="10428" y="788"/>
                      <a:pt x="9641" y="1"/>
                      <a:pt x="8696" y="1"/>
                    </a:cubicBezTo>
                    <a:cubicBezTo>
                      <a:pt x="7750" y="1"/>
                      <a:pt x="6963" y="788"/>
                      <a:pt x="6963" y="1734"/>
                    </a:cubicBezTo>
                    <a:cubicBezTo>
                      <a:pt x="6963" y="2238"/>
                      <a:pt x="7152" y="2679"/>
                      <a:pt x="7498" y="2994"/>
                    </a:cubicBezTo>
                    <a:cubicBezTo>
                      <a:pt x="6931" y="3214"/>
                      <a:pt x="6396" y="3624"/>
                      <a:pt x="6049" y="4159"/>
                    </a:cubicBezTo>
                    <a:lnTo>
                      <a:pt x="5734" y="4159"/>
                    </a:lnTo>
                    <a:cubicBezTo>
                      <a:pt x="5388" y="3655"/>
                      <a:pt x="4883" y="3214"/>
                      <a:pt x="4285" y="2994"/>
                    </a:cubicBezTo>
                    <a:cubicBezTo>
                      <a:pt x="4631" y="2679"/>
                      <a:pt x="4820" y="2238"/>
                      <a:pt x="4820" y="1734"/>
                    </a:cubicBezTo>
                    <a:cubicBezTo>
                      <a:pt x="4820" y="788"/>
                      <a:pt x="4033" y="1"/>
                      <a:pt x="308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9781;p73">
                <a:extLst>
                  <a:ext uri="{FF2B5EF4-FFF2-40B4-BE49-F238E27FC236}">
                    <a16:creationId xmlns:a16="http://schemas.microsoft.com/office/drawing/2014/main" id="{C7114624-84C3-A14F-B151-358A24072BC3}"/>
                  </a:ext>
                </a:extLst>
              </p:cNvPr>
              <p:cNvSpPr/>
              <p:nvPr/>
            </p:nvSpPr>
            <p:spPr>
              <a:xfrm>
                <a:off x="3825750" y="2075775"/>
                <a:ext cx="354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9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lnTo>
                      <a:pt x="1071" y="694"/>
                    </a:lnTo>
                    <a:cubicBezTo>
                      <a:pt x="1260" y="694"/>
                      <a:pt x="1418" y="536"/>
                      <a:pt x="1418" y="347"/>
                    </a:cubicBezTo>
                    <a:cubicBezTo>
                      <a:pt x="1418" y="158"/>
                      <a:pt x="1260" y="0"/>
                      <a:pt x="10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9782;p73">
                <a:extLst>
                  <a:ext uri="{FF2B5EF4-FFF2-40B4-BE49-F238E27FC236}">
                    <a16:creationId xmlns:a16="http://schemas.microsoft.com/office/drawing/2014/main" id="{D6EECD79-E49F-9644-8DDE-21FF9F8DBF8A}"/>
                  </a:ext>
                </a:extLst>
              </p:cNvPr>
              <p:cNvSpPr/>
              <p:nvPr/>
            </p:nvSpPr>
            <p:spPr>
              <a:xfrm>
                <a:off x="3633550" y="2075775"/>
                <a:ext cx="3547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694" extrusionOk="0">
                    <a:moveTo>
                      <a:pt x="379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79" y="694"/>
                    </a:cubicBezTo>
                    <a:lnTo>
                      <a:pt x="1072" y="694"/>
                    </a:lnTo>
                    <a:cubicBezTo>
                      <a:pt x="1261" y="694"/>
                      <a:pt x="1419" y="536"/>
                      <a:pt x="1419" y="347"/>
                    </a:cubicBezTo>
                    <a:cubicBezTo>
                      <a:pt x="1419" y="158"/>
                      <a:pt x="1261" y="0"/>
                      <a:pt x="10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Down Arrow 3">
            <a:extLst>
              <a:ext uri="{FF2B5EF4-FFF2-40B4-BE49-F238E27FC236}">
                <a16:creationId xmlns:a16="http://schemas.microsoft.com/office/drawing/2014/main" id="{7418A25F-AE71-5048-B6C2-846231401513}"/>
              </a:ext>
            </a:extLst>
          </p:cNvPr>
          <p:cNvSpPr/>
          <p:nvPr/>
        </p:nvSpPr>
        <p:spPr>
          <a:xfrm>
            <a:off x="1303610" y="1872141"/>
            <a:ext cx="213164" cy="4190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1ECB63-AC2B-BD45-BAB9-E888E878CBCE}"/>
              </a:ext>
            </a:extLst>
          </p:cNvPr>
          <p:cNvSpPr/>
          <p:nvPr/>
        </p:nvSpPr>
        <p:spPr>
          <a:xfrm>
            <a:off x="377129" y="2352438"/>
            <a:ext cx="2066125" cy="7608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Google Shape;201;p35">
            <a:extLst>
              <a:ext uri="{FF2B5EF4-FFF2-40B4-BE49-F238E27FC236}">
                <a16:creationId xmlns:a16="http://schemas.microsoft.com/office/drawing/2014/main" id="{87AA936D-CB76-6C42-A938-E24A3A862ABE}"/>
              </a:ext>
            </a:extLst>
          </p:cNvPr>
          <p:cNvSpPr txBox="1">
            <a:spLocks/>
          </p:cNvSpPr>
          <p:nvPr/>
        </p:nvSpPr>
        <p:spPr>
          <a:xfrm>
            <a:off x="852974" y="2419066"/>
            <a:ext cx="1097360" cy="410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Font typeface="Reem Kufi"/>
              <a:buNone/>
              <a:defRPr sz="3000" b="0" i="0" u="none" strike="noStrike" cap="none">
                <a:solidFill>
                  <a:srgbClr val="637B7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tx2"/>
                </a:solidFill>
              </a:rPr>
              <a:t>Resnet 50 (level 1)</a:t>
            </a:r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FF283DA5-06F7-4743-82B9-E34DF88AEBD9}"/>
              </a:ext>
            </a:extLst>
          </p:cNvPr>
          <p:cNvSpPr/>
          <p:nvPr/>
        </p:nvSpPr>
        <p:spPr>
          <a:xfrm>
            <a:off x="1303609" y="3170360"/>
            <a:ext cx="213164" cy="4190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B6071F6-4DC2-874B-AEDA-689CD8D9F7F5}"/>
              </a:ext>
            </a:extLst>
          </p:cNvPr>
          <p:cNvSpPr/>
          <p:nvPr/>
        </p:nvSpPr>
        <p:spPr>
          <a:xfrm>
            <a:off x="760918" y="3644528"/>
            <a:ext cx="1298546" cy="469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Google Shape;201;p35">
            <a:extLst>
              <a:ext uri="{FF2B5EF4-FFF2-40B4-BE49-F238E27FC236}">
                <a16:creationId xmlns:a16="http://schemas.microsoft.com/office/drawing/2014/main" id="{85B4EB92-6ABF-354C-A102-0FA34880461E}"/>
              </a:ext>
            </a:extLst>
          </p:cNvPr>
          <p:cNvSpPr txBox="1">
            <a:spLocks/>
          </p:cNvSpPr>
          <p:nvPr/>
        </p:nvSpPr>
        <p:spPr>
          <a:xfrm>
            <a:off x="746354" y="3710091"/>
            <a:ext cx="1545164" cy="253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Font typeface="Reem Kufi"/>
              <a:buNone/>
              <a:defRPr sz="3000" b="0" i="0" u="none" strike="noStrike" cap="none">
                <a:solidFill>
                  <a:srgbClr val="637B7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</a:rPr>
              <a:t>Fully-connected</a:t>
            </a:r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D5446786-C5F8-B442-B651-D05DCBB8BBB7}"/>
              </a:ext>
            </a:extLst>
          </p:cNvPr>
          <p:cNvSpPr/>
          <p:nvPr/>
        </p:nvSpPr>
        <p:spPr>
          <a:xfrm>
            <a:off x="1277965" y="4182936"/>
            <a:ext cx="213164" cy="4190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8EC1F6B-6DE4-C546-9F6D-81C3A8093C4E}"/>
              </a:ext>
            </a:extLst>
          </p:cNvPr>
          <p:cNvSpPr/>
          <p:nvPr/>
        </p:nvSpPr>
        <p:spPr>
          <a:xfrm>
            <a:off x="935118" y="4645649"/>
            <a:ext cx="859204" cy="3108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Google Shape;201;p35">
            <a:extLst>
              <a:ext uri="{FF2B5EF4-FFF2-40B4-BE49-F238E27FC236}">
                <a16:creationId xmlns:a16="http://schemas.microsoft.com/office/drawing/2014/main" id="{DBF0A29E-5F88-464C-8D46-FB1304D6C791}"/>
              </a:ext>
            </a:extLst>
          </p:cNvPr>
          <p:cNvSpPr txBox="1">
            <a:spLocks/>
          </p:cNvSpPr>
          <p:nvPr/>
        </p:nvSpPr>
        <p:spPr>
          <a:xfrm>
            <a:off x="1062119" y="4645946"/>
            <a:ext cx="1022383" cy="16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Font typeface="Reem Kufi"/>
              <a:buNone/>
              <a:defRPr sz="3000" b="0" i="0" u="none" strike="noStrike" cap="none">
                <a:solidFill>
                  <a:srgbClr val="637B7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000" dirty="0">
                <a:solidFill>
                  <a:schemeClr val="tx2"/>
                </a:solidFill>
              </a:rPr>
              <a:t>2 classes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6494713-0EAA-3E4F-86F5-4FC28D3A7699}"/>
              </a:ext>
            </a:extLst>
          </p:cNvPr>
          <p:cNvGrpSpPr/>
          <p:nvPr/>
        </p:nvGrpSpPr>
        <p:grpSpPr>
          <a:xfrm>
            <a:off x="4119939" y="996451"/>
            <a:ext cx="765590" cy="846235"/>
            <a:chOff x="236803" y="2351462"/>
            <a:chExt cx="473672" cy="523567"/>
          </a:xfrm>
        </p:grpSpPr>
        <p:grpSp>
          <p:nvGrpSpPr>
            <p:cNvPr id="45" name="Google Shape;10620;p76">
              <a:extLst>
                <a:ext uri="{FF2B5EF4-FFF2-40B4-BE49-F238E27FC236}">
                  <a16:creationId xmlns:a16="http://schemas.microsoft.com/office/drawing/2014/main" id="{21C8A50D-4FFD-B241-867D-106FF31C91B2}"/>
                </a:ext>
              </a:extLst>
            </p:cNvPr>
            <p:cNvGrpSpPr/>
            <p:nvPr/>
          </p:nvGrpSpPr>
          <p:grpSpPr>
            <a:xfrm>
              <a:off x="236803" y="2351462"/>
              <a:ext cx="244562" cy="273464"/>
              <a:chOff x="-21299475" y="2798025"/>
              <a:chExt cx="307200" cy="286525"/>
            </a:xfrm>
            <a:solidFill>
              <a:schemeClr val="tx2"/>
            </a:solidFill>
          </p:grpSpPr>
          <p:sp>
            <p:nvSpPr>
              <p:cNvPr id="61" name="Google Shape;10621;p76">
                <a:extLst>
                  <a:ext uri="{FF2B5EF4-FFF2-40B4-BE49-F238E27FC236}">
                    <a16:creationId xmlns:a16="http://schemas.microsoft.com/office/drawing/2014/main" id="{5E3A47C3-0BA7-AB48-BE11-921CC23638E4}"/>
                  </a:ext>
                </a:extLst>
              </p:cNvPr>
              <p:cNvSpPr/>
              <p:nvPr/>
            </p:nvSpPr>
            <p:spPr>
              <a:xfrm>
                <a:off x="-21153750" y="2798025"/>
                <a:ext cx="17350" cy="5357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2143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1765"/>
                    </a:lnTo>
                    <a:cubicBezTo>
                      <a:pt x="0" y="1985"/>
                      <a:pt x="158" y="2143"/>
                      <a:pt x="347" y="2143"/>
                    </a:cubicBezTo>
                    <a:cubicBezTo>
                      <a:pt x="536" y="2143"/>
                      <a:pt x="693" y="1985"/>
                      <a:pt x="693" y="1765"/>
                    </a:cubicBezTo>
                    <a:lnTo>
                      <a:pt x="693" y="347"/>
                    </a:ln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62" name="Google Shape;10622;p76">
                <a:extLst>
                  <a:ext uri="{FF2B5EF4-FFF2-40B4-BE49-F238E27FC236}">
                    <a16:creationId xmlns:a16="http://schemas.microsoft.com/office/drawing/2014/main" id="{A85BCFC9-C7F8-9E41-BE07-FDC25751B817}"/>
                  </a:ext>
                </a:extLst>
              </p:cNvPr>
              <p:cNvSpPr/>
              <p:nvPr/>
            </p:nvSpPr>
            <p:spPr>
              <a:xfrm>
                <a:off x="-21256925" y="2838400"/>
                <a:ext cx="45700" cy="44525"/>
              </a:xfrm>
              <a:custGeom>
                <a:avLst/>
                <a:gdLst/>
                <a:ahLst/>
                <a:cxnLst/>
                <a:rect l="l" t="t" r="r" b="b"/>
                <a:pathLst>
                  <a:path w="1828" h="1781" extrusionOk="0">
                    <a:moveTo>
                      <a:pt x="410" y="0"/>
                    </a:moveTo>
                    <a:cubicBezTo>
                      <a:pt x="323" y="0"/>
                      <a:pt x="236" y="39"/>
                      <a:pt x="158" y="118"/>
                    </a:cubicBezTo>
                    <a:cubicBezTo>
                      <a:pt x="0" y="276"/>
                      <a:pt x="0" y="465"/>
                      <a:pt x="158" y="622"/>
                    </a:cubicBezTo>
                    <a:lnTo>
                      <a:pt x="1166" y="1662"/>
                    </a:lnTo>
                    <a:cubicBezTo>
                      <a:pt x="1245" y="1741"/>
                      <a:pt x="1331" y="1780"/>
                      <a:pt x="1418" y="1780"/>
                    </a:cubicBezTo>
                    <a:cubicBezTo>
                      <a:pt x="1504" y="1780"/>
                      <a:pt x="1591" y="1741"/>
                      <a:pt x="1670" y="1662"/>
                    </a:cubicBezTo>
                    <a:cubicBezTo>
                      <a:pt x="1827" y="1504"/>
                      <a:pt x="1827" y="1315"/>
                      <a:pt x="1670" y="1158"/>
                    </a:cubicBezTo>
                    <a:lnTo>
                      <a:pt x="662" y="118"/>
                    </a:lnTo>
                    <a:cubicBezTo>
                      <a:pt x="583" y="39"/>
                      <a:pt x="496" y="0"/>
                      <a:pt x="4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63" name="Google Shape;10623;p76">
                <a:extLst>
                  <a:ext uri="{FF2B5EF4-FFF2-40B4-BE49-F238E27FC236}">
                    <a16:creationId xmlns:a16="http://schemas.microsoft.com/office/drawing/2014/main" id="{1D9DC3AF-4613-FE4E-A71A-683BC152C2AF}"/>
                  </a:ext>
                </a:extLst>
              </p:cNvPr>
              <p:cNvSpPr/>
              <p:nvPr/>
            </p:nvSpPr>
            <p:spPr>
              <a:xfrm>
                <a:off x="-21079725" y="2838400"/>
                <a:ext cx="45700" cy="44525"/>
              </a:xfrm>
              <a:custGeom>
                <a:avLst/>
                <a:gdLst/>
                <a:ahLst/>
                <a:cxnLst/>
                <a:rect l="l" t="t" r="r" b="b"/>
                <a:pathLst>
                  <a:path w="1828" h="1781" extrusionOk="0">
                    <a:moveTo>
                      <a:pt x="1418" y="0"/>
                    </a:moveTo>
                    <a:cubicBezTo>
                      <a:pt x="1332" y="0"/>
                      <a:pt x="1245" y="39"/>
                      <a:pt x="1166" y="118"/>
                    </a:cubicBezTo>
                    <a:lnTo>
                      <a:pt x="158" y="1158"/>
                    </a:lnTo>
                    <a:cubicBezTo>
                      <a:pt x="1" y="1315"/>
                      <a:pt x="1" y="1504"/>
                      <a:pt x="158" y="1662"/>
                    </a:cubicBezTo>
                    <a:cubicBezTo>
                      <a:pt x="237" y="1741"/>
                      <a:pt x="324" y="1780"/>
                      <a:pt x="410" y="1780"/>
                    </a:cubicBezTo>
                    <a:cubicBezTo>
                      <a:pt x="497" y="1780"/>
                      <a:pt x="584" y="1741"/>
                      <a:pt x="662" y="1662"/>
                    </a:cubicBezTo>
                    <a:lnTo>
                      <a:pt x="1671" y="622"/>
                    </a:lnTo>
                    <a:cubicBezTo>
                      <a:pt x="1828" y="465"/>
                      <a:pt x="1828" y="276"/>
                      <a:pt x="1671" y="118"/>
                    </a:cubicBezTo>
                    <a:cubicBezTo>
                      <a:pt x="1592" y="39"/>
                      <a:pt x="1505" y="0"/>
                      <a:pt x="14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64" name="Google Shape;10624;p76">
                <a:extLst>
                  <a:ext uri="{FF2B5EF4-FFF2-40B4-BE49-F238E27FC236}">
                    <a16:creationId xmlns:a16="http://schemas.microsoft.com/office/drawing/2014/main" id="{F2DC46EE-9D4A-8449-99E9-79E6101ECF91}"/>
                  </a:ext>
                </a:extLst>
              </p:cNvPr>
              <p:cNvSpPr/>
              <p:nvPr/>
            </p:nvSpPr>
            <p:spPr>
              <a:xfrm>
                <a:off x="-21113575" y="2825000"/>
                <a:ext cx="26800" cy="35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402" extrusionOk="0">
                    <a:moveTo>
                      <a:pt x="647" y="0"/>
                    </a:moveTo>
                    <a:cubicBezTo>
                      <a:pt x="510" y="0"/>
                      <a:pt x="386" y="71"/>
                      <a:pt x="315" y="213"/>
                    </a:cubicBezTo>
                    <a:lnTo>
                      <a:pt x="32" y="906"/>
                    </a:lnTo>
                    <a:cubicBezTo>
                      <a:pt x="0" y="1095"/>
                      <a:pt x="95" y="1284"/>
                      <a:pt x="252" y="1379"/>
                    </a:cubicBezTo>
                    <a:cubicBezTo>
                      <a:pt x="298" y="1394"/>
                      <a:pt x="344" y="1402"/>
                      <a:pt x="388" y="1402"/>
                    </a:cubicBezTo>
                    <a:cubicBezTo>
                      <a:pt x="527" y="1402"/>
                      <a:pt x="653" y="1325"/>
                      <a:pt x="725" y="1158"/>
                    </a:cubicBezTo>
                    <a:lnTo>
                      <a:pt x="977" y="497"/>
                    </a:lnTo>
                    <a:cubicBezTo>
                      <a:pt x="1071" y="308"/>
                      <a:pt x="977" y="119"/>
                      <a:pt x="788" y="24"/>
                    </a:cubicBezTo>
                    <a:cubicBezTo>
                      <a:pt x="740" y="8"/>
                      <a:pt x="693" y="0"/>
                      <a:pt x="6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65" name="Google Shape;10625;p76">
                <a:extLst>
                  <a:ext uri="{FF2B5EF4-FFF2-40B4-BE49-F238E27FC236}">
                    <a16:creationId xmlns:a16="http://schemas.microsoft.com/office/drawing/2014/main" id="{1D41C04A-AF1F-F64D-A635-64DAA214DD53}"/>
                  </a:ext>
                </a:extLst>
              </p:cNvPr>
              <p:cNvSpPr/>
              <p:nvPr/>
            </p:nvSpPr>
            <p:spPr>
              <a:xfrm>
                <a:off x="-21204175" y="2825000"/>
                <a:ext cx="27600" cy="35050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1402" extrusionOk="0">
                    <a:moveTo>
                      <a:pt x="429" y="0"/>
                    </a:moveTo>
                    <a:cubicBezTo>
                      <a:pt x="381" y="0"/>
                      <a:pt x="332" y="8"/>
                      <a:pt x="285" y="24"/>
                    </a:cubicBezTo>
                    <a:cubicBezTo>
                      <a:pt x="95" y="119"/>
                      <a:pt x="1" y="308"/>
                      <a:pt x="95" y="497"/>
                    </a:cubicBezTo>
                    <a:lnTo>
                      <a:pt x="348" y="1158"/>
                    </a:lnTo>
                    <a:cubicBezTo>
                      <a:pt x="419" y="1325"/>
                      <a:pt x="545" y="1402"/>
                      <a:pt x="684" y="1402"/>
                    </a:cubicBezTo>
                    <a:cubicBezTo>
                      <a:pt x="728" y="1402"/>
                      <a:pt x="774" y="1394"/>
                      <a:pt x="820" y="1379"/>
                    </a:cubicBezTo>
                    <a:cubicBezTo>
                      <a:pt x="1041" y="1284"/>
                      <a:pt x="1104" y="1095"/>
                      <a:pt x="1041" y="906"/>
                    </a:cubicBezTo>
                    <a:lnTo>
                      <a:pt x="757" y="213"/>
                    </a:lnTo>
                    <a:cubicBezTo>
                      <a:pt x="710" y="71"/>
                      <a:pt x="574" y="0"/>
                      <a:pt x="42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66" name="Google Shape;10626;p76">
                <a:extLst>
                  <a:ext uri="{FF2B5EF4-FFF2-40B4-BE49-F238E27FC236}">
                    <a16:creationId xmlns:a16="http://schemas.microsoft.com/office/drawing/2014/main" id="{AFA0898D-A5B2-FD4C-8823-2CDCA180F6D8}"/>
                  </a:ext>
                </a:extLst>
              </p:cNvPr>
              <p:cNvSpPr/>
              <p:nvPr/>
            </p:nvSpPr>
            <p:spPr>
              <a:xfrm>
                <a:off x="-21297900" y="2940575"/>
                <a:ext cx="543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726" extrusionOk="0">
                    <a:moveTo>
                      <a:pt x="379" y="1"/>
                    </a:moveTo>
                    <a:cubicBezTo>
                      <a:pt x="158" y="1"/>
                      <a:pt x="1" y="158"/>
                      <a:pt x="1" y="379"/>
                    </a:cubicBezTo>
                    <a:cubicBezTo>
                      <a:pt x="1" y="568"/>
                      <a:pt x="158" y="725"/>
                      <a:pt x="379" y="725"/>
                    </a:cubicBezTo>
                    <a:lnTo>
                      <a:pt x="1828" y="725"/>
                    </a:lnTo>
                    <a:cubicBezTo>
                      <a:pt x="2017" y="725"/>
                      <a:pt x="2175" y="568"/>
                      <a:pt x="2175" y="379"/>
                    </a:cubicBezTo>
                    <a:cubicBezTo>
                      <a:pt x="2175" y="158"/>
                      <a:pt x="2017" y="1"/>
                      <a:pt x="182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67" name="Google Shape;10627;p76">
                <a:extLst>
                  <a:ext uri="{FF2B5EF4-FFF2-40B4-BE49-F238E27FC236}">
                    <a16:creationId xmlns:a16="http://schemas.microsoft.com/office/drawing/2014/main" id="{C6FA5C6F-11A2-E644-8284-58D4D873DF55}"/>
                  </a:ext>
                </a:extLst>
              </p:cNvPr>
              <p:cNvSpPr/>
              <p:nvPr/>
            </p:nvSpPr>
            <p:spPr>
              <a:xfrm>
                <a:off x="-21047425" y="2940575"/>
                <a:ext cx="543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cubicBezTo>
                      <a:pt x="0" y="568"/>
                      <a:pt x="158" y="725"/>
                      <a:pt x="347" y="725"/>
                    </a:cubicBezTo>
                    <a:lnTo>
                      <a:pt x="1796" y="725"/>
                    </a:lnTo>
                    <a:cubicBezTo>
                      <a:pt x="2017" y="725"/>
                      <a:pt x="2174" y="568"/>
                      <a:pt x="2174" y="379"/>
                    </a:cubicBezTo>
                    <a:cubicBezTo>
                      <a:pt x="2174" y="158"/>
                      <a:pt x="2017" y="1"/>
                      <a:pt x="179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68" name="Google Shape;10628;p76">
                <a:extLst>
                  <a:ext uri="{FF2B5EF4-FFF2-40B4-BE49-F238E27FC236}">
                    <a16:creationId xmlns:a16="http://schemas.microsoft.com/office/drawing/2014/main" id="{5BED334A-026E-9D47-8928-E86D6DCEC11E}"/>
                  </a:ext>
                </a:extLst>
              </p:cNvPr>
              <p:cNvSpPr/>
              <p:nvPr/>
            </p:nvSpPr>
            <p:spPr>
              <a:xfrm>
                <a:off x="-21056100" y="2892750"/>
                <a:ext cx="37050" cy="25150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006" extrusionOk="0">
                    <a:moveTo>
                      <a:pt x="1082" y="0"/>
                    </a:moveTo>
                    <a:cubicBezTo>
                      <a:pt x="1038" y="0"/>
                      <a:pt x="992" y="8"/>
                      <a:pt x="946" y="23"/>
                    </a:cubicBezTo>
                    <a:lnTo>
                      <a:pt x="284" y="307"/>
                    </a:lnTo>
                    <a:cubicBezTo>
                      <a:pt x="64" y="433"/>
                      <a:pt x="1" y="622"/>
                      <a:pt x="64" y="780"/>
                    </a:cubicBezTo>
                    <a:cubicBezTo>
                      <a:pt x="133" y="918"/>
                      <a:pt x="253" y="1006"/>
                      <a:pt x="386" y="1006"/>
                    </a:cubicBezTo>
                    <a:cubicBezTo>
                      <a:pt x="435" y="1006"/>
                      <a:pt x="486" y="994"/>
                      <a:pt x="536" y="969"/>
                    </a:cubicBezTo>
                    <a:lnTo>
                      <a:pt x="1198" y="717"/>
                    </a:lnTo>
                    <a:cubicBezTo>
                      <a:pt x="1419" y="622"/>
                      <a:pt x="1482" y="433"/>
                      <a:pt x="1419" y="244"/>
                    </a:cubicBezTo>
                    <a:cubicBezTo>
                      <a:pt x="1347" y="77"/>
                      <a:pt x="1221" y="0"/>
                      <a:pt x="108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69" name="Google Shape;10629;p76">
                <a:extLst>
                  <a:ext uri="{FF2B5EF4-FFF2-40B4-BE49-F238E27FC236}">
                    <a16:creationId xmlns:a16="http://schemas.microsoft.com/office/drawing/2014/main" id="{19B2D194-5586-D94C-A374-5A1C3E69B083}"/>
                  </a:ext>
                </a:extLst>
              </p:cNvPr>
              <p:cNvSpPr/>
              <p:nvPr/>
            </p:nvSpPr>
            <p:spPr>
              <a:xfrm>
                <a:off x="-21271100" y="2893975"/>
                <a:ext cx="37825" cy="25150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006" extrusionOk="0">
                    <a:moveTo>
                      <a:pt x="398" y="0"/>
                    </a:moveTo>
                    <a:cubicBezTo>
                      <a:pt x="254" y="0"/>
                      <a:pt x="141" y="88"/>
                      <a:pt x="95" y="227"/>
                    </a:cubicBezTo>
                    <a:cubicBezTo>
                      <a:pt x="0" y="416"/>
                      <a:pt x="95" y="605"/>
                      <a:pt x="284" y="699"/>
                    </a:cubicBezTo>
                    <a:lnTo>
                      <a:pt x="945" y="983"/>
                    </a:lnTo>
                    <a:cubicBezTo>
                      <a:pt x="991" y="998"/>
                      <a:pt x="1039" y="1006"/>
                      <a:pt x="1086" y="1006"/>
                    </a:cubicBezTo>
                    <a:cubicBezTo>
                      <a:pt x="1232" y="1006"/>
                      <a:pt x="1370" y="929"/>
                      <a:pt x="1418" y="762"/>
                    </a:cubicBezTo>
                    <a:cubicBezTo>
                      <a:pt x="1512" y="573"/>
                      <a:pt x="1418" y="384"/>
                      <a:pt x="1229" y="290"/>
                    </a:cubicBezTo>
                    <a:lnTo>
                      <a:pt x="567" y="37"/>
                    </a:lnTo>
                    <a:cubicBezTo>
                      <a:pt x="508" y="12"/>
                      <a:pt x="451" y="0"/>
                      <a:pt x="39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70" name="Google Shape;10630;p76">
                <a:extLst>
                  <a:ext uri="{FF2B5EF4-FFF2-40B4-BE49-F238E27FC236}">
                    <a16:creationId xmlns:a16="http://schemas.microsoft.com/office/drawing/2014/main" id="{C6B5084B-4903-7A49-9A47-D8906883F40D}"/>
                  </a:ext>
                </a:extLst>
              </p:cNvPr>
              <p:cNvSpPr/>
              <p:nvPr/>
            </p:nvSpPr>
            <p:spPr>
              <a:xfrm>
                <a:off x="-21298675" y="3049275"/>
                <a:ext cx="3064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2256" h="1411" extrusionOk="0">
                    <a:moveTo>
                      <a:pt x="1832" y="0"/>
                    </a:moveTo>
                    <a:cubicBezTo>
                      <a:pt x="1379" y="0"/>
                      <a:pt x="930" y="126"/>
                      <a:pt x="567" y="378"/>
                    </a:cubicBezTo>
                    <a:cubicBezTo>
                      <a:pt x="473" y="441"/>
                      <a:pt x="347" y="505"/>
                      <a:pt x="284" y="536"/>
                    </a:cubicBezTo>
                    <a:cubicBezTo>
                      <a:pt x="95" y="631"/>
                      <a:pt x="0" y="820"/>
                      <a:pt x="95" y="1009"/>
                    </a:cubicBezTo>
                    <a:cubicBezTo>
                      <a:pt x="143" y="1176"/>
                      <a:pt x="263" y="1252"/>
                      <a:pt x="414" y="1252"/>
                    </a:cubicBezTo>
                    <a:cubicBezTo>
                      <a:pt x="462" y="1252"/>
                      <a:pt x="514" y="1244"/>
                      <a:pt x="567" y="1229"/>
                    </a:cubicBezTo>
                    <a:cubicBezTo>
                      <a:pt x="725" y="1166"/>
                      <a:pt x="819" y="1103"/>
                      <a:pt x="946" y="1009"/>
                    </a:cubicBezTo>
                    <a:cubicBezTo>
                      <a:pt x="1198" y="835"/>
                      <a:pt x="1505" y="749"/>
                      <a:pt x="1816" y="749"/>
                    </a:cubicBezTo>
                    <a:cubicBezTo>
                      <a:pt x="2127" y="749"/>
                      <a:pt x="2442" y="835"/>
                      <a:pt x="2710" y="1009"/>
                    </a:cubicBezTo>
                    <a:cubicBezTo>
                      <a:pt x="3104" y="1276"/>
                      <a:pt x="3553" y="1410"/>
                      <a:pt x="3994" y="1410"/>
                    </a:cubicBezTo>
                    <a:cubicBezTo>
                      <a:pt x="4435" y="1410"/>
                      <a:pt x="4868" y="1276"/>
                      <a:pt x="5230" y="1009"/>
                    </a:cubicBezTo>
                    <a:cubicBezTo>
                      <a:pt x="5498" y="835"/>
                      <a:pt x="5805" y="749"/>
                      <a:pt x="6108" y="749"/>
                    </a:cubicBezTo>
                    <a:cubicBezTo>
                      <a:pt x="6412" y="749"/>
                      <a:pt x="6711" y="835"/>
                      <a:pt x="6963" y="1009"/>
                    </a:cubicBezTo>
                    <a:cubicBezTo>
                      <a:pt x="7357" y="1276"/>
                      <a:pt x="7806" y="1410"/>
                      <a:pt x="8247" y="1410"/>
                    </a:cubicBezTo>
                    <a:cubicBezTo>
                      <a:pt x="8688" y="1410"/>
                      <a:pt x="9121" y="1276"/>
                      <a:pt x="9483" y="1009"/>
                    </a:cubicBezTo>
                    <a:cubicBezTo>
                      <a:pt x="9751" y="835"/>
                      <a:pt x="10058" y="749"/>
                      <a:pt x="10369" y="749"/>
                    </a:cubicBezTo>
                    <a:cubicBezTo>
                      <a:pt x="10681" y="749"/>
                      <a:pt x="10996" y="835"/>
                      <a:pt x="11279" y="1009"/>
                    </a:cubicBezTo>
                    <a:cubicBezTo>
                      <a:pt x="11437" y="1103"/>
                      <a:pt x="11531" y="1166"/>
                      <a:pt x="11689" y="1261"/>
                    </a:cubicBezTo>
                    <a:cubicBezTo>
                      <a:pt x="11736" y="1274"/>
                      <a:pt x="11782" y="1280"/>
                      <a:pt x="11825" y="1280"/>
                    </a:cubicBezTo>
                    <a:cubicBezTo>
                      <a:pt x="11984" y="1280"/>
                      <a:pt x="12112" y="1195"/>
                      <a:pt x="12161" y="1072"/>
                    </a:cubicBezTo>
                    <a:cubicBezTo>
                      <a:pt x="12256" y="820"/>
                      <a:pt x="12161" y="599"/>
                      <a:pt x="11972" y="536"/>
                    </a:cubicBezTo>
                    <a:cubicBezTo>
                      <a:pt x="11846" y="505"/>
                      <a:pt x="11783" y="473"/>
                      <a:pt x="11657" y="378"/>
                    </a:cubicBezTo>
                    <a:cubicBezTo>
                      <a:pt x="11279" y="126"/>
                      <a:pt x="10830" y="0"/>
                      <a:pt x="10381" y="0"/>
                    </a:cubicBezTo>
                    <a:cubicBezTo>
                      <a:pt x="9932" y="0"/>
                      <a:pt x="9483" y="126"/>
                      <a:pt x="9105" y="378"/>
                    </a:cubicBezTo>
                    <a:cubicBezTo>
                      <a:pt x="8853" y="568"/>
                      <a:pt x="8546" y="662"/>
                      <a:pt x="8239" y="662"/>
                    </a:cubicBezTo>
                    <a:cubicBezTo>
                      <a:pt x="7932" y="662"/>
                      <a:pt x="7625" y="568"/>
                      <a:pt x="7373" y="378"/>
                    </a:cubicBezTo>
                    <a:cubicBezTo>
                      <a:pt x="6979" y="126"/>
                      <a:pt x="6538" y="0"/>
                      <a:pt x="6101" y="0"/>
                    </a:cubicBezTo>
                    <a:cubicBezTo>
                      <a:pt x="5663" y="0"/>
                      <a:pt x="5230" y="126"/>
                      <a:pt x="4852" y="378"/>
                    </a:cubicBezTo>
                    <a:cubicBezTo>
                      <a:pt x="4600" y="568"/>
                      <a:pt x="4293" y="662"/>
                      <a:pt x="3986" y="662"/>
                    </a:cubicBezTo>
                    <a:cubicBezTo>
                      <a:pt x="3679" y="662"/>
                      <a:pt x="3371" y="568"/>
                      <a:pt x="3119" y="378"/>
                    </a:cubicBezTo>
                    <a:cubicBezTo>
                      <a:pt x="2741" y="126"/>
                      <a:pt x="2284" y="0"/>
                      <a:pt x="18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71" name="Google Shape;10631;p76">
                <a:extLst>
                  <a:ext uri="{FF2B5EF4-FFF2-40B4-BE49-F238E27FC236}">
                    <a16:creationId xmlns:a16="http://schemas.microsoft.com/office/drawing/2014/main" id="{7BA45D60-8CC6-8546-BAF8-A7B0DE6231D2}"/>
                  </a:ext>
                </a:extLst>
              </p:cNvPr>
              <p:cNvSpPr/>
              <p:nvPr/>
            </p:nvSpPr>
            <p:spPr>
              <a:xfrm>
                <a:off x="-21298675" y="3013050"/>
                <a:ext cx="306400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12256" h="1387" extrusionOk="0">
                    <a:moveTo>
                      <a:pt x="1832" y="0"/>
                    </a:moveTo>
                    <a:cubicBezTo>
                      <a:pt x="1379" y="0"/>
                      <a:pt x="930" y="126"/>
                      <a:pt x="567" y="378"/>
                    </a:cubicBezTo>
                    <a:cubicBezTo>
                      <a:pt x="473" y="410"/>
                      <a:pt x="347" y="504"/>
                      <a:pt x="284" y="536"/>
                    </a:cubicBezTo>
                    <a:cubicBezTo>
                      <a:pt x="95" y="599"/>
                      <a:pt x="0" y="819"/>
                      <a:pt x="95" y="1008"/>
                    </a:cubicBezTo>
                    <a:cubicBezTo>
                      <a:pt x="141" y="1147"/>
                      <a:pt x="255" y="1234"/>
                      <a:pt x="399" y="1234"/>
                    </a:cubicBezTo>
                    <a:cubicBezTo>
                      <a:pt x="452" y="1234"/>
                      <a:pt x="508" y="1223"/>
                      <a:pt x="567" y="1197"/>
                    </a:cubicBezTo>
                    <a:cubicBezTo>
                      <a:pt x="725" y="1166"/>
                      <a:pt x="819" y="1071"/>
                      <a:pt x="946" y="1008"/>
                    </a:cubicBezTo>
                    <a:cubicBezTo>
                      <a:pt x="1198" y="835"/>
                      <a:pt x="1505" y="748"/>
                      <a:pt x="1816" y="748"/>
                    </a:cubicBezTo>
                    <a:cubicBezTo>
                      <a:pt x="2127" y="748"/>
                      <a:pt x="2442" y="835"/>
                      <a:pt x="2710" y="1008"/>
                    </a:cubicBezTo>
                    <a:cubicBezTo>
                      <a:pt x="3104" y="1260"/>
                      <a:pt x="3553" y="1386"/>
                      <a:pt x="3994" y="1386"/>
                    </a:cubicBezTo>
                    <a:cubicBezTo>
                      <a:pt x="4435" y="1386"/>
                      <a:pt x="4868" y="1260"/>
                      <a:pt x="5230" y="1008"/>
                    </a:cubicBezTo>
                    <a:cubicBezTo>
                      <a:pt x="5498" y="835"/>
                      <a:pt x="5805" y="748"/>
                      <a:pt x="6108" y="748"/>
                    </a:cubicBezTo>
                    <a:cubicBezTo>
                      <a:pt x="6412" y="748"/>
                      <a:pt x="6711" y="835"/>
                      <a:pt x="6963" y="1008"/>
                    </a:cubicBezTo>
                    <a:cubicBezTo>
                      <a:pt x="7357" y="1260"/>
                      <a:pt x="7806" y="1386"/>
                      <a:pt x="8247" y="1386"/>
                    </a:cubicBezTo>
                    <a:cubicBezTo>
                      <a:pt x="8688" y="1386"/>
                      <a:pt x="9121" y="1260"/>
                      <a:pt x="9483" y="1008"/>
                    </a:cubicBezTo>
                    <a:cubicBezTo>
                      <a:pt x="9751" y="835"/>
                      <a:pt x="10058" y="748"/>
                      <a:pt x="10369" y="748"/>
                    </a:cubicBezTo>
                    <a:cubicBezTo>
                      <a:pt x="10681" y="748"/>
                      <a:pt x="10996" y="835"/>
                      <a:pt x="11279" y="1008"/>
                    </a:cubicBezTo>
                    <a:cubicBezTo>
                      <a:pt x="11437" y="1071"/>
                      <a:pt x="11531" y="1166"/>
                      <a:pt x="11689" y="1229"/>
                    </a:cubicBezTo>
                    <a:cubicBezTo>
                      <a:pt x="11741" y="1251"/>
                      <a:pt x="11792" y="1261"/>
                      <a:pt x="11840" y="1261"/>
                    </a:cubicBezTo>
                    <a:cubicBezTo>
                      <a:pt x="11992" y="1261"/>
                      <a:pt x="12113" y="1160"/>
                      <a:pt x="12161" y="1040"/>
                    </a:cubicBezTo>
                    <a:cubicBezTo>
                      <a:pt x="12256" y="819"/>
                      <a:pt x="12161" y="630"/>
                      <a:pt x="11972" y="536"/>
                    </a:cubicBezTo>
                    <a:cubicBezTo>
                      <a:pt x="11846" y="504"/>
                      <a:pt x="11783" y="473"/>
                      <a:pt x="11657" y="378"/>
                    </a:cubicBezTo>
                    <a:cubicBezTo>
                      <a:pt x="11279" y="126"/>
                      <a:pt x="10830" y="0"/>
                      <a:pt x="10381" y="0"/>
                    </a:cubicBezTo>
                    <a:cubicBezTo>
                      <a:pt x="9932" y="0"/>
                      <a:pt x="9483" y="126"/>
                      <a:pt x="9105" y="378"/>
                    </a:cubicBezTo>
                    <a:cubicBezTo>
                      <a:pt x="8853" y="552"/>
                      <a:pt x="8546" y="638"/>
                      <a:pt x="8239" y="638"/>
                    </a:cubicBezTo>
                    <a:cubicBezTo>
                      <a:pt x="7932" y="638"/>
                      <a:pt x="7625" y="552"/>
                      <a:pt x="7373" y="378"/>
                    </a:cubicBezTo>
                    <a:cubicBezTo>
                      <a:pt x="6979" y="126"/>
                      <a:pt x="6538" y="0"/>
                      <a:pt x="6101" y="0"/>
                    </a:cubicBezTo>
                    <a:cubicBezTo>
                      <a:pt x="5663" y="0"/>
                      <a:pt x="5230" y="126"/>
                      <a:pt x="4852" y="378"/>
                    </a:cubicBezTo>
                    <a:cubicBezTo>
                      <a:pt x="4600" y="552"/>
                      <a:pt x="4293" y="638"/>
                      <a:pt x="3986" y="638"/>
                    </a:cubicBezTo>
                    <a:cubicBezTo>
                      <a:pt x="3679" y="638"/>
                      <a:pt x="3371" y="552"/>
                      <a:pt x="3119" y="378"/>
                    </a:cubicBezTo>
                    <a:cubicBezTo>
                      <a:pt x="2741" y="126"/>
                      <a:pt x="2284" y="0"/>
                      <a:pt x="18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72" name="Google Shape;10632;p76">
                <a:extLst>
                  <a:ext uri="{FF2B5EF4-FFF2-40B4-BE49-F238E27FC236}">
                    <a16:creationId xmlns:a16="http://schemas.microsoft.com/office/drawing/2014/main" id="{AD3DADA6-89AF-E046-B64D-EB25799BBC27}"/>
                  </a:ext>
                </a:extLst>
              </p:cNvPr>
              <p:cNvSpPr/>
              <p:nvPr/>
            </p:nvSpPr>
            <p:spPr>
              <a:xfrm>
                <a:off x="-21299475" y="2868125"/>
                <a:ext cx="307200" cy="143375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5735" extrusionOk="0">
                    <a:moveTo>
                      <a:pt x="6144" y="788"/>
                    </a:moveTo>
                    <a:cubicBezTo>
                      <a:pt x="7531" y="788"/>
                      <a:pt x="8633" y="1891"/>
                      <a:pt x="8633" y="3245"/>
                    </a:cubicBezTo>
                    <a:cubicBezTo>
                      <a:pt x="8633" y="3938"/>
                      <a:pt x="8350" y="4506"/>
                      <a:pt x="7909" y="5010"/>
                    </a:cubicBezTo>
                    <a:cubicBezTo>
                      <a:pt x="7720" y="4947"/>
                      <a:pt x="7562" y="4884"/>
                      <a:pt x="7373" y="4758"/>
                    </a:cubicBezTo>
                    <a:cubicBezTo>
                      <a:pt x="7011" y="4506"/>
                      <a:pt x="6578" y="4379"/>
                      <a:pt x="6140" y="4379"/>
                    </a:cubicBezTo>
                    <a:cubicBezTo>
                      <a:pt x="5703" y="4379"/>
                      <a:pt x="5262" y="4506"/>
                      <a:pt x="4884" y="4758"/>
                    </a:cubicBezTo>
                    <a:cubicBezTo>
                      <a:pt x="4727" y="4884"/>
                      <a:pt x="4569" y="4947"/>
                      <a:pt x="4380" y="5010"/>
                    </a:cubicBezTo>
                    <a:cubicBezTo>
                      <a:pt x="3939" y="4537"/>
                      <a:pt x="3655" y="3875"/>
                      <a:pt x="3655" y="3245"/>
                    </a:cubicBezTo>
                    <a:cubicBezTo>
                      <a:pt x="3655" y="1891"/>
                      <a:pt x="4758" y="788"/>
                      <a:pt x="6144" y="788"/>
                    </a:cubicBezTo>
                    <a:close/>
                    <a:moveTo>
                      <a:pt x="6144" y="0"/>
                    </a:moveTo>
                    <a:cubicBezTo>
                      <a:pt x="4380" y="0"/>
                      <a:pt x="2931" y="1450"/>
                      <a:pt x="2931" y="3214"/>
                    </a:cubicBezTo>
                    <a:cubicBezTo>
                      <a:pt x="2931" y="3812"/>
                      <a:pt x="3088" y="4411"/>
                      <a:pt x="3372" y="4884"/>
                    </a:cubicBezTo>
                    <a:cubicBezTo>
                      <a:pt x="3277" y="4852"/>
                      <a:pt x="3183" y="4789"/>
                      <a:pt x="3120" y="4726"/>
                    </a:cubicBezTo>
                    <a:cubicBezTo>
                      <a:pt x="2742" y="4474"/>
                      <a:pt x="2285" y="4348"/>
                      <a:pt x="1832" y="4348"/>
                    </a:cubicBezTo>
                    <a:cubicBezTo>
                      <a:pt x="1379" y="4348"/>
                      <a:pt x="930" y="4474"/>
                      <a:pt x="568" y="4726"/>
                    </a:cubicBezTo>
                    <a:cubicBezTo>
                      <a:pt x="473" y="4758"/>
                      <a:pt x="347" y="4852"/>
                      <a:pt x="284" y="4884"/>
                    </a:cubicBezTo>
                    <a:cubicBezTo>
                      <a:pt x="95" y="4947"/>
                      <a:pt x="1" y="5167"/>
                      <a:pt x="95" y="5356"/>
                    </a:cubicBezTo>
                    <a:cubicBezTo>
                      <a:pt x="143" y="5498"/>
                      <a:pt x="261" y="5569"/>
                      <a:pt x="410" y="5569"/>
                    </a:cubicBezTo>
                    <a:cubicBezTo>
                      <a:pt x="460" y="5569"/>
                      <a:pt x="513" y="5561"/>
                      <a:pt x="568" y="5545"/>
                    </a:cubicBezTo>
                    <a:cubicBezTo>
                      <a:pt x="725" y="5514"/>
                      <a:pt x="820" y="5419"/>
                      <a:pt x="946" y="5356"/>
                    </a:cubicBezTo>
                    <a:cubicBezTo>
                      <a:pt x="1198" y="5183"/>
                      <a:pt x="1505" y="5096"/>
                      <a:pt x="1816" y="5096"/>
                    </a:cubicBezTo>
                    <a:cubicBezTo>
                      <a:pt x="2127" y="5096"/>
                      <a:pt x="2442" y="5183"/>
                      <a:pt x="2710" y="5356"/>
                    </a:cubicBezTo>
                    <a:cubicBezTo>
                      <a:pt x="3104" y="5608"/>
                      <a:pt x="3553" y="5734"/>
                      <a:pt x="3994" y="5734"/>
                    </a:cubicBezTo>
                    <a:cubicBezTo>
                      <a:pt x="4435" y="5734"/>
                      <a:pt x="4868" y="5608"/>
                      <a:pt x="5231" y="5356"/>
                    </a:cubicBezTo>
                    <a:cubicBezTo>
                      <a:pt x="5498" y="5183"/>
                      <a:pt x="5806" y="5096"/>
                      <a:pt x="6109" y="5096"/>
                    </a:cubicBezTo>
                    <a:cubicBezTo>
                      <a:pt x="6412" y="5096"/>
                      <a:pt x="6711" y="5183"/>
                      <a:pt x="6963" y="5356"/>
                    </a:cubicBezTo>
                    <a:cubicBezTo>
                      <a:pt x="7357" y="5608"/>
                      <a:pt x="7806" y="5734"/>
                      <a:pt x="8247" y="5734"/>
                    </a:cubicBezTo>
                    <a:cubicBezTo>
                      <a:pt x="8688" y="5734"/>
                      <a:pt x="9122" y="5608"/>
                      <a:pt x="9484" y="5356"/>
                    </a:cubicBezTo>
                    <a:cubicBezTo>
                      <a:pt x="9752" y="5183"/>
                      <a:pt x="10059" y="5096"/>
                      <a:pt x="10370" y="5096"/>
                    </a:cubicBezTo>
                    <a:cubicBezTo>
                      <a:pt x="10681" y="5096"/>
                      <a:pt x="10996" y="5183"/>
                      <a:pt x="11280" y="5356"/>
                    </a:cubicBezTo>
                    <a:cubicBezTo>
                      <a:pt x="11437" y="5419"/>
                      <a:pt x="11532" y="5514"/>
                      <a:pt x="11689" y="5577"/>
                    </a:cubicBezTo>
                    <a:cubicBezTo>
                      <a:pt x="11742" y="5599"/>
                      <a:pt x="11793" y="5609"/>
                      <a:pt x="11840" y="5609"/>
                    </a:cubicBezTo>
                    <a:cubicBezTo>
                      <a:pt x="11993" y="5609"/>
                      <a:pt x="12114" y="5508"/>
                      <a:pt x="12162" y="5388"/>
                    </a:cubicBezTo>
                    <a:cubicBezTo>
                      <a:pt x="12288" y="5199"/>
                      <a:pt x="12193" y="5010"/>
                      <a:pt x="12004" y="4915"/>
                    </a:cubicBezTo>
                    <a:cubicBezTo>
                      <a:pt x="11878" y="4884"/>
                      <a:pt x="11815" y="4852"/>
                      <a:pt x="11689" y="4758"/>
                    </a:cubicBezTo>
                    <a:cubicBezTo>
                      <a:pt x="11311" y="4506"/>
                      <a:pt x="10862" y="4379"/>
                      <a:pt x="10413" y="4379"/>
                    </a:cubicBezTo>
                    <a:cubicBezTo>
                      <a:pt x="9964" y="4379"/>
                      <a:pt x="9515" y="4506"/>
                      <a:pt x="9137" y="4758"/>
                    </a:cubicBezTo>
                    <a:lnTo>
                      <a:pt x="8885" y="4884"/>
                    </a:lnTo>
                    <a:cubicBezTo>
                      <a:pt x="9169" y="4379"/>
                      <a:pt x="9358" y="3812"/>
                      <a:pt x="9358" y="3214"/>
                    </a:cubicBezTo>
                    <a:cubicBezTo>
                      <a:pt x="9358" y="1450"/>
                      <a:pt x="7909" y="0"/>
                      <a:pt x="61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46" name="Google Shape;9104;p71">
              <a:extLst>
                <a:ext uri="{FF2B5EF4-FFF2-40B4-BE49-F238E27FC236}">
                  <a16:creationId xmlns:a16="http://schemas.microsoft.com/office/drawing/2014/main" id="{F0899D45-BA6E-C049-AEBB-A0B8780A11BA}"/>
                </a:ext>
              </a:extLst>
            </p:cNvPr>
            <p:cNvGrpSpPr/>
            <p:nvPr/>
          </p:nvGrpSpPr>
          <p:grpSpPr>
            <a:xfrm>
              <a:off x="270677" y="2678358"/>
              <a:ext cx="175154" cy="172302"/>
              <a:chOff x="5647000" y="3252650"/>
              <a:chExt cx="485775" cy="398600"/>
            </a:xfrm>
            <a:solidFill>
              <a:schemeClr val="tx2"/>
            </a:solidFill>
          </p:grpSpPr>
          <p:sp>
            <p:nvSpPr>
              <p:cNvPr id="56" name="Google Shape;9105;p71">
                <a:extLst>
                  <a:ext uri="{FF2B5EF4-FFF2-40B4-BE49-F238E27FC236}">
                    <a16:creationId xmlns:a16="http://schemas.microsoft.com/office/drawing/2014/main" id="{60B76048-523B-E047-8D7E-E6195FB7FCA4}"/>
                  </a:ext>
                </a:extLst>
              </p:cNvPr>
              <p:cNvSpPr/>
              <p:nvPr/>
            </p:nvSpPr>
            <p:spPr>
              <a:xfrm>
                <a:off x="5762575" y="3252650"/>
                <a:ext cx="113250" cy="143825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5753" extrusionOk="0">
                    <a:moveTo>
                      <a:pt x="2265" y="1133"/>
                    </a:moveTo>
                    <a:cubicBezTo>
                      <a:pt x="2383" y="1133"/>
                      <a:pt x="2667" y="1348"/>
                      <a:pt x="2960" y="1930"/>
                    </a:cubicBezTo>
                    <a:cubicBezTo>
                      <a:pt x="3246" y="2501"/>
                      <a:pt x="3397" y="3147"/>
                      <a:pt x="3397" y="3488"/>
                    </a:cubicBezTo>
                    <a:cubicBezTo>
                      <a:pt x="3397" y="4113"/>
                      <a:pt x="2890" y="4621"/>
                      <a:pt x="2265" y="4621"/>
                    </a:cubicBezTo>
                    <a:cubicBezTo>
                      <a:pt x="1637" y="4621"/>
                      <a:pt x="1133" y="4113"/>
                      <a:pt x="1133" y="3488"/>
                    </a:cubicBezTo>
                    <a:cubicBezTo>
                      <a:pt x="1133" y="3147"/>
                      <a:pt x="1284" y="2501"/>
                      <a:pt x="1568" y="1930"/>
                    </a:cubicBezTo>
                    <a:cubicBezTo>
                      <a:pt x="1860" y="1348"/>
                      <a:pt x="2144" y="1133"/>
                      <a:pt x="2265" y="1133"/>
                    </a:cubicBezTo>
                    <a:close/>
                    <a:moveTo>
                      <a:pt x="2265" y="1"/>
                    </a:moveTo>
                    <a:cubicBezTo>
                      <a:pt x="1613" y="1"/>
                      <a:pt x="1024" y="493"/>
                      <a:pt x="556" y="1423"/>
                    </a:cubicBezTo>
                    <a:cubicBezTo>
                      <a:pt x="218" y="2096"/>
                      <a:pt x="1" y="2909"/>
                      <a:pt x="1" y="3488"/>
                    </a:cubicBezTo>
                    <a:cubicBezTo>
                      <a:pt x="1" y="4738"/>
                      <a:pt x="1012" y="5750"/>
                      <a:pt x="2265" y="5753"/>
                    </a:cubicBezTo>
                    <a:cubicBezTo>
                      <a:pt x="3515" y="5750"/>
                      <a:pt x="4527" y="4738"/>
                      <a:pt x="4530" y="3488"/>
                    </a:cubicBezTo>
                    <a:cubicBezTo>
                      <a:pt x="4530" y="2909"/>
                      <a:pt x="4309" y="2096"/>
                      <a:pt x="3971" y="1423"/>
                    </a:cubicBezTo>
                    <a:cubicBezTo>
                      <a:pt x="3503" y="493"/>
                      <a:pt x="2914" y="1"/>
                      <a:pt x="22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" name="Google Shape;9106;p71">
                <a:extLst>
                  <a:ext uri="{FF2B5EF4-FFF2-40B4-BE49-F238E27FC236}">
                    <a16:creationId xmlns:a16="http://schemas.microsoft.com/office/drawing/2014/main" id="{796C1ACE-6E30-704E-8C9D-5CCB0450FDD9}"/>
                  </a:ext>
                </a:extLst>
              </p:cNvPr>
              <p:cNvSpPr/>
              <p:nvPr/>
            </p:nvSpPr>
            <p:spPr>
              <a:xfrm>
                <a:off x="5647000" y="3371750"/>
                <a:ext cx="124425" cy="136450"/>
              </a:xfrm>
              <a:custGeom>
                <a:avLst/>
                <a:gdLst/>
                <a:ahLst/>
                <a:cxnLst/>
                <a:rect l="l" t="t" r="r" b="b"/>
                <a:pathLst>
                  <a:path w="4977" h="5458" extrusionOk="0">
                    <a:moveTo>
                      <a:pt x="1510" y="1131"/>
                    </a:moveTo>
                    <a:cubicBezTo>
                      <a:pt x="1680" y="1131"/>
                      <a:pt x="1994" y="1221"/>
                      <a:pt x="2422" y="1496"/>
                    </a:cubicBezTo>
                    <a:cubicBezTo>
                      <a:pt x="2969" y="1852"/>
                      <a:pt x="3425" y="2333"/>
                      <a:pt x="3594" y="2625"/>
                    </a:cubicBezTo>
                    <a:cubicBezTo>
                      <a:pt x="3908" y="3166"/>
                      <a:pt x="3721" y="3860"/>
                      <a:pt x="3180" y="4171"/>
                    </a:cubicBezTo>
                    <a:cubicBezTo>
                      <a:pt x="3000" y="4276"/>
                      <a:pt x="2801" y="4325"/>
                      <a:pt x="2603" y="4325"/>
                    </a:cubicBezTo>
                    <a:cubicBezTo>
                      <a:pt x="2200" y="4325"/>
                      <a:pt x="1804" y="4120"/>
                      <a:pt x="1595" y="3758"/>
                    </a:cubicBezTo>
                    <a:cubicBezTo>
                      <a:pt x="1423" y="3462"/>
                      <a:pt x="1233" y="2828"/>
                      <a:pt x="1193" y="2191"/>
                    </a:cubicBezTo>
                    <a:cubicBezTo>
                      <a:pt x="1157" y="1538"/>
                      <a:pt x="1296" y="1212"/>
                      <a:pt x="1399" y="1155"/>
                    </a:cubicBezTo>
                    <a:cubicBezTo>
                      <a:pt x="1432" y="1137"/>
                      <a:pt x="1471" y="1131"/>
                      <a:pt x="1510" y="1131"/>
                    </a:cubicBezTo>
                    <a:close/>
                    <a:moveTo>
                      <a:pt x="1512" y="1"/>
                    </a:moveTo>
                    <a:cubicBezTo>
                      <a:pt x="1262" y="1"/>
                      <a:pt x="1033" y="59"/>
                      <a:pt x="831" y="177"/>
                    </a:cubicBezTo>
                    <a:cubicBezTo>
                      <a:pt x="269" y="500"/>
                      <a:pt x="1" y="1221"/>
                      <a:pt x="61" y="2260"/>
                    </a:cubicBezTo>
                    <a:cubicBezTo>
                      <a:pt x="106" y="3012"/>
                      <a:pt x="324" y="3821"/>
                      <a:pt x="614" y="4325"/>
                    </a:cubicBezTo>
                    <a:cubicBezTo>
                      <a:pt x="919" y="4851"/>
                      <a:pt x="1420" y="5231"/>
                      <a:pt x="2009" y="5382"/>
                    </a:cubicBezTo>
                    <a:cubicBezTo>
                      <a:pt x="2205" y="5431"/>
                      <a:pt x="2404" y="5458"/>
                      <a:pt x="2607" y="5458"/>
                    </a:cubicBezTo>
                    <a:cubicBezTo>
                      <a:pt x="2609" y="5458"/>
                      <a:pt x="2612" y="5458"/>
                      <a:pt x="2615" y="5458"/>
                    </a:cubicBezTo>
                    <a:cubicBezTo>
                      <a:pt x="3421" y="5458"/>
                      <a:pt x="4166" y="5026"/>
                      <a:pt x="4572" y="4328"/>
                    </a:cubicBezTo>
                    <a:cubicBezTo>
                      <a:pt x="4977" y="3628"/>
                      <a:pt x="4977" y="2761"/>
                      <a:pt x="4572" y="2061"/>
                    </a:cubicBezTo>
                    <a:cubicBezTo>
                      <a:pt x="4282" y="1560"/>
                      <a:pt x="3678" y="968"/>
                      <a:pt x="3035" y="548"/>
                    </a:cubicBezTo>
                    <a:cubicBezTo>
                      <a:pt x="2471" y="185"/>
                      <a:pt x="1957" y="1"/>
                      <a:pt x="1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8" name="Google Shape;9107;p71">
                <a:extLst>
                  <a:ext uri="{FF2B5EF4-FFF2-40B4-BE49-F238E27FC236}">
                    <a16:creationId xmlns:a16="http://schemas.microsoft.com/office/drawing/2014/main" id="{D279D8EC-BF22-3148-80B5-10B4F970ADD1}"/>
                  </a:ext>
                </a:extLst>
              </p:cNvPr>
              <p:cNvSpPr/>
              <p:nvPr/>
            </p:nvSpPr>
            <p:spPr>
              <a:xfrm>
                <a:off x="5904100" y="3252650"/>
                <a:ext cx="113275" cy="143825"/>
              </a:xfrm>
              <a:custGeom>
                <a:avLst/>
                <a:gdLst/>
                <a:ahLst/>
                <a:cxnLst/>
                <a:rect l="l" t="t" r="r" b="b"/>
                <a:pathLst>
                  <a:path w="4531" h="5753" extrusionOk="0">
                    <a:moveTo>
                      <a:pt x="2266" y="1133"/>
                    </a:moveTo>
                    <a:cubicBezTo>
                      <a:pt x="2383" y="1133"/>
                      <a:pt x="2667" y="1348"/>
                      <a:pt x="2960" y="1930"/>
                    </a:cubicBezTo>
                    <a:cubicBezTo>
                      <a:pt x="3247" y="2501"/>
                      <a:pt x="3398" y="3147"/>
                      <a:pt x="3398" y="3488"/>
                    </a:cubicBezTo>
                    <a:cubicBezTo>
                      <a:pt x="3398" y="4113"/>
                      <a:pt x="2891" y="4621"/>
                      <a:pt x="2266" y="4621"/>
                    </a:cubicBezTo>
                    <a:cubicBezTo>
                      <a:pt x="1638" y="4621"/>
                      <a:pt x="1133" y="4113"/>
                      <a:pt x="1133" y="3488"/>
                    </a:cubicBezTo>
                    <a:cubicBezTo>
                      <a:pt x="1133" y="3147"/>
                      <a:pt x="1284" y="2501"/>
                      <a:pt x="1568" y="1930"/>
                    </a:cubicBezTo>
                    <a:cubicBezTo>
                      <a:pt x="1861" y="1348"/>
                      <a:pt x="2145" y="1133"/>
                      <a:pt x="2266" y="1133"/>
                    </a:cubicBezTo>
                    <a:close/>
                    <a:moveTo>
                      <a:pt x="2266" y="1"/>
                    </a:moveTo>
                    <a:cubicBezTo>
                      <a:pt x="1613" y="1"/>
                      <a:pt x="1025" y="493"/>
                      <a:pt x="557" y="1423"/>
                    </a:cubicBezTo>
                    <a:cubicBezTo>
                      <a:pt x="218" y="2096"/>
                      <a:pt x="1" y="2909"/>
                      <a:pt x="1" y="3488"/>
                    </a:cubicBezTo>
                    <a:cubicBezTo>
                      <a:pt x="1" y="4738"/>
                      <a:pt x="1012" y="5753"/>
                      <a:pt x="2266" y="5753"/>
                    </a:cubicBezTo>
                    <a:cubicBezTo>
                      <a:pt x="3516" y="5753"/>
                      <a:pt x="4530" y="4738"/>
                      <a:pt x="4530" y="3488"/>
                    </a:cubicBezTo>
                    <a:cubicBezTo>
                      <a:pt x="4530" y="2909"/>
                      <a:pt x="4310" y="2096"/>
                      <a:pt x="3972" y="1423"/>
                    </a:cubicBezTo>
                    <a:cubicBezTo>
                      <a:pt x="3507" y="493"/>
                      <a:pt x="2915" y="1"/>
                      <a:pt x="226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9" name="Google Shape;9108;p71">
                <a:extLst>
                  <a:ext uri="{FF2B5EF4-FFF2-40B4-BE49-F238E27FC236}">
                    <a16:creationId xmlns:a16="http://schemas.microsoft.com/office/drawing/2014/main" id="{F361722C-060D-C946-A7A7-9D86F6AF7E04}"/>
                  </a:ext>
                </a:extLst>
              </p:cNvPr>
              <p:cNvSpPr/>
              <p:nvPr/>
            </p:nvSpPr>
            <p:spPr>
              <a:xfrm>
                <a:off x="5996750" y="3371150"/>
                <a:ext cx="13602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5441" h="5461" extrusionOk="0">
                    <a:moveTo>
                      <a:pt x="3955" y="1136"/>
                    </a:moveTo>
                    <a:cubicBezTo>
                      <a:pt x="3986" y="1136"/>
                      <a:pt x="4019" y="1143"/>
                      <a:pt x="4049" y="1158"/>
                    </a:cubicBezTo>
                    <a:cubicBezTo>
                      <a:pt x="4152" y="1218"/>
                      <a:pt x="4290" y="1541"/>
                      <a:pt x="4251" y="2194"/>
                    </a:cubicBezTo>
                    <a:cubicBezTo>
                      <a:pt x="4215" y="2834"/>
                      <a:pt x="4022" y="3468"/>
                      <a:pt x="3853" y="3761"/>
                    </a:cubicBezTo>
                    <a:cubicBezTo>
                      <a:pt x="3644" y="4124"/>
                      <a:pt x="3246" y="4329"/>
                      <a:pt x="2842" y="4329"/>
                    </a:cubicBezTo>
                    <a:cubicBezTo>
                      <a:pt x="2645" y="4329"/>
                      <a:pt x="2447" y="4280"/>
                      <a:pt x="2267" y="4177"/>
                    </a:cubicBezTo>
                    <a:cubicBezTo>
                      <a:pt x="2008" y="4026"/>
                      <a:pt x="1815" y="3779"/>
                      <a:pt x="1739" y="3489"/>
                    </a:cubicBezTo>
                    <a:cubicBezTo>
                      <a:pt x="1661" y="3199"/>
                      <a:pt x="1703" y="2888"/>
                      <a:pt x="1854" y="2628"/>
                    </a:cubicBezTo>
                    <a:cubicBezTo>
                      <a:pt x="2020" y="2338"/>
                      <a:pt x="2479" y="1855"/>
                      <a:pt x="3025" y="1502"/>
                    </a:cubicBezTo>
                    <a:cubicBezTo>
                      <a:pt x="3451" y="1224"/>
                      <a:pt x="3768" y="1137"/>
                      <a:pt x="3937" y="1137"/>
                    </a:cubicBezTo>
                    <a:cubicBezTo>
                      <a:pt x="3943" y="1136"/>
                      <a:pt x="3949" y="1136"/>
                      <a:pt x="3955" y="1136"/>
                    </a:cubicBezTo>
                    <a:close/>
                    <a:moveTo>
                      <a:pt x="3932" y="1"/>
                    </a:moveTo>
                    <a:cubicBezTo>
                      <a:pt x="3486" y="1"/>
                      <a:pt x="2972" y="186"/>
                      <a:pt x="2409" y="551"/>
                    </a:cubicBezTo>
                    <a:cubicBezTo>
                      <a:pt x="1766" y="968"/>
                      <a:pt x="1162" y="1562"/>
                      <a:pt x="872" y="2064"/>
                    </a:cubicBezTo>
                    <a:cubicBezTo>
                      <a:pt x="1" y="3572"/>
                      <a:pt x="1091" y="5461"/>
                      <a:pt x="2834" y="5461"/>
                    </a:cubicBezTo>
                    <a:cubicBezTo>
                      <a:pt x="2835" y="5461"/>
                      <a:pt x="2837" y="5461"/>
                      <a:pt x="2838" y="5461"/>
                    </a:cubicBezTo>
                    <a:cubicBezTo>
                      <a:pt x="3037" y="5461"/>
                      <a:pt x="3240" y="5433"/>
                      <a:pt x="3436" y="5385"/>
                    </a:cubicBezTo>
                    <a:cubicBezTo>
                      <a:pt x="4022" y="5234"/>
                      <a:pt x="4526" y="4854"/>
                      <a:pt x="4831" y="4328"/>
                    </a:cubicBezTo>
                    <a:cubicBezTo>
                      <a:pt x="5121" y="3824"/>
                      <a:pt x="5335" y="3015"/>
                      <a:pt x="5380" y="2260"/>
                    </a:cubicBezTo>
                    <a:cubicBezTo>
                      <a:pt x="5441" y="1221"/>
                      <a:pt x="5175" y="503"/>
                      <a:pt x="4614" y="177"/>
                    </a:cubicBezTo>
                    <a:cubicBezTo>
                      <a:pt x="4410" y="59"/>
                      <a:pt x="4182" y="1"/>
                      <a:pt x="393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0" name="Google Shape;9109;p71">
                <a:extLst>
                  <a:ext uri="{FF2B5EF4-FFF2-40B4-BE49-F238E27FC236}">
                    <a16:creationId xmlns:a16="http://schemas.microsoft.com/office/drawing/2014/main" id="{5DB9DE84-5D21-554F-B806-561E527393E7}"/>
                  </a:ext>
                </a:extLst>
              </p:cNvPr>
              <p:cNvSpPr/>
              <p:nvPr/>
            </p:nvSpPr>
            <p:spPr>
              <a:xfrm>
                <a:off x="5734275" y="3424700"/>
                <a:ext cx="311325" cy="226550"/>
              </a:xfrm>
              <a:custGeom>
                <a:avLst/>
                <a:gdLst/>
                <a:ahLst/>
                <a:cxnLst/>
                <a:rect l="l" t="t" r="r" b="b"/>
                <a:pathLst>
                  <a:path w="12453" h="9062" extrusionOk="0">
                    <a:moveTo>
                      <a:pt x="6226" y="1135"/>
                    </a:moveTo>
                    <a:cubicBezTo>
                      <a:pt x="8575" y="1135"/>
                      <a:pt x="9059" y="1815"/>
                      <a:pt x="9059" y="2832"/>
                    </a:cubicBezTo>
                    <a:lnTo>
                      <a:pt x="9059" y="3159"/>
                    </a:lnTo>
                    <a:cubicBezTo>
                      <a:pt x="9056" y="3850"/>
                      <a:pt x="9472" y="4472"/>
                      <a:pt x="10115" y="4732"/>
                    </a:cubicBezTo>
                    <a:cubicBezTo>
                      <a:pt x="10846" y="5031"/>
                      <a:pt x="11323" y="5619"/>
                      <a:pt x="11323" y="6229"/>
                    </a:cubicBezTo>
                    <a:cubicBezTo>
                      <a:pt x="11323" y="6658"/>
                      <a:pt x="11103" y="7069"/>
                      <a:pt x="10704" y="7389"/>
                    </a:cubicBezTo>
                    <a:cubicBezTo>
                      <a:pt x="10269" y="7736"/>
                      <a:pt x="9687" y="7929"/>
                      <a:pt x="9059" y="7929"/>
                    </a:cubicBezTo>
                    <a:cubicBezTo>
                      <a:pt x="9046" y="7929"/>
                      <a:pt x="9034" y="7929"/>
                      <a:pt x="9021" y="7929"/>
                    </a:cubicBezTo>
                    <a:cubicBezTo>
                      <a:pt x="8787" y="7929"/>
                      <a:pt x="8554" y="7902"/>
                      <a:pt x="8328" y="7848"/>
                    </a:cubicBezTo>
                    <a:cubicBezTo>
                      <a:pt x="7639" y="7673"/>
                      <a:pt x="6933" y="7585"/>
                      <a:pt x="6223" y="7585"/>
                    </a:cubicBezTo>
                    <a:cubicBezTo>
                      <a:pt x="5517" y="7585"/>
                      <a:pt x="4813" y="7673"/>
                      <a:pt x="4128" y="7848"/>
                    </a:cubicBezTo>
                    <a:cubicBezTo>
                      <a:pt x="3901" y="7902"/>
                      <a:pt x="3666" y="7929"/>
                      <a:pt x="3434" y="7929"/>
                    </a:cubicBezTo>
                    <a:cubicBezTo>
                      <a:pt x="3422" y="7929"/>
                      <a:pt x="3409" y="7929"/>
                      <a:pt x="3397" y="7929"/>
                    </a:cubicBezTo>
                    <a:cubicBezTo>
                      <a:pt x="2769" y="7929"/>
                      <a:pt x="2183" y="7736"/>
                      <a:pt x="1748" y="7389"/>
                    </a:cubicBezTo>
                    <a:cubicBezTo>
                      <a:pt x="1350" y="7069"/>
                      <a:pt x="1133" y="6658"/>
                      <a:pt x="1133" y="6229"/>
                    </a:cubicBezTo>
                    <a:cubicBezTo>
                      <a:pt x="1133" y="5619"/>
                      <a:pt x="1604" y="5031"/>
                      <a:pt x="2340" y="4732"/>
                    </a:cubicBezTo>
                    <a:cubicBezTo>
                      <a:pt x="2980" y="4472"/>
                      <a:pt x="3397" y="3850"/>
                      <a:pt x="3397" y="3159"/>
                    </a:cubicBezTo>
                    <a:lnTo>
                      <a:pt x="3397" y="2832"/>
                    </a:lnTo>
                    <a:cubicBezTo>
                      <a:pt x="3397" y="1815"/>
                      <a:pt x="3877" y="1135"/>
                      <a:pt x="6226" y="1135"/>
                    </a:cubicBezTo>
                    <a:close/>
                    <a:moveTo>
                      <a:pt x="6226" y="0"/>
                    </a:moveTo>
                    <a:cubicBezTo>
                      <a:pt x="5034" y="0"/>
                      <a:pt x="4185" y="157"/>
                      <a:pt x="3557" y="498"/>
                    </a:cubicBezTo>
                    <a:cubicBezTo>
                      <a:pt x="2700" y="960"/>
                      <a:pt x="2262" y="1745"/>
                      <a:pt x="2262" y="2829"/>
                    </a:cubicBezTo>
                    <a:lnTo>
                      <a:pt x="2262" y="3156"/>
                    </a:lnTo>
                    <a:cubicBezTo>
                      <a:pt x="2265" y="3388"/>
                      <a:pt x="2123" y="3593"/>
                      <a:pt x="1912" y="3681"/>
                    </a:cubicBezTo>
                    <a:cubicBezTo>
                      <a:pt x="749" y="4158"/>
                      <a:pt x="0" y="5157"/>
                      <a:pt x="0" y="6229"/>
                    </a:cubicBezTo>
                    <a:cubicBezTo>
                      <a:pt x="0" y="7790"/>
                      <a:pt x="1522" y="9062"/>
                      <a:pt x="3397" y="9062"/>
                    </a:cubicBezTo>
                    <a:cubicBezTo>
                      <a:pt x="3409" y="9062"/>
                      <a:pt x="3421" y="9062"/>
                      <a:pt x="3433" y="9062"/>
                    </a:cubicBezTo>
                    <a:cubicBezTo>
                      <a:pt x="3760" y="9062"/>
                      <a:pt x="4088" y="9022"/>
                      <a:pt x="4409" y="8944"/>
                    </a:cubicBezTo>
                    <a:cubicBezTo>
                      <a:pt x="5005" y="8793"/>
                      <a:pt x="5616" y="8717"/>
                      <a:pt x="6228" y="8717"/>
                    </a:cubicBezTo>
                    <a:cubicBezTo>
                      <a:pt x="6839" y="8717"/>
                      <a:pt x="7451" y="8793"/>
                      <a:pt x="8047" y="8944"/>
                    </a:cubicBezTo>
                    <a:cubicBezTo>
                      <a:pt x="8366" y="9022"/>
                      <a:pt x="8691" y="9059"/>
                      <a:pt x="9017" y="9059"/>
                    </a:cubicBezTo>
                    <a:cubicBezTo>
                      <a:pt x="9030" y="9059"/>
                      <a:pt x="9043" y="9059"/>
                      <a:pt x="9056" y="9059"/>
                    </a:cubicBezTo>
                    <a:cubicBezTo>
                      <a:pt x="10931" y="9059"/>
                      <a:pt x="12452" y="7787"/>
                      <a:pt x="12452" y="6226"/>
                    </a:cubicBezTo>
                    <a:cubicBezTo>
                      <a:pt x="12452" y="5154"/>
                      <a:pt x="11704" y="4155"/>
                      <a:pt x="10541" y="3681"/>
                    </a:cubicBezTo>
                    <a:cubicBezTo>
                      <a:pt x="10330" y="3593"/>
                      <a:pt x="10188" y="3388"/>
                      <a:pt x="10188" y="3156"/>
                    </a:cubicBezTo>
                    <a:lnTo>
                      <a:pt x="10188" y="2829"/>
                    </a:lnTo>
                    <a:cubicBezTo>
                      <a:pt x="10188" y="1745"/>
                      <a:pt x="9753" y="960"/>
                      <a:pt x="8896" y="498"/>
                    </a:cubicBezTo>
                    <a:cubicBezTo>
                      <a:pt x="8267" y="157"/>
                      <a:pt x="7419" y="0"/>
                      <a:pt x="62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47" name="Google Shape;9138;p71">
              <a:extLst>
                <a:ext uri="{FF2B5EF4-FFF2-40B4-BE49-F238E27FC236}">
                  <a16:creationId xmlns:a16="http://schemas.microsoft.com/office/drawing/2014/main" id="{BA635504-D46C-0B4F-BE18-9A7B3A619C73}"/>
                </a:ext>
              </a:extLst>
            </p:cNvPr>
            <p:cNvGrpSpPr/>
            <p:nvPr/>
          </p:nvGrpSpPr>
          <p:grpSpPr>
            <a:xfrm>
              <a:off x="533898" y="2666190"/>
              <a:ext cx="174198" cy="208839"/>
              <a:chOff x="5648375" y="3804850"/>
              <a:chExt cx="483125" cy="483125"/>
            </a:xfrm>
            <a:solidFill>
              <a:schemeClr val="tx2"/>
            </a:solidFill>
          </p:grpSpPr>
          <p:sp>
            <p:nvSpPr>
              <p:cNvPr id="52" name="Google Shape;9139;p71">
                <a:extLst>
                  <a:ext uri="{FF2B5EF4-FFF2-40B4-BE49-F238E27FC236}">
                    <a16:creationId xmlns:a16="http://schemas.microsoft.com/office/drawing/2014/main" id="{6697E051-6DCA-AD4B-84F1-9541D17FB005}"/>
                  </a:ext>
                </a:extLst>
              </p:cNvPr>
              <p:cNvSpPr/>
              <p:nvPr/>
            </p:nvSpPr>
            <p:spPr>
              <a:xfrm>
                <a:off x="5648375" y="3804850"/>
                <a:ext cx="483125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19325" extrusionOk="0">
                    <a:moveTo>
                      <a:pt x="9662" y="1132"/>
                    </a:moveTo>
                    <a:cubicBezTo>
                      <a:pt x="14367" y="1132"/>
                      <a:pt x="18192" y="4958"/>
                      <a:pt x="18192" y="9662"/>
                    </a:cubicBezTo>
                    <a:cubicBezTo>
                      <a:pt x="18192" y="14367"/>
                      <a:pt x="14367" y="18192"/>
                      <a:pt x="9662" y="18192"/>
                    </a:cubicBezTo>
                    <a:cubicBezTo>
                      <a:pt x="4958" y="18192"/>
                      <a:pt x="1132" y="14367"/>
                      <a:pt x="1132" y="9662"/>
                    </a:cubicBezTo>
                    <a:cubicBezTo>
                      <a:pt x="1132" y="4958"/>
                      <a:pt x="4958" y="1132"/>
                      <a:pt x="9662" y="1132"/>
                    </a:cubicBezTo>
                    <a:close/>
                    <a:moveTo>
                      <a:pt x="9662" y="0"/>
                    </a:moveTo>
                    <a:cubicBezTo>
                      <a:pt x="7093" y="0"/>
                      <a:pt x="4668" y="1009"/>
                      <a:pt x="2838" y="2838"/>
                    </a:cubicBezTo>
                    <a:cubicBezTo>
                      <a:pt x="1009" y="4668"/>
                      <a:pt x="0" y="7093"/>
                      <a:pt x="0" y="9662"/>
                    </a:cubicBezTo>
                    <a:cubicBezTo>
                      <a:pt x="0" y="12232"/>
                      <a:pt x="1009" y="14657"/>
                      <a:pt x="2838" y="16486"/>
                    </a:cubicBezTo>
                    <a:cubicBezTo>
                      <a:pt x="4668" y="18316"/>
                      <a:pt x="7093" y="19325"/>
                      <a:pt x="9662" y="19325"/>
                    </a:cubicBezTo>
                    <a:cubicBezTo>
                      <a:pt x="12232" y="19325"/>
                      <a:pt x="14656" y="18316"/>
                      <a:pt x="16486" y="16486"/>
                    </a:cubicBezTo>
                    <a:cubicBezTo>
                      <a:pt x="18316" y="14657"/>
                      <a:pt x="19325" y="12232"/>
                      <a:pt x="19325" y="9662"/>
                    </a:cubicBezTo>
                    <a:cubicBezTo>
                      <a:pt x="19325" y="7093"/>
                      <a:pt x="18316" y="4668"/>
                      <a:pt x="16486" y="2838"/>
                    </a:cubicBezTo>
                    <a:cubicBezTo>
                      <a:pt x="14656" y="1009"/>
                      <a:pt x="12232" y="0"/>
                      <a:pt x="966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3" name="Google Shape;9140;p71">
                <a:extLst>
                  <a:ext uri="{FF2B5EF4-FFF2-40B4-BE49-F238E27FC236}">
                    <a16:creationId xmlns:a16="http://schemas.microsoft.com/office/drawing/2014/main" id="{45734634-5CCC-A240-9345-9E1A324D743A}"/>
                  </a:ext>
                </a:extLst>
              </p:cNvPr>
              <p:cNvSpPr/>
              <p:nvPr/>
            </p:nvSpPr>
            <p:spPr>
              <a:xfrm>
                <a:off x="5762575" y="3947300"/>
                <a:ext cx="88275" cy="85000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3400" extrusionOk="0">
                    <a:moveTo>
                      <a:pt x="1697" y="1135"/>
                    </a:moveTo>
                    <a:cubicBezTo>
                      <a:pt x="2202" y="1135"/>
                      <a:pt x="2455" y="1742"/>
                      <a:pt x="2099" y="2101"/>
                    </a:cubicBezTo>
                    <a:cubicBezTo>
                      <a:pt x="1983" y="2216"/>
                      <a:pt x="1841" y="2268"/>
                      <a:pt x="1702" y="2268"/>
                    </a:cubicBezTo>
                    <a:cubicBezTo>
                      <a:pt x="1411" y="2268"/>
                      <a:pt x="1133" y="2041"/>
                      <a:pt x="1133" y="1700"/>
                    </a:cubicBezTo>
                    <a:cubicBezTo>
                      <a:pt x="1133" y="1386"/>
                      <a:pt x="1383" y="1135"/>
                      <a:pt x="1697" y="1135"/>
                    </a:cubicBezTo>
                    <a:close/>
                    <a:moveTo>
                      <a:pt x="1698" y="0"/>
                    </a:moveTo>
                    <a:cubicBezTo>
                      <a:pt x="1479" y="0"/>
                      <a:pt x="1258" y="43"/>
                      <a:pt x="1048" y="130"/>
                    </a:cubicBezTo>
                    <a:cubicBezTo>
                      <a:pt x="414" y="392"/>
                      <a:pt x="1" y="1011"/>
                      <a:pt x="1" y="1700"/>
                    </a:cubicBezTo>
                    <a:cubicBezTo>
                      <a:pt x="1" y="2639"/>
                      <a:pt x="758" y="3397"/>
                      <a:pt x="1697" y="3400"/>
                    </a:cubicBezTo>
                    <a:cubicBezTo>
                      <a:pt x="2386" y="3400"/>
                      <a:pt x="3005" y="2983"/>
                      <a:pt x="3268" y="2349"/>
                    </a:cubicBezTo>
                    <a:cubicBezTo>
                      <a:pt x="3530" y="1715"/>
                      <a:pt x="3385" y="984"/>
                      <a:pt x="2899" y="498"/>
                    </a:cubicBezTo>
                    <a:cubicBezTo>
                      <a:pt x="2574" y="173"/>
                      <a:pt x="2139" y="0"/>
                      <a:pt x="169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4" name="Google Shape;9141;p71">
                <a:extLst>
                  <a:ext uri="{FF2B5EF4-FFF2-40B4-BE49-F238E27FC236}">
                    <a16:creationId xmlns:a16="http://schemas.microsoft.com/office/drawing/2014/main" id="{4979992A-8E1E-B144-BD73-EA663E7BEFFA}"/>
                  </a:ext>
                </a:extLst>
              </p:cNvPr>
              <p:cNvSpPr/>
              <p:nvPr/>
            </p:nvSpPr>
            <p:spPr>
              <a:xfrm>
                <a:off x="5932425" y="3947300"/>
                <a:ext cx="88250" cy="85000"/>
              </a:xfrm>
              <a:custGeom>
                <a:avLst/>
                <a:gdLst/>
                <a:ahLst/>
                <a:cxnLst/>
                <a:rect l="l" t="t" r="r" b="b"/>
                <a:pathLst>
                  <a:path w="3530" h="3400" extrusionOk="0">
                    <a:moveTo>
                      <a:pt x="1697" y="1135"/>
                    </a:moveTo>
                    <a:cubicBezTo>
                      <a:pt x="2201" y="1135"/>
                      <a:pt x="2455" y="1742"/>
                      <a:pt x="2099" y="2101"/>
                    </a:cubicBezTo>
                    <a:cubicBezTo>
                      <a:pt x="1983" y="2216"/>
                      <a:pt x="1841" y="2268"/>
                      <a:pt x="1702" y="2268"/>
                    </a:cubicBezTo>
                    <a:cubicBezTo>
                      <a:pt x="1411" y="2268"/>
                      <a:pt x="1133" y="2041"/>
                      <a:pt x="1133" y="1700"/>
                    </a:cubicBezTo>
                    <a:cubicBezTo>
                      <a:pt x="1133" y="1386"/>
                      <a:pt x="1383" y="1135"/>
                      <a:pt x="1697" y="1135"/>
                    </a:cubicBezTo>
                    <a:close/>
                    <a:moveTo>
                      <a:pt x="1697" y="0"/>
                    </a:moveTo>
                    <a:cubicBezTo>
                      <a:pt x="1479" y="0"/>
                      <a:pt x="1258" y="43"/>
                      <a:pt x="1048" y="130"/>
                    </a:cubicBezTo>
                    <a:cubicBezTo>
                      <a:pt x="414" y="392"/>
                      <a:pt x="0" y="1011"/>
                      <a:pt x="0" y="1700"/>
                    </a:cubicBezTo>
                    <a:cubicBezTo>
                      <a:pt x="0" y="2639"/>
                      <a:pt x="758" y="3397"/>
                      <a:pt x="1697" y="3400"/>
                    </a:cubicBezTo>
                    <a:cubicBezTo>
                      <a:pt x="2386" y="3400"/>
                      <a:pt x="3005" y="2983"/>
                      <a:pt x="3267" y="2349"/>
                    </a:cubicBezTo>
                    <a:cubicBezTo>
                      <a:pt x="3530" y="1715"/>
                      <a:pt x="3385" y="984"/>
                      <a:pt x="2899" y="498"/>
                    </a:cubicBezTo>
                    <a:cubicBezTo>
                      <a:pt x="2574" y="173"/>
                      <a:pt x="2139" y="0"/>
                      <a:pt x="16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" name="Google Shape;9142;p71">
                <a:extLst>
                  <a:ext uri="{FF2B5EF4-FFF2-40B4-BE49-F238E27FC236}">
                    <a16:creationId xmlns:a16="http://schemas.microsoft.com/office/drawing/2014/main" id="{6E8E5846-D95F-F94A-A48E-6192083A15E2}"/>
                  </a:ext>
                </a:extLst>
              </p:cNvPr>
              <p:cNvSpPr/>
              <p:nvPr/>
            </p:nvSpPr>
            <p:spPr>
              <a:xfrm>
                <a:off x="5762575" y="4060600"/>
                <a:ext cx="254800" cy="141550"/>
              </a:xfrm>
              <a:custGeom>
                <a:avLst/>
                <a:gdLst/>
                <a:ahLst/>
                <a:cxnLst/>
                <a:rect l="l" t="t" r="r" b="b"/>
                <a:pathLst>
                  <a:path w="10192" h="5662" extrusionOk="0">
                    <a:moveTo>
                      <a:pt x="9017" y="1132"/>
                    </a:moveTo>
                    <a:cubicBezTo>
                      <a:pt x="8736" y="3083"/>
                      <a:pt x="7066" y="4529"/>
                      <a:pt x="5094" y="4529"/>
                    </a:cubicBezTo>
                    <a:cubicBezTo>
                      <a:pt x="3123" y="4529"/>
                      <a:pt x="1453" y="3083"/>
                      <a:pt x="1172" y="1132"/>
                    </a:cubicBezTo>
                    <a:close/>
                    <a:moveTo>
                      <a:pt x="565" y="0"/>
                    </a:moveTo>
                    <a:cubicBezTo>
                      <a:pt x="251" y="0"/>
                      <a:pt x="1" y="251"/>
                      <a:pt x="1" y="565"/>
                    </a:cubicBezTo>
                    <a:cubicBezTo>
                      <a:pt x="1" y="3373"/>
                      <a:pt x="2286" y="5662"/>
                      <a:pt x="5094" y="5662"/>
                    </a:cubicBezTo>
                    <a:cubicBezTo>
                      <a:pt x="7905" y="5662"/>
                      <a:pt x="10191" y="3373"/>
                      <a:pt x="10191" y="565"/>
                    </a:cubicBezTo>
                    <a:cubicBezTo>
                      <a:pt x="10191" y="251"/>
                      <a:pt x="9938" y="0"/>
                      <a:pt x="96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48" name="Google Shape;9779;p73">
              <a:extLst>
                <a:ext uri="{FF2B5EF4-FFF2-40B4-BE49-F238E27FC236}">
                  <a16:creationId xmlns:a16="http://schemas.microsoft.com/office/drawing/2014/main" id="{10559F5E-E607-B542-9362-857849259CB6}"/>
                </a:ext>
              </a:extLst>
            </p:cNvPr>
            <p:cNvGrpSpPr/>
            <p:nvPr/>
          </p:nvGrpSpPr>
          <p:grpSpPr>
            <a:xfrm>
              <a:off x="531520" y="2402210"/>
              <a:ext cx="178955" cy="213980"/>
              <a:chOff x="3599700" y="1954475"/>
              <a:chExt cx="296175" cy="295400"/>
            </a:xfrm>
            <a:solidFill>
              <a:schemeClr val="tx2"/>
            </a:solidFill>
          </p:grpSpPr>
          <p:sp>
            <p:nvSpPr>
              <p:cNvPr id="49" name="Google Shape;9780;p73">
                <a:extLst>
                  <a:ext uri="{FF2B5EF4-FFF2-40B4-BE49-F238E27FC236}">
                    <a16:creationId xmlns:a16="http://schemas.microsoft.com/office/drawing/2014/main" id="{3BB35457-712E-C04E-A4BC-45C60C7C9794}"/>
                  </a:ext>
                </a:extLst>
              </p:cNvPr>
              <p:cNvSpPr/>
              <p:nvPr/>
            </p:nvSpPr>
            <p:spPr>
              <a:xfrm>
                <a:off x="3599700" y="1954475"/>
                <a:ext cx="296175" cy="295400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1816" extrusionOk="0">
                    <a:moveTo>
                      <a:pt x="3151" y="694"/>
                    </a:moveTo>
                    <a:cubicBezTo>
                      <a:pt x="3718" y="694"/>
                      <a:pt x="4159" y="1166"/>
                      <a:pt x="4159" y="1734"/>
                    </a:cubicBezTo>
                    <a:cubicBezTo>
                      <a:pt x="4159" y="2301"/>
                      <a:pt x="3686" y="2742"/>
                      <a:pt x="3151" y="2742"/>
                    </a:cubicBezTo>
                    <a:cubicBezTo>
                      <a:pt x="2584" y="2742"/>
                      <a:pt x="2111" y="2269"/>
                      <a:pt x="2111" y="1734"/>
                    </a:cubicBezTo>
                    <a:cubicBezTo>
                      <a:pt x="2080" y="1166"/>
                      <a:pt x="2552" y="694"/>
                      <a:pt x="3151" y="694"/>
                    </a:cubicBezTo>
                    <a:close/>
                    <a:moveTo>
                      <a:pt x="8727" y="694"/>
                    </a:moveTo>
                    <a:cubicBezTo>
                      <a:pt x="9326" y="694"/>
                      <a:pt x="9767" y="1166"/>
                      <a:pt x="9767" y="1734"/>
                    </a:cubicBezTo>
                    <a:cubicBezTo>
                      <a:pt x="9767" y="2301"/>
                      <a:pt x="9294" y="2742"/>
                      <a:pt x="8727" y="2742"/>
                    </a:cubicBezTo>
                    <a:cubicBezTo>
                      <a:pt x="8128" y="2742"/>
                      <a:pt x="7719" y="2269"/>
                      <a:pt x="7719" y="1734"/>
                    </a:cubicBezTo>
                    <a:cubicBezTo>
                      <a:pt x="7656" y="1166"/>
                      <a:pt x="8128" y="694"/>
                      <a:pt x="8727" y="694"/>
                    </a:cubicBezTo>
                    <a:close/>
                    <a:moveTo>
                      <a:pt x="5923" y="4852"/>
                    </a:moveTo>
                    <a:cubicBezTo>
                      <a:pt x="6522" y="4852"/>
                      <a:pt x="6994" y="5325"/>
                      <a:pt x="6994" y="5861"/>
                    </a:cubicBezTo>
                    <a:cubicBezTo>
                      <a:pt x="6994" y="6396"/>
                      <a:pt x="6522" y="6869"/>
                      <a:pt x="5923" y="6869"/>
                    </a:cubicBezTo>
                    <a:cubicBezTo>
                      <a:pt x="5356" y="6869"/>
                      <a:pt x="4883" y="6428"/>
                      <a:pt x="4883" y="5861"/>
                    </a:cubicBezTo>
                    <a:cubicBezTo>
                      <a:pt x="4883" y="5294"/>
                      <a:pt x="5356" y="4852"/>
                      <a:pt x="5923" y="4852"/>
                    </a:cubicBezTo>
                    <a:close/>
                    <a:moveTo>
                      <a:pt x="3151" y="3466"/>
                    </a:moveTo>
                    <a:cubicBezTo>
                      <a:pt x="3875" y="3466"/>
                      <a:pt x="4600" y="3813"/>
                      <a:pt x="5072" y="4380"/>
                    </a:cubicBezTo>
                    <a:cubicBezTo>
                      <a:pt x="4537" y="4695"/>
                      <a:pt x="4159" y="5231"/>
                      <a:pt x="4159" y="5861"/>
                    </a:cubicBezTo>
                    <a:cubicBezTo>
                      <a:pt x="4159" y="6239"/>
                      <a:pt x="4285" y="6617"/>
                      <a:pt x="4505" y="6900"/>
                    </a:cubicBezTo>
                    <a:lnTo>
                      <a:pt x="693" y="6900"/>
                    </a:lnTo>
                    <a:lnTo>
                      <a:pt x="693" y="5892"/>
                    </a:lnTo>
                    <a:cubicBezTo>
                      <a:pt x="693" y="4569"/>
                      <a:pt x="1796" y="3466"/>
                      <a:pt x="3151" y="3466"/>
                    </a:cubicBezTo>
                    <a:close/>
                    <a:moveTo>
                      <a:pt x="8696" y="3498"/>
                    </a:moveTo>
                    <a:cubicBezTo>
                      <a:pt x="10019" y="3498"/>
                      <a:pt x="11121" y="4600"/>
                      <a:pt x="11121" y="5955"/>
                    </a:cubicBezTo>
                    <a:lnTo>
                      <a:pt x="11121" y="6932"/>
                    </a:lnTo>
                    <a:lnTo>
                      <a:pt x="7309" y="6932"/>
                    </a:lnTo>
                    <a:cubicBezTo>
                      <a:pt x="7561" y="6617"/>
                      <a:pt x="7656" y="6270"/>
                      <a:pt x="7656" y="5892"/>
                    </a:cubicBezTo>
                    <a:cubicBezTo>
                      <a:pt x="7656" y="5262"/>
                      <a:pt x="7309" y="4726"/>
                      <a:pt x="6774" y="4411"/>
                    </a:cubicBezTo>
                    <a:cubicBezTo>
                      <a:pt x="7215" y="3813"/>
                      <a:pt x="7939" y="3498"/>
                      <a:pt x="8696" y="3498"/>
                    </a:cubicBezTo>
                    <a:close/>
                    <a:moveTo>
                      <a:pt x="5923" y="7625"/>
                    </a:moveTo>
                    <a:cubicBezTo>
                      <a:pt x="6207" y="7625"/>
                      <a:pt x="6490" y="7656"/>
                      <a:pt x="6711" y="7751"/>
                    </a:cubicBezTo>
                    <a:lnTo>
                      <a:pt x="5923" y="8791"/>
                    </a:lnTo>
                    <a:lnTo>
                      <a:pt x="5135" y="7751"/>
                    </a:lnTo>
                    <a:cubicBezTo>
                      <a:pt x="5388" y="7688"/>
                      <a:pt x="5671" y="7625"/>
                      <a:pt x="5923" y="7625"/>
                    </a:cubicBezTo>
                    <a:close/>
                    <a:moveTo>
                      <a:pt x="4505" y="8066"/>
                    </a:moveTo>
                    <a:lnTo>
                      <a:pt x="5577" y="9484"/>
                    </a:lnTo>
                    <a:lnTo>
                      <a:pt x="5577" y="11153"/>
                    </a:lnTo>
                    <a:lnTo>
                      <a:pt x="3497" y="11153"/>
                    </a:lnTo>
                    <a:lnTo>
                      <a:pt x="3497" y="10019"/>
                    </a:lnTo>
                    <a:cubicBezTo>
                      <a:pt x="3497" y="9200"/>
                      <a:pt x="3875" y="8507"/>
                      <a:pt x="4505" y="8066"/>
                    </a:cubicBezTo>
                    <a:close/>
                    <a:moveTo>
                      <a:pt x="7341" y="8066"/>
                    </a:moveTo>
                    <a:cubicBezTo>
                      <a:pt x="7939" y="8507"/>
                      <a:pt x="8381" y="9263"/>
                      <a:pt x="8381" y="10051"/>
                    </a:cubicBezTo>
                    <a:lnTo>
                      <a:pt x="8381" y="11153"/>
                    </a:lnTo>
                    <a:lnTo>
                      <a:pt x="6301" y="11153"/>
                    </a:lnTo>
                    <a:lnTo>
                      <a:pt x="6301" y="9484"/>
                    </a:lnTo>
                    <a:lnTo>
                      <a:pt x="7341" y="8066"/>
                    </a:lnTo>
                    <a:close/>
                    <a:moveTo>
                      <a:pt x="3088" y="1"/>
                    </a:moveTo>
                    <a:cubicBezTo>
                      <a:pt x="2143" y="1"/>
                      <a:pt x="1355" y="788"/>
                      <a:pt x="1355" y="1734"/>
                    </a:cubicBezTo>
                    <a:cubicBezTo>
                      <a:pt x="1355" y="2238"/>
                      <a:pt x="1575" y="2679"/>
                      <a:pt x="1922" y="2994"/>
                    </a:cubicBezTo>
                    <a:cubicBezTo>
                      <a:pt x="788" y="3466"/>
                      <a:pt x="0" y="4569"/>
                      <a:pt x="0" y="5861"/>
                    </a:cubicBezTo>
                    <a:lnTo>
                      <a:pt x="0" y="7247"/>
                    </a:lnTo>
                    <a:cubicBezTo>
                      <a:pt x="0" y="7436"/>
                      <a:pt x="158" y="7593"/>
                      <a:pt x="347" y="7593"/>
                    </a:cubicBezTo>
                    <a:lnTo>
                      <a:pt x="3938" y="7593"/>
                    </a:lnTo>
                    <a:cubicBezTo>
                      <a:pt x="3214" y="8192"/>
                      <a:pt x="2741" y="9043"/>
                      <a:pt x="2741" y="10019"/>
                    </a:cubicBezTo>
                    <a:lnTo>
                      <a:pt x="2741" y="11437"/>
                    </a:lnTo>
                    <a:cubicBezTo>
                      <a:pt x="2741" y="11658"/>
                      <a:pt x="2899" y="11815"/>
                      <a:pt x="3088" y="11815"/>
                    </a:cubicBezTo>
                    <a:lnTo>
                      <a:pt x="8696" y="11815"/>
                    </a:lnTo>
                    <a:cubicBezTo>
                      <a:pt x="8885" y="11815"/>
                      <a:pt x="9042" y="11658"/>
                      <a:pt x="9042" y="11437"/>
                    </a:cubicBezTo>
                    <a:lnTo>
                      <a:pt x="9042" y="10019"/>
                    </a:lnTo>
                    <a:cubicBezTo>
                      <a:pt x="9042" y="9043"/>
                      <a:pt x="8570" y="8192"/>
                      <a:pt x="7876" y="7593"/>
                    </a:cubicBezTo>
                    <a:lnTo>
                      <a:pt x="11436" y="7593"/>
                    </a:lnTo>
                    <a:cubicBezTo>
                      <a:pt x="11657" y="7593"/>
                      <a:pt x="11815" y="7436"/>
                      <a:pt x="11815" y="7247"/>
                    </a:cubicBezTo>
                    <a:lnTo>
                      <a:pt x="11815" y="5861"/>
                    </a:lnTo>
                    <a:cubicBezTo>
                      <a:pt x="11846" y="4600"/>
                      <a:pt x="11027" y="3466"/>
                      <a:pt x="9861" y="2994"/>
                    </a:cubicBezTo>
                    <a:cubicBezTo>
                      <a:pt x="10239" y="2679"/>
                      <a:pt x="10428" y="2206"/>
                      <a:pt x="10428" y="1734"/>
                    </a:cubicBezTo>
                    <a:cubicBezTo>
                      <a:pt x="10428" y="788"/>
                      <a:pt x="9641" y="1"/>
                      <a:pt x="8696" y="1"/>
                    </a:cubicBezTo>
                    <a:cubicBezTo>
                      <a:pt x="7750" y="1"/>
                      <a:pt x="6963" y="788"/>
                      <a:pt x="6963" y="1734"/>
                    </a:cubicBezTo>
                    <a:cubicBezTo>
                      <a:pt x="6963" y="2238"/>
                      <a:pt x="7152" y="2679"/>
                      <a:pt x="7498" y="2994"/>
                    </a:cubicBezTo>
                    <a:cubicBezTo>
                      <a:pt x="6931" y="3214"/>
                      <a:pt x="6396" y="3624"/>
                      <a:pt x="6049" y="4159"/>
                    </a:cubicBezTo>
                    <a:lnTo>
                      <a:pt x="5734" y="4159"/>
                    </a:lnTo>
                    <a:cubicBezTo>
                      <a:pt x="5388" y="3655"/>
                      <a:pt x="4883" y="3214"/>
                      <a:pt x="4285" y="2994"/>
                    </a:cubicBezTo>
                    <a:cubicBezTo>
                      <a:pt x="4631" y="2679"/>
                      <a:pt x="4820" y="2238"/>
                      <a:pt x="4820" y="1734"/>
                    </a:cubicBezTo>
                    <a:cubicBezTo>
                      <a:pt x="4820" y="788"/>
                      <a:pt x="4033" y="1"/>
                      <a:pt x="308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9781;p73">
                <a:extLst>
                  <a:ext uri="{FF2B5EF4-FFF2-40B4-BE49-F238E27FC236}">
                    <a16:creationId xmlns:a16="http://schemas.microsoft.com/office/drawing/2014/main" id="{AF9A9E7D-62A4-494B-AAC6-4C11E40BEE46}"/>
                  </a:ext>
                </a:extLst>
              </p:cNvPr>
              <p:cNvSpPr/>
              <p:nvPr/>
            </p:nvSpPr>
            <p:spPr>
              <a:xfrm>
                <a:off x="3825750" y="2075775"/>
                <a:ext cx="354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9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lnTo>
                      <a:pt x="1071" y="694"/>
                    </a:lnTo>
                    <a:cubicBezTo>
                      <a:pt x="1260" y="694"/>
                      <a:pt x="1418" y="536"/>
                      <a:pt x="1418" y="347"/>
                    </a:cubicBezTo>
                    <a:cubicBezTo>
                      <a:pt x="1418" y="158"/>
                      <a:pt x="1260" y="0"/>
                      <a:pt x="10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9782;p73">
                <a:extLst>
                  <a:ext uri="{FF2B5EF4-FFF2-40B4-BE49-F238E27FC236}">
                    <a16:creationId xmlns:a16="http://schemas.microsoft.com/office/drawing/2014/main" id="{E3C05D03-9108-6B4A-A691-35A07DFD220E}"/>
                  </a:ext>
                </a:extLst>
              </p:cNvPr>
              <p:cNvSpPr/>
              <p:nvPr/>
            </p:nvSpPr>
            <p:spPr>
              <a:xfrm>
                <a:off x="3633550" y="2075775"/>
                <a:ext cx="3547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694" extrusionOk="0">
                    <a:moveTo>
                      <a:pt x="379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79" y="694"/>
                    </a:cubicBezTo>
                    <a:lnTo>
                      <a:pt x="1072" y="694"/>
                    </a:lnTo>
                    <a:cubicBezTo>
                      <a:pt x="1261" y="694"/>
                      <a:pt x="1419" y="536"/>
                      <a:pt x="1419" y="347"/>
                    </a:cubicBezTo>
                    <a:cubicBezTo>
                      <a:pt x="1419" y="158"/>
                      <a:pt x="1261" y="0"/>
                      <a:pt x="10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" name="Down Arrow 72">
            <a:extLst>
              <a:ext uri="{FF2B5EF4-FFF2-40B4-BE49-F238E27FC236}">
                <a16:creationId xmlns:a16="http://schemas.microsoft.com/office/drawing/2014/main" id="{3814C16F-1F47-1A48-8EB3-1CE21C39D0BB}"/>
              </a:ext>
            </a:extLst>
          </p:cNvPr>
          <p:cNvSpPr/>
          <p:nvPr/>
        </p:nvSpPr>
        <p:spPr>
          <a:xfrm>
            <a:off x="4416180" y="1872141"/>
            <a:ext cx="213164" cy="4190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9C2E663-C914-BB4B-B990-11AC49B5B5A7}"/>
              </a:ext>
            </a:extLst>
          </p:cNvPr>
          <p:cNvSpPr/>
          <p:nvPr/>
        </p:nvSpPr>
        <p:spPr>
          <a:xfrm>
            <a:off x="3489699" y="2352438"/>
            <a:ext cx="2066125" cy="7608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Google Shape;201;p35">
            <a:extLst>
              <a:ext uri="{FF2B5EF4-FFF2-40B4-BE49-F238E27FC236}">
                <a16:creationId xmlns:a16="http://schemas.microsoft.com/office/drawing/2014/main" id="{CBC5F784-A195-1145-8B95-85E7B30465C1}"/>
              </a:ext>
            </a:extLst>
          </p:cNvPr>
          <p:cNvSpPr txBox="1">
            <a:spLocks/>
          </p:cNvSpPr>
          <p:nvPr/>
        </p:nvSpPr>
        <p:spPr>
          <a:xfrm>
            <a:off x="3906561" y="2524209"/>
            <a:ext cx="1290511" cy="410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Font typeface="Reem Kufi"/>
              <a:buNone/>
              <a:defRPr sz="3000" b="0" i="0" u="none" strike="noStrike" cap="none">
                <a:solidFill>
                  <a:srgbClr val="637B7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tx2"/>
                </a:solidFill>
              </a:rPr>
              <a:t>Level 1 layers</a:t>
            </a:r>
          </a:p>
        </p:txBody>
      </p:sp>
      <p:sp>
        <p:nvSpPr>
          <p:cNvPr id="76" name="Down Arrow 75">
            <a:extLst>
              <a:ext uri="{FF2B5EF4-FFF2-40B4-BE49-F238E27FC236}">
                <a16:creationId xmlns:a16="http://schemas.microsoft.com/office/drawing/2014/main" id="{6F8B1ECE-7AF5-4E4C-9D8D-B1ABCF6E0CEC}"/>
              </a:ext>
            </a:extLst>
          </p:cNvPr>
          <p:cNvSpPr/>
          <p:nvPr/>
        </p:nvSpPr>
        <p:spPr>
          <a:xfrm>
            <a:off x="4416179" y="3170360"/>
            <a:ext cx="213164" cy="4190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91C937A-1681-F046-9AF4-4DA93F300012}"/>
              </a:ext>
            </a:extLst>
          </p:cNvPr>
          <p:cNvSpPr/>
          <p:nvPr/>
        </p:nvSpPr>
        <p:spPr>
          <a:xfrm>
            <a:off x="3873488" y="3644528"/>
            <a:ext cx="1298546" cy="4698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Google Shape;201;p35">
            <a:extLst>
              <a:ext uri="{FF2B5EF4-FFF2-40B4-BE49-F238E27FC236}">
                <a16:creationId xmlns:a16="http://schemas.microsoft.com/office/drawing/2014/main" id="{9BCAF9D0-F6E0-C04A-88E0-1C652F1FD750}"/>
              </a:ext>
            </a:extLst>
          </p:cNvPr>
          <p:cNvSpPr txBox="1">
            <a:spLocks/>
          </p:cNvSpPr>
          <p:nvPr/>
        </p:nvSpPr>
        <p:spPr>
          <a:xfrm>
            <a:off x="3858924" y="3710091"/>
            <a:ext cx="1545164" cy="253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Font typeface="Reem Kufi"/>
              <a:buNone/>
              <a:defRPr sz="3000" b="0" i="0" u="none" strike="noStrike" cap="none">
                <a:solidFill>
                  <a:srgbClr val="637B7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>
                <a:solidFill>
                  <a:schemeClr val="bg2"/>
                </a:solidFill>
              </a:rPr>
              <a:t>Fully-connected</a:t>
            </a:r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5C79E9E-D46E-8947-8D79-F59642B5D951}"/>
              </a:ext>
            </a:extLst>
          </p:cNvPr>
          <p:cNvSpPr/>
          <p:nvPr/>
        </p:nvSpPr>
        <p:spPr>
          <a:xfrm>
            <a:off x="4390535" y="4182936"/>
            <a:ext cx="213164" cy="4190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981C06F-E4CE-344C-9F77-467D5489DC19}"/>
              </a:ext>
            </a:extLst>
          </p:cNvPr>
          <p:cNvSpPr/>
          <p:nvPr/>
        </p:nvSpPr>
        <p:spPr>
          <a:xfrm>
            <a:off x="4047688" y="4645649"/>
            <a:ext cx="859204" cy="3108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Google Shape;201;p35">
            <a:extLst>
              <a:ext uri="{FF2B5EF4-FFF2-40B4-BE49-F238E27FC236}">
                <a16:creationId xmlns:a16="http://schemas.microsoft.com/office/drawing/2014/main" id="{45E52F9D-8A3B-0347-AFC6-4F2A3707F774}"/>
              </a:ext>
            </a:extLst>
          </p:cNvPr>
          <p:cNvSpPr txBox="1">
            <a:spLocks/>
          </p:cNvSpPr>
          <p:nvPr/>
        </p:nvSpPr>
        <p:spPr>
          <a:xfrm>
            <a:off x="4174689" y="4645946"/>
            <a:ext cx="1022383" cy="16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Font typeface="Reem Kufi"/>
              <a:buNone/>
              <a:defRPr sz="3000" b="0" i="0" u="none" strike="noStrike" cap="none">
                <a:solidFill>
                  <a:srgbClr val="637B7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000" dirty="0">
                <a:solidFill>
                  <a:schemeClr val="bg2"/>
                </a:solidFill>
              </a:rPr>
              <a:t>6 classes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FEB34B4-11BD-FA49-80D4-35CA983F3DB7}"/>
              </a:ext>
            </a:extLst>
          </p:cNvPr>
          <p:cNvGrpSpPr/>
          <p:nvPr/>
        </p:nvGrpSpPr>
        <p:grpSpPr>
          <a:xfrm>
            <a:off x="7208138" y="991693"/>
            <a:ext cx="765590" cy="846235"/>
            <a:chOff x="236803" y="2351462"/>
            <a:chExt cx="473672" cy="523567"/>
          </a:xfrm>
        </p:grpSpPr>
        <p:grpSp>
          <p:nvGrpSpPr>
            <p:cNvPr id="83" name="Google Shape;10620;p76">
              <a:extLst>
                <a:ext uri="{FF2B5EF4-FFF2-40B4-BE49-F238E27FC236}">
                  <a16:creationId xmlns:a16="http://schemas.microsoft.com/office/drawing/2014/main" id="{E578379D-7D21-044E-AA68-3EEE5D45F0F3}"/>
                </a:ext>
              </a:extLst>
            </p:cNvPr>
            <p:cNvGrpSpPr/>
            <p:nvPr/>
          </p:nvGrpSpPr>
          <p:grpSpPr>
            <a:xfrm>
              <a:off x="236803" y="2351462"/>
              <a:ext cx="244562" cy="273464"/>
              <a:chOff x="-21299475" y="2798025"/>
              <a:chExt cx="307200" cy="286525"/>
            </a:xfrm>
            <a:solidFill>
              <a:schemeClr val="tx2"/>
            </a:solidFill>
          </p:grpSpPr>
          <p:sp>
            <p:nvSpPr>
              <p:cNvPr id="99" name="Google Shape;10621;p76">
                <a:extLst>
                  <a:ext uri="{FF2B5EF4-FFF2-40B4-BE49-F238E27FC236}">
                    <a16:creationId xmlns:a16="http://schemas.microsoft.com/office/drawing/2014/main" id="{C0479FA9-3D56-AD4C-8CBF-8FB0D1D0E249}"/>
                  </a:ext>
                </a:extLst>
              </p:cNvPr>
              <p:cNvSpPr/>
              <p:nvPr/>
            </p:nvSpPr>
            <p:spPr>
              <a:xfrm>
                <a:off x="-21153750" y="2798025"/>
                <a:ext cx="17350" cy="5357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2143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1765"/>
                    </a:lnTo>
                    <a:cubicBezTo>
                      <a:pt x="0" y="1985"/>
                      <a:pt x="158" y="2143"/>
                      <a:pt x="347" y="2143"/>
                    </a:cubicBezTo>
                    <a:cubicBezTo>
                      <a:pt x="536" y="2143"/>
                      <a:pt x="693" y="1985"/>
                      <a:pt x="693" y="1765"/>
                    </a:cubicBezTo>
                    <a:lnTo>
                      <a:pt x="693" y="347"/>
                    </a:ln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00" name="Google Shape;10622;p76">
                <a:extLst>
                  <a:ext uri="{FF2B5EF4-FFF2-40B4-BE49-F238E27FC236}">
                    <a16:creationId xmlns:a16="http://schemas.microsoft.com/office/drawing/2014/main" id="{49759BC9-1953-294B-849C-2DC3338FA18F}"/>
                  </a:ext>
                </a:extLst>
              </p:cNvPr>
              <p:cNvSpPr/>
              <p:nvPr/>
            </p:nvSpPr>
            <p:spPr>
              <a:xfrm>
                <a:off x="-21256925" y="2838400"/>
                <a:ext cx="45700" cy="44525"/>
              </a:xfrm>
              <a:custGeom>
                <a:avLst/>
                <a:gdLst/>
                <a:ahLst/>
                <a:cxnLst/>
                <a:rect l="l" t="t" r="r" b="b"/>
                <a:pathLst>
                  <a:path w="1828" h="1781" extrusionOk="0">
                    <a:moveTo>
                      <a:pt x="410" y="0"/>
                    </a:moveTo>
                    <a:cubicBezTo>
                      <a:pt x="323" y="0"/>
                      <a:pt x="236" y="39"/>
                      <a:pt x="158" y="118"/>
                    </a:cubicBezTo>
                    <a:cubicBezTo>
                      <a:pt x="0" y="276"/>
                      <a:pt x="0" y="465"/>
                      <a:pt x="158" y="622"/>
                    </a:cubicBezTo>
                    <a:lnTo>
                      <a:pt x="1166" y="1662"/>
                    </a:lnTo>
                    <a:cubicBezTo>
                      <a:pt x="1245" y="1741"/>
                      <a:pt x="1331" y="1780"/>
                      <a:pt x="1418" y="1780"/>
                    </a:cubicBezTo>
                    <a:cubicBezTo>
                      <a:pt x="1504" y="1780"/>
                      <a:pt x="1591" y="1741"/>
                      <a:pt x="1670" y="1662"/>
                    </a:cubicBezTo>
                    <a:cubicBezTo>
                      <a:pt x="1827" y="1504"/>
                      <a:pt x="1827" y="1315"/>
                      <a:pt x="1670" y="1158"/>
                    </a:cubicBezTo>
                    <a:lnTo>
                      <a:pt x="662" y="118"/>
                    </a:lnTo>
                    <a:cubicBezTo>
                      <a:pt x="583" y="39"/>
                      <a:pt x="496" y="0"/>
                      <a:pt x="4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01" name="Google Shape;10623;p76">
                <a:extLst>
                  <a:ext uri="{FF2B5EF4-FFF2-40B4-BE49-F238E27FC236}">
                    <a16:creationId xmlns:a16="http://schemas.microsoft.com/office/drawing/2014/main" id="{4F4045F7-E305-5442-8769-701169EC915E}"/>
                  </a:ext>
                </a:extLst>
              </p:cNvPr>
              <p:cNvSpPr/>
              <p:nvPr/>
            </p:nvSpPr>
            <p:spPr>
              <a:xfrm>
                <a:off x="-21079725" y="2838400"/>
                <a:ext cx="45700" cy="44525"/>
              </a:xfrm>
              <a:custGeom>
                <a:avLst/>
                <a:gdLst/>
                <a:ahLst/>
                <a:cxnLst/>
                <a:rect l="l" t="t" r="r" b="b"/>
                <a:pathLst>
                  <a:path w="1828" h="1781" extrusionOk="0">
                    <a:moveTo>
                      <a:pt x="1418" y="0"/>
                    </a:moveTo>
                    <a:cubicBezTo>
                      <a:pt x="1332" y="0"/>
                      <a:pt x="1245" y="39"/>
                      <a:pt x="1166" y="118"/>
                    </a:cubicBezTo>
                    <a:lnTo>
                      <a:pt x="158" y="1158"/>
                    </a:lnTo>
                    <a:cubicBezTo>
                      <a:pt x="1" y="1315"/>
                      <a:pt x="1" y="1504"/>
                      <a:pt x="158" y="1662"/>
                    </a:cubicBezTo>
                    <a:cubicBezTo>
                      <a:pt x="237" y="1741"/>
                      <a:pt x="324" y="1780"/>
                      <a:pt x="410" y="1780"/>
                    </a:cubicBezTo>
                    <a:cubicBezTo>
                      <a:pt x="497" y="1780"/>
                      <a:pt x="584" y="1741"/>
                      <a:pt x="662" y="1662"/>
                    </a:cubicBezTo>
                    <a:lnTo>
                      <a:pt x="1671" y="622"/>
                    </a:lnTo>
                    <a:cubicBezTo>
                      <a:pt x="1828" y="465"/>
                      <a:pt x="1828" y="276"/>
                      <a:pt x="1671" y="118"/>
                    </a:cubicBezTo>
                    <a:cubicBezTo>
                      <a:pt x="1592" y="39"/>
                      <a:pt x="1505" y="0"/>
                      <a:pt x="14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02" name="Google Shape;10624;p76">
                <a:extLst>
                  <a:ext uri="{FF2B5EF4-FFF2-40B4-BE49-F238E27FC236}">
                    <a16:creationId xmlns:a16="http://schemas.microsoft.com/office/drawing/2014/main" id="{AC30AA70-ACE9-754C-AFA1-58580D2D080A}"/>
                  </a:ext>
                </a:extLst>
              </p:cNvPr>
              <p:cNvSpPr/>
              <p:nvPr/>
            </p:nvSpPr>
            <p:spPr>
              <a:xfrm>
                <a:off x="-21113575" y="2825000"/>
                <a:ext cx="26800" cy="35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402" extrusionOk="0">
                    <a:moveTo>
                      <a:pt x="647" y="0"/>
                    </a:moveTo>
                    <a:cubicBezTo>
                      <a:pt x="510" y="0"/>
                      <a:pt x="386" y="71"/>
                      <a:pt x="315" y="213"/>
                    </a:cubicBezTo>
                    <a:lnTo>
                      <a:pt x="32" y="906"/>
                    </a:lnTo>
                    <a:cubicBezTo>
                      <a:pt x="0" y="1095"/>
                      <a:pt x="95" y="1284"/>
                      <a:pt x="252" y="1379"/>
                    </a:cubicBezTo>
                    <a:cubicBezTo>
                      <a:pt x="298" y="1394"/>
                      <a:pt x="344" y="1402"/>
                      <a:pt x="388" y="1402"/>
                    </a:cubicBezTo>
                    <a:cubicBezTo>
                      <a:pt x="527" y="1402"/>
                      <a:pt x="653" y="1325"/>
                      <a:pt x="725" y="1158"/>
                    </a:cubicBezTo>
                    <a:lnTo>
                      <a:pt x="977" y="497"/>
                    </a:lnTo>
                    <a:cubicBezTo>
                      <a:pt x="1071" y="308"/>
                      <a:pt x="977" y="119"/>
                      <a:pt x="788" y="24"/>
                    </a:cubicBezTo>
                    <a:cubicBezTo>
                      <a:pt x="740" y="8"/>
                      <a:pt x="693" y="0"/>
                      <a:pt x="6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03" name="Google Shape;10625;p76">
                <a:extLst>
                  <a:ext uri="{FF2B5EF4-FFF2-40B4-BE49-F238E27FC236}">
                    <a16:creationId xmlns:a16="http://schemas.microsoft.com/office/drawing/2014/main" id="{30D6578F-6ADB-D543-84DE-52BA65C5B595}"/>
                  </a:ext>
                </a:extLst>
              </p:cNvPr>
              <p:cNvSpPr/>
              <p:nvPr/>
            </p:nvSpPr>
            <p:spPr>
              <a:xfrm>
                <a:off x="-21204175" y="2825000"/>
                <a:ext cx="27600" cy="35050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1402" extrusionOk="0">
                    <a:moveTo>
                      <a:pt x="429" y="0"/>
                    </a:moveTo>
                    <a:cubicBezTo>
                      <a:pt x="381" y="0"/>
                      <a:pt x="332" y="8"/>
                      <a:pt x="285" y="24"/>
                    </a:cubicBezTo>
                    <a:cubicBezTo>
                      <a:pt x="95" y="119"/>
                      <a:pt x="1" y="308"/>
                      <a:pt x="95" y="497"/>
                    </a:cubicBezTo>
                    <a:lnTo>
                      <a:pt x="348" y="1158"/>
                    </a:lnTo>
                    <a:cubicBezTo>
                      <a:pt x="419" y="1325"/>
                      <a:pt x="545" y="1402"/>
                      <a:pt x="684" y="1402"/>
                    </a:cubicBezTo>
                    <a:cubicBezTo>
                      <a:pt x="728" y="1402"/>
                      <a:pt x="774" y="1394"/>
                      <a:pt x="820" y="1379"/>
                    </a:cubicBezTo>
                    <a:cubicBezTo>
                      <a:pt x="1041" y="1284"/>
                      <a:pt x="1104" y="1095"/>
                      <a:pt x="1041" y="906"/>
                    </a:cubicBezTo>
                    <a:lnTo>
                      <a:pt x="757" y="213"/>
                    </a:lnTo>
                    <a:cubicBezTo>
                      <a:pt x="710" y="71"/>
                      <a:pt x="574" y="0"/>
                      <a:pt x="42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04" name="Google Shape;10626;p76">
                <a:extLst>
                  <a:ext uri="{FF2B5EF4-FFF2-40B4-BE49-F238E27FC236}">
                    <a16:creationId xmlns:a16="http://schemas.microsoft.com/office/drawing/2014/main" id="{24105E26-C26B-804D-8005-B7FE38E901C6}"/>
                  </a:ext>
                </a:extLst>
              </p:cNvPr>
              <p:cNvSpPr/>
              <p:nvPr/>
            </p:nvSpPr>
            <p:spPr>
              <a:xfrm>
                <a:off x="-21297900" y="2940575"/>
                <a:ext cx="543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726" extrusionOk="0">
                    <a:moveTo>
                      <a:pt x="379" y="1"/>
                    </a:moveTo>
                    <a:cubicBezTo>
                      <a:pt x="158" y="1"/>
                      <a:pt x="1" y="158"/>
                      <a:pt x="1" y="379"/>
                    </a:cubicBezTo>
                    <a:cubicBezTo>
                      <a:pt x="1" y="568"/>
                      <a:pt x="158" y="725"/>
                      <a:pt x="379" y="725"/>
                    </a:cubicBezTo>
                    <a:lnTo>
                      <a:pt x="1828" y="725"/>
                    </a:lnTo>
                    <a:cubicBezTo>
                      <a:pt x="2017" y="725"/>
                      <a:pt x="2175" y="568"/>
                      <a:pt x="2175" y="379"/>
                    </a:cubicBezTo>
                    <a:cubicBezTo>
                      <a:pt x="2175" y="158"/>
                      <a:pt x="2017" y="1"/>
                      <a:pt x="182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05" name="Google Shape;10627;p76">
                <a:extLst>
                  <a:ext uri="{FF2B5EF4-FFF2-40B4-BE49-F238E27FC236}">
                    <a16:creationId xmlns:a16="http://schemas.microsoft.com/office/drawing/2014/main" id="{AE8A0369-7A8B-AC40-A7A4-C48F419E7B58}"/>
                  </a:ext>
                </a:extLst>
              </p:cNvPr>
              <p:cNvSpPr/>
              <p:nvPr/>
            </p:nvSpPr>
            <p:spPr>
              <a:xfrm>
                <a:off x="-21047425" y="2940575"/>
                <a:ext cx="543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cubicBezTo>
                      <a:pt x="0" y="568"/>
                      <a:pt x="158" y="725"/>
                      <a:pt x="347" y="725"/>
                    </a:cubicBezTo>
                    <a:lnTo>
                      <a:pt x="1796" y="725"/>
                    </a:lnTo>
                    <a:cubicBezTo>
                      <a:pt x="2017" y="725"/>
                      <a:pt x="2174" y="568"/>
                      <a:pt x="2174" y="379"/>
                    </a:cubicBezTo>
                    <a:cubicBezTo>
                      <a:pt x="2174" y="158"/>
                      <a:pt x="2017" y="1"/>
                      <a:pt x="179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06" name="Google Shape;10628;p76">
                <a:extLst>
                  <a:ext uri="{FF2B5EF4-FFF2-40B4-BE49-F238E27FC236}">
                    <a16:creationId xmlns:a16="http://schemas.microsoft.com/office/drawing/2014/main" id="{C62F4E3B-D93B-F146-9DA5-67A58A28CB87}"/>
                  </a:ext>
                </a:extLst>
              </p:cNvPr>
              <p:cNvSpPr/>
              <p:nvPr/>
            </p:nvSpPr>
            <p:spPr>
              <a:xfrm>
                <a:off x="-21056100" y="2892750"/>
                <a:ext cx="37050" cy="25150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006" extrusionOk="0">
                    <a:moveTo>
                      <a:pt x="1082" y="0"/>
                    </a:moveTo>
                    <a:cubicBezTo>
                      <a:pt x="1038" y="0"/>
                      <a:pt x="992" y="8"/>
                      <a:pt x="946" y="23"/>
                    </a:cubicBezTo>
                    <a:lnTo>
                      <a:pt x="284" y="307"/>
                    </a:lnTo>
                    <a:cubicBezTo>
                      <a:pt x="64" y="433"/>
                      <a:pt x="1" y="622"/>
                      <a:pt x="64" y="780"/>
                    </a:cubicBezTo>
                    <a:cubicBezTo>
                      <a:pt x="133" y="918"/>
                      <a:pt x="253" y="1006"/>
                      <a:pt x="386" y="1006"/>
                    </a:cubicBezTo>
                    <a:cubicBezTo>
                      <a:pt x="435" y="1006"/>
                      <a:pt x="486" y="994"/>
                      <a:pt x="536" y="969"/>
                    </a:cubicBezTo>
                    <a:lnTo>
                      <a:pt x="1198" y="717"/>
                    </a:lnTo>
                    <a:cubicBezTo>
                      <a:pt x="1419" y="622"/>
                      <a:pt x="1482" y="433"/>
                      <a:pt x="1419" y="244"/>
                    </a:cubicBezTo>
                    <a:cubicBezTo>
                      <a:pt x="1347" y="77"/>
                      <a:pt x="1221" y="0"/>
                      <a:pt x="108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07" name="Google Shape;10629;p76">
                <a:extLst>
                  <a:ext uri="{FF2B5EF4-FFF2-40B4-BE49-F238E27FC236}">
                    <a16:creationId xmlns:a16="http://schemas.microsoft.com/office/drawing/2014/main" id="{CC1BBC60-996B-AD42-8E49-82F1593BAD4D}"/>
                  </a:ext>
                </a:extLst>
              </p:cNvPr>
              <p:cNvSpPr/>
              <p:nvPr/>
            </p:nvSpPr>
            <p:spPr>
              <a:xfrm>
                <a:off x="-21271100" y="2893975"/>
                <a:ext cx="37825" cy="25150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006" extrusionOk="0">
                    <a:moveTo>
                      <a:pt x="398" y="0"/>
                    </a:moveTo>
                    <a:cubicBezTo>
                      <a:pt x="254" y="0"/>
                      <a:pt x="141" y="88"/>
                      <a:pt x="95" y="227"/>
                    </a:cubicBezTo>
                    <a:cubicBezTo>
                      <a:pt x="0" y="416"/>
                      <a:pt x="95" y="605"/>
                      <a:pt x="284" y="699"/>
                    </a:cubicBezTo>
                    <a:lnTo>
                      <a:pt x="945" y="983"/>
                    </a:lnTo>
                    <a:cubicBezTo>
                      <a:pt x="991" y="998"/>
                      <a:pt x="1039" y="1006"/>
                      <a:pt x="1086" y="1006"/>
                    </a:cubicBezTo>
                    <a:cubicBezTo>
                      <a:pt x="1232" y="1006"/>
                      <a:pt x="1370" y="929"/>
                      <a:pt x="1418" y="762"/>
                    </a:cubicBezTo>
                    <a:cubicBezTo>
                      <a:pt x="1512" y="573"/>
                      <a:pt x="1418" y="384"/>
                      <a:pt x="1229" y="290"/>
                    </a:cubicBezTo>
                    <a:lnTo>
                      <a:pt x="567" y="37"/>
                    </a:lnTo>
                    <a:cubicBezTo>
                      <a:pt x="508" y="12"/>
                      <a:pt x="451" y="0"/>
                      <a:pt x="39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08" name="Google Shape;10630;p76">
                <a:extLst>
                  <a:ext uri="{FF2B5EF4-FFF2-40B4-BE49-F238E27FC236}">
                    <a16:creationId xmlns:a16="http://schemas.microsoft.com/office/drawing/2014/main" id="{F46EF9AD-6E45-6542-9E43-CAA3AE20D13C}"/>
                  </a:ext>
                </a:extLst>
              </p:cNvPr>
              <p:cNvSpPr/>
              <p:nvPr/>
            </p:nvSpPr>
            <p:spPr>
              <a:xfrm>
                <a:off x="-21298675" y="3049275"/>
                <a:ext cx="3064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2256" h="1411" extrusionOk="0">
                    <a:moveTo>
                      <a:pt x="1832" y="0"/>
                    </a:moveTo>
                    <a:cubicBezTo>
                      <a:pt x="1379" y="0"/>
                      <a:pt x="930" y="126"/>
                      <a:pt x="567" y="378"/>
                    </a:cubicBezTo>
                    <a:cubicBezTo>
                      <a:pt x="473" y="441"/>
                      <a:pt x="347" y="505"/>
                      <a:pt x="284" y="536"/>
                    </a:cubicBezTo>
                    <a:cubicBezTo>
                      <a:pt x="95" y="631"/>
                      <a:pt x="0" y="820"/>
                      <a:pt x="95" y="1009"/>
                    </a:cubicBezTo>
                    <a:cubicBezTo>
                      <a:pt x="143" y="1176"/>
                      <a:pt x="263" y="1252"/>
                      <a:pt x="414" y="1252"/>
                    </a:cubicBezTo>
                    <a:cubicBezTo>
                      <a:pt x="462" y="1252"/>
                      <a:pt x="514" y="1244"/>
                      <a:pt x="567" y="1229"/>
                    </a:cubicBezTo>
                    <a:cubicBezTo>
                      <a:pt x="725" y="1166"/>
                      <a:pt x="819" y="1103"/>
                      <a:pt x="946" y="1009"/>
                    </a:cubicBezTo>
                    <a:cubicBezTo>
                      <a:pt x="1198" y="835"/>
                      <a:pt x="1505" y="749"/>
                      <a:pt x="1816" y="749"/>
                    </a:cubicBezTo>
                    <a:cubicBezTo>
                      <a:pt x="2127" y="749"/>
                      <a:pt x="2442" y="835"/>
                      <a:pt x="2710" y="1009"/>
                    </a:cubicBezTo>
                    <a:cubicBezTo>
                      <a:pt x="3104" y="1276"/>
                      <a:pt x="3553" y="1410"/>
                      <a:pt x="3994" y="1410"/>
                    </a:cubicBezTo>
                    <a:cubicBezTo>
                      <a:pt x="4435" y="1410"/>
                      <a:pt x="4868" y="1276"/>
                      <a:pt x="5230" y="1009"/>
                    </a:cubicBezTo>
                    <a:cubicBezTo>
                      <a:pt x="5498" y="835"/>
                      <a:pt x="5805" y="749"/>
                      <a:pt x="6108" y="749"/>
                    </a:cubicBezTo>
                    <a:cubicBezTo>
                      <a:pt x="6412" y="749"/>
                      <a:pt x="6711" y="835"/>
                      <a:pt x="6963" y="1009"/>
                    </a:cubicBezTo>
                    <a:cubicBezTo>
                      <a:pt x="7357" y="1276"/>
                      <a:pt x="7806" y="1410"/>
                      <a:pt x="8247" y="1410"/>
                    </a:cubicBezTo>
                    <a:cubicBezTo>
                      <a:pt x="8688" y="1410"/>
                      <a:pt x="9121" y="1276"/>
                      <a:pt x="9483" y="1009"/>
                    </a:cubicBezTo>
                    <a:cubicBezTo>
                      <a:pt x="9751" y="835"/>
                      <a:pt x="10058" y="749"/>
                      <a:pt x="10369" y="749"/>
                    </a:cubicBezTo>
                    <a:cubicBezTo>
                      <a:pt x="10681" y="749"/>
                      <a:pt x="10996" y="835"/>
                      <a:pt x="11279" y="1009"/>
                    </a:cubicBezTo>
                    <a:cubicBezTo>
                      <a:pt x="11437" y="1103"/>
                      <a:pt x="11531" y="1166"/>
                      <a:pt x="11689" y="1261"/>
                    </a:cubicBezTo>
                    <a:cubicBezTo>
                      <a:pt x="11736" y="1274"/>
                      <a:pt x="11782" y="1280"/>
                      <a:pt x="11825" y="1280"/>
                    </a:cubicBezTo>
                    <a:cubicBezTo>
                      <a:pt x="11984" y="1280"/>
                      <a:pt x="12112" y="1195"/>
                      <a:pt x="12161" y="1072"/>
                    </a:cubicBezTo>
                    <a:cubicBezTo>
                      <a:pt x="12256" y="820"/>
                      <a:pt x="12161" y="599"/>
                      <a:pt x="11972" y="536"/>
                    </a:cubicBezTo>
                    <a:cubicBezTo>
                      <a:pt x="11846" y="505"/>
                      <a:pt x="11783" y="473"/>
                      <a:pt x="11657" y="378"/>
                    </a:cubicBezTo>
                    <a:cubicBezTo>
                      <a:pt x="11279" y="126"/>
                      <a:pt x="10830" y="0"/>
                      <a:pt x="10381" y="0"/>
                    </a:cubicBezTo>
                    <a:cubicBezTo>
                      <a:pt x="9932" y="0"/>
                      <a:pt x="9483" y="126"/>
                      <a:pt x="9105" y="378"/>
                    </a:cubicBezTo>
                    <a:cubicBezTo>
                      <a:pt x="8853" y="568"/>
                      <a:pt x="8546" y="662"/>
                      <a:pt x="8239" y="662"/>
                    </a:cubicBezTo>
                    <a:cubicBezTo>
                      <a:pt x="7932" y="662"/>
                      <a:pt x="7625" y="568"/>
                      <a:pt x="7373" y="378"/>
                    </a:cubicBezTo>
                    <a:cubicBezTo>
                      <a:pt x="6979" y="126"/>
                      <a:pt x="6538" y="0"/>
                      <a:pt x="6101" y="0"/>
                    </a:cubicBezTo>
                    <a:cubicBezTo>
                      <a:pt x="5663" y="0"/>
                      <a:pt x="5230" y="126"/>
                      <a:pt x="4852" y="378"/>
                    </a:cubicBezTo>
                    <a:cubicBezTo>
                      <a:pt x="4600" y="568"/>
                      <a:pt x="4293" y="662"/>
                      <a:pt x="3986" y="662"/>
                    </a:cubicBezTo>
                    <a:cubicBezTo>
                      <a:pt x="3679" y="662"/>
                      <a:pt x="3371" y="568"/>
                      <a:pt x="3119" y="378"/>
                    </a:cubicBezTo>
                    <a:cubicBezTo>
                      <a:pt x="2741" y="126"/>
                      <a:pt x="2284" y="0"/>
                      <a:pt x="18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09" name="Google Shape;10631;p76">
                <a:extLst>
                  <a:ext uri="{FF2B5EF4-FFF2-40B4-BE49-F238E27FC236}">
                    <a16:creationId xmlns:a16="http://schemas.microsoft.com/office/drawing/2014/main" id="{0B723F40-DC81-0145-BA30-4E2C73579093}"/>
                  </a:ext>
                </a:extLst>
              </p:cNvPr>
              <p:cNvSpPr/>
              <p:nvPr/>
            </p:nvSpPr>
            <p:spPr>
              <a:xfrm>
                <a:off x="-21298675" y="3013050"/>
                <a:ext cx="306400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12256" h="1387" extrusionOk="0">
                    <a:moveTo>
                      <a:pt x="1832" y="0"/>
                    </a:moveTo>
                    <a:cubicBezTo>
                      <a:pt x="1379" y="0"/>
                      <a:pt x="930" y="126"/>
                      <a:pt x="567" y="378"/>
                    </a:cubicBezTo>
                    <a:cubicBezTo>
                      <a:pt x="473" y="410"/>
                      <a:pt x="347" y="504"/>
                      <a:pt x="284" y="536"/>
                    </a:cubicBezTo>
                    <a:cubicBezTo>
                      <a:pt x="95" y="599"/>
                      <a:pt x="0" y="819"/>
                      <a:pt x="95" y="1008"/>
                    </a:cubicBezTo>
                    <a:cubicBezTo>
                      <a:pt x="141" y="1147"/>
                      <a:pt x="255" y="1234"/>
                      <a:pt x="399" y="1234"/>
                    </a:cubicBezTo>
                    <a:cubicBezTo>
                      <a:pt x="452" y="1234"/>
                      <a:pt x="508" y="1223"/>
                      <a:pt x="567" y="1197"/>
                    </a:cubicBezTo>
                    <a:cubicBezTo>
                      <a:pt x="725" y="1166"/>
                      <a:pt x="819" y="1071"/>
                      <a:pt x="946" y="1008"/>
                    </a:cubicBezTo>
                    <a:cubicBezTo>
                      <a:pt x="1198" y="835"/>
                      <a:pt x="1505" y="748"/>
                      <a:pt x="1816" y="748"/>
                    </a:cubicBezTo>
                    <a:cubicBezTo>
                      <a:pt x="2127" y="748"/>
                      <a:pt x="2442" y="835"/>
                      <a:pt x="2710" y="1008"/>
                    </a:cubicBezTo>
                    <a:cubicBezTo>
                      <a:pt x="3104" y="1260"/>
                      <a:pt x="3553" y="1386"/>
                      <a:pt x="3994" y="1386"/>
                    </a:cubicBezTo>
                    <a:cubicBezTo>
                      <a:pt x="4435" y="1386"/>
                      <a:pt x="4868" y="1260"/>
                      <a:pt x="5230" y="1008"/>
                    </a:cubicBezTo>
                    <a:cubicBezTo>
                      <a:pt x="5498" y="835"/>
                      <a:pt x="5805" y="748"/>
                      <a:pt x="6108" y="748"/>
                    </a:cubicBezTo>
                    <a:cubicBezTo>
                      <a:pt x="6412" y="748"/>
                      <a:pt x="6711" y="835"/>
                      <a:pt x="6963" y="1008"/>
                    </a:cubicBezTo>
                    <a:cubicBezTo>
                      <a:pt x="7357" y="1260"/>
                      <a:pt x="7806" y="1386"/>
                      <a:pt x="8247" y="1386"/>
                    </a:cubicBezTo>
                    <a:cubicBezTo>
                      <a:pt x="8688" y="1386"/>
                      <a:pt x="9121" y="1260"/>
                      <a:pt x="9483" y="1008"/>
                    </a:cubicBezTo>
                    <a:cubicBezTo>
                      <a:pt x="9751" y="835"/>
                      <a:pt x="10058" y="748"/>
                      <a:pt x="10369" y="748"/>
                    </a:cubicBezTo>
                    <a:cubicBezTo>
                      <a:pt x="10681" y="748"/>
                      <a:pt x="10996" y="835"/>
                      <a:pt x="11279" y="1008"/>
                    </a:cubicBezTo>
                    <a:cubicBezTo>
                      <a:pt x="11437" y="1071"/>
                      <a:pt x="11531" y="1166"/>
                      <a:pt x="11689" y="1229"/>
                    </a:cubicBezTo>
                    <a:cubicBezTo>
                      <a:pt x="11741" y="1251"/>
                      <a:pt x="11792" y="1261"/>
                      <a:pt x="11840" y="1261"/>
                    </a:cubicBezTo>
                    <a:cubicBezTo>
                      <a:pt x="11992" y="1261"/>
                      <a:pt x="12113" y="1160"/>
                      <a:pt x="12161" y="1040"/>
                    </a:cubicBezTo>
                    <a:cubicBezTo>
                      <a:pt x="12256" y="819"/>
                      <a:pt x="12161" y="630"/>
                      <a:pt x="11972" y="536"/>
                    </a:cubicBezTo>
                    <a:cubicBezTo>
                      <a:pt x="11846" y="504"/>
                      <a:pt x="11783" y="473"/>
                      <a:pt x="11657" y="378"/>
                    </a:cubicBezTo>
                    <a:cubicBezTo>
                      <a:pt x="11279" y="126"/>
                      <a:pt x="10830" y="0"/>
                      <a:pt x="10381" y="0"/>
                    </a:cubicBezTo>
                    <a:cubicBezTo>
                      <a:pt x="9932" y="0"/>
                      <a:pt x="9483" y="126"/>
                      <a:pt x="9105" y="378"/>
                    </a:cubicBezTo>
                    <a:cubicBezTo>
                      <a:pt x="8853" y="552"/>
                      <a:pt x="8546" y="638"/>
                      <a:pt x="8239" y="638"/>
                    </a:cubicBezTo>
                    <a:cubicBezTo>
                      <a:pt x="7932" y="638"/>
                      <a:pt x="7625" y="552"/>
                      <a:pt x="7373" y="378"/>
                    </a:cubicBezTo>
                    <a:cubicBezTo>
                      <a:pt x="6979" y="126"/>
                      <a:pt x="6538" y="0"/>
                      <a:pt x="6101" y="0"/>
                    </a:cubicBezTo>
                    <a:cubicBezTo>
                      <a:pt x="5663" y="0"/>
                      <a:pt x="5230" y="126"/>
                      <a:pt x="4852" y="378"/>
                    </a:cubicBezTo>
                    <a:cubicBezTo>
                      <a:pt x="4600" y="552"/>
                      <a:pt x="4293" y="638"/>
                      <a:pt x="3986" y="638"/>
                    </a:cubicBezTo>
                    <a:cubicBezTo>
                      <a:pt x="3679" y="638"/>
                      <a:pt x="3371" y="552"/>
                      <a:pt x="3119" y="378"/>
                    </a:cubicBezTo>
                    <a:cubicBezTo>
                      <a:pt x="2741" y="126"/>
                      <a:pt x="2284" y="0"/>
                      <a:pt x="18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10" name="Google Shape;10632;p76">
                <a:extLst>
                  <a:ext uri="{FF2B5EF4-FFF2-40B4-BE49-F238E27FC236}">
                    <a16:creationId xmlns:a16="http://schemas.microsoft.com/office/drawing/2014/main" id="{2327DB25-5644-F946-BABD-58D63C9488B3}"/>
                  </a:ext>
                </a:extLst>
              </p:cNvPr>
              <p:cNvSpPr/>
              <p:nvPr/>
            </p:nvSpPr>
            <p:spPr>
              <a:xfrm>
                <a:off x="-21299475" y="2868125"/>
                <a:ext cx="307200" cy="143375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5735" extrusionOk="0">
                    <a:moveTo>
                      <a:pt x="6144" y="788"/>
                    </a:moveTo>
                    <a:cubicBezTo>
                      <a:pt x="7531" y="788"/>
                      <a:pt x="8633" y="1891"/>
                      <a:pt x="8633" y="3245"/>
                    </a:cubicBezTo>
                    <a:cubicBezTo>
                      <a:pt x="8633" y="3938"/>
                      <a:pt x="8350" y="4506"/>
                      <a:pt x="7909" y="5010"/>
                    </a:cubicBezTo>
                    <a:cubicBezTo>
                      <a:pt x="7720" y="4947"/>
                      <a:pt x="7562" y="4884"/>
                      <a:pt x="7373" y="4758"/>
                    </a:cubicBezTo>
                    <a:cubicBezTo>
                      <a:pt x="7011" y="4506"/>
                      <a:pt x="6578" y="4379"/>
                      <a:pt x="6140" y="4379"/>
                    </a:cubicBezTo>
                    <a:cubicBezTo>
                      <a:pt x="5703" y="4379"/>
                      <a:pt x="5262" y="4506"/>
                      <a:pt x="4884" y="4758"/>
                    </a:cubicBezTo>
                    <a:cubicBezTo>
                      <a:pt x="4727" y="4884"/>
                      <a:pt x="4569" y="4947"/>
                      <a:pt x="4380" y="5010"/>
                    </a:cubicBezTo>
                    <a:cubicBezTo>
                      <a:pt x="3939" y="4537"/>
                      <a:pt x="3655" y="3875"/>
                      <a:pt x="3655" y="3245"/>
                    </a:cubicBezTo>
                    <a:cubicBezTo>
                      <a:pt x="3655" y="1891"/>
                      <a:pt x="4758" y="788"/>
                      <a:pt x="6144" y="788"/>
                    </a:cubicBezTo>
                    <a:close/>
                    <a:moveTo>
                      <a:pt x="6144" y="0"/>
                    </a:moveTo>
                    <a:cubicBezTo>
                      <a:pt x="4380" y="0"/>
                      <a:pt x="2931" y="1450"/>
                      <a:pt x="2931" y="3214"/>
                    </a:cubicBezTo>
                    <a:cubicBezTo>
                      <a:pt x="2931" y="3812"/>
                      <a:pt x="3088" y="4411"/>
                      <a:pt x="3372" y="4884"/>
                    </a:cubicBezTo>
                    <a:cubicBezTo>
                      <a:pt x="3277" y="4852"/>
                      <a:pt x="3183" y="4789"/>
                      <a:pt x="3120" y="4726"/>
                    </a:cubicBezTo>
                    <a:cubicBezTo>
                      <a:pt x="2742" y="4474"/>
                      <a:pt x="2285" y="4348"/>
                      <a:pt x="1832" y="4348"/>
                    </a:cubicBezTo>
                    <a:cubicBezTo>
                      <a:pt x="1379" y="4348"/>
                      <a:pt x="930" y="4474"/>
                      <a:pt x="568" y="4726"/>
                    </a:cubicBezTo>
                    <a:cubicBezTo>
                      <a:pt x="473" y="4758"/>
                      <a:pt x="347" y="4852"/>
                      <a:pt x="284" y="4884"/>
                    </a:cubicBezTo>
                    <a:cubicBezTo>
                      <a:pt x="95" y="4947"/>
                      <a:pt x="1" y="5167"/>
                      <a:pt x="95" y="5356"/>
                    </a:cubicBezTo>
                    <a:cubicBezTo>
                      <a:pt x="143" y="5498"/>
                      <a:pt x="261" y="5569"/>
                      <a:pt x="410" y="5569"/>
                    </a:cubicBezTo>
                    <a:cubicBezTo>
                      <a:pt x="460" y="5569"/>
                      <a:pt x="513" y="5561"/>
                      <a:pt x="568" y="5545"/>
                    </a:cubicBezTo>
                    <a:cubicBezTo>
                      <a:pt x="725" y="5514"/>
                      <a:pt x="820" y="5419"/>
                      <a:pt x="946" y="5356"/>
                    </a:cubicBezTo>
                    <a:cubicBezTo>
                      <a:pt x="1198" y="5183"/>
                      <a:pt x="1505" y="5096"/>
                      <a:pt x="1816" y="5096"/>
                    </a:cubicBezTo>
                    <a:cubicBezTo>
                      <a:pt x="2127" y="5096"/>
                      <a:pt x="2442" y="5183"/>
                      <a:pt x="2710" y="5356"/>
                    </a:cubicBezTo>
                    <a:cubicBezTo>
                      <a:pt x="3104" y="5608"/>
                      <a:pt x="3553" y="5734"/>
                      <a:pt x="3994" y="5734"/>
                    </a:cubicBezTo>
                    <a:cubicBezTo>
                      <a:pt x="4435" y="5734"/>
                      <a:pt x="4868" y="5608"/>
                      <a:pt x="5231" y="5356"/>
                    </a:cubicBezTo>
                    <a:cubicBezTo>
                      <a:pt x="5498" y="5183"/>
                      <a:pt x="5806" y="5096"/>
                      <a:pt x="6109" y="5096"/>
                    </a:cubicBezTo>
                    <a:cubicBezTo>
                      <a:pt x="6412" y="5096"/>
                      <a:pt x="6711" y="5183"/>
                      <a:pt x="6963" y="5356"/>
                    </a:cubicBezTo>
                    <a:cubicBezTo>
                      <a:pt x="7357" y="5608"/>
                      <a:pt x="7806" y="5734"/>
                      <a:pt x="8247" y="5734"/>
                    </a:cubicBezTo>
                    <a:cubicBezTo>
                      <a:pt x="8688" y="5734"/>
                      <a:pt x="9122" y="5608"/>
                      <a:pt x="9484" y="5356"/>
                    </a:cubicBezTo>
                    <a:cubicBezTo>
                      <a:pt x="9752" y="5183"/>
                      <a:pt x="10059" y="5096"/>
                      <a:pt x="10370" y="5096"/>
                    </a:cubicBezTo>
                    <a:cubicBezTo>
                      <a:pt x="10681" y="5096"/>
                      <a:pt x="10996" y="5183"/>
                      <a:pt x="11280" y="5356"/>
                    </a:cubicBezTo>
                    <a:cubicBezTo>
                      <a:pt x="11437" y="5419"/>
                      <a:pt x="11532" y="5514"/>
                      <a:pt x="11689" y="5577"/>
                    </a:cubicBezTo>
                    <a:cubicBezTo>
                      <a:pt x="11742" y="5599"/>
                      <a:pt x="11793" y="5609"/>
                      <a:pt x="11840" y="5609"/>
                    </a:cubicBezTo>
                    <a:cubicBezTo>
                      <a:pt x="11993" y="5609"/>
                      <a:pt x="12114" y="5508"/>
                      <a:pt x="12162" y="5388"/>
                    </a:cubicBezTo>
                    <a:cubicBezTo>
                      <a:pt x="12288" y="5199"/>
                      <a:pt x="12193" y="5010"/>
                      <a:pt x="12004" y="4915"/>
                    </a:cubicBezTo>
                    <a:cubicBezTo>
                      <a:pt x="11878" y="4884"/>
                      <a:pt x="11815" y="4852"/>
                      <a:pt x="11689" y="4758"/>
                    </a:cubicBezTo>
                    <a:cubicBezTo>
                      <a:pt x="11311" y="4506"/>
                      <a:pt x="10862" y="4379"/>
                      <a:pt x="10413" y="4379"/>
                    </a:cubicBezTo>
                    <a:cubicBezTo>
                      <a:pt x="9964" y="4379"/>
                      <a:pt x="9515" y="4506"/>
                      <a:pt x="9137" y="4758"/>
                    </a:cubicBezTo>
                    <a:lnTo>
                      <a:pt x="8885" y="4884"/>
                    </a:lnTo>
                    <a:cubicBezTo>
                      <a:pt x="9169" y="4379"/>
                      <a:pt x="9358" y="3812"/>
                      <a:pt x="9358" y="3214"/>
                    </a:cubicBezTo>
                    <a:cubicBezTo>
                      <a:pt x="9358" y="1450"/>
                      <a:pt x="7909" y="0"/>
                      <a:pt x="61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84" name="Google Shape;9104;p71">
              <a:extLst>
                <a:ext uri="{FF2B5EF4-FFF2-40B4-BE49-F238E27FC236}">
                  <a16:creationId xmlns:a16="http://schemas.microsoft.com/office/drawing/2014/main" id="{8A728341-4914-6A4D-A0A4-007CB184E980}"/>
                </a:ext>
              </a:extLst>
            </p:cNvPr>
            <p:cNvGrpSpPr/>
            <p:nvPr/>
          </p:nvGrpSpPr>
          <p:grpSpPr>
            <a:xfrm>
              <a:off x="270677" y="2678358"/>
              <a:ext cx="175154" cy="172302"/>
              <a:chOff x="5647000" y="3252650"/>
              <a:chExt cx="485775" cy="398600"/>
            </a:xfrm>
            <a:solidFill>
              <a:schemeClr val="tx2"/>
            </a:solidFill>
          </p:grpSpPr>
          <p:sp>
            <p:nvSpPr>
              <p:cNvPr id="94" name="Google Shape;9105;p71">
                <a:extLst>
                  <a:ext uri="{FF2B5EF4-FFF2-40B4-BE49-F238E27FC236}">
                    <a16:creationId xmlns:a16="http://schemas.microsoft.com/office/drawing/2014/main" id="{698DB410-3E98-1E40-87F9-64215ADC9613}"/>
                  </a:ext>
                </a:extLst>
              </p:cNvPr>
              <p:cNvSpPr/>
              <p:nvPr/>
            </p:nvSpPr>
            <p:spPr>
              <a:xfrm>
                <a:off x="5762575" y="3252650"/>
                <a:ext cx="113250" cy="143825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5753" extrusionOk="0">
                    <a:moveTo>
                      <a:pt x="2265" y="1133"/>
                    </a:moveTo>
                    <a:cubicBezTo>
                      <a:pt x="2383" y="1133"/>
                      <a:pt x="2667" y="1348"/>
                      <a:pt x="2960" y="1930"/>
                    </a:cubicBezTo>
                    <a:cubicBezTo>
                      <a:pt x="3246" y="2501"/>
                      <a:pt x="3397" y="3147"/>
                      <a:pt x="3397" y="3488"/>
                    </a:cubicBezTo>
                    <a:cubicBezTo>
                      <a:pt x="3397" y="4113"/>
                      <a:pt x="2890" y="4621"/>
                      <a:pt x="2265" y="4621"/>
                    </a:cubicBezTo>
                    <a:cubicBezTo>
                      <a:pt x="1637" y="4621"/>
                      <a:pt x="1133" y="4113"/>
                      <a:pt x="1133" y="3488"/>
                    </a:cubicBezTo>
                    <a:cubicBezTo>
                      <a:pt x="1133" y="3147"/>
                      <a:pt x="1284" y="2501"/>
                      <a:pt x="1568" y="1930"/>
                    </a:cubicBezTo>
                    <a:cubicBezTo>
                      <a:pt x="1860" y="1348"/>
                      <a:pt x="2144" y="1133"/>
                      <a:pt x="2265" y="1133"/>
                    </a:cubicBezTo>
                    <a:close/>
                    <a:moveTo>
                      <a:pt x="2265" y="1"/>
                    </a:moveTo>
                    <a:cubicBezTo>
                      <a:pt x="1613" y="1"/>
                      <a:pt x="1024" y="493"/>
                      <a:pt x="556" y="1423"/>
                    </a:cubicBezTo>
                    <a:cubicBezTo>
                      <a:pt x="218" y="2096"/>
                      <a:pt x="1" y="2909"/>
                      <a:pt x="1" y="3488"/>
                    </a:cubicBezTo>
                    <a:cubicBezTo>
                      <a:pt x="1" y="4738"/>
                      <a:pt x="1012" y="5750"/>
                      <a:pt x="2265" y="5753"/>
                    </a:cubicBezTo>
                    <a:cubicBezTo>
                      <a:pt x="3515" y="5750"/>
                      <a:pt x="4527" y="4738"/>
                      <a:pt x="4530" y="3488"/>
                    </a:cubicBezTo>
                    <a:cubicBezTo>
                      <a:pt x="4530" y="2909"/>
                      <a:pt x="4309" y="2096"/>
                      <a:pt x="3971" y="1423"/>
                    </a:cubicBezTo>
                    <a:cubicBezTo>
                      <a:pt x="3503" y="493"/>
                      <a:pt x="2914" y="1"/>
                      <a:pt x="22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95" name="Google Shape;9106;p71">
                <a:extLst>
                  <a:ext uri="{FF2B5EF4-FFF2-40B4-BE49-F238E27FC236}">
                    <a16:creationId xmlns:a16="http://schemas.microsoft.com/office/drawing/2014/main" id="{E2679531-EEE0-7148-8A31-E9DFDEE01DD2}"/>
                  </a:ext>
                </a:extLst>
              </p:cNvPr>
              <p:cNvSpPr/>
              <p:nvPr/>
            </p:nvSpPr>
            <p:spPr>
              <a:xfrm>
                <a:off x="5647000" y="3371750"/>
                <a:ext cx="124425" cy="136450"/>
              </a:xfrm>
              <a:custGeom>
                <a:avLst/>
                <a:gdLst/>
                <a:ahLst/>
                <a:cxnLst/>
                <a:rect l="l" t="t" r="r" b="b"/>
                <a:pathLst>
                  <a:path w="4977" h="5458" extrusionOk="0">
                    <a:moveTo>
                      <a:pt x="1510" y="1131"/>
                    </a:moveTo>
                    <a:cubicBezTo>
                      <a:pt x="1680" y="1131"/>
                      <a:pt x="1994" y="1221"/>
                      <a:pt x="2422" y="1496"/>
                    </a:cubicBezTo>
                    <a:cubicBezTo>
                      <a:pt x="2969" y="1852"/>
                      <a:pt x="3425" y="2333"/>
                      <a:pt x="3594" y="2625"/>
                    </a:cubicBezTo>
                    <a:cubicBezTo>
                      <a:pt x="3908" y="3166"/>
                      <a:pt x="3721" y="3860"/>
                      <a:pt x="3180" y="4171"/>
                    </a:cubicBezTo>
                    <a:cubicBezTo>
                      <a:pt x="3000" y="4276"/>
                      <a:pt x="2801" y="4325"/>
                      <a:pt x="2603" y="4325"/>
                    </a:cubicBezTo>
                    <a:cubicBezTo>
                      <a:pt x="2200" y="4325"/>
                      <a:pt x="1804" y="4120"/>
                      <a:pt x="1595" y="3758"/>
                    </a:cubicBezTo>
                    <a:cubicBezTo>
                      <a:pt x="1423" y="3462"/>
                      <a:pt x="1233" y="2828"/>
                      <a:pt x="1193" y="2191"/>
                    </a:cubicBezTo>
                    <a:cubicBezTo>
                      <a:pt x="1157" y="1538"/>
                      <a:pt x="1296" y="1212"/>
                      <a:pt x="1399" y="1155"/>
                    </a:cubicBezTo>
                    <a:cubicBezTo>
                      <a:pt x="1432" y="1137"/>
                      <a:pt x="1471" y="1131"/>
                      <a:pt x="1510" y="1131"/>
                    </a:cubicBezTo>
                    <a:close/>
                    <a:moveTo>
                      <a:pt x="1512" y="1"/>
                    </a:moveTo>
                    <a:cubicBezTo>
                      <a:pt x="1262" y="1"/>
                      <a:pt x="1033" y="59"/>
                      <a:pt x="831" y="177"/>
                    </a:cubicBezTo>
                    <a:cubicBezTo>
                      <a:pt x="269" y="500"/>
                      <a:pt x="1" y="1221"/>
                      <a:pt x="61" y="2260"/>
                    </a:cubicBezTo>
                    <a:cubicBezTo>
                      <a:pt x="106" y="3012"/>
                      <a:pt x="324" y="3821"/>
                      <a:pt x="614" y="4325"/>
                    </a:cubicBezTo>
                    <a:cubicBezTo>
                      <a:pt x="919" y="4851"/>
                      <a:pt x="1420" y="5231"/>
                      <a:pt x="2009" y="5382"/>
                    </a:cubicBezTo>
                    <a:cubicBezTo>
                      <a:pt x="2205" y="5431"/>
                      <a:pt x="2404" y="5458"/>
                      <a:pt x="2607" y="5458"/>
                    </a:cubicBezTo>
                    <a:cubicBezTo>
                      <a:pt x="2609" y="5458"/>
                      <a:pt x="2612" y="5458"/>
                      <a:pt x="2615" y="5458"/>
                    </a:cubicBezTo>
                    <a:cubicBezTo>
                      <a:pt x="3421" y="5458"/>
                      <a:pt x="4166" y="5026"/>
                      <a:pt x="4572" y="4328"/>
                    </a:cubicBezTo>
                    <a:cubicBezTo>
                      <a:pt x="4977" y="3628"/>
                      <a:pt x="4977" y="2761"/>
                      <a:pt x="4572" y="2061"/>
                    </a:cubicBezTo>
                    <a:cubicBezTo>
                      <a:pt x="4282" y="1560"/>
                      <a:pt x="3678" y="968"/>
                      <a:pt x="3035" y="548"/>
                    </a:cubicBezTo>
                    <a:cubicBezTo>
                      <a:pt x="2471" y="185"/>
                      <a:pt x="1957" y="1"/>
                      <a:pt x="1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96" name="Google Shape;9107;p71">
                <a:extLst>
                  <a:ext uri="{FF2B5EF4-FFF2-40B4-BE49-F238E27FC236}">
                    <a16:creationId xmlns:a16="http://schemas.microsoft.com/office/drawing/2014/main" id="{24BFB338-A1B0-DE41-9A7F-FC2E63C29A82}"/>
                  </a:ext>
                </a:extLst>
              </p:cNvPr>
              <p:cNvSpPr/>
              <p:nvPr/>
            </p:nvSpPr>
            <p:spPr>
              <a:xfrm>
                <a:off x="5904100" y="3252650"/>
                <a:ext cx="113275" cy="143825"/>
              </a:xfrm>
              <a:custGeom>
                <a:avLst/>
                <a:gdLst/>
                <a:ahLst/>
                <a:cxnLst/>
                <a:rect l="l" t="t" r="r" b="b"/>
                <a:pathLst>
                  <a:path w="4531" h="5753" extrusionOk="0">
                    <a:moveTo>
                      <a:pt x="2266" y="1133"/>
                    </a:moveTo>
                    <a:cubicBezTo>
                      <a:pt x="2383" y="1133"/>
                      <a:pt x="2667" y="1348"/>
                      <a:pt x="2960" y="1930"/>
                    </a:cubicBezTo>
                    <a:cubicBezTo>
                      <a:pt x="3247" y="2501"/>
                      <a:pt x="3398" y="3147"/>
                      <a:pt x="3398" y="3488"/>
                    </a:cubicBezTo>
                    <a:cubicBezTo>
                      <a:pt x="3398" y="4113"/>
                      <a:pt x="2891" y="4621"/>
                      <a:pt x="2266" y="4621"/>
                    </a:cubicBezTo>
                    <a:cubicBezTo>
                      <a:pt x="1638" y="4621"/>
                      <a:pt x="1133" y="4113"/>
                      <a:pt x="1133" y="3488"/>
                    </a:cubicBezTo>
                    <a:cubicBezTo>
                      <a:pt x="1133" y="3147"/>
                      <a:pt x="1284" y="2501"/>
                      <a:pt x="1568" y="1930"/>
                    </a:cubicBezTo>
                    <a:cubicBezTo>
                      <a:pt x="1861" y="1348"/>
                      <a:pt x="2145" y="1133"/>
                      <a:pt x="2266" y="1133"/>
                    </a:cubicBezTo>
                    <a:close/>
                    <a:moveTo>
                      <a:pt x="2266" y="1"/>
                    </a:moveTo>
                    <a:cubicBezTo>
                      <a:pt x="1613" y="1"/>
                      <a:pt x="1025" y="493"/>
                      <a:pt x="557" y="1423"/>
                    </a:cubicBezTo>
                    <a:cubicBezTo>
                      <a:pt x="218" y="2096"/>
                      <a:pt x="1" y="2909"/>
                      <a:pt x="1" y="3488"/>
                    </a:cubicBezTo>
                    <a:cubicBezTo>
                      <a:pt x="1" y="4738"/>
                      <a:pt x="1012" y="5753"/>
                      <a:pt x="2266" y="5753"/>
                    </a:cubicBezTo>
                    <a:cubicBezTo>
                      <a:pt x="3516" y="5753"/>
                      <a:pt x="4530" y="4738"/>
                      <a:pt x="4530" y="3488"/>
                    </a:cubicBezTo>
                    <a:cubicBezTo>
                      <a:pt x="4530" y="2909"/>
                      <a:pt x="4310" y="2096"/>
                      <a:pt x="3972" y="1423"/>
                    </a:cubicBezTo>
                    <a:cubicBezTo>
                      <a:pt x="3507" y="493"/>
                      <a:pt x="2915" y="1"/>
                      <a:pt x="226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97" name="Google Shape;9108;p71">
                <a:extLst>
                  <a:ext uri="{FF2B5EF4-FFF2-40B4-BE49-F238E27FC236}">
                    <a16:creationId xmlns:a16="http://schemas.microsoft.com/office/drawing/2014/main" id="{B39F16A8-1ADA-454F-A4CD-4179A7418F5F}"/>
                  </a:ext>
                </a:extLst>
              </p:cNvPr>
              <p:cNvSpPr/>
              <p:nvPr/>
            </p:nvSpPr>
            <p:spPr>
              <a:xfrm>
                <a:off x="5996750" y="3371150"/>
                <a:ext cx="13602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5441" h="5461" extrusionOk="0">
                    <a:moveTo>
                      <a:pt x="3955" y="1136"/>
                    </a:moveTo>
                    <a:cubicBezTo>
                      <a:pt x="3986" y="1136"/>
                      <a:pt x="4019" y="1143"/>
                      <a:pt x="4049" y="1158"/>
                    </a:cubicBezTo>
                    <a:cubicBezTo>
                      <a:pt x="4152" y="1218"/>
                      <a:pt x="4290" y="1541"/>
                      <a:pt x="4251" y="2194"/>
                    </a:cubicBezTo>
                    <a:cubicBezTo>
                      <a:pt x="4215" y="2834"/>
                      <a:pt x="4022" y="3468"/>
                      <a:pt x="3853" y="3761"/>
                    </a:cubicBezTo>
                    <a:cubicBezTo>
                      <a:pt x="3644" y="4124"/>
                      <a:pt x="3246" y="4329"/>
                      <a:pt x="2842" y="4329"/>
                    </a:cubicBezTo>
                    <a:cubicBezTo>
                      <a:pt x="2645" y="4329"/>
                      <a:pt x="2447" y="4280"/>
                      <a:pt x="2267" y="4177"/>
                    </a:cubicBezTo>
                    <a:cubicBezTo>
                      <a:pt x="2008" y="4026"/>
                      <a:pt x="1815" y="3779"/>
                      <a:pt x="1739" y="3489"/>
                    </a:cubicBezTo>
                    <a:cubicBezTo>
                      <a:pt x="1661" y="3199"/>
                      <a:pt x="1703" y="2888"/>
                      <a:pt x="1854" y="2628"/>
                    </a:cubicBezTo>
                    <a:cubicBezTo>
                      <a:pt x="2020" y="2338"/>
                      <a:pt x="2479" y="1855"/>
                      <a:pt x="3025" y="1502"/>
                    </a:cubicBezTo>
                    <a:cubicBezTo>
                      <a:pt x="3451" y="1224"/>
                      <a:pt x="3768" y="1137"/>
                      <a:pt x="3937" y="1137"/>
                    </a:cubicBezTo>
                    <a:cubicBezTo>
                      <a:pt x="3943" y="1136"/>
                      <a:pt x="3949" y="1136"/>
                      <a:pt x="3955" y="1136"/>
                    </a:cubicBezTo>
                    <a:close/>
                    <a:moveTo>
                      <a:pt x="3932" y="1"/>
                    </a:moveTo>
                    <a:cubicBezTo>
                      <a:pt x="3486" y="1"/>
                      <a:pt x="2972" y="186"/>
                      <a:pt x="2409" y="551"/>
                    </a:cubicBezTo>
                    <a:cubicBezTo>
                      <a:pt x="1766" y="968"/>
                      <a:pt x="1162" y="1562"/>
                      <a:pt x="872" y="2064"/>
                    </a:cubicBezTo>
                    <a:cubicBezTo>
                      <a:pt x="1" y="3572"/>
                      <a:pt x="1091" y="5461"/>
                      <a:pt x="2834" y="5461"/>
                    </a:cubicBezTo>
                    <a:cubicBezTo>
                      <a:pt x="2835" y="5461"/>
                      <a:pt x="2837" y="5461"/>
                      <a:pt x="2838" y="5461"/>
                    </a:cubicBezTo>
                    <a:cubicBezTo>
                      <a:pt x="3037" y="5461"/>
                      <a:pt x="3240" y="5433"/>
                      <a:pt x="3436" y="5385"/>
                    </a:cubicBezTo>
                    <a:cubicBezTo>
                      <a:pt x="4022" y="5234"/>
                      <a:pt x="4526" y="4854"/>
                      <a:pt x="4831" y="4328"/>
                    </a:cubicBezTo>
                    <a:cubicBezTo>
                      <a:pt x="5121" y="3824"/>
                      <a:pt x="5335" y="3015"/>
                      <a:pt x="5380" y="2260"/>
                    </a:cubicBezTo>
                    <a:cubicBezTo>
                      <a:pt x="5441" y="1221"/>
                      <a:pt x="5175" y="503"/>
                      <a:pt x="4614" y="177"/>
                    </a:cubicBezTo>
                    <a:cubicBezTo>
                      <a:pt x="4410" y="59"/>
                      <a:pt x="4182" y="1"/>
                      <a:pt x="393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98" name="Google Shape;9109;p71">
                <a:extLst>
                  <a:ext uri="{FF2B5EF4-FFF2-40B4-BE49-F238E27FC236}">
                    <a16:creationId xmlns:a16="http://schemas.microsoft.com/office/drawing/2014/main" id="{15875F15-F00F-CE4D-9B74-A0B91B610F7A}"/>
                  </a:ext>
                </a:extLst>
              </p:cNvPr>
              <p:cNvSpPr/>
              <p:nvPr/>
            </p:nvSpPr>
            <p:spPr>
              <a:xfrm>
                <a:off x="5734275" y="3424700"/>
                <a:ext cx="311325" cy="226550"/>
              </a:xfrm>
              <a:custGeom>
                <a:avLst/>
                <a:gdLst/>
                <a:ahLst/>
                <a:cxnLst/>
                <a:rect l="l" t="t" r="r" b="b"/>
                <a:pathLst>
                  <a:path w="12453" h="9062" extrusionOk="0">
                    <a:moveTo>
                      <a:pt x="6226" y="1135"/>
                    </a:moveTo>
                    <a:cubicBezTo>
                      <a:pt x="8575" y="1135"/>
                      <a:pt x="9059" y="1815"/>
                      <a:pt x="9059" y="2832"/>
                    </a:cubicBezTo>
                    <a:lnTo>
                      <a:pt x="9059" y="3159"/>
                    </a:lnTo>
                    <a:cubicBezTo>
                      <a:pt x="9056" y="3850"/>
                      <a:pt x="9472" y="4472"/>
                      <a:pt x="10115" y="4732"/>
                    </a:cubicBezTo>
                    <a:cubicBezTo>
                      <a:pt x="10846" y="5031"/>
                      <a:pt x="11323" y="5619"/>
                      <a:pt x="11323" y="6229"/>
                    </a:cubicBezTo>
                    <a:cubicBezTo>
                      <a:pt x="11323" y="6658"/>
                      <a:pt x="11103" y="7069"/>
                      <a:pt x="10704" y="7389"/>
                    </a:cubicBezTo>
                    <a:cubicBezTo>
                      <a:pt x="10269" y="7736"/>
                      <a:pt x="9687" y="7929"/>
                      <a:pt x="9059" y="7929"/>
                    </a:cubicBezTo>
                    <a:cubicBezTo>
                      <a:pt x="9046" y="7929"/>
                      <a:pt x="9034" y="7929"/>
                      <a:pt x="9021" y="7929"/>
                    </a:cubicBezTo>
                    <a:cubicBezTo>
                      <a:pt x="8787" y="7929"/>
                      <a:pt x="8554" y="7902"/>
                      <a:pt x="8328" y="7848"/>
                    </a:cubicBezTo>
                    <a:cubicBezTo>
                      <a:pt x="7639" y="7673"/>
                      <a:pt x="6933" y="7585"/>
                      <a:pt x="6223" y="7585"/>
                    </a:cubicBezTo>
                    <a:cubicBezTo>
                      <a:pt x="5517" y="7585"/>
                      <a:pt x="4813" y="7673"/>
                      <a:pt x="4128" y="7848"/>
                    </a:cubicBezTo>
                    <a:cubicBezTo>
                      <a:pt x="3901" y="7902"/>
                      <a:pt x="3666" y="7929"/>
                      <a:pt x="3434" y="7929"/>
                    </a:cubicBezTo>
                    <a:cubicBezTo>
                      <a:pt x="3422" y="7929"/>
                      <a:pt x="3409" y="7929"/>
                      <a:pt x="3397" y="7929"/>
                    </a:cubicBezTo>
                    <a:cubicBezTo>
                      <a:pt x="2769" y="7929"/>
                      <a:pt x="2183" y="7736"/>
                      <a:pt x="1748" y="7389"/>
                    </a:cubicBezTo>
                    <a:cubicBezTo>
                      <a:pt x="1350" y="7069"/>
                      <a:pt x="1133" y="6658"/>
                      <a:pt x="1133" y="6229"/>
                    </a:cubicBezTo>
                    <a:cubicBezTo>
                      <a:pt x="1133" y="5619"/>
                      <a:pt x="1604" y="5031"/>
                      <a:pt x="2340" y="4732"/>
                    </a:cubicBezTo>
                    <a:cubicBezTo>
                      <a:pt x="2980" y="4472"/>
                      <a:pt x="3397" y="3850"/>
                      <a:pt x="3397" y="3159"/>
                    </a:cubicBezTo>
                    <a:lnTo>
                      <a:pt x="3397" y="2832"/>
                    </a:lnTo>
                    <a:cubicBezTo>
                      <a:pt x="3397" y="1815"/>
                      <a:pt x="3877" y="1135"/>
                      <a:pt x="6226" y="1135"/>
                    </a:cubicBezTo>
                    <a:close/>
                    <a:moveTo>
                      <a:pt x="6226" y="0"/>
                    </a:moveTo>
                    <a:cubicBezTo>
                      <a:pt x="5034" y="0"/>
                      <a:pt x="4185" y="157"/>
                      <a:pt x="3557" y="498"/>
                    </a:cubicBezTo>
                    <a:cubicBezTo>
                      <a:pt x="2700" y="960"/>
                      <a:pt x="2262" y="1745"/>
                      <a:pt x="2262" y="2829"/>
                    </a:cubicBezTo>
                    <a:lnTo>
                      <a:pt x="2262" y="3156"/>
                    </a:lnTo>
                    <a:cubicBezTo>
                      <a:pt x="2265" y="3388"/>
                      <a:pt x="2123" y="3593"/>
                      <a:pt x="1912" y="3681"/>
                    </a:cubicBezTo>
                    <a:cubicBezTo>
                      <a:pt x="749" y="4158"/>
                      <a:pt x="0" y="5157"/>
                      <a:pt x="0" y="6229"/>
                    </a:cubicBezTo>
                    <a:cubicBezTo>
                      <a:pt x="0" y="7790"/>
                      <a:pt x="1522" y="9062"/>
                      <a:pt x="3397" y="9062"/>
                    </a:cubicBezTo>
                    <a:cubicBezTo>
                      <a:pt x="3409" y="9062"/>
                      <a:pt x="3421" y="9062"/>
                      <a:pt x="3433" y="9062"/>
                    </a:cubicBezTo>
                    <a:cubicBezTo>
                      <a:pt x="3760" y="9062"/>
                      <a:pt x="4088" y="9022"/>
                      <a:pt x="4409" y="8944"/>
                    </a:cubicBezTo>
                    <a:cubicBezTo>
                      <a:pt x="5005" y="8793"/>
                      <a:pt x="5616" y="8717"/>
                      <a:pt x="6228" y="8717"/>
                    </a:cubicBezTo>
                    <a:cubicBezTo>
                      <a:pt x="6839" y="8717"/>
                      <a:pt x="7451" y="8793"/>
                      <a:pt x="8047" y="8944"/>
                    </a:cubicBezTo>
                    <a:cubicBezTo>
                      <a:pt x="8366" y="9022"/>
                      <a:pt x="8691" y="9059"/>
                      <a:pt x="9017" y="9059"/>
                    </a:cubicBezTo>
                    <a:cubicBezTo>
                      <a:pt x="9030" y="9059"/>
                      <a:pt x="9043" y="9059"/>
                      <a:pt x="9056" y="9059"/>
                    </a:cubicBezTo>
                    <a:cubicBezTo>
                      <a:pt x="10931" y="9059"/>
                      <a:pt x="12452" y="7787"/>
                      <a:pt x="12452" y="6226"/>
                    </a:cubicBezTo>
                    <a:cubicBezTo>
                      <a:pt x="12452" y="5154"/>
                      <a:pt x="11704" y="4155"/>
                      <a:pt x="10541" y="3681"/>
                    </a:cubicBezTo>
                    <a:cubicBezTo>
                      <a:pt x="10330" y="3593"/>
                      <a:pt x="10188" y="3388"/>
                      <a:pt x="10188" y="3156"/>
                    </a:cubicBezTo>
                    <a:lnTo>
                      <a:pt x="10188" y="2829"/>
                    </a:lnTo>
                    <a:cubicBezTo>
                      <a:pt x="10188" y="1745"/>
                      <a:pt x="9753" y="960"/>
                      <a:pt x="8896" y="498"/>
                    </a:cubicBezTo>
                    <a:cubicBezTo>
                      <a:pt x="8267" y="157"/>
                      <a:pt x="7419" y="0"/>
                      <a:pt x="62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85" name="Google Shape;9138;p71">
              <a:extLst>
                <a:ext uri="{FF2B5EF4-FFF2-40B4-BE49-F238E27FC236}">
                  <a16:creationId xmlns:a16="http://schemas.microsoft.com/office/drawing/2014/main" id="{0D3EB8CE-7A13-B948-8062-25949B6FCF01}"/>
                </a:ext>
              </a:extLst>
            </p:cNvPr>
            <p:cNvGrpSpPr/>
            <p:nvPr/>
          </p:nvGrpSpPr>
          <p:grpSpPr>
            <a:xfrm>
              <a:off x="533898" y="2666190"/>
              <a:ext cx="174198" cy="208839"/>
              <a:chOff x="5648375" y="3804850"/>
              <a:chExt cx="483125" cy="483125"/>
            </a:xfrm>
            <a:solidFill>
              <a:schemeClr val="tx2"/>
            </a:solidFill>
          </p:grpSpPr>
          <p:sp>
            <p:nvSpPr>
              <p:cNvPr id="90" name="Google Shape;9139;p71">
                <a:extLst>
                  <a:ext uri="{FF2B5EF4-FFF2-40B4-BE49-F238E27FC236}">
                    <a16:creationId xmlns:a16="http://schemas.microsoft.com/office/drawing/2014/main" id="{EAE258D6-021D-E548-9E9B-AEE1A52A920F}"/>
                  </a:ext>
                </a:extLst>
              </p:cNvPr>
              <p:cNvSpPr/>
              <p:nvPr/>
            </p:nvSpPr>
            <p:spPr>
              <a:xfrm>
                <a:off x="5648375" y="3804850"/>
                <a:ext cx="483125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19325" extrusionOk="0">
                    <a:moveTo>
                      <a:pt x="9662" y="1132"/>
                    </a:moveTo>
                    <a:cubicBezTo>
                      <a:pt x="14367" y="1132"/>
                      <a:pt x="18192" y="4958"/>
                      <a:pt x="18192" y="9662"/>
                    </a:cubicBezTo>
                    <a:cubicBezTo>
                      <a:pt x="18192" y="14367"/>
                      <a:pt x="14367" y="18192"/>
                      <a:pt x="9662" y="18192"/>
                    </a:cubicBezTo>
                    <a:cubicBezTo>
                      <a:pt x="4958" y="18192"/>
                      <a:pt x="1132" y="14367"/>
                      <a:pt x="1132" y="9662"/>
                    </a:cubicBezTo>
                    <a:cubicBezTo>
                      <a:pt x="1132" y="4958"/>
                      <a:pt x="4958" y="1132"/>
                      <a:pt x="9662" y="1132"/>
                    </a:cubicBezTo>
                    <a:close/>
                    <a:moveTo>
                      <a:pt x="9662" y="0"/>
                    </a:moveTo>
                    <a:cubicBezTo>
                      <a:pt x="7093" y="0"/>
                      <a:pt x="4668" y="1009"/>
                      <a:pt x="2838" y="2838"/>
                    </a:cubicBezTo>
                    <a:cubicBezTo>
                      <a:pt x="1009" y="4668"/>
                      <a:pt x="0" y="7093"/>
                      <a:pt x="0" y="9662"/>
                    </a:cubicBezTo>
                    <a:cubicBezTo>
                      <a:pt x="0" y="12232"/>
                      <a:pt x="1009" y="14657"/>
                      <a:pt x="2838" y="16486"/>
                    </a:cubicBezTo>
                    <a:cubicBezTo>
                      <a:pt x="4668" y="18316"/>
                      <a:pt x="7093" y="19325"/>
                      <a:pt x="9662" y="19325"/>
                    </a:cubicBezTo>
                    <a:cubicBezTo>
                      <a:pt x="12232" y="19325"/>
                      <a:pt x="14656" y="18316"/>
                      <a:pt x="16486" y="16486"/>
                    </a:cubicBezTo>
                    <a:cubicBezTo>
                      <a:pt x="18316" y="14657"/>
                      <a:pt x="19325" y="12232"/>
                      <a:pt x="19325" y="9662"/>
                    </a:cubicBezTo>
                    <a:cubicBezTo>
                      <a:pt x="19325" y="7093"/>
                      <a:pt x="18316" y="4668"/>
                      <a:pt x="16486" y="2838"/>
                    </a:cubicBezTo>
                    <a:cubicBezTo>
                      <a:pt x="14656" y="1009"/>
                      <a:pt x="12232" y="0"/>
                      <a:pt x="966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91" name="Google Shape;9140;p71">
                <a:extLst>
                  <a:ext uri="{FF2B5EF4-FFF2-40B4-BE49-F238E27FC236}">
                    <a16:creationId xmlns:a16="http://schemas.microsoft.com/office/drawing/2014/main" id="{303684D9-B371-1C4C-A47E-316B4D02FD38}"/>
                  </a:ext>
                </a:extLst>
              </p:cNvPr>
              <p:cNvSpPr/>
              <p:nvPr/>
            </p:nvSpPr>
            <p:spPr>
              <a:xfrm>
                <a:off x="5762575" y="3947300"/>
                <a:ext cx="88275" cy="85000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3400" extrusionOk="0">
                    <a:moveTo>
                      <a:pt x="1697" y="1135"/>
                    </a:moveTo>
                    <a:cubicBezTo>
                      <a:pt x="2202" y="1135"/>
                      <a:pt x="2455" y="1742"/>
                      <a:pt x="2099" y="2101"/>
                    </a:cubicBezTo>
                    <a:cubicBezTo>
                      <a:pt x="1983" y="2216"/>
                      <a:pt x="1841" y="2268"/>
                      <a:pt x="1702" y="2268"/>
                    </a:cubicBezTo>
                    <a:cubicBezTo>
                      <a:pt x="1411" y="2268"/>
                      <a:pt x="1133" y="2041"/>
                      <a:pt x="1133" y="1700"/>
                    </a:cubicBezTo>
                    <a:cubicBezTo>
                      <a:pt x="1133" y="1386"/>
                      <a:pt x="1383" y="1135"/>
                      <a:pt x="1697" y="1135"/>
                    </a:cubicBezTo>
                    <a:close/>
                    <a:moveTo>
                      <a:pt x="1698" y="0"/>
                    </a:moveTo>
                    <a:cubicBezTo>
                      <a:pt x="1479" y="0"/>
                      <a:pt x="1258" y="43"/>
                      <a:pt x="1048" y="130"/>
                    </a:cubicBezTo>
                    <a:cubicBezTo>
                      <a:pt x="414" y="392"/>
                      <a:pt x="1" y="1011"/>
                      <a:pt x="1" y="1700"/>
                    </a:cubicBezTo>
                    <a:cubicBezTo>
                      <a:pt x="1" y="2639"/>
                      <a:pt x="758" y="3397"/>
                      <a:pt x="1697" y="3400"/>
                    </a:cubicBezTo>
                    <a:cubicBezTo>
                      <a:pt x="2386" y="3400"/>
                      <a:pt x="3005" y="2983"/>
                      <a:pt x="3268" y="2349"/>
                    </a:cubicBezTo>
                    <a:cubicBezTo>
                      <a:pt x="3530" y="1715"/>
                      <a:pt x="3385" y="984"/>
                      <a:pt x="2899" y="498"/>
                    </a:cubicBezTo>
                    <a:cubicBezTo>
                      <a:pt x="2574" y="173"/>
                      <a:pt x="2139" y="0"/>
                      <a:pt x="169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92" name="Google Shape;9141;p71">
                <a:extLst>
                  <a:ext uri="{FF2B5EF4-FFF2-40B4-BE49-F238E27FC236}">
                    <a16:creationId xmlns:a16="http://schemas.microsoft.com/office/drawing/2014/main" id="{85EE6AA6-4ED5-C049-AD57-821D8F103012}"/>
                  </a:ext>
                </a:extLst>
              </p:cNvPr>
              <p:cNvSpPr/>
              <p:nvPr/>
            </p:nvSpPr>
            <p:spPr>
              <a:xfrm>
                <a:off x="5932425" y="3947300"/>
                <a:ext cx="88250" cy="85000"/>
              </a:xfrm>
              <a:custGeom>
                <a:avLst/>
                <a:gdLst/>
                <a:ahLst/>
                <a:cxnLst/>
                <a:rect l="l" t="t" r="r" b="b"/>
                <a:pathLst>
                  <a:path w="3530" h="3400" extrusionOk="0">
                    <a:moveTo>
                      <a:pt x="1697" y="1135"/>
                    </a:moveTo>
                    <a:cubicBezTo>
                      <a:pt x="2201" y="1135"/>
                      <a:pt x="2455" y="1742"/>
                      <a:pt x="2099" y="2101"/>
                    </a:cubicBezTo>
                    <a:cubicBezTo>
                      <a:pt x="1983" y="2216"/>
                      <a:pt x="1841" y="2268"/>
                      <a:pt x="1702" y="2268"/>
                    </a:cubicBezTo>
                    <a:cubicBezTo>
                      <a:pt x="1411" y="2268"/>
                      <a:pt x="1133" y="2041"/>
                      <a:pt x="1133" y="1700"/>
                    </a:cubicBezTo>
                    <a:cubicBezTo>
                      <a:pt x="1133" y="1386"/>
                      <a:pt x="1383" y="1135"/>
                      <a:pt x="1697" y="1135"/>
                    </a:cubicBezTo>
                    <a:close/>
                    <a:moveTo>
                      <a:pt x="1697" y="0"/>
                    </a:moveTo>
                    <a:cubicBezTo>
                      <a:pt x="1479" y="0"/>
                      <a:pt x="1258" y="43"/>
                      <a:pt x="1048" y="130"/>
                    </a:cubicBezTo>
                    <a:cubicBezTo>
                      <a:pt x="414" y="392"/>
                      <a:pt x="0" y="1011"/>
                      <a:pt x="0" y="1700"/>
                    </a:cubicBezTo>
                    <a:cubicBezTo>
                      <a:pt x="0" y="2639"/>
                      <a:pt x="758" y="3397"/>
                      <a:pt x="1697" y="3400"/>
                    </a:cubicBezTo>
                    <a:cubicBezTo>
                      <a:pt x="2386" y="3400"/>
                      <a:pt x="3005" y="2983"/>
                      <a:pt x="3267" y="2349"/>
                    </a:cubicBezTo>
                    <a:cubicBezTo>
                      <a:pt x="3530" y="1715"/>
                      <a:pt x="3385" y="984"/>
                      <a:pt x="2899" y="498"/>
                    </a:cubicBezTo>
                    <a:cubicBezTo>
                      <a:pt x="2574" y="173"/>
                      <a:pt x="2139" y="0"/>
                      <a:pt x="16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93" name="Google Shape;9142;p71">
                <a:extLst>
                  <a:ext uri="{FF2B5EF4-FFF2-40B4-BE49-F238E27FC236}">
                    <a16:creationId xmlns:a16="http://schemas.microsoft.com/office/drawing/2014/main" id="{ADB9AB57-7365-574C-90B5-F68F983F2136}"/>
                  </a:ext>
                </a:extLst>
              </p:cNvPr>
              <p:cNvSpPr/>
              <p:nvPr/>
            </p:nvSpPr>
            <p:spPr>
              <a:xfrm>
                <a:off x="5762575" y="4060600"/>
                <a:ext cx="254800" cy="141550"/>
              </a:xfrm>
              <a:custGeom>
                <a:avLst/>
                <a:gdLst/>
                <a:ahLst/>
                <a:cxnLst/>
                <a:rect l="l" t="t" r="r" b="b"/>
                <a:pathLst>
                  <a:path w="10192" h="5662" extrusionOk="0">
                    <a:moveTo>
                      <a:pt x="9017" y="1132"/>
                    </a:moveTo>
                    <a:cubicBezTo>
                      <a:pt x="8736" y="3083"/>
                      <a:pt x="7066" y="4529"/>
                      <a:pt x="5094" y="4529"/>
                    </a:cubicBezTo>
                    <a:cubicBezTo>
                      <a:pt x="3123" y="4529"/>
                      <a:pt x="1453" y="3083"/>
                      <a:pt x="1172" y="1132"/>
                    </a:cubicBezTo>
                    <a:close/>
                    <a:moveTo>
                      <a:pt x="565" y="0"/>
                    </a:moveTo>
                    <a:cubicBezTo>
                      <a:pt x="251" y="0"/>
                      <a:pt x="1" y="251"/>
                      <a:pt x="1" y="565"/>
                    </a:cubicBezTo>
                    <a:cubicBezTo>
                      <a:pt x="1" y="3373"/>
                      <a:pt x="2286" y="5662"/>
                      <a:pt x="5094" y="5662"/>
                    </a:cubicBezTo>
                    <a:cubicBezTo>
                      <a:pt x="7905" y="5662"/>
                      <a:pt x="10191" y="3373"/>
                      <a:pt x="10191" y="565"/>
                    </a:cubicBezTo>
                    <a:cubicBezTo>
                      <a:pt x="10191" y="251"/>
                      <a:pt x="9938" y="0"/>
                      <a:pt x="96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86" name="Google Shape;9779;p73">
              <a:extLst>
                <a:ext uri="{FF2B5EF4-FFF2-40B4-BE49-F238E27FC236}">
                  <a16:creationId xmlns:a16="http://schemas.microsoft.com/office/drawing/2014/main" id="{E669A2A2-EC4A-BC4B-827F-6082AEE0E15D}"/>
                </a:ext>
              </a:extLst>
            </p:cNvPr>
            <p:cNvGrpSpPr/>
            <p:nvPr/>
          </p:nvGrpSpPr>
          <p:grpSpPr>
            <a:xfrm>
              <a:off x="531520" y="2402210"/>
              <a:ext cx="178955" cy="213980"/>
              <a:chOff x="3599700" y="1954475"/>
              <a:chExt cx="296175" cy="295400"/>
            </a:xfrm>
            <a:solidFill>
              <a:schemeClr val="tx2"/>
            </a:solidFill>
          </p:grpSpPr>
          <p:sp>
            <p:nvSpPr>
              <p:cNvPr id="87" name="Google Shape;9780;p73">
                <a:extLst>
                  <a:ext uri="{FF2B5EF4-FFF2-40B4-BE49-F238E27FC236}">
                    <a16:creationId xmlns:a16="http://schemas.microsoft.com/office/drawing/2014/main" id="{D102D97C-CF2E-534C-8E13-9A10A7F4C962}"/>
                  </a:ext>
                </a:extLst>
              </p:cNvPr>
              <p:cNvSpPr/>
              <p:nvPr/>
            </p:nvSpPr>
            <p:spPr>
              <a:xfrm>
                <a:off x="3599700" y="1954475"/>
                <a:ext cx="296175" cy="295400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1816" extrusionOk="0">
                    <a:moveTo>
                      <a:pt x="3151" y="694"/>
                    </a:moveTo>
                    <a:cubicBezTo>
                      <a:pt x="3718" y="694"/>
                      <a:pt x="4159" y="1166"/>
                      <a:pt x="4159" y="1734"/>
                    </a:cubicBezTo>
                    <a:cubicBezTo>
                      <a:pt x="4159" y="2301"/>
                      <a:pt x="3686" y="2742"/>
                      <a:pt x="3151" y="2742"/>
                    </a:cubicBezTo>
                    <a:cubicBezTo>
                      <a:pt x="2584" y="2742"/>
                      <a:pt x="2111" y="2269"/>
                      <a:pt x="2111" y="1734"/>
                    </a:cubicBezTo>
                    <a:cubicBezTo>
                      <a:pt x="2080" y="1166"/>
                      <a:pt x="2552" y="694"/>
                      <a:pt x="3151" y="694"/>
                    </a:cubicBezTo>
                    <a:close/>
                    <a:moveTo>
                      <a:pt x="8727" y="694"/>
                    </a:moveTo>
                    <a:cubicBezTo>
                      <a:pt x="9326" y="694"/>
                      <a:pt x="9767" y="1166"/>
                      <a:pt x="9767" y="1734"/>
                    </a:cubicBezTo>
                    <a:cubicBezTo>
                      <a:pt x="9767" y="2301"/>
                      <a:pt x="9294" y="2742"/>
                      <a:pt x="8727" y="2742"/>
                    </a:cubicBezTo>
                    <a:cubicBezTo>
                      <a:pt x="8128" y="2742"/>
                      <a:pt x="7719" y="2269"/>
                      <a:pt x="7719" y="1734"/>
                    </a:cubicBezTo>
                    <a:cubicBezTo>
                      <a:pt x="7656" y="1166"/>
                      <a:pt x="8128" y="694"/>
                      <a:pt x="8727" y="694"/>
                    </a:cubicBezTo>
                    <a:close/>
                    <a:moveTo>
                      <a:pt x="5923" y="4852"/>
                    </a:moveTo>
                    <a:cubicBezTo>
                      <a:pt x="6522" y="4852"/>
                      <a:pt x="6994" y="5325"/>
                      <a:pt x="6994" y="5861"/>
                    </a:cubicBezTo>
                    <a:cubicBezTo>
                      <a:pt x="6994" y="6396"/>
                      <a:pt x="6522" y="6869"/>
                      <a:pt x="5923" y="6869"/>
                    </a:cubicBezTo>
                    <a:cubicBezTo>
                      <a:pt x="5356" y="6869"/>
                      <a:pt x="4883" y="6428"/>
                      <a:pt x="4883" y="5861"/>
                    </a:cubicBezTo>
                    <a:cubicBezTo>
                      <a:pt x="4883" y="5294"/>
                      <a:pt x="5356" y="4852"/>
                      <a:pt x="5923" y="4852"/>
                    </a:cubicBezTo>
                    <a:close/>
                    <a:moveTo>
                      <a:pt x="3151" y="3466"/>
                    </a:moveTo>
                    <a:cubicBezTo>
                      <a:pt x="3875" y="3466"/>
                      <a:pt x="4600" y="3813"/>
                      <a:pt x="5072" y="4380"/>
                    </a:cubicBezTo>
                    <a:cubicBezTo>
                      <a:pt x="4537" y="4695"/>
                      <a:pt x="4159" y="5231"/>
                      <a:pt x="4159" y="5861"/>
                    </a:cubicBezTo>
                    <a:cubicBezTo>
                      <a:pt x="4159" y="6239"/>
                      <a:pt x="4285" y="6617"/>
                      <a:pt x="4505" y="6900"/>
                    </a:cubicBezTo>
                    <a:lnTo>
                      <a:pt x="693" y="6900"/>
                    </a:lnTo>
                    <a:lnTo>
                      <a:pt x="693" y="5892"/>
                    </a:lnTo>
                    <a:cubicBezTo>
                      <a:pt x="693" y="4569"/>
                      <a:pt x="1796" y="3466"/>
                      <a:pt x="3151" y="3466"/>
                    </a:cubicBezTo>
                    <a:close/>
                    <a:moveTo>
                      <a:pt x="8696" y="3498"/>
                    </a:moveTo>
                    <a:cubicBezTo>
                      <a:pt x="10019" y="3498"/>
                      <a:pt x="11121" y="4600"/>
                      <a:pt x="11121" y="5955"/>
                    </a:cubicBezTo>
                    <a:lnTo>
                      <a:pt x="11121" y="6932"/>
                    </a:lnTo>
                    <a:lnTo>
                      <a:pt x="7309" y="6932"/>
                    </a:lnTo>
                    <a:cubicBezTo>
                      <a:pt x="7561" y="6617"/>
                      <a:pt x="7656" y="6270"/>
                      <a:pt x="7656" y="5892"/>
                    </a:cubicBezTo>
                    <a:cubicBezTo>
                      <a:pt x="7656" y="5262"/>
                      <a:pt x="7309" y="4726"/>
                      <a:pt x="6774" y="4411"/>
                    </a:cubicBezTo>
                    <a:cubicBezTo>
                      <a:pt x="7215" y="3813"/>
                      <a:pt x="7939" y="3498"/>
                      <a:pt x="8696" y="3498"/>
                    </a:cubicBezTo>
                    <a:close/>
                    <a:moveTo>
                      <a:pt x="5923" y="7625"/>
                    </a:moveTo>
                    <a:cubicBezTo>
                      <a:pt x="6207" y="7625"/>
                      <a:pt x="6490" y="7656"/>
                      <a:pt x="6711" y="7751"/>
                    </a:cubicBezTo>
                    <a:lnTo>
                      <a:pt x="5923" y="8791"/>
                    </a:lnTo>
                    <a:lnTo>
                      <a:pt x="5135" y="7751"/>
                    </a:lnTo>
                    <a:cubicBezTo>
                      <a:pt x="5388" y="7688"/>
                      <a:pt x="5671" y="7625"/>
                      <a:pt x="5923" y="7625"/>
                    </a:cubicBezTo>
                    <a:close/>
                    <a:moveTo>
                      <a:pt x="4505" y="8066"/>
                    </a:moveTo>
                    <a:lnTo>
                      <a:pt x="5577" y="9484"/>
                    </a:lnTo>
                    <a:lnTo>
                      <a:pt x="5577" y="11153"/>
                    </a:lnTo>
                    <a:lnTo>
                      <a:pt x="3497" y="11153"/>
                    </a:lnTo>
                    <a:lnTo>
                      <a:pt x="3497" y="10019"/>
                    </a:lnTo>
                    <a:cubicBezTo>
                      <a:pt x="3497" y="9200"/>
                      <a:pt x="3875" y="8507"/>
                      <a:pt x="4505" y="8066"/>
                    </a:cubicBezTo>
                    <a:close/>
                    <a:moveTo>
                      <a:pt x="7341" y="8066"/>
                    </a:moveTo>
                    <a:cubicBezTo>
                      <a:pt x="7939" y="8507"/>
                      <a:pt x="8381" y="9263"/>
                      <a:pt x="8381" y="10051"/>
                    </a:cubicBezTo>
                    <a:lnTo>
                      <a:pt x="8381" y="11153"/>
                    </a:lnTo>
                    <a:lnTo>
                      <a:pt x="6301" y="11153"/>
                    </a:lnTo>
                    <a:lnTo>
                      <a:pt x="6301" y="9484"/>
                    </a:lnTo>
                    <a:lnTo>
                      <a:pt x="7341" y="8066"/>
                    </a:lnTo>
                    <a:close/>
                    <a:moveTo>
                      <a:pt x="3088" y="1"/>
                    </a:moveTo>
                    <a:cubicBezTo>
                      <a:pt x="2143" y="1"/>
                      <a:pt x="1355" y="788"/>
                      <a:pt x="1355" y="1734"/>
                    </a:cubicBezTo>
                    <a:cubicBezTo>
                      <a:pt x="1355" y="2238"/>
                      <a:pt x="1575" y="2679"/>
                      <a:pt x="1922" y="2994"/>
                    </a:cubicBezTo>
                    <a:cubicBezTo>
                      <a:pt x="788" y="3466"/>
                      <a:pt x="0" y="4569"/>
                      <a:pt x="0" y="5861"/>
                    </a:cubicBezTo>
                    <a:lnTo>
                      <a:pt x="0" y="7247"/>
                    </a:lnTo>
                    <a:cubicBezTo>
                      <a:pt x="0" y="7436"/>
                      <a:pt x="158" y="7593"/>
                      <a:pt x="347" y="7593"/>
                    </a:cubicBezTo>
                    <a:lnTo>
                      <a:pt x="3938" y="7593"/>
                    </a:lnTo>
                    <a:cubicBezTo>
                      <a:pt x="3214" y="8192"/>
                      <a:pt x="2741" y="9043"/>
                      <a:pt x="2741" y="10019"/>
                    </a:cubicBezTo>
                    <a:lnTo>
                      <a:pt x="2741" y="11437"/>
                    </a:lnTo>
                    <a:cubicBezTo>
                      <a:pt x="2741" y="11658"/>
                      <a:pt x="2899" y="11815"/>
                      <a:pt x="3088" y="11815"/>
                    </a:cubicBezTo>
                    <a:lnTo>
                      <a:pt x="8696" y="11815"/>
                    </a:lnTo>
                    <a:cubicBezTo>
                      <a:pt x="8885" y="11815"/>
                      <a:pt x="9042" y="11658"/>
                      <a:pt x="9042" y="11437"/>
                    </a:cubicBezTo>
                    <a:lnTo>
                      <a:pt x="9042" y="10019"/>
                    </a:lnTo>
                    <a:cubicBezTo>
                      <a:pt x="9042" y="9043"/>
                      <a:pt x="8570" y="8192"/>
                      <a:pt x="7876" y="7593"/>
                    </a:cubicBezTo>
                    <a:lnTo>
                      <a:pt x="11436" y="7593"/>
                    </a:lnTo>
                    <a:cubicBezTo>
                      <a:pt x="11657" y="7593"/>
                      <a:pt x="11815" y="7436"/>
                      <a:pt x="11815" y="7247"/>
                    </a:cubicBezTo>
                    <a:lnTo>
                      <a:pt x="11815" y="5861"/>
                    </a:lnTo>
                    <a:cubicBezTo>
                      <a:pt x="11846" y="4600"/>
                      <a:pt x="11027" y="3466"/>
                      <a:pt x="9861" y="2994"/>
                    </a:cubicBezTo>
                    <a:cubicBezTo>
                      <a:pt x="10239" y="2679"/>
                      <a:pt x="10428" y="2206"/>
                      <a:pt x="10428" y="1734"/>
                    </a:cubicBezTo>
                    <a:cubicBezTo>
                      <a:pt x="10428" y="788"/>
                      <a:pt x="9641" y="1"/>
                      <a:pt x="8696" y="1"/>
                    </a:cubicBezTo>
                    <a:cubicBezTo>
                      <a:pt x="7750" y="1"/>
                      <a:pt x="6963" y="788"/>
                      <a:pt x="6963" y="1734"/>
                    </a:cubicBezTo>
                    <a:cubicBezTo>
                      <a:pt x="6963" y="2238"/>
                      <a:pt x="7152" y="2679"/>
                      <a:pt x="7498" y="2994"/>
                    </a:cubicBezTo>
                    <a:cubicBezTo>
                      <a:pt x="6931" y="3214"/>
                      <a:pt x="6396" y="3624"/>
                      <a:pt x="6049" y="4159"/>
                    </a:cubicBezTo>
                    <a:lnTo>
                      <a:pt x="5734" y="4159"/>
                    </a:lnTo>
                    <a:cubicBezTo>
                      <a:pt x="5388" y="3655"/>
                      <a:pt x="4883" y="3214"/>
                      <a:pt x="4285" y="2994"/>
                    </a:cubicBezTo>
                    <a:cubicBezTo>
                      <a:pt x="4631" y="2679"/>
                      <a:pt x="4820" y="2238"/>
                      <a:pt x="4820" y="1734"/>
                    </a:cubicBezTo>
                    <a:cubicBezTo>
                      <a:pt x="4820" y="788"/>
                      <a:pt x="4033" y="1"/>
                      <a:pt x="308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9781;p73">
                <a:extLst>
                  <a:ext uri="{FF2B5EF4-FFF2-40B4-BE49-F238E27FC236}">
                    <a16:creationId xmlns:a16="http://schemas.microsoft.com/office/drawing/2014/main" id="{819309A6-23A3-BE47-95D7-8E5526C8A6ED}"/>
                  </a:ext>
                </a:extLst>
              </p:cNvPr>
              <p:cNvSpPr/>
              <p:nvPr/>
            </p:nvSpPr>
            <p:spPr>
              <a:xfrm>
                <a:off x="3825750" y="2075775"/>
                <a:ext cx="354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9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lnTo>
                      <a:pt x="1071" y="694"/>
                    </a:lnTo>
                    <a:cubicBezTo>
                      <a:pt x="1260" y="694"/>
                      <a:pt x="1418" y="536"/>
                      <a:pt x="1418" y="347"/>
                    </a:cubicBezTo>
                    <a:cubicBezTo>
                      <a:pt x="1418" y="158"/>
                      <a:pt x="1260" y="0"/>
                      <a:pt x="10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9782;p73">
                <a:extLst>
                  <a:ext uri="{FF2B5EF4-FFF2-40B4-BE49-F238E27FC236}">
                    <a16:creationId xmlns:a16="http://schemas.microsoft.com/office/drawing/2014/main" id="{993A3CCA-3FCD-F845-AAED-9CB18277A8F6}"/>
                  </a:ext>
                </a:extLst>
              </p:cNvPr>
              <p:cNvSpPr/>
              <p:nvPr/>
            </p:nvSpPr>
            <p:spPr>
              <a:xfrm>
                <a:off x="3633550" y="2075775"/>
                <a:ext cx="3547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694" extrusionOk="0">
                    <a:moveTo>
                      <a:pt x="379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79" y="694"/>
                    </a:cubicBezTo>
                    <a:lnTo>
                      <a:pt x="1072" y="694"/>
                    </a:lnTo>
                    <a:cubicBezTo>
                      <a:pt x="1261" y="694"/>
                      <a:pt x="1419" y="536"/>
                      <a:pt x="1419" y="347"/>
                    </a:cubicBezTo>
                    <a:cubicBezTo>
                      <a:pt x="1419" y="158"/>
                      <a:pt x="1261" y="0"/>
                      <a:pt x="10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1" name="Down Arrow 110">
            <a:extLst>
              <a:ext uri="{FF2B5EF4-FFF2-40B4-BE49-F238E27FC236}">
                <a16:creationId xmlns:a16="http://schemas.microsoft.com/office/drawing/2014/main" id="{6B427CB3-56FE-6E49-86DB-50132009E60C}"/>
              </a:ext>
            </a:extLst>
          </p:cNvPr>
          <p:cNvSpPr/>
          <p:nvPr/>
        </p:nvSpPr>
        <p:spPr>
          <a:xfrm>
            <a:off x="7504379" y="1867383"/>
            <a:ext cx="213164" cy="4190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9AF8E06-EA49-A44A-A7B8-3EE4ED7FDB0C}"/>
              </a:ext>
            </a:extLst>
          </p:cNvPr>
          <p:cNvSpPr/>
          <p:nvPr/>
        </p:nvSpPr>
        <p:spPr>
          <a:xfrm>
            <a:off x="6577898" y="2347680"/>
            <a:ext cx="2066125" cy="7608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Google Shape;201;p35">
            <a:extLst>
              <a:ext uri="{FF2B5EF4-FFF2-40B4-BE49-F238E27FC236}">
                <a16:creationId xmlns:a16="http://schemas.microsoft.com/office/drawing/2014/main" id="{69D7BEA3-72ED-2244-996A-DDCEC149B562}"/>
              </a:ext>
            </a:extLst>
          </p:cNvPr>
          <p:cNvSpPr txBox="1">
            <a:spLocks/>
          </p:cNvSpPr>
          <p:nvPr/>
        </p:nvSpPr>
        <p:spPr>
          <a:xfrm>
            <a:off x="7024069" y="2519451"/>
            <a:ext cx="1320831" cy="410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Font typeface="Reem Kufi"/>
              <a:buNone/>
              <a:defRPr sz="3000" b="0" i="0" u="none" strike="noStrike" cap="none">
                <a:solidFill>
                  <a:srgbClr val="637B7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tx2"/>
                </a:solidFill>
              </a:rPr>
              <a:t>Level 2 layers</a:t>
            </a:r>
          </a:p>
        </p:txBody>
      </p:sp>
      <p:sp>
        <p:nvSpPr>
          <p:cNvPr id="114" name="Down Arrow 113">
            <a:extLst>
              <a:ext uri="{FF2B5EF4-FFF2-40B4-BE49-F238E27FC236}">
                <a16:creationId xmlns:a16="http://schemas.microsoft.com/office/drawing/2014/main" id="{40198A71-6B87-FF43-917D-9C47E61EA8CC}"/>
              </a:ext>
            </a:extLst>
          </p:cNvPr>
          <p:cNvSpPr/>
          <p:nvPr/>
        </p:nvSpPr>
        <p:spPr>
          <a:xfrm>
            <a:off x="7504378" y="3165602"/>
            <a:ext cx="213164" cy="4190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C61AF85-2A4C-6948-AE0D-C19A01964F44}"/>
              </a:ext>
            </a:extLst>
          </p:cNvPr>
          <p:cNvSpPr/>
          <p:nvPr/>
        </p:nvSpPr>
        <p:spPr>
          <a:xfrm>
            <a:off x="6961687" y="3639770"/>
            <a:ext cx="1298546" cy="4698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Google Shape;201;p35">
            <a:extLst>
              <a:ext uri="{FF2B5EF4-FFF2-40B4-BE49-F238E27FC236}">
                <a16:creationId xmlns:a16="http://schemas.microsoft.com/office/drawing/2014/main" id="{F3770770-7F07-CB45-B134-994059B4CBB8}"/>
              </a:ext>
            </a:extLst>
          </p:cNvPr>
          <p:cNvSpPr txBox="1">
            <a:spLocks/>
          </p:cNvSpPr>
          <p:nvPr/>
        </p:nvSpPr>
        <p:spPr>
          <a:xfrm>
            <a:off x="6947123" y="3705333"/>
            <a:ext cx="1545164" cy="253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Font typeface="Reem Kufi"/>
              <a:buNone/>
              <a:defRPr sz="3000" b="0" i="0" u="none" strike="noStrike" cap="none">
                <a:solidFill>
                  <a:srgbClr val="637B7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Fully-connected</a:t>
            </a:r>
          </a:p>
        </p:txBody>
      </p:sp>
      <p:sp>
        <p:nvSpPr>
          <p:cNvPr id="117" name="Down Arrow 116">
            <a:extLst>
              <a:ext uri="{FF2B5EF4-FFF2-40B4-BE49-F238E27FC236}">
                <a16:creationId xmlns:a16="http://schemas.microsoft.com/office/drawing/2014/main" id="{09882002-65CA-8644-A14F-6F4184077E4B}"/>
              </a:ext>
            </a:extLst>
          </p:cNvPr>
          <p:cNvSpPr/>
          <p:nvPr/>
        </p:nvSpPr>
        <p:spPr>
          <a:xfrm>
            <a:off x="7478734" y="4178178"/>
            <a:ext cx="213164" cy="4190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682F075-9D09-F047-9CB4-4758C5A251C1}"/>
              </a:ext>
            </a:extLst>
          </p:cNvPr>
          <p:cNvSpPr/>
          <p:nvPr/>
        </p:nvSpPr>
        <p:spPr>
          <a:xfrm>
            <a:off x="7135887" y="4640891"/>
            <a:ext cx="859204" cy="3108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Google Shape;201;p35">
            <a:extLst>
              <a:ext uri="{FF2B5EF4-FFF2-40B4-BE49-F238E27FC236}">
                <a16:creationId xmlns:a16="http://schemas.microsoft.com/office/drawing/2014/main" id="{AA139401-0012-2C4D-A9FC-553464C31AA6}"/>
              </a:ext>
            </a:extLst>
          </p:cNvPr>
          <p:cNvSpPr txBox="1">
            <a:spLocks/>
          </p:cNvSpPr>
          <p:nvPr/>
        </p:nvSpPr>
        <p:spPr>
          <a:xfrm>
            <a:off x="7226706" y="4641188"/>
            <a:ext cx="1022383" cy="16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Font typeface="Reem Kufi"/>
              <a:buNone/>
              <a:defRPr sz="3000" b="0" i="0" u="none" strike="noStrike" cap="none">
                <a:solidFill>
                  <a:srgbClr val="637B7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000" dirty="0">
                <a:solidFill>
                  <a:schemeClr val="bg1"/>
                </a:solidFill>
              </a:rPr>
              <a:t>25 classes</a:t>
            </a:r>
          </a:p>
        </p:txBody>
      </p:sp>
      <p:sp>
        <p:nvSpPr>
          <p:cNvPr id="120" name="Down Arrow 119">
            <a:extLst>
              <a:ext uri="{FF2B5EF4-FFF2-40B4-BE49-F238E27FC236}">
                <a16:creationId xmlns:a16="http://schemas.microsoft.com/office/drawing/2014/main" id="{78B52695-8B97-0E47-BADC-FC6ECF4E7B81}"/>
              </a:ext>
            </a:extLst>
          </p:cNvPr>
          <p:cNvSpPr/>
          <p:nvPr/>
        </p:nvSpPr>
        <p:spPr>
          <a:xfrm rot="16200000">
            <a:off x="2869369" y="2264575"/>
            <a:ext cx="213164" cy="902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Down Arrow 120">
            <a:extLst>
              <a:ext uri="{FF2B5EF4-FFF2-40B4-BE49-F238E27FC236}">
                <a16:creationId xmlns:a16="http://schemas.microsoft.com/office/drawing/2014/main" id="{54F23E51-7A2F-5842-B5AF-752F45DCBCA0}"/>
              </a:ext>
            </a:extLst>
          </p:cNvPr>
          <p:cNvSpPr/>
          <p:nvPr/>
        </p:nvSpPr>
        <p:spPr>
          <a:xfrm rot="16200000">
            <a:off x="5958656" y="2273603"/>
            <a:ext cx="213164" cy="902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2E0F427-5DC2-9343-BA12-9DC41647F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380" y="229055"/>
            <a:ext cx="6159500" cy="762000"/>
          </a:xfrm>
          <a:prstGeom prst="rect">
            <a:avLst/>
          </a:prstGeom>
        </p:spPr>
      </p:pic>
      <p:sp>
        <p:nvSpPr>
          <p:cNvPr id="201" name="Google Shape;201;p35"/>
          <p:cNvSpPr txBox="1">
            <a:spLocks noGrp="1"/>
          </p:cNvSpPr>
          <p:nvPr>
            <p:ph type="title"/>
          </p:nvPr>
        </p:nvSpPr>
        <p:spPr>
          <a:xfrm>
            <a:off x="2084502" y="266891"/>
            <a:ext cx="531340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CURRICULUM 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2596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/>
          <p:nvPr/>
        </p:nvSpPr>
        <p:spPr>
          <a:xfrm rot="5400000">
            <a:off x="4558738" y="1275575"/>
            <a:ext cx="26525" cy="1264205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7"/>
          <p:cNvSpPr txBox="1">
            <a:spLocks noGrp="1"/>
          </p:cNvSpPr>
          <p:nvPr>
            <p:ph type="subTitle" idx="1"/>
          </p:nvPr>
        </p:nvSpPr>
        <p:spPr>
          <a:xfrm>
            <a:off x="863924" y="1980750"/>
            <a:ext cx="7416151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sz="3000" dirty="0">
                <a:solidFill>
                  <a:schemeClr val="bg2"/>
                </a:solidFill>
              </a:rPr>
              <a:t>How does a curriculum-based </a:t>
            </a:r>
            <a:r>
              <a:rPr lang="en-US" sz="3000" dirty="0" err="1">
                <a:solidFill>
                  <a:schemeClr val="bg2"/>
                </a:solidFill>
              </a:rPr>
              <a:t>WEBEmo</a:t>
            </a:r>
            <a:r>
              <a:rPr lang="en-US" sz="3000" dirty="0">
                <a:solidFill>
                  <a:schemeClr val="bg2"/>
                </a:solidFill>
              </a:rPr>
              <a:t> model compare to current alternatives?</a:t>
            </a:r>
          </a:p>
          <a:p>
            <a:pPr marL="0" indent="0">
              <a:spcAft>
                <a:spcPts val="1600"/>
              </a:spcAft>
            </a:pPr>
            <a:endParaRPr lang="en-US" sz="3000" dirty="0">
              <a:solidFill>
                <a:schemeClr val="bg2"/>
              </a:solidFill>
            </a:endParaRPr>
          </a:p>
          <a:p>
            <a:pPr marL="0" indent="0">
              <a:spcAft>
                <a:spcPts val="1600"/>
              </a:spcAft>
            </a:pPr>
            <a:endParaRPr lang="en-US" sz="3000" dirty="0">
              <a:solidFill>
                <a:schemeClr val="bg2"/>
              </a:solidFill>
            </a:endParaRPr>
          </a:p>
          <a:p>
            <a:pPr marL="0" indent="0">
              <a:spcAft>
                <a:spcPts val="1600"/>
              </a:spcAft>
            </a:pPr>
            <a:endParaRPr lang="en-US" sz="3000" dirty="0">
              <a:solidFill>
                <a:schemeClr val="bg2"/>
              </a:solidFill>
            </a:endParaRPr>
          </a:p>
          <a:p>
            <a:pPr marL="0" indent="0">
              <a:spcAft>
                <a:spcPts val="1600"/>
              </a:spcAft>
            </a:pPr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7" name="Google Shape;201;p35">
            <a:extLst>
              <a:ext uri="{FF2B5EF4-FFF2-40B4-BE49-F238E27FC236}">
                <a16:creationId xmlns:a16="http://schemas.microsoft.com/office/drawing/2014/main" id="{E56FA534-4628-844D-ACFA-52897351FC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9724" y="365496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chemeClr val="bg2"/>
                </a:solidFill>
              </a:rPr>
              <a:t>RESEARCH QUESTION</a:t>
            </a:r>
            <a:endParaRPr sz="35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Meeting by Slidesgo">
  <a:themeElements>
    <a:clrScheme name="Simple Light">
      <a:dk1>
        <a:srgbClr val="000000"/>
      </a:dk1>
      <a:lt1>
        <a:srgbClr val="FFFFFF"/>
      </a:lt1>
      <a:dk2>
        <a:srgbClr val="637B7F"/>
      </a:dk2>
      <a:lt2>
        <a:srgbClr val="EBB55A"/>
      </a:lt2>
      <a:accent1>
        <a:srgbClr val="D84E2E"/>
      </a:accent1>
      <a:accent2>
        <a:srgbClr val="637B7F"/>
      </a:accent2>
      <a:accent3>
        <a:srgbClr val="EBB55A"/>
      </a:accent3>
      <a:accent4>
        <a:srgbClr val="D84E2E"/>
      </a:accent4>
      <a:accent5>
        <a:srgbClr val="637B7F"/>
      </a:accent5>
      <a:accent6>
        <a:srgbClr val="EBB55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7938</TotalTime>
  <Words>335</Words>
  <Application>Microsoft Macintosh PowerPoint</Application>
  <PresentationFormat>On-screen Show (16:9)</PresentationFormat>
  <Paragraphs>85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Source Sans Pro</vt:lpstr>
      <vt:lpstr>Reem Kufi</vt:lpstr>
      <vt:lpstr>Arial</vt:lpstr>
      <vt:lpstr>Simple Meeting by Slidesgo</vt:lpstr>
      <vt:lpstr>PIXELS TO FEELINGS</vt:lpstr>
      <vt:lpstr>THE DIFFICULTY</vt:lpstr>
      <vt:lpstr>THE DIFFICULTY</vt:lpstr>
      <vt:lpstr>THE DIFFICULTY</vt:lpstr>
      <vt:lpstr>USE CASE</vt:lpstr>
      <vt:lpstr>01</vt:lpstr>
      <vt:lpstr>POTENTIAL SOLUTIONS</vt:lpstr>
      <vt:lpstr>CURRICULUM LEARNING</vt:lpstr>
      <vt:lpstr>RESEARCH QUESTION</vt:lpstr>
      <vt:lpstr>EXPERIMENT</vt:lpstr>
      <vt:lpstr>TRAINING METRICS</vt:lpstr>
      <vt:lpstr>RESULTS</vt:lpstr>
      <vt:lpstr>TAKEAWAYS</vt:lpstr>
      <vt:lpstr>FUTURE WORK</vt:lpstr>
      <vt:lpstr>THANKS</vt:lpstr>
      <vt:lpstr>APPENDIX</vt:lpstr>
      <vt:lpstr>RESULTS CONT.</vt:lpstr>
      <vt:lpstr>RESULTS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PIXELS TO FEELINGS</dc:title>
  <cp:lastModifiedBy>Bryan Ross</cp:lastModifiedBy>
  <cp:revision>68</cp:revision>
  <dcterms:modified xsi:type="dcterms:W3CDTF">2020-09-14T17:17:05Z</dcterms:modified>
</cp:coreProperties>
</file>