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DAA54-F150-446D-B44B-B614DD637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2D3B3E-BD66-44C1-A128-4376A617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0DAA5-C80E-4A57-BAE3-3ED87400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C999C-51FA-47DF-AA4D-2BE3FA21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A5B8C-4045-4335-B49F-5EA50189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0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19E64-4E19-402D-A092-B86403E4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E0376-3F2E-4D21-8300-DC0F87C4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452B0-85D7-49F1-A925-C3140983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1F581-2BF8-49ED-82A3-9D5CE2E2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03B75-C017-49B7-855C-5101EE4F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6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2FA9D-33E8-4BEC-9F2A-F9588F5DB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4A9C9-8F03-46CC-A2F9-86AECED0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11B8F-28FA-4CD4-A535-BA140252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A2020-0EDE-4A2F-BF27-28C12A56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01A93-BFC0-4EB8-83B7-004B4AF8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2DB2-882E-403C-A498-E38A19B8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3BE3B-23D0-48B5-AC72-50B9AA1C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B8995-2852-43F9-83D3-6107BDA1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0527A-A25C-4D08-8887-DDC940D2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2A430-7BE5-4C68-A9BC-E47A34F0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8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C4BE-F360-4464-9239-7C413DA9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7C9A1-44E3-486E-80F0-620F3F7A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93591-E7D8-44A2-B4EB-57253AA3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FCFA4-E072-40A7-A737-40D6DD37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F9929-18F3-4D27-A5C0-FF5FD62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3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C8E0A-74A0-47C7-BAFB-8C0E3B6D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18061-6EB5-4821-A6EA-E34A00044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FC145-EFC3-44AD-91F9-E4EB34D3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5D6CF-F168-4BD5-BD47-74A3EDB6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0A86A-DA65-4723-BECA-060D8A46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7A782-B167-4B51-825B-5401A699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8038-07A8-4F60-BBF4-092E1C87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B0A3E-0950-46E0-8653-96796E8DB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6C844-7A0F-45FA-B566-B21AEFDA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842441-B330-444F-891C-07A537F59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C69472-1FF5-47D0-BA6A-2A95F9846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DF8C50-F56E-443D-99DD-24C6A4AC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BAA84F-2E2C-4082-A571-DDA8B073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A69BF5-59F8-4514-87FC-36898CAB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417B-38EE-42D7-ADA4-84C1258F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D750BE-0689-4D9F-B339-262EA5B2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50E95-D2FF-46A8-8E67-EAAEEDF8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A8D35A-2DD2-4C39-A063-859AA44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0CF59-F173-44FF-A9B6-73ECB19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40B992-7F8B-434B-B1D7-DD196861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E8AB70-BF24-4CDF-B375-47D773D4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84C9C-C76C-41B1-A693-9EDE7F1F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AC03B-E1C6-41C7-BEBC-81C74F3C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E9DA9-18AB-44D6-B573-22A5C543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DDCD-4AA7-494E-B3A6-E99B136C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F4C8C-E9FE-45C7-92E1-AB58FEE5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9328A-6C16-4E0A-9B92-F99E8A0A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8CFF6-EA3D-4560-83DA-180AD7C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8C479F-480B-4CD4-BDB6-B67E25843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F76EB-4715-48B6-BD7F-EE1F58211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9411C-18AD-47D6-8C9A-277AB37E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B4D54-11EC-4BB6-B6FD-EE5B6621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23137-F780-404B-8A8D-6831E3CA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4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B92F30-2578-4E4C-AB77-8816E7FE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1E25C-8702-4554-B2D5-783978562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13F29-7C72-4F08-BC4B-2E961CD9D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4CDD-0A42-49C0-BF37-D77BB00613CA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E978C-016E-4FE4-8744-7EDBF8FB2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8ED5D-F19F-43BA-A1A6-6C2FEA2C5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764C-7975-43B9-8D32-D33A55BB6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1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AAE1F-937D-4DB4-87FA-E69AE5220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SSFDoc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EB587-A6C9-4970-8354-23B1CFF35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SSFD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82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5275-A737-47EF-86A9-F9285ACC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Structure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FBC384-068F-413E-90CE-0FC3F85B2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66" y="1806575"/>
            <a:ext cx="5893317" cy="4351338"/>
          </a:xfrm>
        </p:spPr>
      </p:pic>
    </p:spTree>
    <p:extLst>
      <p:ext uri="{BB962C8B-B14F-4D97-AF65-F5344CB8AC3E}">
        <p14:creationId xmlns:p14="http://schemas.microsoft.com/office/powerpoint/2010/main" val="220377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SSFDoc</vt:lpstr>
      <vt:lpstr>System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SSFDoc</dc:title>
  <dc:creator>蓝浩宁</dc:creator>
  <cp:lastModifiedBy>蓝浩宁</cp:lastModifiedBy>
  <cp:revision>1</cp:revision>
  <dcterms:created xsi:type="dcterms:W3CDTF">2021-06-09T07:40:45Z</dcterms:created>
  <dcterms:modified xsi:type="dcterms:W3CDTF">2021-06-09T07:42:48Z</dcterms:modified>
</cp:coreProperties>
</file>