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648" r:id="rId10"/>
  </p:sldMasterIdLst>
  <p:sldIdLst>
    <p:sldId id="256" r:id="rId11"/>
    <p:sldId id="257" r:id="rId12"/>
    <p:sldId id="266" r:id="rId13"/>
    <p:sldId id="265" r:id="rId14"/>
    <p:sldId id="264" r:id="rId15"/>
    <p:sldId id="263" r:id="rId16"/>
    <p:sldId id="262" r:id="rId17"/>
    <p:sldId id="261" r:id="rId18"/>
    <p:sldId id="260" r:id="rId19"/>
    <p:sldId id="25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F14D-63F6-02B5-397B-9F96AF3B10D8}" v="34" dt="2022-10-13T02:18:34.675"/>
    <p1510:client id="{1CF5FA5D-CF27-284A-2FC6-587A9D1D2DC9}" v="8" dt="2022-10-11T10:45:07.105"/>
    <p1510:client id="{45AB32A8-88C3-E243-9DC0-BC4E1B9EA278}" v="41" dt="2022-10-13T01:44:59.361"/>
    <p1510:client id="{70B44173-FB20-AE18-4306-27DD085E33E7}" v="85" dt="2022-10-13T02:33:04.591"/>
    <p1510:client id="{A36D5363-A68A-F0D3-3765-C3B1D2A844CD}" v="50" dt="2022-10-11T10:47:45.936"/>
    <p1510:client id="{D9D6E36E-AA37-906F-849D-FB21A9186404}" v="62" dt="2022-10-11T10:44:31.495"/>
    <p1510:client id="{E65A3C31-816B-755A-DEB0-6F4D9C25CBA4}" v="30" dt="2022-10-13T02:03:5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45AB32A8-88C3-E243-9DC0-BC4E1B9EA278}"/>
    <pc:docChg chg="addSld delSld modSld addMainMaster modMainMaster">
      <pc:chgData name="Kristina Elen" userId="S::kelen@herzing.ca::79a21bbd-83f7-4e16-a863-8531c314eb69" providerId="AD" clId="Web-{45AB32A8-88C3-E243-9DC0-BC4E1B9EA278}" dt="2022-10-13T01:44:59.361" v="51" actId="20577"/>
      <pc:docMkLst>
        <pc:docMk/>
      </pc:docMkLst>
      <pc:sldChg chg="modSp">
        <pc:chgData name="Kristina Elen" userId="S::kelen@herzing.ca::79a21bbd-83f7-4e16-a863-8531c314eb69" providerId="AD" clId="Web-{45AB32A8-88C3-E243-9DC0-BC4E1B9EA278}" dt="2022-10-13T01:44:59.361" v="5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45AB32A8-88C3-E243-9DC0-BC4E1B9EA278}" dt="2022-10-13T01:44:59.361" v="5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2"/>
        <pc:sldMkLst>
          <pc:docMk/>
          <pc:sldMk cId="2200211860" sldId="258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40.224" v="43"/>
        <pc:sldMkLst>
          <pc:docMk/>
          <pc:sldMk cId="2711128931" sldId="258"/>
        </pc:sldMkLst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3"/>
        <pc:sldMkLst>
          <pc:docMk/>
          <pc:sldMk cId="229552637" sldId="259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6.849" v="42"/>
        <pc:sldMkLst>
          <pc:docMk/>
          <pc:sldMk cId="885415615" sldId="259"/>
        </pc:sldMkLst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4"/>
        <pc:sldMkLst>
          <pc:docMk/>
          <pc:sldMk cId="581253696" sldId="260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1.678" v="41"/>
        <pc:sldMkLst>
          <pc:docMk/>
          <pc:sldMk cId="2752579811" sldId="260"/>
        </pc:sldMkLst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5"/>
        <pc:sldMkLst>
          <pc:docMk/>
          <pc:sldMk cId="1196352707" sldId="261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6.240" v="40"/>
        <pc:sldMkLst>
          <pc:docMk/>
          <pc:sldMk cId="3329748974" sldId="261"/>
        </pc:sldMkLst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6"/>
        <pc:sldMkLst>
          <pc:docMk/>
          <pc:sldMk cId="232373687" sldId="262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2.318" v="39"/>
        <pc:sldMkLst>
          <pc:docMk/>
          <pc:sldMk cId="3070067705" sldId="262"/>
        </pc:sldMkLst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7"/>
        <pc:sldMkLst>
          <pc:docMk/>
          <pc:sldMk cId="77282394" sldId="263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14.100" v="38"/>
        <pc:sldMkLst>
          <pc:docMk/>
          <pc:sldMk cId="549196763" sldId="263"/>
        </pc:sldMkLst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45AB32A8-88C3-E243-9DC0-BC4E1B9EA278}" dt="2022-10-13T01:36:11.084" v="37"/>
        <pc:sldMkLst>
          <pc:docMk/>
          <pc:sldMk cId="1790198839" sldId="264"/>
        </pc:sldMkLst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8"/>
        <pc:sldMkLst>
          <pc:docMk/>
          <pc:sldMk cId="2587246198" sldId="264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06.709" v="36"/>
        <pc:sldMkLst>
          <pc:docMk/>
          <pc:sldMk cId="688102405" sldId="265"/>
        </pc:sldMkLst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9"/>
        <pc:sldMkLst>
          <pc:docMk/>
          <pc:sldMk cId="2557072970" sldId="265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6:03.443" v="35"/>
        <pc:sldMkLst>
          <pc:docMk/>
          <pc:sldMk cId="26994253" sldId="266"/>
        </pc:sldMkLst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5.178" v="31"/>
          <ac:spMkLst>
            <pc:docMk/>
            <pc:sldMk cId="26994253" sldId="266"/>
            <ac:spMk id="8" creationId="{DE7FFD28-545C-4C88-A2E7-152FB234C92C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2" creationId="{6BEF4656-0683-4420-BED2-A1C88CED7D8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3" creationId="{C4CCB850-8E75-43A0-AE24-BEE25764B197}"/>
          </ac:spMkLst>
        </pc:spChg>
        <pc:spChg chg="add del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5" creationId="{DE7FFD28-545C-4C88-A2E7-152FB234C92C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0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2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4" creationId="{1C091803-41C2-48E0-9228-5148460C7479}"/>
          </ac:spMkLst>
        </pc:spChg>
        <pc:grpChg chg="add del">
          <ac:chgData name="Kristina Elen" userId="S::kelen@herzing.ca::79a21bbd-83f7-4e16-a863-8531c314eb69" providerId="AD" clId="Web-{45AB32A8-88C3-E243-9DC0-BC4E1B9EA278}" dt="2022-10-13T01:35:47.693" v="33"/>
          <ac:grpSpMkLst>
            <pc:docMk/>
            <pc:sldMk cId="26994253" sldId="266"/>
            <ac:grpSpMk id="10" creationId="{C40C6DFE-A65D-4403-B6BC-B3955D185AF4}"/>
          </ac:grpSpMkLst>
        </pc:grpChg>
      </pc:sldChg>
      <pc:sldChg chg="del">
        <pc:chgData name="Kristina Elen" userId="S::kelen@herzing.ca::79a21bbd-83f7-4e16-a863-8531c314eb69" providerId="AD" clId="Web-{45AB32A8-88C3-E243-9DC0-BC4E1B9EA278}" dt="2022-10-13T01:34:09.600" v="10"/>
        <pc:sldMkLst>
          <pc:docMk/>
          <pc:sldMk cId="2456897201" sldId="266"/>
        </pc:sldMkLst>
      </pc:sldChg>
      <pc:sldChg chg="del">
        <pc:chgData name="Kristina Elen" userId="S::kelen@herzing.ca::79a21bbd-83f7-4e16-a863-8531c314eb69" providerId="AD" clId="Web-{45AB32A8-88C3-E243-9DC0-BC4E1B9EA278}" dt="2022-10-13T01:34:04.069" v="1"/>
        <pc:sldMkLst>
          <pc:docMk/>
          <pc:sldMk cId="2941664047" sldId="267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5:21.256" v="29"/>
        <pc:sldMkLst>
          <pc:docMk/>
          <pc:sldMk cId="3203564453" sldId="267"/>
        </pc:sldMkLst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4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45AB32A8-88C3-E243-9DC0-BC4E1B9EA278}" dt="2022-10-13T01:35:13.866" v="28"/>
        <pc:sldMkLst>
          <pc:docMk/>
          <pc:sldMk cId="230888494" sldId="268"/>
        </pc:sldMkLst>
        <pc:spChg chg="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7.288" v="25"/>
          <ac:graphicFrameMkLst>
            <pc:docMk/>
            <pc:sldMk cId="230888494" sldId="268"/>
            <ac:graphicFrameMk id="5" creationId="{D1E45985-84C9-B93B-32D3-EDE0B9A75D93}"/>
          </ac:graphicFrameMkLst>
        </pc:graphicFrameChg>
      </pc:sldChg>
      <pc:sldChg chg="del">
        <pc:chgData name="Kristina Elen" userId="S::kelen@herzing.ca::79a21bbd-83f7-4e16-a863-8531c314eb69" providerId="AD" clId="Web-{45AB32A8-88C3-E243-9DC0-BC4E1B9EA278}" dt="2022-10-13T01:34:03.522" v="0"/>
        <pc:sldMkLst>
          <pc:docMk/>
          <pc:sldMk cId="2511419958" sldId="268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5:09.866" v="27"/>
        <pc:sldMkLst>
          <pc:docMk/>
          <pc:sldMk cId="74221019" sldId="269"/>
        </pc:sldMkLst>
        <pc:spChg chg="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9.881" v="26"/>
          <ac:graphicFrameMkLst>
            <pc:docMk/>
            <pc:sldMk cId="74221019" sldId="269"/>
            <ac:graphicFrameMk id="5" creationId="{CDB9669B-B76F-1A69-855C-E777BC7037F8}"/>
          </ac:graphicFrameMkLst>
        </pc:graphicFrameChg>
      </pc:sldChg>
      <pc:sldMasterChg chg="replId mo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424151694" sldId="2147483684"/>
        </pc:sldMasterMkLst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685454558" sldId="2147483685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582762378" sldId="2147483686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298805252" sldId="2147483687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924863155" sldId="2147483688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4173195677" sldId="2147483689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971538164" sldId="2147483690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722099430" sldId="2147483691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136029545" sldId="2147483692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730944468" sldId="2147483693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504382157" sldId="2147483694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250758570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137400511" sldId="2147483696"/>
        </pc:sldMasterMkLst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4044235786" sldId="2147483697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490555399" sldId="2147483698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249310686" sldId="2147483699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809661874" sldId="2147483700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64655273" sldId="2147483701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289261402" sldId="2147483702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415265869" sldId="2147483703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717951350" sldId="2147483704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38616955" sldId="2147483705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601781422" sldId="2147483706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860953609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0800F14D-63F6-02B5-397B-9F96AF3B10D8}"/>
    <pc:docChg chg="addSld delSld modSld addMainMaster modMainMaster">
      <pc:chgData name="Kristina Elen" userId="S::kelen@herzing.ca::79a21bbd-83f7-4e16-a863-8531c314eb69" providerId="AD" clId="Web-{0800F14D-63F6-02B5-397B-9F96AF3B10D8}" dt="2022-10-13T02:19:04.284" v="51"/>
      <pc:docMkLst>
        <pc:docMk/>
      </pc:docMkLst>
      <pc:sldChg chg="modSp">
        <pc:chgData name="Kristina Elen" userId="S::kelen@herzing.ca::79a21bbd-83f7-4e16-a863-8531c314eb69" providerId="AD" clId="Web-{0800F14D-63F6-02B5-397B-9F96AF3B10D8}" dt="2022-10-13T02:16:04.394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800F14D-63F6-02B5-397B-9F96AF3B10D8}" dt="2022-10-13T02:16:04.394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 add mod setBg">
        <pc:chgData name="Kristina Elen" userId="S::kelen@herzing.ca::79a21bbd-83f7-4e16-a863-8531c314eb69" providerId="AD" clId="Web-{0800F14D-63F6-02B5-397B-9F96AF3B10D8}" dt="2022-10-13T02:18:55.174" v="49"/>
        <pc:sldMkLst>
          <pc:docMk/>
          <pc:sldMk cId="3274018390" sldId="258"/>
        </pc:sldMkLst>
        <pc:spChg chg="mo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6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7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8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57" v="2"/>
        <pc:sldMkLst>
          <pc:docMk/>
          <pc:sldMk cId="4150833884" sldId="258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3"/>
        <pc:sldMkLst>
          <pc:docMk/>
          <pc:sldMk cId="652263042" sldId="259"/>
        </pc:sldMkLst>
      </pc:sldChg>
      <pc:sldChg chg="addSp delSp modSp add mod setBg">
        <pc:chgData name="Kristina Elen" userId="S::kelen@herzing.ca::79a21bbd-83f7-4e16-a863-8531c314eb69" providerId="AD" clId="Web-{0800F14D-63F6-02B5-397B-9F96AF3B10D8}" dt="2022-10-13T02:19:01.049" v="50"/>
        <pc:sldMkLst>
          <pc:docMk/>
          <pc:sldMk cId="1046840763" sldId="259"/>
        </pc:sldMkLst>
        <pc:spChg chg="mo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0800F14D-63F6-02B5-397B-9F96AF3B10D8}" dt="2022-10-13T02:19:04.284" v="51"/>
        <pc:sldMkLst>
          <pc:docMk/>
          <pc:sldMk cId="491155975" sldId="260"/>
        </pc:sldMkLst>
        <pc:spChg chg="mo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72" v="4"/>
        <pc:sldMkLst>
          <pc:docMk/>
          <pc:sldMk cId="911169406" sldId="260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5"/>
        <pc:sldMkLst>
          <pc:docMk/>
          <pc:sldMk cId="1460971598" sldId="261"/>
        </pc:sldMkLst>
      </pc:sldChg>
      <pc:sldChg chg="addSp delSp modSp add mod setBg">
        <pc:chgData name="Kristina Elen" userId="S::kelen@herzing.ca::79a21bbd-83f7-4e16-a863-8531c314eb69" providerId="AD" clId="Web-{0800F14D-63F6-02B5-397B-9F96AF3B10D8}" dt="2022-10-13T02:18:37.003" v="44"/>
        <pc:sldMkLst>
          <pc:docMk/>
          <pc:sldMk cId="2194963880" sldId="261"/>
        </pc:sldMkLst>
        <pc:spChg chg="mod">
          <ac:chgData name="Kristina Elen" userId="S::kelen@herzing.ca::79a21bbd-83f7-4e16-a863-8531c314eb69" providerId="AD" clId="Web-{0800F14D-63F6-02B5-397B-9F96AF3B10D8}" dt="2022-10-13T02:18:37.003" v="44"/>
          <ac:spMkLst>
            <pc:docMk/>
            <pc:sldMk cId="2194963880" sldId="261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8" creationId="{E5A49435-E075-4822-9D18-0D1331C9FBD3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0" creationId="{580077DD-A7EE-9678-40E6-95496F2C50FC}"/>
          </ac:spMkLst>
        </pc:spChg>
        <pc:spChg chg="add del">
          <ac:chgData name="Kristina Elen" userId="S::kelen@herzing.ca::79a21bbd-83f7-4e16-a863-8531c314eb69" providerId="AD" clId="Web-{0800F14D-63F6-02B5-397B-9F96AF3B10D8}" dt="2022-10-13T02:17:55.034" v="39"/>
          <ac:spMkLst>
            <pc:docMk/>
            <pc:sldMk cId="2194963880" sldId="261"/>
            <ac:spMk id="11" creationId="{AB45A142-4255-493C-8284-5D566C121B1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5" creationId="{3CD1EA40-7116-4FCB-9369-70F29FAA91EC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7" creationId="{A5271697-90F1-4A23-8EF2-0179F2EAFACB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41" creationId="{D9F5512A-48E1-4C07-B75E-3CCC517B6804}"/>
          </ac:spMkLst>
        </pc:spChg>
        <pc:spChg chg="add">
          <ac:chgData name="Kristina Elen" userId="S::kelen@herzing.ca::79a21bbd-83f7-4e16-a863-8531c314eb69" providerId="AD" clId="Web-{0800F14D-63F6-02B5-397B-9F96AF3B10D8}" dt="2022-10-13T02:18:37.003" v="44"/>
          <ac:spMkLst>
            <pc:docMk/>
            <pc:sldMk cId="2194963880" sldId="261"/>
            <ac:spMk id="43" creationId="{AB45A142-4255-493C-8284-5D566C121B10}"/>
          </ac:spMkLst>
        </pc:spChg>
        <pc:grpChg chg="add del">
          <ac:chgData name="Kristina Elen" userId="S::kelen@herzing.ca::79a21bbd-83f7-4e16-a863-8531c314eb69" providerId="AD" clId="Web-{0800F14D-63F6-02B5-397B-9F96AF3B10D8}" dt="2022-10-13T02:18:37.003" v="42"/>
          <ac:grpSpMkLst>
            <pc:docMk/>
            <pc:sldMk cId="2194963880" sldId="261"/>
            <ac:grpSpMk id="19" creationId="{23AE24FC-E697-4150-A4E9-7038F72322EE}"/>
          </ac:grpSpMkLst>
        </pc:grpChg>
        <pc:picChg chg="add del">
          <ac:chgData name="Kristina Elen" userId="S::kelen@herzing.ca::79a21bbd-83f7-4e16-a863-8531c314eb69" providerId="AD" clId="Web-{0800F14D-63F6-02B5-397B-9F96AF3B10D8}" dt="2022-10-13T02:18:37.003" v="42"/>
          <ac:picMkLst>
            <pc:docMk/>
            <pc:sldMk cId="2194963880" sldId="261"/>
            <ac:picMk id="6" creationId="{00000000-0000-0000-0000-000000000000}"/>
          </ac:picMkLst>
        </pc:picChg>
        <pc:cxnChg chg="add del">
          <ac:chgData name="Kristina Elen" userId="S::kelen@herzing.ca::79a21bbd-83f7-4e16-a863-8531c314eb69" providerId="AD" clId="Web-{0800F14D-63F6-02B5-397B-9F96AF3B10D8}" dt="2022-10-13T02:17:55.034" v="39"/>
          <ac:cxnSpMkLst>
            <pc:docMk/>
            <pc:sldMk cId="2194963880" sldId="261"/>
            <ac:cxnSpMk id="13" creationId="{38FB9660-F42F-4313-BBC4-47C007FE484C}"/>
          </ac:cxnSpMkLst>
        </pc:cxnChg>
        <pc:cxnChg chg="add">
          <ac:chgData name="Kristina Elen" userId="S::kelen@herzing.ca::79a21bbd-83f7-4e16-a863-8531c314eb69" providerId="AD" clId="Web-{0800F14D-63F6-02B5-397B-9F96AF3B10D8}" dt="2022-10-13T02:18:37.003" v="44"/>
          <ac:cxnSpMkLst>
            <pc:docMk/>
            <pc:sldMk cId="2194963880" sldId="261"/>
            <ac:cxnSpMk id="44" creationId="{38FB9660-F42F-4313-BBC4-47C007FE484C}"/>
          </ac:cxnSpMkLst>
        </pc:cxnChg>
      </pc:sldChg>
      <pc:sldChg chg="addSp delSp add">
        <pc:chgData name="Kristina Elen" userId="S::kelen@herzing.ca::79a21bbd-83f7-4e16-a863-8531c314eb69" providerId="AD" clId="Web-{0800F14D-63F6-02B5-397B-9F96AF3B10D8}" dt="2022-10-13T02:17:38.362" v="37"/>
        <pc:sldMkLst>
          <pc:docMk/>
          <pc:sldMk cId="2789360367" sldId="262"/>
        </pc:sldMkLst>
        <pc:spChg chg="del">
          <ac:chgData name="Kristina Elen" userId="S::kelen@herzing.ca::79a21bbd-83f7-4e16-a863-8531c314eb69" providerId="AD" clId="Web-{0800F14D-63F6-02B5-397B-9F96AF3B10D8}" dt="2022-10-13T02:17:38.362" v="37"/>
          <ac:spMkLst>
            <pc:docMk/>
            <pc:sldMk cId="2789360367" sldId="262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0800F14D-63F6-02B5-397B-9F96AF3B10D8}" dt="2022-10-13T02:17:38.362" v="37"/>
          <ac:graphicFrameMkLst>
            <pc:docMk/>
            <pc:sldMk cId="2789360367" sldId="262"/>
            <ac:graphicFrameMk id="5" creationId="{2CFA974F-4A90-4823-47C9-D36F2B756BDA}"/>
          </ac:graphicFrameMkLst>
        </pc:graphicFrameChg>
      </pc:sldChg>
      <pc:sldChg chg="del">
        <pc:chgData name="Kristina Elen" userId="S::kelen@herzing.ca::79a21bbd-83f7-4e16-a863-8531c314eb69" providerId="AD" clId="Web-{0800F14D-63F6-02B5-397B-9F96AF3B10D8}" dt="2022-10-13T02:16:07.972" v="6"/>
        <pc:sldMkLst>
          <pc:docMk/>
          <pc:sldMk cId="3294688548" sldId="262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7"/>
        <pc:sldMkLst>
          <pc:docMk/>
          <pc:sldMk cId="787290547" sldId="263"/>
        </pc:sldMkLst>
      </pc:sldChg>
      <pc:sldChg chg="addSp modSp add mod setBg">
        <pc:chgData name="Kristina Elen" userId="S::kelen@herzing.ca::79a21bbd-83f7-4e16-a863-8531c314eb69" providerId="AD" clId="Web-{0800F14D-63F6-02B5-397B-9F96AF3B10D8}" dt="2022-10-13T02:17:30.925" v="36"/>
        <pc:sldMkLst>
          <pc:docMk/>
          <pc:sldMk cId="3475326449" sldId="263"/>
        </pc:sldMkLst>
        <pc:spChg chg="mo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10" creationId="{73ED6512-6858-4552-B699-9A97FE9A4EA2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27.253" v="35"/>
        <pc:sldMkLst>
          <pc:docMk/>
          <pc:sldMk cId="199114608" sldId="264"/>
        </pc:sldMkLst>
        <pc:spChg chg="mo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10" creationId="{73ED6512-6858-4552-B699-9A97FE9A4EA2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72" v="8"/>
        <pc:sldMkLst>
          <pc:docMk/>
          <pc:sldMk cId="1074627224" sldId="264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9"/>
        <pc:sldMkLst>
          <pc:docMk/>
          <pc:sldMk cId="604705256" sldId="265"/>
        </pc:sldMkLst>
      </pc:sldChg>
      <pc:sldChg chg="addSp modSp add mod setBg">
        <pc:chgData name="Kristina Elen" userId="S::kelen@herzing.ca::79a21bbd-83f7-4e16-a863-8531c314eb69" providerId="AD" clId="Web-{0800F14D-63F6-02B5-397B-9F96AF3B10D8}" dt="2022-10-13T02:17:21.644" v="34"/>
        <pc:sldMkLst>
          <pc:docMk/>
          <pc:sldMk cId="1559259348" sldId="265"/>
        </pc:sldMkLst>
        <pc:spChg chg="mo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7.456" v="33"/>
        <pc:sldMkLst>
          <pc:docMk/>
          <pc:sldMk cId="1252678658" sldId="266"/>
        </pc:sldMkLst>
        <pc:spChg chg="mo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4.066" v="32"/>
        <pc:sldMkLst>
          <pc:docMk/>
          <pc:sldMk cId="3979792201" sldId="267"/>
        </pc:sldMkLst>
        <pc:spChg chg="mo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0.003" v="31"/>
        <pc:sldMkLst>
          <pc:docMk/>
          <pc:sldMk cId="3644526947" sldId="268"/>
        </pc:sldMkLst>
        <pc:spChg chg="mo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06.550" v="30"/>
        <pc:sldMkLst>
          <pc:docMk/>
          <pc:sldMk cId="1068449965" sldId="269"/>
        </pc:sldMkLst>
        <pc:spChg chg="mo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01.175" v="29"/>
        <pc:sldMkLst>
          <pc:docMk/>
          <pc:sldMk cId="1843903766" sldId="270"/>
        </pc:sldMkLst>
        <pc:spChg chg="mo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56.863" v="28"/>
        <pc:sldMkLst>
          <pc:docMk/>
          <pc:sldMk cId="1880493364" sldId="271"/>
        </pc:sldMkLst>
        <pc:spChg chg="mo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52.160" v="27"/>
        <pc:sldMkLst>
          <pc:docMk/>
          <pc:sldMk cId="1282888823" sldId="272"/>
        </pc:sldMkLst>
        <pc:spChg chg="mo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10" creationId="{73ED6512-6858-4552-B699-9A97FE9A4EA2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47.207" v="26"/>
        <pc:sldMkLst>
          <pc:docMk/>
          <pc:sldMk cId="543427545" sldId="273"/>
        </pc:sldMkLst>
        <pc:spChg chg="mo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10" creationId="{73ED6512-6858-4552-B699-9A97FE9A4EA2}"/>
          </ac:spMkLst>
        </pc:spChg>
      </pc:sldChg>
      <pc:sldMasterChg chg="replId modSldLayout">
        <pc:chgData name="Kristina Elen" userId="S::kelen@herzing.ca::79a21bbd-83f7-4e16-a863-8531c314eb69" providerId="AD" clId="Web-{0800F14D-63F6-02B5-397B-9F96AF3B10D8}" dt="2022-10-13T02:16:09.004" v="10"/>
        <pc:sldMasterMkLst>
          <pc:docMk/>
          <pc:sldMasterMk cId="1267429961" sldId="2147483708"/>
        </pc:sldMasterMkLst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395023680" sldId="2147483709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393653130" sldId="2147483710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677143011" sldId="2147483711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4214606456" sldId="2147483712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501109446" sldId="2147483713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357677068" sldId="2147483714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22513435" sldId="2147483715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871480848" sldId="2147483716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339353978" sldId="2147483717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690752034" sldId="2147483718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779683612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0800F14D-63F6-02B5-397B-9F96AF3B10D8}" dt="2022-10-13T02:16:09.004" v="10"/>
        <pc:sldMasterMkLst>
          <pc:docMk/>
          <pc:sldMasterMk cId="2772128750" sldId="2147483720"/>
        </pc:sldMasterMkLst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593489661" sldId="2147483721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83591757" sldId="2147483722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557183238" sldId="2147483723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98910901" sldId="2147483724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733030966" sldId="2147483725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43843658" sldId="2147483726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086819936" sldId="2147483727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483276151" sldId="2147483728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844973949" sldId="2147483729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257224223" sldId="2147483730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361589065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1CF5FA5D-CF27-284A-2FC6-587A9D1D2DC9}"/>
    <pc:docChg chg="modSld">
      <pc:chgData name="Kristina Elen" userId="S::kelen@herzing.ca::79a21bbd-83f7-4e16-a863-8531c314eb69" providerId="AD" clId="Web-{1CF5FA5D-CF27-284A-2FC6-587A9D1D2DC9}" dt="2022-10-11T10:45:07.105" v="3" actId="20577"/>
      <pc:docMkLst>
        <pc:docMk/>
      </pc:docMkLst>
      <pc:sldChg chg="modSp">
        <pc:chgData name="Kristina Elen" userId="S::kelen@herzing.ca::79a21bbd-83f7-4e16-a863-8531c314eb69" providerId="AD" clId="Web-{1CF5FA5D-CF27-284A-2FC6-587A9D1D2DC9}" dt="2022-10-11T10:45:07.105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CF5FA5D-CF27-284A-2FC6-587A9D1D2DC9}" dt="2022-10-11T10:45:07.105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A36D5363-A68A-F0D3-3765-C3B1D2A844CD}"/>
    <pc:docChg chg="addSld delSld modSld addMainMaster modMainMaster">
      <pc:chgData name="Kristina Elen" userId="S::kelen@herzing.ca::79a21bbd-83f7-4e16-a863-8531c314eb69" providerId="AD" clId="Web-{A36D5363-A68A-F0D3-3765-C3B1D2A844CD}" dt="2022-10-11T10:48:54.141" v="58"/>
      <pc:docMkLst>
        <pc:docMk/>
      </pc:docMkLst>
      <pc:sldChg chg="modSp">
        <pc:chgData name="Kristina Elen" userId="S::kelen@herzing.ca::79a21bbd-83f7-4e16-a863-8531c314eb69" providerId="AD" clId="Web-{A36D5363-A68A-F0D3-3765-C3B1D2A844CD}" dt="2022-10-11T10:46:46.482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36D5363-A68A-F0D3-3765-C3B1D2A844CD}" dt="2022-10-11T10:46:46.482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54.141" v="58"/>
        <pc:sldMkLst>
          <pc:docMk/>
          <pc:sldMk cId="2200211860" sldId="258"/>
        </pc:sldMkLst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8" creationId="{51D98CAC-3EFF-4342-BD5A-6C0E8CAB4C1A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31.155" v="36"/>
        <pc:sldMkLst>
          <pc:docMk/>
          <pc:sldMk cId="3478469596" sldId="25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9.328" v="57"/>
        <pc:sldMkLst>
          <pc:docMk/>
          <pc:sldMk cId="229552637" sldId="259"/>
        </pc:sldMkLst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8.108" v="34"/>
        <pc:sldMkLst>
          <pc:docMk/>
          <pc:sldMk cId="3784937640" sldId="259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4.609" v="56"/>
        <pc:sldMkLst>
          <pc:docMk/>
          <pc:sldMk cId="581253696" sldId="260"/>
        </pc:sldMkLst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9.842" v="35"/>
        <pc:sldMkLst>
          <pc:docMk/>
          <pc:sldMk cId="1675596478" sldId="260"/>
        </pc:sldMkLst>
      </pc:sldChg>
      <pc:sldChg chg="del">
        <pc:chgData name="Kristina Elen" userId="S::kelen@herzing.ca::79a21bbd-83f7-4e16-a863-8531c314eb69" providerId="AD" clId="Web-{A36D5363-A68A-F0D3-3765-C3B1D2A844CD}" dt="2022-10-11T10:47:27.749" v="33"/>
        <pc:sldMkLst>
          <pc:docMk/>
          <pc:sldMk cId="616372991" sldId="261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1.078" v="55"/>
        <pc:sldMkLst>
          <pc:docMk/>
          <pc:sldMk cId="1196352707" sldId="261"/>
        </pc:sldMkLst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27.812" v="54"/>
        <pc:sldMkLst>
          <pc:docMk/>
          <pc:sldMk cId="232373687" sldId="262"/>
        </pc:sldMkLst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0"/>
        <pc:sldMkLst>
          <pc:docMk/>
          <pc:sldMk cId="3195413128" sldId="262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24.078" v="53"/>
        <pc:sldMkLst>
          <pc:docMk/>
          <pc:sldMk cId="77282394" sldId="263"/>
        </pc:sldMkLst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1"/>
        <pc:sldMkLst>
          <pc:docMk/>
          <pc:sldMk cId="4253031453" sldId="263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2"/>
        <pc:sldMkLst>
          <pc:docMk/>
          <pc:sldMk cId="1058235036" sldId="264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17.968" v="52"/>
        <pc:sldMkLst>
          <pc:docMk/>
          <pc:sldMk cId="2587246198" sldId="264"/>
        </pc:sldMkLst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14.859" v="51"/>
        <pc:sldMkLst>
          <pc:docMk/>
          <pc:sldMk cId="2557072970" sldId="265"/>
        </pc:sldMkLst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3"/>
        <pc:sldMkLst>
          <pc:docMk/>
          <pc:sldMk cId="2630998375" sldId="265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4"/>
        <pc:sldMkLst>
          <pc:docMk/>
          <pc:sldMk cId="1593125758" sldId="266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5.031" v="50"/>
        <pc:sldMkLst>
          <pc:docMk/>
          <pc:sldMk cId="2456897201" sldId="266"/>
        </pc:sldMkLst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36D5363-A68A-F0D3-3765-C3B1D2A844CD}" dt="2022-10-11T10:48:05.031" v="50"/>
          <ac:grpSpMkLst>
            <pc:docMk/>
            <pc:sldMk cId="2456897201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36D5363-A68A-F0D3-3765-C3B1D2A844CD}" dt="2022-10-11T10:47:21.592" v="25"/>
        <pc:sldMkLst>
          <pc:docMk/>
          <pc:sldMk cId="271375999" sldId="267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1.374" v="49"/>
        <pc:sldMkLst>
          <pc:docMk/>
          <pc:sldMk cId="2941664047" sldId="267"/>
        </pc:sldMkLst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92" v="26"/>
        <pc:sldMkLst>
          <pc:docMk/>
          <pc:sldMk cId="1532862185" sldId="26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7:57.765" v="48"/>
        <pc:sldMkLst>
          <pc:docMk/>
          <pc:sldMk cId="2511419958" sldId="268"/>
        </pc:sldMkLst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A36D5363-A68A-F0D3-3765-C3B1D2A844CD}" dt="2022-10-11T10:47:57.765" v="48"/>
          <ac:picMkLst>
            <pc:docMk/>
            <pc:sldMk cId="2511419958" sldId="268"/>
            <ac:picMk id="7" creationId="{D41A5816-46AA-5714-1A0E-73AB4030FAAB}"/>
          </ac:picMkLst>
        </pc:picChg>
      </pc:sldChg>
      <pc:sldChg chg="del">
        <pc:chgData name="Kristina Elen" userId="S::kelen@herzing.ca::79a21bbd-83f7-4e16-a863-8531c314eb69" providerId="AD" clId="Web-{A36D5363-A68A-F0D3-3765-C3B1D2A844CD}" dt="2022-10-11T10:47:21.592" v="27"/>
        <pc:sldMkLst>
          <pc:docMk/>
          <pc:sldMk cId="1779334981" sldId="269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8"/>
        <pc:sldMkLst>
          <pc:docMk/>
          <pc:sldMk cId="259676399" sldId="270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9"/>
        <pc:sldMkLst>
          <pc:docMk/>
          <pc:sldMk cId="2243640836" sldId="271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0"/>
        <pc:sldMkLst>
          <pc:docMk/>
          <pc:sldMk cId="3000805884" sldId="272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1"/>
        <pc:sldMkLst>
          <pc:docMk/>
          <pc:sldMk cId="2148914679" sldId="273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2"/>
        <pc:sldMkLst>
          <pc:docMk/>
          <pc:sldMk cId="3932517194" sldId="274"/>
        </pc:sldMkLst>
      </pc:sldChg>
      <pc:sldChg chg="del">
        <pc:chgData name="Kristina Elen" userId="S::kelen@herzing.ca::79a21bbd-83f7-4e16-a863-8531c314eb69" providerId="AD" clId="Web-{A36D5363-A68A-F0D3-3765-C3B1D2A844CD}" dt="2022-10-11T10:47:16.342" v="19"/>
        <pc:sldMkLst>
          <pc:docMk/>
          <pc:sldMk cId="1718917635" sldId="275"/>
        </pc:sldMkLst>
      </pc:sldChg>
      <pc:sldChg chg="del">
        <pc:chgData name="Kristina Elen" userId="S::kelen@herzing.ca::79a21bbd-83f7-4e16-a863-8531c314eb69" providerId="AD" clId="Web-{A36D5363-A68A-F0D3-3765-C3B1D2A844CD}" dt="2022-10-11T10:47:15.577" v="18"/>
        <pc:sldMkLst>
          <pc:docMk/>
          <pc:sldMk cId="3420779468" sldId="276"/>
        </pc:sldMkLst>
      </pc:sldChg>
      <pc:sldChg chg="del">
        <pc:chgData name="Kristina Elen" userId="S::kelen@herzing.ca::79a21bbd-83f7-4e16-a863-8531c314eb69" providerId="AD" clId="Web-{A36D5363-A68A-F0D3-3765-C3B1D2A844CD}" dt="2022-10-11T10:47:15.155" v="17"/>
        <pc:sldMkLst>
          <pc:docMk/>
          <pc:sldMk cId="3300947184" sldId="277"/>
        </pc:sldMkLst>
      </pc:sldChg>
      <pc:sldChg chg="del">
        <pc:chgData name="Kristina Elen" userId="S::kelen@herzing.ca::79a21bbd-83f7-4e16-a863-8531c314eb69" providerId="AD" clId="Web-{A36D5363-A68A-F0D3-3765-C3B1D2A844CD}" dt="2022-10-11T10:47:14.608" v="16"/>
        <pc:sldMkLst>
          <pc:docMk/>
          <pc:sldMk cId="783196580" sldId="278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3"/>
        <pc:sldMkLst>
          <pc:docMk/>
          <pc:sldMk cId="3097450601" sldId="279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4"/>
        <pc:sldMkLst>
          <pc:docMk/>
          <pc:sldMk cId="1368529813" sldId="280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5"/>
        <pc:sldMkLst>
          <pc:docMk/>
          <pc:sldMk cId="2478579316" sldId="281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6"/>
        <pc:sldMkLst>
          <pc:docMk/>
          <pc:sldMk cId="4059277285" sldId="282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7"/>
        <pc:sldMkLst>
          <pc:docMk/>
          <pc:sldMk cId="283374727" sldId="283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8"/>
        <pc:sldMkLst>
          <pc:docMk/>
          <pc:sldMk cId="2504949653" sldId="284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9"/>
        <pc:sldMkLst>
          <pc:docMk/>
          <pc:sldMk cId="3851773404" sldId="285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0"/>
        <pc:sldMkLst>
          <pc:docMk/>
          <pc:sldMk cId="3449378300" sldId="286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1"/>
        <pc:sldMkLst>
          <pc:docMk/>
          <pc:sldMk cId="4089718465" sldId="287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2"/>
        <pc:sldMkLst>
          <pc:docMk/>
          <pc:sldMk cId="1172007029" sldId="288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3"/>
        <pc:sldMkLst>
          <pc:docMk/>
          <pc:sldMk cId="3548141903" sldId="289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4"/>
        <pc:sldMkLst>
          <pc:docMk/>
          <pc:sldMk cId="2113353921" sldId="290"/>
        </pc:sldMkLst>
      </pc:sldChg>
      <pc:sldChg chg="del">
        <pc:chgData name="Kristina Elen" userId="S::kelen@herzing.ca::79a21bbd-83f7-4e16-a863-8531c314eb69" providerId="AD" clId="Web-{A36D5363-A68A-F0D3-3765-C3B1D2A844CD}" dt="2022-10-11T10:46:55.029" v="15"/>
        <pc:sldMkLst>
          <pc:docMk/>
          <pc:sldMk cId="868630563" sldId="291"/>
        </pc:sldMkLst>
      </pc:sldChg>
      <pc:sldChg chg="del">
        <pc:chgData name="Kristina Elen" userId="S::kelen@herzing.ca::79a21bbd-83f7-4e16-a863-8531c314eb69" providerId="AD" clId="Web-{A36D5363-A68A-F0D3-3765-C3B1D2A844CD}" dt="2022-10-11T10:46:48.545" v="2"/>
        <pc:sldMkLst>
          <pc:docMk/>
          <pc:sldMk cId="3527527422" sldId="292"/>
        </pc:sldMkLst>
      </pc:sldChg>
      <pc:sldMasterChg chg="replId mo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931714542" sldId="2147483672"/>
        </pc:sldMasterMkLst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204873696" sldId="2147483673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17795942" sldId="2147483674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590205671" sldId="2147483675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25793441" sldId="2147483676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840844612" sldId="2147483677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010314651" sldId="2147483678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683791721" sldId="2147483679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482412407" sldId="2147483680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3164910313" sldId="2147483681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193019525" sldId="2147483682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4271190150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2424151694" sldId="2147483684"/>
        </pc:sldMasterMkLst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685454558" sldId="2147483685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582762378" sldId="2147483686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298805252" sldId="2147483687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924863155" sldId="2147483688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4173195677" sldId="2147483689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971538164" sldId="2147483690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722099430" sldId="2147483691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136029545" sldId="2147483692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730944468" sldId="2147483693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504382157" sldId="2147483694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250758570" sldId="2147483695"/>
          </pc:sldLayoutMkLst>
        </pc:sldLayoutChg>
      </pc:sldMasterChg>
    </pc:docChg>
  </pc:docChgLst>
  <pc:docChgLst>
    <pc:chgData name="Kristina Elen" userId="79a21bbd-83f7-4e16-a863-8531c314eb69" providerId="ADAL" clId="{D3903136-A172-4C43-847D-9737C9A2AD56}"/>
    <pc:docChg chg="modSld">
      <pc:chgData name="Kristina Elen" userId="79a21bbd-83f7-4e16-a863-8531c314eb69" providerId="ADAL" clId="{D3903136-A172-4C43-847D-9737C9A2AD56}" dt="2022-10-11T09:59:47.538" v="3" actId="20577"/>
      <pc:docMkLst>
        <pc:docMk/>
      </pc:docMkLst>
      <pc:sldChg chg="modSp mod">
        <pc:chgData name="Kristina Elen" userId="79a21bbd-83f7-4e16-a863-8531c314eb69" providerId="ADAL" clId="{D3903136-A172-4C43-847D-9737C9A2AD56}" dt="2022-10-11T09:59:47.538" v="3" actId="20577"/>
        <pc:sldMkLst>
          <pc:docMk/>
          <pc:sldMk cId="2529654894" sldId="256"/>
        </pc:sldMkLst>
        <pc:spChg chg="mod">
          <ac:chgData name="Kristina Elen" userId="79a21bbd-83f7-4e16-a863-8531c314eb69" providerId="ADAL" clId="{D3903136-A172-4C43-847D-9737C9A2AD56}" dt="2022-10-11T09:59:47.538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D9D6E36E-AA37-906F-849D-FB21A9186404}"/>
    <pc:docChg chg="addSld delSld modSld addMainMaster modMainMaster">
      <pc:chgData name="Kristina Elen" userId="S::kelen@herzing.ca::79a21bbd-83f7-4e16-a863-8531c314eb69" providerId="AD" clId="Web-{D9D6E36E-AA37-906F-849D-FB21A9186404}" dt="2022-10-11T10:44:35.386" v="94"/>
      <pc:docMkLst>
        <pc:docMk/>
      </pc:docMkLst>
      <pc:sldChg chg="addSp modSp add mod setBg">
        <pc:chgData name="Kristina Elen" userId="S::kelen@herzing.ca::79a21bbd-83f7-4e16-a863-8531c314eb69" providerId="AD" clId="Web-{D9D6E36E-AA37-906F-849D-FB21A9186404}" dt="2022-10-11T10:44:35.386" v="94"/>
        <pc:sldMkLst>
          <pc:docMk/>
          <pc:sldMk cId="3478469596" sldId="258"/>
        </pc:sldMkLst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4:09.261" v="89"/>
        <pc:sldMkLst>
          <pc:docMk/>
          <pc:sldMk cId="3784937640" sldId="259"/>
        </pc:sldMkLst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3:23.229" v="88"/>
        <pc:sldMkLst>
          <pc:docMk/>
          <pc:sldMk cId="1675596478" sldId="260"/>
        </pc:sldMkLst>
        <pc:spChg chg="del">
          <ac:chgData name="Kristina Elen" userId="S::kelen@herzing.ca::79a21bbd-83f7-4e16-a863-8531c314eb69" providerId="AD" clId="Web-{D9D6E36E-AA37-906F-849D-FB21A9186404}" dt="2022-10-11T10:43:23.229" v="88"/>
          <ac:spMkLst>
            <pc:docMk/>
            <pc:sldMk cId="1675596478" sldId="26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3:23.229" v="88"/>
          <ac:graphicFrameMkLst>
            <pc:docMk/>
            <pc:sldMk cId="1675596478" sldId="260"/>
            <ac:graphicFrameMk id="5" creationId="{00EBF5D7-2F1B-750F-BEE8-79CBC3549A7A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1.807" v="3"/>
        <pc:sldMkLst>
          <pc:docMk/>
          <pc:sldMk cId="2030697219" sldId="260"/>
        </pc:sldMkLst>
      </pc:sldChg>
      <pc:sldChg chg="addSp delSp add">
        <pc:chgData name="Kristina Elen" userId="S::kelen@herzing.ca::79a21bbd-83f7-4e16-a863-8531c314eb69" providerId="AD" clId="Web-{D9D6E36E-AA37-906F-849D-FB21A9186404}" dt="2022-10-11T10:43:13.214" v="87"/>
        <pc:sldMkLst>
          <pc:docMk/>
          <pc:sldMk cId="616372991" sldId="261"/>
        </pc:sldMkLst>
        <pc:spChg chg="add del">
          <ac:chgData name="Kristina Elen" userId="S::kelen@herzing.ca::79a21bbd-83f7-4e16-a863-8531c314eb69" providerId="AD" clId="Web-{D9D6E36E-AA37-906F-849D-FB21A9186404}" dt="2022-10-11T10:43:13.214" v="87"/>
          <ac:spMkLst>
            <pc:docMk/>
            <pc:sldMk cId="616372991" sldId="261"/>
            <ac:spMk id="3" creationId="{00000000-0000-0000-0000-000000000000}"/>
          </ac:spMkLst>
        </pc:spChg>
        <pc:graphicFrameChg chg="add del">
          <ac:chgData name="Kristina Elen" userId="S::kelen@herzing.ca::79a21bbd-83f7-4e16-a863-8531c314eb69" providerId="AD" clId="Web-{D9D6E36E-AA37-906F-849D-FB21A9186404}" dt="2022-10-11T10:43:13.198" v="86"/>
          <ac:graphicFrameMkLst>
            <pc:docMk/>
            <pc:sldMk cId="616372991" sldId="261"/>
            <ac:graphicFrameMk id="5" creationId="{10A3E501-0086-F649-50EC-288BDEA20B46}"/>
          </ac:graphicFrameMkLst>
        </pc:graphicFrameChg>
        <pc:graphicFrameChg chg="add">
          <ac:chgData name="Kristina Elen" userId="S::kelen@herzing.ca::79a21bbd-83f7-4e16-a863-8531c314eb69" providerId="AD" clId="Web-{D9D6E36E-AA37-906F-849D-FB21A9186404}" dt="2022-10-11T10:43:13.214" v="87"/>
          <ac:graphicFrameMkLst>
            <pc:docMk/>
            <pc:sldMk cId="616372991" sldId="261"/>
            <ac:graphicFrameMk id="7" creationId="{A596D558-F5E7-509D-12B6-5A6C9869D753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2.588" v="4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D9D6E36E-AA37-906F-849D-FB21A9186404}" dt="2022-10-11T10:42:57.464" v="84"/>
        <pc:sldMkLst>
          <pc:docMk/>
          <pc:sldMk cId="3195413128" sldId="262"/>
        </pc:sldMkLst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4.057" v="83"/>
        <pc:sldMkLst>
          <pc:docMk/>
          <pc:sldMk cId="4253031453" sldId="263"/>
        </pc:sldMkLst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0.808" v="82"/>
        <pc:sldMkLst>
          <pc:docMk/>
          <pc:sldMk cId="1058235036" sldId="264"/>
        </pc:sldMkLst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47.573" v="81"/>
        <pc:sldMkLst>
          <pc:docMk/>
          <pc:sldMk cId="2630998375" sldId="265"/>
        </pc:sldMkLst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6.776" v="80"/>
        <pc:sldMkLst>
          <pc:docMk/>
          <pc:sldMk cId="1593125758" sldId="266"/>
        </pc:sldMkLst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0.385" v="79"/>
        <pc:sldMkLst>
          <pc:docMk/>
          <pc:sldMk cId="271375999" sldId="267"/>
        </pc:sldMkLst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23.917" v="78"/>
        <pc:sldMkLst>
          <pc:docMk/>
          <pc:sldMk cId="1532862185" sldId="268"/>
        </pc:sldMkLst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56.807" v="77"/>
        <pc:sldMkLst>
          <pc:docMk/>
          <pc:sldMk cId="1779334981" sldId="269"/>
        </pc:sldMkLst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6.807" v="77"/>
          <ac:grpSpMkLst>
            <pc:docMk/>
            <pc:sldMk cId="1779334981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52.245" v="76"/>
        <pc:sldMkLst>
          <pc:docMk/>
          <pc:sldMk cId="259676399" sldId="270"/>
        </pc:sldMkLst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2.245" v="76"/>
          <ac:grpSpMkLst>
            <pc:docMk/>
            <pc:sldMk cId="259676399" sldId="27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6.963" v="75"/>
        <pc:sldMkLst>
          <pc:docMk/>
          <pc:sldMk cId="2243640836" sldId="271"/>
        </pc:sldMkLst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6.963" v="75"/>
          <ac:grpSpMkLst>
            <pc:docMk/>
            <pc:sldMk cId="2243640836" sldId="271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2.620" v="74"/>
        <pc:sldMkLst>
          <pc:docMk/>
          <pc:sldMk cId="3000805884" sldId="272"/>
        </pc:sldMkLst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2.620" v="74"/>
          <ac:grpSpMkLst>
            <pc:docMk/>
            <pc:sldMk cId="3000805884" sldId="27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35.432" v="73"/>
        <pc:sldMkLst>
          <pc:docMk/>
          <pc:sldMk cId="2148914679" sldId="273"/>
        </pc:sldMkLst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7.604" v="72"/>
        <pc:sldMkLst>
          <pc:docMk/>
          <pc:sldMk cId="3932517194" sldId="274"/>
        </pc:sldMkLst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4.573" v="71"/>
        <pc:sldMkLst>
          <pc:docMk/>
          <pc:sldMk cId="1718917635" sldId="275"/>
        </pc:sldMkLst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1:20.385" v="70"/>
        <pc:sldMkLst>
          <pc:docMk/>
          <pc:sldMk cId="3420779468" sldId="276"/>
        </pc:sldMkLst>
        <pc:spChg chg="del">
          <ac:chgData name="Kristina Elen" userId="S::kelen@herzing.ca::79a21bbd-83f7-4e16-a863-8531c314eb69" providerId="AD" clId="Web-{D9D6E36E-AA37-906F-849D-FB21A9186404}" dt="2022-10-11T10:41:20.385" v="70"/>
          <ac:spMkLst>
            <pc:docMk/>
            <pc:sldMk cId="3420779468" sldId="276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20.385" v="70"/>
          <ac:graphicFrameMkLst>
            <pc:docMk/>
            <pc:sldMk cId="3420779468" sldId="276"/>
            <ac:graphicFrameMk id="5" creationId="{D325001F-ABFB-63FF-9F2D-DF117E1D402C}"/>
          </ac:graphicFrameMkLst>
        </pc:graphicFrameChg>
      </pc:sldChg>
      <pc:sldChg chg="addSp delSp add">
        <pc:chgData name="Kristina Elen" userId="S::kelen@herzing.ca::79a21bbd-83f7-4e16-a863-8531c314eb69" providerId="AD" clId="Web-{D9D6E36E-AA37-906F-849D-FB21A9186404}" dt="2022-10-11T10:41:11.729" v="69"/>
        <pc:sldMkLst>
          <pc:docMk/>
          <pc:sldMk cId="3300947184" sldId="277"/>
        </pc:sldMkLst>
        <pc:spChg chg="del">
          <ac:chgData name="Kristina Elen" userId="S::kelen@herzing.ca::79a21bbd-83f7-4e16-a863-8531c314eb69" providerId="AD" clId="Web-{D9D6E36E-AA37-906F-849D-FB21A9186404}" dt="2022-10-11T10:41:11.729" v="69"/>
          <ac:spMkLst>
            <pc:docMk/>
            <pc:sldMk cId="3300947184" sldId="27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11.729" v="69"/>
          <ac:graphicFrameMkLst>
            <pc:docMk/>
            <pc:sldMk cId="3300947184" sldId="277"/>
            <ac:graphicFrameMk id="5" creationId="{FFAAA262-7378-EC63-F48E-EF03B462FA4A}"/>
          </ac:graphicFrameMkLst>
        </pc:graphicFrameChg>
      </pc:sldChg>
      <pc:sldChg chg="addSp modSp add mod setBg">
        <pc:chgData name="Kristina Elen" userId="S::kelen@herzing.ca::79a21bbd-83f7-4e16-a863-8531c314eb69" providerId="AD" clId="Web-{D9D6E36E-AA37-906F-849D-FB21A9186404}" dt="2022-10-11T10:40:59.932" v="68"/>
        <pc:sldMkLst>
          <pc:docMk/>
          <pc:sldMk cId="783196580" sldId="278"/>
        </pc:sldMkLst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6.901" v="67"/>
        <pc:sldMkLst>
          <pc:docMk/>
          <pc:sldMk cId="3097450601" sldId="279"/>
        </pc:sldMkLst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3.588" v="66"/>
        <pc:sldMkLst>
          <pc:docMk/>
          <pc:sldMk cId="1368529813" sldId="280"/>
        </pc:sldMkLst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7.916" v="65"/>
        <pc:sldMkLst>
          <pc:docMk/>
          <pc:sldMk cId="2478579316" sldId="281"/>
        </pc:sldMkLst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0.885" v="64"/>
        <pc:sldMkLst>
          <pc:docMk/>
          <pc:sldMk cId="4059277285" sldId="282"/>
        </pc:sldMkLst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36.088" v="63"/>
        <pc:sldMkLst>
          <pc:docMk/>
          <pc:sldMk cId="283374727" sldId="283"/>
        </pc:sldMkLst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4" creationId="{1C091803-41C2-48E0-9228-5148460C7479}"/>
          </ac:spMkLst>
        </pc:spChg>
      </pc:sldChg>
      <pc:sldChg chg="addSp modSp add mod setBg addAnim">
        <pc:chgData name="Kristina Elen" userId="S::kelen@herzing.ca::79a21bbd-83f7-4e16-a863-8531c314eb69" providerId="AD" clId="Web-{D9D6E36E-AA37-906F-849D-FB21A9186404}" dt="2022-10-11T10:40:27.745" v="62"/>
        <pc:sldMkLst>
          <pc:docMk/>
          <pc:sldMk cId="2504949653" sldId="284"/>
        </pc:sldMkLst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22.479" v="60"/>
        <pc:sldMkLst>
          <pc:docMk/>
          <pc:sldMk cId="3851773404" sldId="285"/>
        </pc:sldMkLst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09.479" v="59"/>
        <pc:sldMkLst>
          <pc:docMk/>
          <pc:sldMk cId="3449378300" sldId="286"/>
        </pc:sldMkLst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1031" creationId="{DD38EE57-B708-47C9-A4A4-E25F09FAB029}"/>
          </ac:spMkLst>
        </pc:spChg>
        <pc:grpChg chg="add">
          <ac:chgData name="Kristina Elen" userId="S::kelen@herzing.ca::79a21bbd-83f7-4e16-a863-8531c314eb69" providerId="AD" clId="Web-{D9D6E36E-AA37-906F-849D-FB21A9186404}" dt="2022-10-11T10:40:09.479" v="59"/>
          <ac:grpSpMkLst>
            <pc:docMk/>
            <pc:sldMk cId="3449378300" sldId="286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9.479" v="59"/>
          <ac:picMkLst>
            <pc:docMk/>
            <pc:sldMk cId="3449378300" sldId="286"/>
            <ac:picMk id="1026" creationId="{00000000-0000-0000-0000-000000000000}"/>
          </ac:picMkLst>
        </pc:picChg>
      </pc:sldChg>
      <pc:sldChg chg="addSp delSp modSp add mod setBg">
        <pc:chgData name="Kristina Elen" userId="S::kelen@herzing.ca::79a21bbd-83f7-4e16-a863-8531c314eb69" providerId="AD" clId="Web-{D9D6E36E-AA37-906F-849D-FB21A9186404}" dt="2022-10-11T10:40:05.307" v="58" actId="14100"/>
        <pc:sldMkLst>
          <pc:docMk/>
          <pc:sldMk cId="4089718465" sldId="287"/>
        </pc:sldMkLst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31" creationId="{DD38EE57-B708-47C9-A4A4-E25F09FAB029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3" creationId="{B5FA7C47-B7C1-4D2E-AB49-ED23BA34BA8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5" creationId="{596EE156-ABF1-4329-A6BA-03B4254E0877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7" creationId="{19B9933F-AAB3-444A-8BB5-9CA194A8BC6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9" creationId="{7D20183A-0B1D-4A1F-89B1-ADBEDBC6E54E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51" creationId="{131031D3-26CD-4214-A9A4-5857EFA15A0C}"/>
          </ac:spMkLst>
        </pc:spChg>
        <pc:grpChg chg="add del">
          <ac:chgData name="Kristina Elen" userId="S::kelen@herzing.ca::79a21bbd-83f7-4e16-a863-8531c314eb69" providerId="AD" clId="Web-{D9D6E36E-AA37-906F-849D-FB21A9186404}" dt="2022-10-11T10:39:54.369" v="57"/>
          <ac:grpSpMkLst>
            <pc:docMk/>
            <pc:sldMk cId="4089718465" sldId="287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5.307" v="58" actId="14100"/>
          <ac:picMkLst>
            <pc:docMk/>
            <pc:sldMk cId="4089718465" sldId="287"/>
            <ac:picMk id="1026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D9D6E36E-AA37-906F-849D-FB21A9186404}" dt="2022-10-11T10:39:38.073" v="55"/>
        <pc:sldMkLst>
          <pc:docMk/>
          <pc:sldMk cId="1172007029" sldId="288"/>
        </pc:sldMkLst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8.073" v="55"/>
          <ac:grpSpMkLst>
            <pc:docMk/>
            <pc:sldMk cId="1172007029" sldId="28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39:35.151" v="54"/>
        <pc:sldMkLst>
          <pc:docMk/>
          <pc:sldMk cId="3548141903" sldId="289"/>
        </pc:sldMkLst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5.151" v="54"/>
          <ac:grpSpMkLst>
            <pc:docMk/>
            <pc:sldMk cId="3548141903" sldId="289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D9D6E36E-AA37-906F-849D-FB21A9186404}" dt="2022-10-11T10:39:26.401" v="53"/>
        <pc:sldMkLst>
          <pc:docMk/>
          <pc:sldMk cId="2113353921" sldId="290"/>
        </pc:sldMkLst>
        <pc:spChg chg="mo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6.401" v="53"/>
          <ac:graphicFrameMkLst>
            <pc:docMk/>
            <pc:sldMk cId="2113353921" sldId="290"/>
            <ac:graphicFrameMk id="5" creationId="{54A4502E-7A37-EB28-5F0E-57DC30BBA03B}"/>
          </ac:graphicFrameMkLst>
        </pc:graphicFrameChg>
      </pc:sldChg>
      <pc:sldChg chg="addSp delSp modSp add mod setBg">
        <pc:chgData name="Kristina Elen" userId="S::kelen@herzing.ca::79a21bbd-83f7-4e16-a863-8531c314eb69" providerId="AD" clId="Web-{D9D6E36E-AA37-906F-849D-FB21A9186404}" dt="2022-10-11T10:39:20.573" v="52"/>
        <pc:sldMkLst>
          <pc:docMk/>
          <pc:sldMk cId="868630563" sldId="291"/>
        </pc:sldMkLst>
        <pc:spChg chg="mo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9" creationId="{08E89D5E-1885-4160-AC77-CC471DD1D0DB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0.573" v="52"/>
          <ac:graphicFrameMkLst>
            <pc:docMk/>
            <pc:sldMk cId="868630563" sldId="291"/>
            <ac:graphicFrameMk id="5" creationId="{AF640004-8796-8B2E-010E-53D058AFD0ED}"/>
          </ac:graphicFrameMkLst>
        </pc:graphicFrameChg>
        <pc:cxnChg chg="add">
          <ac:chgData name="Kristina Elen" userId="S::kelen@herzing.ca::79a21bbd-83f7-4e16-a863-8531c314eb69" providerId="AD" clId="Web-{D9D6E36E-AA37-906F-849D-FB21A9186404}" dt="2022-10-11T10:39:20.573" v="52"/>
          <ac:cxnSpMkLst>
            <pc:docMk/>
            <pc:sldMk cId="868630563" sldId="291"/>
            <ac:cxnSpMk id="11" creationId="{550D2BD1-98F9-412D-905B-3A843EF4078B}"/>
          </ac:cxnSpMkLst>
        </pc:cxnChg>
      </pc:sldChg>
      <pc:sldChg chg="del">
        <pc:chgData name="Kristina Elen" userId="S::kelen@herzing.ca::79a21bbd-83f7-4e16-a863-8531c314eb69" providerId="AD" clId="Web-{D9D6E36E-AA37-906F-849D-FB21A9186404}" dt="2022-10-11T10:38:24.182" v="0"/>
        <pc:sldMkLst>
          <pc:docMk/>
          <pc:sldMk cId="3105798233" sldId="292"/>
        </pc:sldMkLst>
      </pc:sldChg>
      <pc:sldChg chg="addSp modSp add mod setBg setClrOvrMap">
        <pc:chgData name="Kristina Elen" userId="S::kelen@herzing.ca::79a21bbd-83f7-4e16-a863-8531c314eb69" providerId="AD" clId="Web-{D9D6E36E-AA37-906F-849D-FB21A9186404}" dt="2022-10-11T10:39:03.541" v="51"/>
        <pc:sldMkLst>
          <pc:docMk/>
          <pc:sldMk cId="3527527422" sldId="292"/>
        </pc:sldMkLst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0" creationId="{CF62D2A7-8207-488C-9F46-316BA81A16C8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2" creationId="{52AC6D7F-F068-4E11-BB06-F601D89BB980}"/>
          </ac:spMkLst>
        </pc:spChg>
        <pc:picChg chg="add">
          <ac:chgData name="Kristina Elen" userId="S::kelen@herzing.ca::79a21bbd-83f7-4e16-a863-8531c314eb69" providerId="AD" clId="Web-{D9D6E36E-AA37-906F-849D-FB21A9186404}" dt="2022-10-11T10:39:03.541" v="51"/>
          <ac:picMkLst>
            <pc:docMk/>
            <pc:sldMk cId="3527527422" sldId="292"/>
            <ac:picMk id="7" creationId="{07CA8FF7-68AA-D9B9-9D98-9606B435ECC3}"/>
          </ac:picMkLst>
        </pc:picChg>
      </pc:sldChg>
      <pc:sldChg chg="del">
        <pc:chgData name="Kristina Elen" userId="S::kelen@herzing.ca::79a21bbd-83f7-4e16-a863-8531c314eb69" providerId="AD" clId="Web-{D9D6E36E-AA37-906F-849D-FB21A9186404}" dt="2022-10-11T10:38:26.947" v="1"/>
        <pc:sldMkLst>
          <pc:docMk/>
          <pc:sldMk cId="1695100078" sldId="293"/>
        </pc:sldMkLst>
      </pc:sldChg>
      <pc:sldChg chg="addSp delSp new del">
        <pc:chgData name="Kristina Elen" userId="S::kelen@herzing.ca::79a21bbd-83f7-4e16-a863-8531c314eb69" providerId="AD" clId="Web-{D9D6E36E-AA37-906F-849D-FB21A9186404}" dt="2022-10-11T10:44:31.495" v="93"/>
        <pc:sldMkLst>
          <pc:docMk/>
          <pc:sldMk cId="1929932376" sldId="293"/>
        </pc:sldMkLst>
        <pc:graphicFrameChg chg="add del">
          <ac:chgData name="Kristina Elen" userId="S::kelen@herzing.ca::79a21bbd-83f7-4e16-a863-8531c314eb69" providerId="AD" clId="Web-{D9D6E36E-AA37-906F-849D-FB21A9186404}" dt="2022-10-11T10:44:29.745" v="92"/>
          <ac:graphicFrameMkLst>
            <pc:docMk/>
            <pc:sldMk cId="1929932376" sldId="293"/>
            <ac:graphicFrameMk id="5" creationId="{39F78EA7-6EF1-2AFD-D5E8-50EDAC5A8539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0.494" v="2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D9D6E36E-AA37-906F-849D-FB21A9186404}" dt="2022-10-11T10:38:33.401" v="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D9D6E36E-AA37-906F-849D-FB21A9186404}" dt="2022-10-11T10:38:34.119" v="6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D9D6E36E-AA37-906F-849D-FB21A9186404}" dt="2022-10-11T10:38:34.807" v="7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D9D6E36E-AA37-906F-849D-FB21A9186404}" dt="2022-10-11T10:38:35.463" v="8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5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4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3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2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1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0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9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931714542" sldId="2147483672"/>
        </pc:sldMasterMkLst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204873696" sldId="2147483673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17795942" sldId="2147483674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590205671" sldId="2147483675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25793441" sldId="2147483676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840844612" sldId="2147483677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010314651" sldId="2147483678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683791721" sldId="2147483679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482412407" sldId="2147483680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3164910313" sldId="2147483681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193019525" sldId="2147483682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4271190150" sldId="2147483683"/>
          </pc:sldLayoutMkLst>
        </pc:sldLayoutChg>
      </pc:sldMasterChg>
    </pc:docChg>
  </pc:docChgLst>
  <pc:docChgLst>
    <pc:chgData name="Kristina Elen" userId="S::kelen@herzing.ca::79a21bbd-83f7-4e16-a863-8531c314eb69" providerId="AD" clId="Web-{70B44173-FB20-AE18-4306-27DD085E33E7}"/>
    <pc:docChg chg="addSld delSld modSld addMainMaster modMainMaster">
      <pc:chgData name="Kristina Elen" userId="S::kelen@herzing.ca::79a21bbd-83f7-4e16-a863-8531c314eb69" providerId="AD" clId="Web-{70B44173-FB20-AE18-4306-27DD085E33E7}" dt="2022-10-13T02:33:14.216" v="66"/>
      <pc:docMkLst>
        <pc:docMk/>
      </pc:docMkLst>
      <pc:sldChg chg="modSp">
        <pc:chgData name="Kristina Elen" userId="S::kelen@herzing.ca::79a21bbd-83f7-4e16-a863-8531c314eb69" providerId="AD" clId="Web-{70B44173-FB20-AE18-4306-27DD085E33E7}" dt="2022-10-13T02:30:46.746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70B44173-FB20-AE18-4306-27DD085E33E7}" dt="2022-10-13T02:30:46.746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70B44173-FB20-AE18-4306-27DD085E33E7}" dt="2022-10-13T02:33:14.216" v="66"/>
        <pc:sldMkLst>
          <pc:docMk/>
          <pc:sldMk cId="3116172445" sldId="258"/>
        </pc:sldMkLst>
        <pc:spChg chg="mo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70B44173-FB20-AE18-4306-27DD085E33E7}" dt="2022-10-13T02:31:05.527" v="27"/>
        <pc:sldMkLst>
          <pc:docMk/>
          <pc:sldMk cId="3274018390" sldId="258"/>
        </pc:sldMkLst>
      </pc:sldChg>
      <pc:sldChg chg="del">
        <pc:chgData name="Kristina Elen" userId="S::kelen@herzing.ca::79a21bbd-83f7-4e16-a863-8531c314eb69" providerId="AD" clId="Web-{70B44173-FB20-AE18-4306-27DD085E33E7}" dt="2022-10-13T02:31:05.527" v="28"/>
        <pc:sldMkLst>
          <pc:docMk/>
          <pc:sldMk cId="1046840763" sldId="259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3:09.982" v="65"/>
        <pc:sldMkLst>
          <pc:docMk/>
          <pc:sldMk cId="3952682782" sldId="259"/>
        </pc:sldMkLst>
        <pc:spChg chg="mo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70B44173-FB20-AE18-4306-27DD085E33E7}" dt="2022-10-13T02:31:05.527" v="29"/>
        <pc:sldMkLst>
          <pc:docMk/>
          <pc:sldMk cId="491155975" sldId="260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3:06.779" v="64"/>
        <pc:sldMkLst>
          <pc:docMk/>
          <pc:sldMk cId="3403211611" sldId="260"/>
        </pc:sldMkLst>
        <pc:spChg chg="mo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8" creationId="{14E91B64-9FCC-451E-AFB4-A827D6329367}"/>
          </ac:spMkLst>
        </pc:spChg>
      </pc:sldChg>
      <pc:sldChg chg="add del">
        <pc:chgData name="Kristina Elen" userId="S::kelen@herzing.ca::79a21bbd-83f7-4e16-a863-8531c314eb69" providerId="AD" clId="Web-{70B44173-FB20-AE18-4306-27DD085E33E7}" dt="2022-10-13T02:31:05.527" v="30"/>
        <pc:sldMkLst>
          <pc:docMk/>
          <pc:sldMk cId="2194963880" sldId="261"/>
        </pc:sldMkLst>
      </pc:sldChg>
      <pc:sldChg chg="addSp delSp modSp add mod setBg">
        <pc:chgData name="Kristina Elen" userId="S::kelen@herzing.ca::79a21bbd-83f7-4e16-a863-8531c314eb69" providerId="AD" clId="Web-{70B44173-FB20-AE18-4306-27DD085E33E7}" dt="2022-10-13T02:33:01.654" v="63"/>
        <pc:sldMkLst>
          <pc:docMk/>
          <pc:sldMk cId="2662702416" sldId="261"/>
        </pc:sldMkLst>
        <pc:spChg chg="mo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5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6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7" creationId="{2AEBC8F2-97B1-41B4-93F1-2D289E197FBA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9" creationId="{472E3A19-F5D5-48FC-BB9C-48C2F68F598B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11" creationId="{7A62E32F-BB65-43A8-8EB5-92346890E549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13" creationId="{14E91B64-9FCC-451E-AFB4-A827D6329367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8" creationId="{14E91B64-9FCC-451E-AFB4-A827D6329367}"/>
          </ac:spMkLst>
        </pc:spChg>
      </pc:sldChg>
      <pc:sldChg chg="add del">
        <pc:chgData name="Kristina Elen" userId="S::kelen@herzing.ca::79a21bbd-83f7-4e16-a863-8531c314eb69" providerId="AD" clId="Web-{70B44173-FB20-AE18-4306-27DD085E33E7}" dt="2022-10-13T02:31:05.527" v="31"/>
        <pc:sldMkLst>
          <pc:docMk/>
          <pc:sldMk cId="2789360367" sldId="262"/>
        </pc:sldMkLst>
      </pc:sldChg>
      <pc:sldChg chg="addSp delSp modSp add mod setBg">
        <pc:chgData name="Kristina Elen" userId="S::kelen@herzing.ca::79a21bbd-83f7-4e16-a863-8531c314eb69" providerId="AD" clId="Web-{70B44173-FB20-AE18-4306-27DD085E33E7}" dt="2022-10-13T02:32:58.779" v="62"/>
        <pc:sldMkLst>
          <pc:docMk/>
          <pc:sldMk cId="3837141521" sldId="262"/>
        </pc:sldMkLst>
        <pc:spChg chg="mo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70B44173-FB20-AE18-4306-27DD085E33E7}" dt="2022-10-13T02:32:48.310" v="59"/>
          <ac:graphicFrameMkLst>
            <pc:docMk/>
            <pc:sldMk cId="3837141521" sldId="262"/>
            <ac:graphicFrameMk id="5" creationId="{B553ADFD-DAD7-B21C-5D62-9CAC7869F545}"/>
          </ac:graphicFrameMkLst>
        </pc:graphicFrameChg>
      </pc:sldChg>
      <pc:sldChg chg="addSp delSp modSp add mod setBg">
        <pc:chgData name="Kristina Elen" userId="S::kelen@herzing.ca::79a21bbd-83f7-4e16-a863-8531c314eb69" providerId="AD" clId="Web-{70B44173-FB20-AE18-4306-27DD085E33E7}" dt="2022-10-13T02:32:55.747" v="61"/>
        <pc:sldMkLst>
          <pc:docMk/>
          <pc:sldMk cId="376456782" sldId="263"/>
        </pc:sldMkLst>
        <pc:spChg chg="mo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70B44173-FB20-AE18-4306-27DD085E33E7}" dt="2022-10-13T02:32:50.747" v="60"/>
          <ac:graphicFrameMkLst>
            <pc:docMk/>
            <pc:sldMk cId="376456782" sldId="263"/>
            <ac:graphicFrameMk id="5" creationId="{74E36160-F96A-745E-60F0-1745F23D190E}"/>
          </ac:graphicFrameMkLst>
        </pc:graphicFrameChg>
      </pc:sldChg>
      <pc:sldChg chg="add del">
        <pc:chgData name="Kristina Elen" userId="S::kelen@herzing.ca::79a21bbd-83f7-4e16-a863-8531c314eb69" providerId="AD" clId="Web-{70B44173-FB20-AE18-4306-27DD085E33E7}" dt="2022-10-13T02:31:05.527" v="32"/>
        <pc:sldMkLst>
          <pc:docMk/>
          <pc:sldMk cId="3475326449" sldId="263"/>
        </pc:sldMkLst>
      </pc:sldChg>
      <pc:sldChg chg="add del">
        <pc:chgData name="Kristina Elen" userId="S::kelen@herzing.ca::79a21bbd-83f7-4e16-a863-8531c314eb69" providerId="AD" clId="Web-{70B44173-FB20-AE18-4306-27DD085E33E7}" dt="2022-10-13T02:31:05.527" v="33"/>
        <pc:sldMkLst>
          <pc:docMk/>
          <pc:sldMk cId="199114608" sldId="264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45.090" v="54"/>
        <pc:sldMkLst>
          <pc:docMk/>
          <pc:sldMk cId="1506283040" sldId="264"/>
        </pc:sldMkLst>
        <pc:spChg chg="mo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45.090" v="54"/>
          <ac:grpSpMkLst>
            <pc:docMk/>
            <pc:sldMk cId="1506283040" sldId="264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27" v="34"/>
        <pc:sldMkLst>
          <pc:docMk/>
          <pc:sldMk cId="1559259348" sldId="265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41.825" v="53"/>
        <pc:sldMkLst>
          <pc:docMk/>
          <pc:sldMk cId="4267787033" sldId="265"/>
        </pc:sldMkLst>
        <pc:spChg chg="mo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41.825" v="53"/>
          <ac:grpSpMkLst>
            <pc:docMk/>
            <pc:sldMk cId="4267787033" sldId="265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43" v="35"/>
        <pc:sldMkLst>
          <pc:docMk/>
          <pc:sldMk cId="1252678658" sldId="266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38.731" v="52"/>
        <pc:sldMkLst>
          <pc:docMk/>
          <pc:sldMk cId="3213335030" sldId="266"/>
        </pc:sldMkLst>
        <pc:spChg chg="mo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38.731" v="52"/>
          <ac:grpSpMkLst>
            <pc:docMk/>
            <pc:sldMk cId="3213335030" sldId="266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43" v="36"/>
        <pc:sldMkLst>
          <pc:docMk/>
          <pc:sldMk cId="3979792201" sldId="267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7"/>
        <pc:sldMkLst>
          <pc:docMk/>
          <pc:sldMk cId="3644526947" sldId="268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8"/>
        <pc:sldMkLst>
          <pc:docMk/>
          <pc:sldMk cId="1068449965" sldId="269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9"/>
        <pc:sldMkLst>
          <pc:docMk/>
          <pc:sldMk cId="1843903766" sldId="270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0"/>
        <pc:sldMkLst>
          <pc:docMk/>
          <pc:sldMk cId="1880493364" sldId="271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1"/>
        <pc:sldMkLst>
          <pc:docMk/>
          <pc:sldMk cId="1282888823" sldId="272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2"/>
        <pc:sldMkLst>
          <pc:docMk/>
          <pc:sldMk cId="543427545" sldId="273"/>
        </pc:sldMkLst>
      </pc:sldChg>
      <pc:sldMasterChg chg="add addSldLayout">
        <pc:chgData name="Kristina Elen" userId="S::kelen@herzing.ca::79a21bbd-83f7-4e16-a863-8531c314eb69" providerId="AD" clId="Web-{70B44173-FB20-AE18-4306-27DD085E33E7}" dt="2022-10-13T02:31:19.762" v="43"/>
        <pc:sldMasterMkLst>
          <pc:docMk/>
          <pc:sldMasterMk cId="1938219788" sldId="2147483648"/>
        </pc:sldMasterMkLst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648"/>
            <pc:sldLayoutMk cId="3265827681" sldId="2147483649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648"/>
            <pc:sldLayoutMk cId="1925792588" sldId="2147483650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648"/>
            <pc:sldLayoutMk cId="3829522696" sldId="2147483651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648"/>
            <pc:sldLayoutMk cId="2176458474" sldId="2147483652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648"/>
            <pc:sldLayoutMk cId="2538852769" sldId="2147483653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648"/>
            <pc:sldLayoutMk cId="1262995830" sldId="2147483654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648"/>
            <pc:sldLayoutMk cId="3277856646" sldId="2147483655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648"/>
            <pc:sldLayoutMk cId="3265935083" sldId="2147483656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648"/>
            <pc:sldLayoutMk cId="728536063" sldId="2147483657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648"/>
            <pc:sldLayoutMk cId="2887407939" sldId="2147483658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648"/>
            <pc:sldLayoutMk cId="1208935301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70B44173-FB20-AE18-4306-27DD085E33E7}" dt="2022-10-13T02:31:19.762" v="43"/>
        <pc:sldMasterMkLst>
          <pc:docMk/>
          <pc:sldMasterMk cId="2772128750" sldId="2147483720"/>
        </pc:sldMasterMkLst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593489661" sldId="2147483721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83591757" sldId="2147483722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557183238" sldId="2147483723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98910901" sldId="2147483724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733030966" sldId="2147483725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43843658" sldId="2147483726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086819936" sldId="2147483727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483276151" sldId="2147483728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844973949" sldId="2147483729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257224223" sldId="2147483730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361589065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E65A3C31-816B-755A-DEB0-6F4D9C25CBA4}"/>
    <pc:docChg chg="addSld delSld modSld addMainMaster modMainMaster">
      <pc:chgData name="Kristina Elen" userId="S::kelen@herzing.ca::79a21bbd-83f7-4e16-a863-8531c314eb69" providerId="AD" clId="Web-{E65A3C31-816B-755A-DEB0-6F4D9C25CBA4}" dt="2022-10-13T02:03:52.548" v="36"/>
      <pc:docMkLst>
        <pc:docMk/>
      </pc:docMkLst>
      <pc:sldChg chg="modSp">
        <pc:chgData name="Kristina Elen" userId="S::kelen@herzing.ca::79a21bbd-83f7-4e16-a863-8531c314eb69" providerId="AD" clId="Web-{E65A3C31-816B-755A-DEB0-6F4D9C25CBA4}" dt="2022-10-13T02:00:12.359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65A3C31-816B-755A-DEB0-6F4D9C25CBA4}" dt="2022-10-13T02:00:12.359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2"/>
        <pc:sldMkLst>
          <pc:docMk/>
          <pc:sldMk cId="2711128931" sldId="258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3:16.548" v="34"/>
        <pc:sldMkLst>
          <pc:docMk/>
          <pc:sldMk cId="4150833884" sldId="258"/>
        </pc:sldMkLst>
        <pc:spChg chg="mo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7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E65A3C31-816B-755A-DEB0-6F4D9C25CBA4}" dt="2022-10-13T02:03:16.532" v="33"/>
          <ac:graphicFrameMkLst>
            <pc:docMk/>
            <pc:sldMk cId="4150833884" sldId="258"/>
            <ac:graphicFrameMk id="5" creationId="{4A855EAB-4FB5-2A74-11C8-080A1F390EDE}"/>
          </ac:graphicFrameMkLst>
        </pc:graphicFrameChg>
      </pc:sldChg>
      <pc:sldChg chg="addSp modSp add mod setBg">
        <pc:chgData name="Kristina Elen" userId="S::kelen@herzing.ca::79a21bbd-83f7-4e16-a863-8531c314eb69" providerId="AD" clId="Web-{E65A3C31-816B-755A-DEB0-6F4D9C25CBA4}" dt="2022-10-13T02:03:04.063" v="31"/>
        <pc:sldMkLst>
          <pc:docMk/>
          <pc:sldMk cId="652263042" sldId="259"/>
        </pc:sldMkLst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3"/>
        <pc:sldMkLst>
          <pc:docMk/>
          <pc:sldMk cId="885415615" sldId="259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3:00.860" v="30"/>
        <pc:sldMkLst>
          <pc:docMk/>
          <pc:sldMk cId="911169406" sldId="260"/>
        </pc:sldMkLst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4"/>
        <pc:sldMkLst>
          <pc:docMk/>
          <pc:sldMk cId="2752579811" sldId="260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2:53.829" v="29"/>
        <pc:sldMkLst>
          <pc:docMk/>
          <pc:sldMk cId="1460971598" sldId="261"/>
        </pc:sldMkLst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5"/>
        <pc:sldMkLst>
          <pc:docMk/>
          <pc:sldMk cId="3329748974" sldId="261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6"/>
        <pc:sldMkLst>
          <pc:docMk/>
          <pc:sldMk cId="3070067705" sldId="262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1:53.922" v="26"/>
        <pc:sldMkLst>
          <pc:docMk/>
          <pc:sldMk cId="3294688548" sldId="262"/>
        </pc:sldMkLst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7"/>
        <pc:sldMkLst>
          <pc:docMk/>
          <pc:sldMk cId="549196763" sldId="263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2:28.110" v="28" actId="14100"/>
        <pc:sldMkLst>
          <pc:docMk/>
          <pc:sldMk cId="787290547" sldId="263"/>
        </pc:sldMkLst>
        <pc:spChg chg="mo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E65A3C31-816B-755A-DEB0-6F4D9C25CBA4}" dt="2022-10-13T02:00:59.078" v="24"/>
          <ac:spMkLst>
            <pc:docMk/>
            <pc:sldMk cId="78729054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10" creationId="{1BE4F293-0A40-4AA3-8747-1C7D9F3EEABB}"/>
          </ac:spMkLst>
        </pc:spChg>
        <pc:grpChg chg="add">
          <ac:chgData name="Kristina Elen" userId="S::kelen@herzing.ca::79a21bbd-83f7-4e16-a863-8531c314eb69" providerId="AD" clId="Web-{E65A3C31-816B-755A-DEB0-6F4D9C25CBA4}" dt="2022-10-13T02:02:22.626" v="27"/>
          <ac:grpSpMkLst>
            <pc:docMk/>
            <pc:sldMk cId="787290547" sldId="263"/>
            <ac:grpSpMk id="12" creationId="{5D1CC8B8-2CD1-45F6-9CED-CA310400222D}"/>
          </ac:grpSpMkLst>
        </pc:grpChg>
        <pc:graphicFrameChg chg="add mod modGraphic">
          <ac:chgData name="Kristina Elen" userId="S::kelen@herzing.ca::79a21bbd-83f7-4e16-a863-8531c314eb69" providerId="AD" clId="Web-{E65A3C31-816B-755A-DEB0-6F4D9C25CBA4}" dt="2022-10-13T02:02:28.110" v="28" actId="14100"/>
          <ac:graphicFrameMkLst>
            <pc:docMk/>
            <pc:sldMk cId="787290547" sldId="263"/>
            <ac:graphicFrameMk id="5" creationId="{BBE21ADF-0C95-E932-685C-B4FD128A3F81}"/>
          </ac:graphicFrameMkLst>
        </pc:graphicFrameChg>
      </pc:sldChg>
      <pc:sldChg chg="addSp delSp modSp add mod setBg">
        <pc:chgData name="Kristina Elen" userId="S::kelen@herzing.ca::79a21bbd-83f7-4e16-a863-8531c314eb69" providerId="AD" clId="Web-{E65A3C31-816B-755A-DEB0-6F4D9C25CBA4}" dt="2022-10-13T02:01:11.797" v="25"/>
        <pc:sldMkLst>
          <pc:docMk/>
          <pc:sldMk cId="1074627224" sldId="264"/>
        </pc:sldMkLst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8" creationId="{DE7FFD28-545C-4C88-A2E7-152FB234C92C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3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5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7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9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1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3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8"/>
        <pc:sldMkLst>
          <pc:docMk/>
          <pc:sldMk cId="1790198839" sldId="264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0:31.484" v="22"/>
        <pc:sldMkLst>
          <pc:docMk/>
          <pc:sldMk cId="604705256" sldId="265"/>
        </pc:sldMkLst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E65A3C31-816B-755A-DEB0-6F4D9C25CBA4}" dt="2022-10-13T02:00:31.484" v="22"/>
          <ac:picMkLst>
            <pc:docMk/>
            <pc:sldMk cId="604705256" sldId="265"/>
            <ac:picMk id="5" creationId="{150C0373-D8BA-505B-8570-587686DE6F64}"/>
          </ac:picMkLst>
        </pc:picChg>
        <pc:cxnChg chg="add">
          <ac:chgData name="Kristina Elen" userId="S::kelen@herzing.ca::79a21bbd-83f7-4e16-a863-8531c314eb69" providerId="AD" clId="Web-{E65A3C31-816B-755A-DEB0-6F4D9C25CBA4}" dt="2022-10-13T02:00:31.484" v="22"/>
          <ac:cxnSpMkLst>
            <pc:docMk/>
            <pc:sldMk cId="604705256" sldId="265"/>
            <ac:cxnSpMk id="9" creationId="{A7F400EE-A8A5-48AF-B4D6-291B52C6F0B0}"/>
          </ac:cxnSpMkLst>
        </pc:cxnChg>
      </pc:sldChg>
      <pc:sldChg chg="del">
        <pc:chgData name="Kristina Elen" userId="S::kelen@herzing.ca::79a21bbd-83f7-4e16-a863-8531c314eb69" providerId="AD" clId="Web-{E65A3C31-816B-755A-DEB0-6F4D9C25CBA4}" dt="2022-10-13T02:00:17.125" v="9"/>
        <pc:sldMkLst>
          <pc:docMk/>
          <pc:sldMk cId="688102405" sldId="265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0"/>
        <pc:sldMkLst>
          <pc:docMk/>
          <pc:sldMk cId="26994253" sldId="266"/>
        </pc:sldMkLst>
      </pc:sldChg>
      <pc:sldChg chg="new del">
        <pc:chgData name="Kristina Elen" userId="S::kelen@herzing.ca::79a21bbd-83f7-4e16-a863-8531c314eb69" providerId="AD" clId="Web-{E65A3C31-816B-755A-DEB0-6F4D9C25CBA4}" dt="2022-10-13T02:03:52.548" v="36"/>
        <pc:sldMkLst>
          <pc:docMk/>
          <pc:sldMk cId="1847621720" sldId="266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1"/>
        <pc:sldMkLst>
          <pc:docMk/>
          <pc:sldMk cId="3203564453" sldId="267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2"/>
        <pc:sldMkLst>
          <pc:docMk/>
          <pc:sldMk cId="230888494" sldId="268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3"/>
        <pc:sldMkLst>
          <pc:docMk/>
          <pc:sldMk cId="74221019" sldId="269"/>
        </pc:sldMkLst>
      </pc:sldChg>
      <pc:sldMasterChg chg="replId mo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2137400511" sldId="2147483696"/>
        </pc:sldMasterMkLst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4044235786" sldId="2147483697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490555399" sldId="2147483698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249310686" sldId="2147483699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809661874" sldId="2147483700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64655273" sldId="2147483701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289261402" sldId="2147483702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415265869" sldId="2147483703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717951350" sldId="2147483704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38616955" sldId="2147483705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601781422" sldId="2147483706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860953609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1267429961" sldId="2147483708"/>
        </pc:sldMasterMkLst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395023680" sldId="2147483709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393653130" sldId="2147483710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677143011" sldId="2147483711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4214606456" sldId="2147483712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501109446" sldId="2147483713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357677068" sldId="2147483714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22513435" sldId="2147483715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871480848" sldId="2147483716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339353978" sldId="2147483717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690752034" sldId="2147483718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779683612" sldId="214748371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4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2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5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3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5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8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9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4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21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8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357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1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1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3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3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430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770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4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08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539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20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36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96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17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3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09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36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99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61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739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42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890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6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925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584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527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958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66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5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360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9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B38-9A7A-4BB3-950C-9AEEE13114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CA" sz="4400" b="1" dirty="0" err="1">
                <a:solidFill>
                  <a:schemeClr val="bg1"/>
                </a:solidFill>
                <a:latin typeface="Arial"/>
                <a:cs typeface="Arial"/>
              </a:rPr>
              <a:t>lient</a:t>
            </a:r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-Side Programming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9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Generally, mobile layouts are a separate site that a user is redirected to.</a:t>
            </a:r>
          </a:p>
          <a:p>
            <a:r>
              <a:rPr lang="en-US" sz="2400"/>
              <a:t>When designing for mobile, keep the content limited to information, don’t worry about bringing the whole big screen experience to the small screen.</a:t>
            </a:r>
          </a:p>
          <a:p>
            <a:r>
              <a:rPr lang="en-US" sz="2400"/>
              <a:t>For example, someone buying movie tickets from a mobile phone wants to be able to do this without sorting through all the clutter. </a:t>
            </a:r>
          </a:p>
          <a:p>
            <a:r>
              <a:rPr lang="en-US" sz="2400"/>
              <a:t>Combined with this layout technique gives most bang for buck when making a mobile site with high compatibility between devices.</a:t>
            </a:r>
          </a:p>
          <a:p>
            <a:r>
              <a:rPr lang="en-US" sz="2400"/>
              <a:t>We can add a meta tag to handle mobile layouts.</a:t>
            </a:r>
          </a:p>
        </p:txBody>
      </p:sp>
    </p:spTree>
    <p:extLst>
      <p:ext uri="{BB962C8B-B14F-4D97-AF65-F5344CB8AC3E}">
        <p14:creationId xmlns:p14="http://schemas.microsoft.com/office/powerpoint/2010/main" val="395268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Layouts Demo</a:t>
            </a:r>
          </a:p>
          <a:p>
            <a:r>
              <a:rPr lang="en-US" sz="2400"/>
              <a:t>Review Layout Assignment from this week along with stylizingheader.html.</a:t>
            </a:r>
          </a:p>
          <a:p>
            <a:r>
              <a:rPr lang="en-US" sz="2400"/>
              <a:t>mobilelayout.html</a:t>
            </a:r>
          </a:p>
        </p:txBody>
      </p:sp>
    </p:spTree>
    <p:extLst>
      <p:ext uri="{BB962C8B-B14F-4D97-AF65-F5344CB8AC3E}">
        <p14:creationId xmlns:p14="http://schemas.microsoft.com/office/powerpoint/2010/main" val="311617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Welcome Message</a:t>
            </a:r>
            <a:endParaRPr lang="en-CA" b="1">
              <a:solidFill>
                <a:schemeClr val="tx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Defining Selectors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We can define selectors in our external style sheet documents in the same way we do in style tags.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133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Defining Selectors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DEMO External Style Sheet Selectors</a:t>
            </a:r>
          </a:p>
          <a:p>
            <a:r>
              <a:rPr lang="en-US" sz="2400"/>
              <a:t>stylesheetselectors.html and css/stylesheetselectors.css</a:t>
            </a:r>
          </a:p>
          <a:p>
            <a:r>
              <a:rPr lang="en-US" sz="2400"/>
              <a:t>selectingformcontrols.html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778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Defining Selectors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There are many selectors available but the rule of thumb to go by is putting general settings at the top of a file (like all p elements), followed by more specific elements towards the bottom (like the p element with id “paragraph1”)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0628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There are some typical layouts which you should be familiar with in the web world. </a:t>
            </a:r>
          </a:p>
          <a:p>
            <a:r>
              <a:rPr lang="en-US" sz="2400"/>
              <a:t>These can help you gain an understanding of making more advanced layouts. </a:t>
            </a:r>
          </a:p>
          <a:p>
            <a:r>
              <a:rPr lang="en-US" sz="2400"/>
              <a:t>These layouts have been time tested for delivering information.</a:t>
            </a:r>
          </a:p>
          <a:p>
            <a:r>
              <a:rPr lang="en-US" sz="2400"/>
              <a:t>Layouts are open to your imagination, but we will explore some practical real world examples here.</a:t>
            </a:r>
          </a:p>
        </p:txBody>
      </p:sp>
    </p:spTree>
    <p:extLst>
      <p:ext uri="{BB962C8B-B14F-4D97-AF65-F5344CB8AC3E}">
        <p14:creationId xmlns:p14="http://schemas.microsoft.com/office/powerpoint/2010/main" val="37645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Layouts we looked at this week:</a:t>
            </a:r>
          </a:p>
          <a:p>
            <a:pPr>
              <a:lnSpc>
                <a:spcPct val="90000"/>
              </a:lnSpc>
            </a:pPr>
            <a:r>
              <a:rPr lang="en-US" sz="2400"/>
              <a:t>Two thirds / One Third Split Design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Most common on the web today.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Presents information in an article format, allows for side info and ads on the side bar.</a:t>
            </a:r>
          </a:p>
          <a:p>
            <a:pPr>
              <a:lnSpc>
                <a:spcPct val="90000"/>
              </a:lnSpc>
            </a:pPr>
            <a:r>
              <a:rPr lang="en-US" sz="2400" b="1"/>
              <a:t>Fixed header and footer layout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Useful in understanding fixed positioning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Places top menu and footer in a fixed location in relation to the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383714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Absolute positioning </a:t>
            </a:r>
            <a:r>
              <a:rPr lang="en-US" sz="2400" dirty="0"/>
              <a:t>places an element in relation to the document, so if you scroll you will see it move. </a:t>
            </a:r>
          </a:p>
          <a:p>
            <a:r>
              <a:rPr lang="en-US" sz="2400" dirty="0"/>
              <a:t>It </a:t>
            </a:r>
            <a:r>
              <a:rPr lang="en-US" sz="2400" b="1" dirty="0"/>
              <a:t>does not </a:t>
            </a:r>
            <a:r>
              <a:rPr lang="en-US" sz="2400" dirty="0"/>
              <a:t>affect other elements (push them out of the way)</a:t>
            </a:r>
          </a:p>
          <a:p>
            <a:r>
              <a:rPr lang="en-US" sz="2400" b="1" dirty="0"/>
              <a:t>Fixed positioning </a:t>
            </a:r>
            <a:r>
              <a:rPr lang="en-US" sz="2400" dirty="0"/>
              <a:t>places an element in relation to the browser window, so if you scroll, it will not move.</a:t>
            </a:r>
          </a:p>
          <a:p>
            <a:r>
              <a:rPr lang="en-US" sz="2400" dirty="0"/>
              <a:t>It </a:t>
            </a:r>
            <a:r>
              <a:rPr lang="en-US" sz="2400" b="1" dirty="0"/>
              <a:t>does not </a:t>
            </a:r>
            <a:r>
              <a:rPr lang="en-US" sz="2400" dirty="0"/>
              <a:t>affect other elements (push them out of the way)</a:t>
            </a:r>
          </a:p>
          <a:p>
            <a:r>
              <a:rPr lang="en-US" sz="2400" b="1" dirty="0"/>
              <a:t>Relative positioning </a:t>
            </a:r>
            <a:r>
              <a:rPr lang="en-US" sz="2400" dirty="0"/>
              <a:t>places an element in the flow with other elements.</a:t>
            </a:r>
          </a:p>
          <a:p>
            <a:r>
              <a:rPr lang="en-US" sz="2400" dirty="0"/>
              <a:t>It </a:t>
            </a:r>
            <a:r>
              <a:rPr lang="en-US" sz="2400" b="1" dirty="0"/>
              <a:t>does</a:t>
            </a:r>
            <a:r>
              <a:rPr lang="en-US" sz="2400" dirty="0"/>
              <a:t> affect other elements (</a:t>
            </a:r>
            <a:r>
              <a:rPr lang="en-US" sz="2400" b="1" dirty="0"/>
              <a:t>pushes</a:t>
            </a:r>
            <a:r>
              <a:rPr lang="en-US" sz="2400" dirty="0"/>
              <a:t> them out of the way)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270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Full Screen/Mobile Layout</a:t>
            </a:r>
          </a:p>
          <a:p>
            <a:pPr>
              <a:lnSpc>
                <a:spcPct val="90000"/>
              </a:lnSpc>
            </a:pPr>
            <a:r>
              <a:rPr lang="en-US" sz="2200"/>
              <a:t>This layout automatically grows to the size of the screen.</a:t>
            </a:r>
          </a:p>
          <a:p>
            <a:pPr>
              <a:lnSpc>
                <a:spcPct val="90000"/>
              </a:lnSpc>
            </a:pPr>
            <a:r>
              <a:rPr lang="en-US" sz="2200"/>
              <a:t>Used in early HTML, but now mostly used for web tools and sites that don’t need to look their best. </a:t>
            </a:r>
          </a:p>
          <a:p>
            <a:pPr>
              <a:lnSpc>
                <a:spcPct val="90000"/>
              </a:lnSpc>
            </a:pPr>
            <a:r>
              <a:rPr lang="en-US" sz="2200"/>
              <a:t>Because of the different screen sizes and orientations sometimes this one doesn’t scale to a smaller size how we would want, so use this technique sparingly on full size (desktop sites).</a:t>
            </a:r>
          </a:p>
          <a:p>
            <a:pPr>
              <a:lnSpc>
                <a:spcPct val="90000"/>
              </a:lnSpc>
            </a:pPr>
            <a:r>
              <a:rPr lang="en-US" sz="2200"/>
              <a:t>Good to understand as it demonstrates the basic relationships between block elements on an HTML page.</a:t>
            </a:r>
          </a:p>
          <a:p>
            <a:pPr>
              <a:lnSpc>
                <a:spcPct val="90000"/>
              </a:lnSpc>
            </a:pPr>
            <a:r>
              <a:rPr lang="en-US" sz="2200"/>
              <a:t>We can add a meta tag to handle mobile layouts.</a:t>
            </a:r>
          </a:p>
        </p:txBody>
      </p:sp>
    </p:spTree>
    <p:extLst>
      <p:ext uri="{BB962C8B-B14F-4D97-AF65-F5344CB8AC3E}">
        <p14:creationId xmlns:p14="http://schemas.microsoft.com/office/powerpoint/2010/main" val="340321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Welcome Message</vt:lpstr>
      <vt:lpstr>Defining Selectors in CSS</vt:lpstr>
      <vt:lpstr>Defining Selectors in CSS</vt:lpstr>
      <vt:lpstr>Defining Selectors in CSS</vt:lpstr>
      <vt:lpstr>Layouts</vt:lpstr>
      <vt:lpstr>Layouts</vt:lpstr>
      <vt:lpstr>Layouts</vt:lpstr>
      <vt:lpstr>Layouts</vt:lpstr>
      <vt:lpstr>Layouts</vt:lpstr>
      <vt:lpstr>Layouts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88</cp:revision>
  <dcterms:created xsi:type="dcterms:W3CDTF">2021-03-04T05:19:41Z</dcterms:created>
  <dcterms:modified xsi:type="dcterms:W3CDTF">2022-10-13T02:33:18Z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