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732" r:id="rId10"/>
    <p:sldMasterId id="2147483648" r:id="rId11"/>
  </p:sldMasterIdLst>
  <p:sldIdLst>
    <p:sldId id="256" r:id="rId12"/>
    <p:sldId id="257" r:id="rId13"/>
    <p:sldId id="267" r:id="rId14"/>
    <p:sldId id="266" r:id="rId15"/>
    <p:sldId id="265" r:id="rId16"/>
    <p:sldId id="264" r:id="rId17"/>
    <p:sldId id="263" r:id="rId18"/>
    <p:sldId id="262" r:id="rId19"/>
    <p:sldId id="261" r:id="rId20"/>
    <p:sldId id="26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ADFF8-1CCC-F07F-0010-0403484F24CA}" v="17" dt="2022-12-15T00:26:26.107"/>
    <p1510:client id="{106DCD34-E54F-7E74-B0B2-BD6FE3C086E9}" v="35" dt="2022-12-15T00:17:32.333"/>
    <p1510:client id="{1DA64124-702A-E85C-5DD6-BD5274726B5E}" v="30" dt="2023-01-26T04:18:02.941"/>
    <p1510:client id="{50DEB1B3-FB18-2AA0-67A8-0CC2ED8F3E03}" v="23" dt="2022-12-20T02:48:26.849"/>
    <p1510:client id="{721D2825-F1BF-1B7A-E0A8-7E17E3AC2F76}" v="71" dt="2023-01-26T04:14:53.099"/>
    <p1510:client id="{9C7AD990-10F5-4C72-B6E6-8DBAB0264B84}" v="4" dt="2022-12-14T23:52:06.979"/>
    <p1510:client id="{B6769EEA-2844-DE3D-6969-C2393E63B229}" v="1" dt="2023-01-26T04:20:47.053"/>
    <p1510:client id="{CA6AE157-34B4-8317-DF4D-F0FB82348AE3}" v="8" dt="2022-12-28T21:08:10.240"/>
    <p1510:client id="{E02BE7D4-DC6B-46CA-1A29-9998CE8885E4}" v="28" dt="2022-12-20T02:59:14.209"/>
    <p1510:client id="{E819296E-6D84-EF90-C559-81A2FE046FED}" v="8" dt="2022-12-20T03:14:12.688"/>
    <p1510:client id="{F8AB0507-71E3-3105-8F9C-3D2B489C9A2A}" v="20" dt="2022-12-15T00:18:59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79a21bbd-83f7-4e16-a863-8531c314eb69" providerId="ADAL" clId="{9C7AD990-10F5-4C72-B6E6-8DBAB0264B84}"/>
    <pc:docChg chg="undo custSel addSld delSld modSld">
      <pc:chgData name="Kristina Elen" userId="79a21bbd-83f7-4e16-a863-8531c314eb69" providerId="ADAL" clId="{9C7AD990-10F5-4C72-B6E6-8DBAB0264B84}" dt="2022-12-15T00:14:04.536" v="71"/>
      <pc:docMkLst>
        <pc:docMk/>
      </pc:docMkLst>
      <pc:sldChg chg="new del">
        <pc:chgData name="Kristina Elen" userId="79a21bbd-83f7-4e16-a863-8531c314eb69" providerId="ADAL" clId="{9C7AD990-10F5-4C72-B6E6-8DBAB0264B84}" dt="2022-12-14T23:49:20.584" v="11" actId="47"/>
        <pc:sldMkLst>
          <pc:docMk/>
          <pc:sldMk cId="3938491087" sldId="258"/>
        </pc:sldMkLst>
      </pc:sldChg>
      <pc:sldChg chg="addSp delSp modSp add del mod setBg modClrScheme delDesignElem chgLayout">
        <pc:chgData name="Kristina Elen" userId="79a21bbd-83f7-4e16-a863-8531c314eb69" providerId="ADAL" clId="{9C7AD990-10F5-4C72-B6E6-8DBAB0264B84}" dt="2022-12-14T23:52:53.948" v="48" actId="255"/>
        <pc:sldMkLst>
          <pc:docMk/>
          <pc:sldMk cId="735987142" sldId="259"/>
        </pc:sldMkLst>
        <pc:spChg chg="mod ord">
          <ac:chgData name="Kristina Elen" userId="79a21bbd-83f7-4e16-a863-8531c314eb69" providerId="ADAL" clId="{9C7AD990-10F5-4C72-B6E6-8DBAB0264B84}" dt="2022-12-14T23:52:04.014" v="36" actId="1076"/>
          <ac:spMkLst>
            <pc:docMk/>
            <pc:sldMk cId="735987142" sldId="259"/>
            <ac:spMk id="2" creationId="{00000000-0000-0000-0000-000000000000}"/>
          </ac:spMkLst>
        </pc:spChg>
        <pc:spChg chg="mod ord">
          <ac:chgData name="Kristina Elen" userId="79a21bbd-83f7-4e16-a863-8531c314eb69" providerId="ADAL" clId="{9C7AD990-10F5-4C72-B6E6-8DBAB0264B84}" dt="2022-12-14T23:52:53.948" v="48" actId="255"/>
          <ac:spMkLst>
            <pc:docMk/>
            <pc:sldMk cId="735987142" sldId="259"/>
            <ac:spMk id="3" creationId="{00000000-0000-0000-0000-000000000000}"/>
          </ac:spMkLst>
        </pc:spChg>
        <pc:spChg chg="add del mod ord">
          <ac:chgData name="Kristina Elen" userId="79a21bbd-83f7-4e16-a863-8531c314eb69" providerId="ADAL" clId="{9C7AD990-10F5-4C72-B6E6-8DBAB0264B84}" dt="2022-12-14T23:51:05.242" v="18" actId="700"/>
          <ac:spMkLst>
            <pc:docMk/>
            <pc:sldMk cId="735987142" sldId="259"/>
            <ac:spMk id="4" creationId="{265E15C8-5741-6326-16BC-EA0E7AE2CB9C}"/>
          </ac:spMkLst>
        </pc:spChg>
        <pc:spChg chg="add del">
          <ac:chgData name="Kristina Elen" userId="79a21bbd-83f7-4e16-a863-8531c314eb69" providerId="ADAL" clId="{9C7AD990-10F5-4C72-B6E6-8DBAB0264B84}" dt="2022-12-14T23:51:46.314" v="29" actId="22"/>
          <ac:spMkLst>
            <pc:docMk/>
            <pc:sldMk cId="735987142" sldId="259"/>
            <ac:spMk id="7" creationId="{54BFDFDB-F64D-BE1E-9714-444870D07C4E}"/>
          </ac:spMkLst>
        </pc:spChg>
        <pc:picChg chg="add">
          <ac:chgData name="Kristina Elen" userId="79a21bbd-83f7-4e16-a863-8531c314eb69" providerId="ADAL" clId="{9C7AD990-10F5-4C72-B6E6-8DBAB0264B84}" dt="2022-12-14T23:49:41.375" v="12" actId="26606"/>
          <ac:picMkLst>
            <pc:docMk/>
            <pc:sldMk cId="735987142" sldId="259"/>
            <ac:picMk id="5" creationId="{2DB15344-59F8-FC19-CFD5-E1DDF0AC973C}"/>
          </ac:picMkLst>
        </pc:picChg>
        <pc:cxnChg chg="add del">
          <ac:chgData name="Kristina Elen" userId="79a21bbd-83f7-4e16-a863-8531c314eb69" providerId="ADAL" clId="{9C7AD990-10F5-4C72-B6E6-8DBAB0264B84}" dt="2022-12-14T23:51:05.242" v="18" actId="700"/>
          <ac:cxnSpMkLst>
            <pc:docMk/>
            <pc:sldMk cId="735987142" sldId="259"/>
            <ac:cxnSpMk id="9" creationId="{A7F400EE-A8A5-48AF-B4D6-291B52C6F0B0}"/>
          </ac:cxnSpMkLst>
        </pc:cxnChg>
      </pc:sldChg>
      <pc:sldChg chg="addSp modSp add mod setBg">
        <pc:chgData name="Kristina Elen" userId="79a21bbd-83f7-4e16-a863-8531c314eb69" providerId="ADAL" clId="{9C7AD990-10F5-4C72-B6E6-8DBAB0264B84}" dt="2022-12-14T23:53:16.123" v="49" actId="26606"/>
        <pc:sldMkLst>
          <pc:docMk/>
          <pc:sldMk cId="1353873858" sldId="260"/>
        </pc:sldMkLst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0" creationId="{59A309A7-1751-4ABE-A3C1-EEC40366AD89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2" creationId="{967D8EB6-EAE1-4F9C-B398-83321E287204}"/>
          </ac:spMkLst>
        </pc:spChg>
        <pc:picChg chg="add">
          <ac:chgData name="Kristina Elen" userId="79a21bbd-83f7-4e16-a863-8531c314eb69" providerId="ADAL" clId="{9C7AD990-10F5-4C72-B6E6-8DBAB0264B84}" dt="2022-12-14T23:53:16.123" v="49" actId="26606"/>
          <ac:picMkLst>
            <pc:docMk/>
            <pc:sldMk cId="1353873858" sldId="260"/>
            <ac:picMk id="7" creationId="{DF25530D-D8D8-7029-7633-15D8B82E520C}"/>
          </ac:picMkLst>
        </pc:picChg>
      </pc:sldChg>
      <pc:sldChg chg="addSp delSp add mod">
        <pc:chgData name="Kristina Elen" userId="79a21bbd-83f7-4e16-a863-8531c314eb69" providerId="ADAL" clId="{9C7AD990-10F5-4C72-B6E6-8DBAB0264B84}" dt="2022-12-14T23:53:29.821" v="50" actId="26606"/>
        <pc:sldMkLst>
          <pc:docMk/>
          <pc:sldMk cId="904035753" sldId="261"/>
        </pc:sldMkLst>
        <pc:spChg chg="del">
          <ac:chgData name="Kristina Elen" userId="79a21bbd-83f7-4e16-a863-8531c314eb69" providerId="ADAL" clId="{9C7AD990-10F5-4C72-B6E6-8DBAB0264B84}" dt="2022-12-14T23:53:29.821" v="50" actId="26606"/>
          <ac:spMkLst>
            <pc:docMk/>
            <pc:sldMk cId="904035753" sldId="261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9C7AD990-10F5-4C72-B6E6-8DBAB0264B84}" dt="2022-12-14T23:53:29.821" v="50" actId="26606"/>
          <ac:graphicFrameMkLst>
            <pc:docMk/>
            <pc:sldMk cId="904035753" sldId="261"/>
            <ac:graphicFrameMk id="5" creationId="{4A5167EA-B490-870F-1CBE-E16E0535D3D1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4T23:53:33.311" v="51" actId="26606"/>
        <pc:sldMkLst>
          <pc:docMk/>
          <pc:sldMk cId="256453346" sldId="262"/>
        </pc:sldMkLst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4:01.362" v="52" actId="26606"/>
        <pc:sldMkLst>
          <pc:docMk/>
          <pc:sldMk cId="3981547371" sldId="263"/>
        </pc:sldMkLst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2" creationId="{C58506DD-7B3D-4594-846B-F78590BE9FA3}"/>
          </ac:spMkLst>
        </pc:spChg>
      </pc:sldChg>
      <pc:sldChg chg="addSp modSp add del mod setBg addAnim">
        <pc:chgData name="Kristina Elen" userId="79a21bbd-83f7-4e16-a863-8531c314eb69" providerId="ADAL" clId="{9C7AD990-10F5-4C72-B6E6-8DBAB0264B84}" dt="2022-12-15T00:04:12.199" v="55" actId="47"/>
        <pc:sldMkLst>
          <pc:docMk/>
          <pc:sldMk cId="3641954875" sldId="264"/>
        </pc:sldMkLst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3.794" v="57"/>
        <pc:sldMkLst>
          <pc:docMk/>
          <pc:sldMk cId="3522578397" sldId="265"/>
        </pc:sldMkLst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9.652" v="59"/>
        <pc:sldMkLst>
          <pc:docMk/>
          <pc:sldMk cId="823547575" sldId="266"/>
        </pc:sldMkLst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2" creationId="{C58506DD-7B3D-4594-846B-F78590BE9FA3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07.065" v="60" actId="26606"/>
        <pc:sldMkLst>
          <pc:docMk/>
          <pc:sldMk cId="441190155" sldId="267"/>
        </pc:sldMkLst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9C7AD990-10F5-4C72-B6E6-8DBAB0264B84}" dt="2022-12-15T00:05:14.206" v="63" actId="27309"/>
        <pc:sldMkLst>
          <pc:docMk/>
          <pc:sldMk cId="3517786073" sldId="268"/>
        </pc:sldMkLst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8" creationId="{14E91B64-9FCC-451E-AFB4-A827D6329367}"/>
          </ac:spMkLst>
        </pc:spChg>
        <pc:graphicFrameChg chg="add del modGraphic">
          <ac:chgData name="Kristina Elen" userId="79a21bbd-83f7-4e16-a863-8531c314eb69" providerId="ADAL" clId="{9C7AD990-10F5-4C72-B6E6-8DBAB0264B84}" dt="2022-12-15T00:05:14.206" v="63" actId="27309"/>
          <ac:graphicFrameMkLst>
            <pc:docMk/>
            <pc:sldMk cId="3517786073" sldId="268"/>
            <ac:graphicFrameMk id="5" creationId="{EF8AAA94-A7DB-DDBC-47F5-8E9942E99BE0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5T00:06:11.443" v="68" actId="26606"/>
        <pc:sldMkLst>
          <pc:docMk/>
          <pc:sldMk cId="1213165316" sldId="269"/>
        </pc:sldMkLst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9:19.262" v="69" actId="26606"/>
        <pc:sldMkLst>
          <pc:docMk/>
          <pc:sldMk cId="346260359" sldId="270"/>
        </pc:sldMkLst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8" creationId="{14E91B64-9FCC-451E-AFB4-A827D6329367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14:04.536" v="71"/>
        <pc:sldMkLst>
          <pc:docMk/>
          <pc:sldMk cId="2118348319" sldId="271"/>
        </pc:sldMkLst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20.526" v="64" actId="26606"/>
        <pc:sldMkLst>
          <pc:docMk/>
          <pc:sldMk cId="1703546220" sldId="272"/>
        </pc:sldMkLst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50.619" v="65" actId="26606"/>
        <pc:sldMkLst>
          <pc:docMk/>
          <pc:sldMk cId="1401627518" sldId="273"/>
        </pc:sldMkLst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0.304" v="66" actId="26606"/>
        <pc:sldMkLst>
          <pc:docMk/>
          <pc:sldMk cId="4066040186" sldId="274"/>
        </pc:sldMkLst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8.232" v="67" actId="26606"/>
        <pc:sldMkLst>
          <pc:docMk/>
          <pc:sldMk cId="4101288293" sldId="275"/>
        </pc:sldMkLst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8" creationId="{14E91B64-9FCC-451E-AFB4-A827D6329367}"/>
          </ac:spMkLst>
        </pc:spChg>
      </pc:sldChg>
      <pc:sldChg chg="delSp modSp add mod setBg delDesignElem">
        <pc:chgData name="Kristina Elen" userId="79a21bbd-83f7-4e16-a863-8531c314eb69" providerId="ADAL" clId="{9C7AD990-10F5-4C72-B6E6-8DBAB0264B84}" dt="2022-12-14T23:52:44.736" v="47" actId="255"/>
        <pc:sldMkLst>
          <pc:docMk/>
          <pc:sldMk cId="2824253115" sldId="276"/>
        </pc:sldMkLst>
        <pc:spChg chg="mod">
          <ac:chgData name="Kristina Elen" userId="79a21bbd-83f7-4e16-a863-8531c314eb69" providerId="ADAL" clId="{9C7AD990-10F5-4C72-B6E6-8DBAB0264B84}" dt="2022-12-14T23:52:44.736" v="47" actId="255"/>
          <ac:spMkLst>
            <pc:docMk/>
            <pc:sldMk cId="2824253115" sldId="276"/>
            <ac:spMk id="3" creationId="{00000000-0000-0000-0000-000000000000}"/>
          </ac:spMkLst>
        </pc:spChg>
        <pc:cxnChg chg="del">
          <ac:chgData name="Kristina Elen" userId="79a21bbd-83f7-4e16-a863-8531c314eb69" providerId="ADAL" clId="{9C7AD990-10F5-4C72-B6E6-8DBAB0264B84}" dt="2022-12-14T23:52:06.979" v="38"/>
          <ac:cxnSpMkLst>
            <pc:docMk/>
            <pc:sldMk cId="2824253115" sldId="276"/>
            <ac:cxnSpMk id="9" creationId="{A7F400EE-A8A5-48AF-B4D6-291B52C6F0B0}"/>
          </ac:cxnSpMkLst>
        </pc:cxnChg>
      </pc:sldChg>
      <pc:sldChg chg="new add del">
        <pc:chgData name="Kristina Elen" userId="79a21bbd-83f7-4e16-a863-8531c314eb69" providerId="ADAL" clId="{9C7AD990-10F5-4C72-B6E6-8DBAB0264B84}" dt="2022-12-14T23:51:53.432" v="33" actId="680"/>
        <pc:sldMkLst>
          <pc:docMk/>
          <pc:sldMk cId="4170258291" sldId="276"/>
        </pc:sldMkLst>
      </pc:sldChg>
      <pc:sldChg chg="addSp delSp modSp add del mod setBg delDesignElem">
        <pc:chgData name="Kristina Elen" userId="79a21bbd-83f7-4e16-a863-8531c314eb69" providerId="ADAL" clId="{9C7AD990-10F5-4C72-B6E6-8DBAB0264B84}" dt="2022-12-14T23:51:50.490" v="32"/>
        <pc:sldMkLst>
          <pc:docMk/>
          <pc:sldMk cId="1427126422" sldId="277"/>
        </pc:sldMkLst>
        <pc:spChg chg="mod">
          <ac:chgData name="Kristina Elen" userId="79a21bbd-83f7-4e16-a863-8531c314eb69" providerId="ADAL" clId="{9C7AD990-10F5-4C72-B6E6-8DBAB0264B84}" dt="2022-12-14T23:51:46.834" v="30" actId="20577"/>
          <ac:spMkLst>
            <pc:docMk/>
            <pc:sldMk cId="1427126422" sldId="277"/>
            <ac:spMk id="3" creationId="{00000000-0000-0000-0000-000000000000}"/>
          </ac:spMkLst>
        </pc:spChg>
        <pc:cxnChg chg="add del">
          <ac:chgData name="Kristina Elen" userId="79a21bbd-83f7-4e16-a863-8531c314eb69" providerId="ADAL" clId="{9C7AD990-10F5-4C72-B6E6-8DBAB0264B84}" dt="2022-12-14T23:51:50.490" v="32"/>
          <ac:cxnSpMkLst>
            <pc:docMk/>
            <pc:sldMk cId="1427126422" sldId="277"/>
            <ac:cxnSpMk id="9" creationId="{A7F400EE-A8A5-48AF-B4D6-291B52C6F0B0}"/>
          </ac:cxnSpMkLst>
        </pc:cxnChg>
      </pc:sldChg>
    </pc:docChg>
  </pc:docChgLst>
  <pc:docChgLst>
    <pc:chgData clId="Web-{50DEB1B3-FB18-2AA0-67A8-0CC2ED8F3E03}"/>
    <pc:docChg chg="modSld">
      <pc:chgData name="" userId="" providerId="" clId="Web-{50DEB1B3-FB18-2AA0-67A8-0CC2ED8F3E03}" dt="2022-12-20T02:46:30.991" v="0" actId="20577"/>
      <pc:docMkLst>
        <pc:docMk/>
      </pc:docMkLst>
      <pc:sldChg chg="modSp">
        <pc:chgData name="" userId="" providerId="" clId="Web-{50DEB1B3-FB18-2AA0-67A8-0CC2ED8F3E03}" dt="2022-12-20T02:46:30.991" v="0" actId="20577"/>
        <pc:sldMkLst>
          <pc:docMk/>
          <pc:sldMk cId="2529654894" sldId="256"/>
        </pc:sldMkLst>
        <pc:spChg chg="mod">
          <ac:chgData name="" userId="" providerId="" clId="Web-{50DEB1B3-FB18-2AA0-67A8-0CC2ED8F3E03}" dt="2022-12-20T02:46:30.991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CA6AE157-34B4-8317-DF4D-F0FB82348AE3}"/>
    <pc:docChg chg="modSld">
      <pc:chgData name="Kristina Elen" userId="S::kelen@herzing.ca::79a21bbd-83f7-4e16-a863-8531c314eb69" providerId="AD" clId="Web-{CA6AE157-34B4-8317-DF4D-F0FB82348AE3}" dt="2022-12-28T21:08:10.240" v="4" actId="20577"/>
      <pc:docMkLst>
        <pc:docMk/>
      </pc:docMkLst>
      <pc:sldChg chg="modSp">
        <pc:chgData name="Kristina Elen" userId="S::kelen@herzing.ca::79a21bbd-83f7-4e16-a863-8531c314eb69" providerId="AD" clId="Web-{CA6AE157-34B4-8317-DF4D-F0FB82348AE3}" dt="2022-12-28T21:08:10.240" v="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CA6AE157-34B4-8317-DF4D-F0FB82348AE3}" dt="2022-12-28T21:08:10.240" v="4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1DA64124-702A-E85C-5DD6-BD5274726B5E}"/>
    <pc:docChg chg="addSld delSld modSld addMainMaster modMainMaster">
      <pc:chgData name="Kristina Elen" userId="S::kelen@herzing.ca::79a21bbd-83f7-4e16-a863-8531c314eb69" providerId="AD" clId="Web-{1DA64124-702A-E85C-5DD6-BD5274726B5E}" dt="2023-01-26T04:18:17.801" v="27"/>
      <pc:docMkLst>
        <pc:docMk/>
      </pc:docMkLst>
      <pc:sldChg chg="modSp">
        <pc:chgData name="Kristina Elen" userId="S::kelen@herzing.ca::79a21bbd-83f7-4e16-a863-8531c314eb69" providerId="AD" clId="Web-{1DA64124-702A-E85C-5DD6-BD5274726B5E}" dt="2023-01-26T04:17:38.155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DA64124-702A-E85C-5DD6-BD5274726B5E}" dt="2023-01-26T04:17:38.155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1DA64124-702A-E85C-5DD6-BD5274726B5E}" dt="2023-01-26T04:18:02.941" v="24"/>
        <pc:sldMkLst>
          <pc:docMk/>
          <pc:sldMk cId="71689338" sldId="258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1"/>
        <pc:sldMkLst>
          <pc:docMk/>
          <pc:sldMk cId="244505903" sldId="259"/>
        </pc:sldMkLst>
      </pc:sldChg>
      <pc:sldChg chg="add">
        <pc:chgData name="Kristina Elen" userId="S::kelen@herzing.ca::79a21bbd-83f7-4e16-a863-8531c314eb69" providerId="AD" clId="Web-{1DA64124-702A-E85C-5DD6-BD5274726B5E}" dt="2023-01-26T04:18:00.660" v="15"/>
        <pc:sldMkLst>
          <pc:docMk/>
          <pc:sldMk cId="3081283445" sldId="259"/>
        </pc:sldMkLst>
      </pc:sldChg>
      <pc:sldChg chg="add">
        <pc:chgData name="Kristina Elen" userId="S::kelen@herzing.ca::79a21bbd-83f7-4e16-a863-8531c314eb69" providerId="AD" clId="Web-{1DA64124-702A-E85C-5DD6-BD5274726B5E}" dt="2023-01-26T04:18:00.691" v="16"/>
        <pc:sldMkLst>
          <pc:docMk/>
          <pc:sldMk cId="1697928859" sldId="260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2"/>
        <pc:sldMkLst>
          <pc:docMk/>
          <pc:sldMk cId="2504521763" sldId="260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3"/>
        <pc:sldMkLst>
          <pc:docMk/>
          <pc:sldMk cId="2332579387" sldId="261"/>
        </pc:sldMkLst>
      </pc:sldChg>
      <pc:sldChg chg="add">
        <pc:chgData name="Kristina Elen" userId="S::kelen@herzing.ca::79a21bbd-83f7-4e16-a863-8531c314eb69" providerId="AD" clId="Web-{1DA64124-702A-E85C-5DD6-BD5274726B5E}" dt="2023-01-26T04:18:00.722" v="17"/>
        <pc:sldMkLst>
          <pc:docMk/>
          <pc:sldMk cId="3583081186" sldId="261"/>
        </pc:sldMkLst>
      </pc:sldChg>
      <pc:sldChg chg="add">
        <pc:chgData name="Kristina Elen" userId="S::kelen@herzing.ca::79a21bbd-83f7-4e16-a863-8531c314eb69" providerId="AD" clId="Web-{1DA64124-702A-E85C-5DD6-BD5274726B5E}" dt="2023-01-26T04:18:00.738" v="18"/>
        <pc:sldMkLst>
          <pc:docMk/>
          <pc:sldMk cId="1044047666" sldId="262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4"/>
        <pc:sldMkLst>
          <pc:docMk/>
          <pc:sldMk cId="2016190759" sldId="262"/>
        </pc:sldMkLst>
      </pc:sldChg>
      <pc:sldChg chg="add">
        <pc:chgData name="Kristina Elen" userId="S::kelen@herzing.ca::79a21bbd-83f7-4e16-a863-8531c314eb69" providerId="AD" clId="Web-{1DA64124-702A-E85C-5DD6-BD5274726B5E}" dt="2023-01-26T04:18:00.754" v="19"/>
        <pc:sldMkLst>
          <pc:docMk/>
          <pc:sldMk cId="2318489051" sldId="263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5"/>
        <pc:sldMkLst>
          <pc:docMk/>
          <pc:sldMk cId="4042215554" sldId="263"/>
        </pc:sldMkLst>
      </pc:sldChg>
      <pc:sldChg chg="add">
        <pc:chgData name="Kristina Elen" userId="S::kelen@herzing.ca::79a21bbd-83f7-4e16-a863-8531c314eb69" providerId="AD" clId="Web-{1DA64124-702A-E85C-5DD6-BD5274726B5E}" dt="2023-01-26T04:18:00.785" v="20"/>
        <pc:sldMkLst>
          <pc:docMk/>
          <pc:sldMk cId="1372455327" sldId="264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6"/>
        <pc:sldMkLst>
          <pc:docMk/>
          <pc:sldMk cId="2218329701" sldId="264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7"/>
        <pc:sldMkLst>
          <pc:docMk/>
          <pc:sldMk cId="459667398" sldId="265"/>
        </pc:sldMkLst>
      </pc:sldChg>
      <pc:sldChg chg="addSp modSp add mod setBg">
        <pc:chgData name="Kristina Elen" userId="S::kelen@herzing.ca::79a21bbd-83f7-4e16-a863-8531c314eb69" providerId="AD" clId="Web-{1DA64124-702A-E85C-5DD6-BD5274726B5E}" dt="2023-01-26T04:18:17.801" v="27"/>
        <pc:sldMkLst>
          <pc:docMk/>
          <pc:sldMk cId="693378772" sldId="265"/>
        </pc:sldMkLst>
        <pc:spChg chg="mo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1DA64124-702A-E85C-5DD6-BD5274726B5E}" dt="2023-01-26T04:17:47.050" v="8"/>
        <pc:sldMkLst>
          <pc:docMk/>
          <pc:sldMk cId="927964078" sldId="266"/>
        </pc:sldMkLst>
      </pc:sldChg>
      <pc:sldChg chg="addSp modSp add mod setBg">
        <pc:chgData name="Kristina Elen" userId="S::kelen@herzing.ca::79a21bbd-83f7-4e16-a863-8531c314eb69" providerId="AD" clId="Web-{1DA64124-702A-E85C-5DD6-BD5274726B5E}" dt="2023-01-26T04:18:12.676" v="26"/>
        <pc:sldMkLst>
          <pc:docMk/>
          <pc:sldMk cId="3608551704" sldId="266"/>
        </pc:sldMkLst>
        <pc:spChg chg="mo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1DA64124-702A-E85C-5DD6-BD5274726B5E}" dt="2023-01-26T04:17:47.050" v="9"/>
        <pc:sldMkLst>
          <pc:docMk/>
          <pc:sldMk cId="844124338" sldId="267"/>
        </pc:sldMkLst>
      </pc:sldChg>
      <pc:sldChg chg="addSp modSp add mod setBg">
        <pc:chgData name="Kristina Elen" userId="S::kelen@herzing.ca::79a21bbd-83f7-4e16-a863-8531c314eb69" providerId="AD" clId="Web-{1DA64124-702A-E85C-5DD6-BD5274726B5E}" dt="2023-01-26T04:18:08.941" v="25"/>
        <pc:sldMkLst>
          <pc:docMk/>
          <pc:sldMk cId="2739778658" sldId="267"/>
        </pc:sldMkLst>
        <pc:spChg chg="mo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1DA64124-702A-E85C-5DD6-BD5274726B5E}" dt="2023-01-26T04:17:47.050" v="10"/>
        <pc:sldMkLst>
          <pc:docMk/>
          <pc:sldMk cId="3811234261" sldId="268"/>
        </pc:sldMkLst>
      </pc:sldChg>
      <pc:sldChg chg="del">
        <pc:chgData name="Kristina Elen" userId="S::kelen@herzing.ca::79a21bbd-83f7-4e16-a863-8531c314eb69" providerId="AD" clId="Web-{1DA64124-702A-E85C-5DD6-BD5274726B5E}" dt="2023-01-26T04:17:47.066" v="11"/>
        <pc:sldMkLst>
          <pc:docMk/>
          <pc:sldMk cId="384385950" sldId="269"/>
        </pc:sldMkLst>
      </pc:sldChg>
      <pc:sldChg chg="del">
        <pc:chgData name="Kristina Elen" userId="S::kelen@herzing.ca::79a21bbd-83f7-4e16-a863-8531c314eb69" providerId="AD" clId="Web-{1DA64124-702A-E85C-5DD6-BD5274726B5E}" dt="2023-01-26T04:17:47.066" v="12"/>
        <pc:sldMkLst>
          <pc:docMk/>
          <pc:sldMk cId="1807524773" sldId="270"/>
        </pc:sldMkLst>
      </pc:sldChg>
      <pc:sldChg chg="del">
        <pc:chgData name="Kristina Elen" userId="S::kelen@herzing.ca::79a21bbd-83f7-4e16-a863-8531c314eb69" providerId="AD" clId="Web-{1DA64124-702A-E85C-5DD6-BD5274726B5E}" dt="2023-01-26T04:17:47.066" v="13"/>
        <pc:sldMkLst>
          <pc:docMk/>
          <pc:sldMk cId="1179412707" sldId="271"/>
        </pc:sldMkLst>
      </pc:sldChg>
      <pc:sldMasterChg chg="add addSldLayout">
        <pc:chgData name="Kristina Elen" userId="S::kelen@herzing.ca::79a21bbd-83f7-4e16-a863-8531c314eb69" providerId="AD" clId="Web-{1DA64124-702A-E85C-5DD6-BD5274726B5E}" dt="2023-01-26T04:18:00.660" v="15"/>
        <pc:sldMasterMkLst>
          <pc:docMk/>
          <pc:sldMasterMk cId="4001687614" sldId="2147483648"/>
        </pc:sldMasterMkLst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648"/>
            <pc:sldLayoutMk cId="2650937125" sldId="2147483649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648"/>
            <pc:sldLayoutMk cId="1083322846" sldId="2147483650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648"/>
            <pc:sldLayoutMk cId="3274502324" sldId="2147483651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648"/>
            <pc:sldLayoutMk cId="709796374" sldId="2147483652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648"/>
            <pc:sldLayoutMk cId="4105800137" sldId="2147483653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648"/>
            <pc:sldLayoutMk cId="335205383" sldId="2147483654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648"/>
            <pc:sldLayoutMk cId="988570826" sldId="2147483655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648"/>
            <pc:sldLayoutMk cId="3106811958" sldId="2147483656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648"/>
            <pc:sldLayoutMk cId="2435020363" sldId="2147483657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648"/>
            <pc:sldLayoutMk cId="4234477549" sldId="2147483658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648"/>
            <pc:sldLayoutMk cId="1943068254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1DA64124-702A-E85C-5DD6-BD5274726B5E}" dt="2023-01-26T04:18:00.660" v="15"/>
        <pc:sldMasterMkLst>
          <pc:docMk/>
          <pc:sldMasterMk cId="3166025130" sldId="2147483732"/>
        </pc:sldMasterMkLst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1834190166" sldId="2147483733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2712933814" sldId="2147483734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3480914749" sldId="2147483735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4084237608" sldId="2147483736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3338960663" sldId="2147483737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596873823" sldId="2147483738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2552520487" sldId="2147483739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536022866" sldId="2147483740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3500862378" sldId="2147483741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3504999322" sldId="2147483742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4080512111" sldId="2147483743"/>
          </pc:sldLayoutMkLst>
        </pc:sldLayoutChg>
      </pc:sldMasterChg>
    </pc:docChg>
  </pc:docChgLst>
  <pc:docChgLst>
    <pc:chgData name="Kristina Elen" userId="S::kelen@herzing.ca::79a21bbd-83f7-4e16-a863-8531c314eb69" providerId="AD" clId="Web-{E02BE7D4-DC6B-46CA-1A29-9998CE8885E4}"/>
    <pc:docChg chg="addSld delSld modSld addMainMaster modMainMaster">
      <pc:chgData name="Kristina Elen" userId="S::kelen@herzing.ca::79a21bbd-83f7-4e16-a863-8531c314eb69" providerId="AD" clId="Web-{E02BE7D4-DC6B-46CA-1A29-9998CE8885E4}" dt="2022-12-20T02:59:14.209" v="34"/>
      <pc:docMkLst>
        <pc:docMk/>
      </pc:docMkLst>
      <pc:sldChg chg="modSp">
        <pc:chgData name="Kristina Elen" userId="S::kelen@herzing.ca::79a21bbd-83f7-4e16-a863-8531c314eb69" providerId="AD" clId="Web-{E02BE7D4-DC6B-46CA-1A29-9998CE8885E4}" dt="2022-12-20T02:58:12.348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02BE7D4-DC6B-46CA-1A29-9998CE8885E4}" dt="2022-12-20T02:58:12.348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 addAnim">
        <pc:chgData name="Kristina Elen" userId="S::kelen@herzing.ca::79a21bbd-83f7-4e16-a863-8531c314eb69" providerId="AD" clId="Web-{E02BE7D4-DC6B-46CA-1A29-9998CE8885E4}" dt="2022-12-20T02:59:14.209" v="34"/>
        <pc:sldMkLst>
          <pc:docMk/>
          <pc:sldMk cId="494377170" sldId="258"/>
        </pc:sldMkLst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8" creationId="{CDA1A2E9-63FE-408D-A803-8E306ECAB4B3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0" creationId="{DAE8F46F-D590-45CD-AF41-A04DC11D1BB4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2" creationId="{FBE9F90C-C163-435B-9A68-D15C92D1CF2B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4" creationId="{1A882A9F-F4E9-4E23-8F0B-20B5DF42EAA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9:11.131" v="32"/>
        <pc:sldMkLst>
          <pc:docMk/>
          <pc:sldMk cId="2842035885" sldId="259"/>
        </pc:sldMkLst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489" v="1"/>
        <pc:sldMkLst>
          <pc:docMk/>
          <pc:sldMk cId="4169470773" sldId="259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7.928" v="31"/>
        <pc:sldMkLst>
          <pc:docMk/>
          <pc:sldMk cId="867763603" sldId="260"/>
        </pc:sldMkLst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2"/>
        <pc:sldMkLst>
          <pc:docMk/>
          <pc:sldMk cId="1011418701" sldId="260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9:04.959" v="30"/>
        <pc:sldMkLst>
          <pc:docMk/>
          <pc:sldMk cId="227605048" sldId="261"/>
        </pc:sldMkLst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3"/>
        <pc:sldMkLst>
          <pc:docMk/>
          <pc:sldMk cId="904658829" sldId="261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0.724" v="28"/>
        <pc:sldMkLst>
          <pc:docMk/>
          <pc:sldMk cId="1920743953" sldId="262"/>
        </pc:sldMkLst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4"/>
        <pc:sldMkLst>
          <pc:docMk/>
          <pc:sldMk cId="2236006242" sldId="262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5"/>
        <pc:sldMkLst>
          <pc:docMk/>
          <pc:sldMk cId="594312186" sldId="263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8:57.787" v="27"/>
        <pc:sldMkLst>
          <pc:docMk/>
          <pc:sldMk cId="3671820709" sldId="263"/>
        </pc:sldMkLst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8:55.427" v="25"/>
        <pc:sldMkLst>
          <pc:docMk/>
          <pc:sldMk cId="1283607142" sldId="264"/>
        </pc:sldMkLst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6"/>
        <pc:sldMkLst>
          <pc:docMk/>
          <pc:sldMk cId="1849359417" sldId="264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52.833" v="24"/>
        <pc:sldMkLst>
          <pc:docMk/>
          <pc:sldMk cId="1026456639" sldId="265"/>
        </pc:sldMkLst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7"/>
        <pc:sldMkLst>
          <pc:docMk/>
          <pc:sldMk cId="2762403828" sldId="265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8.412" v="23"/>
        <pc:sldMkLst>
          <pc:docMk/>
          <pc:sldMk cId="397320590" sldId="266"/>
        </pc:sldMkLst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8"/>
        <pc:sldMkLst>
          <pc:docMk/>
          <pc:sldMk cId="1762116211" sldId="266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4.490" v="22"/>
        <pc:sldMkLst>
          <pc:docMk/>
          <pc:sldMk cId="611247738" sldId="267"/>
        </pc:sldMkLst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9"/>
        <pc:sldMkLst>
          <pc:docMk/>
          <pc:sldMk cId="3152935092" sldId="267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0"/>
        <pc:sldMkLst>
          <pc:docMk/>
          <pc:sldMk cId="1464656155" sldId="268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1"/>
        <pc:sldMkLst>
          <pc:docMk/>
          <pc:sldMk cId="3869684488" sldId="269"/>
        </pc:sldMkLst>
      </pc:sldChg>
      <pc:sldMasterChg chg="replId mo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2187254370" sldId="2147483708"/>
        </pc:sldMasterMkLst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628194329" sldId="2147483709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440253231" sldId="2147483710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666115839" sldId="2147483711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187970816" sldId="2147483712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99499489" sldId="2147483713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34639935" sldId="2147483714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737412170" sldId="2147483715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851160352" sldId="2147483716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444285340" sldId="2147483717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660113913" sldId="2147483718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49269600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1006379075" sldId="2147483720"/>
        </pc:sldMasterMkLst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996840812" sldId="2147483721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773525101" sldId="2147483722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221920781" sldId="2147483723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259385324" sldId="2147483724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849703834" sldId="2147483725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426856181" sldId="2147483726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560930812" sldId="2147483727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148102982" sldId="2147483728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062220141" sldId="2147483729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314043020" sldId="2147483730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61298780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106DCD34-E54F-7E74-B0B2-BD6FE3C086E9}"/>
    <pc:docChg chg="addSld delSld modSld addMainMaster modMainMaster">
      <pc:chgData name="Kristina Elen" userId="S::kelen@herzing.ca::79a21bbd-83f7-4e16-a863-8531c314eb69" providerId="AD" clId="Web-{106DCD34-E54F-7E74-B0B2-BD6FE3C086E9}" dt="2022-12-15T00:17:32.333" v="42" actId="20577"/>
      <pc:docMkLst>
        <pc:docMk/>
      </pc:docMkLst>
      <pc:sldChg chg="modSp">
        <pc:chgData name="Kristina Elen" userId="S::kelen@herzing.ca::79a21bbd-83f7-4e16-a863-8531c314eb69" providerId="AD" clId="Web-{106DCD34-E54F-7E74-B0B2-BD6FE3C086E9}" dt="2022-12-15T00:17:32.333" v="4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06DCD34-E54F-7E74-B0B2-BD6FE3C086E9}" dt="2022-12-15T00:17:32.333" v="4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106DCD34-E54F-7E74-B0B2-BD6FE3C086E9}" dt="2022-12-15T00:15:37.429" v="27"/>
        <pc:sldMkLst>
          <pc:docMk/>
          <pc:sldMk cId="252403374" sldId="258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6"/>
        <pc:sldMkLst>
          <pc:docMk/>
          <pc:sldMk cId="735987142" sldId="259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7:09.959" v="40"/>
        <pc:sldMkLst>
          <pc:docMk/>
          <pc:sldMk cId="3748324441" sldId="259"/>
        </pc:sldMkLst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9.959" v="39"/>
          <ac:grpSpMkLst>
            <pc:docMk/>
            <pc:sldMk cId="3748324441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7:02.459" v="38"/>
        <pc:sldMkLst>
          <pc:docMk/>
          <pc:sldMk cId="1217181993" sldId="260"/>
        </pc:sldMkLst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2.459" v="38"/>
          <ac:grpSpMkLst>
            <pc:docMk/>
            <pc:sldMk cId="1217181993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4"/>
        <pc:sldMkLst>
          <pc:docMk/>
          <pc:sldMk cId="1353873858" sldId="260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3"/>
        <pc:sldMkLst>
          <pc:docMk/>
          <pc:sldMk cId="904035753" sldId="261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6:58.537" v="37"/>
        <pc:sldMkLst>
          <pc:docMk/>
          <pc:sldMk cId="3069487258" sldId="261"/>
        </pc:sldMkLst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8.537" v="36"/>
          <ac:grpSpMkLst>
            <pc:docMk/>
            <pc:sldMk cId="306948725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2"/>
        <pc:sldMkLst>
          <pc:docMk/>
          <pc:sldMk cId="256453346" sldId="262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51.834" v="35"/>
        <pc:sldMkLst>
          <pc:docMk/>
          <pc:sldMk cId="2228639722" sldId="262"/>
        </pc:sldMkLst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1.834" v="35"/>
          <ac:grpSpMkLst>
            <pc:docMk/>
            <pc:sldMk cId="222863972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6:48.131" v="34"/>
        <pc:sldMkLst>
          <pc:docMk/>
          <pc:sldMk cId="2378200857" sldId="263"/>
        </pc:sldMkLst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8.131" v="34"/>
          <ac:grpSpMkLst>
            <pc:docMk/>
            <pc:sldMk cId="2378200857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1"/>
        <pc:sldMkLst>
          <pc:docMk/>
          <pc:sldMk cId="3981547371" sldId="263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41.209" v="33"/>
        <pc:sldMkLst>
          <pc:docMk/>
          <pc:sldMk cId="4208732928" sldId="264"/>
        </pc:sldMkLst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1.209" v="33"/>
          <ac:grpSpMkLst>
            <pc:docMk/>
            <pc:sldMk cId="4208732928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10"/>
        <pc:sldMkLst>
          <pc:docMk/>
          <pc:sldMk cId="3522578397" sldId="265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8.084" v="32"/>
        <pc:sldMkLst>
          <pc:docMk/>
          <pc:sldMk cId="3882074152" sldId="265"/>
        </pc:sldMkLst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8.084" v="32"/>
          <ac:grpSpMkLst>
            <pc:docMk/>
            <pc:sldMk cId="3882074152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9"/>
        <pc:sldMkLst>
          <pc:docMk/>
          <pc:sldMk cId="823547575" sldId="266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4.834" v="31"/>
        <pc:sldMkLst>
          <pc:docMk/>
          <pc:sldMk cId="2933070724" sldId="266"/>
        </pc:sldMkLst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4.834" v="31"/>
          <ac:grpSpMkLst>
            <pc:docMk/>
            <pc:sldMk cId="2933070724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8"/>
        <pc:sldMkLst>
          <pc:docMk/>
          <pc:sldMk cId="441190155" sldId="267"/>
        </pc:sldMkLst>
      </pc:sldChg>
      <pc:sldChg chg="addSp delSp modSp add mod setBg">
        <pc:chgData name="Kristina Elen" userId="S::kelen@herzing.ca::79a21bbd-83f7-4e16-a863-8531c314eb69" providerId="AD" clId="Web-{106DCD34-E54F-7E74-B0B2-BD6FE3C086E9}" dt="2022-12-15T00:15:59.960" v="29"/>
        <pc:sldMkLst>
          <pc:docMk/>
          <pc:sldMk cId="1445788345" sldId="267"/>
        </pc:sldMkLst>
        <pc:spChg chg="mo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106DCD34-E54F-7E74-B0B2-BD6FE3C086E9}" dt="2022-12-15T00:15:59.960" v="29"/>
          <ac:graphicFrameMkLst>
            <pc:docMk/>
            <pc:sldMk cId="1445788345" sldId="267"/>
            <ac:graphicFrameMk id="5" creationId="{AB408396-1F93-6234-0B5F-4B42B2B9287A}"/>
          </ac:graphicFrameMkLst>
        </pc:graphicFrameChg>
      </pc:sldChg>
      <pc:sldChg chg="addSp modSp add mod replId setBg">
        <pc:chgData name="Kristina Elen" userId="S::kelen@herzing.ca::79a21bbd-83f7-4e16-a863-8531c314eb69" providerId="AD" clId="Web-{106DCD34-E54F-7E74-B0B2-BD6FE3C086E9}" dt="2022-12-15T00:16:26.194" v="30"/>
        <pc:sldMkLst>
          <pc:docMk/>
          <pc:sldMk cId="3053254785" sldId="268"/>
        </pc:sldMkLst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106DCD34-E54F-7E74-B0B2-BD6FE3C086E9}" dt="2022-12-15T00:15:24.320" v="7"/>
        <pc:sldMkLst>
          <pc:docMk/>
          <pc:sldMk cId="3517786073" sldId="268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2"/>
        <pc:sldMkLst>
          <pc:docMk/>
          <pc:sldMk cId="1213165316" sldId="269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1"/>
        <pc:sldMkLst>
          <pc:docMk/>
          <pc:sldMk cId="346260359" sldId="270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0"/>
        <pc:sldMkLst>
          <pc:docMk/>
          <pc:sldMk cId="2118348319" sldId="271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6"/>
        <pc:sldMkLst>
          <pc:docMk/>
          <pc:sldMk cId="1703546220" sldId="272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5"/>
        <pc:sldMkLst>
          <pc:docMk/>
          <pc:sldMk cId="1401627518" sldId="273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4"/>
        <pc:sldMkLst>
          <pc:docMk/>
          <pc:sldMk cId="4066040186" sldId="274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3"/>
        <pc:sldMkLst>
          <pc:docMk/>
          <pc:sldMk cId="4101288293" sldId="275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5"/>
        <pc:sldMkLst>
          <pc:docMk/>
          <pc:sldMk cId="2824253115" sldId="276"/>
        </pc:sldMkLst>
      </pc:sldChg>
      <pc:sldMasterChg chg="replId mo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1005334697" sldId="2147483672"/>
        </pc:sldMasterMkLst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308423614" sldId="2147483673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856554654" sldId="2147483674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2082973525" sldId="2147483675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933143507" sldId="2147483676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935412235" sldId="2147483677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653628549" sldId="2147483678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606126852" sldId="2147483679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600242621" sldId="2147483680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235329787" sldId="2147483681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479680367" sldId="2147483682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591133173" sldId="2147483683"/>
          </pc:sldLayoutMkLst>
        </pc:sldLayoutChg>
      </pc:sldMasterChg>
    </pc:docChg>
  </pc:docChgLst>
  <pc:docChgLst>
    <pc:chgData name="Kristina Elen" userId="S::kelen@herzing.ca::79a21bbd-83f7-4e16-a863-8531c314eb69" providerId="AD" clId="Web-{721D2825-F1BF-1B7A-E0A8-7E17E3AC2F76}"/>
    <pc:docChg chg="addSld delSld modSld addMainMaster modMainMaster">
      <pc:chgData name="Kristina Elen" userId="S::kelen@herzing.ca::79a21bbd-83f7-4e16-a863-8531c314eb69" providerId="AD" clId="Web-{721D2825-F1BF-1B7A-E0A8-7E17E3AC2F76}" dt="2023-01-26T04:16:50.222" v="64"/>
      <pc:docMkLst>
        <pc:docMk/>
      </pc:docMkLst>
      <pc:sldChg chg="modSp">
        <pc:chgData name="Kristina Elen" userId="S::kelen@herzing.ca::79a21bbd-83f7-4e16-a863-8531c314eb69" providerId="AD" clId="Web-{721D2825-F1BF-1B7A-E0A8-7E17E3AC2F76}" dt="2023-01-26T04:14:00.881" v="15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721D2825-F1BF-1B7A-E0A8-7E17E3AC2F76}" dt="2023-01-26T04:14:00.881" v="15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delSp modSp">
        <pc:chgData name="Kristina Elen" userId="S::kelen@herzing.ca::79a21bbd-83f7-4e16-a863-8531c314eb69" providerId="AD" clId="Web-{721D2825-F1BF-1B7A-E0A8-7E17E3AC2F76}" dt="2023-01-26T04:14:53.099" v="51"/>
        <pc:sldMkLst>
          <pc:docMk/>
          <pc:sldMk cId="2323017529" sldId="257"/>
        </pc:sldMkLst>
        <pc:spChg chg="add del mod">
          <ac:chgData name="Kristina Elen" userId="S::kelen@herzing.ca::79a21bbd-83f7-4e16-a863-8531c314eb69" providerId="AD" clId="Web-{721D2825-F1BF-1B7A-E0A8-7E17E3AC2F76}" dt="2023-01-26T04:14:53.099" v="51"/>
          <ac:spMkLst>
            <pc:docMk/>
            <pc:sldMk cId="2323017529" sldId="257"/>
            <ac:spMk id="2" creationId="{02C15845-2CE3-F611-994E-F10FE52D36D3}"/>
          </ac:spMkLst>
        </pc:spChg>
      </pc:sldChg>
      <pc:sldChg chg="new del">
        <pc:chgData name="Kristina Elen" userId="S::kelen@herzing.ca::79a21bbd-83f7-4e16-a863-8531c314eb69" providerId="AD" clId="Web-{721D2825-F1BF-1B7A-E0A8-7E17E3AC2F76}" dt="2023-01-26T04:14:24.381" v="41"/>
        <pc:sldMkLst>
          <pc:docMk/>
          <pc:sldMk cId="206837194" sldId="258"/>
        </pc:sldMkLst>
      </pc:sldChg>
      <pc:sldChg chg="del">
        <pc:chgData name="Kristina Elen" userId="S::kelen@herzing.ca::79a21bbd-83f7-4e16-a863-8531c314eb69" providerId="AD" clId="Web-{721D2825-F1BF-1B7A-E0A8-7E17E3AC2F76}" dt="2023-01-26T04:14:03.662" v="16"/>
        <pc:sldMkLst>
          <pc:docMk/>
          <pc:sldMk cId="494377170" sldId="258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50.222" v="64"/>
        <pc:sldMkLst>
          <pc:docMk/>
          <pc:sldMk cId="244505903" sldId="259"/>
        </pc:sldMkLst>
        <pc:spChg chg="mo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17"/>
        <pc:sldMkLst>
          <pc:docMk/>
          <pc:sldMk cId="2842035885" sldId="259"/>
        </pc:sldMkLst>
      </pc:sldChg>
      <pc:sldChg chg="del">
        <pc:chgData name="Kristina Elen" userId="S::kelen@herzing.ca::79a21bbd-83f7-4e16-a863-8531c314eb69" providerId="AD" clId="Web-{721D2825-F1BF-1B7A-E0A8-7E17E3AC2F76}" dt="2023-01-26T04:14:03.662" v="18"/>
        <pc:sldMkLst>
          <pc:docMk/>
          <pc:sldMk cId="867763603" sldId="260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47.175" v="63"/>
        <pc:sldMkLst>
          <pc:docMk/>
          <pc:sldMk cId="2504521763" sldId="260"/>
        </pc:sldMkLst>
        <pc:spChg chg="mo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19"/>
        <pc:sldMkLst>
          <pc:docMk/>
          <pc:sldMk cId="227605048" sldId="261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43.910" v="62"/>
        <pc:sldMkLst>
          <pc:docMk/>
          <pc:sldMk cId="2332579387" sldId="261"/>
        </pc:sldMkLst>
        <pc:spChg chg="mo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0"/>
        <pc:sldMkLst>
          <pc:docMk/>
          <pc:sldMk cId="1920743953" sldId="262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39.441" v="61"/>
        <pc:sldMkLst>
          <pc:docMk/>
          <pc:sldMk cId="2016190759" sldId="262"/>
        </pc:sldMkLst>
        <pc:spChg chg="mo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1"/>
        <pc:sldMkLst>
          <pc:docMk/>
          <pc:sldMk cId="3671820709" sldId="263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36.488" v="60"/>
        <pc:sldMkLst>
          <pc:docMk/>
          <pc:sldMk cId="4042215554" sldId="263"/>
        </pc:sldMkLst>
        <pc:spChg chg="mo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2"/>
        <pc:sldMkLst>
          <pc:docMk/>
          <pc:sldMk cId="1283607142" sldId="264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32.285" v="59"/>
        <pc:sldMkLst>
          <pc:docMk/>
          <pc:sldMk cId="2218329701" sldId="264"/>
        </pc:sldMkLst>
        <pc:spChg chg="mo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53.879" v="58"/>
        <pc:sldMkLst>
          <pc:docMk/>
          <pc:sldMk cId="459667398" sldId="265"/>
        </pc:sldMkLst>
        <pc:spChg chg="mo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3"/>
        <pc:sldMkLst>
          <pc:docMk/>
          <pc:sldMk cId="1026456639" sldId="265"/>
        </pc:sldMkLst>
      </pc:sldChg>
      <pc:sldChg chg="del">
        <pc:chgData name="Kristina Elen" userId="S::kelen@herzing.ca::79a21bbd-83f7-4e16-a863-8531c314eb69" providerId="AD" clId="Web-{721D2825-F1BF-1B7A-E0A8-7E17E3AC2F76}" dt="2023-01-26T04:14:03.662" v="24"/>
        <pc:sldMkLst>
          <pc:docMk/>
          <pc:sldMk cId="397320590" sldId="266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5:47.004" v="57"/>
        <pc:sldMkLst>
          <pc:docMk/>
          <pc:sldMk cId="927964078" sldId="266"/>
        </pc:sldMkLst>
        <pc:spChg chg="mo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5"/>
        <pc:sldMkLst>
          <pc:docMk/>
          <pc:sldMk cId="611247738" sldId="267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5:42.848" v="56"/>
        <pc:sldMkLst>
          <pc:docMk/>
          <pc:sldMk cId="844124338" sldId="267"/>
        </pc:sldMkLst>
        <pc:spChg chg="mo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37.739" v="55"/>
        <pc:sldMkLst>
          <pc:docMk/>
          <pc:sldMk cId="3811234261" sldId="268"/>
        </pc:sldMkLst>
        <pc:spChg chg="mo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34.083" v="54"/>
        <pc:sldMkLst>
          <pc:docMk/>
          <pc:sldMk cId="384385950" sldId="269"/>
        </pc:sldMkLst>
        <pc:spChg chg="mo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28.926" v="53"/>
        <pc:sldMkLst>
          <pc:docMk/>
          <pc:sldMk cId="1807524773" sldId="270"/>
        </pc:sldMkLst>
        <pc:spChg chg="mo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14.474" v="52"/>
        <pc:sldMkLst>
          <pc:docMk/>
          <pc:sldMk cId="1179412707" sldId="271"/>
        </pc:sldMkLst>
        <pc:spChg chg="mo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12" creationId="{1C091803-41C2-48E0-9228-5148460C7479}"/>
          </ac:spMkLst>
        </pc:spChg>
      </pc:sldChg>
      <pc:sldChg chg="add del">
        <pc:chgData name="Kristina Elen" userId="S::kelen@herzing.ca::79a21bbd-83f7-4e16-a863-8531c314eb69" providerId="AD" clId="Web-{721D2825-F1BF-1B7A-E0A8-7E17E3AC2F76}" dt="2023-01-26T04:14:35.412" v="44"/>
        <pc:sldMkLst>
          <pc:docMk/>
          <pc:sldMk cId="2190732400" sldId="272"/>
        </pc:sldMkLst>
      </pc:sldChg>
      <pc:sldMasterChg chg="replId modSldLayout">
        <pc:chgData name="Kristina Elen" userId="S::kelen@herzing.ca::79a21bbd-83f7-4e16-a863-8531c314eb69" providerId="AD" clId="Web-{721D2825-F1BF-1B7A-E0A8-7E17E3AC2F76}" dt="2023-01-26T04:14:21.506" v="27"/>
        <pc:sldMasterMkLst>
          <pc:docMk/>
          <pc:sldMasterMk cId="1006379075" sldId="2147483720"/>
        </pc:sldMasterMkLst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996840812" sldId="2147483721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773525101" sldId="2147483722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1221920781" sldId="2147483723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259385324" sldId="2147483724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849703834" sldId="2147483725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426856181" sldId="2147483726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560930812" sldId="2147483727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1148102982" sldId="2147483728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062220141" sldId="2147483729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1314043020" sldId="2147483730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61298780" sldId="2147483731"/>
          </pc:sldLayoutMkLst>
        </pc:sldLayoutChg>
      </pc:sldMasterChg>
      <pc:sldMasterChg chg="add addSldLayout">
        <pc:chgData name="Kristina Elen" userId="S::kelen@herzing.ca::79a21bbd-83f7-4e16-a863-8531c314eb69" providerId="AD" clId="Web-{721D2825-F1BF-1B7A-E0A8-7E17E3AC2F76}" dt="2023-01-26T04:14:21.506" v="27"/>
        <pc:sldMasterMkLst>
          <pc:docMk/>
          <pc:sldMasterMk cId="3166025130" sldId="2147483732"/>
        </pc:sldMasterMkLst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1834190166" sldId="2147483733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2712933814" sldId="2147483734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3480914749" sldId="2147483735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4084237608" sldId="2147483736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3338960663" sldId="2147483737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596873823" sldId="2147483738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2552520487" sldId="2147483739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536022866" sldId="2147483740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3500862378" sldId="2147483741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3504999322" sldId="2147483742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4080512111" sldId="2147483743"/>
          </pc:sldLayoutMkLst>
        </pc:sldLayoutChg>
      </pc:sldMasterChg>
    </pc:docChg>
  </pc:docChgLst>
  <pc:docChgLst>
    <pc:chgData name="Kristina Elen" userId="S::kelen@herzing.ca::79a21bbd-83f7-4e16-a863-8531c314eb69" providerId="AD" clId="Web-{F8AB0507-71E3-3105-8F9C-3D2B489C9A2A}"/>
    <pc:docChg chg="addSld delSld modSld addMainMaster modMainMaster">
      <pc:chgData name="Kristina Elen" userId="S::kelen@herzing.ca::79a21bbd-83f7-4e16-a863-8531c314eb69" providerId="AD" clId="Web-{F8AB0507-71E3-3105-8F9C-3D2B489C9A2A}" dt="2022-12-15T00:21:01.091" v="27"/>
      <pc:docMkLst>
        <pc:docMk/>
      </pc:docMkLst>
      <pc:sldChg chg="new del">
        <pc:chgData name="Kristina Elen" userId="S::kelen@herzing.ca::79a21bbd-83f7-4e16-a863-8531c314eb69" providerId="AD" clId="Web-{F8AB0507-71E3-3105-8F9C-3D2B489C9A2A}" dt="2022-12-15T00:18:59.917" v="19"/>
        <pc:sldMkLst>
          <pc:docMk/>
          <pc:sldMk cId="897623279" sldId="258"/>
        </pc:sldMkLst>
      </pc:sldChg>
      <pc:sldChg chg="del">
        <pc:chgData name="Kristina Elen" userId="S::kelen@herzing.ca::79a21bbd-83f7-4e16-a863-8531c314eb69" providerId="AD" clId="Web-{F8AB0507-71E3-3105-8F9C-3D2B489C9A2A}" dt="2022-12-15T00:18:52.245" v="0"/>
        <pc:sldMkLst>
          <pc:docMk/>
          <pc:sldMk cId="3748324441" sldId="259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1:01.091" v="27"/>
        <pc:sldMkLst>
          <pc:docMk/>
          <pc:sldMk cId="4125496452" sldId="259"/>
        </pc:sldMkLst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1:01.091" v="27"/>
          <ac:grpSpMkLst>
            <pc:docMk/>
            <pc:sldMk cId="4125496452" sldId="259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1"/>
        <pc:sldMkLst>
          <pc:docMk/>
          <pc:sldMk cId="1217181993" sldId="260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7.029" v="26"/>
        <pc:sldMkLst>
          <pc:docMk/>
          <pc:sldMk cId="2296032686" sldId="260"/>
        </pc:sldMkLst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7.029" v="26"/>
          <ac:grpSpMkLst>
            <pc:docMk/>
            <pc:sldMk cId="2296032686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2"/>
        <pc:sldMkLst>
          <pc:docMk/>
          <pc:sldMk cId="3069487258" sldId="261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0.435" v="25"/>
        <pc:sldMkLst>
          <pc:docMk/>
          <pc:sldMk cId="4281520418" sldId="261"/>
        </pc:sldMkLst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0.435" v="25"/>
          <ac:grpSpMkLst>
            <pc:docMk/>
            <pc:sldMk cId="428152041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3"/>
        <pc:sldMkLst>
          <pc:docMk/>
          <pc:sldMk cId="2228639722" sldId="262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37.372" v="24"/>
        <pc:sldMkLst>
          <pc:docMk/>
          <pc:sldMk cId="4287052572" sldId="262"/>
        </pc:sldMkLst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7.372" v="24"/>
          <ac:grpSpMkLst>
            <pc:docMk/>
            <pc:sldMk cId="428705257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F8AB0507-71E3-3105-8F9C-3D2B489C9A2A}" dt="2022-12-15T00:20:32.341" v="23"/>
        <pc:sldMkLst>
          <pc:docMk/>
          <pc:sldMk cId="1010054413" sldId="263"/>
        </pc:sldMkLst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2.341" v="23"/>
          <ac:grpSpMkLst>
            <pc:docMk/>
            <pc:sldMk cId="1010054413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4"/>
        <pc:sldMkLst>
          <pc:docMk/>
          <pc:sldMk cId="2378200857" sldId="263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29.200" v="22"/>
        <pc:sldMkLst>
          <pc:docMk/>
          <pc:sldMk cId="2156056524" sldId="264"/>
        </pc:sldMkLst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29.200" v="22"/>
          <ac:grpSpMkLst>
            <pc:docMk/>
            <pc:sldMk cId="2156056524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5"/>
        <pc:sldMkLst>
          <pc:docMk/>
          <pc:sldMk cId="4208732928" sldId="264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8.825" v="21"/>
        <pc:sldMkLst>
          <pc:docMk/>
          <pc:sldMk cId="3091988128" sldId="265"/>
        </pc:sldMkLst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8.825" v="21"/>
          <ac:grpSpMkLst>
            <pc:docMk/>
            <pc:sldMk cId="3091988128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6"/>
        <pc:sldMkLst>
          <pc:docMk/>
          <pc:sldMk cId="3882074152" sldId="265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4.450" v="20"/>
        <pc:sldMkLst>
          <pc:docMk/>
          <pc:sldMk cId="1757512708" sldId="266"/>
        </pc:sldMkLst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4.450" v="20"/>
          <ac:grpSpMkLst>
            <pc:docMk/>
            <pc:sldMk cId="1757512708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61" v="7"/>
        <pc:sldMkLst>
          <pc:docMk/>
          <pc:sldMk cId="2933070724" sldId="266"/>
        </pc:sldMkLst>
      </pc:sldChg>
      <pc:sldChg chg="del">
        <pc:chgData name="Kristina Elen" userId="S::kelen@herzing.ca::79a21bbd-83f7-4e16-a863-8531c314eb69" providerId="AD" clId="Web-{F8AB0507-71E3-3105-8F9C-3D2B489C9A2A}" dt="2022-12-15T00:18:52.308" v="9"/>
        <pc:sldMkLst>
          <pc:docMk/>
          <pc:sldMk cId="1445788345" sldId="267"/>
        </pc:sldMkLst>
      </pc:sldChg>
      <pc:sldChg chg="del">
        <pc:chgData name="Kristina Elen" userId="S::kelen@herzing.ca::79a21bbd-83f7-4e16-a863-8531c314eb69" providerId="AD" clId="Web-{F8AB0507-71E3-3105-8F9C-3D2B489C9A2A}" dt="2022-12-15T00:18:52.261" v="8"/>
        <pc:sldMkLst>
          <pc:docMk/>
          <pc:sldMk cId="3053254785" sldId="268"/>
        </pc:sldMkLst>
      </pc:sldChg>
      <pc:sldMasterChg chg="replId mo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005334697" sldId="2147483672"/>
        </pc:sldMasterMkLst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308423614" sldId="2147483673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856554654" sldId="2147483674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2082973525" sldId="2147483675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933143507" sldId="2147483676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935412235" sldId="2147483677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653628549" sldId="2147483678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606126852" sldId="2147483679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600242621" sldId="2147483680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235329787" sldId="2147483681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479680367" sldId="2147483682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591133173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647699654" sldId="2147483684"/>
        </pc:sldMasterMkLst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761769412" sldId="2147483685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582347247" sldId="2147483686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48888571" sldId="2147483687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11009802" sldId="2147483688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49944052" sldId="2147483689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77581146" sldId="2147483690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134953982" sldId="2147483691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017504256" sldId="2147483692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778067137" sldId="2147483693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2006177" sldId="2147483694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312778551" sldId="2147483695"/>
          </pc:sldLayoutMkLst>
        </pc:sldLayoutChg>
      </pc:sldMasterChg>
    </pc:docChg>
  </pc:docChgLst>
  <pc:docChgLst>
    <pc:chgData clId="Web-{E819296E-6D84-EF90-C559-81A2FE046FED}"/>
    <pc:docChg chg="modSld">
      <pc:chgData name="" userId="" providerId="" clId="Web-{E819296E-6D84-EF90-C559-81A2FE046FED}" dt="2022-12-20T03:14:12.688" v="5" actId="20577"/>
      <pc:docMkLst>
        <pc:docMk/>
      </pc:docMkLst>
      <pc:sldChg chg="modSp">
        <pc:chgData name="" userId="" providerId="" clId="Web-{E819296E-6D84-EF90-C559-81A2FE046FED}" dt="2022-12-20T03:14:12.688" v="5" actId="20577"/>
        <pc:sldMkLst>
          <pc:docMk/>
          <pc:sldMk cId="2529654894" sldId="256"/>
        </pc:sldMkLst>
        <pc:spChg chg="mod">
          <ac:chgData name="" userId="" providerId="" clId="Web-{E819296E-6D84-EF90-C559-81A2FE046FED}" dt="2022-12-20T03:14:12.688" v="5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02EADFF8-1CCC-F07F-0010-0403484F24CA}"/>
    <pc:docChg chg="addSld delSld modSld addMainMaster modMainMaster">
      <pc:chgData name="Kristina Elen" userId="S::kelen@herzing.ca::79a21bbd-83f7-4e16-a863-8531c314eb69" providerId="AD" clId="Web-{02EADFF8-1CCC-F07F-0010-0403484F24CA}" dt="2022-12-15T00:26:22.904" v="18" actId="20577"/>
      <pc:docMkLst>
        <pc:docMk/>
      </pc:docMkLst>
      <pc:sldChg chg="modSp">
        <pc:chgData name="Kristina Elen" userId="S::kelen@herzing.ca::79a21bbd-83f7-4e16-a863-8531c314eb69" providerId="AD" clId="Web-{02EADFF8-1CCC-F07F-0010-0403484F24CA}" dt="2022-12-15T00:26:22.904" v="18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2EADFF8-1CCC-F07F-0010-0403484F24CA}" dt="2022-12-15T00:26:22.904" v="18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02EADFF8-1CCC-F07F-0010-0403484F24CA}" dt="2022-12-15T00:26:12.498" v="17"/>
        <pc:sldMkLst>
          <pc:docMk/>
          <pc:sldMk cId="1892295854" sldId="258"/>
        </pc:sldMkLst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12.498" v="17"/>
          <ac:grpSpMkLst>
            <pc:docMk/>
            <pc:sldMk cId="1892295854" sldId="258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0"/>
        <pc:sldMkLst>
          <pc:docMk/>
          <pc:sldMk cId="4125496452" sldId="259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6:06.763" v="16"/>
        <pc:sldMkLst>
          <pc:docMk/>
          <pc:sldMk cId="4265336593" sldId="259"/>
        </pc:sldMkLst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6.763" v="16"/>
          <ac:grpSpMkLst>
            <pc:docMk/>
            <pc:sldMk cId="4265336593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02EADFF8-1CCC-F07F-0010-0403484F24CA}" dt="2022-12-15T00:26:03.482" v="15"/>
        <pc:sldMkLst>
          <pc:docMk/>
          <pc:sldMk cId="912488221" sldId="260"/>
        </pc:sldMkLst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3.482" v="15"/>
          <ac:grpSpMkLst>
            <pc:docMk/>
            <pc:sldMk cId="912488221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1"/>
        <pc:sldMkLst>
          <pc:docMk/>
          <pc:sldMk cId="2296032686" sldId="260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58.576" v="14"/>
        <pc:sldMkLst>
          <pc:docMk/>
          <pc:sldMk cId="48142477" sldId="261"/>
        </pc:sldMkLst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58.576" v="14"/>
          <ac:grpSpMkLst>
            <pc:docMk/>
            <pc:sldMk cId="48142477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2"/>
        <pc:sldMkLst>
          <pc:docMk/>
          <pc:sldMk cId="4281520418" sldId="261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49.982" v="13"/>
        <pc:sldMkLst>
          <pc:docMk/>
          <pc:sldMk cId="3932729258" sldId="262"/>
        </pc:sldMkLst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49.982" v="13"/>
          <ac:grpSpMkLst>
            <pc:docMk/>
            <pc:sldMk cId="3932729258" sldId="262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3"/>
        <pc:sldMkLst>
          <pc:docMk/>
          <pc:sldMk cId="4287052572" sldId="262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4"/>
        <pc:sldMkLst>
          <pc:docMk/>
          <pc:sldMk cId="1010054413" sldId="263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5"/>
        <pc:sldMkLst>
          <pc:docMk/>
          <pc:sldMk cId="2156056524" sldId="264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6"/>
        <pc:sldMkLst>
          <pc:docMk/>
          <pc:sldMk cId="3091988128" sldId="265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7"/>
        <pc:sldMkLst>
          <pc:docMk/>
          <pc:sldMk cId="1757512708" sldId="266"/>
        </pc:sldMkLst>
      </pc:sldChg>
      <pc:sldMasterChg chg="replId mo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1647699654" sldId="2147483684"/>
        </pc:sldMasterMkLst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761769412" sldId="2147483685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582347247" sldId="2147483686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48888571" sldId="2147483687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11009802" sldId="2147483688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49944052" sldId="2147483689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77581146" sldId="2147483690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134953982" sldId="2147483691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017504256" sldId="2147483692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778067137" sldId="2147483693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2006177" sldId="2147483694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312778551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789840271" sldId="2147483696"/>
        </pc:sldMasterMkLst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3137938114" sldId="2147483697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61269848" sldId="2147483698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570950767" sldId="2147483699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4087871286" sldId="2147483700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805248728" sldId="2147483701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68105992" sldId="2147483702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612928717" sldId="2147483703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746404617" sldId="2147483704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715053841" sldId="2147483705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16074813" sldId="2147483706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206712401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B6769EEA-2844-DE3D-6969-C2393E63B229}"/>
    <pc:docChg chg="modSld">
      <pc:chgData name="Kristina Elen" userId="S::kelen@herzing.ca::79a21bbd-83f7-4e16-a863-8531c314eb69" providerId="AD" clId="Web-{B6769EEA-2844-DE3D-6969-C2393E63B229}" dt="2023-01-26T04:21:19.396" v="5"/>
      <pc:docMkLst>
        <pc:docMk/>
      </pc:docMkLst>
      <pc:sldChg chg="addSp modSp mod setBg">
        <pc:chgData name="Kristina Elen" userId="S::kelen@herzing.ca::79a21bbd-83f7-4e16-a863-8531c314eb69" providerId="AD" clId="Web-{B6769EEA-2844-DE3D-6969-C2393E63B229}" dt="2023-01-26T04:21:19.396" v="5"/>
        <pc:sldMkLst>
          <pc:docMk/>
          <pc:sldMk cId="3081283445" sldId="259"/>
        </pc:sldMkLst>
        <pc:spChg chg="mo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B6769EEA-2844-DE3D-6969-C2393E63B229}" dt="2023-01-26T04:21:16.302" v="4"/>
        <pc:sldMkLst>
          <pc:docMk/>
          <pc:sldMk cId="1697928859" sldId="260"/>
        </pc:sldMkLst>
        <pc:spChg chg="mo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B6769EEA-2844-DE3D-6969-C2393E63B229}" dt="2023-01-26T04:21:05.162" v="3"/>
        <pc:sldMkLst>
          <pc:docMk/>
          <pc:sldMk cId="3583081186" sldId="261"/>
        </pc:sldMkLst>
        <pc:spChg chg="mo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B6769EEA-2844-DE3D-6969-C2393E63B229}" dt="2023-01-26T04:21:01.756" v="2"/>
        <pc:sldMkLst>
          <pc:docMk/>
          <pc:sldMk cId="1044047666" sldId="262"/>
        </pc:sldMkLst>
        <pc:spChg chg="mo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12" creationId="{1C091803-41C2-48E0-9228-5148460C7479}"/>
          </ac:spMkLst>
        </pc:spChg>
      </pc:sldChg>
      <pc:sldChg chg="addSp delSp">
        <pc:chgData name="Kristina Elen" userId="S::kelen@herzing.ca::79a21bbd-83f7-4e16-a863-8531c314eb69" providerId="AD" clId="Web-{B6769EEA-2844-DE3D-6969-C2393E63B229}" dt="2023-01-26T04:20:47.053" v="1"/>
        <pc:sldMkLst>
          <pc:docMk/>
          <pc:sldMk cId="2318489051" sldId="263"/>
        </pc:sldMkLst>
        <pc:spChg chg="del">
          <ac:chgData name="Kristina Elen" userId="S::kelen@herzing.ca::79a21bbd-83f7-4e16-a863-8531c314eb69" providerId="AD" clId="Web-{B6769EEA-2844-DE3D-6969-C2393E63B229}" dt="2023-01-26T04:20:47.053" v="1"/>
          <ac:spMkLst>
            <pc:docMk/>
            <pc:sldMk cId="2318489051" sldId="263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B6769EEA-2844-DE3D-6969-C2393E63B229}" dt="2023-01-26T04:20:47.053" v="1"/>
          <ac:graphicFrameMkLst>
            <pc:docMk/>
            <pc:sldMk cId="2318489051" sldId="263"/>
            <ac:graphicFrameMk id="5" creationId="{E5ADD2C0-9FD2-C7AB-AB21-2ABC2B8708C8}"/>
          </ac:graphicFrameMkLst>
        </pc:graphicFrameChg>
      </pc:sldChg>
      <pc:sldChg chg="addSp modSp mod setBg">
        <pc:chgData name="Kristina Elen" userId="S::kelen@herzing.ca::79a21bbd-83f7-4e16-a863-8531c314eb69" providerId="AD" clId="Web-{B6769EEA-2844-DE3D-6969-C2393E63B229}" dt="2023-01-26T04:20:39.537" v="0"/>
        <pc:sldMkLst>
          <pc:docMk/>
          <pc:sldMk cId="1372455327" sldId="264"/>
        </pc:sldMkLst>
        <pc:spChg chg="mo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12" creationId="{1C091803-41C2-48E0-9228-5148460C7479}"/>
          </ac:spMkLst>
        </pc:spChg>
      </pc:sldChg>
    </pc:docChg>
  </pc:docChgLst>
  <pc:docChgLst>
    <pc:chgData name="Kristina Elen" userId="S::kelen@herzing.ca::79a21bbd-83f7-4e16-a863-8531c314eb69" providerId="AD" clId="Web-{50DEB1B3-FB18-2AA0-67A8-0CC2ED8F3E03}"/>
    <pc:docChg chg="addSld delSld modSld addMainMaster modMainMaster">
      <pc:chgData name="Kristina Elen" userId="S::kelen@herzing.ca::79a21bbd-83f7-4e16-a863-8531c314eb69" providerId="AD" clId="Web-{50DEB1B3-FB18-2AA0-67A8-0CC2ED8F3E03}" dt="2022-12-20T02:53:10.300" v="31"/>
      <pc:docMkLst>
        <pc:docMk/>
      </pc:docMkLst>
      <pc:sldChg chg="new del">
        <pc:chgData name="Kristina Elen" userId="S::kelen@herzing.ca::79a21bbd-83f7-4e16-a863-8531c314eb69" providerId="AD" clId="Web-{50DEB1B3-FB18-2AA0-67A8-0CC2ED8F3E03}" dt="2022-12-20T02:47:01.007" v="17"/>
        <pc:sldMkLst>
          <pc:docMk/>
          <pc:sldMk cId="1292179177" sldId="258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0"/>
        <pc:sldMkLst>
          <pc:docMk/>
          <pc:sldMk cId="1892295854" sldId="258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10.300" v="31"/>
        <pc:sldMkLst>
          <pc:docMk/>
          <pc:sldMk cId="4169470773" sldId="259"/>
        </pc:sldMkLst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1"/>
        <pc:sldMkLst>
          <pc:docMk/>
          <pc:sldMk cId="4265336593" sldId="259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2"/>
        <pc:sldMkLst>
          <pc:docMk/>
          <pc:sldMk cId="912488221" sldId="260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07.253" v="30"/>
        <pc:sldMkLst>
          <pc:docMk/>
          <pc:sldMk cId="1011418701" sldId="260"/>
        </pc:sldMkLst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3"/>
        <pc:sldMkLst>
          <pc:docMk/>
          <pc:sldMk cId="48142477" sldId="261"/>
        </pc:sldMkLst>
      </pc:sldChg>
      <pc:sldChg chg="addSp delSp modSp add mod setBg">
        <pc:chgData name="Kristina Elen" userId="S::kelen@herzing.ca::79a21bbd-83f7-4e16-a863-8531c314eb69" providerId="AD" clId="Web-{50DEB1B3-FB18-2AA0-67A8-0CC2ED8F3E03}" dt="2022-12-20T02:52:59.175" v="28"/>
        <pc:sldMkLst>
          <pc:docMk/>
          <pc:sldMk cId="904658829" sldId="261"/>
        </pc:sldMkLst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3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50DEB1B3-FB18-2AA0-67A8-0CC2ED8F3E03}" dt="2022-12-20T02:53:03.956" v="29"/>
        <pc:sldMkLst>
          <pc:docMk/>
          <pc:sldMk cId="2236006242" sldId="262"/>
        </pc:sldMkLst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3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4"/>
        <pc:sldMkLst>
          <pc:docMk/>
          <pc:sldMk cId="3932729258" sldId="262"/>
        </pc:sldMkLst>
      </pc:sldChg>
      <pc:sldChg chg="addSp modSp add mod setBg addAnim">
        <pc:chgData name="Kristina Elen" userId="S::kelen@herzing.ca::79a21bbd-83f7-4e16-a863-8531c314eb69" providerId="AD" clId="Web-{50DEB1B3-FB18-2AA0-67A8-0CC2ED8F3E03}" dt="2022-12-20T02:48:26.849" v="25"/>
        <pc:sldMkLst>
          <pc:docMk/>
          <pc:sldMk cId="594312186" sldId="263"/>
        </pc:sldMkLst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22.865" v="23"/>
        <pc:sldMkLst>
          <pc:docMk/>
          <pc:sldMk cId="1849359417" sldId="264"/>
        </pc:sldMkLst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2.771" v="22"/>
        <pc:sldMkLst>
          <pc:docMk/>
          <pc:sldMk cId="2762403828" sldId="265"/>
        </pc:sldMkLst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0.209" v="21"/>
        <pc:sldMkLst>
          <pc:docMk/>
          <pc:sldMk cId="1762116211" sldId="266"/>
        </pc:sldMkLst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7.600" v="20"/>
        <pc:sldMkLst>
          <pc:docMk/>
          <pc:sldMk cId="3152935092" sldId="267"/>
        </pc:sldMkLst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1.975" v="19"/>
        <pc:sldMkLst>
          <pc:docMk/>
          <pc:sldMk cId="1464656155" sldId="268"/>
        </pc:sldMkLst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7:05.444" v="18"/>
        <pc:sldMkLst>
          <pc:docMk/>
          <pc:sldMk cId="3869684488" sldId="269"/>
        </pc:sldMkLst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50DEB1B3-FB18-2AA0-67A8-0CC2ED8F3E03}" dt="2022-12-20T02:47:05.444" v="18"/>
          <ac:picMkLst>
            <pc:docMk/>
            <pc:sldMk cId="3869684488" sldId="269"/>
            <ac:picMk id="5" creationId="{BCE13F02-3A99-0F99-4066-3F2146E2390F}"/>
          </ac:picMkLst>
        </pc:picChg>
        <pc:cxnChg chg="add">
          <ac:chgData name="Kristina Elen" userId="S::kelen@herzing.ca::79a21bbd-83f7-4e16-a863-8531c314eb69" providerId="AD" clId="Web-{50DEB1B3-FB18-2AA0-67A8-0CC2ED8F3E03}" dt="2022-12-20T02:47:05.444" v="18"/>
          <ac:cxnSpMkLst>
            <pc:docMk/>
            <pc:sldMk cId="3869684488" sldId="269"/>
            <ac:cxnSpMk id="9" creationId="{A7F400EE-A8A5-48AF-B4D6-291B52C6F0B0}"/>
          </ac:cxnSpMkLst>
        </pc:cxnChg>
      </pc:sldChg>
      <pc:sldMasterChg chg="replId mo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789840271" sldId="2147483696"/>
        </pc:sldMasterMkLst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3137938114" sldId="2147483697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61269848" sldId="2147483698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570950767" sldId="2147483699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4087871286" sldId="2147483700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805248728" sldId="2147483701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68105992" sldId="2147483702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612928717" sldId="2147483703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746404617" sldId="2147483704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715053841" sldId="2147483705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16074813" sldId="2147483706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206712401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2187254370" sldId="2147483708"/>
        </pc:sldMasterMkLst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628194329" sldId="2147483709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440253231" sldId="2147483710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666115839" sldId="2147483711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187970816" sldId="2147483712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99499489" sldId="2147483713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34639935" sldId="2147483714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737412170" sldId="2147483715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851160352" sldId="2147483716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444285340" sldId="2147483717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660113913" sldId="2147483718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49269600" sldId="2147483719"/>
          </pc:sldLayoutMkLst>
        </pc:sldLayoutChg>
      </pc:sldMasterChg>
    </pc:docChg>
  </pc:docChgLst>
  <pc:docChgLst>
    <pc:chgData clId="Web-{1DA64124-702A-E85C-5DD6-BD5274726B5E}"/>
    <pc:docChg chg="modSld">
      <pc:chgData name="" userId="" providerId="" clId="Web-{1DA64124-702A-E85C-5DD6-BD5274726B5E}" dt="2023-01-26T04:17:37.499" v="0" actId="20577"/>
      <pc:docMkLst>
        <pc:docMk/>
      </pc:docMkLst>
      <pc:sldChg chg="modSp">
        <pc:chgData name="" userId="" providerId="" clId="Web-{1DA64124-702A-E85C-5DD6-BD5274726B5E}" dt="2023-01-26T04:17:37.499" v="0" actId="20577"/>
        <pc:sldMkLst>
          <pc:docMk/>
          <pc:sldMk cId="2529654894" sldId="256"/>
        </pc:sldMkLst>
        <pc:spChg chg="mod">
          <ac:chgData name="" userId="" providerId="" clId="Web-{1DA64124-702A-E85C-5DD6-BD5274726B5E}" dt="2023-01-26T04:17:37.499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5ED84D-8453-4AF5-813D-1763385D80B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821BDA-FED8-4BA0-99A4-2CCCAE4E93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Multiple parameters are specified as a comma-separated list. </a:t>
          </a:r>
        </a:p>
      </dgm:t>
    </dgm:pt>
    <dgm:pt modelId="{BC7316AF-2225-438B-8B69-8DBF71BDE7F3}" type="parTrans" cxnId="{8E4D4154-1621-4C2E-A0DF-2517223D05C0}">
      <dgm:prSet/>
      <dgm:spPr/>
      <dgm:t>
        <a:bodyPr/>
        <a:lstStyle/>
        <a:p>
          <a:endParaRPr lang="en-US"/>
        </a:p>
      </dgm:t>
    </dgm:pt>
    <dgm:pt modelId="{9F59DDF3-0107-494A-8D2B-A18D4FC179F1}" type="sibTrans" cxnId="{8E4D4154-1621-4C2E-A0DF-2517223D05C0}">
      <dgm:prSet/>
      <dgm:spPr/>
      <dgm:t>
        <a:bodyPr/>
        <a:lstStyle/>
        <a:p>
          <a:endParaRPr lang="en-US"/>
        </a:p>
      </dgm:t>
    </dgm:pt>
    <dgm:pt modelId="{70B51369-FF00-4C3D-9438-EEC94CA0C7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All parameters are required in the list and must be the correct type. </a:t>
          </a:r>
        </a:p>
      </dgm:t>
    </dgm:pt>
    <dgm:pt modelId="{76125648-4141-4998-9894-8C2823789AB1}" type="parTrans" cxnId="{B11B5BCA-31BC-4ECA-813F-C0B7B0B00F62}">
      <dgm:prSet/>
      <dgm:spPr/>
      <dgm:t>
        <a:bodyPr/>
        <a:lstStyle/>
        <a:p>
          <a:endParaRPr lang="en-US"/>
        </a:p>
      </dgm:t>
    </dgm:pt>
    <dgm:pt modelId="{62B18D4F-6812-4EA7-A049-5DCCDE2F8A48}" type="sibTrans" cxnId="{B11B5BCA-31BC-4ECA-813F-C0B7B0B00F62}">
      <dgm:prSet/>
      <dgm:spPr/>
      <dgm:t>
        <a:bodyPr/>
        <a:lstStyle/>
        <a:p>
          <a:endParaRPr lang="en-US"/>
        </a:p>
      </dgm:t>
    </dgm:pt>
    <dgm:pt modelId="{791C35D6-998F-4C56-A657-2FE7E521B11A}" type="pres">
      <dgm:prSet presAssocID="{085ED84D-8453-4AF5-813D-1763385D80B8}" presName="root" presStyleCnt="0">
        <dgm:presLayoutVars>
          <dgm:dir/>
          <dgm:resizeHandles val="exact"/>
        </dgm:presLayoutVars>
      </dgm:prSet>
      <dgm:spPr/>
    </dgm:pt>
    <dgm:pt modelId="{2276923B-2BF3-41EE-B2F4-8EED9D0C0C1C}" type="pres">
      <dgm:prSet presAssocID="{B0821BDA-FED8-4BA0-99A4-2CCCAE4E936E}" presName="compNode" presStyleCnt="0"/>
      <dgm:spPr/>
    </dgm:pt>
    <dgm:pt modelId="{69A8F159-134F-4CFB-A5A9-102CD68D02AB}" type="pres">
      <dgm:prSet presAssocID="{B0821BDA-FED8-4BA0-99A4-2CCCAE4E936E}" presName="iconBgRect" presStyleLbl="bgShp" presStyleIdx="0" presStyleCnt="2"/>
      <dgm:spPr/>
    </dgm:pt>
    <dgm:pt modelId="{CF3DA178-C3F3-424A-BBE3-4FB466A7A477}" type="pres">
      <dgm:prSet presAssocID="{B0821BDA-FED8-4BA0-99A4-2CCCAE4E93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CCF087C-9328-4D12-947E-C40C31853723}" type="pres">
      <dgm:prSet presAssocID="{B0821BDA-FED8-4BA0-99A4-2CCCAE4E936E}" presName="spaceRect" presStyleCnt="0"/>
      <dgm:spPr/>
    </dgm:pt>
    <dgm:pt modelId="{6C2CCDE4-F8C4-42A9-B849-ECF386359324}" type="pres">
      <dgm:prSet presAssocID="{B0821BDA-FED8-4BA0-99A4-2CCCAE4E936E}" presName="textRect" presStyleLbl="revTx" presStyleIdx="0" presStyleCnt="2">
        <dgm:presLayoutVars>
          <dgm:chMax val="1"/>
          <dgm:chPref val="1"/>
        </dgm:presLayoutVars>
      </dgm:prSet>
      <dgm:spPr/>
    </dgm:pt>
    <dgm:pt modelId="{725A88C7-0081-4691-BF2C-070AD473EB54}" type="pres">
      <dgm:prSet presAssocID="{9F59DDF3-0107-494A-8D2B-A18D4FC179F1}" presName="sibTrans" presStyleCnt="0"/>
      <dgm:spPr/>
    </dgm:pt>
    <dgm:pt modelId="{46698B84-168B-4C88-8009-8B0871CD2EA4}" type="pres">
      <dgm:prSet presAssocID="{70B51369-FF00-4C3D-9438-EEC94CA0C74D}" presName="compNode" presStyleCnt="0"/>
      <dgm:spPr/>
    </dgm:pt>
    <dgm:pt modelId="{00E119F2-C2F8-4101-94A5-E9DA2F07A912}" type="pres">
      <dgm:prSet presAssocID="{70B51369-FF00-4C3D-9438-EEC94CA0C74D}" presName="iconBgRect" presStyleLbl="bgShp" presStyleIdx="1" presStyleCnt="2"/>
      <dgm:spPr/>
    </dgm:pt>
    <dgm:pt modelId="{0C3158EA-1617-463E-A390-96439B6A8A6C}" type="pres">
      <dgm:prSet presAssocID="{70B51369-FF00-4C3D-9438-EEC94CA0C7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4599170-9FEF-4313-AD09-42C408516C7B}" type="pres">
      <dgm:prSet presAssocID="{70B51369-FF00-4C3D-9438-EEC94CA0C74D}" presName="spaceRect" presStyleCnt="0"/>
      <dgm:spPr/>
    </dgm:pt>
    <dgm:pt modelId="{123B97CB-9025-4B35-807A-B72EDB0D559B}" type="pres">
      <dgm:prSet presAssocID="{70B51369-FF00-4C3D-9438-EEC94CA0C74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D5BD36-6796-4E68-BE62-D9C4AA5F781D}" type="presOf" srcId="{B0821BDA-FED8-4BA0-99A4-2CCCAE4E936E}" destId="{6C2CCDE4-F8C4-42A9-B849-ECF386359324}" srcOrd="0" destOrd="0" presId="urn:microsoft.com/office/officeart/2018/5/layout/IconCircleLabelList"/>
    <dgm:cxn modelId="{8E4D4154-1621-4C2E-A0DF-2517223D05C0}" srcId="{085ED84D-8453-4AF5-813D-1763385D80B8}" destId="{B0821BDA-FED8-4BA0-99A4-2CCCAE4E936E}" srcOrd="0" destOrd="0" parTransId="{BC7316AF-2225-438B-8B69-8DBF71BDE7F3}" sibTransId="{9F59DDF3-0107-494A-8D2B-A18D4FC179F1}"/>
    <dgm:cxn modelId="{40EF308A-0DA2-4746-96EF-171B850FDFF8}" type="presOf" srcId="{70B51369-FF00-4C3D-9438-EEC94CA0C74D}" destId="{123B97CB-9025-4B35-807A-B72EDB0D559B}" srcOrd="0" destOrd="0" presId="urn:microsoft.com/office/officeart/2018/5/layout/IconCircleLabelList"/>
    <dgm:cxn modelId="{211CEC9C-869B-4863-B8E6-1FED994F8477}" type="presOf" srcId="{085ED84D-8453-4AF5-813D-1763385D80B8}" destId="{791C35D6-998F-4C56-A657-2FE7E521B11A}" srcOrd="0" destOrd="0" presId="urn:microsoft.com/office/officeart/2018/5/layout/IconCircleLabelList"/>
    <dgm:cxn modelId="{B11B5BCA-31BC-4ECA-813F-C0B7B0B00F62}" srcId="{085ED84D-8453-4AF5-813D-1763385D80B8}" destId="{70B51369-FF00-4C3D-9438-EEC94CA0C74D}" srcOrd="1" destOrd="0" parTransId="{76125648-4141-4998-9894-8C2823789AB1}" sibTransId="{62B18D4F-6812-4EA7-A049-5DCCDE2F8A48}"/>
    <dgm:cxn modelId="{C495FC12-6145-4CFE-A644-3848344A85FD}" type="presParOf" srcId="{791C35D6-998F-4C56-A657-2FE7E521B11A}" destId="{2276923B-2BF3-41EE-B2F4-8EED9D0C0C1C}" srcOrd="0" destOrd="0" presId="urn:microsoft.com/office/officeart/2018/5/layout/IconCircleLabelList"/>
    <dgm:cxn modelId="{592C9817-E26D-4340-9FF6-9AC19FAB77E9}" type="presParOf" srcId="{2276923B-2BF3-41EE-B2F4-8EED9D0C0C1C}" destId="{69A8F159-134F-4CFB-A5A9-102CD68D02AB}" srcOrd="0" destOrd="0" presId="urn:microsoft.com/office/officeart/2018/5/layout/IconCircleLabelList"/>
    <dgm:cxn modelId="{13114E3A-8A6B-4354-A1EF-29DAA94BFD8D}" type="presParOf" srcId="{2276923B-2BF3-41EE-B2F4-8EED9D0C0C1C}" destId="{CF3DA178-C3F3-424A-BBE3-4FB466A7A477}" srcOrd="1" destOrd="0" presId="urn:microsoft.com/office/officeart/2018/5/layout/IconCircleLabelList"/>
    <dgm:cxn modelId="{41CEA786-B65B-4517-87A9-ABB408D0935A}" type="presParOf" srcId="{2276923B-2BF3-41EE-B2F4-8EED9D0C0C1C}" destId="{ECCF087C-9328-4D12-947E-C40C31853723}" srcOrd="2" destOrd="0" presId="urn:microsoft.com/office/officeart/2018/5/layout/IconCircleLabelList"/>
    <dgm:cxn modelId="{0435C58B-81D4-4D13-839F-567F1EA928C5}" type="presParOf" srcId="{2276923B-2BF3-41EE-B2F4-8EED9D0C0C1C}" destId="{6C2CCDE4-F8C4-42A9-B849-ECF386359324}" srcOrd="3" destOrd="0" presId="urn:microsoft.com/office/officeart/2018/5/layout/IconCircleLabelList"/>
    <dgm:cxn modelId="{4130E791-5B0E-4F15-92F8-82F78B5D5638}" type="presParOf" srcId="{791C35D6-998F-4C56-A657-2FE7E521B11A}" destId="{725A88C7-0081-4691-BF2C-070AD473EB54}" srcOrd="1" destOrd="0" presId="urn:microsoft.com/office/officeart/2018/5/layout/IconCircleLabelList"/>
    <dgm:cxn modelId="{05FE3DF5-A84A-4CCD-8185-3FD37815C5F9}" type="presParOf" srcId="{791C35D6-998F-4C56-A657-2FE7E521B11A}" destId="{46698B84-168B-4C88-8009-8B0871CD2EA4}" srcOrd="2" destOrd="0" presId="urn:microsoft.com/office/officeart/2018/5/layout/IconCircleLabelList"/>
    <dgm:cxn modelId="{06353336-C057-4F48-B31C-600B96CECC1C}" type="presParOf" srcId="{46698B84-168B-4C88-8009-8B0871CD2EA4}" destId="{00E119F2-C2F8-4101-94A5-E9DA2F07A912}" srcOrd="0" destOrd="0" presId="urn:microsoft.com/office/officeart/2018/5/layout/IconCircleLabelList"/>
    <dgm:cxn modelId="{9EF4904B-700D-44E6-A9EA-0B4B59E194A6}" type="presParOf" srcId="{46698B84-168B-4C88-8009-8B0871CD2EA4}" destId="{0C3158EA-1617-463E-A390-96439B6A8A6C}" srcOrd="1" destOrd="0" presId="urn:microsoft.com/office/officeart/2018/5/layout/IconCircleLabelList"/>
    <dgm:cxn modelId="{0808FD10-90E5-45E8-BE35-64C400593537}" type="presParOf" srcId="{46698B84-168B-4C88-8009-8B0871CD2EA4}" destId="{54599170-9FEF-4313-AD09-42C408516C7B}" srcOrd="2" destOrd="0" presId="urn:microsoft.com/office/officeart/2018/5/layout/IconCircleLabelList"/>
    <dgm:cxn modelId="{40EA7285-6131-49D8-AE18-A9B4C50E18EF}" type="presParOf" srcId="{46698B84-168B-4C88-8009-8B0871CD2EA4}" destId="{123B97CB-9025-4B35-807A-B72EDB0D559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8F159-134F-4CFB-A5A9-102CD68D02AB}">
      <dsp:nvSpPr>
        <dsp:cNvPr id="0" name=""/>
        <dsp:cNvSpPr/>
      </dsp:nvSpPr>
      <dsp:spPr>
        <a:xfrm>
          <a:off x="2273400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DA178-C3F3-424A-BBE3-4FB466A7A477}">
      <dsp:nvSpPr>
        <dsp:cNvPr id="0" name=""/>
        <dsp:cNvSpPr/>
      </dsp:nvSpPr>
      <dsp:spPr>
        <a:xfrm>
          <a:off x="2741400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CCDE4-F8C4-42A9-B849-ECF386359324}">
      <dsp:nvSpPr>
        <dsp:cNvPr id="0" name=""/>
        <dsp:cNvSpPr/>
      </dsp:nvSpPr>
      <dsp:spPr>
        <a:xfrm>
          <a:off x="1571400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Multiple parameters are specified as a comma-separated list. </a:t>
          </a:r>
        </a:p>
      </dsp:txBody>
      <dsp:txXfrm>
        <a:off x="1571400" y="3342981"/>
        <a:ext cx="3600000" cy="720000"/>
      </dsp:txXfrm>
    </dsp:sp>
    <dsp:sp modelId="{00E119F2-C2F8-4101-94A5-E9DA2F07A912}">
      <dsp:nvSpPr>
        <dsp:cNvPr id="0" name=""/>
        <dsp:cNvSpPr/>
      </dsp:nvSpPr>
      <dsp:spPr>
        <a:xfrm>
          <a:off x="6503400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158EA-1617-463E-A390-96439B6A8A6C}">
      <dsp:nvSpPr>
        <dsp:cNvPr id="0" name=""/>
        <dsp:cNvSpPr/>
      </dsp:nvSpPr>
      <dsp:spPr>
        <a:xfrm>
          <a:off x="6971400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B97CB-9025-4B35-807A-B72EDB0D559B}">
      <dsp:nvSpPr>
        <dsp:cNvPr id="0" name=""/>
        <dsp:cNvSpPr/>
      </dsp:nvSpPr>
      <dsp:spPr>
        <a:xfrm>
          <a:off x="5801400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All parameters are required in the list and must be the correct type. </a:t>
          </a:r>
        </a:p>
      </dsp:txBody>
      <dsp:txXfrm>
        <a:off x="5801400" y="334298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6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3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69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47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8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9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4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4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71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85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81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9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0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12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8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87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4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38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48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24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943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3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58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08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9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2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603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5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3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6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08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51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207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38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61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08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29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01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30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7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01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38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1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760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06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7382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204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228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23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93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21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8A3-7FF3-4E14-81FC-A60617F8DAA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ABD2-315C-46E8-85F5-DB5DC33E2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71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8A3-7FF3-4E14-81FC-A60617F8DAA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ABD2-315C-46E8-85F5-DB5DC33E2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8A3-7FF3-4E14-81FC-A60617F8DAA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ABD2-315C-46E8-85F5-DB5DC33E2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8A3-7FF3-4E14-81FC-A60617F8DAA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ABD2-315C-46E8-85F5-DB5DC33E2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63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8A3-7FF3-4E14-81FC-A60617F8DAA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ABD2-315C-46E8-85F5-DB5DC33E2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01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8A3-7FF3-4E14-81FC-A60617F8DAA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ABD2-315C-46E8-85F5-DB5DC33E2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538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8A3-7FF3-4E14-81FC-A60617F8DAA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ABD2-315C-46E8-85F5-DB5DC33E2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08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8A3-7FF3-4E14-81FC-A60617F8DAA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ABD2-315C-46E8-85F5-DB5DC33E2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19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8A3-7FF3-4E14-81FC-A60617F8DAA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ABD2-315C-46E8-85F5-DB5DC33E2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03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8A3-7FF3-4E14-81FC-A60617F8DAA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ABD2-315C-46E8-85F5-DB5DC33E2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754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8A3-7FF3-4E14-81FC-A60617F8DAA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ABD2-315C-46E8-85F5-DB5DC33E2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6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EC2-322A-4327-BAA0-8D7DC4D89A2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C6E3-ABD5-44C4-997A-AA314D2030D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F1E6-723D-4203-9497-C5FE3543057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71CF9-20F3-4217-B1E3-94A3C191C5C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A0EF-4631-40E9-B634-08E29DA5BA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2BE3-E151-4A7F-8E89-E683BC7DBC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B8A3-7FF3-4E14-81FC-A60617F8DAA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ABD2-315C-46E8-85F5-DB5DC33E2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8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Programming Language: Java</a:t>
            </a:r>
          </a:p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Day 2</a:t>
            </a: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Methods with multiple 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Calibri" pitchFamily="34" charset="0"/>
              </a:rPr>
              <a:t>Three ways to return control to the statement that calls a method: </a:t>
            </a:r>
          </a:p>
          <a:p>
            <a:pPr lvl="1"/>
            <a:r>
              <a:rPr lang="en-US" sz="2600">
                <a:latin typeface="Calibri" pitchFamily="34" charset="0"/>
              </a:rPr>
              <a:t>When the program flow reaches the method-ending right brace </a:t>
            </a:r>
          </a:p>
          <a:p>
            <a:pPr lvl="1"/>
            <a:r>
              <a:rPr lang="en-US" sz="2600">
                <a:latin typeface="Calibri" pitchFamily="34" charset="0"/>
              </a:rPr>
              <a:t>When the following statement executes</a:t>
            </a:r>
          </a:p>
          <a:p>
            <a:pPr lvl="2">
              <a:buNone/>
            </a:pPr>
            <a:r>
              <a:rPr lang="en-US" sz="2600">
                <a:latin typeface="Calibri" pitchFamily="34" charset="0"/>
              </a:rPr>
              <a:t>	return;</a:t>
            </a:r>
          </a:p>
          <a:p>
            <a:pPr lvl="1"/>
            <a:r>
              <a:rPr lang="en-US" sz="2600">
                <a:latin typeface="Calibri" pitchFamily="34" charset="0"/>
              </a:rPr>
              <a:t>When the method returns a result with a statement like</a:t>
            </a:r>
          </a:p>
          <a:p>
            <a:pPr lvl="2">
              <a:buNone/>
            </a:pPr>
            <a:r>
              <a:rPr lang="en-US" sz="2600">
                <a:latin typeface="Calibri" pitchFamily="34" charset="0"/>
              </a:rPr>
              <a:t>	return </a:t>
            </a:r>
            <a:r>
              <a:rPr lang="en-US" sz="2600" i="1">
                <a:latin typeface="Calibri" pitchFamily="34" charset="0"/>
              </a:rPr>
              <a:t>expression</a:t>
            </a:r>
            <a:r>
              <a:rPr lang="en-US" sz="2600">
                <a:latin typeface="Calibri" pitchFamily="34" charset="0"/>
              </a:rPr>
              <a:t>;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69792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DEMO SLIDE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Demo switcher.java</a:t>
            </a:r>
          </a:p>
          <a:p>
            <a:r>
              <a:rPr lang="en-US" sz="2600"/>
              <a:t>Demo Maximum.java</a:t>
            </a:r>
          </a:p>
          <a:p>
            <a:r>
              <a:rPr lang="en-US" sz="2600"/>
              <a:t>Demo Comparison.java</a:t>
            </a:r>
          </a:p>
          <a:p>
            <a:r>
              <a:rPr lang="en-US" sz="2600"/>
              <a:t>Demo ReadIntergers.java</a:t>
            </a:r>
          </a:p>
        </p:txBody>
      </p:sp>
    </p:spTree>
    <p:extLst>
      <p:ext uri="{BB962C8B-B14F-4D97-AF65-F5344CB8AC3E}">
        <p14:creationId xmlns:p14="http://schemas.microsoft.com/office/powerpoint/2010/main" val="308128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2" y="847965"/>
            <a:ext cx="11823939" cy="5932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353684" y="1000664"/>
            <a:ext cx="114271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pPr>
              <a:buChar char="•"/>
            </a:pPr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Message</a:t>
            </a:r>
            <a:endParaRPr lang="en-CA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Defining Method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700"/>
              <a:t>• Static Methods </a:t>
            </a:r>
          </a:p>
          <a:p>
            <a:pPr marL="0" indent="0">
              <a:buNone/>
            </a:pPr>
            <a:r>
              <a:rPr lang="en-US" sz="2700"/>
              <a:t>• Methods with multiple parameters </a:t>
            </a:r>
          </a:p>
          <a:p>
            <a:pPr marL="0" indent="0">
              <a:buNone/>
            </a:pPr>
            <a:r>
              <a:rPr lang="en-US" sz="2700"/>
              <a:t>• JAVA API packages </a:t>
            </a:r>
          </a:p>
          <a:p>
            <a:pPr marL="0" indent="0">
              <a:buNone/>
            </a:pPr>
            <a:r>
              <a:rPr lang="en-US" sz="2700"/>
              <a:t>• Class Math </a:t>
            </a:r>
          </a:p>
          <a:p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73977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Static Methods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Sometimes a function will perform a task that doesn’t depend on an object’s data.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Applies to the class in which it’s declared 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Known as a static method or a class method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It’s common for classes to contain convenient static methods to perform common tasks. 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To declare a method as static, place the keyword static before the return type in the method’s declaration. 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Calling a static method </a:t>
            </a:r>
          </a:p>
          <a:p>
            <a:pPr lvl="2">
              <a:lnSpc>
                <a:spcPct val="90000"/>
              </a:lnSpc>
            </a:pPr>
            <a:r>
              <a:rPr lang="en-US" sz="2200" i="1">
                <a:latin typeface="Calibri" pitchFamily="34" charset="0"/>
              </a:rPr>
              <a:t>ClassName.methodName( arguments )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Class Math provides a collection of static methods that enable you to perform common calculations. 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Method arguments may be constants, variables or expressions. </a:t>
            </a:r>
          </a:p>
          <a:p>
            <a:pPr>
              <a:lnSpc>
                <a:spcPct val="90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0855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Static Methods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Calibri" pitchFamily="34" charset="0"/>
              </a:rPr>
              <a:t>A field that represents an attribute is also known as an instance variable—each object (instance) of the class has a separate instance of the variable in memory. 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pitchFamily="34" charset="0"/>
              </a:rPr>
              <a:t>Fields for which each object of a class does not have a separate instance of the field are declared static and are also known as class variables. 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pitchFamily="34" charset="0"/>
              </a:rPr>
              <a:t>All objects of a class containing static fields share one copy of those fields. 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pitchFamily="34" charset="0"/>
              </a:rPr>
              <a:t>Together the class variables (i.e., static variables) and instance variables represent the fields of a class. </a:t>
            </a:r>
          </a:p>
          <a:p>
            <a:pPr>
              <a:lnSpc>
                <a:spcPct val="90000"/>
              </a:lnSpc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69337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Static Methods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Calibri" pitchFamily="34" charset="0"/>
              </a:rPr>
              <a:t>Why is method </a:t>
            </a:r>
            <a:r>
              <a:rPr lang="en-US" sz="2600" b="1">
                <a:latin typeface="Calibri" pitchFamily="34" charset="0"/>
              </a:rPr>
              <a:t>main </a:t>
            </a:r>
            <a:r>
              <a:rPr lang="en-US" sz="2600">
                <a:latin typeface="Calibri" pitchFamily="34" charset="0"/>
              </a:rPr>
              <a:t>declared </a:t>
            </a:r>
            <a:r>
              <a:rPr lang="en-US" sz="2600" b="1">
                <a:latin typeface="Calibri" pitchFamily="34" charset="0"/>
              </a:rPr>
              <a:t>static</a:t>
            </a:r>
            <a:r>
              <a:rPr lang="en-US" sz="2600">
                <a:latin typeface="Calibri" pitchFamily="34" charset="0"/>
              </a:rPr>
              <a:t>?</a:t>
            </a:r>
          </a:p>
          <a:p>
            <a:pPr lvl="1"/>
            <a:r>
              <a:rPr lang="en-US" sz="2600">
                <a:latin typeface="Calibri" pitchFamily="34" charset="0"/>
              </a:rPr>
              <a:t>The JVM attempts to invoke the main method of the class you specify—when no objects of the class have been created. </a:t>
            </a:r>
          </a:p>
          <a:p>
            <a:pPr lvl="1"/>
            <a:r>
              <a:rPr lang="en-US" sz="2600">
                <a:latin typeface="Calibri" pitchFamily="34" charset="0"/>
              </a:rPr>
              <a:t>Declaring main as static allows the JVM to invoke main without creating an instance of the class. 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37245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multiple parameters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DD2C0-9FD2-C7AB-AB21-2ABC2B8708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48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Methods with multiple 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Calibri" pitchFamily="34" charset="0"/>
              </a:rPr>
              <a:t>Three ways to call a method: </a:t>
            </a:r>
          </a:p>
          <a:p>
            <a:pPr lvl="1"/>
            <a:r>
              <a:rPr lang="en-US" sz="2600">
                <a:latin typeface="Calibri" pitchFamily="34" charset="0"/>
              </a:rPr>
              <a:t>Using a method name by itself to call another method of the same class</a:t>
            </a:r>
          </a:p>
          <a:p>
            <a:pPr lvl="1"/>
            <a:r>
              <a:rPr lang="en-US" sz="2600">
                <a:latin typeface="Calibri" pitchFamily="34" charset="0"/>
              </a:rPr>
              <a:t>Using a variable that contains a reference to an object, followed by a dot (.) and the method name to call a method of the referenced object</a:t>
            </a:r>
          </a:p>
          <a:p>
            <a:pPr lvl="1"/>
            <a:r>
              <a:rPr lang="en-US" sz="2600">
                <a:latin typeface="Calibri" pitchFamily="34" charset="0"/>
              </a:rPr>
              <a:t>Using the class name and a dot (.) to call a static method of a class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04404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Methods with multiple 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Calibri" pitchFamily="34" charset="0"/>
              </a:rPr>
              <a:t>A non-static method can call any method of the same class directly and can manipulate any of the class’s fields directly. </a:t>
            </a:r>
          </a:p>
          <a:p>
            <a:r>
              <a:rPr lang="en-US" sz="2600">
                <a:latin typeface="Calibri" pitchFamily="34" charset="0"/>
              </a:rPr>
              <a:t>A static method can call </a:t>
            </a:r>
            <a:r>
              <a:rPr lang="en-US" sz="2600" i="1">
                <a:latin typeface="Calibri" pitchFamily="34" charset="0"/>
              </a:rPr>
              <a:t>only other static methods </a:t>
            </a:r>
            <a:r>
              <a:rPr lang="en-US" sz="2600">
                <a:latin typeface="Calibri" pitchFamily="34" charset="0"/>
              </a:rPr>
              <a:t>of the same class directly and can manipulate </a:t>
            </a:r>
            <a:r>
              <a:rPr lang="en-US" sz="2600" i="1">
                <a:latin typeface="Calibri" pitchFamily="34" charset="0"/>
              </a:rPr>
              <a:t>only static fields </a:t>
            </a:r>
            <a:r>
              <a:rPr lang="en-US" sz="2600">
                <a:latin typeface="Calibri" pitchFamily="34" charset="0"/>
              </a:rPr>
              <a:t>in the same class directly. </a:t>
            </a:r>
          </a:p>
          <a:p>
            <a:pPr lvl="1"/>
            <a:r>
              <a:rPr lang="en-US" sz="2600">
                <a:latin typeface="Calibri" pitchFamily="34" charset="0"/>
              </a:rPr>
              <a:t>To access the class’s non-static members, a static method must use a reference to an object of the class. 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58308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59A5CA-0710-4D85-9E69-A830CAE95C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D8C6BDE-1D56-4B71-BD22-1ECB2AE9A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97bcdf-ccab-446e-94f0-d2f64f8242e5"/>
    <ds:schemaRef ds:uri="f2794c99-6a5a-4026-8dc7-7427ff4a0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703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Welcome Message</vt:lpstr>
      <vt:lpstr>Defining Method Types</vt:lpstr>
      <vt:lpstr>Static Methods </vt:lpstr>
      <vt:lpstr>Static Methods </vt:lpstr>
      <vt:lpstr>Static Methods </vt:lpstr>
      <vt:lpstr>Methods with multiple parameters</vt:lpstr>
      <vt:lpstr>Methods with multiple parameters</vt:lpstr>
      <vt:lpstr>Methods with multiple parameters</vt:lpstr>
      <vt:lpstr>Methods with multiple parameters</vt:lpstr>
      <vt:lpstr>DEMO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Kristina Elen</cp:lastModifiedBy>
  <cp:revision>249</cp:revision>
  <dcterms:created xsi:type="dcterms:W3CDTF">2021-03-04T05:19:41Z</dcterms:created>
  <dcterms:modified xsi:type="dcterms:W3CDTF">2023-01-26T04:21:20Z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