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2" r:id="rId5"/>
    <p:sldMasterId id="2147483684" r:id="rId6"/>
    <p:sldMasterId id="2147483696" r:id="rId7"/>
    <p:sldMasterId id="2147483648" r:id="rId8"/>
  </p:sldMasterIdLst>
  <p:sldIdLst>
    <p:sldId id="256" r:id="rId9"/>
    <p:sldId id="257" r:id="rId10"/>
    <p:sldId id="269" r:id="rId11"/>
    <p:sldId id="268" r:id="rId12"/>
    <p:sldId id="267" r:id="rId13"/>
    <p:sldId id="266" r:id="rId14"/>
    <p:sldId id="265" r:id="rId15"/>
    <p:sldId id="264" r:id="rId16"/>
    <p:sldId id="263" r:id="rId17"/>
    <p:sldId id="262" r:id="rId18"/>
    <p:sldId id="261" r:id="rId19"/>
    <p:sldId id="260"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EADFF8-1CCC-F07F-0010-0403484F24CA}" v="17" dt="2022-12-15T00:26:26.107"/>
    <p1510:client id="{106DCD34-E54F-7E74-B0B2-BD6FE3C086E9}" v="35" dt="2022-12-15T00:17:32.333"/>
    <p1510:client id="{50DEB1B3-FB18-2AA0-67A8-0CC2ED8F3E03}" v="23" dt="2022-12-20T02:48:26.849"/>
    <p1510:client id="{9C7AD990-10F5-4C72-B6E6-8DBAB0264B84}" v="4" dt="2022-12-14T23:52:06.979"/>
    <p1510:client id="{B74CD35E-E816-771D-FFE4-872D0CE63BEF}" v="5" dt="2022-12-28T20:42:27.786"/>
    <p1510:client id="{EC8A85F2-45CF-56D9-8955-917ABE9B44B3}" v="8" dt="2022-12-20T03:14:02.236"/>
    <p1510:client id="{F8AB0507-71E3-3105-8F9C-3D2B489C9A2A}" v="20" dt="2022-12-15T00:18:59.9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6"/>
  </p:normalViewPr>
  <p:slideViewPr>
    <p:cSldViewPr snapToGrid="0" snapToObjects="1">
      <p:cViewPr varScale="1">
        <p:scale>
          <a:sx n="68" d="100"/>
          <a:sy n="68" d="100"/>
        </p:scale>
        <p:origin x="6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tina Elen" userId="S::kelen@herzing.ca::79a21bbd-83f7-4e16-a863-8531c314eb69" providerId="AD" clId="Web-{F8AB0507-71E3-3105-8F9C-3D2B489C9A2A}"/>
    <pc:docChg chg="addSld delSld modSld addMainMaster modMainMaster">
      <pc:chgData name="Kristina Elen" userId="S::kelen@herzing.ca::79a21bbd-83f7-4e16-a863-8531c314eb69" providerId="AD" clId="Web-{F8AB0507-71E3-3105-8F9C-3D2B489C9A2A}" dt="2022-12-15T00:21:01.091" v="27"/>
      <pc:docMkLst>
        <pc:docMk/>
      </pc:docMkLst>
      <pc:sldChg chg="new del">
        <pc:chgData name="Kristina Elen" userId="S::kelen@herzing.ca::79a21bbd-83f7-4e16-a863-8531c314eb69" providerId="AD" clId="Web-{F8AB0507-71E3-3105-8F9C-3D2B489C9A2A}" dt="2022-12-15T00:18:59.917" v="19"/>
        <pc:sldMkLst>
          <pc:docMk/>
          <pc:sldMk cId="897623279" sldId="258"/>
        </pc:sldMkLst>
      </pc:sldChg>
      <pc:sldChg chg="del">
        <pc:chgData name="Kristina Elen" userId="S::kelen@herzing.ca::79a21bbd-83f7-4e16-a863-8531c314eb69" providerId="AD" clId="Web-{F8AB0507-71E3-3105-8F9C-3D2B489C9A2A}" dt="2022-12-15T00:18:52.245" v="0"/>
        <pc:sldMkLst>
          <pc:docMk/>
          <pc:sldMk cId="3748324441" sldId="259"/>
        </pc:sldMkLst>
      </pc:sldChg>
      <pc:sldChg chg="addSp modSp add mod setBg">
        <pc:chgData name="Kristina Elen" userId="S::kelen@herzing.ca::79a21bbd-83f7-4e16-a863-8531c314eb69" providerId="AD" clId="Web-{F8AB0507-71E3-3105-8F9C-3D2B489C9A2A}" dt="2022-12-15T00:21:01.091" v="27"/>
        <pc:sldMkLst>
          <pc:docMk/>
          <pc:sldMk cId="4125496452" sldId="259"/>
        </pc:sldMkLst>
        <pc:spChg chg="mod">
          <ac:chgData name="Kristina Elen" userId="S::kelen@herzing.ca::79a21bbd-83f7-4e16-a863-8531c314eb69" providerId="AD" clId="Web-{F8AB0507-71E3-3105-8F9C-3D2B489C9A2A}" dt="2022-12-15T00:21:01.091" v="27"/>
          <ac:spMkLst>
            <pc:docMk/>
            <pc:sldMk cId="4125496452" sldId="259"/>
            <ac:spMk id="2" creationId="{00000000-0000-0000-0000-000000000000}"/>
          </ac:spMkLst>
        </pc:spChg>
        <pc:spChg chg="mod">
          <ac:chgData name="Kristina Elen" userId="S::kelen@herzing.ca::79a21bbd-83f7-4e16-a863-8531c314eb69" providerId="AD" clId="Web-{F8AB0507-71E3-3105-8F9C-3D2B489C9A2A}" dt="2022-12-15T00:21:01.091" v="27"/>
          <ac:spMkLst>
            <pc:docMk/>
            <pc:sldMk cId="4125496452" sldId="259"/>
            <ac:spMk id="3" creationId="{00000000-0000-0000-0000-000000000000}"/>
          </ac:spMkLst>
        </pc:spChg>
        <pc:spChg chg="add">
          <ac:chgData name="Kristina Elen" userId="S::kelen@herzing.ca::79a21bbd-83f7-4e16-a863-8531c314eb69" providerId="AD" clId="Web-{F8AB0507-71E3-3105-8F9C-3D2B489C9A2A}" dt="2022-12-15T00:21:01.091" v="27"/>
          <ac:spMkLst>
            <pc:docMk/>
            <pc:sldMk cId="4125496452" sldId="259"/>
            <ac:spMk id="8" creationId="{6A1473A6-3F22-483E-8A30-80B9D2B14592}"/>
          </ac:spMkLst>
        </pc:spChg>
        <pc:grpChg chg="add">
          <ac:chgData name="Kristina Elen" userId="S::kelen@herzing.ca::79a21bbd-83f7-4e16-a863-8531c314eb69" providerId="AD" clId="Web-{F8AB0507-71E3-3105-8F9C-3D2B489C9A2A}" dt="2022-12-15T00:21:01.091" v="27"/>
          <ac:grpSpMkLst>
            <pc:docMk/>
            <pc:sldMk cId="4125496452" sldId="259"/>
            <ac:grpSpMk id="10" creationId="{AA1375E3-3E53-4D75-BAB7-E5929BFCB25F}"/>
          </ac:grpSpMkLst>
        </pc:grpChg>
      </pc:sldChg>
      <pc:sldChg chg="del">
        <pc:chgData name="Kristina Elen" userId="S::kelen@herzing.ca::79a21bbd-83f7-4e16-a863-8531c314eb69" providerId="AD" clId="Web-{F8AB0507-71E3-3105-8F9C-3D2B489C9A2A}" dt="2022-12-15T00:18:52.245" v="1"/>
        <pc:sldMkLst>
          <pc:docMk/>
          <pc:sldMk cId="1217181993" sldId="260"/>
        </pc:sldMkLst>
      </pc:sldChg>
      <pc:sldChg chg="addSp modSp add mod setBg">
        <pc:chgData name="Kristina Elen" userId="S::kelen@herzing.ca::79a21bbd-83f7-4e16-a863-8531c314eb69" providerId="AD" clId="Web-{F8AB0507-71E3-3105-8F9C-3D2B489C9A2A}" dt="2022-12-15T00:20:57.029" v="26"/>
        <pc:sldMkLst>
          <pc:docMk/>
          <pc:sldMk cId="2296032686" sldId="260"/>
        </pc:sldMkLst>
        <pc:spChg chg="mod">
          <ac:chgData name="Kristina Elen" userId="S::kelen@herzing.ca::79a21bbd-83f7-4e16-a863-8531c314eb69" providerId="AD" clId="Web-{F8AB0507-71E3-3105-8F9C-3D2B489C9A2A}" dt="2022-12-15T00:20:57.029" v="26"/>
          <ac:spMkLst>
            <pc:docMk/>
            <pc:sldMk cId="2296032686" sldId="260"/>
            <ac:spMk id="2" creationId="{00000000-0000-0000-0000-000000000000}"/>
          </ac:spMkLst>
        </pc:spChg>
        <pc:spChg chg="mod">
          <ac:chgData name="Kristina Elen" userId="S::kelen@herzing.ca::79a21bbd-83f7-4e16-a863-8531c314eb69" providerId="AD" clId="Web-{F8AB0507-71E3-3105-8F9C-3D2B489C9A2A}" dt="2022-12-15T00:20:57.029" v="26"/>
          <ac:spMkLst>
            <pc:docMk/>
            <pc:sldMk cId="2296032686" sldId="260"/>
            <ac:spMk id="3" creationId="{00000000-0000-0000-0000-000000000000}"/>
          </ac:spMkLst>
        </pc:spChg>
        <pc:spChg chg="add">
          <ac:chgData name="Kristina Elen" userId="S::kelen@herzing.ca::79a21bbd-83f7-4e16-a863-8531c314eb69" providerId="AD" clId="Web-{F8AB0507-71E3-3105-8F9C-3D2B489C9A2A}" dt="2022-12-15T00:20:57.029" v="26"/>
          <ac:spMkLst>
            <pc:docMk/>
            <pc:sldMk cId="2296032686" sldId="260"/>
            <ac:spMk id="8" creationId="{6A1473A6-3F22-483E-8A30-80B9D2B14592}"/>
          </ac:spMkLst>
        </pc:spChg>
        <pc:grpChg chg="add">
          <ac:chgData name="Kristina Elen" userId="S::kelen@herzing.ca::79a21bbd-83f7-4e16-a863-8531c314eb69" providerId="AD" clId="Web-{F8AB0507-71E3-3105-8F9C-3D2B489C9A2A}" dt="2022-12-15T00:20:57.029" v="26"/>
          <ac:grpSpMkLst>
            <pc:docMk/>
            <pc:sldMk cId="2296032686" sldId="260"/>
            <ac:grpSpMk id="10" creationId="{AA1375E3-3E53-4D75-BAB7-E5929BFCB25F}"/>
          </ac:grpSpMkLst>
        </pc:grpChg>
      </pc:sldChg>
      <pc:sldChg chg="del">
        <pc:chgData name="Kristina Elen" userId="S::kelen@herzing.ca::79a21bbd-83f7-4e16-a863-8531c314eb69" providerId="AD" clId="Web-{F8AB0507-71E3-3105-8F9C-3D2B489C9A2A}" dt="2022-12-15T00:18:52.245" v="2"/>
        <pc:sldMkLst>
          <pc:docMk/>
          <pc:sldMk cId="3069487258" sldId="261"/>
        </pc:sldMkLst>
      </pc:sldChg>
      <pc:sldChg chg="addSp modSp add mod setBg">
        <pc:chgData name="Kristina Elen" userId="S::kelen@herzing.ca::79a21bbd-83f7-4e16-a863-8531c314eb69" providerId="AD" clId="Web-{F8AB0507-71E3-3105-8F9C-3D2B489C9A2A}" dt="2022-12-15T00:20:50.435" v="25"/>
        <pc:sldMkLst>
          <pc:docMk/>
          <pc:sldMk cId="4281520418" sldId="261"/>
        </pc:sldMkLst>
        <pc:spChg chg="mod">
          <ac:chgData name="Kristina Elen" userId="S::kelen@herzing.ca::79a21bbd-83f7-4e16-a863-8531c314eb69" providerId="AD" clId="Web-{F8AB0507-71E3-3105-8F9C-3D2B489C9A2A}" dt="2022-12-15T00:20:50.435" v="25"/>
          <ac:spMkLst>
            <pc:docMk/>
            <pc:sldMk cId="4281520418" sldId="261"/>
            <ac:spMk id="2" creationId="{00000000-0000-0000-0000-000000000000}"/>
          </ac:spMkLst>
        </pc:spChg>
        <pc:spChg chg="mod">
          <ac:chgData name="Kristina Elen" userId="S::kelen@herzing.ca::79a21bbd-83f7-4e16-a863-8531c314eb69" providerId="AD" clId="Web-{F8AB0507-71E3-3105-8F9C-3D2B489C9A2A}" dt="2022-12-15T00:20:50.435" v="25"/>
          <ac:spMkLst>
            <pc:docMk/>
            <pc:sldMk cId="4281520418" sldId="261"/>
            <ac:spMk id="3" creationId="{00000000-0000-0000-0000-000000000000}"/>
          </ac:spMkLst>
        </pc:spChg>
        <pc:spChg chg="add">
          <ac:chgData name="Kristina Elen" userId="S::kelen@herzing.ca::79a21bbd-83f7-4e16-a863-8531c314eb69" providerId="AD" clId="Web-{F8AB0507-71E3-3105-8F9C-3D2B489C9A2A}" dt="2022-12-15T00:20:50.435" v="25"/>
          <ac:spMkLst>
            <pc:docMk/>
            <pc:sldMk cId="4281520418" sldId="261"/>
            <ac:spMk id="8" creationId="{6A1473A6-3F22-483E-8A30-80B9D2B14592}"/>
          </ac:spMkLst>
        </pc:spChg>
        <pc:grpChg chg="add">
          <ac:chgData name="Kristina Elen" userId="S::kelen@herzing.ca::79a21bbd-83f7-4e16-a863-8531c314eb69" providerId="AD" clId="Web-{F8AB0507-71E3-3105-8F9C-3D2B489C9A2A}" dt="2022-12-15T00:20:50.435" v="25"/>
          <ac:grpSpMkLst>
            <pc:docMk/>
            <pc:sldMk cId="4281520418" sldId="261"/>
            <ac:grpSpMk id="10" creationId="{AA1375E3-3E53-4D75-BAB7-E5929BFCB25F}"/>
          </ac:grpSpMkLst>
        </pc:grpChg>
      </pc:sldChg>
      <pc:sldChg chg="del">
        <pc:chgData name="Kristina Elen" userId="S::kelen@herzing.ca::79a21bbd-83f7-4e16-a863-8531c314eb69" providerId="AD" clId="Web-{F8AB0507-71E3-3105-8F9C-3D2B489C9A2A}" dt="2022-12-15T00:18:52.245" v="3"/>
        <pc:sldMkLst>
          <pc:docMk/>
          <pc:sldMk cId="2228639722" sldId="262"/>
        </pc:sldMkLst>
      </pc:sldChg>
      <pc:sldChg chg="addSp modSp add mod setBg">
        <pc:chgData name="Kristina Elen" userId="S::kelen@herzing.ca::79a21bbd-83f7-4e16-a863-8531c314eb69" providerId="AD" clId="Web-{F8AB0507-71E3-3105-8F9C-3D2B489C9A2A}" dt="2022-12-15T00:20:37.372" v="24"/>
        <pc:sldMkLst>
          <pc:docMk/>
          <pc:sldMk cId="4287052572" sldId="262"/>
        </pc:sldMkLst>
        <pc:spChg chg="mod">
          <ac:chgData name="Kristina Elen" userId="S::kelen@herzing.ca::79a21bbd-83f7-4e16-a863-8531c314eb69" providerId="AD" clId="Web-{F8AB0507-71E3-3105-8F9C-3D2B489C9A2A}" dt="2022-12-15T00:20:37.372" v="24"/>
          <ac:spMkLst>
            <pc:docMk/>
            <pc:sldMk cId="4287052572" sldId="262"/>
            <ac:spMk id="2" creationId="{00000000-0000-0000-0000-000000000000}"/>
          </ac:spMkLst>
        </pc:spChg>
        <pc:spChg chg="mod">
          <ac:chgData name="Kristina Elen" userId="S::kelen@herzing.ca::79a21bbd-83f7-4e16-a863-8531c314eb69" providerId="AD" clId="Web-{F8AB0507-71E3-3105-8F9C-3D2B489C9A2A}" dt="2022-12-15T00:20:37.372" v="24"/>
          <ac:spMkLst>
            <pc:docMk/>
            <pc:sldMk cId="4287052572" sldId="262"/>
            <ac:spMk id="3" creationId="{00000000-0000-0000-0000-000000000000}"/>
          </ac:spMkLst>
        </pc:spChg>
        <pc:spChg chg="add">
          <ac:chgData name="Kristina Elen" userId="S::kelen@herzing.ca::79a21bbd-83f7-4e16-a863-8531c314eb69" providerId="AD" clId="Web-{F8AB0507-71E3-3105-8F9C-3D2B489C9A2A}" dt="2022-12-15T00:20:37.372" v="24"/>
          <ac:spMkLst>
            <pc:docMk/>
            <pc:sldMk cId="4287052572" sldId="262"/>
            <ac:spMk id="8" creationId="{6A1473A6-3F22-483E-8A30-80B9D2B14592}"/>
          </ac:spMkLst>
        </pc:spChg>
        <pc:grpChg chg="add">
          <ac:chgData name="Kristina Elen" userId="S::kelen@herzing.ca::79a21bbd-83f7-4e16-a863-8531c314eb69" providerId="AD" clId="Web-{F8AB0507-71E3-3105-8F9C-3D2B489C9A2A}" dt="2022-12-15T00:20:37.372" v="24"/>
          <ac:grpSpMkLst>
            <pc:docMk/>
            <pc:sldMk cId="4287052572" sldId="262"/>
            <ac:grpSpMk id="10" creationId="{AA1375E3-3E53-4D75-BAB7-E5929BFCB25F}"/>
          </ac:grpSpMkLst>
        </pc:grpChg>
      </pc:sldChg>
      <pc:sldChg chg="addSp modSp add mod setBg">
        <pc:chgData name="Kristina Elen" userId="S::kelen@herzing.ca::79a21bbd-83f7-4e16-a863-8531c314eb69" providerId="AD" clId="Web-{F8AB0507-71E3-3105-8F9C-3D2B489C9A2A}" dt="2022-12-15T00:20:32.341" v="23"/>
        <pc:sldMkLst>
          <pc:docMk/>
          <pc:sldMk cId="1010054413" sldId="263"/>
        </pc:sldMkLst>
        <pc:spChg chg="mod">
          <ac:chgData name="Kristina Elen" userId="S::kelen@herzing.ca::79a21bbd-83f7-4e16-a863-8531c314eb69" providerId="AD" clId="Web-{F8AB0507-71E3-3105-8F9C-3D2B489C9A2A}" dt="2022-12-15T00:20:32.341" v="23"/>
          <ac:spMkLst>
            <pc:docMk/>
            <pc:sldMk cId="1010054413" sldId="263"/>
            <ac:spMk id="2" creationId="{00000000-0000-0000-0000-000000000000}"/>
          </ac:spMkLst>
        </pc:spChg>
        <pc:spChg chg="mod">
          <ac:chgData name="Kristina Elen" userId="S::kelen@herzing.ca::79a21bbd-83f7-4e16-a863-8531c314eb69" providerId="AD" clId="Web-{F8AB0507-71E3-3105-8F9C-3D2B489C9A2A}" dt="2022-12-15T00:20:32.341" v="23"/>
          <ac:spMkLst>
            <pc:docMk/>
            <pc:sldMk cId="1010054413" sldId="263"/>
            <ac:spMk id="3" creationId="{00000000-0000-0000-0000-000000000000}"/>
          </ac:spMkLst>
        </pc:spChg>
        <pc:spChg chg="add">
          <ac:chgData name="Kristina Elen" userId="S::kelen@herzing.ca::79a21bbd-83f7-4e16-a863-8531c314eb69" providerId="AD" clId="Web-{F8AB0507-71E3-3105-8F9C-3D2B489C9A2A}" dt="2022-12-15T00:20:32.341" v="23"/>
          <ac:spMkLst>
            <pc:docMk/>
            <pc:sldMk cId="1010054413" sldId="263"/>
            <ac:spMk id="8" creationId="{6A1473A6-3F22-483E-8A30-80B9D2B14592}"/>
          </ac:spMkLst>
        </pc:spChg>
        <pc:grpChg chg="add">
          <ac:chgData name="Kristina Elen" userId="S::kelen@herzing.ca::79a21bbd-83f7-4e16-a863-8531c314eb69" providerId="AD" clId="Web-{F8AB0507-71E3-3105-8F9C-3D2B489C9A2A}" dt="2022-12-15T00:20:32.341" v="23"/>
          <ac:grpSpMkLst>
            <pc:docMk/>
            <pc:sldMk cId="1010054413" sldId="263"/>
            <ac:grpSpMk id="10" creationId="{AA1375E3-3E53-4D75-BAB7-E5929BFCB25F}"/>
          </ac:grpSpMkLst>
        </pc:grpChg>
      </pc:sldChg>
      <pc:sldChg chg="del">
        <pc:chgData name="Kristina Elen" userId="S::kelen@herzing.ca::79a21bbd-83f7-4e16-a863-8531c314eb69" providerId="AD" clId="Web-{F8AB0507-71E3-3105-8F9C-3D2B489C9A2A}" dt="2022-12-15T00:18:52.245" v="4"/>
        <pc:sldMkLst>
          <pc:docMk/>
          <pc:sldMk cId="2378200857" sldId="263"/>
        </pc:sldMkLst>
      </pc:sldChg>
      <pc:sldChg chg="addSp modSp add mod setBg">
        <pc:chgData name="Kristina Elen" userId="S::kelen@herzing.ca::79a21bbd-83f7-4e16-a863-8531c314eb69" providerId="AD" clId="Web-{F8AB0507-71E3-3105-8F9C-3D2B489C9A2A}" dt="2022-12-15T00:20:29.200" v="22"/>
        <pc:sldMkLst>
          <pc:docMk/>
          <pc:sldMk cId="2156056524" sldId="264"/>
        </pc:sldMkLst>
        <pc:spChg chg="mod">
          <ac:chgData name="Kristina Elen" userId="S::kelen@herzing.ca::79a21bbd-83f7-4e16-a863-8531c314eb69" providerId="AD" clId="Web-{F8AB0507-71E3-3105-8F9C-3D2B489C9A2A}" dt="2022-12-15T00:20:29.200" v="22"/>
          <ac:spMkLst>
            <pc:docMk/>
            <pc:sldMk cId="2156056524" sldId="264"/>
            <ac:spMk id="2" creationId="{00000000-0000-0000-0000-000000000000}"/>
          </ac:spMkLst>
        </pc:spChg>
        <pc:spChg chg="mod">
          <ac:chgData name="Kristina Elen" userId="S::kelen@herzing.ca::79a21bbd-83f7-4e16-a863-8531c314eb69" providerId="AD" clId="Web-{F8AB0507-71E3-3105-8F9C-3D2B489C9A2A}" dt="2022-12-15T00:20:29.200" v="22"/>
          <ac:spMkLst>
            <pc:docMk/>
            <pc:sldMk cId="2156056524" sldId="264"/>
            <ac:spMk id="3" creationId="{00000000-0000-0000-0000-000000000000}"/>
          </ac:spMkLst>
        </pc:spChg>
        <pc:spChg chg="add">
          <ac:chgData name="Kristina Elen" userId="S::kelen@herzing.ca::79a21bbd-83f7-4e16-a863-8531c314eb69" providerId="AD" clId="Web-{F8AB0507-71E3-3105-8F9C-3D2B489C9A2A}" dt="2022-12-15T00:20:29.200" v="22"/>
          <ac:spMkLst>
            <pc:docMk/>
            <pc:sldMk cId="2156056524" sldId="264"/>
            <ac:spMk id="8" creationId="{6A1473A6-3F22-483E-8A30-80B9D2B14592}"/>
          </ac:spMkLst>
        </pc:spChg>
        <pc:grpChg chg="add">
          <ac:chgData name="Kristina Elen" userId="S::kelen@herzing.ca::79a21bbd-83f7-4e16-a863-8531c314eb69" providerId="AD" clId="Web-{F8AB0507-71E3-3105-8F9C-3D2B489C9A2A}" dt="2022-12-15T00:20:29.200" v="22"/>
          <ac:grpSpMkLst>
            <pc:docMk/>
            <pc:sldMk cId="2156056524" sldId="264"/>
            <ac:grpSpMk id="10" creationId="{AA1375E3-3E53-4D75-BAB7-E5929BFCB25F}"/>
          </ac:grpSpMkLst>
        </pc:grpChg>
      </pc:sldChg>
      <pc:sldChg chg="del">
        <pc:chgData name="Kristina Elen" userId="S::kelen@herzing.ca::79a21bbd-83f7-4e16-a863-8531c314eb69" providerId="AD" clId="Web-{F8AB0507-71E3-3105-8F9C-3D2B489C9A2A}" dt="2022-12-15T00:18:52.245" v="5"/>
        <pc:sldMkLst>
          <pc:docMk/>
          <pc:sldMk cId="4208732928" sldId="264"/>
        </pc:sldMkLst>
      </pc:sldChg>
      <pc:sldChg chg="addSp modSp add mod setBg">
        <pc:chgData name="Kristina Elen" userId="S::kelen@herzing.ca::79a21bbd-83f7-4e16-a863-8531c314eb69" providerId="AD" clId="Web-{F8AB0507-71E3-3105-8F9C-3D2B489C9A2A}" dt="2022-12-15T00:20:18.825" v="21"/>
        <pc:sldMkLst>
          <pc:docMk/>
          <pc:sldMk cId="3091988128" sldId="265"/>
        </pc:sldMkLst>
        <pc:spChg chg="mod">
          <ac:chgData name="Kristina Elen" userId="S::kelen@herzing.ca::79a21bbd-83f7-4e16-a863-8531c314eb69" providerId="AD" clId="Web-{F8AB0507-71E3-3105-8F9C-3D2B489C9A2A}" dt="2022-12-15T00:20:18.825" v="21"/>
          <ac:spMkLst>
            <pc:docMk/>
            <pc:sldMk cId="3091988128" sldId="265"/>
            <ac:spMk id="2" creationId="{00000000-0000-0000-0000-000000000000}"/>
          </ac:spMkLst>
        </pc:spChg>
        <pc:spChg chg="mod">
          <ac:chgData name="Kristina Elen" userId="S::kelen@herzing.ca::79a21bbd-83f7-4e16-a863-8531c314eb69" providerId="AD" clId="Web-{F8AB0507-71E3-3105-8F9C-3D2B489C9A2A}" dt="2022-12-15T00:20:18.825" v="21"/>
          <ac:spMkLst>
            <pc:docMk/>
            <pc:sldMk cId="3091988128" sldId="265"/>
            <ac:spMk id="3" creationId="{00000000-0000-0000-0000-000000000000}"/>
          </ac:spMkLst>
        </pc:spChg>
        <pc:spChg chg="add">
          <ac:chgData name="Kristina Elen" userId="S::kelen@herzing.ca::79a21bbd-83f7-4e16-a863-8531c314eb69" providerId="AD" clId="Web-{F8AB0507-71E3-3105-8F9C-3D2B489C9A2A}" dt="2022-12-15T00:20:18.825" v="21"/>
          <ac:spMkLst>
            <pc:docMk/>
            <pc:sldMk cId="3091988128" sldId="265"/>
            <ac:spMk id="8" creationId="{6A1473A6-3F22-483E-8A30-80B9D2B14592}"/>
          </ac:spMkLst>
        </pc:spChg>
        <pc:grpChg chg="add">
          <ac:chgData name="Kristina Elen" userId="S::kelen@herzing.ca::79a21bbd-83f7-4e16-a863-8531c314eb69" providerId="AD" clId="Web-{F8AB0507-71E3-3105-8F9C-3D2B489C9A2A}" dt="2022-12-15T00:20:18.825" v="21"/>
          <ac:grpSpMkLst>
            <pc:docMk/>
            <pc:sldMk cId="3091988128" sldId="265"/>
            <ac:grpSpMk id="10" creationId="{AA1375E3-3E53-4D75-BAB7-E5929BFCB25F}"/>
          </ac:grpSpMkLst>
        </pc:grpChg>
      </pc:sldChg>
      <pc:sldChg chg="del">
        <pc:chgData name="Kristina Elen" userId="S::kelen@herzing.ca::79a21bbd-83f7-4e16-a863-8531c314eb69" providerId="AD" clId="Web-{F8AB0507-71E3-3105-8F9C-3D2B489C9A2A}" dt="2022-12-15T00:18:52.245" v="6"/>
        <pc:sldMkLst>
          <pc:docMk/>
          <pc:sldMk cId="3882074152" sldId="265"/>
        </pc:sldMkLst>
      </pc:sldChg>
      <pc:sldChg chg="addSp modSp add mod setBg">
        <pc:chgData name="Kristina Elen" userId="S::kelen@herzing.ca::79a21bbd-83f7-4e16-a863-8531c314eb69" providerId="AD" clId="Web-{F8AB0507-71E3-3105-8F9C-3D2B489C9A2A}" dt="2022-12-15T00:20:14.450" v="20"/>
        <pc:sldMkLst>
          <pc:docMk/>
          <pc:sldMk cId="1757512708" sldId="266"/>
        </pc:sldMkLst>
        <pc:spChg chg="mod">
          <ac:chgData name="Kristina Elen" userId="S::kelen@herzing.ca::79a21bbd-83f7-4e16-a863-8531c314eb69" providerId="AD" clId="Web-{F8AB0507-71E3-3105-8F9C-3D2B489C9A2A}" dt="2022-12-15T00:20:14.450" v="20"/>
          <ac:spMkLst>
            <pc:docMk/>
            <pc:sldMk cId="1757512708" sldId="266"/>
            <ac:spMk id="2" creationId="{00000000-0000-0000-0000-000000000000}"/>
          </ac:spMkLst>
        </pc:spChg>
        <pc:spChg chg="mod">
          <ac:chgData name="Kristina Elen" userId="S::kelen@herzing.ca::79a21bbd-83f7-4e16-a863-8531c314eb69" providerId="AD" clId="Web-{F8AB0507-71E3-3105-8F9C-3D2B489C9A2A}" dt="2022-12-15T00:20:14.450" v="20"/>
          <ac:spMkLst>
            <pc:docMk/>
            <pc:sldMk cId="1757512708" sldId="266"/>
            <ac:spMk id="3" creationId="{00000000-0000-0000-0000-000000000000}"/>
          </ac:spMkLst>
        </pc:spChg>
        <pc:spChg chg="add">
          <ac:chgData name="Kristina Elen" userId="S::kelen@herzing.ca::79a21bbd-83f7-4e16-a863-8531c314eb69" providerId="AD" clId="Web-{F8AB0507-71E3-3105-8F9C-3D2B489C9A2A}" dt="2022-12-15T00:20:14.450" v="20"/>
          <ac:spMkLst>
            <pc:docMk/>
            <pc:sldMk cId="1757512708" sldId="266"/>
            <ac:spMk id="8" creationId="{6A1473A6-3F22-483E-8A30-80B9D2B14592}"/>
          </ac:spMkLst>
        </pc:spChg>
        <pc:grpChg chg="add">
          <ac:chgData name="Kristina Elen" userId="S::kelen@herzing.ca::79a21bbd-83f7-4e16-a863-8531c314eb69" providerId="AD" clId="Web-{F8AB0507-71E3-3105-8F9C-3D2B489C9A2A}" dt="2022-12-15T00:20:14.450" v="20"/>
          <ac:grpSpMkLst>
            <pc:docMk/>
            <pc:sldMk cId="1757512708" sldId="266"/>
            <ac:grpSpMk id="10" creationId="{AA1375E3-3E53-4D75-BAB7-E5929BFCB25F}"/>
          </ac:grpSpMkLst>
        </pc:grpChg>
      </pc:sldChg>
      <pc:sldChg chg="del">
        <pc:chgData name="Kristina Elen" userId="S::kelen@herzing.ca::79a21bbd-83f7-4e16-a863-8531c314eb69" providerId="AD" clId="Web-{F8AB0507-71E3-3105-8F9C-3D2B489C9A2A}" dt="2022-12-15T00:18:52.261" v="7"/>
        <pc:sldMkLst>
          <pc:docMk/>
          <pc:sldMk cId="2933070724" sldId="266"/>
        </pc:sldMkLst>
      </pc:sldChg>
      <pc:sldChg chg="del">
        <pc:chgData name="Kristina Elen" userId="S::kelen@herzing.ca::79a21bbd-83f7-4e16-a863-8531c314eb69" providerId="AD" clId="Web-{F8AB0507-71E3-3105-8F9C-3D2B489C9A2A}" dt="2022-12-15T00:18:52.308" v="9"/>
        <pc:sldMkLst>
          <pc:docMk/>
          <pc:sldMk cId="1445788345" sldId="267"/>
        </pc:sldMkLst>
      </pc:sldChg>
      <pc:sldChg chg="del">
        <pc:chgData name="Kristina Elen" userId="S::kelen@herzing.ca::79a21bbd-83f7-4e16-a863-8531c314eb69" providerId="AD" clId="Web-{F8AB0507-71E3-3105-8F9C-3D2B489C9A2A}" dt="2022-12-15T00:18:52.261" v="8"/>
        <pc:sldMkLst>
          <pc:docMk/>
          <pc:sldMk cId="3053254785" sldId="268"/>
        </pc:sldMkLst>
      </pc:sldChg>
      <pc:sldMasterChg chg="replId modSldLayout">
        <pc:chgData name="Kristina Elen" userId="S::kelen@herzing.ca::79a21bbd-83f7-4e16-a863-8531c314eb69" providerId="AD" clId="Web-{F8AB0507-71E3-3105-8F9C-3D2B489C9A2A}" dt="2022-12-15T00:18:57.230" v="11"/>
        <pc:sldMasterMkLst>
          <pc:docMk/>
          <pc:sldMasterMk cId="1005334697" sldId="2147483672"/>
        </pc:sldMasterMkLst>
        <pc:sldLayoutChg chg="replId">
          <pc:chgData name="Kristina Elen" userId="S::kelen@herzing.ca::79a21bbd-83f7-4e16-a863-8531c314eb69" providerId="AD" clId="Web-{F8AB0507-71E3-3105-8F9C-3D2B489C9A2A}" dt="2022-12-15T00:18:57.230" v="11"/>
          <pc:sldLayoutMkLst>
            <pc:docMk/>
            <pc:sldMasterMk cId="1005334697" sldId="2147483672"/>
            <pc:sldLayoutMk cId="3308423614" sldId="2147483673"/>
          </pc:sldLayoutMkLst>
        </pc:sldLayoutChg>
        <pc:sldLayoutChg chg="replId">
          <pc:chgData name="Kristina Elen" userId="S::kelen@herzing.ca::79a21bbd-83f7-4e16-a863-8531c314eb69" providerId="AD" clId="Web-{F8AB0507-71E3-3105-8F9C-3D2B489C9A2A}" dt="2022-12-15T00:18:57.230" v="11"/>
          <pc:sldLayoutMkLst>
            <pc:docMk/>
            <pc:sldMasterMk cId="1005334697" sldId="2147483672"/>
            <pc:sldLayoutMk cId="3856554654" sldId="2147483674"/>
          </pc:sldLayoutMkLst>
        </pc:sldLayoutChg>
        <pc:sldLayoutChg chg="replId">
          <pc:chgData name="Kristina Elen" userId="S::kelen@herzing.ca::79a21bbd-83f7-4e16-a863-8531c314eb69" providerId="AD" clId="Web-{F8AB0507-71E3-3105-8F9C-3D2B489C9A2A}" dt="2022-12-15T00:18:57.230" v="11"/>
          <pc:sldLayoutMkLst>
            <pc:docMk/>
            <pc:sldMasterMk cId="1005334697" sldId="2147483672"/>
            <pc:sldLayoutMk cId="2082973525" sldId="2147483675"/>
          </pc:sldLayoutMkLst>
        </pc:sldLayoutChg>
        <pc:sldLayoutChg chg="replId">
          <pc:chgData name="Kristina Elen" userId="S::kelen@herzing.ca::79a21bbd-83f7-4e16-a863-8531c314eb69" providerId="AD" clId="Web-{F8AB0507-71E3-3105-8F9C-3D2B489C9A2A}" dt="2022-12-15T00:18:57.230" v="11"/>
          <pc:sldLayoutMkLst>
            <pc:docMk/>
            <pc:sldMasterMk cId="1005334697" sldId="2147483672"/>
            <pc:sldLayoutMk cId="1933143507" sldId="2147483676"/>
          </pc:sldLayoutMkLst>
        </pc:sldLayoutChg>
        <pc:sldLayoutChg chg="replId">
          <pc:chgData name="Kristina Elen" userId="S::kelen@herzing.ca::79a21bbd-83f7-4e16-a863-8531c314eb69" providerId="AD" clId="Web-{F8AB0507-71E3-3105-8F9C-3D2B489C9A2A}" dt="2022-12-15T00:18:57.230" v="11"/>
          <pc:sldLayoutMkLst>
            <pc:docMk/>
            <pc:sldMasterMk cId="1005334697" sldId="2147483672"/>
            <pc:sldLayoutMk cId="935412235" sldId="2147483677"/>
          </pc:sldLayoutMkLst>
        </pc:sldLayoutChg>
        <pc:sldLayoutChg chg="replId">
          <pc:chgData name="Kristina Elen" userId="S::kelen@herzing.ca::79a21bbd-83f7-4e16-a863-8531c314eb69" providerId="AD" clId="Web-{F8AB0507-71E3-3105-8F9C-3D2B489C9A2A}" dt="2022-12-15T00:18:57.230" v="11"/>
          <pc:sldLayoutMkLst>
            <pc:docMk/>
            <pc:sldMasterMk cId="1005334697" sldId="2147483672"/>
            <pc:sldLayoutMk cId="1653628549" sldId="2147483678"/>
          </pc:sldLayoutMkLst>
        </pc:sldLayoutChg>
        <pc:sldLayoutChg chg="replId">
          <pc:chgData name="Kristina Elen" userId="S::kelen@herzing.ca::79a21bbd-83f7-4e16-a863-8531c314eb69" providerId="AD" clId="Web-{F8AB0507-71E3-3105-8F9C-3D2B489C9A2A}" dt="2022-12-15T00:18:57.230" v="11"/>
          <pc:sldLayoutMkLst>
            <pc:docMk/>
            <pc:sldMasterMk cId="1005334697" sldId="2147483672"/>
            <pc:sldLayoutMk cId="606126852" sldId="2147483679"/>
          </pc:sldLayoutMkLst>
        </pc:sldLayoutChg>
        <pc:sldLayoutChg chg="replId">
          <pc:chgData name="Kristina Elen" userId="S::kelen@herzing.ca::79a21bbd-83f7-4e16-a863-8531c314eb69" providerId="AD" clId="Web-{F8AB0507-71E3-3105-8F9C-3D2B489C9A2A}" dt="2022-12-15T00:18:57.230" v="11"/>
          <pc:sldLayoutMkLst>
            <pc:docMk/>
            <pc:sldMasterMk cId="1005334697" sldId="2147483672"/>
            <pc:sldLayoutMk cId="3600242621" sldId="2147483680"/>
          </pc:sldLayoutMkLst>
        </pc:sldLayoutChg>
        <pc:sldLayoutChg chg="replId">
          <pc:chgData name="Kristina Elen" userId="S::kelen@herzing.ca::79a21bbd-83f7-4e16-a863-8531c314eb69" providerId="AD" clId="Web-{F8AB0507-71E3-3105-8F9C-3D2B489C9A2A}" dt="2022-12-15T00:18:57.230" v="11"/>
          <pc:sldLayoutMkLst>
            <pc:docMk/>
            <pc:sldMasterMk cId="1005334697" sldId="2147483672"/>
            <pc:sldLayoutMk cId="3235329787" sldId="2147483681"/>
          </pc:sldLayoutMkLst>
        </pc:sldLayoutChg>
        <pc:sldLayoutChg chg="replId">
          <pc:chgData name="Kristina Elen" userId="S::kelen@herzing.ca::79a21bbd-83f7-4e16-a863-8531c314eb69" providerId="AD" clId="Web-{F8AB0507-71E3-3105-8F9C-3D2B489C9A2A}" dt="2022-12-15T00:18:57.230" v="11"/>
          <pc:sldLayoutMkLst>
            <pc:docMk/>
            <pc:sldMasterMk cId="1005334697" sldId="2147483672"/>
            <pc:sldLayoutMk cId="479680367" sldId="2147483682"/>
          </pc:sldLayoutMkLst>
        </pc:sldLayoutChg>
        <pc:sldLayoutChg chg="replId">
          <pc:chgData name="Kristina Elen" userId="S::kelen@herzing.ca::79a21bbd-83f7-4e16-a863-8531c314eb69" providerId="AD" clId="Web-{F8AB0507-71E3-3105-8F9C-3D2B489C9A2A}" dt="2022-12-15T00:18:57.230" v="11"/>
          <pc:sldLayoutMkLst>
            <pc:docMk/>
            <pc:sldMasterMk cId="1005334697" sldId="2147483672"/>
            <pc:sldLayoutMk cId="1591133173" sldId="2147483683"/>
          </pc:sldLayoutMkLst>
        </pc:sldLayoutChg>
      </pc:sldMasterChg>
      <pc:sldMasterChg chg="add addSldLayout">
        <pc:chgData name="Kristina Elen" userId="S::kelen@herzing.ca::79a21bbd-83f7-4e16-a863-8531c314eb69" providerId="AD" clId="Web-{F8AB0507-71E3-3105-8F9C-3D2B489C9A2A}" dt="2022-12-15T00:18:57.230" v="11"/>
        <pc:sldMasterMkLst>
          <pc:docMk/>
          <pc:sldMasterMk cId="1647699654" sldId="2147483684"/>
        </pc:sldMasterMkLst>
        <pc:sldLayoutChg chg="add">
          <pc:chgData name="Kristina Elen" userId="S::kelen@herzing.ca::79a21bbd-83f7-4e16-a863-8531c314eb69" providerId="AD" clId="Web-{F8AB0507-71E3-3105-8F9C-3D2B489C9A2A}" dt="2022-12-15T00:18:57.230" v="11"/>
          <pc:sldLayoutMkLst>
            <pc:docMk/>
            <pc:sldMasterMk cId="1647699654" sldId="2147483684"/>
            <pc:sldLayoutMk cId="2761769412" sldId="2147483685"/>
          </pc:sldLayoutMkLst>
        </pc:sldLayoutChg>
        <pc:sldLayoutChg chg="add">
          <pc:chgData name="Kristina Elen" userId="S::kelen@herzing.ca::79a21bbd-83f7-4e16-a863-8531c314eb69" providerId="AD" clId="Web-{F8AB0507-71E3-3105-8F9C-3D2B489C9A2A}" dt="2022-12-15T00:18:57.230" v="11"/>
          <pc:sldLayoutMkLst>
            <pc:docMk/>
            <pc:sldMasterMk cId="1647699654" sldId="2147483684"/>
            <pc:sldLayoutMk cId="2582347247" sldId="2147483686"/>
          </pc:sldLayoutMkLst>
        </pc:sldLayoutChg>
        <pc:sldLayoutChg chg="add">
          <pc:chgData name="Kristina Elen" userId="S::kelen@herzing.ca::79a21bbd-83f7-4e16-a863-8531c314eb69" providerId="AD" clId="Web-{F8AB0507-71E3-3105-8F9C-3D2B489C9A2A}" dt="2022-12-15T00:18:57.230" v="11"/>
          <pc:sldLayoutMkLst>
            <pc:docMk/>
            <pc:sldMasterMk cId="1647699654" sldId="2147483684"/>
            <pc:sldLayoutMk cId="3348888571" sldId="2147483687"/>
          </pc:sldLayoutMkLst>
        </pc:sldLayoutChg>
        <pc:sldLayoutChg chg="add">
          <pc:chgData name="Kristina Elen" userId="S::kelen@herzing.ca::79a21bbd-83f7-4e16-a863-8531c314eb69" providerId="AD" clId="Web-{F8AB0507-71E3-3105-8F9C-3D2B489C9A2A}" dt="2022-12-15T00:18:57.230" v="11"/>
          <pc:sldLayoutMkLst>
            <pc:docMk/>
            <pc:sldMasterMk cId="1647699654" sldId="2147483684"/>
            <pc:sldLayoutMk cId="2911009802" sldId="2147483688"/>
          </pc:sldLayoutMkLst>
        </pc:sldLayoutChg>
        <pc:sldLayoutChg chg="add">
          <pc:chgData name="Kristina Elen" userId="S::kelen@herzing.ca::79a21bbd-83f7-4e16-a863-8531c314eb69" providerId="AD" clId="Web-{F8AB0507-71E3-3105-8F9C-3D2B489C9A2A}" dt="2022-12-15T00:18:57.230" v="11"/>
          <pc:sldLayoutMkLst>
            <pc:docMk/>
            <pc:sldMasterMk cId="1647699654" sldId="2147483684"/>
            <pc:sldLayoutMk cId="2949944052" sldId="2147483689"/>
          </pc:sldLayoutMkLst>
        </pc:sldLayoutChg>
        <pc:sldLayoutChg chg="add">
          <pc:chgData name="Kristina Elen" userId="S::kelen@herzing.ca::79a21bbd-83f7-4e16-a863-8531c314eb69" providerId="AD" clId="Web-{F8AB0507-71E3-3105-8F9C-3D2B489C9A2A}" dt="2022-12-15T00:18:57.230" v="11"/>
          <pc:sldLayoutMkLst>
            <pc:docMk/>
            <pc:sldMasterMk cId="1647699654" sldId="2147483684"/>
            <pc:sldLayoutMk cId="3377581146" sldId="2147483690"/>
          </pc:sldLayoutMkLst>
        </pc:sldLayoutChg>
        <pc:sldLayoutChg chg="add">
          <pc:chgData name="Kristina Elen" userId="S::kelen@herzing.ca::79a21bbd-83f7-4e16-a863-8531c314eb69" providerId="AD" clId="Web-{F8AB0507-71E3-3105-8F9C-3D2B489C9A2A}" dt="2022-12-15T00:18:57.230" v="11"/>
          <pc:sldLayoutMkLst>
            <pc:docMk/>
            <pc:sldMasterMk cId="1647699654" sldId="2147483684"/>
            <pc:sldLayoutMk cId="3134953982" sldId="2147483691"/>
          </pc:sldLayoutMkLst>
        </pc:sldLayoutChg>
        <pc:sldLayoutChg chg="add">
          <pc:chgData name="Kristina Elen" userId="S::kelen@herzing.ca::79a21bbd-83f7-4e16-a863-8531c314eb69" providerId="AD" clId="Web-{F8AB0507-71E3-3105-8F9C-3D2B489C9A2A}" dt="2022-12-15T00:18:57.230" v="11"/>
          <pc:sldLayoutMkLst>
            <pc:docMk/>
            <pc:sldMasterMk cId="1647699654" sldId="2147483684"/>
            <pc:sldLayoutMk cId="1017504256" sldId="2147483692"/>
          </pc:sldLayoutMkLst>
        </pc:sldLayoutChg>
        <pc:sldLayoutChg chg="add">
          <pc:chgData name="Kristina Elen" userId="S::kelen@herzing.ca::79a21bbd-83f7-4e16-a863-8531c314eb69" providerId="AD" clId="Web-{F8AB0507-71E3-3105-8F9C-3D2B489C9A2A}" dt="2022-12-15T00:18:57.230" v="11"/>
          <pc:sldLayoutMkLst>
            <pc:docMk/>
            <pc:sldMasterMk cId="1647699654" sldId="2147483684"/>
            <pc:sldLayoutMk cId="3778067137" sldId="2147483693"/>
          </pc:sldLayoutMkLst>
        </pc:sldLayoutChg>
        <pc:sldLayoutChg chg="add">
          <pc:chgData name="Kristina Elen" userId="S::kelen@herzing.ca::79a21bbd-83f7-4e16-a863-8531c314eb69" providerId="AD" clId="Web-{F8AB0507-71E3-3105-8F9C-3D2B489C9A2A}" dt="2022-12-15T00:18:57.230" v="11"/>
          <pc:sldLayoutMkLst>
            <pc:docMk/>
            <pc:sldMasterMk cId="1647699654" sldId="2147483684"/>
            <pc:sldLayoutMk cId="292006177" sldId="2147483694"/>
          </pc:sldLayoutMkLst>
        </pc:sldLayoutChg>
        <pc:sldLayoutChg chg="add">
          <pc:chgData name="Kristina Elen" userId="S::kelen@herzing.ca::79a21bbd-83f7-4e16-a863-8531c314eb69" providerId="AD" clId="Web-{F8AB0507-71E3-3105-8F9C-3D2B489C9A2A}" dt="2022-12-15T00:18:57.230" v="11"/>
          <pc:sldLayoutMkLst>
            <pc:docMk/>
            <pc:sldMasterMk cId="1647699654" sldId="2147483684"/>
            <pc:sldLayoutMk cId="1312778551" sldId="2147483695"/>
          </pc:sldLayoutMkLst>
        </pc:sldLayoutChg>
      </pc:sldMasterChg>
    </pc:docChg>
  </pc:docChgLst>
  <pc:docChgLst>
    <pc:chgData name="Kristina Elen" userId="S::kelen@herzing.ca::79a21bbd-83f7-4e16-a863-8531c314eb69" providerId="AD" clId="Web-{02EADFF8-1CCC-F07F-0010-0403484F24CA}"/>
    <pc:docChg chg="addSld delSld modSld addMainMaster modMainMaster">
      <pc:chgData name="Kristina Elen" userId="S::kelen@herzing.ca::79a21bbd-83f7-4e16-a863-8531c314eb69" providerId="AD" clId="Web-{02EADFF8-1CCC-F07F-0010-0403484F24CA}" dt="2022-12-15T00:26:22.904" v="18" actId="20577"/>
      <pc:docMkLst>
        <pc:docMk/>
      </pc:docMkLst>
      <pc:sldChg chg="modSp">
        <pc:chgData name="Kristina Elen" userId="S::kelen@herzing.ca::79a21bbd-83f7-4e16-a863-8531c314eb69" providerId="AD" clId="Web-{02EADFF8-1CCC-F07F-0010-0403484F24CA}" dt="2022-12-15T00:26:22.904" v="18" actId="20577"/>
        <pc:sldMkLst>
          <pc:docMk/>
          <pc:sldMk cId="2529654894" sldId="256"/>
        </pc:sldMkLst>
        <pc:spChg chg="mod">
          <ac:chgData name="Kristina Elen" userId="S::kelen@herzing.ca::79a21bbd-83f7-4e16-a863-8531c314eb69" providerId="AD" clId="Web-{02EADFF8-1CCC-F07F-0010-0403484F24CA}" dt="2022-12-15T00:26:22.904" v="18" actId="20577"/>
          <ac:spMkLst>
            <pc:docMk/>
            <pc:sldMk cId="2529654894" sldId="256"/>
            <ac:spMk id="3" creationId="{00000000-0000-0000-0000-000000000000}"/>
          </ac:spMkLst>
        </pc:spChg>
      </pc:sldChg>
      <pc:sldChg chg="addSp modSp add mod setBg">
        <pc:chgData name="Kristina Elen" userId="S::kelen@herzing.ca::79a21bbd-83f7-4e16-a863-8531c314eb69" providerId="AD" clId="Web-{02EADFF8-1CCC-F07F-0010-0403484F24CA}" dt="2022-12-15T00:26:12.498" v="17"/>
        <pc:sldMkLst>
          <pc:docMk/>
          <pc:sldMk cId="1892295854" sldId="258"/>
        </pc:sldMkLst>
        <pc:spChg chg="mod">
          <ac:chgData name="Kristina Elen" userId="S::kelen@herzing.ca::79a21bbd-83f7-4e16-a863-8531c314eb69" providerId="AD" clId="Web-{02EADFF8-1CCC-F07F-0010-0403484F24CA}" dt="2022-12-15T00:26:12.498" v="17"/>
          <ac:spMkLst>
            <pc:docMk/>
            <pc:sldMk cId="1892295854" sldId="258"/>
            <ac:spMk id="2" creationId="{00000000-0000-0000-0000-000000000000}"/>
          </ac:spMkLst>
        </pc:spChg>
        <pc:spChg chg="mod">
          <ac:chgData name="Kristina Elen" userId="S::kelen@herzing.ca::79a21bbd-83f7-4e16-a863-8531c314eb69" providerId="AD" clId="Web-{02EADFF8-1CCC-F07F-0010-0403484F24CA}" dt="2022-12-15T00:26:12.498" v="17"/>
          <ac:spMkLst>
            <pc:docMk/>
            <pc:sldMk cId="1892295854" sldId="258"/>
            <ac:spMk id="3" creationId="{00000000-0000-0000-0000-000000000000}"/>
          </ac:spMkLst>
        </pc:spChg>
        <pc:spChg chg="add">
          <ac:chgData name="Kristina Elen" userId="S::kelen@herzing.ca::79a21bbd-83f7-4e16-a863-8531c314eb69" providerId="AD" clId="Web-{02EADFF8-1CCC-F07F-0010-0403484F24CA}" dt="2022-12-15T00:26:12.498" v="17"/>
          <ac:spMkLst>
            <pc:docMk/>
            <pc:sldMk cId="1892295854" sldId="258"/>
            <ac:spMk id="8" creationId="{6A1473A6-3F22-483E-8A30-80B9D2B14592}"/>
          </ac:spMkLst>
        </pc:spChg>
        <pc:grpChg chg="add">
          <ac:chgData name="Kristina Elen" userId="S::kelen@herzing.ca::79a21bbd-83f7-4e16-a863-8531c314eb69" providerId="AD" clId="Web-{02EADFF8-1CCC-F07F-0010-0403484F24CA}" dt="2022-12-15T00:26:12.498" v="17"/>
          <ac:grpSpMkLst>
            <pc:docMk/>
            <pc:sldMk cId="1892295854" sldId="258"/>
            <ac:grpSpMk id="10" creationId="{AA1375E3-3E53-4D75-BAB7-E5929BFCB25F}"/>
          </ac:grpSpMkLst>
        </pc:grpChg>
      </pc:sldChg>
      <pc:sldChg chg="del">
        <pc:chgData name="Kristina Elen" userId="S::kelen@herzing.ca::79a21bbd-83f7-4e16-a863-8531c314eb69" providerId="AD" clId="Web-{02EADFF8-1CCC-F07F-0010-0403484F24CA}" dt="2022-12-15T00:25:05.278" v="0"/>
        <pc:sldMkLst>
          <pc:docMk/>
          <pc:sldMk cId="4125496452" sldId="259"/>
        </pc:sldMkLst>
      </pc:sldChg>
      <pc:sldChg chg="addSp modSp add mod setBg">
        <pc:chgData name="Kristina Elen" userId="S::kelen@herzing.ca::79a21bbd-83f7-4e16-a863-8531c314eb69" providerId="AD" clId="Web-{02EADFF8-1CCC-F07F-0010-0403484F24CA}" dt="2022-12-15T00:26:06.763" v="16"/>
        <pc:sldMkLst>
          <pc:docMk/>
          <pc:sldMk cId="4265336593" sldId="259"/>
        </pc:sldMkLst>
        <pc:spChg chg="mod">
          <ac:chgData name="Kristina Elen" userId="S::kelen@herzing.ca::79a21bbd-83f7-4e16-a863-8531c314eb69" providerId="AD" clId="Web-{02EADFF8-1CCC-F07F-0010-0403484F24CA}" dt="2022-12-15T00:26:06.763" v="16"/>
          <ac:spMkLst>
            <pc:docMk/>
            <pc:sldMk cId="4265336593" sldId="259"/>
            <ac:spMk id="2" creationId="{00000000-0000-0000-0000-000000000000}"/>
          </ac:spMkLst>
        </pc:spChg>
        <pc:spChg chg="mod">
          <ac:chgData name="Kristina Elen" userId="S::kelen@herzing.ca::79a21bbd-83f7-4e16-a863-8531c314eb69" providerId="AD" clId="Web-{02EADFF8-1CCC-F07F-0010-0403484F24CA}" dt="2022-12-15T00:26:06.763" v="16"/>
          <ac:spMkLst>
            <pc:docMk/>
            <pc:sldMk cId="4265336593" sldId="259"/>
            <ac:spMk id="3" creationId="{00000000-0000-0000-0000-000000000000}"/>
          </ac:spMkLst>
        </pc:spChg>
        <pc:spChg chg="add">
          <ac:chgData name="Kristina Elen" userId="S::kelen@herzing.ca::79a21bbd-83f7-4e16-a863-8531c314eb69" providerId="AD" clId="Web-{02EADFF8-1CCC-F07F-0010-0403484F24CA}" dt="2022-12-15T00:26:06.763" v="16"/>
          <ac:spMkLst>
            <pc:docMk/>
            <pc:sldMk cId="4265336593" sldId="259"/>
            <ac:spMk id="8" creationId="{6A1473A6-3F22-483E-8A30-80B9D2B14592}"/>
          </ac:spMkLst>
        </pc:spChg>
        <pc:grpChg chg="add">
          <ac:chgData name="Kristina Elen" userId="S::kelen@herzing.ca::79a21bbd-83f7-4e16-a863-8531c314eb69" providerId="AD" clId="Web-{02EADFF8-1CCC-F07F-0010-0403484F24CA}" dt="2022-12-15T00:26:06.763" v="16"/>
          <ac:grpSpMkLst>
            <pc:docMk/>
            <pc:sldMk cId="4265336593" sldId="259"/>
            <ac:grpSpMk id="10" creationId="{AA1375E3-3E53-4D75-BAB7-E5929BFCB25F}"/>
          </ac:grpSpMkLst>
        </pc:grpChg>
      </pc:sldChg>
      <pc:sldChg chg="addSp modSp add mod setBg">
        <pc:chgData name="Kristina Elen" userId="S::kelen@herzing.ca::79a21bbd-83f7-4e16-a863-8531c314eb69" providerId="AD" clId="Web-{02EADFF8-1CCC-F07F-0010-0403484F24CA}" dt="2022-12-15T00:26:03.482" v="15"/>
        <pc:sldMkLst>
          <pc:docMk/>
          <pc:sldMk cId="912488221" sldId="260"/>
        </pc:sldMkLst>
        <pc:spChg chg="mod">
          <ac:chgData name="Kristina Elen" userId="S::kelen@herzing.ca::79a21bbd-83f7-4e16-a863-8531c314eb69" providerId="AD" clId="Web-{02EADFF8-1CCC-F07F-0010-0403484F24CA}" dt="2022-12-15T00:26:03.482" v="15"/>
          <ac:spMkLst>
            <pc:docMk/>
            <pc:sldMk cId="912488221" sldId="260"/>
            <ac:spMk id="2" creationId="{00000000-0000-0000-0000-000000000000}"/>
          </ac:spMkLst>
        </pc:spChg>
        <pc:spChg chg="mod">
          <ac:chgData name="Kristina Elen" userId="S::kelen@herzing.ca::79a21bbd-83f7-4e16-a863-8531c314eb69" providerId="AD" clId="Web-{02EADFF8-1CCC-F07F-0010-0403484F24CA}" dt="2022-12-15T00:26:03.482" v="15"/>
          <ac:spMkLst>
            <pc:docMk/>
            <pc:sldMk cId="912488221" sldId="260"/>
            <ac:spMk id="3" creationId="{00000000-0000-0000-0000-000000000000}"/>
          </ac:spMkLst>
        </pc:spChg>
        <pc:spChg chg="add">
          <ac:chgData name="Kristina Elen" userId="S::kelen@herzing.ca::79a21bbd-83f7-4e16-a863-8531c314eb69" providerId="AD" clId="Web-{02EADFF8-1CCC-F07F-0010-0403484F24CA}" dt="2022-12-15T00:26:03.482" v="15"/>
          <ac:spMkLst>
            <pc:docMk/>
            <pc:sldMk cId="912488221" sldId="260"/>
            <ac:spMk id="8" creationId="{6A1473A6-3F22-483E-8A30-80B9D2B14592}"/>
          </ac:spMkLst>
        </pc:spChg>
        <pc:grpChg chg="add">
          <ac:chgData name="Kristina Elen" userId="S::kelen@herzing.ca::79a21bbd-83f7-4e16-a863-8531c314eb69" providerId="AD" clId="Web-{02EADFF8-1CCC-F07F-0010-0403484F24CA}" dt="2022-12-15T00:26:03.482" v="15"/>
          <ac:grpSpMkLst>
            <pc:docMk/>
            <pc:sldMk cId="912488221" sldId="260"/>
            <ac:grpSpMk id="10" creationId="{AA1375E3-3E53-4D75-BAB7-E5929BFCB25F}"/>
          </ac:grpSpMkLst>
        </pc:grpChg>
      </pc:sldChg>
      <pc:sldChg chg="del">
        <pc:chgData name="Kristina Elen" userId="S::kelen@herzing.ca::79a21bbd-83f7-4e16-a863-8531c314eb69" providerId="AD" clId="Web-{02EADFF8-1CCC-F07F-0010-0403484F24CA}" dt="2022-12-15T00:25:05.278" v="1"/>
        <pc:sldMkLst>
          <pc:docMk/>
          <pc:sldMk cId="2296032686" sldId="260"/>
        </pc:sldMkLst>
      </pc:sldChg>
      <pc:sldChg chg="addSp modSp add mod setBg">
        <pc:chgData name="Kristina Elen" userId="S::kelen@herzing.ca::79a21bbd-83f7-4e16-a863-8531c314eb69" providerId="AD" clId="Web-{02EADFF8-1CCC-F07F-0010-0403484F24CA}" dt="2022-12-15T00:25:58.576" v="14"/>
        <pc:sldMkLst>
          <pc:docMk/>
          <pc:sldMk cId="48142477" sldId="261"/>
        </pc:sldMkLst>
        <pc:spChg chg="mod">
          <ac:chgData name="Kristina Elen" userId="S::kelen@herzing.ca::79a21bbd-83f7-4e16-a863-8531c314eb69" providerId="AD" clId="Web-{02EADFF8-1CCC-F07F-0010-0403484F24CA}" dt="2022-12-15T00:25:58.576" v="14"/>
          <ac:spMkLst>
            <pc:docMk/>
            <pc:sldMk cId="48142477" sldId="261"/>
            <ac:spMk id="2" creationId="{00000000-0000-0000-0000-000000000000}"/>
          </ac:spMkLst>
        </pc:spChg>
        <pc:spChg chg="mod">
          <ac:chgData name="Kristina Elen" userId="S::kelen@herzing.ca::79a21bbd-83f7-4e16-a863-8531c314eb69" providerId="AD" clId="Web-{02EADFF8-1CCC-F07F-0010-0403484F24CA}" dt="2022-12-15T00:25:58.576" v="14"/>
          <ac:spMkLst>
            <pc:docMk/>
            <pc:sldMk cId="48142477" sldId="261"/>
            <ac:spMk id="3" creationId="{00000000-0000-0000-0000-000000000000}"/>
          </ac:spMkLst>
        </pc:spChg>
        <pc:spChg chg="add">
          <ac:chgData name="Kristina Elen" userId="S::kelen@herzing.ca::79a21bbd-83f7-4e16-a863-8531c314eb69" providerId="AD" clId="Web-{02EADFF8-1CCC-F07F-0010-0403484F24CA}" dt="2022-12-15T00:25:58.576" v="14"/>
          <ac:spMkLst>
            <pc:docMk/>
            <pc:sldMk cId="48142477" sldId="261"/>
            <ac:spMk id="8" creationId="{6A1473A6-3F22-483E-8A30-80B9D2B14592}"/>
          </ac:spMkLst>
        </pc:spChg>
        <pc:grpChg chg="add">
          <ac:chgData name="Kristina Elen" userId="S::kelen@herzing.ca::79a21bbd-83f7-4e16-a863-8531c314eb69" providerId="AD" clId="Web-{02EADFF8-1CCC-F07F-0010-0403484F24CA}" dt="2022-12-15T00:25:58.576" v="14"/>
          <ac:grpSpMkLst>
            <pc:docMk/>
            <pc:sldMk cId="48142477" sldId="261"/>
            <ac:grpSpMk id="10" creationId="{AA1375E3-3E53-4D75-BAB7-E5929BFCB25F}"/>
          </ac:grpSpMkLst>
        </pc:grpChg>
      </pc:sldChg>
      <pc:sldChg chg="del">
        <pc:chgData name="Kristina Elen" userId="S::kelen@herzing.ca::79a21bbd-83f7-4e16-a863-8531c314eb69" providerId="AD" clId="Web-{02EADFF8-1CCC-F07F-0010-0403484F24CA}" dt="2022-12-15T00:25:05.278" v="2"/>
        <pc:sldMkLst>
          <pc:docMk/>
          <pc:sldMk cId="4281520418" sldId="261"/>
        </pc:sldMkLst>
      </pc:sldChg>
      <pc:sldChg chg="addSp modSp add mod setBg">
        <pc:chgData name="Kristina Elen" userId="S::kelen@herzing.ca::79a21bbd-83f7-4e16-a863-8531c314eb69" providerId="AD" clId="Web-{02EADFF8-1CCC-F07F-0010-0403484F24CA}" dt="2022-12-15T00:25:49.982" v="13"/>
        <pc:sldMkLst>
          <pc:docMk/>
          <pc:sldMk cId="3932729258" sldId="262"/>
        </pc:sldMkLst>
        <pc:spChg chg="mod">
          <ac:chgData name="Kristina Elen" userId="S::kelen@herzing.ca::79a21bbd-83f7-4e16-a863-8531c314eb69" providerId="AD" clId="Web-{02EADFF8-1CCC-F07F-0010-0403484F24CA}" dt="2022-12-15T00:25:49.982" v="13"/>
          <ac:spMkLst>
            <pc:docMk/>
            <pc:sldMk cId="3932729258" sldId="262"/>
            <ac:spMk id="2" creationId="{00000000-0000-0000-0000-000000000000}"/>
          </ac:spMkLst>
        </pc:spChg>
        <pc:spChg chg="mod">
          <ac:chgData name="Kristina Elen" userId="S::kelen@herzing.ca::79a21bbd-83f7-4e16-a863-8531c314eb69" providerId="AD" clId="Web-{02EADFF8-1CCC-F07F-0010-0403484F24CA}" dt="2022-12-15T00:25:49.982" v="13"/>
          <ac:spMkLst>
            <pc:docMk/>
            <pc:sldMk cId="3932729258" sldId="262"/>
            <ac:spMk id="3" creationId="{00000000-0000-0000-0000-000000000000}"/>
          </ac:spMkLst>
        </pc:spChg>
        <pc:spChg chg="add">
          <ac:chgData name="Kristina Elen" userId="S::kelen@herzing.ca::79a21bbd-83f7-4e16-a863-8531c314eb69" providerId="AD" clId="Web-{02EADFF8-1CCC-F07F-0010-0403484F24CA}" dt="2022-12-15T00:25:49.982" v="13"/>
          <ac:spMkLst>
            <pc:docMk/>
            <pc:sldMk cId="3932729258" sldId="262"/>
            <ac:spMk id="8" creationId="{6A1473A6-3F22-483E-8A30-80B9D2B14592}"/>
          </ac:spMkLst>
        </pc:spChg>
        <pc:grpChg chg="add">
          <ac:chgData name="Kristina Elen" userId="S::kelen@herzing.ca::79a21bbd-83f7-4e16-a863-8531c314eb69" providerId="AD" clId="Web-{02EADFF8-1CCC-F07F-0010-0403484F24CA}" dt="2022-12-15T00:25:49.982" v="13"/>
          <ac:grpSpMkLst>
            <pc:docMk/>
            <pc:sldMk cId="3932729258" sldId="262"/>
            <ac:grpSpMk id="10" creationId="{AA1375E3-3E53-4D75-BAB7-E5929BFCB25F}"/>
          </ac:grpSpMkLst>
        </pc:grpChg>
      </pc:sldChg>
      <pc:sldChg chg="del">
        <pc:chgData name="Kristina Elen" userId="S::kelen@herzing.ca::79a21bbd-83f7-4e16-a863-8531c314eb69" providerId="AD" clId="Web-{02EADFF8-1CCC-F07F-0010-0403484F24CA}" dt="2022-12-15T00:25:05.278" v="3"/>
        <pc:sldMkLst>
          <pc:docMk/>
          <pc:sldMk cId="4287052572" sldId="262"/>
        </pc:sldMkLst>
      </pc:sldChg>
      <pc:sldChg chg="del">
        <pc:chgData name="Kristina Elen" userId="S::kelen@herzing.ca::79a21bbd-83f7-4e16-a863-8531c314eb69" providerId="AD" clId="Web-{02EADFF8-1CCC-F07F-0010-0403484F24CA}" dt="2022-12-15T00:25:05.294" v="4"/>
        <pc:sldMkLst>
          <pc:docMk/>
          <pc:sldMk cId="1010054413" sldId="263"/>
        </pc:sldMkLst>
      </pc:sldChg>
      <pc:sldChg chg="del">
        <pc:chgData name="Kristina Elen" userId="S::kelen@herzing.ca::79a21bbd-83f7-4e16-a863-8531c314eb69" providerId="AD" clId="Web-{02EADFF8-1CCC-F07F-0010-0403484F24CA}" dt="2022-12-15T00:25:05.294" v="5"/>
        <pc:sldMkLst>
          <pc:docMk/>
          <pc:sldMk cId="2156056524" sldId="264"/>
        </pc:sldMkLst>
      </pc:sldChg>
      <pc:sldChg chg="del">
        <pc:chgData name="Kristina Elen" userId="S::kelen@herzing.ca::79a21bbd-83f7-4e16-a863-8531c314eb69" providerId="AD" clId="Web-{02EADFF8-1CCC-F07F-0010-0403484F24CA}" dt="2022-12-15T00:25:05.294" v="6"/>
        <pc:sldMkLst>
          <pc:docMk/>
          <pc:sldMk cId="3091988128" sldId="265"/>
        </pc:sldMkLst>
      </pc:sldChg>
      <pc:sldChg chg="del">
        <pc:chgData name="Kristina Elen" userId="S::kelen@herzing.ca::79a21bbd-83f7-4e16-a863-8531c314eb69" providerId="AD" clId="Web-{02EADFF8-1CCC-F07F-0010-0403484F24CA}" dt="2022-12-15T00:25:05.294" v="7"/>
        <pc:sldMkLst>
          <pc:docMk/>
          <pc:sldMk cId="1757512708" sldId="266"/>
        </pc:sldMkLst>
      </pc:sldChg>
      <pc:sldMasterChg chg="replId modSldLayout">
        <pc:chgData name="Kristina Elen" userId="S::kelen@herzing.ca::79a21bbd-83f7-4e16-a863-8531c314eb69" providerId="AD" clId="Web-{02EADFF8-1CCC-F07F-0010-0403484F24CA}" dt="2022-12-15T00:25:06.841" v="8"/>
        <pc:sldMasterMkLst>
          <pc:docMk/>
          <pc:sldMasterMk cId="1647699654" sldId="2147483684"/>
        </pc:sldMasterMkLst>
        <pc:sldLayoutChg chg="replId">
          <pc:chgData name="Kristina Elen" userId="S::kelen@herzing.ca::79a21bbd-83f7-4e16-a863-8531c314eb69" providerId="AD" clId="Web-{02EADFF8-1CCC-F07F-0010-0403484F24CA}" dt="2022-12-15T00:25:06.841" v="8"/>
          <pc:sldLayoutMkLst>
            <pc:docMk/>
            <pc:sldMasterMk cId="1647699654" sldId="2147483684"/>
            <pc:sldLayoutMk cId="2761769412" sldId="2147483685"/>
          </pc:sldLayoutMkLst>
        </pc:sldLayoutChg>
        <pc:sldLayoutChg chg="replId">
          <pc:chgData name="Kristina Elen" userId="S::kelen@herzing.ca::79a21bbd-83f7-4e16-a863-8531c314eb69" providerId="AD" clId="Web-{02EADFF8-1CCC-F07F-0010-0403484F24CA}" dt="2022-12-15T00:25:06.841" v="8"/>
          <pc:sldLayoutMkLst>
            <pc:docMk/>
            <pc:sldMasterMk cId="1647699654" sldId="2147483684"/>
            <pc:sldLayoutMk cId="2582347247" sldId="2147483686"/>
          </pc:sldLayoutMkLst>
        </pc:sldLayoutChg>
        <pc:sldLayoutChg chg="replId">
          <pc:chgData name="Kristina Elen" userId="S::kelen@herzing.ca::79a21bbd-83f7-4e16-a863-8531c314eb69" providerId="AD" clId="Web-{02EADFF8-1CCC-F07F-0010-0403484F24CA}" dt="2022-12-15T00:25:06.841" v="8"/>
          <pc:sldLayoutMkLst>
            <pc:docMk/>
            <pc:sldMasterMk cId="1647699654" sldId="2147483684"/>
            <pc:sldLayoutMk cId="3348888571" sldId="2147483687"/>
          </pc:sldLayoutMkLst>
        </pc:sldLayoutChg>
        <pc:sldLayoutChg chg="replId">
          <pc:chgData name="Kristina Elen" userId="S::kelen@herzing.ca::79a21bbd-83f7-4e16-a863-8531c314eb69" providerId="AD" clId="Web-{02EADFF8-1CCC-F07F-0010-0403484F24CA}" dt="2022-12-15T00:25:06.841" v="8"/>
          <pc:sldLayoutMkLst>
            <pc:docMk/>
            <pc:sldMasterMk cId="1647699654" sldId="2147483684"/>
            <pc:sldLayoutMk cId="2911009802" sldId="2147483688"/>
          </pc:sldLayoutMkLst>
        </pc:sldLayoutChg>
        <pc:sldLayoutChg chg="replId">
          <pc:chgData name="Kristina Elen" userId="S::kelen@herzing.ca::79a21bbd-83f7-4e16-a863-8531c314eb69" providerId="AD" clId="Web-{02EADFF8-1CCC-F07F-0010-0403484F24CA}" dt="2022-12-15T00:25:06.841" v="8"/>
          <pc:sldLayoutMkLst>
            <pc:docMk/>
            <pc:sldMasterMk cId="1647699654" sldId="2147483684"/>
            <pc:sldLayoutMk cId="2949944052" sldId="2147483689"/>
          </pc:sldLayoutMkLst>
        </pc:sldLayoutChg>
        <pc:sldLayoutChg chg="replId">
          <pc:chgData name="Kristina Elen" userId="S::kelen@herzing.ca::79a21bbd-83f7-4e16-a863-8531c314eb69" providerId="AD" clId="Web-{02EADFF8-1CCC-F07F-0010-0403484F24CA}" dt="2022-12-15T00:25:06.841" v="8"/>
          <pc:sldLayoutMkLst>
            <pc:docMk/>
            <pc:sldMasterMk cId="1647699654" sldId="2147483684"/>
            <pc:sldLayoutMk cId="3377581146" sldId="2147483690"/>
          </pc:sldLayoutMkLst>
        </pc:sldLayoutChg>
        <pc:sldLayoutChg chg="replId">
          <pc:chgData name="Kristina Elen" userId="S::kelen@herzing.ca::79a21bbd-83f7-4e16-a863-8531c314eb69" providerId="AD" clId="Web-{02EADFF8-1CCC-F07F-0010-0403484F24CA}" dt="2022-12-15T00:25:06.841" v="8"/>
          <pc:sldLayoutMkLst>
            <pc:docMk/>
            <pc:sldMasterMk cId="1647699654" sldId="2147483684"/>
            <pc:sldLayoutMk cId="3134953982" sldId="2147483691"/>
          </pc:sldLayoutMkLst>
        </pc:sldLayoutChg>
        <pc:sldLayoutChg chg="replId">
          <pc:chgData name="Kristina Elen" userId="S::kelen@herzing.ca::79a21bbd-83f7-4e16-a863-8531c314eb69" providerId="AD" clId="Web-{02EADFF8-1CCC-F07F-0010-0403484F24CA}" dt="2022-12-15T00:25:06.841" v="8"/>
          <pc:sldLayoutMkLst>
            <pc:docMk/>
            <pc:sldMasterMk cId="1647699654" sldId="2147483684"/>
            <pc:sldLayoutMk cId="1017504256" sldId="2147483692"/>
          </pc:sldLayoutMkLst>
        </pc:sldLayoutChg>
        <pc:sldLayoutChg chg="replId">
          <pc:chgData name="Kristina Elen" userId="S::kelen@herzing.ca::79a21bbd-83f7-4e16-a863-8531c314eb69" providerId="AD" clId="Web-{02EADFF8-1CCC-F07F-0010-0403484F24CA}" dt="2022-12-15T00:25:06.841" v="8"/>
          <pc:sldLayoutMkLst>
            <pc:docMk/>
            <pc:sldMasterMk cId="1647699654" sldId="2147483684"/>
            <pc:sldLayoutMk cId="3778067137" sldId="2147483693"/>
          </pc:sldLayoutMkLst>
        </pc:sldLayoutChg>
        <pc:sldLayoutChg chg="replId">
          <pc:chgData name="Kristina Elen" userId="S::kelen@herzing.ca::79a21bbd-83f7-4e16-a863-8531c314eb69" providerId="AD" clId="Web-{02EADFF8-1CCC-F07F-0010-0403484F24CA}" dt="2022-12-15T00:25:06.841" v="8"/>
          <pc:sldLayoutMkLst>
            <pc:docMk/>
            <pc:sldMasterMk cId="1647699654" sldId="2147483684"/>
            <pc:sldLayoutMk cId="292006177" sldId="2147483694"/>
          </pc:sldLayoutMkLst>
        </pc:sldLayoutChg>
        <pc:sldLayoutChg chg="replId">
          <pc:chgData name="Kristina Elen" userId="S::kelen@herzing.ca::79a21bbd-83f7-4e16-a863-8531c314eb69" providerId="AD" clId="Web-{02EADFF8-1CCC-F07F-0010-0403484F24CA}" dt="2022-12-15T00:25:06.841" v="8"/>
          <pc:sldLayoutMkLst>
            <pc:docMk/>
            <pc:sldMasterMk cId="1647699654" sldId="2147483684"/>
            <pc:sldLayoutMk cId="1312778551" sldId="2147483695"/>
          </pc:sldLayoutMkLst>
        </pc:sldLayoutChg>
      </pc:sldMasterChg>
      <pc:sldMasterChg chg="add addSldLayout">
        <pc:chgData name="Kristina Elen" userId="S::kelen@herzing.ca::79a21bbd-83f7-4e16-a863-8531c314eb69" providerId="AD" clId="Web-{02EADFF8-1CCC-F07F-0010-0403484F24CA}" dt="2022-12-15T00:25:06.841" v="8"/>
        <pc:sldMasterMkLst>
          <pc:docMk/>
          <pc:sldMasterMk cId="789840271" sldId="2147483696"/>
        </pc:sldMasterMkLst>
        <pc:sldLayoutChg chg="add">
          <pc:chgData name="Kristina Elen" userId="S::kelen@herzing.ca::79a21bbd-83f7-4e16-a863-8531c314eb69" providerId="AD" clId="Web-{02EADFF8-1CCC-F07F-0010-0403484F24CA}" dt="2022-12-15T00:25:06.841" v="8"/>
          <pc:sldLayoutMkLst>
            <pc:docMk/>
            <pc:sldMasterMk cId="789840271" sldId="2147483696"/>
            <pc:sldLayoutMk cId="3137938114" sldId="2147483697"/>
          </pc:sldLayoutMkLst>
        </pc:sldLayoutChg>
        <pc:sldLayoutChg chg="add">
          <pc:chgData name="Kristina Elen" userId="S::kelen@herzing.ca::79a21bbd-83f7-4e16-a863-8531c314eb69" providerId="AD" clId="Web-{02EADFF8-1CCC-F07F-0010-0403484F24CA}" dt="2022-12-15T00:25:06.841" v="8"/>
          <pc:sldLayoutMkLst>
            <pc:docMk/>
            <pc:sldMasterMk cId="789840271" sldId="2147483696"/>
            <pc:sldLayoutMk cId="861269848" sldId="2147483698"/>
          </pc:sldLayoutMkLst>
        </pc:sldLayoutChg>
        <pc:sldLayoutChg chg="add">
          <pc:chgData name="Kristina Elen" userId="S::kelen@herzing.ca::79a21bbd-83f7-4e16-a863-8531c314eb69" providerId="AD" clId="Web-{02EADFF8-1CCC-F07F-0010-0403484F24CA}" dt="2022-12-15T00:25:06.841" v="8"/>
          <pc:sldLayoutMkLst>
            <pc:docMk/>
            <pc:sldMasterMk cId="789840271" sldId="2147483696"/>
            <pc:sldLayoutMk cId="2570950767" sldId="2147483699"/>
          </pc:sldLayoutMkLst>
        </pc:sldLayoutChg>
        <pc:sldLayoutChg chg="add">
          <pc:chgData name="Kristina Elen" userId="S::kelen@herzing.ca::79a21bbd-83f7-4e16-a863-8531c314eb69" providerId="AD" clId="Web-{02EADFF8-1CCC-F07F-0010-0403484F24CA}" dt="2022-12-15T00:25:06.841" v="8"/>
          <pc:sldLayoutMkLst>
            <pc:docMk/>
            <pc:sldMasterMk cId="789840271" sldId="2147483696"/>
            <pc:sldLayoutMk cId="4087871286" sldId="2147483700"/>
          </pc:sldLayoutMkLst>
        </pc:sldLayoutChg>
        <pc:sldLayoutChg chg="add">
          <pc:chgData name="Kristina Elen" userId="S::kelen@herzing.ca::79a21bbd-83f7-4e16-a863-8531c314eb69" providerId="AD" clId="Web-{02EADFF8-1CCC-F07F-0010-0403484F24CA}" dt="2022-12-15T00:25:06.841" v="8"/>
          <pc:sldLayoutMkLst>
            <pc:docMk/>
            <pc:sldMasterMk cId="789840271" sldId="2147483696"/>
            <pc:sldLayoutMk cId="1805248728" sldId="2147483701"/>
          </pc:sldLayoutMkLst>
        </pc:sldLayoutChg>
        <pc:sldLayoutChg chg="add">
          <pc:chgData name="Kristina Elen" userId="S::kelen@herzing.ca::79a21bbd-83f7-4e16-a863-8531c314eb69" providerId="AD" clId="Web-{02EADFF8-1CCC-F07F-0010-0403484F24CA}" dt="2022-12-15T00:25:06.841" v="8"/>
          <pc:sldLayoutMkLst>
            <pc:docMk/>
            <pc:sldMasterMk cId="789840271" sldId="2147483696"/>
            <pc:sldLayoutMk cId="68105992" sldId="2147483702"/>
          </pc:sldLayoutMkLst>
        </pc:sldLayoutChg>
        <pc:sldLayoutChg chg="add">
          <pc:chgData name="Kristina Elen" userId="S::kelen@herzing.ca::79a21bbd-83f7-4e16-a863-8531c314eb69" providerId="AD" clId="Web-{02EADFF8-1CCC-F07F-0010-0403484F24CA}" dt="2022-12-15T00:25:06.841" v="8"/>
          <pc:sldLayoutMkLst>
            <pc:docMk/>
            <pc:sldMasterMk cId="789840271" sldId="2147483696"/>
            <pc:sldLayoutMk cId="2612928717" sldId="2147483703"/>
          </pc:sldLayoutMkLst>
        </pc:sldLayoutChg>
        <pc:sldLayoutChg chg="add">
          <pc:chgData name="Kristina Elen" userId="S::kelen@herzing.ca::79a21bbd-83f7-4e16-a863-8531c314eb69" providerId="AD" clId="Web-{02EADFF8-1CCC-F07F-0010-0403484F24CA}" dt="2022-12-15T00:25:06.841" v="8"/>
          <pc:sldLayoutMkLst>
            <pc:docMk/>
            <pc:sldMasterMk cId="789840271" sldId="2147483696"/>
            <pc:sldLayoutMk cId="1746404617" sldId="2147483704"/>
          </pc:sldLayoutMkLst>
        </pc:sldLayoutChg>
        <pc:sldLayoutChg chg="add">
          <pc:chgData name="Kristina Elen" userId="S::kelen@herzing.ca::79a21bbd-83f7-4e16-a863-8531c314eb69" providerId="AD" clId="Web-{02EADFF8-1CCC-F07F-0010-0403484F24CA}" dt="2022-12-15T00:25:06.841" v="8"/>
          <pc:sldLayoutMkLst>
            <pc:docMk/>
            <pc:sldMasterMk cId="789840271" sldId="2147483696"/>
            <pc:sldLayoutMk cId="2715053841" sldId="2147483705"/>
          </pc:sldLayoutMkLst>
        </pc:sldLayoutChg>
        <pc:sldLayoutChg chg="add">
          <pc:chgData name="Kristina Elen" userId="S::kelen@herzing.ca::79a21bbd-83f7-4e16-a863-8531c314eb69" providerId="AD" clId="Web-{02EADFF8-1CCC-F07F-0010-0403484F24CA}" dt="2022-12-15T00:25:06.841" v="8"/>
          <pc:sldLayoutMkLst>
            <pc:docMk/>
            <pc:sldMasterMk cId="789840271" sldId="2147483696"/>
            <pc:sldLayoutMk cId="816074813" sldId="2147483706"/>
          </pc:sldLayoutMkLst>
        </pc:sldLayoutChg>
        <pc:sldLayoutChg chg="add">
          <pc:chgData name="Kristina Elen" userId="S::kelen@herzing.ca::79a21bbd-83f7-4e16-a863-8531c314eb69" providerId="AD" clId="Web-{02EADFF8-1CCC-F07F-0010-0403484F24CA}" dt="2022-12-15T00:25:06.841" v="8"/>
          <pc:sldLayoutMkLst>
            <pc:docMk/>
            <pc:sldMasterMk cId="789840271" sldId="2147483696"/>
            <pc:sldLayoutMk cId="1206712401" sldId="2147483707"/>
          </pc:sldLayoutMkLst>
        </pc:sldLayoutChg>
      </pc:sldMasterChg>
    </pc:docChg>
  </pc:docChgLst>
  <pc:docChgLst>
    <pc:chgData name="Kristina Elen" userId="79a21bbd-83f7-4e16-a863-8531c314eb69" providerId="ADAL" clId="{9C7AD990-10F5-4C72-B6E6-8DBAB0264B84}"/>
    <pc:docChg chg="undo custSel addSld delSld modSld">
      <pc:chgData name="Kristina Elen" userId="79a21bbd-83f7-4e16-a863-8531c314eb69" providerId="ADAL" clId="{9C7AD990-10F5-4C72-B6E6-8DBAB0264B84}" dt="2022-12-15T00:14:04.536" v="71"/>
      <pc:docMkLst>
        <pc:docMk/>
      </pc:docMkLst>
      <pc:sldChg chg="new del">
        <pc:chgData name="Kristina Elen" userId="79a21bbd-83f7-4e16-a863-8531c314eb69" providerId="ADAL" clId="{9C7AD990-10F5-4C72-B6E6-8DBAB0264B84}" dt="2022-12-14T23:49:20.584" v="11" actId="47"/>
        <pc:sldMkLst>
          <pc:docMk/>
          <pc:sldMk cId="3938491087" sldId="258"/>
        </pc:sldMkLst>
      </pc:sldChg>
      <pc:sldChg chg="addSp delSp modSp add del mod setBg modClrScheme delDesignElem chgLayout">
        <pc:chgData name="Kristina Elen" userId="79a21bbd-83f7-4e16-a863-8531c314eb69" providerId="ADAL" clId="{9C7AD990-10F5-4C72-B6E6-8DBAB0264B84}" dt="2022-12-14T23:52:53.948" v="48" actId="255"/>
        <pc:sldMkLst>
          <pc:docMk/>
          <pc:sldMk cId="735987142" sldId="259"/>
        </pc:sldMkLst>
        <pc:spChg chg="mod ord">
          <ac:chgData name="Kristina Elen" userId="79a21bbd-83f7-4e16-a863-8531c314eb69" providerId="ADAL" clId="{9C7AD990-10F5-4C72-B6E6-8DBAB0264B84}" dt="2022-12-14T23:52:04.014" v="36" actId="1076"/>
          <ac:spMkLst>
            <pc:docMk/>
            <pc:sldMk cId="735987142" sldId="259"/>
            <ac:spMk id="2" creationId="{00000000-0000-0000-0000-000000000000}"/>
          </ac:spMkLst>
        </pc:spChg>
        <pc:spChg chg="mod ord">
          <ac:chgData name="Kristina Elen" userId="79a21bbd-83f7-4e16-a863-8531c314eb69" providerId="ADAL" clId="{9C7AD990-10F5-4C72-B6E6-8DBAB0264B84}" dt="2022-12-14T23:52:53.948" v="48" actId="255"/>
          <ac:spMkLst>
            <pc:docMk/>
            <pc:sldMk cId="735987142" sldId="259"/>
            <ac:spMk id="3" creationId="{00000000-0000-0000-0000-000000000000}"/>
          </ac:spMkLst>
        </pc:spChg>
        <pc:spChg chg="add del mod ord">
          <ac:chgData name="Kristina Elen" userId="79a21bbd-83f7-4e16-a863-8531c314eb69" providerId="ADAL" clId="{9C7AD990-10F5-4C72-B6E6-8DBAB0264B84}" dt="2022-12-14T23:51:05.242" v="18" actId="700"/>
          <ac:spMkLst>
            <pc:docMk/>
            <pc:sldMk cId="735987142" sldId="259"/>
            <ac:spMk id="4" creationId="{265E15C8-5741-6326-16BC-EA0E7AE2CB9C}"/>
          </ac:spMkLst>
        </pc:spChg>
        <pc:spChg chg="add del">
          <ac:chgData name="Kristina Elen" userId="79a21bbd-83f7-4e16-a863-8531c314eb69" providerId="ADAL" clId="{9C7AD990-10F5-4C72-B6E6-8DBAB0264B84}" dt="2022-12-14T23:51:46.314" v="29" actId="22"/>
          <ac:spMkLst>
            <pc:docMk/>
            <pc:sldMk cId="735987142" sldId="259"/>
            <ac:spMk id="7" creationId="{54BFDFDB-F64D-BE1E-9714-444870D07C4E}"/>
          </ac:spMkLst>
        </pc:spChg>
        <pc:picChg chg="add">
          <ac:chgData name="Kristina Elen" userId="79a21bbd-83f7-4e16-a863-8531c314eb69" providerId="ADAL" clId="{9C7AD990-10F5-4C72-B6E6-8DBAB0264B84}" dt="2022-12-14T23:49:41.375" v="12" actId="26606"/>
          <ac:picMkLst>
            <pc:docMk/>
            <pc:sldMk cId="735987142" sldId="259"/>
            <ac:picMk id="5" creationId="{2DB15344-59F8-FC19-CFD5-E1DDF0AC973C}"/>
          </ac:picMkLst>
        </pc:picChg>
        <pc:cxnChg chg="add del">
          <ac:chgData name="Kristina Elen" userId="79a21bbd-83f7-4e16-a863-8531c314eb69" providerId="ADAL" clId="{9C7AD990-10F5-4C72-B6E6-8DBAB0264B84}" dt="2022-12-14T23:51:05.242" v="18" actId="700"/>
          <ac:cxnSpMkLst>
            <pc:docMk/>
            <pc:sldMk cId="735987142" sldId="259"/>
            <ac:cxnSpMk id="9" creationId="{A7F400EE-A8A5-48AF-B4D6-291B52C6F0B0}"/>
          </ac:cxnSpMkLst>
        </pc:cxnChg>
      </pc:sldChg>
      <pc:sldChg chg="addSp modSp add mod setBg">
        <pc:chgData name="Kristina Elen" userId="79a21bbd-83f7-4e16-a863-8531c314eb69" providerId="ADAL" clId="{9C7AD990-10F5-4C72-B6E6-8DBAB0264B84}" dt="2022-12-14T23:53:16.123" v="49" actId="26606"/>
        <pc:sldMkLst>
          <pc:docMk/>
          <pc:sldMk cId="1353873858" sldId="260"/>
        </pc:sldMkLst>
        <pc:spChg chg="mod">
          <ac:chgData name="Kristina Elen" userId="79a21bbd-83f7-4e16-a863-8531c314eb69" providerId="ADAL" clId="{9C7AD990-10F5-4C72-B6E6-8DBAB0264B84}" dt="2022-12-14T23:53:16.123" v="49" actId="26606"/>
          <ac:spMkLst>
            <pc:docMk/>
            <pc:sldMk cId="1353873858" sldId="260"/>
            <ac:spMk id="2" creationId="{00000000-0000-0000-0000-000000000000}"/>
          </ac:spMkLst>
        </pc:spChg>
        <pc:spChg chg="mod">
          <ac:chgData name="Kristina Elen" userId="79a21bbd-83f7-4e16-a863-8531c314eb69" providerId="ADAL" clId="{9C7AD990-10F5-4C72-B6E6-8DBAB0264B84}" dt="2022-12-14T23:53:16.123" v="49" actId="26606"/>
          <ac:spMkLst>
            <pc:docMk/>
            <pc:sldMk cId="1353873858" sldId="260"/>
            <ac:spMk id="3" creationId="{00000000-0000-0000-0000-000000000000}"/>
          </ac:spMkLst>
        </pc:spChg>
        <pc:spChg chg="add">
          <ac:chgData name="Kristina Elen" userId="79a21bbd-83f7-4e16-a863-8531c314eb69" providerId="ADAL" clId="{9C7AD990-10F5-4C72-B6E6-8DBAB0264B84}" dt="2022-12-14T23:53:16.123" v="49" actId="26606"/>
          <ac:spMkLst>
            <pc:docMk/>
            <pc:sldMk cId="1353873858" sldId="260"/>
            <ac:spMk id="10" creationId="{59A309A7-1751-4ABE-A3C1-EEC40366AD89}"/>
          </ac:spMkLst>
        </pc:spChg>
        <pc:spChg chg="add">
          <ac:chgData name="Kristina Elen" userId="79a21bbd-83f7-4e16-a863-8531c314eb69" providerId="ADAL" clId="{9C7AD990-10F5-4C72-B6E6-8DBAB0264B84}" dt="2022-12-14T23:53:16.123" v="49" actId="26606"/>
          <ac:spMkLst>
            <pc:docMk/>
            <pc:sldMk cId="1353873858" sldId="260"/>
            <ac:spMk id="12" creationId="{967D8EB6-EAE1-4F9C-B398-83321E287204}"/>
          </ac:spMkLst>
        </pc:spChg>
        <pc:picChg chg="add">
          <ac:chgData name="Kristina Elen" userId="79a21bbd-83f7-4e16-a863-8531c314eb69" providerId="ADAL" clId="{9C7AD990-10F5-4C72-B6E6-8DBAB0264B84}" dt="2022-12-14T23:53:16.123" v="49" actId="26606"/>
          <ac:picMkLst>
            <pc:docMk/>
            <pc:sldMk cId="1353873858" sldId="260"/>
            <ac:picMk id="7" creationId="{DF25530D-D8D8-7029-7633-15D8B82E520C}"/>
          </ac:picMkLst>
        </pc:picChg>
      </pc:sldChg>
      <pc:sldChg chg="addSp delSp add mod">
        <pc:chgData name="Kristina Elen" userId="79a21bbd-83f7-4e16-a863-8531c314eb69" providerId="ADAL" clId="{9C7AD990-10F5-4C72-B6E6-8DBAB0264B84}" dt="2022-12-14T23:53:29.821" v="50" actId="26606"/>
        <pc:sldMkLst>
          <pc:docMk/>
          <pc:sldMk cId="904035753" sldId="261"/>
        </pc:sldMkLst>
        <pc:spChg chg="del">
          <ac:chgData name="Kristina Elen" userId="79a21bbd-83f7-4e16-a863-8531c314eb69" providerId="ADAL" clId="{9C7AD990-10F5-4C72-B6E6-8DBAB0264B84}" dt="2022-12-14T23:53:29.821" v="50" actId="26606"/>
          <ac:spMkLst>
            <pc:docMk/>
            <pc:sldMk cId="904035753" sldId="261"/>
            <ac:spMk id="3" creationId="{00000000-0000-0000-0000-000000000000}"/>
          </ac:spMkLst>
        </pc:spChg>
        <pc:graphicFrameChg chg="add">
          <ac:chgData name="Kristina Elen" userId="79a21bbd-83f7-4e16-a863-8531c314eb69" providerId="ADAL" clId="{9C7AD990-10F5-4C72-B6E6-8DBAB0264B84}" dt="2022-12-14T23:53:29.821" v="50" actId="26606"/>
          <ac:graphicFrameMkLst>
            <pc:docMk/>
            <pc:sldMk cId="904035753" sldId="261"/>
            <ac:graphicFrameMk id="5" creationId="{4A5167EA-B490-870F-1CBE-E16E0535D3D1}"/>
          </ac:graphicFrameMkLst>
        </pc:graphicFrameChg>
      </pc:sldChg>
      <pc:sldChg chg="addSp modSp add mod setBg">
        <pc:chgData name="Kristina Elen" userId="79a21bbd-83f7-4e16-a863-8531c314eb69" providerId="ADAL" clId="{9C7AD990-10F5-4C72-B6E6-8DBAB0264B84}" dt="2022-12-14T23:53:33.311" v="51" actId="26606"/>
        <pc:sldMkLst>
          <pc:docMk/>
          <pc:sldMk cId="256453346" sldId="262"/>
        </pc:sldMkLst>
        <pc:spChg chg="mod">
          <ac:chgData name="Kristina Elen" userId="79a21bbd-83f7-4e16-a863-8531c314eb69" providerId="ADAL" clId="{9C7AD990-10F5-4C72-B6E6-8DBAB0264B84}" dt="2022-12-14T23:53:33.311" v="51" actId="26606"/>
          <ac:spMkLst>
            <pc:docMk/>
            <pc:sldMk cId="256453346" sldId="262"/>
            <ac:spMk id="2" creationId="{00000000-0000-0000-0000-000000000000}"/>
          </ac:spMkLst>
        </pc:spChg>
        <pc:spChg chg="mod">
          <ac:chgData name="Kristina Elen" userId="79a21bbd-83f7-4e16-a863-8531c314eb69" providerId="ADAL" clId="{9C7AD990-10F5-4C72-B6E6-8DBAB0264B84}" dt="2022-12-14T23:53:33.311" v="51" actId="26606"/>
          <ac:spMkLst>
            <pc:docMk/>
            <pc:sldMk cId="256453346" sldId="262"/>
            <ac:spMk id="3" creationId="{00000000-0000-0000-0000-000000000000}"/>
          </ac:spMkLst>
        </pc:spChg>
        <pc:spChg chg="add">
          <ac:chgData name="Kristina Elen" userId="79a21bbd-83f7-4e16-a863-8531c314eb69" providerId="ADAL" clId="{9C7AD990-10F5-4C72-B6E6-8DBAB0264B84}" dt="2022-12-14T23:53:33.311" v="51" actId="26606"/>
          <ac:spMkLst>
            <pc:docMk/>
            <pc:sldMk cId="256453346" sldId="262"/>
            <ac:spMk id="8" creationId="{827B839B-9ADE-406B-8590-F1CAEDED45A1}"/>
          </ac:spMkLst>
        </pc:spChg>
        <pc:spChg chg="add">
          <ac:chgData name="Kristina Elen" userId="79a21bbd-83f7-4e16-a863-8531c314eb69" providerId="ADAL" clId="{9C7AD990-10F5-4C72-B6E6-8DBAB0264B84}" dt="2022-12-14T23:53:33.311" v="51" actId="26606"/>
          <ac:spMkLst>
            <pc:docMk/>
            <pc:sldMk cId="256453346" sldId="262"/>
            <ac:spMk id="10" creationId="{CFE45BF0-46DB-408C-B5F7-7B11716805D4}"/>
          </ac:spMkLst>
        </pc:spChg>
        <pc:spChg chg="add">
          <ac:chgData name="Kristina Elen" userId="79a21bbd-83f7-4e16-a863-8531c314eb69" providerId="ADAL" clId="{9C7AD990-10F5-4C72-B6E6-8DBAB0264B84}" dt="2022-12-14T23:53:33.311" v="51" actId="26606"/>
          <ac:spMkLst>
            <pc:docMk/>
            <pc:sldMk cId="256453346" sldId="262"/>
            <ac:spMk id="12" creationId="{2AEBC8F2-97B1-41B4-93F1-2D289E197FBA}"/>
          </ac:spMkLst>
        </pc:spChg>
        <pc:spChg chg="add">
          <ac:chgData name="Kristina Elen" userId="79a21bbd-83f7-4e16-a863-8531c314eb69" providerId="ADAL" clId="{9C7AD990-10F5-4C72-B6E6-8DBAB0264B84}" dt="2022-12-14T23:53:33.311" v="51" actId="26606"/>
          <ac:spMkLst>
            <pc:docMk/>
            <pc:sldMk cId="256453346" sldId="262"/>
            <ac:spMk id="14" creationId="{472E3A19-F5D5-48FC-BB9C-48C2F68F598B}"/>
          </ac:spMkLst>
        </pc:spChg>
        <pc:spChg chg="add">
          <ac:chgData name="Kristina Elen" userId="79a21bbd-83f7-4e16-a863-8531c314eb69" providerId="ADAL" clId="{9C7AD990-10F5-4C72-B6E6-8DBAB0264B84}" dt="2022-12-14T23:53:33.311" v="51" actId="26606"/>
          <ac:spMkLst>
            <pc:docMk/>
            <pc:sldMk cId="256453346" sldId="262"/>
            <ac:spMk id="16" creationId="{7A62E32F-BB65-43A8-8EB5-92346890E549}"/>
          </ac:spMkLst>
        </pc:spChg>
        <pc:spChg chg="add">
          <ac:chgData name="Kristina Elen" userId="79a21bbd-83f7-4e16-a863-8531c314eb69" providerId="ADAL" clId="{9C7AD990-10F5-4C72-B6E6-8DBAB0264B84}" dt="2022-12-14T23:53:33.311" v="51" actId="26606"/>
          <ac:spMkLst>
            <pc:docMk/>
            <pc:sldMk cId="256453346" sldId="262"/>
            <ac:spMk id="18" creationId="{14E91B64-9FCC-451E-AFB4-A827D6329367}"/>
          </ac:spMkLst>
        </pc:spChg>
      </pc:sldChg>
      <pc:sldChg chg="addSp modSp add mod setBg">
        <pc:chgData name="Kristina Elen" userId="79a21bbd-83f7-4e16-a863-8531c314eb69" providerId="ADAL" clId="{9C7AD990-10F5-4C72-B6E6-8DBAB0264B84}" dt="2022-12-15T00:04:01.362" v="52" actId="26606"/>
        <pc:sldMkLst>
          <pc:docMk/>
          <pc:sldMk cId="3981547371" sldId="263"/>
        </pc:sldMkLst>
        <pc:spChg chg="mod">
          <ac:chgData name="Kristina Elen" userId="79a21bbd-83f7-4e16-a863-8531c314eb69" providerId="ADAL" clId="{9C7AD990-10F5-4C72-B6E6-8DBAB0264B84}" dt="2022-12-15T00:04:01.362" v="52" actId="26606"/>
          <ac:spMkLst>
            <pc:docMk/>
            <pc:sldMk cId="3981547371" sldId="263"/>
            <ac:spMk id="2" creationId="{00000000-0000-0000-0000-000000000000}"/>
          </ac:spMkLst>
        </pc:spChg>
        <pc:spChg chg="mod">
          <ac:chgData name="Kristina Elen" userId="79a21bbd-83f7-4e16-a863-8531c314eb69" providerId="ADAL" clId="{9C7AD990-10F5-4C72-B6E6-8DBAB0264B84}" dt="2022-12-15T00:04:01.362" v="52" actId="26606"/>
          <ac:spMkLst>
            <pc:docMk/>
            <pc:sldMk cId="3981547371" sldId="263"/>
            <ac:spMk id="3" creationId="{00000000-0000-0000-0000-000000000000}"/>
          </ac:spMkLst>
        </pc:spChg>
        <pc:spChg chg="add">
          <ac:chgData name="Kristina Elen" userId="79a21bbd-83f7-4e16-a863-8531c314eb69" providerId="ADAL" clId="{9C7AD990-10F5-4C72-B6E6-8DBAB0264B84}" dt="2022-12-15T00:04:01.362" v="52" actId="26606"/>
          <ac:spMkLst>
            <pc:docMk/>
            <pc:sldMk cId="3981547371" sldId="263"/>
            <ac:spMk id="8" creationId="{26355CF0-422E-4E6A-95EA-261971F670F4}"/>
          </ac:spMkLst>
        </pc:spChg>
        <pc:spChg chg="add">
          <ac:chgData name="Kristina Elen" userId="79a21bbd-83f7-4e16-a863-8531c314eb69" providerId="ADAL" clId="{9C7AD990-10F5-4C72-B6E6-8DBAB0264B84}" dt="2022-12-15T00:04:01.362" v="52" actId="26606"/>
          <ac:spMkLst>
            <pc:docMk/>
            <pc:sldMk cId="3981547371" sldId="263"/>
            <ac:spMk id="10" creationId="{8AA5B50B-519E-4763-9EFB-2C80373D1F75}"/>
          </ac:spMkLst>
        </pc:spChg>
        <pc:spChg chg="add">
          <ac:chgData name="Kristina Elen" userId="79a21bbd-83f7-4e16-a863-8531c314eb69" providerId="ADAL" clId="{9C7AD990-10F5-4C72-B6E6-8DBAB0264B84}" dt="2022-12-15T00:04:01.362" v="52" actId="26606"/>
          <ac:spMkLst>
            <pc:docMk/>
            <pc:sldMk cId="3981547371" sldId="263"/>
            <ac:spMk id="12" creationId="{298FD7FF-CB14-4A07-B879-0731A18473E7}"/>
          </ac:spMkLst>
        </pc:spChg>
        <pc:spChg chg="add">
          <ac:chgData name="Kristina Elen" userId="79a21bbd-83f7-4e16-a863-8531c314eb69" providerId="ADAL" clId="{9C7AD990-10F5-4C72-B6E6-8DBAB0264B84}" dt="2022-12-15T00:04:01.362" v="52" actId="26606"/>
          <ac:spMkLst>
            <pc:docMk/>
            <pc:sldMk cId="3981547371" sldId="263"/>
            <ac:spMk id="14" creationId="{CA0D5741-1590-4555-A7A7-DC9B4E2EE457}"/>
          </ac:spMkLst>
        </pc:spChg>
        <pc:spChg chg="add">
          <ac:chgData name="Kristina Elen" userId="79a21bbd-83f7-4e16-a863-8531c314eb69" providerId="ADAL" clId="{9C7AD990-10F5-4C72-B6E6-8DBAB0264B84}" dt="2022-12-15T00:04:01.362" v="52" actId="26606"/>
          <ac:spMkLst>
            <pc:docMk/>
            <pc:sldMk cId="3981547371" sldId="263"/>
            <ac:spMk id="16" creationId="{3E9C0339-B0D3-40BA-96EF-3C1DB738AE2C}"/>
          </ac:spMkLst>
        </pc:spChg>
        <pc:spChg chg="add">
          <ac:chgData name="Kristina Elen" userId="79a21bbd-83f7-4e16-a863-8531c314eb69" providerId="ADAL" clId="{9C7AD990-10F5-4C72-B6E6-8DBAB0264B84}" dt="2022-12-15T00:04:01.362" v="52" actId="26606"/>
          <ac:spMkLst>
            <pc:docMk/>
            <pc:sldMk cId="3981547371" sldId="263"/>
            <ac:spMk id="18" creationId="{A4B9A42A-C5B8-4470-8743-670E34420507}"/>
          </ac:spMkLst>
        </pc:spChg>
        <pc:spChg chg="add">
          <ac:chgData name="Kristina Elen" userId="79a21bbd-83f7-4e16-a863-8531c314eb69" providerId="ADAL" clId="{9C7AD990-10F5-4C72-B6E6-8DBAB0264B84}" dt="2022-12-15T00:04:01.362" v="52" actId="26606"/>
          <ac:spMkLst>
            <pc:docMk/>
            <pc:sldMk cId="3981547371" sldId="263"/>
            <ac:spMk id="20" creationId="{EDB12AFC-55F8-4AE8-9351-0F38D0C5DDA4}"/>
          </ac:spMkLst>
        </pc:spChg>
        <pc:spChg chg="add">
          <ac:chgData name="Kristina Elen" userId="79a21bbd-83f7-4e16-a863-8531c314eb69" providerId="ADAL" clId="{9C7AD990-10F5-4C72-B6E6-8DBAB0264B84}" dt="2022-12-15T00:04:01.362" v="52" actId="26606"/>
          <ac:spMkLst>
            <pc:docMk/>
            <pc:sldMk cId="3981547371" sldId="263"/>
            <ac:spMk id="22" creationId="{C58506DD-7B3D-4594-846B-F78590BE9FA3}"/>
          </ac:spMkLst>
        </pc:spChg>
      </pc:sldChg>
      <pc:sldChg chg="addSp modSp add del mod setBg addAnim">
        <pc:chgData name="Kristina Elen" userId="79a21bbd-83f7-4e16-a863-8531c314eb69" providerId="ADAL" clId="{9C7AD990-10F5-4C72-B6E6-8DBAB0264B84}" dt="2022-12-15T00:04:12.199" v="55" actId="47"/>
        <pc:sldMkLst>
          <pc:docMk/>
          <pc:sldMk cId="3641954875" sldId="264"/>
        </pc:sldMkLst>
        <pc:spChg chg="mod">
          <ac:chgData name="Kristina Elen" userId="79a21bbd-83f7-4e16-a863-8531c314eb69" providerId="ADAL" clId="{9C7AD990-10F5-4C72-B6E6-8DBAB0264B84}" dt="2022-12-15T00:04:07.547" v="53" actId="26606"/>
          <ac:spMkLst>
            <pc:docMk/>
            <pc:sldMk cId="3641954875" sldId="264"/>
            <ac:spMk id="2" creationId="{00000000-0000-0000-0000-000000000000}"/>
          </ac:spMkLst>
        </pc:spChg>
        <pc:spChg chg="mod">
          <ac:chgData name="Kristina Elen" userId="79a21bbd-83f7-4e16-a863-8531c314eb69" providerId="ADAL" clId="{9C7AD990-10F5-4C72-B6E6-8DBAB0264B84}" dt="2022-12-15T00:04:07.547" v="53" actId="26606"/>
          <ac:spMkLst>
            <pc:docMk/>
            <pc:sldMk cId="3641954875" sldId="264"/>
            <ac:spMk id="3" creationId="{00000000-0000-0000-0000-000000000000}"/>
          </ac:spMkLst>
        </pc:spChg>
        <pc:spChg chg="add">
          <ac:chgData name="Kristina Elen" userId="79a21bbd-83f7-4e16-a863-8531c314eb69" providerId="ADAL" clId="{9C7AD990-10F5-4C72-B6E6-8DBAB0264B84}" dt="2022-12-15T00:04:07.547" v="53" actId="26606"/>
          <ac:spMkLst>
            <pc:docMk/>
            <pc:sldMk cId="3641954875" sldId="264"/>
            <ac:spMk id="8" creationId="{26355CF0-422E-4E6A-95EA-261971F670F4}"/>
          </ac:spMkLst>
        </pc:spChg>
        <pc:spChg chg="add">
          <ac:chgData name="Kristina Elen" userId="79a21bbd-83f7-4e16-a863-8531c314eb69" providerId="ADAL" clId="{9C7AD990-10F5-4C72-B6E6-8DBAB0264B84}" dt="2022-12-15T00:04:07.547" v="53" actId="26606"/>
          <ac:spMkLst>
            <pc:docMk/>
            <pc:sldMk cId="3641954875" sldId="264"/>
            <ac:spMk id="10" creationId="{8AA5B50B-519E-4763-9EFB-2C80373D1F75}"/>
          </ac:spMkLst>
        </pc:spChg>
        <pc:spChg chg="add">
          <ac:chgData name="Kristina Elen" userId="79a21bbd-83f7-4e16-a863-8531c314eb69" providerId="ADAL" clId="{9C7AD990-10F5-4C72-B6E6-8DBAB0264B84}" dt="2022-12-15T00:04:07.547" v="53" actId="26606"/>
          <ac:spMkLst>
            <pc:docMk/>
            <pc:sldMk cId="3641954875" sldId="264"/>
            <ac:spMk id="12" creationId="{298FD7FF-CB14-4A07-B879-0731A18473E7}"/>
          </ac:spMkLst>
        </pc:spChg>
        <pc:spChg chg="add">
          <ac:chgData name="Kristina Elen" userId="79a21bbd-83f7-4e16-a863-8531c314eb69" providerId="ADAL" clId="{9C7AD990-10F5-4C72-B6E6-8DBAB0264B84}" dt="2022-12-15T00:04:07.547" v="53" actId="26606"/>
          <ac:spMkLst>
            <pc:docMk/>
            <pc:sldMk cId="3641954875" sldId="264"/>
            <ac:spMk id="14" creationId="{CA0D5741-1590-4555-A7A7-DC9B4E2EE457}"/>
          </ac:spMkLst>
        </pc:spChg>
        <pc:spChg chg="add">
          <ac:chgData name="Kristina Elen" userId="79a21bbd-83f7-4e16-a863-8531c314eb69" providerId="ADAL" clId="{9C7AD990-10F5-4C72-B6E6-8DBAB0264B84}" dt="2022-12-15T00:04:07.547" v="53" actId="26606"/>
          <ac:spMkLst>
            <pc:docMk/>
            <pc:sldMk cId="3641954875" sldId="264"/>
            <ac:spMk id="16" creationId="{3E9C0339-B0D3-40BA-96EF-3C1DB738AE2C}"/>
          </ac:spMkLst>
        </pc:spChg>
        <pc:spChg chg="add">
          <ac:chgData name="Kristina Elen" userId="79a21bbd-83f7-4e16-a863-8531c314eb69" providerId="ADAL" clId="{9C7AD990-10F5-4C72-B6E6-8DBAB0264B84}" dt="2022-12-15T00:04:07.547" v="53" actId="26606"/>
          <ac:spMkLst>
            <pc:docMk/>
            <pc:sldMk cId="3641954875" sldId="264"/>
            <ac:spMk id="18" creationId="{A4B9A42A-C5B8-4470-8743-670E34420507}"/>
          </ac:spMkLst>
        </pc:spChg>
        <pc:spChg chg="add">
          <ac:chgData name="Kristina Elen" userId="79a21bbd-83f7-4e16-a863-8531c314eb69" providerId="ADAL" clId="{9C7AD990-10F5-4C72-B6E6-8DBAB0264B84}" dt="2022-12-15T00:04:07.547" v="53" actId="26606"/>
          <ac:spMkLst>
            <pc:docMk/>
            <pc:sldMk cId="3641954875" sldId="264"/>
            <ac:spMk id="20" creationId="{EDB12AFC-55F8-4AE8-9351-0F38D0C5DDA4}"/>
          </ac:spMkLst>
        </pc:spChg>
        <pc:spChg chg="add">
          <ac:chgData name="Kristina Elen" userId="79a21bbd-83f7-4e16-a863-8531c314eb69" providerId="ADAL" clId="{9C7AD990-10F5-4C72-B6E6-8DBAB0264B84}" dt="2022-12-15T00:04:07.547" v="53" actId="26606"/>
          <ac:spMkLst>
            <pc:docMk/>
            <pc:sldMk cId="3641954875" sldId="264"/>
            <ac:spMk id="22" creationId="{C58506DD-7B3D-4594-846B-F78590BE9FA3}"/>
          </ac:spMkLst>
        </pc:spChg>
      </pc:sldChg>
      <pc:sldChg chg="addSp modSp add mod setBg addAnim">
        <pc:chgData name="Kristina Elen" userId="79a21bbd-83f7-4e16-a863-8531c314eb69" providerId="ADAL" clId="{9C7AD990-10F5-4C72-B6E6-8DBAB0264B84}" dt="2022-12-15T00:04:43.794" v="57"/>
        <pc:sldMkLst>
          <pc:docMk/>
          <pc:sldMk cId="3522578397" sldId="265"/>
        </pc:sldMkLst>
        <pc:spChg chg="mod">
          <ac:chgData name="Kristina Elen" userId="79a21bbd-83f7-4e16-a863-8531c314eb69" providerId="ADAL" clId="{9C7AD990-10F5-4C72-B6E6-8DBAB0264B84}" dt="2022-12-15T00:04:43.793" v="56" actId="26606"/>
          <ac:spMkLst>
            <pc:docMk/>
            <pc:sldMk cId="3522578397" sldId="265"/>
            <ac:spMk id="2" creationId="{00000000-0000-0000-0000-000000000000}"/>
          </ac:spMkLst>
        </pc:spChg>
        <pc:spChg chg="mod">
          <ac:chgData name="Kristina Elen" userId="79a21bbd-83f7-4e16-a863-8531c314eb69" providerId="ADAL" clId="{9C7AD990-10F5-4C72-B6E6-8DBAB0264B84}" dt="2022-12-15T00:04:43.793" v="56" actId="26606"/>
          <ac:spMkLst>
            <pc:docMk/>
            <pc:sldMk cId="3522578397" sldId="265"/>
            <ac:spMk id="3" creationId="{00000000-0000-0000-0000-000000000000}"/>
          </ac:spMkLst>
        </pc:spChg>
        <pc:spChg chg="add">
          <ac:chgData name="Kristina Elen" userId="79a21bbd-83f7-4e16-a863-8531c314eb69" providerId="ADAL" clId="{9C7AD990-10F5-4C72-B6E6-8DBAB0264B84}" dt="2022-12-15T00:04:43.793" v="56" actId="26606"/>
          <ac:spMkLst>
            <pc:docMk/>
            <pc:sldMk cId="3522578397" sldId="265"/>
            <ac:spMk id="8" creationId="{26355CF0-422E-4E6A-95EA-261971F670F4}"/>
          </ac:spMkLst>
        </pc:spChg>
        <pc:spChg chg="add">
          <ac:chgData name="Kristina Elen" userId="79a21bbd-83f7-4e16-a863-8531c314eb69" providerId="ADAL" clId="{9C7AD990-10F5-4C72-B6E6-8DBAB0264B84}" dt="2022-12-15T00:04:43.793" v="56" actId="26606"/>
          <ac:spMkLst>
            <pc:docMk/>
            <pc:sldMk cId="3522578397" sldId="265"/>
            <ac:spMk id="10" creationId="{8AA5B50B-519E-4763-9EFB-2C80373D1F75}"/>
          </ac:spMkLst>
        </pc:spChg>
        <pc:spChg chg="add">
          <ac:chgData name="Kristina Elen" userId="79a21bbd-83f7-4e16-a863-8531c314eb69" providerId="ADAL" clId="{9C7AD990-10F5-4C72-B6E6-8DBAB0264B84}" dt="2022-12-15T00:04:43.793" v="56" actId="26606"/>
          <ac:spMkLst>
            <pc:docMk/>
            <pc:sldMk cId="3522578397" sldId="265"/>
            <ac:spMk id="12" creationId="{298FD7FF-CB14-4A07-B879-0731A18473E7}"/>
          </ac:spMkLst>
        </pc:spChg>
        <pc:spChg chg="add">
          <ac:chgData name="Kristina Elen" userId="79a21bbd-83f7-4e16-a863-8531c314eb69" providerId="ADAL" clId="{9C7AD990-10F5-4C72-B6E6-8DBAB0264B84}" dt="2022-12-15T00:04:43.793" v="56" actId="26606"/>
          <ac:spMkLst>
            <pc:docMk/>
            <pc:sldMk cId="3522578397" sldId="265"/>
            <ac:spMk id="14" creationId="{CA0D5741-1590-4555-A7A7-DC9B4E2EE457}"/>
          </ac:spMkLst>
        </pc:spChg>
        <pc:spChg chg="add">
          <ac:chgData name="Kristina Elen" userId="79a21bbd-83f7-4e16-a863-8531c314eb69" providerId="ADAL" clId="{9C7AD990-10F5-4C72-B6E6-8DBAB0264B84}" dt="2022-12-15T00:04:43.793" v="56" actId="26606"/>
          <ac:spMkLst>
            <pc:docMk/>
            <pc:sldMk cId="3522578397" sldId="265"/>
            <ac:spMk id="16" creationId="{3E9C0339-B0D3-40BA-96EF-3C1DB738AE2C}"/>
          </ac:spMkLst>
        </pc:spChg>
        <pc:spChg chg="add">
          <ac:chgData name="Kristina Elen" userId="79a21bbd-83f7-4e16-a863-8531c314eb69" providerId="ADAL" clId="{9C7AD990-10F5-4C72-B6E6-8DBAB0264B84}" dt="2022-12-15T00:04:43.793" v="56" actId="26606"/>
          <ac:spMkLst>
            <pc:docMk/>
            <pc:sldMk cId="3522578397" sldId="265"/>
            <ac:spMk id="18" creationId="{A4B9A42A-C5B8-4470-8743-670E34420507}"/>
          </ac:spMkLst>
        </pc:spChg>
        <pc:spChg chg="add">
          <ac:chgData name="Kristina Elen" userId="79a21bbd-83f7-4e16-a863-8531c314eb69" providerId="ADAL" clId="{9C7AD990-10F5-4C72-B6E6-8DBAB0264B84}" dt="2022-12-15T00:04:43.793" v="56" actId="26606"/>
          <ac:spMkLst>
            <pc:docMk/>
            <pc:sldMk cId="3522578397" sldId="265"/>
            <ac:spMk id="20" creationId="{EDB12AFC-55F8-4AE8-9351-0F38D0C5DDA4}"/>
          </ac:spMkLst>
        </pc:spChg>
        <pc:spChg chg="add">
          <ac:chgData name="Kristina Elen" userId="79a21bbd-83f7-4e16-a863-8531c314eb69" providerId="ADAL" clId="{9C7AD990-10F5-4C72-B6E6-8DBAB0264B84}" dt="2022-12-15T00:04:43.793" v="56" actId="26606"/>
          <ac:spMkLst>
            <pc:docMk/>
            <pc:sldMk cId="3522578397" sldId="265"/>
            <ac:spMk id="22" creationId="{C58506DD-7B3D-4594-846B-F78590BE9FA3}"/>
          </ac:spMkLst>
        </pc:spChg>
      </pc:sldChg>
      <pc:sldChg chg="addSp modSp add mod setBg addAnim">
        <pc:chgData name="Kristina Elen" userId="79a21bbd-83f7-4e16-a863-8531c314eb69" providerId="ADAL" clId="{9C7AD990-10F5-4C72-B6E6-8DBAB0264B84}" dt="2022-12-15T00:04:49.652" v="59"/>
        <pc:sldMkLst>
          <pc:docMk/>
          <pc:sldMk cId="823547575" sldId="266"/>
        </pc:sldMkLst>
        <pc:spChg chg="mod">
          <ac:chgData name="Kristina Elen" userId="79a21bbd-83f7-4e16-a863-8531c314eb69" providerId="ADAL" clId="{9C7AD990-10F5-4C72-B6E6-8DBAB0264B84}" dt="2022-12-15T00:04:49.652" v="58" actId="26606"/>
          <ac:spMkLst>
            <pc:docMk/>
            <pc:sldMk cId="823547575" sldId="266"/>
            <ac:spMk id="2" creationId="{00000000-0000-0000-0000-000000000000}"/>
          </ac:spMkLst>
        </pc:spChg>
        <pc:spChg chg="mod">
          <ac:chgData name="Kristina Elen" userId="79a21bbd-83f7-4e16-a863-8531c314eb69" providerId="ADAL" clId="{9C7AD990-10F5-4C72-B6E6-8DBAB0264B84}" dt="2022-12-15T00:04:49.652" v="58" actId="26606"/>
          <ac:spMkLst>
            <pc:docMk/>
            <pc:sldMk cId="823547575" sldId="266"/>
            <ac:spMk id="3" creationId="{00000000-0000-0000-0000-000000000000}"/>
          </ac:spMkLst>
        </pc:spChg>
        <pc:spChg chg="add">
          <ac:chgData name="Kristina Elen" userId="79a21bbd-83f7-4e16-a863-8531c314eb69" providerId="ADAL" clId="{9C7AD990-10F5-4C72-B6E6-8DBAB0264B84}" dt="2022-12-15T00:04:49.652" v="58" actId="26606"/>
          <ac:spMkLst>
            <pc:docMk/>
            <pc:sldMk cId="823547575" sldId="266"/>
            <ac:spMk id="8" creationId="{26355CF0-422E-4E6A-95EA-261971F670F4}"/>
          </ac:spMkLst>
        </pc:spChg>
        <pc:spChg chg="add">
          <ac:chgData name="Kristina Elen" userId="79a21bbd-83f7-4e16-a863-8531c314eb69" providerId="ADAL" clId="{9C7AD990-10F5-4C72-B6E6-8DBAB0264B84}" dt="2022-12-15T00:04:49.652" v="58" actId="26606"/>
          <ac:spMkLst>
            <pc:docMk/>
            <pc:sldMk cId="823547575" sldId="266"/>
            <ac:spMk id="10" creationId="{8AA5B50B-519E-4763-9EFB-2C80373D1F75}"/>
          </ac:spMkLst>
        </pc:spChg>
        <pc:spChg chg="add">
          <ac:chgData name="Kristina Elen" userId="79a21bbd-83f7-4e16-a863-8531c314eb69" providerId="ADAL" clId="{9C7AD990-10F5-4C72-B6E6-8DBAB0264B84}" dt="2022-12-15T00:04:49.652" v="58" actId="26606"/>
          <ac:spMkLst>
            <pc:docMk/>
            <pc:sldMk cId="823547575" sldId="266"/>
            <ac:spMk id="12" creationId="{298FD7FF-CB14-4A07-B879-0731A18473E7}"/>
          </ac:spMkLst>
        </pc:spChg>
        <pc:spChg chg="add">
          <ac:chgData name="Kristina Elen" userId="79a21bbd-83f7-4e16-a863-8531c314eb69" providerId="ADAL" clId="{9C7AD990-10F5-4C72-B6E6-8DBAB0264B84}" dt="2022-12-15T00:04:49.652" v="58" actId="26606"/>
          <ac:spMkLst>
            <pc:docMk/>
            <pc:sldMk cId="823547575" sldId="266"/>
            <ac:spMk id="14" creationId="{CA0D5741-1590-4555-A7A7-DC9B4E2EE457}"/>
          </ac:spMkLst>
        </pc:spChg>
        <pc:spChg chg="add">
          <ac:chgData name="Kristina Elen" userId="79a21bbd-83f7-4e16-a863-8531c314eb69" providerId="ADAL" clId="{9C7AD990-10F5-4C72-B6E6-8DBAB0264B84}" dt="2022-12-15T00:04:49.652" v="58" actId="26606"/>
          <ac:spMkLst>
            <pc:docMk/>
            <pc:sldMk cId="823547575" sldId="266"/>
            <ac:spMk id="16" creationId="{3E9C0339-B0D3-40BA-96EF-3C1DB738AE2C}"/>
          </ac:spMkLst>
        </pc:spChg>
        <pc:spChg chg="add">
          <ac:chgData name="Kristina Elen" userId="79a21bbd-83f7-4e16-a863-8531c314eb69" providerId="ADAL" clId="{9C7AD990-10F5-4C72-B6E6-8DBAB0264B84}" dt="2022-12-15T00:04:49.652" v="58" actId="26606"/>
          <ac:spMkLst>
            <pc:docMk/>
            <pc:sldMk cId="823547575" sldId="266"/>
            <ac:spMk id="18" creationId="{A4B9A42A-C5B8-4470-8743-670E34420507}"/>
          </ac:spMkLst>
        </pc:spChg>
        <pc:spChg chg="add">
          <ac:chgData name="Kristina Elen" userId="79a21bbd-83f7-4e16-a863-8531c314eb69" providerId="ADAL" clId="{9C7AD990-10F5-4C72-B6E6-8DBAB0264B84}" dt="2022-12-15T00:04:49.652" v="58" actId="26606"/>
          <ac:spMkLst>
            <pc:docMk/>
            <pc:sldMk cId="823547575" sldId="266"/>
            <ac:spMk id="20" creationId="{EDB12AFC-55F8-4AE8-9351-0F38D0C5DDA4}"/>
          </ac:spMkLst>
        </pc:spChg>
        <pc:spChg chg="add">
          <ac:chgData name="Kristina Elen" userId="79a21bbd-83f7-4e16-a863-8531c314eb69" providerId="ADAL" clId="{9C7AD990-10F5-4C72-B6E6-8DBAB0264B84}" dt="2022-12-15T00:04:49.652" v="58" actId="26606"/>
          <ac:spMkLst>
            <pc:docMk/>
            <pc:sldMk cId="823547575" sldId="266"/>
            <ac:spMk id="22" creationId="{C58506DD-7B3D-4594-846B-F78590BE9FA3}"/>
          </ac:spMkLst>
        </pc:spChg>
      </pc:sldChg>
      <pc:sldChg chg="addSp modSp add mod setBg">
        <pc:chgData name="Kristina Elen" userId="79a21bbd-83f7-4e16-a863-8531c314eb69" providerId="ADAL" clId="{9C7AD990-10F5-4C72-B6E6-8DBAB0264B84}" dt="2022-12-15T00:05:07.065" v="60" actId="26606"/>
        <pc:sldMkLst>
          <pc:docMk/>
          <pc:sldMk cId="441190155" sldId="267"/>
        </pc:sldMkLst>
        <pc:spChg chg="mod">
          <ac:chgData name="Kristina Elen" userId="79a21bbd-83f7-4e16-a863-8531c314eb69" providerId="ADAL" clId="{9C7AD990-10F5-4C72-B6E6-8DBAB0264B84}" dt="2022-12-15T00:05:07.065" v="60" actId="26606"/>
          <ac:spMkLst>
            <pc:docMk/>
            <pc:sldMk cId="441190155" sldId="267"/>
            <ac:spMk id="2" creationId="{00000000-0000-0000-0000-000000000000}"/>
          </ac:spMkLst>
        </pc:spChg>
        <pc:spChg chg="mod">
          <ac:chgData name="Kristina Elen" userId="79a21bbd-83f7-4e16-a863-8531c314eb69" providerId="ADAL" clId="{9C7AD990-10F5-4C72-B6E6-8DBAB0264B84}" dt="2022-12-15T00:05:07.065" v="60" actId="26606"/>
          <ac:spMkLst>
            <pc:docMk/>
            <pc:sldMk cId="441190155" sldId="267"/>
            <ac:spMk id="3" creationId="{00000000-0000-0000-0000-000000000000}"/>
          </ac:spMkLst>
        </pc:spChg>
        <pc:spChg chg="add">
          <ac:chgData name="Kristina Elen" userId="79a21bbd-83f7-4e16-a863-8531c314eb69" providerId="ADAL" clId="{9C7AD990-10F5-4C72-B6E6-8DBAB0264B84}" dt="2022-12-15T00:05:07.065" v="60" actId="26606"/>
          <ac:spMkLst>
            <pc:docMk/>
            <pc:sldMk cId="441190155" sldId="267"/>
            <ac:spMk id="8" creationId="{827B839B-9ADE-406B-8590-F1CAEDED45A1}"/>
          </ac:spMkLst>
        </pc:spChg>
        <pc:spChg chg="add">
          <ac:chgData name="Kristina Elen" userId="79a21bbd-83f7-4e16-a863-8531c314eb69" providerId="ADAL" clId="{9C7AD990-10F5-4C72-B6E6-8DBAB0264B84}" dt="2022-12-15T00:05:07.065" v="60" actId="26606"/>
          <ac:spMkLst>
            <pc:docMk/>
            <pc:sldMk cId="441190155" sldId="267"/>
            <ac:spMk id="10" creationId="{CFE45BF0-46DB-408C-B5F7-7B11716805D4}"/>
          </ac:spMkLst>
        </pc:spChg>
        <pc:spChg chg="add">
          <ac:chgData name="Kristina Elen" userId="79a21bbd-83f7-4e16-a863-8531c314eb69" providerId="ADAL" clId="{9C7AD990-10F5-4C72-B6E6-8DBAB0264B84}" dt="2022-12-15T00:05:07.065" v="60" actId="26606"/>
          <ac:spMkLst>
            <pc:docMk/>
            <pc:sldMk cId="441190155" sldId="267"/>
            <ac:spMk id="12" creationId="{2AEBC8F2-97B1-41B4-93F1-2D289E197FBA}"/>
          </ac:spMkLst>
        </pc:spChg>
        <pc:spChg chg="add">
          <ac:chgData name="Kristina Elen" userId="79a21bbd-83f7-4e16-a863-8531c314eb69" providerId="ADAL" clId="{9C7AD990-10F5-4C72-B6E6-8DBAB0264B84}" dt="2022-12-15T00:05:07.065" v="60" actId="26606"/>
          <ac:spMkLst>
            <pc:docMk/>
            <pc:sldMk cId="441190155" sldId="267"/>
            <ac:spMk id="14" creationId="{472E3A19-F5D5-48FC-BB9C-48C2F68F598B}"/>
          </ac:spMkLst>
        </pc:spChg>
        <pc:spChg chg="add">
          <ac:chgData name="Kristina Elen" userId="79a21bbd-83f7-4e16-a863-8531c314eb69" providerId="ADAL" clId="{9C7AD990-10F5-4C72-B6E6-8DBAB0264B84}" dt="2022-12-15T00:05:07.065" v="60" actId="26606"/>
          <ac:spMkLst>
            <pc:docMk/>
            <pc:sldMk cId="441190155" sldId="267"/>
            <ac:spMk id="16" creationId="{7A62E32F-BB65-43A8-8EB5-92346890E549}"/>
          </ac:spMkLst>
        </pc:spChg>
        <pc:spChg chg="add">
          <ac:chgData name="Kristina Elen" userId="79a21bbd-83f7-4e16-a863-8531c314eb69" providerId="ADAL" clId="{9C7AD990-10F5-4C72-B6E6-8DBAB0264B84}" dt="2022-12-15T00:05:07.065" v="60" actId="26606"/>
          <ac:spMkLst>
            <pc:docMk/>
            <pc:sldMk cId="441190155" sldId="267"/>
            <ac:spMk id="18" creationId="{14E91B64-9FCC-451E-AFB4-A827D6329367}"/>
          </ac:spMkLst>
        </pc:spChg>
      </pc:sldChg>
      <pc:sldChg chg="addSp delSp modSp add mod setBg">
        <pc:chgData name="Kristina Elen" userId="79a21bbd-83f7-4e16-a863-8531c314eb69" providerId="ADAL" clId="{9C7AD990-10F5-4C72-B6E6-8DBAB0264B84}" dt="2022-12-15T00:05:14.206" v="63" actId="27309"/>
        <pc:sldMkLst>
          <pc:docMk/>
          <pc:sldMk cId="3517786073" sldId="268"/>
        </pc:sldMkLst>
        <pc:spChg chg="mod">
          <ac:chgData name="Kristina Elen" userId="79a21bbd-83f7-4e16-a863-8531c314eb69" providerId="ADAL" clId="{9C7AD990-10F5-4C72-B6E6-8DBAB0264B84}" dt="2022-12-15T00:05:09.779" v="61" actId="26606"/>
          <ac:spMkLst>
            <pc:docMk/>
            <pc:sldMk cId="3517786073" sldId="268"/>
            <ac:spMk id="2" creationId="{00000000-0000-0000-0000-000000000000}"/>
          </ac:spMkLst>
        </pc:spChg>
        <pc:spChg chg="mod">
          <ac:chgData name="Kristina Elen" userId="79a21bbd-83f7-4e16-a863-8531c314eb69" providerId="ADAL" clId="{9C7AD990-10F5-4C72-B6E6-8DBAB0264B84}" dt="2022-12-15T00:05:09.779" v="61" actId="26606"/>
          <ac:spMkLst>
            <pc:docMk/>
            <pc:sldMk cId="3517786073" sldId="268"/>
            <ac:spMk id="3" creationId="{00000000-0000-0000-0000-000000000000}"/>
          </ac:spMkLst>
        </pc:spChg>
        <pc:spChg chg="add">
          <ac:chgData name="Kristina Elen" userId="79a21bbd-83f7-4e16-a863-8531c314eb69" providerId="ADAL" clId="{9C7AD990-10F5-4C72-B6E6-8DBAB0264B84}" dt="2022-12-15T00:05:09.779" v="61" actId="26606"/>
          <ac:spMkLst>
            <pc:docMk/>
            <pc:sldMk cId="3517786073" sldId="268"/>
            <ac:spMk id="8" creationId="{827B839B-9ADE-406B-8590-F1CAEDED45A1}"/>
          </ac:spMkLst>
        </pc:spChg>
        <pc:spChg chg="add">
          <ac:chgData name="Kristina Elen" userId="79a21bbd-83f7-4e16-a863-8531c314eb69" providerId="ADAL" clId="{9C7AD990-10F5-4C72-B6E6-8DBAB0264B84}" dt="2022-12-15T00:05:09.779" v="61" actId="26606"/>
          <ac:spMkLst>
            <pc:docMk/>
            <pc:sldMk cId="3517786073" sldId="268"/>
            <ac:spMk id="10" creationId="{CFE45BF0-46DB-408C-B5F7-7B11716805D4}"/>
          </ac:spMkLst>
        </pc:spChg>
        <pc:spChg chg="add">
          <ac:chgData name="Kristina Elen" userId="79a21bbd-83f7-4e16-a863-8531c314eb69" providerId="ADAL" clId="{9C7AD990-10F5-4C72-B6E6-8DBAB0264B84}" dt="2022-12-15T00:05:09.779" v="61" actId="26606"/>
          <ac:spMkLst>
            <pc:docMk/>
            <pc:sldMk cId="3517786073" sldId="268"/>
            <ac:spMk id="12" creationId="{2AEBC8F2-97B1-41B4-93F1-2D289E197FBA}"/>
          </ac:spMkLst>
        </pc:spChg>
        <pc:spChg chg="add">
          <ac:chgData name="Kristina Elen" userId="79a21bbd-83f7-4e16-a863-8531c314eb69" providerId="ADAL" clId="{9C7AD990-10F5-4C72-B6E6-8DBAB0264B84}" dt="2022-12-15T00:05:09.779" v="61" actId="26606"/>
          <ac:spMkLst>
            <pc:docMk/>
            <pc:sldMk cId="3517786073" sldId="268"/>
            <ac:spMk id="14" creationId="{472E3A19-F5D5-48FC-BB9C-48C2F68F598B}"/>
          </ac:spMkLst>
        </pc:spChg>
        <pc:spChg chg="add">
          <ac:chgData name="Kristina Elen" userId="79a21bbd-83f7-4e16-a863-8531c314eb69" providerId="ADAL" clId="{9C7AD990-10F5-4C72-B6E6-8DBAB0264B84}" dt="2022-12-15T00:05:09.779" v="61" actId="26606"/>
          <ac:spMkLst>
            <pc:docMk/>
            <pc:sldMk cId="3517786073" sldId="268"/>
            <ac:spMk id="16" creationId="{7A62E32F-BB65-43A8-8EB5-92346890E549}"/>
          </ac:spMkLst>
        </pc:spChg>
        <pc:spChg chg="add">
          <ac:chgData name="Kristina Elen" userId="79a21bbd-83f7-4e16-a863-8531c314eb69" providerId="ADAL" clId="{9C7AD990-10F5-4C72-B6E6-8DBAB0264B84}" dt="2022-12-15T00:05:09.779" v="61" actId="26606"/>
          <ac:spMkLst>
            <pc:docMk/>
            <pc:sldMk cId="3517786073" sldId="268"/>
            <ac:spMk id="18" creationId="{14E91B64-9FCC-451E-AFB4-A827D6329367}"/>
          </ac:spMkLst>
        </pc:spChg>
        <pc:graphicFrameChg chg="add del modGraphic">
          <ac:chgData name="Kristina Elen" userId="79a21bbd-83f7-4e16-a863-8531c314eb69" providerId="ADAL" clId="{9C7AD990-10F5-4C72-B6E6-8DBAB0264B84}" dt="2022-12-15T00:05:14.206" v="63" actId="27309"/>
          <ac:graphicFrameMkLst>
            <pc:docMk/>
            <pc:sldMk cId="3517786073" sldId="268"/>
            <ac:graphicFrameMk id="5" creationId="{EF8AAA94-A7DB-DDBC-47F5-8E9942E99BE0}"/>
          </ac:graphicFrameMkLst>
        </pc:graphicFrameChg>
      </pc:sldChg>
      <pc:sldChg chg="addSp modSp add mod setBg">
        <pc:chgData name="Kristina Elen" userId="79a21bbd-83f7-4e16-a863-8531c314eb69" providerId="ADAL" clId="{9C7AD990-10F5-4C72-B6E6-8DBAB0264B84}" dt="2022-12-15T00:06:11.443" v="68" actId="26606"/>
        <pc:sldMkLst>
          <pc:docMk/>
          <pc:sldMk cId="1213165316" sldId="269"/>
        </pc:sldMkLst>
        <pc:spChg chg="mod">
          <ac:chgData name="Kristina Elen" userId="79a21bbd-83f7-4e16-a863-8531c314eb69" providerId="ADAL" clId="{9C7AD990-10F5-4C72-B6E6-8DBAB0264B84}" dt="2022-12-15T00:06:11.443" v="68" actId="26606"/>
          <ac:spMkLst>
            <pc:docMk/>
            <pc:sldMk cId="1213165316" sldId="269"/>
            <ac:spMk id="2" creationId="{00000000-0000-0000-0000-000000000000}"/>
          </ac:spMkLst>
        </pc:spChg>
        <pc:spChg chg="mod">
          <ac:chgData name="Kristina Elen" userId="79a21bbd-83f7-4e16-a863-8531c314eb69" providerId="ADAL" clId="{9C7AD990-10F5-4C72-B6E6-8DBAB0264B84}" dt="2022-12-15T00:06:11.443" v="68" actId="26606"/>
          <ac:spMkLst>
            <pc:docMk/>
            <pc:sldMk cId="1213165316" sldId="269"/>
            <ac:spMk id="3" creationId="{00000000-0000-0000-0000-000000000000}"/>
          </ac:spMkLst>
        </pc:spChg>
        <pc:spChg chg="add">
          <ac:chgData name="Kristina Elen" userId="79a21bbd-83f7-4e16-a863-8531c314eb69" providerId="ADAL" clId="{9C7AD990-10F5-4C72-B6E6-8DBAB0264B84}" dt="2022-12-15T00:06:11.443" v="68" actId="26606"/>
          <ac:spMkLst>
            <pc:docMk/>
            <pc:sldMk cId="1213165316" sldId="269"/>
            <ac:spMk id="8" creationId="{827B839B-9ADE-406B-8590-F1CAEDED45A1}"/>
          </ac:spMkLst>
        </pc:spChg>
        <pc:spChg chg="add">
          <ac:chgData name="Kristina Elen" userId="79a21bbd-83f7-4e16-a863-8531c314eb69" providerId="ADAL" clId="{9C7AD990-10F5-4C72-B6E6-8DBAB0264B84}" dt="2022-12-15T00:06:11.443" v="68" actId="26606"/>
          <ac:spMkLst>
            <pc:docMk/>
            <pc:sldMk cId="1213165316" sldId="269"/>
            <ac:spMk id="10" creationId="{CFE45BF0-46DB-408C-B5F7-7B11716805D4}"/>
          </ac:spMkLst>
        </pc:spChg>
        <pc:spChg chg="add">
          <ac:chgData name="Kristina Elen" userId="79a21bbd-83f7-4e16-a863-8531c314eb69" providerId="ADAL" clId="{9C7AD990-10F5-4C72-B6E6-8DBAB0264B84}" dt="2022-12-15T00:06:11.443" v="68" actId="26606"/>
          <ac:spMkLst>
            <pc:docMk/>
            <pc:sldMk cId="1213165316" sldId="269"/>
            <ac:spMk id="12" creationId="{2AEBC8F2-97B1-41B4-93F1-2D289E197FBA}"/>
          </ac:spMkLst>
        </pc:spChg>
        <pc:spChg chg="add">
          <ac:chgData name="Kristina Elen" userId="79a21bbd-83f7-4e16-a863-8531c314eb69" providerId="ADAL" clId="{9C7AD990-10F5-4C72-B6E6-8DBAB0264B84}" dt="2022-12-15T00:06:11.443" v="68" actId="26606"/>
          <ac:spMkLst>
            <pc:docMk/>
            <pc:sldMk cId="1213165316" sldId="269"/>
            <ac:spMk id="14" creationId="{472E3A19-F5D5-48FC-BB9C-48C2F68F598B}"/>
          </ac:spMkLst>
        </pc:spChg>
        <pc:spChg chg="add">
          <ac:chgData name="Kristina Elen" userId="79a21bbd-83f7-4e16-a863-8531c314eb69" providerId="ADAL" clId="{9C7AD990-10F5-4C72-B6E6-8DBAB0264B84}" dt="2022-12-15T00:06:11.443" v="68" actId="26606"/>
          <ac:spMkLst>
            <pc:docMk/>
            <pc:sldMk cId="1213165316" sldId="269"/>
            <ac:spMk id="16" creationId="{7A62E32F-BB65-43A8-8EB5-92346890E549}"/>
          </ac:spMkLst>
        </pc:spChg>
        <pc:spChg chg="add">
          <ac:chgData name="Kristina Elen" userId="79a21bbd-83f7-4e16-a863-8531c314eb69" providerId="ADAL" clId="{9C7AD990-10F5-4C72-B6E6-8DBAB0264B84}" dt="2022-12-15T00:06:11.443" v="68" actId="26606"/>
          <ac:spMkLst>
            <pc:docMk/>
            <pc:sldMk cId="1213165316" sldId="269"/>
            <ac:spMk id="18" creationId="{14E91B64-9FCC-451E-AFB4-A827D6329367}"/>
          </ac:spMkLst>
        </pc:spChg>
      </pc:sldChg>
      <pc:sldChg chg="addSp modSp add mod setBg">
        <pc:chgData name="Kristina Elen" userId="79a21bbd-83f7-4e16-a863-8531c314eb69" providerId="ADAL" clId="{9C7AD990-10F5-4C72-B6E6-8DBAB0264B84}" dt="2022-12-15T00:09:19.262" v="69" actId="26606"/>
        <pc:sldMkLst>
          <pc:docMk/>
          <pc:sldMk cId="346260359" sldId="270"/>
        </pc:sldMkLst>
        <pc:spChg chg="mod">
          <ac:chgData name="Kristina Elen" userId="79a21bbd-83f7-4e16-a863-8531c314eb69" providerId="ADAL" clId="{9C7AD990-10F5-4C72-B6E6-8DBAB0264B84}" dt="2022-12-15T00:09:19.262" v="69" actId="26606"/>
          <ac:spMkLst>
            <pc:docMk/>
            <pc:sldMk cId="346260359" sldId="270"/>
            <ac:spMk id="2" creationId="{00000000-0000-0000-0000-000000000000}"/>
          </ac:spMkLst>
        </pc:spChg>
        <pc:spChg chg="mod">
          <ac:chgData name="Kristina Elen" userId="79a21bbd-83f7-4e16-a863-8531c314eb69" providerId="ADAL" clId="{9C7AD990-10F5-4C72-B6E6-8DBAB0264B84}" dt="2022-12-15T00:09:19.262" v="69" actId="26606"/>
          <ac:spMkLst>
            <pc:docMk/>
            <pc:sldMk cId="346260359" sldId="270"/>
            <ac:spMk id="3" creationId="{00000000-0000-0000-0000-000000000000}"/>
          </ac:spMkLst>
        </pc:spChg>
        <pc:spChg chg="add">
          <ac:chgData name="Kristina Elen" userId="79a21bbd-83f7-4e16-a863-8531c314eb69" providerId="ADAL" clId="{9C7AD990-10F5-4C72-B6E6-8DBAB0264B84}" dt="2022-12-15T00:09:19.262" v="69" actId="26606"/>
          <ac:spMkLst>
            <pc:docMk/>
            <pc:sldMk cId="346260359" sldId="270"/>
            <ac:spMk id="8" creationId="{827B839B-9ADE-406B-8590-F1CAEDED45A1}"/>
          </ac:spMkLst>
        </pc:spChg>
        <pc:spChg chg="add">
          <ac:chgData name="Kristina Elen" userId="79a21bbd-83f7-4e16-a863-8531c314eb69" providerId="ADAL" clId="{9C7AD990-10F5-4C72-B6E6-8DBAB0264B84}" dt="2022-12-15T00:09:19.262" v="69" actId="26606"/>
          <ac:spMkLst>
            <pc:docMk/>
            <pc:sldMk cId="346260359" sldId="270"/>
            <ac:spMk id="10" creationId="{CFE45BF0-46DB-408C-B5F7-7B11716805D4}"/>
          </ac:spMkLst>
        </pc:spChg>
        <pc:spChg chg="add">
          <ac:chgData name="Kristina Elen" userId="79a21bbd-83f7-4e16-a863-8531c314eb69" providerId="ADAL" clId="{9C7AD990-10F5-4C72-B6E6-8DBAB0264B84}" dt="2022-12-15T00:09:19.262" v="69" actId="26606"/>
          <ac:spMkLst>
            <pc:docMk/>
            <pc:sldMk cId="346260359" sldId="270"/>
            <ac:spMk id="12" creationId="{2AEBC8F2-97B1-41B4-93F1-2D289E197FBA}"/>
          </ac:spMkLst>
        </pc:spChg>
        <pc:spChg chg="add">
          <ac:chgData name="Kristina Elen" userId="79a21bbd-83f7-4e16-a863-8531c314eb69" providerId="ADAL" clId="{9C7AD990-10F5-4C72-B6E6-8DBAB0264B84}" dt="2022-12-15T00:09:19.262" v="69" actId="26606"/>
          <ac:spMkLst>
            <pc:docMk/>
            <pc:sldMk cId="346260359" sldId="270"/>
            <ac:spMk id="14" creationId="{472E3A19-F5D5-48FC-BB9C-48C2F68F598B}"/>
          </ac:spMkLst>
        </pc:spChg>
        <pc:spChg chg="add">
          <ac:chgData name="Kristina Elen" userId="79a21bbd-83f7-4e16-a863-8531c314eb69" providerId="ADAL" clId="{9C7AD990-10F5-4C72-B6E6-8DBAB0264B84}" dt="2022-12-15T00:09:19.262" v="69" actId="26606"/>
          <ac:spMkLst>
            <pc:docMk/>
            <pc:sldMk cId="346260359" sldId="270"/>
            <ac:spMk id="16" creationId="{7A62E32F-BB65-43A8-8EB5-92346890E549}"/>
          </ac:spMkLst>
        </pc:spChg>
        <pc:spChg chg="add">
          <ac:chgData name="Kristina Elen" userId="79a21bbd-83f7-4e16-a863-8531c314eb69" providerId="ADAL" clId="{9C7AD990-10F5-4C72-B6E6-8DBAB0264B84}" dt="2022-12-15T00:09:19.262" v="69" actId="26606"/>
          <ac:spMkLst>
            <pc:docMk/>
            <pc:sldMk cId="346260359" sldId="270"/>
            <ac:spMk id="18" creationId="{14E91B64-9FCC-451E-AFB4-A827D6329367}"/>
          </ac:spMkLst>
        </pc:spChg>
      </pc:sldChg>
      <pc:sldChg chg="addSp modSp add mod setBg addAnim">
        <pc:chgData name="Kristina Elen" userId="79a21bbd-83f7-4e16-a863-8531c314eb69" providerId="ADAL" clId="{9C7AD990-10F5-4C72-B6E6-8DBAB0264B84}" dt="2022-12-15T00:14:04.536" v="71"/>
        <pc:sldMkLst>
          <pc:docMk/>
          <pc:sldMk cId="2118348319" sldId="271"/>
        </pc:sldMkLst>
        <pc:spChg chg="mod">
          <ac:chgData name="Kristina Elen" userId="79a21bbd-83f7-4e16-a863-8531c314eb69" providerId="ADAL" clId="{9C7AD990-10F5-4C72-B6E6-8DBAB0264B84}" dt="2022-12-15T00:14:04.535" v="70" actId="26606"/>
          <ac:spMkLst>
            <pc:docMk/>
            <pc:sldMk cId="2118348319" sldId="271"/>
            <ac:spMk id="2" creationId="{00000000-0000-0000-0000-000000000000}"/>
          </ac:spMkLst>
        </pc:spChg>
        <pc:spChg chg="mod">
          <ac:chgData name="Kristina Elen" userId="79a21bbd-83f7-4e16-a863-8531c314eb69" providerId="ADAL" clId="{9C7AD990-10F5-4C72-B6E6-8DBAB0264B84}" dt="2022-12-15T00:14:04.535" v="70" actId="26606"/>
          <ac:spMkLst>
            <pc:docMk/>
            <pc:sldMk cId="2118348319" sldId="271"/>
            <ac:spMk id="3" creationId="{00000000-0000-0000-0000-000000000000}"/>
          </ac:spMkLst>
        </pc:spChg>
        <pc:spChg chg="add">
          <ac:chgData name="Kristina Elen" userId="79a21bbd-83f7-4e16-a863-8531c314eb69" providerId="ADAL" clId="{9C7AD990-10F5-4C72-B6E6-8DBAB0264B84}" dt="2022-12-15T00:14:04.535" v="70" actId="26606"/>
          <ac:spMkLst>
            <pc:docMk/>
            <pc:sldMk cId="2118348319" sldId="271"/>
            <ac:spMk id="8" creationId="{827B839B-9ADE-406B-8590-F1CAEDED45A1}"/>
          </ac:spMkLst>
        </pc:spChg>
        <pc:spChg chg="add">
          <ac:chgData name="Kristina Elen" userId="79a21bbd-83f7-4e16-a863-8531c314eb69" providerId="ADAL" clId="{9C7AD990-10F5-4C72-B6E6-8DBAB0264B84}" dt="2022-12-15T00:14:04.535" v="70" actId="26606"/>
          <ac:spMkLst>
            <pc:docMk/>
            <pc:sldMk cId="2118348319" sldId="271"/>
            <ac:spMk id="10" creationId="{CFE45BF0-46DB-408C-B5F7-7B11716805D4}"/>
          </ac:spMkLst>
        </pc:spChg>
        <pc:spChg chg="add">
          <ac:chgData name="Kristina Elen" userId="79a21bbd-83f7-4e16-a863-8531c314eb69" providerId="ADAL" clId="{9C7AD990-10F5-4C72-B6E6-8DBAB0264B84}" dt="2022-12-15T00:14:04.535" v="70" actId="26606"/>
          <ac:spMkLst>
            <pc:docMk/>
            <pc:sldMk cId="2118348319" sldId="271"/>
            <ac:spMk id="12" creationId="{2AEBC8F2-97B1-41B4-93F1-2D289E197FBA}"/>
          </ac:spMkLst>
        </pc:spChg>
        <pc:spChg chg="add">
          <ac:chgData name="Kristina Elen" userId="79a21bbd-83f7-4e16-a863-8531c314eb69" providerId="ADAL" clId="{9C7AD990-10F5-4C72-B6E6-8DBAB0264B84}" dt="2022-12-15T00:14:04.535" v="70" actId="26606"/>
          <ac:spMkLst>
            <pc:docMk/>
            <pc:sldMk cId="2118348319" sldId="271"/>
            <ac:spMk id="14" creationId="{472E3A19-F5D5-48FC-BB9C-48C2F68F598B}"/>
          </ac:spMkLst>
        </pc:spChg>
        <pc:spChg chg="add">
          <ac:chgData name="Kristina Elen" userId="79a21bbd-83f7-4e16-a863-8531c314eb69" providerId="ADAL" clId="{9C7AD990-10F5-4C72-B6E6-8DBAB0264B84}" dt="2022-12-15T00:14:04.535" v="70" actId="26606"/>
          <ac:spMkLst>
            <pc:docMk/>
            <pc:sldMk cId="2118348319" sldId="271"/>
            <ac:spMk id="16" creationId="{7A62E32F-BB65-43A8-8EB5-92346890E549}"/>
          </ac:spMkLst>
        </pc:spChg>
        <pc:spChg chg="add">
          <ac:chgData name="Kristina Elen" userId="79a21bbd-83f7-4e16-a863-8531c314eb69" providerId="ADAL" clId="{9C7AD990-10F5-4C72-B6E6-8DBAB0264B84}" dt="2022-12-15T00:14:04.535" v="70" actId="26606"/>
          <ac:spMkLst>
            <pc:docMk/>
            <pc:sldMk cId="2118348319" sldId="271"/>
            <ac:spMk id="18" creationId="{14E91B64-9FCC-451E-AFB4-A827D6329367}"/>
          </ac:spMkLst>
        </pc:spChg>
      </pc:sldChg>
      <pc:sldChg chg="addSp modSp add mod setBg">
        <pc:chgData name="Kristina Elen" userId="79a21bbd-83f7-4e16-a863-8531c314eb69" providerId="ADAL" clId="{9C7AD990-10F5-4C72-B6E6-8DBAB0264B84}" dt="2022-12-15T00:05:20.526" v="64" actId="26606"/>
        <pc:sldMkLst>
          <pc:docMk/>
          <pc:sldMk cId="1703546220" sldId="272"/>
        </pc:sldMkLst>
        <pc:spChg chg="mod">
          <ac:chgData name="Kristina Elen" userId="79a21bbd-83f7-4e16-a863-8531c314eb69" providerId="ADAL" clId="{9C7AD990-10F5-4C72-B6E6-8DBAB0264B84}" dt="2022-12-15T00:05:20.526" v="64" actId="26606"/>
          <ac:spMkLst>
            <pc:docMk/>
            <pc:sldMk cId="1703546220" sldId="272"/>
            <ac:spMk id="2" creationId="{00000000-0000-0000-0000-000000000000}"/>
          </ac:spMkLst>
        </pc:spChg>
        <pc:spChg chg="mod">
          <ac:chgData name="Kristina Elen" userId="79a21bbd-83f7-4e16-a863-8531c314eb69" providerId="ADAL" clId="{9C7AD990-10F5-4C72-B6E6-8DBAB0264B84}" dt="2022-12-15T00:05:20.526" v="64" actId="26606"/>
          <ac:spMkLst>
            <pc:docMk/>
            <pc:sldMk cId="1703546220" sldId="272"/>
            <ac:spMk id="3" creationId="{00000000-0000-0000-0000-000000000000}"/>
          </ac:spMkLst>
        </pc:spChg>
        <pc:spChg chg="add">
          <ac:chgData name="Kristina Elen" userId="79a21bbd-83f7-4e16-a863-8531c314eb69" providerId="ADAL" clId="{9C7AD990-10F5-4C72-B6E6-8DBAB0264B84}" dt="2022-12-15T00:05:20.526" v="64" actId="26606"/>
          <ac:spMkLst>
            <pc:docMk/>
            <pc:sldMk cId="1703546220" sldId="272"/>
            <ac:spMk id="8" creationId="{827B839B-9ADE-406B-8590-F1CAEDED45A1}"/>
          </ac:spMkLst>
        </pc:spChg>
        <pc:spChg chg="add">
          <ac:chgData name="Kristina Elen" userId="79a21bbd-83f7-4e16-a863-8531c314eb69" providerId="ADAL" clId="{9C7AD990-10F5-4C72-B6E6-8DBAB0264B84}" dt="2022-12-15T00:05:20.526" v="64" actId="26606"/>
          <ac:spMkLst>
            <pc:docMk/>
            <pc:sldMk cId="1703546220" sldId="272"/>
            <ac:spMk id="10" creationId="{CFE45BF0-46DB-408C-B5F7-7B11716805D4}"/>
          </ac:spMkLst>
        </pc:spChg>
        <pc:spChg chg="add">
          <ac:chgData name="Kristina Elen" userId="79a21bbd-83f7-4e16-a863-8531c314eb69" providerId="ADAL" clId="{9C7AD990-10F5-4C72-B6E6-8DBAB0264B84}" dt="2022-12-15T00:05:20.526" v="64" actId="26606"/>
          <ac:spMkLst>
            <pc:docMk/>
            <pc:sldMk cId="1703546220" sldId="272"/>
            <ac:spMk id="12" creationId="{2AEBC8F2-97B1-41B4-93F1-2D289E197FBA}"/>
          </ac:spMkLst>
        </pc:spChg>
        <pc:spChg chg="add">
          <ac:chgData name="Kristina Elen" userId="79a21bbd-83f7-4e16-a863-8531c314eb69" providerId="ADAL" clId="{9C7AD990-10F5-4C72-B6E6-8DBAB0264B84}" dt="2022-12-15T00:05:20.526" v="64" actId="26606"/>
          <ac:spMkLst>
            <pc:docMk/>
            <pc:sldMk cId="1703546220" sldId="272"/>
            <ac:spMk id="14" creationId="{472E3A19-F5D5-48FC-BB9C-48C2F68F598B}"/>
          </ac:spMkLst>
        </pc:spChg>
        <pc:spChg chg="add">
          <ac:chgData name="Kristina Elen" userId="79a21bbd-83f7-4e16-a863-8531c314eb69" providerId="ADAL" clId="{9C7AD990-10F5-4C72-B6E6-8DBAB0264B84}" dt="2022-12-15T00:05:20.526" v="64" actId="26606"/>
          <ac:spMkLst>
            <pc:docMk/>
            <pc:sldMk cId="1703546220" sldId="272"/>
            <ac:spMk id="16" creationId="{7A62E32F-BB65-43A8-8EB5-92346890E549}"/>
          </ac:spMkLst>
        </pc:spChg>
        <pc:spChg chg="add">
          <ac:chgData name="Kristina Elen" userId="79a21bbd-83f7-4e16-a863-8531c314eb69" providerId="ADAL" clId="{9C7AD990-10F5-4C72-B6E6-8DBAB0264B84}" dt="2022-12-15T00:05:20.526" v="64" actId="26606"/>
          <ac:spMkLst>
            <pc:docMk/>
            <pc:sldMk cId="1703546220" sldId="272"/>
            <ac:spMk id="18" creationId="{14E91B64-9FCC-451E-AFB4-A827D6329367}"/>
          </ac:spMkLst>
        </pc:spChg>
      </pc:sldChg>
      <pc:sldChg chg="addSp modSp add mod setBg">
        <pc:chgData name="Kristina Elen" userId="79a21bbd-83f7-4e16-a863-8531c314eb69" providerId="ADAL" clId="{9C7AD990-10F5-4C72-B6E6-8DBAB0264B84}" dt="2022-12-15T00:05:50.619" v="65" actId="26606"/>
        <pc:sldMkLst>
          <pc:docMk/>
          <pc:sldMk cId="1401627518" sldId="273"/>
        </pc:sldMkLst>
        <pc:spChg chg="mod">
          <ac:chgData name="Kristina Elen" userId="79a21bbd-83f7-4e16-a863-8531c314eb69" providerId="ADAL" clId="{9C7AD990-10F5-4C72-B6E6-8DBAB0264B84}" dt="2022-12-15T00:05:50.619" v="65" actId="26606"/>
          <ac:spMkLst>
            <pc:docMk/>
            <pc:sldMk cId="1401627518" sldId="273"/>
            <ac:spMk id="2" creationId="{00000000-0000-0000-0000-000000000000}"/>
          </ac:spMkLst>
        </pc:spChg>
        <pc:spChg chg="mod">
          <ac:chgData name="Kristina Elen" userId="79a21bbd-83f7-4e16-a863-8531c314eb69" providerId="ADAL" clId="{9C7AD990-10F5-4C72-B6E6-8DBAB0264B84}" dt="2022-12-15T00:05:50.619" v="65" actId="26606"/>
          <ac:spMkLst>
            <pc:docMk/>
            <pc:sldMk cId="1401627518" sldId="273"/>
            <ac:spMk id="3" creationId="{00000000-0000-0000-0000-000000000000}"/>
          </ac:spMkLst>
        </pc:spChg>
        <pc:spChg chg="add">
          <ac:chgData name="Kristina Elen" userId="79a21bbd-83f7-4e16-a863-8531c314eb69" providerId="ADAL" clId="{9C7AD990-10F5-4C72-B6E6-8DBAB0264B84}" dt="2022-12-15T00:05:50.619" v="65" actId="26606"/>
          <ac:spMkLst>
            <pc:docMk/>
            <pc:sldMk cId="1401627518" sldId="273"/>
            <ac:spMk id="8" creationId="{827B839B-9ADE-406B-8590-F1CAEDED45A1}"/>
          </ac:spMkLst>
        </pc:spChg>
        <pc:spChg chg="add">
          <ac:chgData name="Kristina Elen" userId="79a21bbd-83f7-4e16-a863-8531c314eb69" providerId="ADAL" clId="{9C7AD990-10F5-4C72-B6E6-8DBAB0264B84}" dt="2022-12-15T00:05:50.619" v="65" actId="26606"/>
          <ac:spMkLst>
            <pc:docMk/>
            <pc:sldMk cId="1401627518" sldId="273"/>
            <ac:spMk id="10" creationId="{CFE45BF0-46DB-408C-B5F7-7B11716805D4}"/>
          </ac:spMkLst>
        </pc:spChg>
        <pc:spChg chg="add">
          <ac:chgData name="Kristina Elen" userId="79a21bbd-83f7-4e16-a863-8531c314eb69" providerId="ADAL" clId="{9C7AD990-10F5-4C72-B6E6-8DBAB0264B84}" dt="2022-12-15T00:05:50.619" v="65" actId="26606"/>
          <ac:spMkLst>
            <pc:docMk/>
            <pc:sldMk cId="1401627518" sldId="273"/>
            <ac:spMk id="12" creationId="{2AEBC8F2-97B1-41B4-93F1-2D289E197FBA}"/>
          </ac:spMkLst>
        </pc:spChg>
        <pc:spChg chg="add">
          <ac:chgData name="Kristina Elen" userId="79a21bbd-83f7-4e16-a863-8531c314eb69" providerId="ADAL" clId="{9C7AD990-10F5-4C72-B6E6-8DBAB0264B84}" dt="2022-12-15T00:05:50.619" v="65" actId="26606"/>
          <ac:spMkLst>
            <pc:docMk/>
            <pc:sldMk cId="1401627518" sldId="273"/>
            <ac:spMk id="14" creationId="{472E3A19-F5D5-48FC-BB9C-48C2F68F598B}"/>
          </ac:spMkLst>
        </pc:spChg>
        <pc:spChg chg="add">
          <ac:chgData name="Kristina Elen" userId="79a21bbd-83f7-4e16-a863-8531c314eb69" providerId="ADAL" clId="{9C7AD990-10F5-4C72-B6E6-8DBAB0264B84}" dt="2022-12-15T00:05:50.619" v="65" actId="26606"/>
          <ac:spMkLst>
            <pc:docMk/>
            <pc:sldMk cId="1401627518" sldId="273"/>
            <ac:spMk id="16" creationId="{7A62E32F-BB65-43A8-8EB5-92346890E549}"/>
          </ac:spMkLst>
        </pc:spChg>
        <pc:spChg chg="add">
          <ac:chgData name="Kristina Elen" userId="79a21bbd-83f7-4e16-a863-8531c314eb69" providerId="ADAL" clId="{9C7AD990-10F5-4C72-B6E6-8DBAB0264B84}" dt="2022-12-15T00:05:50.619" v="65" actId="26606"/>
          <ac:spMkLst>
            <pc:docMk/>
            <pc:sldMk cId="1401627518" sldId="273"/>
            <ac:spMk id="18" creationId="{14E91B64-9FCC-451E-AFB4-A827D6329367}"/>
          </ac:spMkLst>
        </pc:spChg>
      </pc:sldChg>
      <pc:sldChg chg="addSp modSp add mod setBg">
        <pc:chgData name="Kristina Elen" userId="79a21bbd-83f7-4e16-a863-8531c314eb69" providerId="ADAL" clId="{9C7AD990-10F5-4C72-B6E6-8DBAB0264B84}" dt="2022-12-15T00:06:00.304" v="66" actId="26606"/>
        <pc:sldMkLst>
          <pc:docMk/>
          <pc:sldMk cId="4066040186" sldId="274"/>
        </pc:sldMkLst>
        <pc:spChg chg="mod">
          <ac:chgData name="Kristina Elen" userId="79a21bbd-83f7-4e16-a863-8531c314eb69" providerId="ADAL" clId="{9C7AD990-10F5-4C72-B6E6-8DBAB0264B84}" dt="2022-12-15T00:06:00.304" v="66" actId="26606"/>
          <ac:spMkLst>
            <pc:docMk/>
            <pc:sldMk cId="4066040186" sldId="274"/>
            <ac:spMk id="2" creationId="{00000000-0000-0000-0000-000000000000}"/>
          </ac:spMkLst>
        </pc:spChg>
        <pc:spChg chg="mod">
          <ac:chgData name="Kristina Elen" userId="79a21bbd-83f7-4e16-a863-8531c314eb69" providerId="ADAL" clId="{9C7AD990-10F5-4C72-B6E6-8DBAB0264B84}" dt="2022-12-15T00:06:00.304" v="66" actId="26606"/>
          <ac:spMkLst>
            <pc:docMk/>
            <pc:sldMk cId="4066040186" sldId="274"/>
            <ac:spMk id="3" creationId="{00000000-0000-0000-0000-000000000000}"/>
          </ac:spMkLst>
        </pc:spChg>
        <pc:spChg chg="add">
          <ac:chgData name="Kristina Elen" userId="79a21bbd-83f7-4e16-a863-8531c314eb69" providerId="ADAL" clId="{9C7AD990-10F5-4C72-B6E6-8DBAB0264B84}" dt="2022-12-15T00:06:00.304" v="66" actId="26606"/>
          <ac:spMkLst>
            <pc:docMk/>
            <pc:sldMk cId="4066040186" sldId="274"/>
            <ac:spMk id="8" creationId="{827B839B-9ADE-406B-8590-F1CAEDED45A1}"/>
          </ac:spMkLst>
        </pc:spChg>
        <pc:spChg chg="add">
          <ac:chgData name="Kristina Elen" userId="79a21bbd-83f7-4e16-a863-8531c314eb69" providerId="ADAL" clId="{9C7AD990-10F5-4C72-B6E6-8DBAB0264B84}" dt="2022-12-15T00:06:00.304" v="66" actId="26606"/>
          <ac:spMkLst>
            <pc:docMk/>
            <pc:sldMk cId="4066040186" sldId="274"/>
            <ac:spMk id="10" creationId="{CFE45BF0-46DB-408C-B5F7-7B11716805D4}"/>
          </ac:spMkLst>
        </pc:spChg>
        <pc:spChg chg="add">
          <ac:chgData name="Kristina Elen" userId="79a21bbd-83f7-4e16-a863-8531c314eb69" providerId="ADAL" clId="{9C7AD990-10F5-4C72-B6E6-8DBAB0264B84}" dt="2022-12-15T00:06:00.304" v="66" actId="26606"/>
          <ac:spMkLst>
            <pc:docMk/>
            <pc:sldMk cId="4066040186" sldId="274"/>
            <ac:spMk id="12" creationId="{2AEBC8F2-97B1-41B4-93F1-2D289E197FBA}"/>
          </ac:spMkLst>
        </pc:spChg>
        <pc:spChg chg="add">
          <ac:chgData name="Kristina Elen" userId="79a21bbd-83f7-4e16-a863-8531c314eb69" providerId="ADAL" clId="{9C7AD990-10F5-4C72-B6E6-8DBAB0264B84}" dt="2022-12-15T00:06:00.304" v="66" actId="26606"/>
          <ac:spMkLst>
            <pc:docMk/>
            <pc:sldMk cId="4066040186" sldId="274"/>
            <ac:spMk id="14" creationId="{472E3A19-F5D5-48FC-BB9C-48C2F68F598B}"/>
          </ac:spMkLst>
        </pc:spChg>
        <pc:spChg chg="add">
          <ac:chgData name="Kristina Elen" userId="79a21bbd-83f7-4e16-a863-8531c314eb69" providerId="ADAL" clId="{9C7AD990-10F5-4C72-B6E6-8DBAB0264B84}" dt="2022-12-15T00:06:00.304" v="66" actId="26606"/>
          <ac:spMkLst>
            <pc:docMk/>
            <pc:sldMk cId="4066040186" sldId="274"/>
            <ac:spMk id="16" creationId="{7A62E32F-BB65-43A8-8EB5-92346890E549}"/>
          </ac:spMkLst>
        </pc:spChg>
        <pc:spChg chg="add">
          <ac:chgData name="Kristina Elen" userId="79a21bbd-83f7-4e16-a863-8531c314eb69" providerId="ADAL" clId="{9C7AD990-10F5-4C72-B6E6-8DBAB0264B84}" dt="2022-12-15T00:06:00.304" v="66" actId="26606"/>
          <ac:spMkLst>
            <pc:docMk/>
            <pc:sldMk cId="4066040186" sldId="274"/>
            <ac:spMk id="18" creationId="{14E91B64-9FCC-451E-AFB4-A827D6329367}"/>
          </ac:spMkLst>
        </pc:spChg>
      </pc:sldChg>
      <pc:sldChg chg="addSp modSp add mod setBg">
        <pc:chgData name="Kristina Elen" userId="79a21bbd-83f7-4e16-a863-8531c314eb69" providerId="ADAL" clId="{9C7AD990-10F5-4C72-B6E6-8DBAB0264B84}" dt="2022-12-15T00:06:08.232" v="67" actId="26606"/>
        <pc:sldMkLst>
          <pc:docMk/>
          <pc:sldMk cId="4101288293" sldId="275"/>
        </pc:sldMkLst>
        <pc:spChg chg="mod">
          <ac:chgData name="Kristina Elen" userId="79a21bbd-83f7-4e16-a863-8531c314eb69" providerId="ADAL" clId="{9C7AD990-10F5-4C72-B6E6-8DBAB0264B84}" dt="2022-12-15T00:06:08.232" v="67" actId="26606"/>
          <ac:spMkLst>
            <pc:docMk/>
            <pc:sldMk cId="4101288293" sldId="275"/>
            <ac:spMk id="2" creationId="{00000000-0000-0000-0000-000000000000}"/>
          </ac:spMkLst>
        </pc:spChg>
        <pc:spChg chg="mod">
          <ac:chgData name="Kristina Elen" userId="79a21bbd-83f7-4e16-a863-8531c314eb69" providerId="ADAL" clId="{9C7AD990-10F5-4C72-B6E6-8DBAB0264B84}" dt="2022-12-15T00:06:08.232" v="67" actId="26606"/>
          <ac:spMkLst>
            <pc:docMk/>
            <pc:sldMk cId="4101288293" sldId="275"/>
            <ac:spMk id="3" creationId="{00000000-0000-0000-0000-000000000000}"/>
          </ac:spMkLst>
        </pc:spChg>
        <pc:spChg chg="add">
          <ac:chgData name="Kristina Elen" userId="79a21bbd-83f7-4e16-a863-8531c314eb69" providerId="ADAL" clId="{9C7AD990-10F5-4C72-B6E6-8DBAB0264B84}" dt="2022-12-15T00:06:08.232" v="67" actId="26606"/>
          <ac:spMkLst>
            <pc:docMk/>
            <pc:sldMk cId="4101288293" sldId="275"/>
            <ac:spMk id="8" creationId="{827B839B-9ADE-406B-8590-F1CAEDED45A1}"/>
          </ac:spMkLst>
        </pc:spChg>
        <pc:spChg chg="add">
          <ac:chgData name="Kristina Elen" userId="79a21bbd-83f7-4e16-a863-8531c314eb69" providerId="ADAL" clId="{9C7AD990-10F5-4C72-B6E6-8DBAB0264B84}" dt="2022-12-15T00:06:08.232" v="67" actId="26606"/>
          <ac:spMkLst>
            <pc:docMk/>
            <pc:sldMk cId="4101288293" sldId="275"/>
            <ac:spMk id="10" creationId="{CFE45BF0-46DB-408C-B5F7-7B11716805D4}"/>
          </ac:spMkLst>
        </pc:spChg>
        <pc:spChg chg="add">
          <ac:chgData name="Kristina Elen" userId="79a21bbd-83f7-4e16-a863-8531c314eb69" providerId="ADAL" clId="{9C7AD990-10F5-4C72-B6E6-8DBAB0264B84}" dt="2022-12-15T00:06:08.232" v="67" actId="26606"/>
          <ac:spMkLst>
            <pc:docMk/>
            <pc:sldMk cId="4101288293" sldId="275"/>
            <ac:spMk id="12" creationId="{2AEBC8F2-97B1-41B4-93F1-2D289E197FBA}"/>
          </ac:spMkLst>
        </pc:spChg>
        <pc:spChg chg="add">
          <ac:chgData name="Kristina Elen" userId="79a21bbd-83f7-4e16-a863-8531c314eb69" providerId="ADAL" clId="{9C7AD990-10F5-4C72-B6E6-8DBAB0264B84}" dt="2022-12-15T00:06:08.232" v="67" actId="26606"/>
          <ac:spMkLst>
            <pc:docMk/>
            <pc:sldMk cId="4101288293" sldId="275"/>
            <ac:spMk id="14" creationId="{472E3A19-F5D5-48FC-BB9C-48C2F68F598B}"/>
          </ac:spMkLst>
        </pc:spChg>
        <pc:spChg chg="add">
          <ac:chgData name="Kristina Elen" userId="79a21bbd-83f7-4e16-a863-8531c314eb69" providerId="ADAL" clId="{9C7AD990-10F5-4C72-B6E6-8DBAB0264B84}" dt="2022-12-15T00:06:08.232" v="67" actId="26606"/>
          <ac:spMkLst>
            <pc:docMk/>
            <pc:sldMk cId="4101288293" sldId="275"/>
            <ac:spMk id="16" creationId="{7A62E32F-BB65-43A8-8EB5-92346890E549}"/>
          </ac:spMkLst>
        </pc:spChg>
        <pc:spChg chg="add">
          <ac:chgData name="Kristina Elen" userId="79a21bbd-83f7-4e16-a863-8531c314eb69" providerId="ADAL" clId="{9C7AD990-10F5-4C72-B6E6-8DBAB0264B84}" dt="2022-12-15T00:06:08.232" v="67" actId="26606"/>
          <ac:spMkLst>
            <pc:docMk/>
            <pc:sldMk cId="4101288293" sldId="275"/>
            <ac:spMk id="18" creationId="{14E91B64-9FCC-451E-AFB4-A827D6329367}"/>
          </ac:spMkLst>
        </pc:spChg>
      </pc:sldChg>
      <pc:sldChg chg="delSp modSp add mod setBg delDesignElem">
        <pc:chgData name="Kristina Elen" userId="79a21bbd-83f7-4e16-a863-8531c314eb69" providerId="ADAL" clId="{9C7AD990-10F5-4C72-B6E6-8DBAB0264B84}" dt="2022-12-14T23:52:44.736" v="47" actId="255"/>
        <pc:sldMkLst>
          <pc:docMk/>
          <pc:sldMk cId="2824253115" sldId="276"/>
        </pc:sldMkLst>
        <pc:spChg chg="mod">
          <ac:chgData name="Kristina Elen" userId="79a21bbd-83f7-4e16-a863-8531c314eb69" providerId="ADAL" clId="{9C7AD990-10F5-4C72-B6E6-8DBAB0264B84}" dt="2022-12-14T23:52:44.736" v="47" actId="255"/>
          <ac:spMkLst>
            <pc:docMk/>
            <pc:sldMk cId="2824253115" sldId="276"/>
            <ac:spMk id="3" creationId="{00000000-0000-0000-0000-000000000000}"/>
          </ac:spMkLst>
        </pc:spChg>
        <pc:cxnChg chg="del">
          <ac:chgData name="Kristina Elen" userId="79a21bbd-83f7-4e16-a863-8531c314eb69" providerId="ADAL" clId="{9C7AD990-10F5-4C72-B6E6-8DBAB0264B84}" dt="2022-12-14T23:52:06.979" v="38"/>
          <ac:cxnSpMkLst>
            <pc:docMk/>
            <pc:sldMk cId="2824253115" sldId="276"/>
            <ac:cxnSpMk id="9" creationId="{A7F400EE-A8A5-48AF-B4D6-291B52C6F0B0}"/>
          </ac:cxnSpMkLst>
        </pc:cxnChg>
      </pc:sldChg>
      <pc:sldChg chg="new add del">
        <pc:chgData name="Kristina Elen" userId="79a21bbd-83f7-4e16-a863-8531c314eb69" providerId="ADAL" clId="{9C7AD990-10F5-4C72-B6E6-8DBAB0264B84}" dt="2022-12-14T23:51:53.432" v="33" actId="680"/>
        <pc:sldMkLst>
          <pc:docMk/>
          <pc:sldMk cId="4170258291" sldId="276"/>
        </pc:sldMkLst>
      </pc:sldChg>
      <pc:sldChg chg="addSp delSp modSp add del mod setBg delDesignElem">
        <pc:chgData name="Kristina Elen" userId="79a21bbd-83f7-4e16-a863-8531c314eb69" providerId="ADAL" clId="{9C7AD990-10F5-4C72-B6E6-8DBAB0264B84}" dt="2022-12-14T23:51:50.490" v="32"/>
        <pc:sldMkLst>
          <pc:docMk/>
          <pc:sldMk cId="1427126422" sldId="277"/>
        </pc:sldMkLst>
        <pc:spChg chg="mod">
          <ac:chgData name="Kristina Elen" userId="79a21bbd-83f7-4e16-a863-8531c314eb69" providerId="ADAL" clId="{9C7AD990-10F5-4C72-B6E6-8DBAB0264B84}" dt="2022-12-14T23:51:46.834" v="30" actId="20577"/>
          <ac:spMkLst>
            <pc:docMk/>
            <pc:sldMk cId="1427126422" sldId="277"/>
            <ac:spMk id="3" creationId="{00000000-0000-0000-0000-000000000000}"/>
          </ac:spMkLst>
        </pc:spChg>
        <pc:cxnChg chg="add del">
          <ac:chgData name="Kristina Elen" userId="79a21bbd-83f7-4e16-a863-8531c314eb69" providerId="ADAL" clId="{9C7AD990-10F5-4C72-B6E6-8DBAB0264B84}" dt="2022-12-14T23:51:50.490" v="32"/>
          <ac:cxnSpMkLst>
            <pc:docMk/>
            <pc:sldMk cId="1427126422" sldId="277"/>
            <ac:cxnSpMk id="9" creationId="{A7F400EE-A8A5-48AF-B4D6-291B52C6F0B0}"/>
          </ac:cxnSpMkLst>
        </pc:cxnChg>
      </pc:sldChg>
    </pc:docChg>
  </pc:docChgLst>
  <pc:docChgLst>
    <pc:chgData name="Kristina Elen" userId="S::kelen@herzing.ca::79a21bbd-83f7-4e16-a863-8531c314eb69" providerId="AD" clId="Web-{B74CD35E-E816-771D-FFE4-872D0CE63BEF}"/>
    <pc:docChg chg="modSld">
      <pc:chgData name="Kristina Elen" userId="S::kelen@herzing.ca::79a21bbd-83f7-4e16-a863-8531c314eb69" providerId="AD" clId="Web-{B74CD35E-E816-771D-FFE4-872D0CE63BEF}" dt="2022-12-28T20:41:58.145" v="1" actId="20577"/>
      <pc:docMkLst>
        <pc:docMk/>
      </pc:docMkLst>
      <pc:sldChg chg="modSp">
        <pc:chgData name="Kristina Elen" userId="S::kelen@herzing.ca::79a21bbd-83f7-4e16-a863-8531c314eb69" providerId="AD" clId="Web-{B74CD35E-E816-771D-FFE4-872D0CE63BEF}" dt="2022-12-28T20:41:58.145" v="1" actId="20577"/>
        <pc:sldMkLst>
          <pc:docMk/>
          <pc:sldMk cId="2529654894" sldId="256"/>
        </pc:sldMkLst>
        <pc:spChg chg="mod">
          <ac:chgData name="Kristina Elen" userId="S::kelen@herzing.ca::79a21bbd-83f7-4e16-a863-8531c314eb69" providerId="AD" clId="Web-{B74CD35E-E816-771D-FFE4-872D0CE63BEF}" dt="2022-12-28T20:41:58.145" v="1" actId="20577"/>
          <ac:spMkLst>
            <pc:docMk/>
            <pc:sldMk cId="2529654894" sldId="256"/>
            <ac:spMk id="3" creationId="{00000000-0000-0000-0000-000000000000}"/>
          </ac:spMkLst>
        </pc:spChg>
      </pc:sldChg>
    </pc:docChg>
  </pc:docChgLst>
  <pc:docChgLst>
    <pc:chgData clId="Web-{50DEB1B3-FB18-2AA0-67A8-0CC2ED8F3E03}"/>
    <pc:docChg chg="modSld">
      <pc:chgData name="" userId="" providerId="" clId="Web-{50DEB1B3-FB18-2AA0-67A8-0CC2ED8F3E03}" dt="2022-12-20T02:46:30.991" v="0" actId="20577"/>
      <pc:docMkLst>
        <pc:docMk/>
      </pc:docMkLst>
      <pc:sldChg chg="modSp">
        <pc:chgData name="" userId="" providerId="" clId="Web-{50DEB1B3-FB18-2AA0-67A8-0CC2ED8F3E03}" dt="2022-12-20T02:46:30.991" v="0" actId="20577"/>
        <pc:sldMkLst>
          <pc:docMk/>
          <pc:sldMk cId="2529654894" sldId="256"/>
        </pc:sldMkLst>
        <pc:spChg chg="mod">
          <ac:chgData name="" userId="" providerId="" clId="Web-{50DEB1B3-FB18-2AA0-67A8-0CC2ED8F3E03}" dt="2022-12-20T02:46:30.991" v="0" actId="20577"/>
          <ac:spMkLst>
            <pc:docMk/>
            <pc:sldMk cId="2529654894" sldId="256"/>
            <ac:spMk id="3" creationId="{00000000-0000-0000-0000-000000000000}"/>
          </ac:spMkLst>
        </pc:spChg>
      </pc:sldChg>
    </pc:docChg>
  </pc:docChgLst>
  <pc:docChgLst>
    <pc:chgData name="Kristina Elen" userId="S::kelen@herzing.ca::79a21bbd-83f7-4e16-a863-8531c314eb69" providerId="AD" clId="Web-{50DEB1B3-FB18-2AA0-67A8-0CC2ED8F3E03}"/>
    <pc:docChg chg="addSld delSld modSld addMainMaster modMainMaster">
      <pc:chgData name="Kristina Elen" userId="S::kelen@herzing.ca::79a21bbd-83f7-4e16-a863-8531c314eb69" providerId="AD" clId="Web-{50DEB1B3-FB18-2AA0-67A8-0CC2ED8F3E03}" dt="2022-12-20T02:53:10.300" v="31"/>
      <pc:docMkLst>
        <pc:docMk/>
      </pc:docMkLst>
      <pc:sldChg chg="new del">
        <pc:chgData name="Kristina Elen" userId="S::kelen@herzing.ca::79a21bbd-83f7-4e16-a863-8531c314eb69" providerId="AD" clId="Web-{50DEB1B3-FB18-2AA0-67A8-0CC2ED8F3E03}" dt="2022-12-20T02:47:01.007" v="17"/>
        <pc:sldMkLst>
          <pc:docMk/>
          <pc:sldMk cId="1292179177" sldId="258"/>
        </pc:sldMkLst>
      </pc:sldChg>
      <pc:sldChg chg="del">
        <pc:chgData name="Kristina Elen" userId="S::kelen@herzing.ca::79a21bbd-83f7-4e16-a863-8531c314eb69" providerId="AD" clId="Web-{50DEB1B3-FB18-2AA0-67A8-0CC2ED8F3E03}" dt="2022-12-20T02:46:34.101" v="0"/>
        <pc:sldMkLst>
          <pc:docMk/>
          <pc:sldMk cId="1892295854" sldId="258"/>
        </pc:sldMkLst>
      </pc:sldChg>
      <pc:sldChg chg="addSp modSp add mod setBg">
        <pc:chgData name="Kristina Elen" userId="S::kelen@herzing.ca::79a21bbd-83f7-4e16-a863-8531c314eb69" providerId="AD" clId="Web-{50DEB1B3-FB18-2AA0-67A8-0CC2ED8F3E03}" dt="2022-12-20T02:53:10.300" v="31"/>
        <pc:sldMkLst>
          <pc:docMk/>
          <pc:sldMk cId="4169470773" sldId="259"/>
        </pc:sldMkLst>
        <pc:spChg chg="mod">
          <ac:chgData name="Kristina Elen" userId="S::kelen@herzing.ca::79a21bbd-83f7-4e16-a863-8531c314eb69" providerId="AD" clId="Web-{50DEB1B3-FB18-2AA0-67A8-0CC2ED8F3E03}" dt="2022-12-20T02:53:10.300" v="31"/>
          <ac:spMkLst>
            <pc:docMk/>
            <pc:sldMk cId="4169470773" sldId="259"/>
            <ac:spMk id="2" creationId="{00000000-0000-0000-0000-000000000000}"/>
          </ac:spMkLst>
        </pc:spChg>
        <pc:spChg chg="mod">
          <ac:chgData name="Kristina Elen" userId="S::kelen@herzing.ca::79a21bbd-83f7-4e16-a863-8531c314eb69" providerId="AD" clId="Web-{50DEB1B3-FB18-2AA0-67A8-0CC2ED8F3E03}" dt="2022-12-20T02:53:10.300" v="31"/>
          <ac:spMkLst>
            <pc:docMk/>
            <pc:sldMk cId="4169470773" sldId="259"/>
            <ac:spMk id="3" creationId="{00000000-0000-0000-0000-000000000000}"/>
          </ac:spMkLst>
        </pc:spChg>
        <pc:spChg chg="add">
          <ac:chgData name="Kristina Elen" userId="S::kelen@herzing.ca::79a21bbd-83f7-4e16-a863-8531c314eb69" providerId="AD" clId="Web-{50DEB1B3-FB18-2AA0-67A8-0CC2ED8F3E03}" dt="2022-12-20T02:53:10.300" v="31"/>
          <ac:spMkLst>
            <pc:docMk/>
            <pc:sldMk cId="4169470773" sldId="259"/>
            <ac:spMk id="8" creationId="{B775CD93-9DF2-48CB-9F57-1BCA9A46C7FA}"/>
          </ac:spMkLst>
        </pc:spChg>
        <pc:spChg chg="add">
          <ac:chgData name="Kristina Elen" userId="S::kelen@herzing.ca::79a21bbd-83f7-4e16-a863-8531c314eb69" providerId="AD" clId="Web-{50DEB1B3-FB18-2AA0-67A8-0CC2ED8F3E03}" dt="2022-12-20T02:53:10.300" v="31"/>
          <ac:spMkLst>
            <pc:docMk/>
            <pc:sldMk cId="4169470773" sldId="259"/>
            <ac:spMk id="10" creationId="{6166C6D1-23AC-49C4-BA07-238E4E9F8CEB}"/>
          </ac:spMkLst>
        </pc:spChg>
        <pc:spChg chg="add">
          <ac:chgData name="Kristina Elen" userId="S::kelen@herzing.ca::79a21bbd-83f7-4e16-a863-8531c314eb69" providerId="AD" clId="Web-{50DEB1B3-FB18-2AA0-67A8-0CC2ED8F3E03}" dt="2022-12-20T02:53:10.300" v="31"/>
          <ac:spMkLst>
            <pc:docMk/>
            <pc:sldMk cId="4169470773" sldId="259"/>
            <ac:spMk id="12" creationId="{1C091803-41C2-48E0-9228-5148460C7479}"/>
          </ac:spMkLst>
        </pc:spChg>
      </pc:sldChg>
      <pc:sldChg chg="del">
        <pc:chgData name="Kristina Elen" userId="S::kelen@herzing.ca::79a21bbd-83f7-4e16-a863-8531c314eb69" providerId="AD" clId="Web-{50DEB1B3-FB18-2AA0-67A8-0CC2ED8F3E03}" dt="2022-12-20T02:46:34.101" v="1"/>
        <pc:sldMkLst>
          <pc:docMk/>
          <pc:sldMk cId="4265336593" sldId="259"/>
        </pc:sldMkLst>
      </pc:sldChg>
      <pc:sldChg chg="del">
        <pc:chgData name="Kristina Elen" userId="S::kelen@herzing.ca::79a21bbd-83f7-4e16-a863-8531c314eb69" providerId="AD" clId="Web-{50DEB1B3-FB18-2AA0-67A8-0CC2ED8F3E03}" dt="2022-12-20T02:46:34.101" v="2"/>
        <pc:sldMkLst>
          <pc:docMk/>
          <pc:sldMk cId="912488221" sldId="260"/>
        </pc:sldMkLst>
      </pc:sldChg>
      <pc:sldChg chg="addSp modSp add mod setBg">
        <pc:chgData name="Kristina Elen" userId="S::kelen@herzing.ca::79a21bbd-83f7-4e16-a863-8531c314eb69" providerId="AD" clId="Web-{50DEB1B3-FB18-2AA0-67A8-0CC2ED8F3E03}" dt="2022-12-20T02:53:07.253" v="30"/>
        <pc:sldMkLst>
          <pc:docMk/>
          <pc:sldMk cId="1011418701" sldId="260"/>
        </pc:sldMkLst>
        <pc:spChg chg="mod">
          <ac:chgData name="Kristina Elen" userId="S::kelen@herzing.ca::79a21bbd-83f7-4e16-a863-8531c314eb69" providerId="AD" clId="Web-{50DEB1B3-FB18-2AA0-67A8-0CC2ED8F3E03}" dt="2022-12-20T02:53:07.253" v="30"/>
          <ac:spMkLst>
            <pc:docMk/>
            <pc:sldMk cId="1011418701" sldId="260"/>
            <ac:spMk id="2" creationId="{00000000-0000-0000-0000-000000000000}"/>
          </ac:spMkLst>
        </pc:spChg>
        <pc:spChg chg="mod">
          <ac:chgData name="Kristina Elen" userId="S::kelen@herzing.ca::79a21bbd-83f7-4e16-a863-8531c314eb69" providerId="AD" clId="Web-{50DEB1B3-FB18-2AA0-67A8-0CC2ED8F3E03}" dt="2022-12-20T02:53:07.253" v="30"/>
          <ac:spMkLst>
            <pc:docMk/>
            <pc:sldMk cId="1011418701" sldId="260"/>
            <ac:spMk id="3" creationId="{00000000-0000-0000-0000-000000000000}"/>
          </ac:spMkLst>
        </pc:spChg>
        <pc:spChg chg="add">
          <ac:chgData name="Kristina Elen" userId="S::kelen@herzing.ca::79a21bbd-83f7-4e16-a863-8531c314eb69" providerId="AD" clId="Web-{50DEB1B3-FB18-2AA0-67A8-0CC2ED8F3E03}" dt="2022-12-20T02:53:07.253" v="30"/>
          <ac:spMkLst>
            <pc:docMk/>
            <pc:sldMk cId="1011418701" sldId="260"/>
            <ac:spMk id="8" creationId="{B775CD93-9DF2-48CB-9F57-1BCA9A46C7FA}"/>
          </ac:spMkLst>
        </pc:spChg>
        <pc:spChg chg="add">
          <ac:chgData name="Kristina Elen" userId="S::kelen@herzing.ca::79a21bbd-83f7-4e16-a863-8531c314eb69" providerId="AD" clId="Web-{50DEB1B3-FB18-2AA0-67A8-0CC2ED8F3E03}" dt="2022-12-20T02:53:07.253" v="30"/>
          <ac:spMkLst>
            <pc:docMk/>
            <pc:sldMk cId="1011418701" sldId="260"/>
            <ac:spMk id="10" creationId="{6166C6D1-23AC-49C4-BA07-238E4E9F8CEB}"/>
          </ac:spMkLst>
        </pc:spChg>
        <pc:spChg chg="add">
          <ac:chgData name="Kristina Elen" userId="S::kelen@herzing.ca::79a21bbd-83f7-4e16-a863-8531c314eb69" providerId="AD" clId="Web-{50DEB1B3-FB18-2AA0-67A8-0CC2ED8F3E03}" dt="2022-12-20T02:53:07.253" v="30"/>
          <ac:spMkLst>
            <pc:docMk/>
            <pc:sldMk cId="1011418701" sldId="260"/>
            <ac:spMk id="12" creationId="{1C091803-41C2-48E0-9228-5148460C7479}"/>
          </ac:spMkLst>
        </pc:spChg>
      </pc:sldChg>
      <pc:sldChg chg="del">
        <pc:chgData name="Kristina Elen" userId="S::kelen@herzing.ca::79a21bbd-83f7-4e16-a863-8531c314eb69" providerId="AD" clId="Web-{50DEB1B3-FB18-2AA0-67A8-0CC2ED8F3E03}" dt="2022-12-20T02:46:34.101" v="3"/>
        <pc:sldMkLst>
          <pc:docMk/>
          <pc:sldMk cId="48142477" sldId="261"/>
        </pc:sldMkLst>
      </pc:sldChg>
      <pc:sldChg chg="addSp delSp modSp add mod setBg">
        <pc:chgData name="Kristina Elen" userId="S::kelen@herzing.ca::79a21bbd-83f7-4e16-a863-8531c314eb69" providerId="AD" clId="Web-{50DEB1B3-FB18-2AA0-67A8-0CC2ED8F3E03}" dt="2022-12-20T02:52:59.175" v="28"/>
        <pc:sldMkLst>
          <pc:docMk/>
          <pc:sldMk cId="904658829" sldId="261"/>
        </pc:sldMkLst>
        <pc:spChg chg="mod">
          <ac:chgData name="Kristina Elen" userId="S::kelen@herzing.ca::79a21bbd-83f7-4e16-a863-8531c314eb69" providerId="AD" clId="Web-{50DEB1B3-FB18-2AA0-67A8-0CC2ED8F3E03}" dt="2022-12-20T02:52:59.175" v="28"/>
          <ac:spMkLst>
            <pc:docMk/>
            <pc:sldMk cId="904658829" sldId="261"/>
            <ac:spMk id="2" creationId="{00000000-0000-0000-0000-000000000000}"/>
          </ac:spMkLst>
        </pc:spChg>
        <pc:spChg chg="mod">
          <ac:chgData name="Kristina Elen" userId="S::kelen@herzing.ca::79a21bbd-83f7-4e16-a863-8531c314eb69" providerId="AD" clId="Web-{50DEB1B3-FB18-2AA0-67A8-0CC2ED8F3E03}" dt="2022-12-20T02:52:59.175" v="28"/>
          <ac:spMkLst>
            <pc:docMk/>
            <pc:sldMk cId="904658829" sldId="261"/>
            <ac:spMk id="3" creationId="{00000000-0000-0000-0000-000000000000}"/>
          </ac:spMkLst>
        </pc:spChg>
        <pc:spChg chg="add del">
          <ac:chgData name="Kristina Elen" userId="S::kelen@herzing.ca::79a21bbd-83f7-4e16-a863-8531c314eb69" providerId="AD" clId="Web-{50DEB1B3-FB18-2AA0-67A8-0CC2ED8F3E03}" dt="2022-12-20T02:52:59.175" v="28"/>
          <ac:spMkLst>
            <pc:docMk/>
            <pc:sldMk cId="904658829" sldId="261"/>
            <ac:spMk id="8" creationId="{B775CD93-9DF2-48CB-9F57-1BCA9A46C7FA}"/>
          </ac:spMkLst>
        </pc:spChg>
        <pc:spChg chg="add del">
          <ac:chgData name="Kristina Elen" userId="S::kelen@herzing.ca::79a21bbd-83f7-4e16-a863-8531c314eb69" providerId="AD" clId="Web-{50DEB1B3-FB18-2AA0-67A8-0CC2ED8F3E03}" dt="2022-12-20T02:52:59.175" v="28"/>
          <ac:spMkLst>
            <pc:docMk/>
            <pc:sldMk cId="904658829" sldId="261"/>
            <ac:spMk id="10" creationId="{6166C6D1-23AC-49C4-BA07-238E4E9F8CEB}"/>
          </ac:spMkLst>
        </pc:spChg>
        <pc:spChg chg="add del">
          <ac:chgData name="Kristina Elen" userId="S::kelen@herzing.ca::79a21bbd-83f7-4e16-a863-8531c314eb69" providerId="AD" clId="Web-{50DEB1B3-FB18-2AA0-67A8-0CC2ED8F3E03}" dt="2022-12-20T02:52:59.175" v="28"/>
          <ac:spMkLst>
            <pc:docMk/>
            <pc:sldMk cId="904658829" sldId="261"/>
            <ac:spMk id="12" creationId="{E186B68C-84BC-4A6E-99D1-EE87483C1349}"/>
          </ac:spMkLst>
        </pc:spChg>
        <pc:spChg chg="add del">
          <ac:chgData name="Kristina Elen" userId="S::kelen@herzing.ca::79a21bbd-83f7-4e16-a863-8531c314eb69" providerId="AD" clId="Web-{50DEB1B3-FB18-2AA0-67A8-0CC2ED8F3E03}" dt="2022-12-20T02:52:59.175" v="28"/>
          <ac:spMkLst>
            <pc:docMk/>
            <pc:sldMk cId="904658829" sldId="261"/>
            <ac:spMk id="14" creationId="{1C091803-41C2-48E0-9228-5148460C7479}"/>
          </ac:spMkLst>
        </pc:spChg>
        <pc:spChg chg="add">
          <ac:chgData name="Kristina Elen" userId="S::kelen@herzing.ca::79a21bbd-83f7-4e16-a863-8531c314eb69" providerId="AD" clId="Web-{50DEB1B3-FB18-2AA0-67A8-0CC2ED8F3E03}" dt="2022-12-20T02:52:59.175" v="28"/>
          <ac:spMkLst>
            <pc:docMk/>
            <pc:sldMk cId="904658829" sldId="261"/>
            <ac:spMk id="19" creationId="{B775CD93-9DF2-48CB-9F57-1BCA9A46C7FA}"/>
          </ac:spMkLst>
        </pc:spChg>
        <pc:spChg chg="add">
          <ac:chgData name="Kristina Elen" userId="S::kelen@herzing.ca::79a21bbd-83f7-4e16-a863-8531c314eb69" providerId="AD" clId="Web-{50DEB1B3-FB18-2AA0-67A8-0CC2ED8F3E03}" dt="2022-12-20T02:52:59.175" v="28"/>
          <ac:spMkLst>
            <pc:docMk/>
            <pc:sldMk cId="904658829" sldId="261"/>
            <ac:spMk id="21" creationId="{6166C6D1-23AC-49C4-BA07-238E4E9F8CEB}"/>
          </ac:spMkLst>
        </pc:spChg>
        <pc:spChg chg="add">
          <ac:chgData name="Kristina Elen" userId="S::kelen@herzing.ca::79a21bbd-83f7-4e16-a863-8531c314eb69" providerId="AD" clId="Web-{50DEB1B3-FB18-2AA0-67A8-0CC2ED8F3E03}" dt="2022-12-20T02:52:59.175" v="28"/>
          <ac:spMkLst>
            <pc:docMk/>
            <pc:sldMk cId="904658829" sldId="261"/>
            <ac:spMk id="23" creationId="{1C091803-41C2-48E0-9228-5148460C7479}"/>
          </ac:spMkLst>
        </pc:spChg>
      </pc:sldChg>
      <pc:sldChg chg="addSp delSp modSp add mod setBg">
        <pc:chgData name="Kristina Elen" userId="S::kelen@herzing.ca::79a21bbd-83f7-4e16-a863-8531c314eb69" providerId="AD" clId="Web-{50DEB1B3-FB18-2AA0-67A8-0CC2ED8F3E03}" dt="2022-12-20T02:53:03.956" v="29"/>
        <pc:sldMkLst>
          <pc:docMk/>
          <pc:sldMk cId="2236006242" sldId="262"/>
        </pc:sldMkLst>
        <pc:spChg chg="mod">
          <ac:chgData name="Kristina Elen" userId="S::kelen@herzing.ca::79a21bbd-83f7-4e16-a863-8531c314eb69" providerId="AD" clId="Web-{50DEB1B3-FB18-2AA0-67A8-0CC2ED8F3E03}" dt="2022-12-20T02:53:03.956" v="29"/>
          <ac:spMkLst>
            <pc:docMk/>
            <pc:sldMk cId="2236006242" sldId="262"/>
            <ac:spMk id="2" creationId="{00000000-0000-0000-0000-000000000000}"/>
          </ac:spMkLst>
        </pc:spChg>
        <pc:spChg chg="mod">
          <ac:chgData name="Kristina Elen" userId="S::kelen@herzing.ca::79a21bbd-83f7-4e16-a863-8531c314eb69" providerId="AD" clId="Web-{50DEB1B3-FB18-2AA0-67A8-0CC2ED8F3E03}" dt="2022-12-20T02:53:03.956" v="29"/>
          <ac:spMkLst>
            <pc:docMk/>
            <pc:sldMk cId="2236006242" sldId="262"/>
            <ac:spMk id="3" creationId="{00000000-0000-0000-0000-000000000000}"/>
          </ac:spMkLst>
        </pc:spChg>
        <pc:spChg chg="add del">
          <ac:chgData name="Kristina Elen" userId="S::kelen@herzing.ca::79a21bbd-83f7-4e16-a863-8531c314eb69" providerId="AD" clId="Web-{50DEB1B3-FB18-2AA0-67A8-0CC2ED8F3E03}" dt="2022-12-20T02:53:03.956" v="29"/>
          <ac:spMkLst>
            <pc:docMk/>
            <pc:sldMk cId="2236006242" sldId="262"/>
            <ac:spMk id="8" creationId="{B775CD93-9DF2-48CB-9F57-1BCA9A46C7FA}"/>
          </ac:spMkLst>
        </pc:spChg>
        <pc:spChg chg="add del">
          <ac:chgData name="Kristina Elen" userId="S::kelen@herzing.ca::79a21bbd-83f7-4e16-a863-8531c314eb69" providerId="AD" clId="Web-{50DEB1B3-FB18-2AA0-67A8-0CC2ED8F3E03}" dt="2022-12-20T02:53:03.956" v="29"/>
          <ac:spMkLst>
            <pc:docMk/>
            <pc:sldMk cId="2236006242" sldId="262"/>
            <ac:spMk id="10" creationId="{6166C6D1-23AC-49C4-BA07-238E4E9F8CEB}"/>
          </ac:spMkLst>
        </pc:spChg>
        <pc:spChg chg="add del">
          <ac:chgData name="Kristina Elen" userId="S::kelen@herzing.ca::79a21bbd-83f7-4e16-a863-8531c314eb69" providerId="AD" clId="Web-{50DEB1B3-FB18-2AA0-67A8-0CC2ED8F3E03}" dt="2022-12-20T02:53:03.956" v="29"/>
          <ac:spMkLst>
            <pc:docMk/>
            <pc:sldMk cId="2236006242" sldId="262"/>
            <ac:spMk id="12" creationId="{E186B68C-84BC-4A6E-99D1-EE87483C1349}"/>
          </ac:spMkLst>
        </pc:spChg>
        <pc:spChg chg="add del">
          <ac:chgData name="Kristina Elen" userId="S::kelen@herzing.ca::79a21bbd-83f7-4e16-a863-8531c314eb69" providerId="AD" clId="Web-{50DEB1B3-FB18-2AA0-67A8-0CC2ED8F3E03}" dt="2022-12-20T02:53:03.956" v="29"/>
          <ac:spMkLst>
            <pc:docMk/>
            <pc:sldMk cId="2236006242" sldId="262"/>
            <ac:spMk id="14" creationId="{1C091803-41C2-48E0-9228-5148460C7479}"/>
          </ac:spMkLst>
        </pc:spChg>
        <pc:spChg chg="add">
          <ac:chgData name="Kristina Elen" userId="S::kelen@herzing.ca::79a21bbd-83f7-4e16-a863-8531c314eb69" providerId="AD" clId="Web-{50DEB1B3-FB18-2AA0-67A8-0CC2ED8F3E03}" dt="2022-12-20T02:53:03.956" v="29"/>
          <ac:spMkLst>
            <pc:docMk/>
            <pc:sldMk cId="2236006242" sldId="262"/>
            <ac:spMk id="19" creationId="{B775CD93-9DF2-48CB-9F57-1BCA9A46C7FA}"/>
          </ac:spMkLst>
        </pc:spChg>
        <pc:spChg chg="add">
          <ac:chgData name="Kristina Elen" userId="S::kelen@herzing.ca::79a21bbd-83f7-4e16-a863-8531c314eb69" providerId="AD" clId="Web-{50DEB1B3-FB18-2AA0-67A8-0CC2ED8F3E03}" dt="2022-12-20T02:53:03.956" v="29"/>
          <ac:spMkLst>
            <pc:docMk/>
            <pc:sldMk cId="2236006242" sldId="262"/>
            <ac:spMk id="21" creationId="{6166C6D1-23AC-49C4-BA07-238E4E9F8CEB}"/>
          </ac:spMkLst>
        </pc:spChg>
        <pc:spChg chg="add">
          <ac:chgData name="Kristina Elen" userId="S::kelen@herzing.ca::79a21bbd-83f7-4e16-a863-8531c314eb69" providerId="AD" clId="Web-{50DEB1B3-FB18-2AA0-67A8-0CC2ED8F3E03}" dt="2022-12-20T02:53:03.956" v="29"/>
          <ac:spMkLst>
            <pc:docMk/>
            <pc:sldMk cId="2236006242" sldId="262"/>
            <ac:spMk id="23" creationId="{1C091803-41C2-48E0-9228-5148460C7479}"/>
          </ac:spMkLst>
        </pc:spChg>
      </pc:sldChg>
      <pc:sldChg chg="del">
        <pc:chgData name="Kristina Elen" userId="S::kelen@herzing.ca::79a21bbd-83f7-4e16-a863-8531c314eb69" providerId="AD" clId="Web-{50DEB1B3-FB18-2AA0-67A8-0CC2ED8F3E03}" dt="2022-12-20T02:46:34.101" v="4"/>
        <pc:sldMkLst>
          <pc:docMk/>
          <pc:sldMk cId="3932729258" sldId="262"/>
        </pc:sldMkLst>
      </pc:sldChg>
      <pc:sldChg chg="addSp modSp add mod setBg addAnim">
        <pc:chgData name="Kristina Elen" userId="S::kelen@herzing.ca::79a21bbd-83f7-4e16-a863-8531c314eb69" providerId="AD" clId="Web-{50DEB1B3-FB18-2AA0-67A8-0CC2ED8F3E03}" dt="2022-12-20T02:48:26.849" v="25"/>
        <pc:sldMkLst>
          <pc:docMk/>
          <pc:sldMk cId="594312186" sldId="263"/>
        </pc:sldMkLst>
        <pc:spChg chg="mod">
          <ac:chgData name="Kristina Elen" userId="S::kelen@herzing.ca::79a21bbd-83f7-4e16-a863-8531c314eb69" providerId="AD" clId="Web-{50DEB1B3-FB18-2AA0-67A8-0CC2ED8F3E03}" dt="2022-12-20T02:48:26.849" v="24"/>
          <ac:spMkLst>
            <pc:docMk/>
            <pc:sldMk cId="594312186" sldId="263"/>
            <ac:spMk id="2" creationId="{00000000-0000-0000-0000-000000000000}"/>
          </ac:spMkLst>
        </pc:spChg>
        <pc:spChg chg="mod">
          <ac:chgData name="Kristina Elen" userId="S::kelen@herzing.ca::79a21bbd-83f7-4e16-a863-8531c314eb69" providerId="AD" clId="Web-{50DEB1B3-FB18-2AA0-67A8-0CC2ED8F3E03}" dt="2022-12-20T02:48:26.849" v="24"/>
          <ac:spMkLst>
            <pc:docMk/>
            <pc:sldMk cId="594312186" sldId="263"/>
            <ac:spMk id="3" creationId="{00000000-0000-0000-0000-000000000000}"/>
          </ac:spMkLst>
        </pc:spChg>
        <pc:spChg chg="add">
          <ac:chgData name="Kristina Elen" userId="S::kelen@herzing.ca::79a21bbd-83f7-4e16-a863-8531c314eb69" providerId="AD" clId="Web-{50DEB1B3-FB18-2AA0-67A8-0CC2ED8F3E03}" dt="2022-12-20T02:48:26.849" v="24"/>
          <ac:spMkLst>
            <pc:docMk/>
            <pc:sldMk cId="594312186" sldId="263"/>
            <ac:spMk id="8" creationId="{B775CD93-9DF2-48CB-9F57-1BCA9A46C7FA}"/>
          </ac:spMkLst>
        </pc:spChg>
        <pc:spChg chg="add">
          <ac:chgData name="Kristina Elen" userId="S::kelen@herzing.ca::79a21bbd-83f7-4e16-a863-8531c314eb69" providerId="AD" clId="Web-{50DEB1B3-FB18-2AA0-67A8-0CC2ED8F3E03}" dt="2022-12-20T02:48:26.849" v="24"/>
          <ac:spMkLst>
            <pc:docMk/>
            <pc:sldMk cId="594312186" sldId="263"/>
            <ac:spMk id="10" creationId="{6166C6D1-23AC-49C4-BA07-238E4E9F8CEB}"/>
          </ac:spMkLst>
        </pc:spChg>
        <pc:spChg chg="add">
          <ac:chgData name="Kristina Elen" userId="S::kelen@herzing.ca::79a21bbd-83f7-4e16-a863-8531c314eb69" providerId="AD" clId="Web-{50DEB1B3-FB18-2AA0-67A8-0CC2ED8F3E03}" dt="2022-12-20T02:48:26.849" v="24"/>
          <ac:spMkLst>
            <pc:docMk/>
            <pc:sldMk cId="594312186" sldId="263"/>
            <ac:spMk id="12" creationId="{E186B68C-84BC-4A6E-99D1-EE87483C1349}"/>
          </ac:spMkLst>
        </pc:spChg>
        <pc:spChg chg="add">
          <ac:chgData name="Kristina Elen" userId="S::kelen@herzing.ca::79a21bbd-83f7-4e16-a863-8531c314eb69" providerId="AD" clId="Web-{50DEB1B3-FB18-2AA0-67A8-0CC2ED8F3E03}" dt="2022-12-20T02:48:26.849" v="24"/>
          <ac:spMkLst>
            <pc:docMk/>
            <pc:sldMk cId="594312186" sldId="263"/>
            <ac:spMk id="14" creationId="{1C091803-41C2-48E0-9228-5148460C7479}"/>
          </ac:spMkLst>
        </pc:spChg>
      </pc:sldChg>
      <pc:sldChg chg="addSp modSp add mod setBg">
        <pc:chgData name="Kristina Elen" userId="S::kelen@herzing.ca::79a21bbd-83f7-4e16-a863-8531c314eb69" providerId="AD" clId="Web-{50DEB1B3-FB18-2AA0-67A8-0CC2ED8F3E03}" dt="2022-12-20T02:48:22.865" v="23"/>
        <pc:sldMkLst>
          <pc:docMk/>
          <pc:sldMk cId="1849359417" sldId="264"/>
        </pc:sldMkLst>
        <pc:spChg chg="mod">
          <ac:chgData name="Kristina Elen" userId="S::kelen@herzing.ca::79a21bbd-83f7-4e16-a863-8531c314eb69" providerId="AD" clId="Web-{50DEB1B3-FB18-2AA0-67A8-0CC2ED8F3E03}" dt="2022-12-20T02:48:22.865" v="23"/>
          <ac:spMkLst>
            <pc:docMk/>
            <pc:sldMk cId="1849359417" sldId="264"/>
            <ac:spMk id="2" creationId="{00000000-0000-0000-0000-000000000000}"/>
          </ac:spMkLst>
        </pc:spChg>
        <pc:spChg chg="mod">
          <ac:chgData name="Kristina Elen" userId="S::kelen@herzing.ca::79a21bbd-83f7-4e16-a863-8531c314eb69" providerId="AD" clId="Web-{50DEB1B3-FB18-2AA0-67A8-0CC2ED8F3E03}" dt="2022-12-20T02:48:22.865" v="23"/>
          <ac:spMkLst>
            <pc:docMk/>
            <pc:sldMk cId="1849359417" sldId="264"/>
            <ac:spMk id="3" creationId="{00000000-0000-0000-0000-000000000000}"/>
          </ac:spMkLst>
        </pc:spChg>
        <pc:spChg chg="add">
          <ac:chgData name="Kristina Elen" userId="S::kelen@herzing.ca::79a21bbd-83f7-4e16-a863-8531c314eb69" providerId="AD" clId="Web-{50DEB1B3-FB18-2AA0-67A8-0CC2ED8F3E03}" dt="2022-12-20T02:48:22.865" v="23"/>
          <ac:spMkLst>
            <pc:docMk/>
            <pc:sldMk cId="1849359417" sldId="264"/>
            <ac:spMk id="8" creationId="{B775CD93-9DF2-48CB-9F57-1BCA9A46C7FA}"/>
          </ac:spMkLst>
        </pc:spChg>
        <pc:spChg chg="add">
          <ac:chgData name="Kristina Elen" userId="S::kelen@herzing.ca::79a21bbd-83f7-4e16-a863-8531c314eb69" providerId="AD" clId="Web-{50DEB1B3-FB18-2AA0-67A8-0CC2ED8F3E03}" dt="2022-12-20T02:48:22.865" v="23"/>
          <ac:spMkLst>
            <pc:docMk/>
            <pc:sldMk cId="1849359417" sldId="264"/>
            <ac:spMk id="10" creationId="{6166C6D1-23AC-49C4-BA07-238E4E9F8CEB}"/>
          </ac:spMkLst>
        </pc:spChg>
        <pc:spChg chg="add">
          <ac:chgData name="Kristina Elen" userId="S::kelen@herzing.ca::79a21bbd-83f7-4e16-a863-8531c314eb69" providerId="AD" clId="Web-{50DEB1B3-FB18-2AA0-67A8-0CC2ED8F3E03}" dt="2022-12-20T02:48:22.865" v="23"/>
          <ac:spMkLst>
            <pc:docMk/>
            <pc:sldMk cId="1849359417" sldId="264"/>
            <ac:spMk id="12" creationId="{E186B68C-84BC-4A6E-99D1-EE87483C1349}"/>
          </ac:spMkLst>
        </pc:spChg>
        <pc:spChg chg="add">
          <ac:chgData name="Kristina Elen" userId="S::kelen@herzing.ca::79a21bbd-83f7-4e16-a863-8531c314eb69" providerId="AD" clId="Web-{50DEB1B3-FB18-2AA0-67A8-0CC2ED8F3E03}" dt="2022-12-20T02:48:22.865" v="23"/>
          <ac:spMkLst>
            <pc:docMk/>
            <pc:sldMk cId="1849359417" sldId="264"/>
            <ac:spMk id="14" creationId="{1C091803-41C2-48E0-9228-5148460C7479}"/>
          </ac:spMkLst>
        </pc:spChg>
      </pc:sldChg>
      <pc:sldChg chg="addSp modSp add mod setBg">
        <pc:chgData name="Kristina Elen" userId="S::kelen@herzing.ca::79a21bbd-83f7-4e16-a863-8531c314eb69" providerId="AD" clId="Web-{50DEB1B3-FB18-2AA0-67A8-0CC2ED8F3E03}" dt="2022-12-20T02:48:12.771" v="22"/>
        <pc:sldMkLst>
          <pc:docMk/>
          <pc:sldMk cId="2762403828" sldId="265"/>
        </pc:sldMkLst>
        <pc:spChg chg="mod">
          <ac:chgData name="Kristina Elen" userId="S::kelen@herzing.ca::79a21bbd-83f7-4e16-a863-8531c314eb69" providerId="AD" clId="Web-{50DEB1B3-FB18-2AA0-67A8-0CC2ED8F3E03}" dt="2022-12-20T02:48:12.771" v="22"/>
          <ac:spMkLst>
            <pc:docMk/>
            <pc:sldMk cId="2762403828" sldId="265"/>
            <ac:spMk id="2" creationId="{00000000-0000-0000-0000-000000000000}"/>
          </ac:spMkLst>
        </pc:spChg>
        <pc:spChg chg="mod">
          <ac:chgData name="Kristina Elen" userId="S::kelen@herzing.ca::79a21bbd-83f7-4e16-a863-8531c314eb69" providerId="AD" clId="Web-{50DEB1B3-FB18-2AA0-67A8-0CC2ED8F3E03}" dt="2022-12-20T02:48:12.771" v="22"/>
          <ac:spMkLst>
            <pc:docMk/>
            <pc:sldMk cId="2762403828" sldId="265"/>
            <ac:spMk id="3" creationId="{00000000-0000-0000-0000-000000000000}"/>
          </ac:spMkLst>
        </pc:spChg>
        <pc:spChg chg="add">
          <ac:chgData name="Kristina Elen" userId="S::kelen@herzing.ca::79a21bbd-83f7-4e16-a863-8531c314eb69" providerId="AD" clId="Web-{50DEB1B3-FB18-2AA0-67A8-0CC2ED8F3E03}" dt="2022-12-20T02:48:12.771" v="22"/>
          <ac:spMkLst>
            <pc:docMk/>
            <pc:sldMk cId="2762403828" sldId="265"/>
            <ac:spMk id="8" creationId="{B775CD93-9DF2-48CB-9F57-1BCA9A46C7FA}"/>
          </ac:spMkLst>
        </pc:spChg>
        <pc:spChg chg="add">
          <ac:chgData name="Kristina Elen" userId="S::kelen@herzing.ca::79a21bbd-83f7-4e16-a863-8531c314eb69" providerId="AD" clId="Web-{50DEB1B3-FB18-2AA0-67A8-0CC2ED8F3E03}" dt="2022-12-20T02:48:12.771" v="22"/>
          <ac:spMkLst>
            <pc:docMk/>
            <pc:sldMk cId="2762403828" sldId="265"/>
            <ac:spMk id="10" creationId="{1C091803-41C2-48E0-9228-5148460C7479}"/>
          </ac:spMkLst>
        </pc:spChg>
        <pc:spChg chg="add">
          <ac:chgData name="Kristina Elen" userId="S::kelen@herzing.ca::79a21bbd-83f7-4e16-a863-8531c314eb69" providerId="AD" clId="Web-{50DEB1B3-FB18-2AA0-67A8-0CC2ED8F3E03}" dt="2022-12-20T02:48:12.771" v="22"/>
          <ac:spMkLst>
            <pc:docMk/>
            <pc:sldMk cId="2762403828" sldId="265"/>
            <ac:spMk id="12" creationId="{E186B68C-84BC-4A6E-99D1-EE87483C1349}"/>
          </ac:spMkLst>
        </pc:spChg>
        <pc:spChg chg="add">
          <ac:chgData name="Kristina Elen" userId="S::kelen@herzing.ca::79a21bbd-83f7-4e16-a863-8531c314eb69" providerId="AD" clId="Web-{50DEB1B3-FB18-2AA0-67A8-0CC2ED8F3E03}" dt="2022-12-20T02:48:12.771" v="22"/>
          <ac:spMkLst>
            <pc:docMk/>
            <pc:sldMk cId="2762403828" sldId="265"/>
            <ac:spMk id="14" creationId="{6166C6D1-23AC-49C4-BA07-238E4E9F8CEB}"/>
          </ac:spMkLst>
        </pc:spChg>
      </pc:sldChg>
      <pc:sldChg chg="addSp modSp add mod setBg">
        <pc:chgData name="Kristina Elen" userId="S::kelen@herzing.ca::79a21bbd-83f7-4e16-a863-8531c314eb69" providerId="AD" clId="Web-{50DEB1B3-FB18-2AA0-67A8-0CC2ED8F3E03}" dt="2022-12-20T02:48:10.209" v="21"/>
        <pc:sldMkLst>
          <pc:docMk/>
          <pc:sldMk cId="1762116211" sldId="266"/>
        </pc:sldMkLst>
        <pc:spChg chg="mod">
          <ac:chgData name="Kristina Elen" userId="S::kelen@herzing.ca::79a21bbd-83f7-4e16-a863-8531c314eb69" providerId="AD" clId="Web-{50DEB1B3-FB18-2AA0-67A8-0CC2ED8F3E03}" dt="2022-12-20T02:48:10.209" v="21"/>
          <ac:spMkLst>
            <pc:docMk/>
            <pc:sldMk cId="1762116211" sldId="266"/>
            <ac:spMk id="2" creationId="{00000000-0000-0000-0000-000000000000}"/>
          </ac:spMkLst>
        </pc:spChg>
        <pc:spChg chg="mod">
          <ac:chgData name="Kristina Elen" userId="S::kelen@herzing.ca::79a21bbd-83f7-4e16-a863-8531c314eb69" providerId="AD" clId="Web-{50DEB1B3-FB18-2AA0-67A8-0CC2ED8F3E03}" dt="2022-12-20T02:48:10.209" v="21"/>
          <ac:spMkLst>
            <pc:docMk/>
            <pc:sldMk cId="1762116211" sldId="266"/>
            <ac:spMk id="3" creationId="{00000000-0000-0000-0000-000000000000}"/>
          </ac:spMkLst>
        </pc:spChg>
        <pc:spChg chg="add">
          <ac:chgData name="Kristina Elen" userId="S::kelen@herzing.ca::79a21bbd-83f7-4e16-a863-8531c314eb69" providerId="AD" clId="Web-{50DEB1B3-FB18-2AA0-67A8-0CC2ED8F3E03}" dt="2022-12-20T02:48:10.209" v="21"/>
          <ac:spMkLst>
            <pc:docMk/>
            <pc:sldMk cId="1762116211" sldId="266"/>
            <ac:spMk id="8" creationId="{B775CD93-9DF2-48CB-9F57-1BCA9A46C7FA}"/>
          </ac:spMkLst>
        </pc:spChg>
        <pc:spChg chg="add">
          <ac:chgData name="Kristina Elen" userId="S::kelen@herzing.ca::79a21bbd-83f7-4e16-a863-8531c314eb69" providerId="AD" clId="Web-{50DEB1B3-FB18-2AA0-67A8-0CC2ED8F3E03}" dt="2022-12-20T02:48:10.209" v="21"/>
          <ac:spMkLst>
            <pc:docMk/>
            <pc:sldMk cId="1762116211" sldId="266"/>
            <ac:spMk id="10" creationId="{1C091803-41C2-48E0-9228-5148460C7479}"/>
          </ac:spMkLst>
        </pc:spChg>
        <pc:spChg chg="add">
          <ac:chgData name="Kristina Elen" userId="S::kelen@herzing.ca::79a21bbd-83f7-4e16-a863-8531c314eb69" providerId="AD" clId="Web-{50DEB1B3-FB18-2AA0-67A8-0CC2ED8F3E03}" dt="2022-12-20T02:48:10.209" v="21"/>
          <ac:spMkLst>
            <pc:docMk/>
            <pc:sldMk cId="1762116211" sldId="266"/>
            <ac:spMk id="12" creationId="{E186B68C-84BC-4A6E-99D1-EE87483C1349}"/>
          </ac:spMkLst>
        </pc:spChg>
        <pc:spChg chg="add">
          <ac:chgData name="Kristina Elen" userId="S::kelen@herzing.ca::79a21bbd-83f7-4e16-a863-8531c314eb69" providerId="AD" clId="Web-{50DEB1B3-FB18-2AA0-67A8-0CC2ED8F3E03}" dt="2022-12-20T02:48:10.209" v="21"/>
          <ac:spMkLst>
            <pc:docMk/>
            <pc:sldMk cId="1762116211" sldId="266"/>
            <ac:spMk id="14" creationId="{6166C6D1-23AC-49C4-BA07-238E4E9F8CEB}"/>
          </ac:spMkLst>
        </pc:spChg>
      </pc:sldChg>
      <pc:sldChg chg="addSp modSp add mod setBg">
        <pc:chgData name="Kristina Elen" userId="S::kelen@herzing.ca::79a21bbd-83f7-4e16-a863-8531c314eb69" providerId="AD" clId="Web-{50DEB1B3-FB18-2AA0-67A8-0CC2ED8F3E03}" dt="2022-12-20T02:48:07.600" v="20"/>
        <pc:sldMkLst>
          <pc:docMk/>
          <pc:sldMk cId="3152935092" sldId="267"/>
        </pc:sldMkLst>
        <pc:spChg chg="mod">
          <ac:chgData name="Kristina Elen" userId="S::kelen@herzing.ca::79a21bbd-83f7-4e16-a863-8531c314eb69" providerId="AD" clId="Web-{50DEB1B3-FB18-2AA0-67A8-0CC2ED8F3E03}" dt="2022-12-20T02:48:07.600" v="20"/>
          <ac:spMkLst>
            <pc:docMk/>
            <pc:sldMk cId="3152935092" sldId="267"/>
            <ac:spMk id="2" creationId="{00000000-0000-0000-0000-000000000000}"/>
          </ac:spMkLst>
        </pc:spChg>
        <pc:spChg chg="mod">
          <ac:chgData name="Kristina Elen" userId="S::kelen@herzing.ca::79a21bbd-83f7-4e16-a863-8531c314eb69" providerId="AD" clId="Web-{50DEB1B3-FB18-2AA0-67A8-0CC2ED8F3E03}" dt="2022-12-20T02:48:07.600" v="20"/>
          <ac:spMkLst>
            <pc:docMk/>
            <pc:sldMk cId="3152935092" sldId="267"/>
            <ac:spMk id="3" creationId="{00000000-0000-0000-0000-000000000000}"/>
          </ac:spMkLst>
        </pc:spChg>
        <pc:spChg chg="add">
          <ac:chgData name="Kristina Elen" userId="S::kelen@herzing.ca::79a21bbd-83f7-4e16-a863-8531c314eb69" providerId="AD" clId="Web-{50DEB1B3-FB18-2AA0-67A8-0CC2ED8F3E03}" dt="2022-12-20T02:48:07.600" v="20"/>
          <ac:spMkLst>
            <pc:docMk/>
            <pc:sldMk cId="3152935092" sldId="267"/>
            <ac:spMk id="8" creationId="{B775CD93-9DF2-48CB-9F57-1BCA9A46C7FA}"/>
          </ac:spMkLst>
        </pc:spChg>
        <pc:spChg chg="add">
          <ac:chgData name="Kristina Elen" userId="S::kelen@herzing.ca::79a21bbd-83f7-4e16-a863-8531c314eb69" providerId="AD" clId="Web-{50DEB1B3-FB18-2AA0-67A8-0CC2ED8F3E03}" dt="2022-12-20T02:48:07.600" v="20"/>
          <ac:spMkLst>
            <pc:docMk/>
            <pc:sldMk cId="3152935092" sldId="267"/>
            <ac:spMk id="10" creationId="{1C091803-41C2-48E0-9228-5148460C7479}"/>
          </ac:spMkLst>
        </pc:spChg>
        <pc:spChg chg="add">
          <ac:chgData name="Kristina Elen" userId="S::kelen@herzing.ca::79a21bbd-83f7-4e16-a863-8531c314eb69" providerId="AD" clId="Web-{50DEB1B3-FB18-2AA0-67A8-0CC2ED8F3E03}" dt="2022-12-20T02:48:07.600" v="20"/>
          <ac:spMkLst>
            <pc:docMk/>
            <pc:sldMk cId="3152935092" sldId="267"/>
            <ac:spMk id="12" creationId="{E186B68C-84BC-4A6E-99D1-EE87483C1349}"/>
          </ac:spMkLst>
        </pc:spChg>
        <pc:spChg chg="add">
          <ac:chgData name="Kristina Elen" userId="S::kelen@herzing.ca::79a21bbd-83f7-4e16-a863-8531c314eb69" providerId="AD" clId="Web-{50DEB1B3-FB18-2AA0-67A8-0CC2ED8F3E03}" dt="2022-12-20T02:48:07.600" v="20"/>
          <ac:spMkLst>
            <pc:docMk/>
            <pc:sldMk cId="3152935092" sldId="267"/>
            <ac:spMk id="14" creationId="{6166C6D1-23AC-49C4-BA07-238E4E9F8CEB}"/>
          </ac:spMkLst>
        </pc:spChg>
      </pc:sldChg>
      <pc:sldChg chg="addSp modSp add mod setBg">
        <pc:chgData name="Kristina Elen" userId="S::kelen@herzing.ca::79a21bbd-83f7-4e16-a863-8531c314eb69" providerId="AD" clId="Web-{50DEB1B3-FB18-2AA0-67A8-0CC2ED8F3E03}" dt="2022-12-20T02:48:01.975" v="19"/>
        <pc:sldMkLst>
          <pc:docMk/>
          <pc:sldMk cId="1464656155" sldId="268"/>
        </pc:sldMkLst>
        <pc:spChg chg="mod">
          <ac:chgData name="Kristina Elen" userId="S::kelen@herzing.ca::79a21bbd-83f7-4e16-a863-8531c314eb69" providerId="AD" clId="Web-{50DEB1B3-FB18-2AA0-67A8-0CC2ED8F3E03}" dt="2022-12-20T02:48:01.975" v="19"/>
          <ac:spMkLst>
            <pc:docMk/>
            <pc:sldMk cId="1464656155" sldId="268"/>
            <ac:spMk id="2" creationId="{00000000-0000-0000-0000-000000000000}"/>
          </ac:spMkLst>
        </pc:spChg>
        <pc:spChg chg="mod">
          <ac:chgData name="Kristina Elen" userId="S::kelen@herzing.ca::79a21bbd-83f7-4e16-a863-8531c314eb69" providerId="AD" clId="Web-{50DEB1B3-FB18-2AA0-67A8-0CC2ED8F3E03}" dt="2022-12-20T02:48:01.975" v="19"/>
          <ac:spMkLst>
            <pc:docMk/>
            <pc:sldMk cId="1464656155" sldId="268"/>
            <ac:spMk id="3" creationId="{00000000-0000-0000-0000-000000000000}"/>
          </ac:spMkLst>
        </pc:spChg>
        <pc:spChg chg="add">
          <ac:chgData name="Kristina Elen" userId="S::kelen@herzing.ca::79a21bbd-83f7-4e16-a863-8531c314eb69" providerId="AD" clId="Web-{50DEB1B3-FB18-2AA0-67A8-0CC2ED8F3E03}" dt="2022-12-20T02:48:01.975" v="19"/>
          <ac:spMkLst>
            <pc:docMk/>
            <pc:sldMk cId="1464656155" sldId="268"/>
            <ac:spMk id="8" creationId="{B775CD93-9DF2-48CB-9F57-1BCA9A46C7FA}"/>
          </ac:spMkLst>
        </pc:spChg>
        <pc:spChg chg="add">
          <ac:chgData name="Kristina Elen" userId="S::kelen@herzing.ca::79a21bbd-83f7-4e16-a863-8531c314eb69" providerId="AD" clId="Web-{50DEB1B3-FB18-2AA0-67A8-0CC2ED8F3E03}" dt="2022-12-20T02:48:01.975" v="19"/>
          <ac:spMkLst>
            <pc:docMk/>
            <pc:sldMk cId="1464656155" sldId="268"/>
            <ac:spMk id="10" creationId="{1C091803-41C2-48E0-9228-5148460C7479}"/>
          </ac:spMkLst>
        </pc:spChg>
        <pc:spChg chg="add">
          <ac:chgData name="Kristina Elen" userId="S::kelen@herzing.ca::79a21bbd-83f7-4e16-a863-8531c314eb69" providerId="AD" clId="Web-{50DEB1B3-FB18-2AA0-67A8-0CC2ED8F3E03}" dt="2022-12-20T02:48:01.975" v="19"/>
          <ac:spMkLst>
            <pc:docMk/>
            <pc:sldMk cId="1464656155" sldId="268"/>
            <ac:spMk id="12" creationId="{E186B68C-84BC-4A6E-99D1-EE87483C1349}"/>
          </ac:spMkLst>
        </pc:spChg>
        <pc:spChg chg="add">
          <ac:chgData name="Kristina Elen" userId="S::kelen@herzing.ca::79a21bbd-83f7-4e16-a863-8531c314eb69" providerId="AD" clId="Web-{50DEB1B3-FB18-2AA0-67A8-0CC2ED8F3E03}" dt="2022-12-20T02:48:01.975" v="19"/>
          <ac:spMkLst>
            <pc:docMk/>
            <pc:sldMk cId="1464656155" sldId="268"/>
            <ac:spMk id="14" creationId="{6166C6D1-23AC-49C4-BA07-238E4E9F8CEB}"/>
          </ac:spMkLst>
        </pc:spChg>
      </pc:sldChg>
      <pc:sldChg chg="addSp modSp add mod setBg">
        <pc:chgData name="Kristina Elen" userId="S::kelen@herzing.ca::79a21bbd-83f7-4e16-a863-8531c314eb69" providerId="AD" clId="Web-{50DEB1B3-FB18-2AA0-67A8-0CC2ED8F3E03}" dt="2022-12-20T02:47:05.444" v="18"/>
        <pc:sldMkLst>
          <pc:docMk/>
          <pc:sldMk cId="3869684488" sldId="269"/>
        </pc:sldMkLst>
        <pc:spChg chg="mod">
          <ac:chgData name="Kristina Elen" userId="S::kelen@herzing.ca::79a21bbd-83f7-4e16-a863-8531c314eb69" providerId="AD" clId="Web-{50DEB1B3-FB18-2AA0-67A8-0CC2ED8F3E03}" dt="2022-12-20T02:47:05.444" v="18"/>
          <ac:spMkLst>
            <pc:docMk/>
            <pc:sldMk cId="3869684488" sldId="269"/>
            <ac:spMk id="2" creationId="{00000000-0000-0000-0000-000000000000}"/>
          </ac:spMkLst>
        </pc:spChg>
        <pc:spChg chg="mod">
          <ac:chgData name="Kristina Elen" userId="S::kelen@herzing.ca::79a21bbd-83f7-4e16-a863-8531c314eb69" providerId="AD" clId="Web-{50DEB1B3-FB18-2AA0-67A8-0CC2ED8F3E03}" dt="2022-12-20T02:47:05.444" v="18"/>
          <ac:spMkLst>
            <pc:docMk/>
            <pc:sldMk cId="3869684488" sldId="269"/>
            <ac:spMk id="3" creationId="{00000000-0000-0000-0000-000000000000}"/>
          </ac:spMkLst>
        </pc:spChg>
        <pc:picChg chg="add">
          <ac:chgData name="Kristina Elen" userId="S::kelen@herzing.ca::79a21bbd-83f7-4e16-a863-8531c314eb69" providerId="AD" clId="Web-{50DEB1B3-FB18-2AA0-67A8-0CC2ED8F3E03}" dt="2022-12-20T02:47:05.444" v="18"/>
          <ac:picMkLst>
            <pc:docMk/>
            <pc:sldMk cId="3869684488" sldId="269"/>
            <ac:picMk id="5" creationId="{BCE13F02-3A99-0F99-4066-3F2146E2390F}"/>
          </ac:picMkLst>
        </pc:picChg>
        <pc:cxnChg chg="add">
          <ac:chgData name="Kristina Elen" userId="S::kelen@herzing.ca::79a21bbd-83f7-4e16-a863-8531c314eb69" providerId="AD" clId="Web-{50DEB1B3-FB18-2AA0-67A8-0CC2ED8F3E03}" dt="2022-12-20T02:47:05.444" v="18"/>
          <ac:cxnSpMkLst>
            <pc:docMk/>
            <pc:sldMk cId="3869684488" sldId="269"/>
            <ac:cxnSpMk id="9" creationId="{A7F400EE-A8A5-48AF-B4D6-291B52C6F0B0}"/>
          </ac:cxnSpMkLst>
        </pc:cxnChg>
      </pc:sldChg>
      <pc:sldMasterChg chg="add addSldLayout">
        <pc:chgData name="Kristina Elen" userId="S::kelen@herzing.ca::79a21bbd-83f7-4e16-a863-8531c314eb69" providerId="AD" clId="Web-{50DEB1B3-FB18-2AA0-67A8-0CC2ED8F3E03}" dt="2022-12-20T02:46:57.928" v="6"/>
        <pc:sldMasterMkLst>
          <pc:docMk/>
          <pc:sldMasterMk cId="2187254370" sldId="2147483648"/>
        </pc:sldMasterMkLst>
        <pc:sldLayoutChg chg="add">
          <pc:chgData name="Kristina Elen" userId="S::kelen@herzing.ca::79a21bbd-83f7-4e16-a863-8531c314eb69" providerId="AD" clId="Web-{50DEB1B3-FB18-2AA0-67A8-0CC2ED8F3E03}" dt="2022-12-20T02:46:57.928" v="6"/>
          <pc:sldLayoutMkLst>
            <pc:docMk/>
            <pc:sldMasterMk cId="2187254370" sldId="2147483648"/>
            <pc:sldLayoutMk cId="2628194329" sldId="2147483649"/>
          </pc:sldLayoutMkLst>
        </pc:sldLayoutChg>
        <pc:sldLayoutChg chg="add">
          <pc:chgData name="Kristina Elen" userId="S::kelen@herzing.ca::79a21bbd-83f7-4e16-a863-8531c314eb69" providerId="AD" clId="Web-{50DEB1B3-FB18-2AA0-67A8-0CC2ED8F3E03}" dt="2022-12-20T02:46:57.928" v="6"/>
          <pc:sldLayoutMkLst>
            <pc:docMk/>
            <pc:sldMasterMk cId="2187254370" sldId="2147483648"/>
            <pc:sldLayoutMk cId="2440253231" sldId="2147483650"/>
          </pc:sldLayoutMkLst>
        </pc:sldLayoutChg>
        <pc:sldLayoutChg chg="add">
          <pc:chgData name="Kristina Elen" userId="S::kelen@herzing.ca::79a21bbd-83f7-4e16-a863-8531c314eb69" providerId="AD" clId="Web-{50DEB1B3-FB18-2AA0-67A8-0CC2ED8F3E03}" dt="2022-12-20T02:46:57.928" v="6"/>
          <pc:sldLayoutMkLst>
            <pc:docMk/>
            <pc:sldMasterMk cId="2187254370" sldId="2147483648"/>
            <pc:sldLayoutMk cId="666115839" sldId="2147483651"/>
          </pc:sldLayoutMkLst>
        </pc:sldLayoutChg>
        <pc:sldLayoutChg chg="add">
          <pc:chgData name="Kristina Elen" userId="S::kelen@herzing.ca::79a21bbd-83f7-4e16-a863-8531c314eb69" providerId="AD" clId="Web-{50DEB1B3-FB18-2AA0-67A8-0CC2ED8F3E03}" dt="2022-12-20T02:46:57.928" v="6"/>
          <pc:sldLayoutMkLst>
            <pc:docMk/>
            <pc:sldMasterMk cId="2187254370" sldId="2147483648"/>
            <pc:sldLayoutMk cId="2187970816" sldId="2147483652"/>
          </pc:sldLayoutMkLst>
        </pc:sldLayoutChg>
        <pc:sldLayoutChg chg="add">
          <pc:chgData name="Kristina Elen" userId="S::kelen@herzing.ca::79a21bbd-83f7-4e16-a863-8531c314eb69" providerId="AD" clId="Web-{50DEB1B3-FB18-2AA0-67A8-0CC2ED8F3E03}" dt="2022-12-20T02:46:57.928" v="6"/>
          <pc:sldLayoutMkLst>
            <pc:docMk/>
            <pc:sldMasterMk cId="2187254370" sldId="2147483648"/>
            <pc:sldLayoutMk cId="299499489" sldId="2147483653"/>
          </pc:sldLayoutMkLst>
        </pc:sldLayoutChg>
        <pc:sldLayoutChg chg="add">
          <pc:chgData name="Kristina Elen" userId="S::kelen@herzing.ca::79a21bbd-83f7-4e16-a863-8531c314eb69" providerId="AD" clId="Web-{50DEB1B3-FB18-2AA0-67A8-0CC2ED8F3E03}" dt="2022-12-20T02:46:57.928" v="6"/>
          <pc:sldLayoutMkLst>
            <pc:docMk/>
            <pc:sldMasterMk cId="2187254370" sldId="2147483648"/>
            <pc:sldLayoutMk cId="3934639935" sldId="2147483654"/>
          </pc:sldLayoutMkLst>
        </pc:sldLayoutChg>
        <pc:sldLayoutChg chg="add">
          <pc:chgData name="Kristina Elen" userId="S::kelen@herzing.ca::79a21bbd-83f7-4e16-a863-8531c314eb69" providerId="AD" clId="Web-{50DEB1B3-FB18-2AA0-67A8-0CC2ED8F3E03}" dt="2022-12-20T02:46:57.928" v="6"/>
          <pc:sldLayoutMkLst>
            <pc:docMk/>
            <pc:sldMasterMk cId="2187254370" sldId="2147483648"/>
            <pc:sldLayoutMk cId="3737412170" sldId="2147483655"/>
          </pc:sldLayoutMkLst>
        </pc:sldLayoutChg>
        <pc:sldLayoutChg chg="add">
          <pc:chgData name="Kristina Elen" userId="S::kelen@herzing.ca::79a21bbd-83f7-4e16-a863-8531c314eb69" providerId="AD" clId="Web-{50DEB1B3-FB18-2AA0-67A8-0CC2ED8F3E03}" dt="2022-12-20T02:46:57.928" v="6"/>
          <pc:sldLayoutMkLst>
            <pc:docMk/>
            <pc:sldMasterMk cId="2187254370" sldId="2147483648"/>
            <pc:sldLayoutMk cId="2851160352" sldId="2147483656"/>
          </pc:sldLayoutMkLst>
        </pc:sldLayoutChg>
        <pc:sldLayoutChg chg="add">
          <pc:chgData name="Kristina Elen" userId="S::kelen@herzing.ca::79a21bbd-83f7-4e16-a863-8531c314eb69" providerId="AD" clId="Web-{50DEB1B3-FB18-2AA0-67A8-0CC2ED8F3E03}" dt="2022-12-20T02:46:57.928" v="6"/>
          <pc:sldLayoutMkLst>
            <pc:docMk/>
            <pc:sldMasterMk cId="2187254370" sldId="2147483648"/>
            <pc:sldLayoutMk cId="1444285340" sldId="2147483657"/>
          </pc:sldLayoutMkLst>
        </pc:sldLayoutChg>
        <pc:sldLayoutChg chg="add">
          <pc:chgData name="Kristina Elen" userId="S::kelen@herzing.ca::79a21bbd-83f7-4e16-a863-8531c314eb69" providerId="AD" clId="Web-{50DEB1B3-FB18-2AA0-67A8-0CC2ED8F3E03}" dt="2022-12-20T02:46:57.928" v="6"/>
          <pc:sldLayoutMkLst>
            <pc:docMk/>
            <pc:sldMasterMk cId="2187254370" sldId="2147483648"/>
            <pc:sldLayoutMk cId="1660113913" sldId="2147483658"/>
          </pc:sldLayoutMkLst>
        </pc:sldLayoutChg>
        <pc:sldLayoutChg chg="add">
          <pc:chgData name="Kristina Elen" userId="S::kelen@herzing.ca::79a21bbd-83f7-4e16-a863-8531c314eb69" providerId="AD" clId="Web-{50DEB1B3-FB18-2AA0-67A8-0CC2ED8F3E03}" dt="2022-12-20T02:46:57.928" v="6"/>
          <pc:sldLayoutMkLst>
            <pc:docMk/>
            <pc:sldMasterMk cId="2187254370" sldId="2147483648"/>
            <pc:sldLayoutMk cId="3949269600" sldId="2147483659"/>
          </pc:sldLayoutMkLst>
        </pc:sldLayoutChg>
      </pc:sldMasterChg>
      <pc:sldMasterChg chg="replId modSldLayout">
        <pc:chgData name="Kristina Elen" userId="S::kelen@herzing.ca::79a21bbd-83f7-4e16-a863-8531c314eb69" providerId="AD" clId="Web-{50DEB1B3-FB18-2AA0-67A8-0CC2ED8F3E03}" dt="2022-12-20T02:46:57.928" v="6"/>
        <pc:sldMasterMkLst>
          <pc:docMk/>
          <pc:sldMasterMk cId="789840271" sldId="2147483696"/>
        </pc:sldMasterMkLst>
        <pc:sldLayoutChg chg="replId">
          <pc:chgData name="Kristina Elen" userId="S::kelen@herzing.ca::79a21bbd-83f7-4e16-a863-8531c314eb69" providerId="AD" clId="Web-{50DEB1B3-FB18-2AA0-67A8-0CC2ED8F3E03}" dt="2022-12-20T02:46:57.928" v="6"/>
          <pc:sldLayoutMkLst>
            <pc:docMk/>
            <pc:sldMasterMk cId="789840271" sldId="2147483696"/>
            <pc:sldLayoutMk cId="3137938114" sldId="2147483697"/>
          </pc:sldLayoutMkLst>
        </pc:sldLayoutChg>
        <pc:sldLayoutChg chg="replId">
          <pc:chgData name="Kristina Elen" userId="S::kelen@herzing.ca::79a21bbd-83f7-4e16-a863-8531c314eb69" providerId="AD" clId="Web-{50DEB1B3-FB18-2AA0-67A8-0CC2ED8F3E03}" dt="2022-12-20T02:46:57.928" v="6"/>
          <pc:sldLayoutMkLst>
            <pc:docMk/>
            <pc:sldMasterMk cId="789840271" sldId="2147483696"/>
            <pc:sldLayoutMk cId="861269848" sldId="2147483698"/>
          </pc:sldLayoutMkLst>
        </pc:sldLayoutChg>
        <pc:sldLayoutChg chg="replId">
          <pc:chgData name="Kristina Elen" userId="S::kelen@herzing.ca::79a21bbd-83f7-4e16-a863-8531c314eb69" providerId="AD" clId="Web-{50DEB1B3-FB18-2AA0-67A8-0CC2ED8F3E03}" dt="2022-12-20T02:46:57.928" v="6"/>
          <pc:sldLayoutMkLst>
            <pc:docMk/>
            <pc:sldMasterMk cId="789840271" sldId="2147483696"/>
            <pc:sldLayoutMk cId="2570950767" sldId="2147483699"/>
          </pc:sldLayoutMkLst>
        </pc:sldLayoutChg>
        <pc:sldLayoutChg chg="replId">
          <pc:chgData name="Kristina Elen" userId="S::kelen@herzing.ca::79a21bbd-83f7-4e16-a863-8531c314eb69" providerId="AD" clId="Web-{50DEB1B3-FB18-2AA0-67A8-0CC2ED8F3E03}" dt="2022-12-20T02:46:57.928" v="6"/>
          <pc:sldLayoutMkLst>
            <pc:docMk/>
            <pc:sldMasterMk cId="789840271" sldId="2147483696"/>
            <pc:sldLayoutMk cId="4087871286" sldId="2147483700"/>
          </pc:sldLayoutMkLst>
        </pc:sldLayoutChg>
        <pc:sldLayoutChg chg="replId">
          <pc:chgData name="Kristina Elen" userId="S::kelen@herzing.ca::79a21bbd-83f7-4e16-a863-8531c314eb69" providerId="AD" clId="Web-{50DEB1B3-FB18-2AA0-67A8-0CC2ED8F3E03}" dt="2022-12-20T02:46:57.928" v="6"/>
          <pc:sldLayoutMkLst>
            <pc:docMk/>
            <pc:sldMasterMk cId="789840271" sldId="2147483696"/>
            <pc:sldLayoutMk cId="1805248728" sldId="2147483701"/>
          </pc:sldLayoutMkLst>
        </pc:sldLayoutChg>
        <pc:sldLayoutChg chg="replId">
          <pc:chgData name="Kristina Elen" userId="S::kelen@herzing.ca::79a21bbd-83f7-4e16-a863-8531c314eb69" providerId="AD" clId="Web-{50DEB1B3-FB18-2AA0-67A8-0CC2ED8F3E03}" dt="2022-12-20T02:46:57.928" v="6"/>
          <pc:sldLayoutMkLst>
            <pc:docMk/>
            <pc:sldMasterMk cId="789840271" sldId="2147483696"/>
            <pc:sldLayoutMk cId="68105992" sldId="2147483702"/>
          </pc:sldLayoutMkLst>
        </pc:sldLayoutChg>
        <pc:sldLayoutChg chg="replId">
          <pc:chgData name="Kristina Elen" userId="S::kelen@herzing.ca::79a21bbd-83f7-4e16-a863-8531c314eb69" providerId="AD" clId="Web-{50DEB1B3-FB18-2AA0-67A8-0CC2ED8F3E03}" dt="2022-12-20T02:46:57.928" v="6"/>
          <pc:sldLayoutMkLst>
            <pc:docMk/>
            <pc:sldMasterMk cId="789840271" sldId="2147483696"/>
            <pc:sldLayoutMk cId="2612928717" sldId="2147483703"/>
          </pc:sldLayoutMkLst>
        </pc:sldLayoutChg>
        <pc:sldLayoutChg chg="replId">
          <pc:chgData name="Kristina Elen" userId="S::kelen@herzing.ca::79a21bbd-83f7-4e16-a863-8531c314eb69" providerId="AD" clId="Web-{50DEB1B3-FB18-2AA0-67A8-0CC2ED8F3E03}" dt="2022-12-20T02:46:57.928" v="6"/>
          <pc:sldLayoutMkLst>
            <pc:docMk/>
            <pc:sldMasterMk cId="789840271" sldId="2147483696"/>
            <pc:sldLayoutMk cId="1746404617" sldId="2147483704"/>
          </pc:sldLayoutMkLst>
        </pc:sldLayoutChg>
        <pc:sldLayoutChg chg="replId">
          <pc:chgData name="Kristina Elen" userId="S::kelen@herzing.ca::79a21bbd-83f7-4e16-a863-8531c314eb69" providerId="AD" clId="Web-{50DEB1B3-FB18-2AA0-67A8-0CC2ED8F3E03}" dt="2022-12-20T02:46:57.928" v="6"/>
          <pc:sldLayoutMkLst>
            <pc:docMk/>
            <pc:sldMasterMk cId="789840271" sldId="2147483696"/>
            <pc:sldLayoutMk cId="2715053841" sldId="2147483705"/>
          </pc:sldLayoutMkLst>
        </pc:sldLayoutChg>
        <pc:sldLayoutChg chg="replId">
          <pc:chgData name="Kristina Elen" userId="S::kelen@herzing.ca::79a21bbd-83f7-4e16-a863-8531c314eb69" providerId="AD" clId="Web-{50DEB1B3-FB18-2AA0-67A8-0CC2ED8F3E03}" dt="2022-12-20T02:46:57.928" v="6"/>
          <pc:sldLayoutMkLst>
            <pc:docMk/>
            <pc:sldMasterMk cId="789840271" sldId="2147483696"/>
            <pc:sldLayoutMk cId="816074813" sldId="2147483706"/>
          </pc:sldLayoutMkLst>
        </pc:sldLayoutChg>
        <pc:sldLayoutChg chg="replId">
          <pc:chgData name="Kristina Elen" userId="S::kelen@herzing.ca::79a21bbd-83f7-4e16-a863-8531c314eb69" providerId="AD" clId="Web-{50DEB1B3-FB18-2AA0-67A8-0CC2ED8F3E03}" dt="2022-12-20T02:46:57.928" v="6"/>
          <pc:sldLayoutMkLst>
            <pc:docMk/>
            <pc:sldMasterMk cId="789840271" sldId="2147483696"/>
            <pc:sldLayoutMk cId="1206712401" sldId="2147483707"/>
          </pc:sldLayoutMkLst>
        </pc:sldLayoutChg>
      </pc:sldMasterChg>
    </pc:docChg>
  </pc:docChgLst>
  <pc:docChgLst>
    <pc:chgData name="Kristina Elen" userId="S::kelen@herzing.ca::79a21bbd-83f7-4e16-a863-8531c314eb69" providerId="AD" clId="Web-{EC8A85F2-45CF-56D9-8955-917ABE9B44B3}"/>
    <pc:docChg chg="modSld">
      <pc:chgData name="Kristina Elen" userId="S::kelen@herzing.ca::79a21bbd-83f7-4e16-a863-8531c314eb69" providerId="AD" clId="Web-{EC8A85F2-45CF-56D9-8955-917ABE9B44B3}" dt="2022-12-20T03:14:02.236" v="5" actId="20577"/>
      <pc:docMkLst>
        <pc:docMk/>
      </pc:docMkLst>
      <pc:sldChg chg="modSp">
        <pc:chgData name="Kristina Elen" userId="S::kelen@herzing.ca::79a21bbd-83f7-4e16-a863-8531c314eb69" providerId="AD" clId="Web-{EC8A85F2-45CF-56D9-8955-917ABE9B44B3}" dt="2022-12-20T03:14:02.236" v="5" actId="20577"/>
        <pc:sldMkLst>
          <pc:docMk/>
          <pc:sldMk cId="2529654894" sldId="256"/>
        </pc:sldMkLst>
        <pc:spChg chg="mod">
          <ac:chgData name="Kristina Elen" userId="S::kelen@herzing.ca::79a21bbd-83f7-4e16-a863-8531c314eb69" providerId="AD" clId="Web-{EC8A85F2-45CF-56D9-8955-917ABE9B44B3}" dt="2022-12-20T03:14:02.236" v="5" actId="20577"/>
          <ac:spMkLst>
            <pc:docMk/>
            <pc:sldMk cId="2529654894" sldId="256"/>
            <ac:spMk id="3" creationId="{00000000-0000-0000-0000-000000000000}"/>
          </ac:spMkLst>
        </pc:spChg>
      </pc:sldChg>
    </pc:docChg>
  </pc:docChgLst>
  <pc:docChgLst>
    <pc:chgData name="Kristina Elen" userId="S::kelen@herzing.ca::79a21bbd-83f7-4e16-a863-8531c314eb69" providerId="AD" clId="Web-{106DCD34-E54F-7E74-B0B2-BD6FE3C086E9}"/>
    <pc:docChg chg="addSld delSld modSld addMainMaster modMainMaster">
      <pc:chgData name="Kristina Elen" userId="S::kelen@herzing.ca::79a21bbd-83f7-4e16-a863-8531c314eb69" providerId="AD" clId="Web-{106DCD34-E54F-7E74-B0B2-BD6FE3C086E9}" dt="2022-12-15T00:17:32.333" v="42" actId="20577"/>
      <pc:docMkLst>
        <pc:docMk/>
      </pc:docMkLst>
      <pc:sldChg chg="modSp">
        <pc:chgData name="Kristina Elen" userId="S::kelen@herzing.ca::79a21bbd-83f7-4e16-a863-8531c314eb69" providerId="AD" clId="Web-{106DCD34-E54F-7E74-B0B2-BD6FE3C086E9}" dt="2022-12-15T00:17:32.333" v="42" actId="20577"/>
        <pc:sldMkLst>
          <pc:docMk/>
          <pc:sldMk cId="2529654894" sldId="256"/>
        </pc:sldMkLst>
        <pc:spChg chg="mod">
          <ac:chgData name="Kristina Elen" userId="S::kelen@herzing.ca::79a21bbd-83f7-4e16-a863-8531c314eb69" providerId="AD" clId="Web-{106DCD34-E54F-7E74-B0B2-BD6FE3C086E9}" dt="2022-12-15T00:17:32.333" v="42" actId="20577"/>
          <ac:spMkLst>
            <pc:docMk/>
            <pc:sldMk cId="2529654894" sldId="256"/>
            <ac:spMk id="3" creationId="{00000000-0000-0000-0000-000000000000}"/>
          </ac:spMkLst>
        </pc:spChg>
      </pc:sldChg>
      <pc:sldChg chg="new del">
        <pc:chgData name="Kristina Elen" userId="S::kelen@herzing.ca::79a21bbd-83f7-4e16-a863-8531c314eb69" providerId="AD" clId="Web-{106DCD34-E54F-7E74-B0B2-BD6FE3C086E9}" dt="2022-12-15T00:15:37.429" v="27"/>
        <pc:sldMkLst>
          <pc:docMk/>
          <pc:sldMk cId="252403374" sldId="258"/>
        </pc:sldMkLst>
      </pc:sldChg>
      <pc:sldChg chg="del">
        <pc:chgData name="Kristina Elen" userId="S::kelen@herzing.ca::79a21bbd-83f7-4e16-a863-8531c314eb69" providerId="AD" clId="Web-{106DCD34-E54F-7E74-B0B2-BD6FE3C086E9}" dt="2022-12-15T00:15:24.335" v="16"/>
        <pc:sldMkLst>
          <pc:docMk/>
          <pc:sldMk cId="735987142" sldId="259"/>
        </pc:sldMkLst>
      </pc:sldChg>
      <pc:sldChg chg="addSp modSp add mod setBg addAnim">
        <pc:chgData name="Kristina Elen" userId="S::kelen@herzing.ca::79a21bbd-83f7-4e16-a863-8531c314eb69" providerId="AD" clId="Web-{106DCD34-E54F-7E74-B0B2-BD6FE3C086E9}" dt="2022-12-15T00:17:09.959" v="40"/>
        <pc:sldMkLst>
          <pc:docMk/>
          <pc:sldMk cId="3748324441" sldId="259"/>
        </pc:sldMkLst>
        <pc:spChg chg="mod">
          <ac:chgData name="Kristina Elen" userId="S::kelen@herzing.ca::79a21bbd-83f7-4e16-a863-8531c314eb69" providerId="AD" clId="Web-{106DCD34-E54F-7E74-B0B2-BD6FE3C086E9}" dt="2022-12-15T00:17:09.959" v="39"/>
          <ac:spMkLst>
            <pc:docMk/>
            <pc:sldMk cId="3748324441" sldId="259"/>
            <ac:spMk id="2" creationId="{00000000-0000-0000-0000-000000000000}"/>
          </ac:spMkLst>
        </pc:spChg>
        <pc:spChg chg="mod">
          <ac:chgData name="Kristina Elen" userId="S::kelen@herzing.ca::79a21bbd-83f7-4e16-a863-8531c314eb69" providerId="AD" clId="Web-{106DCD34-E54F-7E74-B0B2-BD6FE3C086E9}" dt="2022-12-15T00:17:09.959" v="39"/>
          <ac:spMkLst>
            <pc:docMk/>
            <pc:sldMk cId="3748324441" sldId="259"/>
            <ac:spMk id="3" creationId="{00000000-0000-0000-0000-000000000000}"/>
          </ac:spMkLst>
        </pc:spChg>
        <pc:spChg chg="add">
          <ac:chgData name="Kristina Elen" userId="S::kelen@herzing.ca::79a21bbd-83f7-4e16-a863-8531c314eb69" providerId="AD" clId="Web-{106DCD34-E54F-7E74-B0B2-BD6FE3C086E9}" dt="2022-12-15T00:17:09.959" v="39"/>
          <ac:spMkLst>
            <pc:docMk/>
            <pc:sldMk cId="3748324441" sldId="259"/>
            <ac:spMk id="8" creationId="{6A1473A6-3F22-483E-8A30-80B9D2B14592}"/>
          </ac:spMkLst>
        </pc:spChg>
        <pc:grpChg chg="add">
          <ac:chgData name="Kristina Elen" userId="S::kelen@herzing.ca::79a21bbd-83f7-4e16-a863-8531c314eb69" providerId="AD" clId="Web-{106DCD34-E54F-7E74-B0B2-BD6FE3C086E9}" dt="2022-12-15T00:17:09.959" v="39"/>
          <ac:grpSpMkLst>
            <pc:docMk/>
            <pc:sldMk cId="3748324441" sldId="259"/>
            <ac:grpSpMk id="10" creationId="{AA1375E3-3E53-4D75-BAB7-E5929BFCB25F}"/>
          </ac:grpSpMkLst>
        </pc:grpChg>
      </pc:sldChg>
      <pc:sldChg chg="addSp modSp add mod setBg">
        <pc:chgData name="Kristina Elen" userId="S::kelen@herzing.ca::79a21bbd-83f7-4e16-a863-8531c314eb69" providerId="AD" clId="Web-{106DCD34-E54F-7E74-B0B2-BD6FE3C086E9}" dt="2022-12-15T00:17:02.459" v="38"/>
        <pc:sldMkLst>
          <pc:docMk/>
          <pc:sldMk cId="1217181993" sldId="260"/>
        </pc:sldMkLst>
        <pc:spChg chg="mod">
          <ac:chgData name="Kristina Elen" userId="S::kelen@herzing.ca::79a21bbd-83f7-4e16-a863-8531c314eb69" providerId="AD" clId="Web-{106DCD34-E54F-7E74-B0B2-BD6FE3C086E9}" dt="2022-12-15T00:17:02.459" v="38"/>
          <ac:spMkLst>
            <pc:docMk/>
            <pc:sldMk cId="1217181993" sldId="260"/>
            <ac:spMk id="2" creationId="{00000000-0000-0000-0000-000000000000}"/>
          </ac:spMkLst>
        </pc:spChg>
        <pc:spChg chg="mod">
          <ac:chgData name="Kristina Elen" userId="S::kelen@herzing.ca::79a21bbd-83f7-4e16-a863-8531c314eb69" providerId="AD" clId="Web-{106DCD34-E54F-7E74-B0B2-BD6FE3C086E9}" dt="2022-12-15T00:17:02.459" v="38"/>
          <ac:spMkLst>
            <pc:docMk/>
            <pc:sldMk cId="1217181993" sldId="260"/>
            <ac:spMk id="3" creationId="{00000000-0000-0000-0000-000000000000}"/>
          </ac:spMkLst>
        </pc:spChg>
        <pc:spChg chg="add">
          <ac:chgData name="Kristina Elen" userId="S::kelen@herzing.ca::79a21bbd-83f7-4e16-a863-8531c314eb69" providerId="AD" clId="Web-{106DCD34-E54F-7E74-B0B2-BD6FE3C086E9}" dt="2022-12-15T00:17:02.459" v="38"/>
          <ac:spMkLst>
            <pc:docMk/>
            <pc:sldMk cId="1217181993" sldId="260"/>
            <ac:spMk id="8" creationId="{6A1473A6-3F22-483E-8A30-80B9D2B14592}"/>
          </ac:spMkLst>
        </pc:spChg>
        <pc:grpChg chg="add">
          <ac:chgData name="Kristina Elen" userId="S::kelen@herzing.ca::79a21bbd-83f7-4e16-a863-8531c314eb69" providerId="AD" clId="Web-{106DCD34-E54F-7E74-B0B2-BD6FE3C086E9}" dt="2022-12-15T00:17:02.459" v="38"/>
          <ac:grpSpMkLst>
            <pc:docMk/>
            <pc:sldMk cId="1217181993" sldId="260"/>
            <ac:grpSpMk id="10" creationId="{AA1375E3-3E53-4D75-BAB7-E5929BFCB25F}"/>
          </ac:grpSpMkLst>
        </pc:grpChg>
      </pc:sldChg>
      <pc:sldChg chg="del">
        <pc:chgData name="Kristina Elen" userId="S::kelen@herzing.ca::79a21bbd-83f7-4e16-a863-8531c314eb69" providerId="AD" clId="Web-{106DCD34-E54F-7E74-B0B2-BD6FE3C086E9}" dt="2022-12-15T00:15:24.335" v="14"/>
        <pc:sldMkLst>
          <pc:docMk/>
          <pc:sldMk cId="1353873858" sldId="260"/>
        </pc:sldMkLst>
      </pc:sldChg>
      <pc:sldChg chg="del">
        <pc:chgData name="Kristina Elen" userId="S::kelen@herzing.ca::79a21bbd-83f7-4e16-a863-8531c314eb69" providerId="AD" clId="Web-{106DCD34-E54F-7E74-B0B2-BD6FE3C086E9}" dt="2022-12-15T00:15:24.335" v="13"/>
        <pc:sldMkLst>
          <pc:docMk/>
          <pc:sldMk cId="904035753" sldId="261"/>
        </pc:sldMkLst>
      </pc:sldChg>
      <pc:sldChg chg="addSp modSp add mod setBg addAnim">
        <pc:chgData name="Kristina Elen" userId="S::kelen@herzing.ca::79a21bbd-83f7-4e16-a863-8531c314eb69" providerId="AD" clId="Web-{106DCD34-E54F-7E74-B0B2-BD6FE3C086E9}" dt="2022-12-15T00:16:58.537" v="37"/>
        <pc:sldMkLst>
          <pc:docMk/>
          <pc:sldMk cId="3069487258" sldId="261"/>
        </pc:sldMkLst>
        <pc:spChg chg="mod">
          <ac:chgData name="Kristina Elen" userId="S::kelen@herzing.ca::79a21bbd-83f7-4e16-a863-8531c314eb69" providerId="AD" clId="Web-{106DCD34-E54F-7E74-B0B2-BD6FE3C086E9}" dt="2022-12-15T00:16:58.537" v="36"/>
          <ac:spMkLst>
            <pc:docMk/>
            <pc:sldMk cId="3069487258" sldId="261"/>
            <ac:spMk id="2" creationId="{00000000-0000-0000-0000-000000000000}"/>
          </ac:spMkLst>
        </pc:spChg>
        <pc:spChg chg="mod">
          <ac:chgData name="Kristina Elen" userId="S::kelen@herzing.ca::79a21bbd-83f7-4e16-a863-8531c314eb69" providerId="AD" clId="Web-{106DCD34-E54F-7E74-B0B2-BD6FE3C086E9}" dt="2022-12-15T00:16:58.537" v="36"/>
          <ac:spMkLst>
            <pc:docMk/>
            <pc:sldMk cId="3069487258" sldId="261"/>
            <ac:spMk id="3" creationId="{00000000-0000-0000-0000-000000000000}"/>
          </ac:spMkLst>
        </pc:spChg>
        <pc:spChg chg="add">
          <ac:chgData name="Kristina Elen" userId="S::kelen@herzing.ca::79a21bbd-83f7-4e16-a863-8531c314eb69" providerId="AD" clId="Web-{106DCD34-E54F-7E74-B0B2-BD6FE3C086E9}" dt="2022-12-15T00:16:58.537" v="36"/>
          <ac:spMkLst>
            <pc:docMk/>
            <pc:sldMk cId="3069487258" sldId="261"/>
            <ac:spMk id="8" creationId="{6A1473A6-3F22-483E-8A30-80B9D2B14592}"/>
          </ac:spMkLst>
        </pc:spChg>
        <pc:grpChg chg="add">
          <ac:chgData name="Kristina Elen" userId="S::kelen@herzing.ca::79a21bbd-83f7-4e16-a863-8531c314eb69" providerId="AD" clId="Web-{106DCD34-E54F-7E74-B0B2-BD6FE3C086E9}" dt="2022-12-15T00:16:58.537" v="36"/>
          <ac:grpSpMkLst>
            <pc:docMk/>
            <pc:sldMk cId="3069487258" sldId="261"/>
            <ac:grpSpMk id="10" creationId="{AA1375E3-3E53-4D75-BAB7-E5929BFCB25F}"/>
          </ac:grpSpMkLst>
        </pc:grpChg>
      </pc:sldChg>
      <pc:sldChg chg="del">
        <pc:chgData name="Kristina Elen" userId="S::kelen@herzing.ca::79a21bbd-83f7-4e16-a863-8531c314eb69" providerId="AD" clId="Web-{106DCD34-E54F-7E74-B0B2-BD6FE3C086E9}" dt="2022-12-15T00:15:24.335" v="12"/>
        <pc:sldMkLst>
          <pc:docMk/>
          <pc:sldMk cId="256453346" sldId="262"/>
        </pc:sldMkLst>
      </pc:sldChg>
      <pc:sldChg chg="addSp modSp add mod setBg">
        <pc:chgData name="Kristina Elen" userId="S::kelen@herzing.ca::79a21bbd-83f7-4e16-a863-8531c314eb69" providerId="AD" clId="Web-{106DCD34-E54F-7E74-B0B2-BD6FE3C086E9}" dt="2022-12-15T00:16:51.834" v="35"/>
        <pc:sldMkLst>
          <pc:docMk/>
          <pc:sldMk cId="2228639722" sldId="262"/>
        </pc:sldMkLst>
        <pc:spChg chg="mod">
          <ac:chgData name="Kristina Elen" userId="S::kelen@herzing.ca::79a21bbd-83f7-4e16-a863-8531c314eb69" providerId="AD" clId="Web-{106DCD34-E54F-7E74-B0B2-BD6FE3C086E9}" dt="2022-12-15T00:16:51.834" v="35"/>
          <ac:spMkLst>
            <pc:docMk/>
            <pc:sldMk cId="2228639722" sldId="262"/>
            <ac:spMk id="2" creationId="{00000000-0000-0000-0000-000000000000}"/>
          </ac:spMkLst>
        </pc:spChg>
        <pc:spChg chg="mod">
          <ac:chgData name="Kristina Elen" userId="S::kelen@herzing.ca::79a21bbd-83f7-4e16-a863-8531c314eb69" providerId="AD" clId="Web-{106DCD34-E54F-7E74-B0B2-BD6FE3C086E9}" dt="2022-12-15T00:16:51.834" v="35"/>
          <ac:spMkLst>
            <pc:docMk/>
            <pc:sldMk cId="2228639722" sldId="262"/>
            <ac:spMk id="3" creationId="{00000000-0000-0000-0000-000000000000}"/>
          </ac:spMkLst>
        </pc:spChg>
        <pc:spChg chg="add">
          <ac:chgData name="Kristina Elen" userId="S::kelen@herzing.ca::79a21bbd-83f7-4e16-a863-8531c314eb69" providerId="AD" clId="Web-{106DCD34-E54F-7E74-B0B2-BD6FE3C086E9}" dt="2022-12-15T00:16:51.834" v="35"/>
          <ac:spMkLst>
            <pc:docMk/>
            <pc:sldMk cId="2228639722" sldId="262"/>
            <ac:spMk id="8" creationId="{6A1473A6-3F22-483E-8A30-80B9D2B14592}"/>
          </ac:spMkLst>
        </pc:spChg>
        <pc:grpChg chg="add">
          <ac:chgData name="Kristina Elen" userId="S::kelen@herzing.ca::79a21bbd-83f7-4e16-a863-8531c314eb69" providerId="AD" clId="Web-{106DCD34-E54F-7E74-B0B2-BD6FE3C086E9}" dt="2022-12-15T00:16:51.834" v="35"/>
          <ac:grpSpMkLst>
            <pc:docMk/>
            <pc:sldMk cId="2228639722" sldId="262"/>
            <ac:grpSpMk id="10" creationId="{AA1375E3-3E53-4D75-BAB7-E5929BFCB25F}"/>
          </ac:grpSpMkLst>
        </pc:grpChg>
      </pc:sldChg>
      <pc:sldChg chg="addSp modSp add mod setBg">
        <pc:chgData name="Kristina Elen" userId="S::kelen@herzing.ca::79a21bbd-83f7-4e16-a863-8531c314eb69" providerId="AD" clId="Web-{106DCD34-E54F-7E74-B0B2-BD6FE3C086E9}" dt="2022-12-15T00:16:48.131" v="34"/>
        <pc:sldMkLst>
          <pc:docMk/>
          <pc:sldMk cId="2378200857" sldId="263"/>
        </pc:sldMkLst>
        <pc:spChg chg="mod">
          <ac:chgData name="Kristina Elen" userId="S::kelen@herzing.ca::79a21bbd-83f7-4e16-a863-8531c314eb69" providerId="AD" clId="Web-{106DCD34-E54F-7E74-B0B2-BD6FE3C086E9}" dt="2022-12-15T00:16:48.131" v="34"/>
          <ac:spMkLst>
            <pc:docMk/>
            <pc:sldMk cId="2378200857" sldId="263"/>
            <ac:spMk id="2" creationId="{00000000-0000-0000-0000-000000000000}"/>
          </ac:spMkLst>
        </pc:spChg>
        <pc:spChg chg="mod">
          <ac:chgData name="Kristina Elen" userId="S::kelen@herzing.ca::79a21bbd-83f7-4e16-a863-8531c314eb69" providerId="AD" clId="Web-{106DCD34-E54F-7E74-B0B2-BD6FE3C086E9}" dt="2022-12-15T00:16:48.131" v="34"/>
          <ac:spMkLst>
            <pc:docMk/>
            <pc:sldMk cId="2378200857" sldId="263"/>
            <ac:spMk id="3" creationId="{00000000-0000-0000-0000-000000000000}"/>
          </ac:spMkLst>
        </pc:spChg>
        <pc:spChg chg="add">
          <ac:chgData name="Kristina Elen" userId="S::kelen@herzing.ca::79a21bbd-83f7-4e16-a863-8531c314eb69" providerId="AD" clId="Web-{106DCD34-E54F-7E74-B0B2-BD6FE3C086E9}" dt="2022-12-15T00:16:48.131" v="34"/>
          <ac:spMkLst>
            <pc:docMk/>
            <pc:sldMk cId="2378200857" sldId="263"/>
            <ac:spMk id="8" creationId="{6A1473A6-3F22-483E-8A30-80B9D2B14592}"/>
          </ac:spMkLst>
        </pc:spChg>
        <pc:grpChg chg="add">
          <ac:chgData name="Kristina Elen" userId="S::kelen@herzing.ca::79a21bbd-83f7-4e16-a863-8531c314eb69" providerId="AD" clId="Web-{106DCD34-E54F-7E74-B0B2-BD6FE3C086E9}" dt="2022-12-15T00:16:48.131" v="34"/>
          <ac:grpSpMkLst>
            <pc:docMk/>
            <pc:sldMk cId="2378200857" sldId="263"/>
            <ac:grpSpMk id="10" creationId="{AA1375E3-3E53-4D75-BAB7-E5929BFCB25F}"/>
          </ac:grpSpMkLst>
        </pc:grpChg>
      </pc:sldChg>
      <pc:sldChg chg="del">
        <pc:chgData name="Kristina Elen" userId="S::kelen@herzing.ca::79a21bbd-83f7-4e16-a863-8531c314eb69" providerId="AD" clId="Web-{106DCD34-E54F-7E74-B0B2-BD6FE3C086E9}" dt="2022-12-15T00:15:24.335" v="11"/>
        <pc:sldMkLst>
          <pc:docMk/>
          <pc:sldMk cId="3981547371" sldId="263"/>
        </pc:sldMkLst>
      </pc:sldChg>
      <pc:sldChg chg="addSp modSp add mod setBg">
        <pc:chgData name="Kristina Elen" userId="S::kelen@herzing.ca::79a21bbd-83f7-4e16-a863-8531c314eb69" providerId="AD" clId="Web-{106DCD34-E54F-7E74-B0B2-BD6FE3C086E9}" dt="2022-12-15T00:16:41.209" v="33"/>
        <pc:sldMkLst>
          <pc:docMk/>
          <pc:sldMk cId="4208732928" sldId="264"/>
        </pc:sldMkLst>
        <pc:spChg chg="mod">
          <ac:chgData name="Kristina Elen" userId="S::kelen@herzing.ca::79a21bbd-83f7-4e16-a863-8531c314eb69" providerId="AD" clId="Web-{106DCD34-E54F-7E74-B0B2-BD6FE3C086E9}" dt="2022-12-15T00:16:41.209" v="33"/>
          <ac:spMkLst>
            <pc:docMk/>
            <pc:sldMk cId="4208732928" sldId="264"/>
            <ac:spMk id="2" creationId="{00000000-0000-0000-0000-000000000000}"/>
          </ac:spMkLst>
        </pc:spChg>
        <pc:spChg chg="mod">
          <ac:chgData name="Kristina Elen" userId="S::kelen@herzing.ca::79a21bbd-83f7-4e16-a863-8531c314eb69" providerId="AD" clId="Web-{106DCD34-E54F-7E74-B0B2-BD6FE3C086E9}" dt="2022-12-15T00:16:41.209" v="33"/>
          <ac:spMkLst>
            <pc:docMk/>
            <pc:sldMk cId="4208732928" sldId="264"/>
            <ac:spMk id="3" creationId="{00000000-0000-0000-0000-000000000000}"/>
          </ac:spMkLst>
        </pc:spChg>
        <pc:spChg chg="add">
          <ac:chgData name="Kristina Elen" userId="S::kelen@herzing.ca::79a21bbd-83f7-4e16-a863-8531c314eb69" providerId="AD" clId="Web-{106DCD34-E54F-7E74-B0B2-BD6FE3C086E9}" dt="2022-12-15T00:16:41.209" v="33"/>
          <ac:spMkLst>
            <pc:docMk/>
            <pc:sldMk cId="4208732928" sldId="264"/>
            <ac:spMk id="8" creationId="{6A1473A6-3F22-483E-8A30-80B9D2B14592}"/>
          </ac:spMkLst>
        </pc:spChg>
        <pc:grpChg chg="add">
          <ac:chgData name="Kristina Elen" userId="S::kelen@herzing.ca::79a21bbd-83f7-4e16-a863-8531c314eb69" providerId="AD" clId="Web-{106DCD34-E54F-7E74-B0B2-BD6FE3C086E9}" dt="2022-12-15T00:16:41.209" v="33"/>
          <ac:grpSpMkLst>
            <pc:docMk/>
            <pc:sldMk cId="4208732928" sldId="264"/>
            <ac:grpSpMk id="10" creationId="{AA1375E3-3E53-4D75-BAB7-E5929BFCB25F}"/>
          </ac:grpSpMkLst>
        </pc:grpChg>
      </pc:sldChg>
      <pc:sldChg chg="del">
        <pc:chgData name="Kristina Elen" userId="S::kelen@herzing.ca::79a21bbd-83f7-4e16-a863-8531c314eb69" providerId="AD" clId="Web-{106DCD34-E54F-7E74-B0B2-BD6FE3C086E9}" dt="2022-12-15T00:15:24.320" v="10"/>
        <pc:sldMkLst>
          <pc:docMk/>
          <pc:sldMk cId="3522578397" sldId="265"/>
        </pc:sldMkLst>
      </pc:sldChg>
      <pc:sldChg chg="addSp modSp add mod setBg">
        <pc:chgData name="Kristina Elen" userId="S::kelen@herzing.ca::79a21bbd-83f7-4e16-a863-8531c314eb69" providerId="AD" clId="Web-{106DCD34-E54F-7E74-B0B2-BD6FE3C086E9}" dt="2022-12-15T00:16:38.084" v="32"/>
        <pc:sldMkLst>
          <pc:docMk/>
          <pc:sldMk cId="3882074152" sldId="265"/>
        </pc:sldMkLst>
        <pc:spChg chg="mod">
          <ac:chgData name="Kristina Elen" userId="S::kelen@herzing.ca::79a21bbd-83f7-4e16-a863-8531c314eb69" providerId="AD" clId="Web-{106DCD34-E54F-7E74-B0B2-BD6FE3C086E9}" dt="2022-12-15T00:16:38.084" v="32"/>
          <ac:spMkLst>
            <pc:docMk/>
            <pc:sldMk cId="3882074152" sldId="265"/>
            <ac:spMk id="2" creationId="{00000000-0000-0000-0000-000000000000}"/>
          </ac:spMkLst>
        </pc:spChg>
        <pc:spChg chg="mod">
          <ac:chgData name="Kristina Elen" userId="S::kelen@herzing.ca::79a21bbd-83f7-4e16-a863-8531c314eb69" providerId="AD" clId="Web-{106DCD34-E54F-7E74-B0B2-BD6FE3C086E9}" dt="2022-12-15T00:16:38.084" v="32"/>
          <ac:spMkLst>
            <pc:docMk/>
            <pc:sldMk cId="3882074152" sldId="265"/>
            <ac:spMk id="3" creationId="{00000000-0000-0000-0000-000000000000}"/>
          </ac:spMkLst>
        </pc:spChg>
        <pc:spChg chg="add">
          <ac:chgData name="Kristina Elen" userId="S::kelen@herzing.ca::79a21bbd-83f7-4e16-a863-8531c314eb69" providerId="AD" clId="Web-{106DCD34-E54F-7E74-B0B2-BD6FE3C086E9}" dt="2022-12-15T00:16:38.084" v="32"/>
          <ac:spMkLst>
            <pc:docMk/>
            <pc:sldMk cId="3882074152" sldId="265"/>
            <ac:spMk id="8" creationId="{6A1473A6-3F22-483E-8A30-80B9D2B14592}"/>
          </ac:spMkLst>
        </pc:spChg>
        <pc:grpChg chg="add">
          <ac:chgData name="Kristina Elen" userId="S::kelen@herzing.ca::79a21bbd-83f7-4e16-a863-8531c314eb69" providerId="AD" clId="Web-{106DCD34-E54F-7E74-B0B2-BD6FE3C086E9}" dt="2022-12-15T00:16:38.084" v="32"/>
          <ac:grpSpMkLst>
            <pc:docMk/>
            <pc:sldMk cId="3882074152" sldId="265"/>
            <ac:grpSpMk id="10" creationId="{AA1375E3-3E53-4D75-BAB7-E5929BFCB25F}"/>
          </ac:grpSpMkLst>
        </pc:grpChg>
      </pc:sldChg>
      <pc:sldChg chg="del">
        <pc:chgData name="Kristina Elen" userId="S::kelen@herzing.ca::79a21bbd-83f7-4e16-a863-8531c314eb69" providerId="AD" clId="Web-{106DCD34-E54F-7E74-B0B2-BD6FE3C086E9}" dt="2022-12-15T00:15:24.320" v="9"/>
        <pc:sldMkLst>
          <pc:docMk/>
          <pc:sldMk cId="823547575" sldId="266"/>
        </pc:sldMkLst>
      </pc:sldChg>
      <pc:sldChg chg="addSp modSp add mod setBg">
        <pc:chgData name="Kristina Elen" userId="S::kelen@herzing.ca::79a21bbd-83f7-4e16-a863-8531c314eb69" providerId="AD" clId="Web-{106DCD34-E54F-7E74-B0B2-BD6FE3C086E9}" dt="2022-12-15T00:16:34.834" v="31"/>
        <pc:sldMkLst>
          <pc:docMk/>
          <pc:sldMk cId="2933070724" sldId="266"/>
        </pc:sldMkLst>
        <pc:spChg chg="mod">
          <ac:chgData name="Kristina Elen" userId="S::kelen@herzing.ca::79a21bbd-83f7-4e16-a863-8531c314eb69" providerId="AD" clId="Web-{106DCD34-E54F-7E74-B0B2-BD6FE3C086E9}" dt="2022-12-15T00:16:34.834" v="31"/>
          <ac:spMkLst>
            <pc:docMk/>
            <pc:sldMk cId="2933070724" sldId="266"/>
            <ac:spMk id="2" creationId="{00000000-0000-0000-0000-000000000000}"/>
          </ac:spMkLst>
        </pc:spChg>
        <pc:spChg chg="mod">
          <ac:chgData name="Kristina Elen" userId="S::kelen@herzing.ca::79a21bbd-83f7-4e16-a863-8531c314eb69" providerId="AD" clId="Web-{106DCD34-E54F-7E74-B0B2-BD6FE3C086E9}" dt="2022-12-15T00:16:34.834" v="31"/>
          <ac:spMkLst>
            <pc:docMk/>
            <pc:sldMk cId="2933070724" sldId="266"/>
            <ac:spMk id="3" creationId="{00000000-0000-0000-0000-000000000000}"/>
          </ac:spMkLst>
        </pc:spChg>
        <pc:spChg chg="add">
          <ac:chgData name="Kristina Elen" userId="S::kelen@herzing.ca::79a21bbd-83f7-4e16-a863-8531c314eb69" providerId="AD" clId="Web-{106DCD34-E54F-7E74-B0B2-BD6FE3C086E9}" dt="2022-12-15T00:16:34.834" v="31"/>
          <ac:spMkLst>
            <pc:docMk/>
            <pc:sldMk cId="2933070724" sldId="266"/>
            <ac:spMk id="8" creationId="{6A1473A6-3F22-483E-8A30-80B9D2B14592}"/>
          </ac:spMkLst>
        </pc:spChg>
        <pc:grpChg chg="add">
          <ac:chgData name="Kristina Elen" userId="S::kelen@herzing.ca::79a21bbd-83f7-4e16-a863-8531c314eb69" providerId="AD" clId="Web-{106DCD34-E54F-7E74-B0B2-BD6FE3C086E9}" dt="2022-12-15T00:16:34.834" v="31"/>
          <ac:grpSpMkLst>
            <pc:docMk/>
            <pc:sldMk cId="2933070724" sldId="266"/>
            <ac:grpSpMk id="10" creationId="{AA1375E3-3E53-4D75-BAB7-E5929BFCB25F}"/>
          </ac:grpSpMkLst>
        </pc:grpChg>
      </pc:sldChg>
      <pc:sldChg chg="del">
        <pc:chgData name="Kristina Elen" userId="S::kelen@herzing.ca::79a21bbd-83f7-4e16-a863-8531c314eb69" providerId="AD" clId="Web-{106DCD34-E54F-7E74-B0B2-BD6FE3C086E9}" dt="2022-12-15T00:15:24.320" v="8"/>
        <pc:sldMkLst>
          <pc:docMk/>
          <pc:sldMk cId="441190155" sldId="267"/>
        </pc:sldMkLst>
      </pc:sldChg>
      <pc:sldChg chg="addSp delSp modSp add mod setBg">
        <pc:chgData name="Kristina Elen" userId="S::kelen@herzing.ca::79a21bbd-83f7-4e16-a863-8531c314eb69" providerId="AD" clId="Web-{106DCD34-E54F-7E74-B0B2-BD6FE3C086E9}" dt="2022-12-15T00:15:59.960" v="29"/>
        <pc:sldMkLst>
          <pc:docMk/>
          <pc:sldMk cId="1445788345" sldId="267"/>
        </pc:sldMkLst>
        <pc:spChg chg="mod">
          <ac:chgData name="Kristina Elen" userId="S::kelen@herzing.ca::79a21bbd-83f7-4e16-a863-8531c314eb69" providerId="AD" clId="Web-{106DCD34-E54F-7E74-B0B2-BD6FE3C086E9}" dt="2022-12-15T00:15:59.960" v="29"/>
          <ac:spMkLst>
            <pc:docMk/>
            <pc:sldMk cId="1445788345" sldId="267"/>
            <ac:spMk id="2" creationId="{00000000-0000-0000-0000-000000000000}"/>
          </ac:spMkLst>
        </pc:spChg>
        <pc:spChg chg="del">
          <ac:chgData name="Kristina Elen" userId="S::kelen@herzing.ca::79a21bbd-83f7-4e16-a863-8531c314eb69" providerId="AD" clId="Web-{106DCD34-E54F-7E74-B0B2-BD6FE3C086E9}" dt="2022-12-15T00:15:59.960" v="29"/>
          <ac:spMkLst>
            <pc:docMk/>
            <pc:sldMk cId="1445788345" sldId="267"/>
            <ac:spMk id="3" creationId="{00000000-0000-0000-0000-000000000000}"/>
          </ac:spMkLst>
        </pc:spChg>
        <pc:spChg chg="add">
          <ac:chgData name="Kristina Elen" userId="S::kelen@herzing.ca::79a21bbd-83f7-4e16-a863-8531c314eb69" providerId="AD" clId="Web-{106DCD34-E54F-7E74-B0B2-BD6FE3C086E9}" dt="2022-12-15T00:15:59.960" v="29"/>
          <ac:spMkLst>
            <pc:docMk/>
            <pc:sldMk cId="1445788345" sldId="267"/>
            <ac:spMk id="9" creationId="{B819A166-7571-4003-A6B8-B62034C3ED30}"/>
          </ac:spMkLst>
        </pc:spChg>
        <pc:graphicFrameChg chg="add">
          <ac:chgData name="Kristina Elen" userId="S::kelen@herzing.ca::79a21bbd-83f7-4e16-a863-8531c314eb69" providerId="AD" clId="Web-{106DCD34-E54F-7E74-B0B2-BD6FE3C086E9}" dt="2022-12-15T00:15:59.960" v="29"/>
          <ac:graphicFrameMkLst>
            <pc:docMk/>
            <pc:sldMk cId="1445788345" sldId="267"/>
            <ac:graphicFrameMk id="5" creationId="{AB408396-1F93-6234-0B5F-4B42B2B9287A}"/>
          </ac:graphicFrameMkLst>
        </pc:graphicFrameChg>
      </pc:sldChg>
      <pc:sldChg chg="addSp modSp add mod replId setBg">
        <pc:chgData name="Kristina Elen" userId="S::kelen@herzing.ca::79a21bbd-83f7-4e16-a863-8531c314eb69" providerId="AD" clId="Web-{106DCD34-E54F-7E74-B0B2-BD6FE3C086E9}" dt="2022-12-15T00:16:26.194" v="30"/>
        <pc:sldMkLst>
          <pc:docMk/>
          <pc:sldMk cId="3053254785" sldId="268"/>
        </pc:sldMkLst>
        <pc:spChg chg="mod">
          <ac:chgData name="Kristina Elen" userId="S::kelen@herzing.ca::79a21bbd-83f7-4e16-a863-8531c314eb69" providerId="AD" clId="Web-{106DCD34-E54F-7E74-B0B2-BD6FE3C086E9}" dt="2022-12-15T00:16:26.194" v="30"/>
          <ac:spMkLst>
            <pc:docMk/>
            <pc:sldMk cId="3053254785" sldId="268"/>
            <ac:spMk id="2" creationId="{00000000-0000-0000-0000-000000000000}"/>
          </ac:spMkLst>
        </pc:spChg>
        <pc:spChg chg="mod">
          <ac:chgData name="Kristina Elen" userId="S::kelen@herzing.ca::79a21bbd-83f7-4e16-a863-8531c314eb69" providerId="AD" clId="Web-{106DCD34-E54F-7E74-B0B2-BD6FE3C086E9}" dt="2022-12-15T00:16:26.194" v="30"/>
          <ac:spMkLst>
            <pc:docMk/>
            <pc:sldMk cId="3053254785" sldId="268"/>
            <ac:spMk id="3" creationId="{00000000-0000-0000-0000-000000000000}"/>
          </ac:spMkLst>
        </pc:spChg>
        <pc:spChg chg="add">
          <ac:chgData name="Kristina Elen" userId="S::kelen@herzing.ca::79a21bbd-83f7-4e16-a863-8531c314eb69" providerId="AD" clId="Web-{106DCD34-E54F-7E74-B0B2-BD6FE3C086E9}" dt="2022-12-15T00:16:26.194" v="30"/>
          <ac:spMkLst>
            <pc:docMk/>
            <pc:sldMk cId="3053254785" sldId="268"/>
            <ac:spMk id="8" creationId="{76EFD3D9-44F0-4267-BCC1-1613E79D8274}"/>
          </ac:spMkLst>
        </pc:spChg>
        <pc:spChg chg="add">
          <ac:chgData name="Kristina Elen" userId="S::kelen@herzing.ca::79a21bbd-83f7-4e16-a863-8531c314eb69" providerId="AD" clId="Web-{106DCD34-E54F-7E74-B0B2-BD6FE3C086E9}" dt="2022-12-15T00:16:26.194" v="30"/>
          <ac:spMkLst>
            <pc:docMk/>
            <pc:sldMk cId="3053254785" sldId="268"/>
            <ac:spMk id="10" creationId="{A779A851-95D6-41AF-937A-B0E4B7F6FA8D}"/>
          </ac:spMkLst>
        </pc:spChg>
        <pc:spChg chg="add">
          <ac:chgData name="Kristina Elen" userId="S::kelen@herzing.ca::79a21bbd-83f7-4e16-a863-8531c314eb69" providerId="AD" clId="Web-{106DCD34-E54F-7E74-B0B2-BD6FE3C086E9}" dt="2022-12-15T00:16:26.194" v="30"/>
          <ac:spMkLst>
            <pc:docMk/>
            <pc:sldMk cId="3053254785" sldId="268"/>
            <ac:spMk id="12" creationId="{953FB2E7-B6CB-429C-81EB-D9516D6D5C8D}"/>
          </ac:spMkLst>
        </pc:spChg>
        <pc:spChg chg="add">
          <ac:chgData name="Kristina Elen" userId="S::kelen@herzing.ca::79a21bbd-83f7-4e16-a863-8531c314eb69" providerId="AD" clId="Web-{106DCD34-E54F-7E74-B0B2-BD6FE3C086E9}" dt="2022-12-15T00:16:26.194" v="30"/>
          <ac:spMkLst>
            <pc:docMk/>
            <pc:sldMk cId="3053254785" sldId="268"/>
            <ac:spMk id="14" creationId="{2EC40DB1-B719-4A13-9A4D-0966B4B27866}"/>
          </ac:spMkLst>
        </pc:spChg>
        <pc:spChg chg="add">
          <ac:chgData name="Kristina Elen" userId="S::kelen@herzing.ca::79a21bbd-83f7-4e16-a863-8531c314eb69" providerId="AD" clId="Web-{106DCD34-E54F-7E74-B0B2-BD6FE3C086E9}" dt="2022-12-15T00:16:26.194" v="30"/>
          <ac:spMkLst>
            <pc:docMk/>
            <pc:sldMk cId="3053254785" sldId="268"/>
            <ac:spMk id="16" creationId="{82211336-CFF3-412D-868A-6679C1004C45}"/>
          </ac:spMkLst>
        </pc:spChg>
      </pc:sldChg>
      <pc:sldChg chg="del">
        <pc:chgData name="Kristina Elen" userId="S::kelen@herzing.ca::79a21bbd-83f7-4e16-a863-8531c314eb69" providerId="AD" clId="Web-{106DCD34-E54F-7E74-B0B2-BD6FE3C086E9}" dt="2022-12-15T00:15:24.320" v="7"/>
        <pc:sldMkLst>
          <pc:docMk/>
          <pc:sldMk cId="3517786073" sldId="268"/>
        </pc:sldMkLst>
      </pc:sldChg>
      <pc:sldChg chg="del">
        <pc:chgData name="Kristina Elen" userId="S::kelen@herzing.ca::79a21bbd-83f7-4e16-a863-8531c314eb69" providerId="AD" clId="Web-{106DCD34-E54F-7E74-B0B2-BD6FE3C086E9}" dt="2022-12-15T00:15:24.320" v="2"/>
        <pc:sldMkLst>
          <pc:docMk/>
          <pc:sldMk cId="1213165316" sldId="269"/>
        </pc:sldMkLst>
      </pc:sldChg>
      <pc:sldChg chg="del">
        <pc:chgData name="Kristina Elen" userId="S::kelen@herzing.ca::79a21bbd-83f7-4e16-a863-8531c314eb69" providerId="AD" clId="Web-{106DCD34-E54F-7E74-B0B2-BD6FE3C086E9}" dt="2022-12-15T00:15:24.320" v="1"/>
        <pc:sldMkLst>
          <pc:docMk/>
          <pc:sldMk cId="346260359" sldId="270"/>
        </pc:sldMkLst>
      </pc:sldChg>
      <pc:sldChg chg="del">
        <pc:chgData name="Kristina Elen" userId="S::kelen@herzing.ca::79a21bbd-83f7-4e16-a863-8531c314eb69" providerId="AD" clId="Web-{106DCD34-E54F-7E74-B0B2-BD6FE3C086E9}" dt="2022-12-15T00:15:24.320" v="0"/>
        <pc:sldMkLst>
          <pc:docMk/>
          <pc:sldMk cId="2118348319" sldId="271"/>
        </pc:sldMkLst>
      </pc:sldChg>
      <pc:sldChg chg="del">
        <pc:chgData name="Kristina Elen" userId="S::kelen@herzing.ca::79a21bbd-83f7-4e16-a863-8531c314eb69" providerId="AD" clId="Web-{106DCD34-E54F-7E74-B0B2-BD6FE3C086E9}" dt="2022-12-15T00:15:24.320" v="6"/>
        <pc:sldMkLst>
          <pc:docMk/>
          <pc:sldMk cId="1703546220" sldId="272"/>
        </pc:sldMkLst>
      </pc:sldChg>
      <pc:sldChg chg="del">
        <pc:chgData name="Kristina Elen" userId="S::kelen@herzing.ca::79a21bbd-83f7-4e16-a863-8531c314eb69" providerId="AD" clId="Web-{106DCD34-E54F-7E74-B0B2-BD6FE3C086E9}" dt="2022-12-15T00:15:24.320" v="5"/>
        <pc:sldMkLst>
          <pc:docMk/>
          <pc:sldMk cId="1401627518" sldId="273"/>
        </pc:sldMkLst>
      </pc:sldChg>
      <pc:sldChg chg="del">
        <pc:chgData name="Kristina Elen" userId="S::kelen@herzing.ca::79a21bbd-83f7-4e16-a863-8531c314eb69" providerId="AD" clId="Web-{106DCD34-E54F-7E74-B0B2-BD6FE3C086E9}" dt="2022-12-15T00:15:24.320" v="4"/>
        <pc:sldMkLst>
          <pc:docMk/>
          <pc:sldMk cId="4066040186" sldId="274"/>
        </pc:sldMkLst>
      </pc:sldChg>
      <pc:sldChg chg="del">
        <pc:chgData name="Kristina Elen" userId="S::kelen@herzing.ca::79a21bbd-83f7-4e16-a863-8531c314eb69" providerId="AD" clId="Web-{106DCD34-E54F-7E74-B0B2-BD6FE3C086E9}" dt="2022-12-15T00:15:24.320" v="3"/>
        <pc:sldMkLst>
          <pc:docMk/>
          <pc:sldMk cId="4101288293" sldId="275"/>
        </pc:sldMkLst>
      </pc:sldChg>
      <pc:sldChg chg="del">
        <pc:chgData name="Kristina Elen" userId="S::kelen@herzing.ca::79a21bbd-83f7-4e16-a863-8531c314eb69" providerId="AD" clId="Web-{106DCD34-E54F-7E74-B0B2-BD6FE3C086E9}" dt="2022-12-15T00:15:24.335" v="15"/>
        <pc:sldMkLst>
          <pc:docMk/>
          <pc:sldMk cId="2824253115" sldId="276"/>
        </pc:sldMkLst>
      </pc:sldChg>
      <pc:sldMasterChg chg="replId modSldLayout">
        <pc:chgData name="Kristina Elen" userId="S::kelen@herzing.ca::79a21bbd-83f7-4e16-a863-8531c314eb69" providerId="AD" clId="Web-{106DCD34-E54F-7E74-B0B2-BD6FE3C086E9}" dt="2022-12-15T00:15:27.257" v="18"/>
        <pc:sldMasterMkLst>
          <pc:docMk/>
          <pc:sldMasterMk cId="3239897241" sldId="2147483660"/>
        </pc:sldMasterMkLst>
        <pc:sldLayoutChg chg="replId">
          <pc:chgData name="Kristina Elen" userId="S::kelen@herzing.ca::79a21bbd-83f7-4e16-a863-8531c314eb69" providerId="AD" clId="Web-{106DCD34-E54F-7E74-B0B2-BD6FE3C086E9}" dt="2022-12-15T00:15:27.257" v="18"/>
          <pc:sldLayoutMkLst>
            <pc:docMk/>
            <pc:sldMasterMk cId="3239897241" sldId="2147483660"/>
            <pc:sldLayoutMk cId="144673551" sldId="2147483661"/>
          </pc:sldLayoutMkLst>
        </pc:sldLayoutChg>
        <pc:sldLayoutChg chg="replId">
          <pc:chgData name="Kristina Elen" userId="S::kelen@herzing.ca::79a21bbd-83f7-4e16-a863-8531c314eb69" providerId="AD" clId="Web-{106DCD34-E54F-7E74-B0B2-BD6FE3C086E9}" dt="2022-12-15T00:15:27.257" v="18"/>
          <pc:sldLayoutMkLst>
            <pc:docMk/>
            <pc:sldMasterMk cId="3239897241" sldId="2147483660"/>
            <pc:sldLayoutMk cId="2392652045" sldId="2147483662"/>
          </pc:sldLayoutMkLst>
        </pc:sldLayoutChg>
        <pc:sldLayoutChg chg="replId">
          <pc:chgData name="Kristina Elen" userId="S::kelen@herzing.ca::79a21bbd-83f7-4e16-a863-8531c314eb69" providerId="AD" clId="Web-{106DCD34-E54F-7E74-B0B2-BD6FE3C086E9}" dt="2022-12-15T00:15:27.257" v="18"/>
          <pc:sldLayoutMkLst>
            <pc:docMk/>
            <pc:sldMasterMk cId="3239897241" sldId="2147483660"/>
            <pc:sldLayoutMk cId="3400597810" sldId="2147483663"/>
          </pc:sldLayoutMkLst>
        </pc:sldLayoutChg>
        <pc:sldLayoutChg chg="replId">
          <pc:chgData name="Kristina Elen" userId="S::kelen@herzing.ca::79a21bbd-83f7-4e16-a863-8531c314eb69" providerId="AD" clId="Web-{106DCD34-E54F-7E74-B0B2-BD6FE3C086E9}" dt="2022-12-15T00:15:27.257" v="18"/>
          <pc:sldLayoutMkLst>
            <pc:docMk/>
            <pc:sldMasterMk cId="3239897241" sldId="2147483660"/>
            <pc:sldLayoutMk cId="4226047943" sldId="2147483664"/>
          </pc:sldLayoutMkLst>
        </pc:sldLayoutChg>
        <pc:sldLayoutChg chg="replId">
          <pc:chgData name="Kristina Elen" userId="S::kelen@herzing.ca::79a21bbd-83f7-4e16-a863-8531c314eb69" providerId="AD" clId="Web-{106DCD34-E54F-7E74-B0B2-BD6FE3C086E9}" dt="2022-12-15T00:15:27.257" v="18"/>
          <pc:sldLayoutMkLst>
            <pc:docMk/>
            <pc:sldMasterMk cId="3239897241" sldId="2147483660"/>
            <pc:sldLayoutMk cId="3959782295" sldId="2147483665"/>
          </pc:sldLayoutMkLst>
        </pc:sldLayoutChg>
        <pc:sldLayoutChg chg="replId">
          <pc:chgData name="Kristina Elen" userId="S::kelen@herzing.ca::79a21bbd-83f7-4e16-a863-8531c314eb69" providerId="AD" clId="Web-{106DCD34-E54F-7E74-B0B2-BD6FE3C086E9}" dt="2022-12-15T00:15:27.257" v="18"/>
          <pc:sldLayoutMkLst>
            <pc:docMk/>
            <pc:sldMasterMk cId="3239897241" sldId="2147483660"/>
            <pc:sldLayoutMk cId="3183231746" sldId="2147483666"/>
          </pc:sldLayoutMkLst>
        </pc:sldLayoutChg>
        <pc:sldLayoutChg chg="replId">
          <pc:chgData name="Kristina Elen" userId="S::kelen@herzing.ca::79a21bbd-83f7-4e16-a863-8531c314eb69" providerId="AD" clId="Web-{106DCD34-E54F-7E74-B0B2-BD6FE3C086E9}" dt="2022-12-15T00:15:27.257" v="18"/>
          <pc:sldLayoutMkLst>
            <pc:docMk/>
            <pc:sldMasterMk cId="3239897241" sldId="2147483660"/>
            <pc:sldLayoutMk cId="1089723825" sldId="2147483667"/>
          </pc:sldLayoutMkLst>
        </pc:sldLayoutChg>
        <pc:sldLayoutChg chg="replId">
          <pc:chgData name="Kristina Elen" userId="S::kelen@herzing.ca::79a21bbd-83f7-4e16-a863-8531c314eb69" providerId="AD" clId="Web-{106DCD34-E54F-7E74-B0B2-BD6FE3C086E9}" dt="2022-12-15T00:15:27.257" v="18"/>
          <pc:sldLayoutMkLst>
            <pc:docMk/>
            <pc:sldMasterMk cId="3239897241" sldId="2147483660"/>
            <pc:sldLayoutMk cId="2568255520" sldId="2147483668"/>
          </pc:sldLayoutMkLst>
        </pc:sldLayoutChg>
        <pc:sldLayoutChg chg="replId">
          <pc:chgData name="Kristina Elen" userId="S::kelen@herzing.ca::79a21bbd-83f7-4e16-a863-8531c314eb69" providerId="AD" clId="Web-{106DCD34-E54F-7E74-B0B2-BD6FE3C086E9}" dt="2022-12-15T00:15:27.257" v="18"/>
          <pc:sldLayoutMkLst>
            <pc:docMk/>
            <pc:sldMasterMk cId="3239897241" sldId="2147483660"/>
            <pc:sldLayoutMk cId="2804538972" sldId="2147483669"/>
          </pc:sldLayoutMkLst>
        </pc:sldLayoutChg>
        <pc:sldLayoutChg chg="replId">
          <pc:chgData name="Kristina Elen" userId="S::kelen@herzing.ca::79a21bbd-83f7-4e16-a863-8531c314eb69" providerId="AD" clId="Web-{106DCD34-E54F-7E74-B0B2-BD6FE3C086E9}" dt="2022-12-15T00:15:27.257" v="18"/>
          <pc:sldLayoutMkLst>
            <pc:docMk/>
            <pc:sldMasterMk cId="3239897241" sldId="2147483660"/>
            <pc:sldLayoutMk cId="2677102934" sldId="2147483670"/>
          </pc:sldLayoutMkLst>
        </pc:sldLayoutChg>
        <pc:sldLayoutChg chg="replId">
          <pc:chgData name="Kristina Elen" userId="S::kelen@herzing.ca::79a21bbd-83f7-4e16-a863-8531c314eb69" providerId="AD" clId="Web-{106DCD34-E54F-7E74-B0B2-BD6FE3C086E9}" dt="2022-12-15T00:15:27.257" v="18"/>
          <pc:sldLayoutMkLst>
            <pc:docMk/>
            <pc:sldMasterMk cId="3239897241" sldId="2147483660"/>
            <pc:sldLayoutMk cId="1026154277" sldId="2147483671"/>
          </pc:sldLayoutMkLst>
        </pc:sldLayoutChg>
      </pc:sldMasterChg>
      <pc:sldMasterChg chg="add addSldLayout">
        <pc:chgData name="Kristina Elen" userId="S::kelen@herzing.ca::79a21bbd-83f7-4e16-a863-8531c314eb69" providerId="AD" clId="Web-{106DCD34-E54F-7E74-B0B2-BD6FE3C086E9}" dt="2022-12-15T00:15:27.257" v="18"/>
        <pc:sldMasterMkLst>
          <pc:docMk/>
          <pc:sldMasterMk cId="1005334697" sldId="2147483672"/>
        </pc:sldMasterMkLst>
        <pc:sldLayoutChg chg="add">
          <pc:chgData name="Kristina Elen" userId="S::kelen@herzing.ca::79a21bbd-83f7-4e16-a863-8531c314eb69" providerId="AD" clId="Web-{106DCD34-E54F-7E74-B0B2-BD6FE3C086E9}" dt="2022-12-15T00:15:27.257" v="18"/>
          <pc:sldLayoutMkLst>
            <pc:docMk/>
            <pc:sldMasterMk cId="1005334697" sldId="2147483672"/>
            <pc:sldLayoutMk cId="3308423614" sldId="2147483673"/>
          </pc:sldLayoutMkLst>
        </pc:sldLayoutChg>
        <pc:sldLayoutChg chg="add">
          <pc:chgData name="Kristina Elen" userId="S::kelen@herzing.ca::79a21bbd-83f7-4e16-a863-8531c314eb69" providerId="AD" clId="Web-{106DCD34-E54F-7E74-B0B2-BD6FE3C086E9}" dt="2022-12-15T00:15:27.257" v="18"/>
          <pc:sldLayoutMkLst>
            <pc:docMk/>
            <pc:sldMasterMk cId="1005334697" sldId="2147483672"/>
            <pc:sldLayoutMk cId="3856554654" sldId="2147483674"/>
          </pc:sldLayoutMkLst>
        </pc:sldLayoutChg>
        <pc:sldLayoutChg chg="add">
          <pc:chgData name="Kristina Elen" userId="S::kelen@herzing.ca::79a21bbd-83f7-4e16-a863-8531c314eb69" providerId="AD" clId="Web-{106DCD34-E54F-7E74-B0B2-BD6FE3C086E9}" dt="2022-12-15T00:15:27.257" v="18"/>
          <pc:sldLayoutMkLst>
            <pc:docMk/>
            <pc:sldMasterMk cId="1005334697" sldId="2147483672"/>
            <pc:sldLayoutMk cId="2082973525" sldId="2147483675"/>
          </pc:sldLayoutMkLst>
        </pc:sldLayoutChg>
        <pc:sldLayoutChg chg="add">
          <pc:chgData name="Kristina Elen" userId="S::kelen@herzing.ca::79a21bbd-83f7-4e16-a863-8531c314eb69" providerId="AD" clId="Web-{106DCD34-E54F-7E74-B0B2-BD6FE3C086E9}" dt="2022-12-15T00:15:27.257" v="18"/>
          <pc:sldLayoutMkLst>
            <pc:docMk/>
            <pc:sldMasterMk cId="1005334697" sldId="2147483672"/>
            <pc:sldLayoutMk cId="1933143507" sldId="2147483676"/>
          </pc:sldLayoutMkLst>
        </pc:sldLayoutChg>
        <pc:sldLayoutChg chg="add">
          <pc:chgData name="Kristina Elen" userId="S::kelen@herzing.ca::79a21bbd-83f7-4e16-a863-8531c314eb69" providerId="AD" clId="Web-{106DCD34-E54F-7E74-B0B2-BD6FE3C086E9}" dt="2022-12-15T00:15:27.257" v="18"/>
          <pc:sldLayoutMkLst>
            <pc:docMk/>
            <pc:sldMasterMk cId="1005334697" sldId="2147483672"/>
            <pc:sldLayoutMk cId="935412235" sldId="2147483677"/>
          </pc:sldLayoutMkLst>
        </pc:sldLayoutChg>
        <pc:sldLayoutChg chg="add">
          <pc:chgData name="Kristina Elen" userId="S::kelen@herzing.ca::79a21bbd-83f7-4e16-a863-8531c314eb69" providerId="AD" clId="Web-{106DCD34-E54F-7E74-B0B2-BD6FE3C086E9}" dt="2022-12-15T00:15:27.257" v="18"/>
          <pc:sldLayoutMkLst>
            <pc:docMk/>
            <pc:sldMasterMk cId="1005334697" sldId="2147483672"/>
            <pc:sldLayoutMk cId="1653628549" sldId="2147483678"/>
          </pc:sldLayoutMkLst>
        </pc:sldLayoutChg>
        <pc:sldLayoutChg chg="add">
          <pc:chgData name="Kristina Elen" userId="S::kelen@herzing.ca::79a21bbd-83f7-4e16-a863-8531c314eb69" providerId="AD" clId="Web-{106DCD34-E54F-7E74-B0B2-BD6FE3C086E9}" dt="2022-12-15T00:15:27.257" v="18"/>
          <pc:sldLayoutMkLst>
            <pc:docMk/>
            <pc:sldMasterMk cId="1005334697" sldId="2147483672"/>
            <pc:sldLayoutMk cId="606126852" sldId="2147483679"/>
          </pc:sldLayoutMkLst>
        </pc:sldLayoutChg>
        <pc:sldLayoutChg chg="add">
          <pc:chgData name="Kristina Elen" userId="S::kelen@herzing.ca::79a21bbd-83f7-4e16-a863-8531c314eb69" providerId="AD" clId="Web-{106DCD34-E54F-7E74-B0B2-BD6FE3C086E9}" dt="2022-12-15T00:15:27.257" v="18"/>
          <pc:sldLayoutMkLst>
            <pc:docMk/>
            <pc:sldMasterMk cId="1005334697" sldId="2147483672"/>
            <pc:sldLayoutMk cId="3600242621" sldId="2147483680"/>
          </pc:sldLayoutMkLst>
        </pc:sldLayoutChg>
        <pc:sldLayoutChg chg="add">
          <pc:chgData name="Kristina Elen" userId="S::kelen@herzing.ca::79a21bbd-83f7-4e16-a863-8531c314eb69" providerId="AD" clId="Web-{106DCD34-E54F-7E74-B0B2-BD6FE3C086E9}" dt="2022-12-15T00:15:27.257" v="18"/>
          <pc:sldLayoutMkLst>
            <pc:docMk/>
            <pc:sldMasterMk cId="1005334697" sldId="2147483672"/>
            <pc:sldLayoutMk cId="3235329787" sldId="2147483681"/>
          </pc:sldLayoutMkLst>
        </pc:sldLayoutChg>
        <pc:sldLayoutChg chg="add">
          <pc:chgData name="Kristina Elen" userId="S::kelen@herzing.ca::79a21bbd-83f7-4e16-a863-8531c314eb69" providerId="AD" clId="Web-{106DCD34-E54F-7E74-B0B2-BD6FE3C086E9}" dt="2022-12-15T00:15:27.257" v="18"/>
          <pc:sldLayoutMkLst>
            <pc:docMk/>
            <pc:sldMasterMk cId="1005334697" sldId="2147483672"/>
            <pc:sldLayoutMk cId="479680367" sldId="2147483682"/>
          </pc:sldLayoutMkLst>
        </pc:sldLayoutChg>
        <pc:sldLayoutChg chg="add">
          <pc:chgData name="Kristina Elen" userId="S::kelen@herzing.ca::79a21bbd-83f7-4e16-a863-8531c314eb69" providerId="AD" clId="Web-{106DCD34-E54F-7E74-B0B2-BD6FE3C086E9}" dt="2022-12-15T00:15:27.257" v="18"/>
          <pc:sldLayoutMkLst>
            <pc:docMk/>
            <pc:sldMasterMk cId="1005334697" sldId="2147483672"/>
            <pc:sldLayoutMk cId="1591133173" sldId="214748368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519A1-DE9A-774F-A404-40C57A091D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911FA3-A327-3344-AE2A-35F23ADA3E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705C34-47C3-884E-9C0C-DA7B2F33039B}"/>
              </a:ext>
            </a:extLst>
          </p:cNvPr>
          <p:cNvSpPr>
            <a:spLocks noGrp="1"/>
          </p:cNvSpPr>
          <p:nvPr>
            <p:ph type="dt" sz="half" idx="10"/>
          </p:nvPr>
        </p:nvSpPr>
        <p:spPr/>
        <p:txBody>
          <a:bodyPr/>
          <a:lstStyle/>
          <a:p>
            <a:fld id="{54F2B197-B1E5-3D4C-8C99-6A2C66230A09}" type="datetimeFigureOut">
              <a:rPr lang="en-US" smtClean="0"/>
              <a:t>12/28/2022</a:t>
            </a:fld>
            <a:endParaRPr lang="en-US"/>
          </a:p>
        </p:txBody>
      </p:sp>
      <p:sp>
        <p:nvSpPr>
          <p:cNvPr id="5" name="Footer Placeholder 4">
            <a:extLst>
              <a:ext uri="{FF2B5EF4-FFF2-40B4-BE49-F238E27FC236}">
                <a16:creationId xmlns:a16="http://schemas.microsoft.com/office/drawing/2014/main" id="{62E21F94-4CE8-B141-B0AE-78B01F1C9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EC8E7F-1999-634E-A53A-5DCD8FCC61A4}"/>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144673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6F31-CD9B-2B4B-BBAE-F41314A821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030E99-F83E-A340-A7AF-20D36F556A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FAF939-874D-9948-AD99-3F6AF1ED4965}"/>
              </a:ext>
            </a:extLst>
          </p:cNvPr>
          <p:cNvSpPr>
            <a:spLocks noGrp="1"/>
          </p:cNvSpPr>
          <p:nvPr>
            <p:ph type="dt" sz="half" idx="10"/>
          </p:nvPr>
        </p:nvSpPr>
        <p:spPr/>
        <p:txBody>
          <a:bodyPr/>
          <a:lstStyle/>
          <a:p>
            <a:fld id="{54F2B197-B1E5-3D4C-8C99-6A2C66230A09}" type="datetimeFigureOut">
              <a:rPr lang="en-US" smtClean="0"/>
              <a:t>12/28/2022</a:t>
            </a:fld>
            <a:endParaRPr lang="en-US"/>
          </a:p>
        </p:txBody>
      </p:sp>
      <p:sp>
        <p:nvSpPr>
          <p:cNvPr id="5" name="Footer Placeholder 4">
            <a:extLst>
              <a:ext uri="{FF2B5EF4-FFF2-40B4-BE49-F238E27FC236}">
                <a16:creationId xmlns:a16="http://schemas.microsoft.com/office/drawing/2014/main" id="{3DC44BC4-C543-3F46-9C0A-DB647B85D0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28FBB-5523-5F44-BF4B-4D4AA07498D3}"/>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2677102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300C9-55BB-BB41-8C5A-92DD4835D2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47CC13-FAF9-494A-B857-1DC448711F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B8F7E1-9627-C747-B5C0-238910717B5C}"/>
              </a:ext>
            </a:extLst>
          </p:cNvPr>
          <p:cNvSpPr>
            <a:spLocks noGrp="1"/>
          </p:cNvSpPr>
          <p:nvPr>
            <p:ph type="dt" sz="half" idx="10"/>
          </p:nvPr>
        </p:nvSpPr>
        <p:spPr/>
        <p:txBody>
          <a:bodyPr/>
          <a:lstStyle/>
          <a:p>
            <a:fld id="{54F2B197-B1E5-3D4C-8C99-6A2C66230A09}" type="datetimeFigureOut">
              <a:rPr lang="en-US" smtClean="0"/>
              <a:t>12/28/2022</a:t>
            </a:fld>
            <a:endParaRPr lang="en-US"/>
          </a:p>
        </p:txBody>
      </p:sp>
      <p:sp>
        <p:nvSpPr>
          <p:cNvPr id="5" name="Footer Placeholder 4">
            <a:extLst>
              <a:ext uri="{FF2B5EF4-FFF2-40B4-BE49-F238E27FC236}">
                <a16:creationId xmlns:a16="http://schemas.microsoft.com/office/drawing/2014/main" id="{042053B1-F36C-4D4E-B298-5EF4822EA0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865F9C-6D02-AD45-A92F-E0966B2A2A37}"/>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1026154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BEA3EC2-322A-4327-BAA0-8D7DC4D89A20}"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3059F-ABE4-443F-845C-AEB74967529F}" type="slidenum">
              <a:rPr lang="en-US" smtClean="0"/>
              <a:t>‹#›</a:t>
            </a:fld>
            <a:endParaRPr lang="en-US"/>
          </a:p>
        </p:txBody>
      </p:sp>
    </p:spTree>
    <p:extLst>
      <p:ext uri="{BB962C8B-B14F-4D97-AF65-F5344CB8AC3E}">
        <p14:creationId xmlns:p14="http://schemas.microsoft.com/office/powerpoint/2010/main" val="3308423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EA3EC2-322A-4327-BAA0-8D7DC4D89A20}"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3059F-ABE4-443F-845C-AEB74967529F}" type="slidenum">
              <a:rPr lang="en-US" smtClean="0"/>
              <a:t>‹#›</a:t>
            </a:fld>
            <a:endParaRPr lang="en-US"/>
          </a:p>
        </p:txBody>
      </p:sp>
    </p:spTree>
    <p:extLst>
      <p:ext uri="{BB962C8B-B14F-4D97-AF65-F5344CB8AC3E}">
        <p14:creationId xmlns:p14="http://schemas.microsoft.com/office/powerpoint/2010/main" val="3856554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EA3EC2-322A-4327-BAA0-8D7DC4D89A20}"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3059F-ABE4-443F-845C-AEB74967529F}" type="slidenum">
              <a:rPr lang="en-US" smtClean="0"/>
              <a:t>‹#›</a:t>
            </a:fld>
            <a:endParaRPr lang="en-US"/>
          </a:p>
        </p:txBody>
      </p:sp>
    </p:spTree>
    <p:extLst>
      <p:ext uri="{BB962C8B-B14F-4D97-AF65-F5344CB8AC3E}">
        <p14:creationId xmlns:p14="http://schemas.microsoft.com/office/powerpoint/2010/main" val="2082973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EA3EC2-322A-4327-BAA0-8D7DC4D89A20}" type="datetimeFigureOut">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3059F-ABE4-443F-845C-AEB74967529F}" type="slidenum">
              <a:rPr lang="en-US" smtClean="0"/>
              <a:t>‹#›</a:t>
            </a:fld>
            <a:endParaRPr lang="en-US"/>
          </a:p>
        </p:txBody>
      </p:sp>
    </p:spTree>
    <p:extLst>
      <p:ext uri="{BB962C8B-B14F-4D97-AF65-F5344CB8AC3E}">
        <p14:creationId xmlns:p14="http://schemas.microsoft.com/office/powerpoint/2010/main" val="19331435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EA3EC2-322A-4327-BAA0-8D7DC4D89A20}" type="datetimeFigureOut">
              <a:rPr lang="en-US" smtClean="0"/>
              <a:t>12/28/2022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93059F-ABE4-443F-845C-AEB74967529F}" type="slidenum">
              <a:rPr lang="en-US" smtClean="0"/>
              <a:t>‹#›</a:t>
            </a:fld>
            <a:endParaRPr lang="en-US"/>
          </a:p>
        </p:txBody>
      </p:sp>
    </p:spTree>
    <p:extLst>
      <p:ext uri="{BB962C8B-B14F-4D97-AF65-F5344CB8AC3E}">
        <p14:creationId xmlns:p14="http://schemas.microsoft.com/office/powerpoint/2010/main" val="935412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BEA3EC2-322A-4327-BAA0-8D7DC4D89A20}" type="datetimeFigureOut">
              <a:rPr lang="en-US" smtClean="0"/>
              <a:t>12/28/2022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93059F-ABE4-443F-845C-AEB74967529F}" type="slidenum">
              <a:rPr lang="en-US" smtClean="0"/>
              <a:t>‹#›</a:t>
            </a:fld>
            <a:endParaRPr lang="en-US"/>
          </a:p>
        </p:txBody>
      </p:sp>
    </p:spTree>
    <p:extLst>
      <p:ext uri="{BB962C8B-B14F-4D97-AF65-F5344CB8AC3E}">
        <p14:creationId xmlns:p14="http://schemas.microsoft.com/office/powerpoint/2010/main" val="16536285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EA3EC2-322A-4327-BAA0-8D7DC4D89A20}" type="datetimeFigureOut">
              <a:rPr lang="en-US" smtClean="0"/>
              <a:t>12/28/2022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93059F-ABE4-443F-845C-AEB74967529F}" type="slidenum">
              <a:rPr lang="en-US" smtClean="0"/>
              <a:t>‹#›</a:t>
            </a:fld>
            <a:endParaRPr lang="en-US"/>
          </a:p>
        </p:txBody>
      </p:sp>
    </p:spTree>
    <p:extLst>
      <p:ext uri="{BB962C8B-B14F-4D97-AF65-F5344CB8AC3E}">
        <p14:creationId xmlns:p14="http://schemas.microsoft.com/office/powerpoint/2010/main" val="6061268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EA3EC2-322A-4327-BAA0-8D7DC4D89A20}" type="datetimeFigureOut">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3059F-ABE4-443F-845C-AEB74967529F}" type="slidenum">
              <a:rPr lang="en-US" smtClean="0"/>
              <a:t>‹#›</a:t>
            </a:fld>
            <a:endParaRPr lang="en-US"/>
          </a:p>
        </p:txBody>
      </p:sp>
    </p:spTree>
    <p:extLst>
      <p:ext uri="{BB962C8B-B14F-4D97-AF65-F5344CB8AC3E}">
        <p14:creationId xmlns:p14="http://schemas.microsoft.com/office/powerpoint/2010/main" val="3600242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55081-6493-2D46-A3D0-9B2D1FB262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9E71B7-DA50-CC4C-8F11-E8CD83F3F6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AAC12A-88B2-1E41-BCE4-FE83446C9831}"/>
              </a:ext>
            </a:extLst>
          </p:cNvPr>
          <p:cNvSpPr>
            <a:spLocks noGrp="1"/>
          </p:cNvSpPr>
          <p:nvPr>
            <p:ph type="dt" sz="half" idx="10"/>
          </p:nvPr>
        </p:nvSpPr>
        <p:spPr/>
        <p:txBody>
          <a:bodyPr/>
          <a:lstStyle/>
          <a:p>
            <a:fld id="{54F2B197-B1E5-3D4C-8C99-6A2C66230A09}" type="datetimeFigureOut">
              <a:rPr lang="en-US" smtClean="0"/>
              <a:t>12/28/2022</a:t>
            </a:fld>
            <a:endParaRPr lang="en-US"/>
          </a:p>
        </p:txBody>
      </p:sp>
      <p:sp>
        <p:nvSpPr>
          <p:cNvPr id="5" name="Footer Placeholder 4">
            <a:extLst>
              <a:ext uri="{FF2B5EF4-FFF2-40B4-BE49-F238E27FC236}">
                <a16:creationId xmlns:a16="http://schemas.microsoft.com/office/drawing/2014/main" id="{8F2EDC71-A96B-9344-AE82-E88E4C9910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8975C-931B-4B46-A635-E8D2A6C0199D}"/>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2392652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EA3EC2-322A-4327-BAA0-8D7DC4D89A20}" type="datetimeFigureOut">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3059F-ABE4-443F-845C-AEB74967529F}" type="slidenum">
              <a:rPr lang="en-US" smtClean="0"/>
              <a:t>‹#›</a:t>
            </a:fld>
            <a:endParaRPr lang="en-US"/>
          </a:p>
        </p:txBody>
      </p:sp>
    </p:spTree>
    <p:extLst>
      <p:ext uri="{BB962C8B-B14F-4D97-AF65-F5344CB8AC3E}">
        <p14:creationId xmlns:p14="http://schemas.microsoft.com/office/powerpoint/2010/main" val="32353297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EA3EC2-322A-4327-BAA0-8D7DC4D89A20}"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3059F-ABE4-443F-845C-AEB74967529F}" type="slidenum">
              <a:rPr lang="en-US" smtClean="0"/>
              <a:t>‹#›</a:t>
            </a:fld>
            <a:endParaRPr lang="en-US"/>
          </a:p>
        </p:txBody>
      </p:sp>
    </p:spTree>
    <p:extLst>
      <p:ext uri="{BB962C8B-B14F-4D97-AF65-F5344CB8AC3E}">
        <p14:creationId xmlns:p14="http://schemas.microsoft.com/office/powerpoint/2010/main" val="4796803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EA3EC2-322A-4327-BAA0-8D7DC4D89A20}"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3059F-ABE4-443F-845C-AEB74967529F}" type="slidenum">
              <a:rPr lang="en-US" smtClean="0"/>
              <a:t>‹#›</a:t>
            </a:fld>
            <a:endParaRPr lang="en-US"/>
          </a:p>
        </p:txBody>
      </p:sp>
    </p:spTree>
    <p:extLst>
      <p:ext uri="{BB962C8B-B14F-4D97-AF65-F5344CB8AC3E}">
        <p14:creationId xmlns:p14="http://schemas.microsoft.com/office/powerpoint/2010/main" val="15911331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199C6E3-ABD5-44C4-997A-AA314D2030DD}"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8CF092-4E70-4A88-A980-33F3281D6543}" type="slidenum">
              <a:rPr lang="en-US" smtClean="0"/>
              <a:t>‹#›</a:t>
            </a:fld>
            <a:endParaRPr lang="en-US"/>
          </a:p>
        </p:txBody>
      </p:sp>
    </p:spTree>
    <p:extLst>
      <p:ext uri="{BB962C8B-B14F-4D97-AF65-F5344CB8AC3E}">
        <p14:creationId xmlns:p14="http://schemas.microsoft.com/office/powerpoint/2010/main" val="27617694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99C6E3-ABD5-44C4-997A-AA314D2030DD}"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8CF092-4E70-4A88-A980-33F3281D6543}" type="slidenum">
              <a:rPr lang="en-US" smtClean="0"/>
              <a:t>‹#›</a:t>
            </a:fld>
            <a:endParaRPr lang="en-US"/>
          </a:p>
        </p:txBody>
      </p:sp>
    </p:spTree>
    <p:extLst>
      <p:ext uri="{BB962C8B-B14F-4D97-AF65-F5344CB8AC3E}">
        <p14:creationId xmlns:p14="http://schemas.microsoft.com/office/powerpoint/2010/main" val="25823472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99C6E3-ABD5-44C4-997A-AA314D2030DD}"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8CF092-4E70-4A88-A980-33F3281D6543}" type="slidenum">
              <a:rPr lang="en-US" smtClean="0"/>
              <a:t>‹#›</a:t>
            </a:fld>
            <a:endParaRPr lang="en-US"/>
          </a:p>
        </p:txBody>
      </p:sp>
    </p:spTree>
    <p:extLst>
      <p:ext uri="{BB962C8B-B14F-4D97-AF65-F5344CB8AC3E}">
        <p14:creationId xmlns:p14="http://schemas.microsoft.com/office/powerpoint/2010/main" val="33488885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99C6E3-ABD5-44C4-997A-AA314D2030DD}" type="datetimeFigureOut">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8CF092-4E70-4A88-A980-33F3281D6543}" type="slidenum">
              <a:rPr lang="en-US" smtClean="0"/>
              <a:t>‹#›</a:t>
            </a:fld>
            <a:endParaRPr lang="en-US"/>
          </a:p>
        </p:txBody>
      </p:sp>
    </p:spTree>
    <p:extLst>
      <p:ext uri="{BB962C8B-B14F-4D97-AF65-F5344CB8AC3E}">
        <p14:creationId xmlns:p14="http://schemas.microsoft.com/office/powerpoint/2010/main" val="29110098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99C6E3-ABD5-44C4-997A-AA314D2030DD}" type="datetimeFigureOut">
              <a:rPr lang="en-US" smtClean="0"/>
              <a:t>12/28/2022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8CF092-4E70-4A88-A980-33F3281D6543}" type="slidenum">
              <a:rPr lang="en-US" smtClean="0"/>
              <a:t>‹#›</a:t>
            </a:fld>
            <a:endParaRPr lang="en-US"/>
          </a:p>
        </p:txBody>
      </p:sp>
    </p:spTree>
    <p:extLst>
      <p:ext uri="{BB962C8B-B14F-4D97-AF65-F5344CB8AC3E}">
        <p14:creationId xmlns:p14="http://schemas.microsoft.com/office/powerpoint/2010/main" val="29499440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99C6E3-ABD5-44C4-997A-AA314D2030DD}" type="datetimeFigureOut">
              <a:rPr lang="en-US" smtClean="0"/>
              <a:t>12/28/2022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8CF092-4E70-4A88-A980-33F3281D6543}" type="slidenum">
              <a:rPr lang="en-US" smtClean="0"/>
              <a:t>‹#›</a:t>
            </a:fld>
            <a:endParaRPr lang="en-US"/>
          </a:p>
        </p:txBody>
      </p:sp>
    </p:spTree>
    <p:extLst>
      <p:ext uri="{BB962C8B-B14F-4D97-AF65-F5344CB8AC3E}">
        <p14:creationId xmlns:p14="http://schemas.microsoft.com/office/powerpoint/2010/main" val="33775811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99C6E3-ABD5-44C4-997A-AA314D2030DD}" type="datetimeFigureOut">
              <a:rPr lang="en-US" smtClean="0"/>
              <a:t>12/28/2022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8CF092-4E70-4A88-A980-33F3281D6543}" type="slidenum">
              <a:rPr lang="en-US" smtClean="0"/>
              <a:t>‹#›</a:t>
            </a:fld>
            <a:endParaRPr lang="en-US"/>
          </a:p>
        </p:txBody>
      </p:sp>
    </p:spTree>
    <p:extLst>
      <p:ext uri="{BB962C8B-B14F-4D97-AF65-F5344CB8AC3E}">
        <p14:creationId xmlns:p14="http://schemas.microsoft.com/office/powerpoint/2010/main" val="3134953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CD308-28EF-4140-A561-1C9B8864FC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74DE80-DC87-BF40-B94A-D6CD42401B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51ECB3-55ED-AA42-A0B3-DEA96FC9525E}"/>
              </a:ext>
            </a:extLst>
          </p:cNvPr>
          <p:cNvSpPr>
            <a:spLocks noGrp="1"/>
          </p:cNvSpPr>
          <p:nvPr>
            <p:ph type="dt" sz="half" idx="10"/>
          </p:nvPr>
        </p:nvSpPr>
        <p:spPr/>
        <p:txBody>
          <a:bodyPr/>
          <a:lstStyle/>
          <a:p>
            <a:fld id="{54F2B197-B1E5-3D4C-8C99-6A2C66230A09}" type="datetimeFigureOut">
              <a:rPr lang="en-US" smtClean="0"/>
              <a:t>12/28/2022</a:t>
            </a:fld>
            <a:endParaRPr lang="en-US"/>
          </a:p>
        </p:txBody>
      </p:sp>
      <p:sp>
        <p:nvSpPr>
          <p:cNvPr id="5" name="Footer Placeholder 4">
            <a:extLst>
              <a:ext uri="{FF2B5EF4-FFF2-40B4-BE49-F238E27FC236}">
                <a16:creationId xmlns:a16="http://schemas.microsoft.com/office/drawing/2014/main" id="{9DBC802B-225E-5E47-8F47-1ABF6D768E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855E78-83C7-614C-AEDB-C94EB69C7638}"/>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34005978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99C6E3-ABD5-44C4-997A-AA314D2030DD}" type="datetimeFigureOut">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8CF092-4E70-4A88-A980-33F3281D6543}" type="slidenum">
              <a:rPr lang="en-US" smtClean="0"/>
              <a:t>‹#›</a:t>
            </a:fld>
            <a:endParaRPr lang="en-US"/>
          </a:p>
        </p:txBody>
      </p:sp>
    </p:spTree>
    <p:extLst>
      <p:ext uri="{BB962C8B-B14F-4D97-AF65-F5344CB8AC3E}">
        <p14:creationId xmlns:p14="http://schemas.microsoft.com/office/powerpoint/2010/main" val="10175042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99C6E3-ABD5-44C4-997A-AA314D2030DD}" type="datetimeFigureOut">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8CF092-4E70-4A88-A980-33F3281D6543}" type="slidenum">
              <a:rPr lang="en-US" smtClean="0"/>
              <a:t>‹#›</a:t>
            </a:fld>
            <a:endParaRPr lang="en-US"/>
          </a:p>
        </p:txBody>
      </p:sp>
    </p:spTree>
    <p:extLst>
      <p:ext uri="{BB962C8B-B14F-4D97-AF65-F5344CB8AC3E}">
        <p14:creationId xmlns:p14="http://schemas.microsoft.com/office/powerpoint/2010/main" val="37780671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99C6E3-ABD5-44C4-997A-AA314D2030DD}"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8CF092-4E70-4A88-A980-33F3281D6543}" type="slidenum">
              <a:rPr lang="en-US" smtClean="0"/>
              <a:t>‹#›</a:t>
            </a:fld>
            <a:endParaRPr lang="en-US"/>
          </a:p>
        </p:txBody>
      </p:sp>
    </p:spTree>
    <p:extLst>
      <p:ext uri="{BB962C8B-B14F-4D97-AF65-F5344CB8AC3E}">
        <p14:creationId xmlns:p14="http://schemas.microsoft.com/office/powerpoint/2010/main" val="2920061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99C6E3-ABD5-44C4-997A-AA314D2030DD}"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8CF092-4E70-4A88-A980-33F3281D6543}" type="slidenum">
              <a:rPr lang="en-US" smtClean="0"/>
              <a:t>‹#›</a:t>
            </a:fld>
            <a:endParaRPr lang="en-US"/>
          </a:p>
        </p:txBody>
      </p:sp>
    </p:spTree>
    <p:extLst>
      <p:ext uri="{BB962C8B-B14F-4D97-AF65-F5344CB8AC3E}">
        <p14:creationId xmlns:p14="http://schemas.microsoft.com/office/powerpoint/2010/main" val="13127785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76F1E6-723D-4203-9497-C5FE35430578}"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77B48-D3AB-4A43-8715-1FED80D780BE}" type="slidenum">
              <a:rPr lang="en-US" smtClean="0"/>
              <a:t>‹#›</a:t>
            </a:fld>
            <a:endParaRPr lang="en-US"/>
          </a:p>
        </p:txBody>
      </p:sp>
    </p:spTree>
    <p:extLst>
      <p:ext uri="{BB962C8B-B14F-4D97-AF65-F5344CB8AC3E}">
        <p14:creationId xmlns:p14="http://schemas.microsoft.com/office/powerpoint/2010/main" val="31379381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76F1E6-723D-4203-9497-C5FE35430578}"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77B48-D3AB-4A43-8715-1FED80D780BE}" type="slidenum">
              <a:rPr lang="en-US" smtClean="0"/>
              <a:t>‹#›</a:t>
            </a:fld>
            <a:endParaRPr lang="en-US"/>
          </a:p>
        </p:txBody>
      </p:sp>
    </p:spTree>
    <p:extLst>
      <p:ext uri="{BB962C8B-B14F-4D97-AF65-F5344CB8AC3E}">
        <p14:creationId xmlns:p14="http://schemas.microsoft.com/office/powerpoint/2010/main" val="86126984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76F1E6-723D-4203-9497-C5FE35430578}"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77B48-D3AB-4A43-8715-1FED80D780BE}" type="slidenum">
              <a:rPr lang="en-US" smtClean="0"/>
              <a:t>‹#›</a:t>
            </a:fld>
            <a:endParaRPr lang="en-US"/>
          </a:p>
        </p:txBody>
      </p:sp>
    </p:spTree>
    <p:extLst>
      <p:ext uri="{BB962C8B-B14F-4D97-AF65-F5344CB8AC3E}">
        <p14:creationId xmlns:p14="http://schemas.microsoft.com/office/powerpoint/2010/main" val="257095076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76F1E6-723D-4203-9497-C5FE35430578}" type="datetimeFigureOut">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77B48-D3AB-4A43-8715-1FED80D780BE}" type="slidenum">
              <a:rPr lang="en-US" smtClean="0"/>
              <a:t>‹#›</a:t>
            </a:fld>
            <a:endParaRPr lang="en-US"/>
          </a:p>
        </p:txBody>
      </p:sp>
    </p:spTree>
    <p:extLst>
      <p:ext uri="{BB962C8B-B14F-4D97-AF65-F5344CB8AC3E}">
        <p14:creationId xmlns:p14="http://schemas.microsoft.com/office/powerpoint/2010/main" val="408787128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76F1E6-723D-4203-9497-C5FE35430578}" type="datetimeFigureOut">
              <a:rPr lang="en-US" smtClean="0"/>
              <a:t>12/28/2022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977B48-D3AB-4A43-8715-1FED80D780BE}" type="slidenum">
              <a:rPr lang="en-US" smtClean="0"/>
              <a:t>‹#›</a:t>
            </a:fld>
            <a:endParaRPr lang="en-US"/>
          </a:p>
        </p:txBody>
      </p:sp>
    </p:spTree>
    <p:extLst>
      <p:ext uri="{BB962C8B-B14F-4D97-AF65-F5344CB8AC3E}">
        <p14:creationId xmlns:p14="http://schemas.microsoft.com/office/powerpoint/2010/main" val="180524872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76F1E6-723D-4203-9497-C5FE35430578}" type="datetimeFigureOut">
              <a:rPr lang="en-US" smtClean="0"/>
              <a:t>12/28/2022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977B48-D3AB-4A43-8715-1FED80D780BE}" type="slidenum">
              <a:rPr lang="en-US" smtClean="0"/>
              <a:t>‹#›</a:t>
            </a:fld>
            <a:endParaRPr lang="en-US"/>
          </a:p>
        </p:txBody>
      </p:sp>
    </p:spTree>
    <p:extLst>
      <p:ext uri="{BB962C8B-B14F-4D97-AF65-F5344CB8AC3E}">
        <p14:creationId xmlns:p14="http://schemas.microsoft.com/office/powerpoint/2010/main" val="68105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20838-9D6B-6047-A24E-5C53E6CD2B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4CCE51-15CF-CE4A-B9E6-3220A11D24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A58098-AC99-9349-9F7F-69FD790EB6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B3D2D8-6CF2-134F-AF43-EBBC277C632B}"/>
              </a:ext>
            </a:extLst>
          </p:cNvPr>
          <p:cNvSpPr>
            <a:spLocks noGrp="1"/>
          </p:cNvSpPr>
          <p:nvPr>
            <p:ph type="dt" sz="half" idx="10"/>
          </p:nvPr>
        </p:nvSpPr>
        <p:spPr/>
        <p:txBody>
          <a:bodyPr/>
          <a:lstStyle/>
          <a:p>
            <a:fld id="{54F2B197-B1E5-3D4C-8C99-6A2C66230A09}" type="datetimeFigureOut">
              <a:rPr lang="en-US" smtClean="0"/>
              <a:t>12/28/2022</a:t>
            </a:fld>
            <a:endParaRPr lang="en-US"/>
          </a:p>
        </p:txBody>
      </p:sp>
      <p:sp>
        <p:nvSpPr>
          <p:cNvPr id="6" name="Footer Placeholder 5">
            <a:extLst>
              <a:ext uri="{FF2B5EF4-FFF2-40B4-BE49-F238E27FC236}">
                <a16:creationId xmlns:a16="http://schemas.microsoft.com/office/drawing/2014/main" id="{5F2A8671-823F-4140-A469-8825BAEDEF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488436-7D39-F541-B039-A35C32F1155F}"/>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422604794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76F1E6-723D-4203-9497-C5FE35430578}" type="datetimeFigureOut">
              <a:rPr lang="en-US" smtClean="0"/>
              <a:t>12/28/2022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977B48-D3AB-4A43-8715-1FED80D780BE}" type="slidenum">
              <a:rPr lang="en-US" smtClean="0"/>
              <a:t>‹#›</a:t>
            </a:fld>
            <a:endParaRPr lang="en-US"/>
          </a:p>
        </p:txBody>
      </p:sp>
    </p:spTree>
    <p:extLst>
      <p:ext uri="{BB962C8B-B14F-4D97-AF65-F5344CB8AC3E}">
        <p14:creationId xmlns:p14="http://schemas.microsoft.com/office/powerpoint/2010/main" val="261292871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76F1E6-723D-4203-9497-C5FE35430578}" type="datetimeFigureOut">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77B48-D3AB-4A43-8715-1FED80D780BE}" type="slidenum">
              <a:rPr lang="en-US" smtClean="0"/>
              <a:t>‹#›</a:t>
            </a:fld>
            <a:endParaRPr lang="en-US"/>
          </a:p>
        </p:txBody>
      </p:sp>
    </p:spTree>
    <p:extLst>
      <p:ext uri="{BB962C8B-B14F-4D97-AF65-F5344CB8AC3E}">
        <p14:creationId xmlns:p14="http://schemas.microsoft.com/office/powerpoint/2010/main" val="174640461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76F1E6-723D-4203-9497-C5FE35430578}" type="datetimeFigureOut">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77B48-D3AB-4A43-8715-1FED80D780BE}" type="slidenum">
              <a:rPr lang="en-US" smtClean="0"/>
              <a:t>‹#›</a:t>
            </a:fld>
            <a:endParaRPr lang="en-US"/>
          </a:p>
        </p:txBody>
      </p:sp>
    </p:spTree>
    <p:extLst>
      <p:ext uri="{BB962C8B-B14F-4D97-AF65-F5344CB8AC3E}">
        <p14:creationId xmlns:p14="http://schemas.microsoft.com/office/powerpoint/2010/main" val="271505384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76F1E6-723D-4203-9497-C5FE35430578}"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77B48-D3AB-4A43-8715-1FED80D780BE}" type="slidenum">
              <a:rPr lang="en-US" smtClean="0"/>
              <a:t>‹#›</a:t>
            </a:fld>
            <a:endParaRPr lang="en-US"/>
          </a:p>
        </p:txBody>
      </p:sp>
    </p:spTree>
    <p:extLst>
      <p:ext uri="{BB962C8B-B14F-4D97-AF65-F5344CB8AC3E}">
        <p14:creationId xmlns:p14="http://schemas.microsoft.com/office/powerpoint/2010/main" val="8160748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76F1E6-723D-4203-9497-C5FE35430578}"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77B48-D3AB-4A43-8715-1FED80D780BE}" type="slidenum">
              <a:rPr lang="en-US" smtClean="0"/>
              <a:t>‹#›</a:t>
            </a:fld>
            <a:endParaRPr lang="en-US"/>
          </a:p>
        </p:txBody>
      </p:sp>
    </p:spTree>
    <p:extLst>
      <p:ext uri="{BB962C8B-B14F-4D97-AF65-F5344CB8AC3E}">
        <p14:creationId xmlns:p14="http://schemas.microsoft.com/office/powerpoint/2010/main" val="12067124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CE71CF9-20F3-4217-B1E3-94A3C191C5C1}"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5038B-DFFC-418E-890B-A599652EC82E}" type="slidenum">
              <a:rPr lang="en-US" smtClean="0"/>
              <a:t>‹#›</a:t>
            </a:fld>
            <a:endParaRPr lang="en-US"/>
          </a:p>
        </p:txBody>
      </p:sp>
    </p:spTree>
    <p:extLst>
      <p:ext uri="{BB962C8B-B14F-4D97-AF65-F5344CB8AC3E}">
        <p14:creationId xmlns:p14="http://schemas.microsoft.com/office/powerpoint/2010/main" val="262819432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E71CF9-20F3-4217-B1E3-94A3C191C5C1}"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5038B-DFFC-418E-890B-A599652EC82E}" type="slidenum">
              <a:rPr lang="en-US" smtClean="0"/>
              <a:t>‹#›</a:t>
            </a:fld>
            <a:endParaRPr lang="en-US"/>
          </a:p>
        </p:txBody>
      </p:sp>
    </p:spTree>
    <p:extLst>
      <p:ext uri="{BB962C8B-B14F-4D97-AF65-F5344CB8AC3E}">
        <p14:creationId xmlns:p14="http://schemas.microsoft.com/office/powerpoint/2010/main" val="24402532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E71CF9-20F3-4217-B1E3-94A3C191C5C1}"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5038B-DFFC-418E-890B-A599652EC82E}" type="slidenum">
              <a:rPr lang="en-US" smtClean="0"/>
              <a:t>‹#›</a:t>
            </a:fld>
            <a:endParaRPr lang="en-US"/>
          </a:p>
        </p:txBody>
      </p:sp>
    </p:spTree>
    <p:extLst>
      <p:ext uri="{BB962C8B-B14F-4D97-AF65-F5344CB8AC3E}">
        <p14:creationId xmlns:p14="http://schemas.microsoft.com/office/powerpoint/2010/main" val="66611583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E71CF9-20F3-4217-B1E3-94A3C191C5C1}" type="datetimeFigureOut">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5038B-DFFC-418E-890B-A599652EC82E}" type="slidenum">
              <a:rPr lang="en-US" smtClean="0"/>
              <a:t>‹#›</a:t>
            </a:fld>
            <a:endParaRPr lang="en-US"/>
          </a:p>
        </p:txBody>
      </p:sp>
    </p:spTree>
    <p:extLst>
      <p:ext uri="{BB962C8B-B14F-4D97-AF65-F5344CB8AC3E}">
        <p14:creationId xmlns:p14="http://schemas.microsoft.com/office/powerpoint/2010/main" val="218797081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E71CF9-20F3-4217-B1E3-94A3C191C5C1}" type="datetimeFigureOut">
              <a:rPr lang="en-US" smtClean="0"/>
              <a:t>12/28/2022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25038B-DFFC-418E-890B-A599652EC82E}" type="slidenum">
              <a:rPr lang="en-US" smtClean="0"/>
              <a:t>‹#›</a:t>
            </a:fld>
            <a:endParaRPr lang="en-US"/>
          </a:p>
        </p:txBody>
      </p:sp>
    </p:spTree>
    <p:extLst>
      <p:ext uri="{BB962C8B-B14F-4D97-AF65-F5344CB8AC3E}">
        <p14:creationId xmlns:p14="http://schemas.microsoft.com/office/powerpoint/2010/main" val="299499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0621-FA57-1C49-BF49-8CD2EF0112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9B114F-4E42-6345-A4AA-15E6619EE4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C6E5AF-F980-9F44-8F1F-8E69F54468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58D939-6CAC-764A-AA3C-CC98C25B79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18CCDD-8FC7-8F4A-81CD-7F14978C8C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A118F0-BAB6-7E43-B7A1-E2192C2E6180}"/>
              </a:ext>
            </a:extLst>
          </p:cNvPr>
          <p:cNvSpPr>
            <a:spLocks noGrp="1"/>
          </p:cNvSpPr>
          <p:nvPr>
            <p:ph type="dt" sz="half" idx="10"/>
          </p:nvPr>
        </p:nvSpPr>
        <p:spPr/>
        <p:txBody>
          <a:bodyPr/>
          <a:lstStyle/>
          <a:p>
            <a:fld id="{54F2B197-B1E5-3D4C-8C99-6A2C66230A09}" type="datetimeFigureOut">
              <a:rPr lang="en-US" smtClean="0"/>
              <a:t>12/28/2022</a:t>
            </a:fld>
            <a:endParaRPr lang="en-US"/>
          </a:p>
        </p:txBody>
      </p:sp>
      <p:sp>
        <p:nvSpPr>
          <p:cNvPr id="8" name="Footer Placeholder 7">
            <a:extLst>
              <a:ext uri="{FF2B5EF4-FFF2-40B4-BE49-F238E27FC236}">
                <a16:creationId xmlns:a16="http://schemas.microsoft.com/office/drawing/2014/main" id="{07E80560-45C4-4A44-8E6D-505D4EB337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797A86-EE84-144A-948C-51B0D1DA5CA7}"/>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39597822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E71CF9-20F3-4217-B1E3-94A3C191C5C1}" type="datetimeFigureOut">
              <a:rPr lang="en-US" smtClean="0"/>
              <a:t>12/28/2022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25038B-DFFC-418E-890B-A599652EC82E}" type="slidenum">
              <a:rPr lang="en-US" smtClean="0"/>
              <a:t>‹#›</a:t>
            </a:fld>
            <a:endParaRPr lang="en-US"/>
          </a:p>
        </p:txBody>
      </p:sp>
    </p:spTree>
    <p:extLst>
      <p:ext uri="{BB962C8B-B14F-4D97-AF65-F5344CB8AC3E}">
        <p14:creationId xmlns:p14="http://schemas.microsoft.com/office/powerpoint/2010/main" val="39346399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E71CF9-20F3-4217-B1E3-94A3C191C5C1}" type="datetimeFigureOut">
              <a:rPr lang="en-US" smtClean="0"/>
              <a:t>12/28/2022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25038B-DFFC-418E-890B-A599652EC82E}" type="slidenum">
              <a:rPr lang="en-US" smtClean="0"/>
              <a:t>‹#›</a:t>
            </a:fld>
            <a:endParaRPr lang="en-US"/>
          </a:p>
        </p:txBody>
      </p:sp>
    </p:spTree>
    <p:extLst>
      <p:ext uri="{BB962C8B-B14F-4D97-AF65-F5344CB8AC3E}">
        <p14:creationId xmlns:p14="http://schemas.microsoft.com/office/powerpoint/2010/main" val="373741217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E71CF9-20F3-4217-B1E3-94A3C191C5C1}" type="datetimeFigureOut">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5038B-DFFC-418E-890B-A599652EC82E}" type="slidenum">
              <a:rPr lang="en-US" smtClean="0"/>
              <a:t>‹#›</a:t>
            </a:fld>
            <a:endParaRPr lang="en-US"/>
          </a:p>
        </p:txBody>
      </p:sp>
    </p:spTree>
    <p:extLst>
      <p:ext uri="{BB962C8B-B14F-4D97-AF65-F5344CB8AC3E}">
        <p14:creationId xmlns:p14="http://schemas.microsoft.com/office/powerpoint/2010/main" val="285116035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E71CF9-20F3-4217-B1E3-94A3C191C5C1}" type="datetimeFigureOut">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5038B-DFFC-418E-890B-A599652EC82E}" type="slidenum">
              <a:rPr lang="en-US" smtClean="0"/>
              <a:t>‹#›</a:t>
            </a:fld>
            <a:endParaRPr lang="en-US"/>
          </a:p>
        </p:txBody>
      </p:sp>
    </p:spTree>
    <p:extLst>
      <p:ext uri="{BB962C8B-B14F-4D97-AF65-F5344CB8AC3E}">
        <p14:creationId xmlns:p14="http://schemas.microsoft.com/office/powerpoint/2010/main" val="144428534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E71CF9-20F3-4217-B1E3-94A3C191C5C1}"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5038B-DFFC-418E-890B-A599652EC82E}" type="slidenum">
              <a:rPr lang="en-US" smtClean="0"/>
              <a:t>‹#›</a:t>
            </a:fld>
            <a:endParaRPr lang="en-US"/>
          </a:p>
        </p:txBody>
      </p:sp>
    </p:spTree>
    <p:extLst>
      <p:ext uri="{BB962C8B-B14F-4D97-AF65-F5344CB8AC3E}">
        <p14:creationId xmlns:p14="http://schemas.microsoft.com/office/powerpoint/2010/main" val="16601139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E71CF9-20F3-4217-B1E3-94A3C191C5C1}"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5038B-DFFC-418E-890B-A599652EC82E}" type="slidenum">
              <a:rPr lang="en-US" smtClean="0"/>
              <a:t>‹#›</a:t>
            </a:fld>
            <a:endParaRPr lang="en-US"/>
          </a:p>
        </p:txBody>
      </p:sp>
    </p:spTree>
    <p:extLst>
      <p:ext uri="{BB962C8B-B14F-4D97-AF65-F5344CB8AC3E}">
        <p14:creationId xmlns:p14="http://schemas.microsoft.com/office/powerpoint/2010/main" val="3949269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9AEFF-74F2-9945-9564-667824F0FD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AA82DC-B7FA-8F41-BB66-2E83ED8798BB}"/>
              </a:ext>
            </a:extLst>
          </p:cNvPr>
          <p:cNvSpPr>
            <a:spLocks noGrp="1"/>
          </p:cNvSpPr>
          <p:nvPr>
            <p:ph type="dt" sz="half" idx="10"/>
          </p:nvPr>
        </p:nvSpPr>
        <p:spPr/>
        <p:txBody>
          <a:bodyPr/>
          <a:lstStyle/>
          <a:p>
            <a:fld id="{54F2B197-B1E5-3D4C-8C99-6A2C66230A09}" type="datetimeFigureOut">
              <a:rPr lang="en-US" smtClean="0"/>
              <a:t>12/28/2022</a:t>
            </a:fld>
            <a:endParaRPr lang="en-US"/>
          </a:p>
        </p:txBody>
      </p:sp>
      <p:sp>
        <p:nvSpPr>
          <p:cNvPr id="4" name="Footer Placeholder 3">
            <a:extLst>
              <a:ext uri="{FF2B5EF4-FFF2-40B4-BE49-F238E27FC236}">
                <a16:creationId xmlns:a16="http://schemas.microsoft.com/office/drawing/2014/main" id="{D85BA11C-6963-994E-9CC1-CD9E8E7EC4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B9D1F-D5DC-334E-9784-45E0DA91EE5C}"/>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3183231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0CE84E-8E83-9C46-92D2-14C93385310A}"/>
              </a:ext>
            </a:extLst>
          </p:cNvPr>
          <p:cNvSpPr>
            <a:spLocks noGrp="1"/>
          </p:cNvSpPr>
          <p:nvPr>
            <p:ph type="dt" sz="half" idx="10"/>
          </p:nvPr>
        </p:nvSpPr>
        <p:spPr/>
        <p:txBody>
          <a:bodyPr/>
          <a:lstStyle/>
          <a:p>
            <a:fld id="{54F2B197-B1E5-3D4C-8C99-6A2C66230A09}" type="datetimeFigureOut">
              <a:rPr lang="en-US" smtClean="0"/>
              <a:t>12/28/2022</a:t>
            </a:fld>
            <a:endParaRPr lang="en-US"/>
          </a:p>
        </p:txBody>
      </p:sp>
      <p:sp>
        <p:nvSpPr>
          <p:cNvPr id="3" name="Footer Placeholder 2">
            <a:extLst>
              <a:ext uri="{FF2B5EF4-FFF2-40B4-BE49-F238E27FC236}">
                <a16:creationId xmlns:a16="http://schemas.microsoft.com/office/drawing/2014/main" id="{9244141D-BD9E-EE47-8C8A-620BF3FA8C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A83F4-CDCB-F14F-A43B-C03C7BCF6C9A}"/>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1089723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7CCDD-3E99-9543-97F1-3A288098CA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67C650-C78E-4B42-B48B-A44C2B53AA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0A2ECB-65FF-7B49-B181-38026480A9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D90EA7-067F-6748-A6C2-39158514947E}"/>
              </a:ext>
            </a:extLst>
          </p:cNvPr>
          <p:cNvSpPr>
            <a:spLocks noGrp="1"/>
          </p:cNvSpPr>
          <p:nvPr>
            <p:ph type="dt" sz="half" idx="10"/>
          </p:nvPr>
        </p:nvSpPr>
        <p:spPr/>
        <p:txBody>
          <a:bodyPr/>
          <a:lstStyle/>
          <a:p>
            <a:fld id="{54F2B197-B1E5-3D4C-8C99-6A2C66230A09}" type="datetimeFigureOut">
              <a:rPr lang="en-US" smtClean="0"/>
              <a:t>12/28/2022</a:t>
            </a:fld>
            <a:endParaRPr lang="en-US"/>
          </a:p>
        </p:txBody>
      </p:sp>
      <p:sp>
        <p:nvSpPr>
          <p:cNvPr id="6" name="Footer Placeholder 5">
            <a:extLst>
              <a:ext uri="{FF2B5EF4-FFF2-40B4-BE49-F238E27FC236}">
                <a16:creationId xmlns:a16="http://schemas.microsoft.com/office/drawing/2014/main" id="{858F2B21-79D3-7745-AD8E-74D2B0237A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564925-9A89-394F-A881-4243DAC07FF6}"/>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2568255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2C011-DDF4-1240-90A5-F3D6D94ECF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241DB1-037C-EB47-8065-5F3EE2AC77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260EE1-7ABD-7E40-96EE-D060684A23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D70A6-E487-694E-BE7A-EDE7B9425DDF}"/>
              </a:ext>
            </a:extLst>
          </p:cNvPr>
          <p:cNvSpPr>
            <a:spLocks noGrp="1"/>
          </p:cNvSpPr>
          <p:nvPr>
            <p:ph type="dt" sz="half" idx="10"/>
          </p:nvPr>
        </p:nvSpPr>
        <p:spPr/>
        <p:txBody>
          <a:bodyPr/>
          <a:lstStyle/>
          <a:p>
            <a:fld id="{54F2B197-B1E5-3D4C-8C99-6A2C66230A09}" type="datetimeFigureOut">
              <a:rPr lang="en-US" smtClean="0"/>
              <a:t>12/28/2022</a:t>
            </a:fld>
            <a:endParaRPr lang="en-US"/>
          </a:p>
        </p:txBody>
      </p:sp>
      <p:sp>
        <p:nvSpPr>
          <p:cNvPr id="6" name="Footer Placeholder 5">
            <a:extLst>
              <a:ext uri="{FF2B5EF4-FFF2-40B4-BE49-F238E27FC236}">
                <a16:creationId xmlns:a16="http://schemas.microsoft.com/office/drawing/2014/main" id="{00AF369F-FBF8-FC45-9745-CA2C698F11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B9F7B3-6A66-FD40-8E34-ED3BF01603B1}"/>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2804538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86145-2E48-A24D-AF91-06E9C4F126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C9CB0E-A435-2846-85B7-68680703DB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A09585-715D-A041-8FC7-F03D1E2AB8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F2B197-B1E5-3D4C-8C99-6A2C66230A09}" type="datetimeFigureOut">
              <a:rPr lang="en-US" smtClean="0"/>
              <a:t>12/28/2022</a:t>
            </a:fld>
            <a:endParaRPr lang="en-US"/>
          </a:p>
        </p:txBody>
      </p:sp>
      <p:sp>
        <p:nvSpPr>
          <p:cNvPr id="5" name="Footer Placeholder 4">
            <a:extLst>
              <a:ext uri="{FF2B5EF4-FFF2-40B4-BE49-F238E27FC236}">
                <a16:creationId xmlns:a16="http://schemas.microsoft.com/office/drawing/2014/main" id="{097B6A49-EA82-F04D-83B9-C9B1B43DE7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001F39-D11E-E148-889F-63BBC51A87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9A0E6-0F7F-1A45-9312-71FD5AA5268A}" type="slidenum">
              <a:rPr lang="en-US" smtClean="0"/>
              <a:t>‹#›</a:t>
            </a:fld>
            <a:endParaRPr lang="en-US"/>
          </a:p>
        </p:txBody>
      </p:sp>
    </p:spTree>
    <p:extLst>
      <p:ext uri="{BB962C8B-B14F-4D97-AF65-F5344CB8AC3E}">
        <p14:creationId xmlns:p14="http://schemas.microsoft.com/office/powerpoint/2010/main" val="32398972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EA3EC2-322A-4327-BAA0-8D7DC4D89A20}" type="datetimeFigureOut">
              <a:rPr lang="en-US" smtClean="0"/>
              <a:t>12/28/2022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93059F-ABE4-443F-845C-AEB74967529F}" type="slidenum">
              <a:rPr lang="en-US" smtClean="0"/>
              <a:t>‹#›</a:t>
            </a:fld>
            <a:endParaRPr lang="en-US"/>
          </a:p>
        </p:txBody>
      </p:sp>
    </p:spTree>
    <p:extLst>
      <p:ext uri="{BB962C8B-B14F-4D97-AF65-F5344CB8AC3E}">
        <p14:creationId xmlns:p14="http://schemas.microsoft.com/office/powerpoint/2010/main" val="10053346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99C6E3-ABD5-44C4-997A-AA314D2030DD}" type="datetimeFigureOut">
              <a:rPr lang="en-US" smtClean="0"/>
              <a:t>12/28/2022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8CF092-4E70-4A88-A980-33F3281D6543}" type="slidenum">
              <a:rPr lang="en-US" smtClean="0"/>
              <a:t>‹#›</a:t>
            </a:fld>
            <a:endParaRPr lang="en-US"/>
          </a:p>
        </p:txBody>
      </p:sp>
    </p:spTree>
    <p:extLst>
      <p:ext uri="{BB962C8B-B14F-4D97-AF65-F5344CB8AC3E}">
        <p14:creationId xmlns:p14="http://schemas.microsoft.com/office/powerpoint/2010/main" val="16476996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76F1E6-723D-4203-9497-C5FE35430578}" type="datetimeFigureOut">
              <a:rPr lang="en-US" smtClean="0"/>
              <a:t>12/28/2022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977B48-D3AB-4A43-8715-1FED80D780BE}" type="slidenum">
              <a:rPr lang="en-US" smtClean="0"/>
              <a:t>‹#›</a:t>
            </a:fld>
            <a:endParaRPr lang="en-US"/>
          </a:p>
        </p:txBody>
      </p:sp>
    </p:spTree>
    <p:extLst>
      <p:ext uri="{BB962C8B-B14F-4D97-AF65-F5344CB8AC3E}">
        <p14:creationId xmlns:p14="http://schemas.microsoft.com/office/powerpoint/2010/main" val="78984027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E71CF9-20F3-4217-B1E3-94A3C191C5C1}" type="datetimeFigureOut">
              <a:rPr lang="en-US" smtClean="0"/>
              <a:t>12/28/2022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25038B-DFFC-418E-890B-A599652EC82E}" type="slidenum">
              <a:rPr lang="en-US" smtClean="0"/>
              <a:t>‹#›</a:t>
            </a:fld>
            <a:endParaRPr lang="en-US"/>
          </a:p>
        </p:txBody>
      </p:sp>
    </p:spTree>
    <p:extLst>
      <p:ext uri="{BB962C8B-B14F-4D97-AF65-F5344CB8AC3E}">
        <p14:creationId xmlns:p14="http://schemas.microsoft.com/office/powerpoint/2010/main" val="2187254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832910" y="2029968"/>
            <a:ext cx="10016244" cy="2123658"/>
          </a:xfrm>
          <a:prstGeom prst="rect">
            <a:avLst/>
          </a:prstGeom>
          <a:noFill/>
        </p:spPr>
        <p:txBody>
          <a:bodyPr wrap="square" lIns="91440" tIns="45720" rIns="91440" bIns="45720" rtlCol="0" anchor="t">
            <a:spAutoFit/>
          </a:bodyPr>
          <a:lstStyle/>
          <a:p>
            <a:r>
              <a:rPr lang="en-US" sz="4400" b="1" dirty="0">
                <a:solidFill>
                  <a:schemeClr val="bg1"/>
                </a:solidFill>
                <a:latin typeface="Arial"/>
                <a:cs typeface="Arial"/>
              </a:rPr>
              <a:t>Web Application Programming</a:t>
            </a:r>
          </a:p>
          <a:p>
            <a:r>
              <a:rPr lang="en-US" sz="4400" b="1" dirty="0">
                <a:solidFill>
                  <a:schemeClr val="bg1"/>
                </a:solidFill>
                <a:latin typeface="Arial"/>
                <a:cs typeface="Arial"/>
              </a:rPr>
              <a:t>Day 6</a:t>
            </a:r>
            <a:endParaRPr lang="en-CA" sz="4400" b="1" dirty="0">
              <a:solidFill>
                <a:schemeClr val="bg1"/>
              </a:solidFill>
              <a:latin typeface="Arial"/>
              <a:cs typeface="Arial"/>
            </a:endParaRPr>
          </a:p>
          <a:p>
            <a:endParaRPr lang="en-CA" sz="4400" b="1" dirty="0">
              <a:solidFill>
                <a:schemeClr val="bg1"/>
              </a:solidFill>
              <a:latin typeface="Arial"/>
              <a:cs typeface="Arial"/>
            </a:endParaRPr>
          </a:p>
        </p:txBody>
      </p:sp>
    </p:spTree>
    <p:extLst>
      <p:ext uri="{BB962C8B-B14F-4D97-AF65-F5344CB8AC3E}">
        <p14:creationId xmlns:p14="http://schemas.microsoft.com/office/powerpoint/2010/main" val="2529654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777240" y="731519"/>
            <a:ext cx="2845191" cy="3237579"/>
          </a:xfrm>
        </p:spPr>
        <p:txBody>
          <a:bodyPr>
            <a:normAutofit/>
          </a:bodyPr>
          <a:lstStyle/>
          <a:p>
            <a:r>
              <a:rPr lang="en-US" sz="3800">
                <a:solidFill>
                  <a:srgbClr val="FFFFFF"/>
                </a:solidFill>
              </a:rPr>
              <a:t>Exception Handling</a:t>
            </a:r>
          </a:p>
        </p:txBody>
      </p:sp>
      <p:sp>
        <p:nvSpPr>
          <p:cNvPr id="21" name="Rectangle 2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3" name="Rectangle 22">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379709" y="686862"/>
            <a:ext cx="7037591" cy="5475129"/>
          </a:xfrm>
        </p:spPr>
        <p:txBody>
          <a:bodyPr anchor="ctr">
            <a:normAutofit/>
          </a:bodyPr>
          <a:lstStyle/>
          <a:p>
            <a:r>
              <a:rPr lang="en-US" sz="2600"/>
              <a:t>Exceptions are parts of the code that cannot execute. </a:t>
            </a:r>
          </a:p>
          <a:p>
            <a:r>
              <a:rPr lang="en-US" sz="2600"/>
              <a:t>A basic error is an exception.</a:t>
            </a:r>
          </a:p>
          <a:p>
            <a:r>
              <a:rPr lang="en-US" sz="2600"/>
              <a:t>We can catch exceptions in their tracks and provide alternate code to run in case of a problem.</a:t>
            </a:r>
          </a:p>
          <a:p>
            <a:r>
              <a:rPr lang="en-US" sz="2600"/>
              <a:t>This will keep the user’s experience smooth.</a:t>
            </a:r>
          </a:p>
          <a:p>
            <a:r>
              <a:rPr lang="en-US" sz="2600"/>
              <a:t>This is also known as “Degrading Gracefully” when a problem occurs.</a:t>
            </a:r>
          </a:p>
          <a:p>
            <a:endParaRPr lang="en-US" sz="2600"/>
          </a:p>
        </p:txBody>
      </p:sp>
    </p:spTree>
    <p:extLst>
      <p:ext uri="{BB962C8B-B14F-4D97-AF65-F5344CB8AC3E}">
        <p14:creationId xmlns:p14="http://schemas.microsoft.com/office/powerpoint/2010/main" val="2236006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777240" y="731519"/>
            <a:ext cx="2845191" cy="3237579"/>
          </a:xfrm>
        </p:spPr>
        <p:txBody>
          <a:bodyPr>
            <a:normAutofit/>
          </a:bodyPr>
          <a:lstStyle/>
          <a:p>
            <a:r>
              <a:rPr lang="en-US" sz="3800">
                <a:solidFill>
                  <a:srgbClr val="FFFFFF"/>
                </a:solidFill>
              </a:rPr>
              <a:t>Exception Handling</a:t>
            </a:r>
          </a:p>
        </p:txBody>
      </p:sp>
      <p:sp>
        <p:nvSpPr>
          <p:cNvPr id="21" name="Rectangle 2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3" name="Rectangle 22">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379709" y="686862"/>
            <a:ext cx="7037591" cy="5475129"/>
          </a:xfrm>
        </p:spPr>
        <p:txBody>
          <a:bodyPr anchor="ctr">
            <a:normAutofit/>
          </a:bodyPr>
          <a:lstStyle/>
          <a:p>
            <a:r>
              <a:rPr lang="en-US" sz="2600"/>
              <a:t>If we are making a server request or connecting to another resource is the main purpose of Exception Handling in JavaScript, as sometimes a network connection may not be available.</a:t>
            </a:r>
          </a:p>
          <a:p>
            <a:r>
              <a:rPr lang="en-US" sz="2600"/>
              <a:t>We will return to the concept of exception handling in our AJAX studies, but for now we can use it in the debugging process to map around areas where we are getting error results.</a:t>
            </a:r>
          </a:p>
          <a:p>
            <a:r>
              <a:rPr lang="en-US" sz="2600"/>
              <a:t>The benefit of this is to make sure that the user won’t be left hanging, they will get some information about the error.</a:t>
            </a:r>
          </a:p>
          <a:p>
            <a:endParaRPr lang="en-US" sz="2600"/>
          </a:p>
        </p:txBody>
      </p:sp>
    </p:spTree>
    <p:extLst>
      <p:ext uri="{BB962C8B-B14F-4D97-AF65-F5344CB8AC3E}">
        <p14:creationId xmlns:p14="http://schemas.microsoft.com/office/powerpoint/2010/main" val="904658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777240" y="731519"/>
            <a:ext cx="2845191" cy="3237579"/>
          </a:xfrm>
        </p:spPr>
        <p:txBody>
          <a:bodyPr>
            <a:normAutofit/>
          </a:bodyPr>
          <a:lstStyle/>
          <a:p>
            <a:r>
              <a:rPr lang="en-US" sz="3800">
                <a:solidFill>
                  <a:srgbClr val="FFFFFF"/>
                </a:solidFill>
              </a:rPr>
              <a:t>Exception Handling</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379709" y="686862"/>
            <a:ext cx="7037591" cy="5475129"/>
          </a:xfrm>
        </p:spPr>
        <p:txBody>
          <a:bodyPr anchor="ctr">
            <a:normAutofit/>
          </a:bodyPr>
          <a:lstStyle/>
          <a:p>
            <a:r>
              <a:rPr lang="en-US" sz="2600"/>
              <a:t>We create a try…catch block to handle exceptions. We can create a variable that then will capture the error information, and we can then display this message to the user or tester.</a:t>
            </a:r>
          </a:p>
          <a:p>
            <a:pPr marL="0" indent="0">
              <a:buNone/>
            </a:pPr>
            <a:r>
              <a:rPr lang="en-US" sz="2600"/>
              <a:t>try{</a:t>
            </a:r>
          </a:p>
          <a:p>
            <a:pPr marL="0" indent="0">
              <a:buNone/>
            </a:pPr>
            <a:r>
              <a:rPr lang="en-US" sz="2600"/>
              <a:t>	//crashing code goes here</a:t>
            </a:r>
            <a:br>
              <a:rPr lang="en-US" sz="2600"/>
            </a:br>
            <a:r>
              <a:rPr lang="en-US" sz="2600"/>
              <a:t>}</a:t>
            </a:r>
            <a:br>
              <a:rPr lang="en-US" sz="2600"/>
            </a:br>
            <a:r>
              <a:rPr lang="en-US" sz="2600"/>
              <a:t>catch (err){</a:t>
            </a:r>
          </a:p>
          <a:p>
            <a:pPr marL="0" indent="0">
              <a:buNone/>
            </a:pPr>
            <a:r>
              <a:rPr lang="en-US" sz="2600"/>
              <a:t>	//output error info</a:t>
            </a:r>
            <a:br>
              <a:rPr lang="en-US" sz="2600"/>
            </a:br>
            <a:r>
              <a:rPr lang="en-US" sz="2600"/>
              <a:t>}</a:t>
            </a:r>
          </a:p>
          <a:p>
            <a:endParaRPr lang="en-US" sz="2600"/>
          </a:p>
        </p:txBody>
      </p:sp>
    </p:spTree>
    <p:extLst>
      <p:ext uri="{BB962C8B-B14F-4D97-AF65-F5344CB8AC3E}">
        <p14:creationId xmlns:p14="http://schemas.microsoft.com/office/powerpoint/2010/main" val="1011418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777240" y="731519"/>
            <a:ext cx="2845191" cy="3237579"/>
          </a:xfrm>
        </p:spPr>
        <p:txBody>
          <a:bodyPr>
            <a:normAutofit/>
          </a:bodyPr>
          <a:lstStyle/>
          <a:p>
            <a:r>
              <a:rPr lang="en-US" sz="3800">
                <a:solidFill>
                  <a:srgbClr val="FFFFFF"/>
                </a:solidFill>
              </a:rPr>
              <a:t>Exception Handling</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379709" y="686862"/>
            <a:ext cx="7037591" cy="5475129"/>
          </a:xfrm>
        </p:spPr>
        <p:txBody>
          <a:bodyPr anchor="ctr">
            <a:normAutofit/>
          </a:bodyPr>
          <a:lstStyle/>
          <a:p>
            <a:r>
              <a:rPr lang="en-US" sz="2600"/>
              <a:t>Demo Exception Handling (exceptionhandling.html)</a:t>
            </a:r>
          </a:p>
          <a:p>
            <a:endParaRPr lang="en-US" sz="2600"/>
          </a:p>
        </p:txBody>
      </p:sp>
    </p:spTree>
    <p:extLst>
      <p:ext uri="{BB962C8B-B14F-4D97-AF65-F5344CB8AC3E}">
        <p14:creationId xmlns:p14="http://schemas.microsoft.com/office/powerpoint/2010/main" val="4169470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ACC4DD-B694-8847-A9F0-C026147425F1}"/>
              </a:ext>
            </a:extLst>
          </p:cNvPr>
          <p:cNvSpPr>
            <a:spLocks noGrp="1"/>
          </p:cNvSpPr>
          <p:nvPr>
            <p:ph idx="1"/>
          </p:nvPr>
        </p:nvSpPr>
        <p:spPr>
          <a:xfrm>
            <a:off x="176842" y="847965"/>
            <a:ext cx="11823939" cy="5932847"/>
          </a:xfrm>
        </p:spPr>
        <p:txBody>
          <a:bodyPr vert="horz" lIns="91440" tIns="45720" rIns="91440" bIns="45720" rtlCol="0" anchor="t">
            <a:normAutofit/>
          </a:bodyPr>
          <a:lstStyle/>
          <a:p>
            <a:pPr marL="0" indent="0">
              <a:buNone/>
            </a:pPr>
            <a:endParaRPr lang="en-US" sz="2400" b="1" dirty="0">
              <a:latin typeface="Calibri"/>
              <a:cs typeface="Calibri"/>
            </a:endParaRPr>
          </a:p>
          <a:p>
            <a:pPr marL="0" indent="0">
              <a:buNone/>
            </a:pPr>
            <a:endParaRPr lang="en-US" sz="2400" b="1" dirty="0">
              <a:latin typeface="Calibri"/>
              <a:cs typeface="Calibri"/>
            </a:endParaRPr>
          </a:p>
        </p:txBody>
      </p:sp>
      <p:sp>
        <p:nvSpPr>
          <p:cNvPr id="5" name="TextBox 4">
            <a:extLst>
              <a:ext uri="{FF2B5EF4-FFF2-40B4-BE49-F238E27FC236}">
                <a16:creationId xmlns:a16="http://schemas.microsoft.com/office/drawing/2014/main" id="{FAAA1244-CDCC-4E8E-00D3-3A6262FA608C}"/>
              </a:ext>
            </a:extLst>
          </p:cNvPr>
          <p:cNvSpPr txBox="1"/>
          <p:nvPr/>
        </p:nvSpPr>
        <p:spPr>
          <a:xfrm>
            <a:off x="4638136" y="3257909"/>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b="1">
                <a:solidFill>
                  <a:srgbClr val="FFFFFF"/>
                </a:solidFill>
                <a:latin typeface="Arial"/>
                <a:cs typeface="Segoe UI"/>
              </a:rPr>
              <a:t>Hazard Recognition Course</a:t>
            </a:r>
            <a:r>
              <a:rPr lang="en-US">
                <a:latin typeface="Arial"/>
                <a:cs typeface="Segoe UI"/>
              </a:rPr>
              <a:t>​</a:t>
            </a:r>
          </a:p>
          <a:p>
            <a:r>
              <a:rPr lang="en-CA" b="1">
                <a:solidFill>
                  <a:srgbClr val="FFFFFF"/>
                </a:solidFill>
                <a:latin typeface="Arial"/>
                <a:cs typeface="Segoe UI"/>
              </a:rPr>
              <a:t>Week 1- Summary</a:t>
            </a:r>
            <a:r>
              <a:rPr lang="en-US">
                <a:latin typeface="Arial"/>
                <a:cs typeface="Segoe UI"/>
              </a:rPr>
              <a:t>​</a:t>
            </a:r>
          </a:p>
        </p:txBody>
      </p:sp>
      <p:sp>
        <p:nvSpPr>
          <p:cNvPr id="6" name="TextBox 5">
            <a:extLst>
              <a:ext uri="{FF2B5EF4-FFF2-40B4-BE49-F238E27FC236}">
                <a16:creationId xmlns:a16="http://schemas.microsoft.com/office/drawing/2014/main" id="{4C3ACF0D-1B9E-8DC1-9F98-D6481EA7A7DA}"/>
              </a:ext>
            </a:extLst>
          </p:cNvPr>
          <p:cNvSpPr txBox="1"/>
          <p:nvPr/>
        </p:nvSpPr>
        <p:spPr>
          <a:xfrm>
            <a:off x="4724400" y="3200400"/>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b="1">
                <a:solidFill>
                  <a:srgbClr val="FFFFFF"/>
                </a:solidFill>
                <a:latin typeface="Arial"/>
                <a:cs typeface="Segoe UI"/>
              </a:rPr>
              <a:t>Hazard Recognition Course</a:t>
            </a:r>
            <a:r>
              <a:rPr lang="en-US">
                <a:latin typeface="Arial"/>
                <a:cs typeface="Segoe UI"/>
              </a:rPr>
              <a:t>​</a:t>
            </a:r>
          </a:p>
          <a:p>
            <a:r>
              <a:rPr lang="en-CA" b="1">
                <a:solidFill>
                  <a:srgbClr val="FFFFFF"/>
                </a:solidFill>
                <a:latin typeface="Arial"/>
                <a:cs typeface="Segoe UI"/>
              </a:rPr>
              <a:t>Week 1- Summary</a:t>
            </a:r>
            <a:r>
              <a:rPr lang="en-US">
                <a:latin typeface="Arial"/>
                <a:cs typeface="Segoe UI"/>
              </a:rPr>
              <a:t>​</a:t>
            </a:r>
          </a:p>
        </p:txBody>
      </p:sp>
      <p:sp>
        <p:nvSpPr>
          <p:cNvPr id="7" name="TextBox 6">
            <a:extLst>
              <a:ext uri="{FF2B5EF4-FFF2-40B4-BE49-F238E27FC236}">
                <a16:creationId xmlns:a16="http://schemas.microsoft.com/office/drawing/2014/main" id="{475DEBA0-1020-3352-DEEA-5F9034381E84}"/>
              </a:ext>
            </a:extLst>
          </p:cNvPr>
          <p:cNvSpPr txBox="1"/>
          <p:nvPr/>
        </p:nvSpPr>
        <p:spPr>
          <a:xfrm>
            <a:off x="353684" y="1000664"/>
            <a:ext cx="1142712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dirty="0">
              <a:solidFill>
                <a:srgbClr val="212529"/>
              </a:solidFill>
              <a:latin typeface="Poppins"/>
              <a:cs typeface="Poppins"/>
            </a:endParaRPr>
          </a:p>
          <a:p>
            <a:endParaRPr lang="en-US" dirty="0">
              <a:solidFill>
                <a:srgbClr val="212529"/>
              </a:solidFill>
              <a:latin typeface="Poppins"/>
              <a:cs typeface="Poppins"/>
            </a:endParaRPr>
          </a:p>
          <a:p>
            <a:endParaRPr lang="en-US" dirty="0">
              <a:solidFill>
                <a:srgbClr val="212529"/>
              </a:solidFill>
              <a:latin typeface="Poppins"/>
              <a:cs typeface="Poppins"/>
            </a:endParaRPr>
          </a:p>
          <a:p>
            <a:endParaRPr lang="en-US" dirty="0">
              <a:solidFill>
                <a:srgbClr val="212529"/>
              </a:solidFill>
              <a:latin typeface="Poppins"/>
              <a:cs typeface="Poppins"/>
            </a:endParaRPr>
          </a:p>
          <a:p>
            <a:pPr>
              <a:buChar char="•"/>
            </a:pPr>
            <a:endParaRPr lang="en-US" dirty="0">
              <a:solidFill>
                <a:srgbClr val="212529"/>
              </a:solidFill>
              <a:latin typeface="Poppins"/>
              <a:cs typeface="Poppins"/>
            </a:endParaRPr>
          </a:p>
        </p:txBody>
      </p:sp>
      <p:sp>
        <p:nvSpPr>
          <p:cNvPr id="8" name="Title 7">
            <a:extLst>
              <a:ext uri="{FF2B5EF4-FFF2-40B4-BE49-F238E27FC236}">
                <a16:creationId xmlns:a16="http://schemas.microsoft.com/office/drawing/2014/main" id="{DC1ABB8A-951F-4EC2-5543-D0A410AF0024}"/>
              </a:ext>
            </a:extLst>
          </p:cNvPr>
          <p:cNvSpPr>
            <a:spLocks noGrp="1"/>
          </p:cNvSpPr>
          <p:nvPr>
            <p:ph type="title"/>
          </p:nvPr>
        </p:nvSpPr>
        <p:spPr/>
        <p:txBody>
          <a:bodyPr/>
          <a:lstStyle/>
          <a:p>
            <a:pPr algn="ctr"/>
            <a:r>
              <a:rPr lang="en-US" b="1" dirty="0">
                <a:solidFill>
                  <a:schemeClr val="tx2">
                    <a:lumMod val="75000"/>
                  </a:schemeClr>
                </a:solidFill>
                <a:latin typeface="Arial" panose="020B0604020202020204" pitchFamily="34" charset="0"/>
                <a:cs typeface="Arial" panose="020B0604020202020204" pitchFamily="34" charset="0"/>
              </a:rPr>
              <a:t>Welcome Message</a:t>
            </a:r>
            <a:endParaRPr lang="en-CA" b="1" dirty="0">
              <a:solidFill>
                <a:schemeClr val="tx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3017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65430" y="629268"/>
            <a:ext cx="6586491" cy="1286160"/>
          </a:xfrm>
        </p:spPr>
        <p:txBody>
          <a:bodyPr anchor="b">
            <a:normAutofit/>
          </a:bodyPr>
          <a:lstStyle/>
          <a:p>
            <a:r>
              <a:rPr lang="en-US" dirty="0"/>
              <a:t>Topics Covered</a:t>
            </a:r>
          </a:p>
        </p:txBody>
      </p:sp>
      <p:sp>
        <p:nvSpPr>
          <p:cNvPr id="3" name="Content Placeholder 2"/>
          <p:cNvSpPr>
            <a:spLocks noGrp="1"/>
          </p:cNvSpPr>
          <p:nvPr>
            <p:ph idx="1"/>
          </p:nvPr>
        </p:nvSpPr>
        <p:spPr>
          <a:xfrm>
            <a:off x="4965431" y="2438400"/>
            <a:ext cx="6586489" cy="3785419"/>
          </a:xfrm>
        </p:spPr>
        <p:txBody>
          <a:bodyPr>
            <a:normAutofit/>
          </a:bodyPr>
          <a:lstStyle/>
          <a:p>
            <a:pPr marL="0" indent="0">
              <a:lnSpc>
                <a:spcPct val="90000"/>
              </a:lnSpc>
              <a:buNone/>
            </a:pPr>
            <a:r>
              <a:rPr lang="en-US" sz="1700"/>
              <a:t>Advanced Javascript </a:t>
            </a:r>
          </a:p>
          <a:p>
            <a:pPr marL="0" indent="0">
              <a:lnSpc>
                <a:spcPct val="90000"/>
              </a:lnSpc>
              <a:buNone/>
            </a:pPr>
            <a:r>
              <a:rPr lang="en-US" sz="1700"/>
              <a:t>• Event-Driven JavaScript Programming </a:t>
            </a:r>
          </a:p>
          <a:p>
            <a:pPr marL="0" indent="0">
              <a:lnSpc>
                <a:spcPct val="90000"/>
              </a:lnSpc>
              <a:buNone/>
            </a:pPr>
            <a:r>
              <a:rPr lang="en-US" sz="1700"/>
              <a:t>• JavaScript Events </a:t>
            </a:r>
          </a:p>
          <a:p>
            <a:pPr marL="0" indent="0">
              <a:lnSpc>
                <a:spcPct val="90000"/>
              </a:lnSpc>
              <a:buNone/>
            </a:pPr>
            <a:r>
              <a:rPr lang="en-US" sz="1700"/>
              <a:t>• Exception Handling </a:t>
            </a:r>
          </a:p>
          <a:p>
            <a:pPr marL="0" indent="0">
              <a:lnSpc>
                <a:spcPct val="90000"/>
              </a:lnSpc>
              <a:buNone/>
            </a:pPr>
            <a:r>
              <a:rPr lang="en-US" sz="1700"/>
              <a:t>• Special Text </a:t>
            </a:r>
          </a:p>
          <a:p>
            <a:pPr marL="0" indent="0">
              <a:lnSpc>
                <a:spcPct val="90000"/>
              </a:lnSpc>
              <a:buNone/>
            </a:pPr>
            <a:r>
              <a:rPr lang="en-US" sz="1700"/>
              <a:t>• Popup Boxes </a:t>
            </a:r>
          </a:p>
          <a:p>
            <a:pPr marL="0" indent="0">
              <a:lnSpc>
                <a:spcPct val="90000"/>
              </a:lnSpc>
              <a:buNone/>
            </a:pPr>
            <a:r>
              <a:rPr lang="en-US" sz="1700"/>
              <a:t>• Throwing Exceptions </a:t>
            </a:r>
          </a:p>
          <a:p>
            <a:pPr marL="0" indent="0">
              <a:lnSpc>
                <a:spcPct val="90000"/>
              </a:lnSpc>
              <a:buNone/>
            </a:pPr>
            <a:r>
              <a:rPr lang="en-US" sz="1700"/>
              <a:t>• Cookies </a:t>
            </a:r>
          </a:p>
          <a:p>
            <a:pPr marL="0" indent="0">
              <a:lnSpc>
                <a:spcPct val="90000"/>
              </a:lnSpc>
              <a:buNone/>
            </a:pPr>
            <a:r>
              <a:rPr lang="en-US" sz="1700"/>
              <a:t>• Animation </a:t>
            </a:r>
          </a:p>
          <a:p>
            <a:pPr marL="0" indent="0">
              <a:lnSpc>
                <a:spcPct val="90000"/>
              </a:lnSpc>
              <a:buNone/>
            </a:pPr>
            <a:r>
              <a:rPr lang="en-US" sz="1700"/>
              <a:t>• Timing </a:t>
            </a:r>
          </a:p>
          <a:p>
            <a:pPr marL="0" indent="0">
              <a:lnSpc>
                <a:spcPct val="90000"/>
              </a:lnSpc>
              <a:buNone/>
            </a:pPr>
            <a:r>
              <a:rPr lang="en-US" sz="1700"/>
              <a:t>• Regular Expressions </a:t>
            </a:r>
          </a:p>
          <a:p>
            <a:pPr marL="0" indent="0">
              <a:lnSpc>
                <a:spcPct val="90000"/>
              </a:lnSpc>
              <a:buNone/>
            </a:pPr>
            <a:r>
              <a:rPr lang="en-US" sz="1700"/>
              <a:t>	</a:t>
            </a:r>
          </a:p>
          <a:p>
            <a:pPr>
              <a:lnSpc>
                <a:spcPct val="90000"/>
              </a:lnSpc>
            </a:pPr>
            <a:endParaRPr lang="en-US" sz="1700"/>
          </a:p>
        </p:txBody>
      </p:sp>
      <p:pic>
        <p:nvPicPr>
          <p:cNvPr id="5" name="Picture 4" descr="Computer script on a screen">
            <a:extLst>
              <a:ext uri="{FF2B5EF4-FFF2-40B4-BE49-F238E27FC236}">
                <a16:creationId xmlns:a16="http://schemas.microsoft.com/office/drawing/2014/main" id="{BCE13F02-3A99-0F99-4066-3F2146E2390F}"/>
              </a:ext>
            </a:extLst>
          </p:cNvPr>
          <p:cNvPicPr>
            <a:picLocks noChangeAspect="1"/>
          </p:cNvPicPr>
          <p:nvPr/>
        </p:nvPicPr>
        <p:blipFill rotWithShape="1">
          <a:blip r:embed="rId2"/>
          <a:srcRect l="8983" r="45964" b="-3"/>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CFC4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684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3981"/>
            <a:ext cx="11274158"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731519" y="731520"/>
            <a:ext cx="10666145" cy="1426464"/>
          </a:xfrm>
        </p:spPr>
        <p:txBody>
          <a:bodyPr>
            <a:normAutofit/>
          </a:bodyPr>
          <a:lstStyle/>
          <a:p>
            <a:r>
              <a:rPr lang="en-US">
                <a:solidFill>
                  <a:srgbClr val="FFFFFF"/>
                </a:solidFill>
              </a:rPr>
              <a:t>Advanced Javascript </a:t>
            </a:r>
          </a:p>
        </p:txBody>
      </p:sp>
      <p:sp>
        <p:nvSpPr>
          <p:cNvPr id="10" name="Rectangle 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9006933"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89456" y="2789918"/>
            <a:ext cx="8370393" cy="3300196"/>
          </a:xfrm>
        </p:spPr>
        <p:txBody>
          <a:bodyPr anchor="ctr">
            <a:normAutofit/>
          </a:bodyPr>
          <a:lstStyle/>
          <a:p>
            <a:pPr marL="0" indent="0">
              <a:lnSpc>
                <a:spcPct val="90000"/>
              </a:lnSpc>
              <a:buNone/>
            </a:pPr>
            <a:r>
              <a:rPr lang="en-US" sz="1800"/>
              <a:t>• Event-Driven JavaScript Programming </a:t>
            </a:r>
          </a:p>
          <a:p>
            <a:pPr marL="0" indent="0">
              <a:lnSpc>
                <a:spcPct val="90000"/>
              </a:lnSpc>
              <a:buNone/>
            </a:pPr>
            <a:r>
              <a:rPr lang="en-US" sz="1800"/>
              <a:t>• JavaScript Events </a:t>
            </a:r>
          </a:p>
          <a:p>
            <a:pPr marL="0" indent="0">
              <a:lnSpc>
                <a:spcPct val="90000"/>
              </a:lnSpc>
              <a:buNone/>
            </a:pPr>
            <a:r>
              <a:rPr lang="en-US" sz="1800"/>
              <a:t>• Exception Handling </a:t>
            </a:r>
          </a:p>
          <a:p>
            <a:pPr marL="0" indent="0">
              <a:lnSpc>
                <a:spcPct val="90000"/>
              </a:lnSpc>
              <a:buNone/>
            </a:pPr>
            <a:r>
              <a:rPr lang="en-US" sz="1800"/>
              <a:t>• Special Text </a:t>
            </a:r>
          </a:p>
          <a:p>
            <a:pPr marL="0" indent="0">
              <a:lnSpc>
                <a:spcPct val="90000"/>
              </a:lnSpc>
              <a:buNone/>
            </a:pPr>
            <a:r>
              <a:rPr lang="en-US" sz="1800"/>
              <a:t>• Popup Boxes </a:t>
            </a:r>
          </a:p>
          <a:p>
            <a:pPr marL="0" indent="0">
              <a:lnSpc>
                <a:spcPct val="90000"/>
              </a:lnSpc>
              <a:buNone/>
            </a:pPr>
            <a:r>
              <a:rPr lang="en-US" sz="1800"/>
              <a:t>• Throwing Exceptions </a:t>
            </a:r>
          </a:p>
          <a:p>
            <a:pPr marL="0" indent="0">
              <a:lnSpc>
                <a:spcPct val="90000"/>
              </a:lnSpc>
              <a:buNone/>
            </a:pPr>
            <a:r>
              <a:rPr lang="en-US" sz="1800"/>
              <a:t>• Cookies </a:t>
            </a:r>
          </a:p>
          <a:p>
            <a:pPr marL="0" indent="0">
              <a:lnSpc>
                <a:spcPct val="90000"/>
              </a:lnSpc>
              <a:buNone/>
            </a:pPr>
            <a:r>
              <a:rPr lang="en-US" sz="1800"/>
              <a:t>• Animation </a:t>
            </a:r>
          </a:p>
          <a:p>
            <a:pPr marL="0" indent="0">
              <a:lnSpc>
                <a:spcPct val="90000"/>
              </a:lnSpc>
              <a:buNone/>
            </a:pPr>
            <a:r>
              <a:rPr lang="en-US" sz="1800"/>
              <a:t>• Timing </a:t>
            </a:r>
          </a:p>
          <a:p>
            <a:pPr marL="0" indent="0">
              <a:lnSpc>
                <a:spcPct val="90000"/>
              </a:lnSpc>
              <a:buNone/>
            </a:pPr>
            <a:r>
              <a:rPr lang="en-US" sz="1800"/>
              <a:t>• Regular Expressions </a:t>
            </a:r>
          </a:p>
          <a:p>
            <a:pPr>
              <a:lnSpc>
                <a:spcPct val="90000"/>
              </a:lnSpc>
            </a:pPr>
            <a:endParaRPr lang="en-US" sz="1800"/>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2480956"/>
            <a:ext cx="2112264"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4529023"/>
            <a:ext cx="2107363"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464656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3981"/>
            <a:ext cx="11274158"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731519" y="731520"/>
            <a:ext cx="10666145" cy="1426464"/>
          </a:xfrm>
        </p:spPr>
        <p:txBody>
          <a:bodyPr>
            <a:normAutofit/>
          </a:bodyPr>
          <a:lstStyle/>
          <a:p>
            <a:r>
              <a:rPr lang="en-US">
                <a:solidFill>
                  <a:srgbClr val="FFFFFF"/>
                </a:solidFill>
              </a:rPr>
              <a:t>Event-Driven JavaScript Programming</a:t>
            </a:r>
          </a:p>
        </p:txBody>
      </p:sp>
      <p:sp>
        <p:nvSpPr>
          <p:cNvPr id="10" name="Rectangle 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9006933"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89456" y="2789918"/>
            <a:ext cx="8370393" cy="3300196"/>
          </a:xfrm>
        </p:spPr>
        <p:txBody>
          <a:bodyPr anchor="ctr">
            <a:normAutofit/>
          </a:bodyPr>
          <a:lstStyle/>
          <a:p>
            <a:r>
              <a:rPr lang="en-US" sz="2600"/>
              <a:t>JavaScript programs are usually built on a foundation of “events”.</a:t>
            </a:r>
          </a:p>
          <a:p>
            <a:r>
              <a:rPr lang="en-US" sz="2600"/>
              <a:t>These can be events that happen as the page is loaded and unloaded, or when there is user input.</a:t>
            </a:r>
          </a:p>
          <a:p>
            <a:r>
              <a:rPr lang="en-US" sz="2600"/>
              <a:t>Knowing about the different events is essential to successful JavaScript Programming.</a:t>
            </a: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2480956"/>
            <a:ext cx="2112264"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4529023"/>
            <a:ext cx="2107363"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3152935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3981"/>
            <a:ext cx="11274158"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731519" y="731520"/>
            <a:ext cx="10666145" cy="1426464"/>
          </a:xfrm>
        </p:spPr>
        <p:txBody>
          <a:bodyPr>
            <a:normAutofit/>
          </a:bodyPr>
          <a:lstStyle/>
          <a:p>
            <a:r>
              <a:rPr lang="en-US">
                <a:solidFill>
                  <a:srgbClr val="FFFFFF"/>
                </a:solidFill>
              </a:rPr>
              <a:t>Event-Driven JavaScript Programming</a:t>
            </a:r>
          </a:p>
        </p:txBody>
      </p:sp>
      <p:sp>
        <p:nvSpPr>
          <p:cNvPr id="10" name="Rectangle 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9006933"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89456" y="2789918"/>
            <a:ext cx="8370393" cy="3300196"/>
          </a:xfrm>
        </p:spPr>
        <p:txBody>
          <a:bodyPr anchor="ctr">
            <a:normAutofit/>
          </a:bodyPr>
          <a:lstStyle/>
          <a:p>
            <a:r>
              <a:rPr lang="en-US" sz="2600"/>
              <a:t>We have used some of the more common events already, including window.onload, and input.onclick.</a:t>
            </a:r>
          </a:p>
          <a:p>
            <a:r>
              <a:rPr lang="en-US" sz="2600"/>
              <a:t>Let’s take a look at some of the other common events we have to use at our disposal.</a:t>
            </a: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2480956"/>
            <a:ext cx="2112264"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4529023"/>
            <a:ext cx="2107363"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762116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3981"/>
            <a:ext cx="11274158"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731519" y="731520"/>
            <a:ext cx="10666145" cy="1426464"/>
          </a:xfrm>
        </p:spPr>
        <p:txBody>
          <a:bodyPr>
            <a:normAutofit/>
          </a:bodyPr>
          <a:lstStyle/>
          <a:p>
            <a:r>
              <a:rPr lang="en-US">
                <a:solidFill>
                  <a:srgbClr val="FFFFFF"/>
                </a:solidFill>
              </a:rPr>
              <a:t>JavaScript Events </a:t>
            </a:r>
          </a:p>
        </p:txBody>
      </p:sp>
      <p:sp>
        <p:nvSpPr>
          <p:cNvPr id="10" name="Rectangle 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9006933"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89456" y="2789918"/>
            <a:ext cx="8370393" cy="3300196"/>
          </a:xfrm>
        </p:spPr>
        <p:txBody>
          <a:bodyPr anchor="ctr">
            <a:normAutofit/>
          </a:bodyPr>
          <a:lstStyle/>
          <a:p>
            <a:r>
              <a:rPr lang="en-US" sz="2600"/>
              <a:t>When we want to set some code to an event this is known as </a:t>
            </a:r>
            <a:r>
              <a:rPr lang="en-US" sz="2600" i="1"/>
              <a:t>registering</a:t>
            </a:r>
            <a:r>
              <a:rPr lang="en-US" sz="2600"/>
              <a:t> </a:t>
            </a:r>
            <a:r>
              <a:rPr lang="en-US" sz="2600" i="1"/>
              <a:t>an event handler</a:t>
            </a:r>
            <a:r>
              <a:rPr lang="en-US" sz="2600"/>
              <a:t>.</a:t>
            </a:r>
          </a:p>
          <a:p>
            <a:r>
              <a:rPr lang="en-US" sz="2600"/>
              <a:t>We are registering that when a certain event happens, we have some code handling it.</a:t>
            </a:r>
          </a:p>
          <a:p>
            <a:r>
              <a:rPr lang="en-US" sz="2600"/>
              <a:t>This is also known as “inline form” as it is written right into an element inline in the HTML markup.</a:t>
            </a:r>
          </a:p>
          <a:p>
            <a:r>
              <a:rPr lang="en-US" sz="2600" dirty="0"/>
              <a:t>For example: &lt;div </a:t>
            </a:r>
            <a:r>
              <a:rPr lang="en-US" sz="2600"/>
              <a:t>onclick</a:t>
            </a:r>
            <a:r>
              <a:rPr lang="en-US" sz="2600" dirty="0"/>
              <a:t>=“alert(‘Hello World!’);”&gt;&lt;/div&gt;</a:t>
            </a: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2480956"/>
            <a:ext cx="2112264"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4529023"/>
            <a:ext cx="2107363"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2762403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731520" y="731520"/>
            <a:ext cx="6089904" cy="1426464"/>
          </a:xfrm>
        </p:spPr>
        <p:txBody>
          <a:bodyPr>
            <a:normAutofit/>
          </a:bodyPr>
          <a:lstStyle/>
          <a:p>
            <a:r>
              <a:rPr lang="en-US">
                <a:solidFill>
                  <a:srgbClr val="FFFFFF"/>
                </a:solidFill>
              </a:rPr>
              <a:t>JavaScript Events </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89456" y="2798385"/>
            <a:ext cx="10597729" cy="3283260"/>
          </a:xfrm>
        </p:spPr>
        <p:txBody>
          <a:bodyPr anchor="ctr">
            <a:normAutofit/>
          </a:bodyPr>
          <a:lstStyle/>
          <a:p>
            <a:pPr>
              <a:lnSpc>
                <a:spcPct val="90000"/>
              </a:lnSpc>
            </a:pPr>
            <a:r>
              <a:rPr lang="en-US" sz="2500"/>
              <a:t>Registering an event handler inline has its drawbacks however:</a:t>
            </a:r>
          </a:p>
          <a:p>
            <a:pPr lvl="1">
              <a:lnSpc>
                <a:spcPct val="90000"/>
              </a:lnSpc>
            </a:pPr>
            <a:r>
              <a:rPr lang="en-US" sz="2500"/>
              <a:t>Makes HTML markup messy and difficult to read if using variables and multiple functions.</a:t>
            </a:r>
          </a:p>
          <a:p>
            <a:pPr lvl="1">
              <a:lnSpc>
                <a:spcPct val="90000"/>
              </a:lnSpc>
            </a:pPr>
            <a:r>
              <a:rPr lang="en-US" sz="2500"/>
              <a:t>Multiple controls must be edited when changes need to be made.</a:t>
            </a:r>
          </a:p>
          <a:p>
            <a:pPr>
              <a:lnSpc>
                <a:spcPct val="90000"/>
              </a:lnSpc>
            </a:pPr>
            <a:r>
              <a:rPr lang="en-US" sz="2500"/>
              <a:t>We can also use the “Traditional” method of registering a handler.</a:t>
            </a:r>
          </a:p>
          <a:p>
            <a:pPr lvl="1">
              <a:lnSpc>
                <a:spcPct val="90000"/>
              </a:lnSpc>
            </a:pPr>
            <a:r>
              <a:rPr lang="en-US" sz="2500"/>
              <a:t>This involves the use of &lt;script&gt; tags and manually assigning a function to an event.</a:t>
            </a:r>
          </a:p>
          <a:p>
            <a:pPr lvl="1">
              <a:lnSpc>
                <a:spcPct val="90000"/>
              </a:lnSpc>
            </a:pPr>
            <a:r>
              <a:rPr lang="en-US" sz="2500"/>
              <a:t>window.onload = function() {    //code goes here  }</a:t>
            </a:r>
          </a:p>
          <a:p>
            <a:pPr lvl="1">
              <a:lnSpc>
                <a:spcPct val="90000"/>
              </a:lnSpc>
            </a:pPr>
            <a:endParaRPr lang="en-US" sz="2500"/>
          </a:p>
        </p:txBody>
      </p:sp>
    </p:spTree>
    <p:extLst>
      <p:ext uri="{BB962C8B-B14F-4D97-AF65-F5344CB8AC3E}">
        <p14:creationId xmlns:p14="http://schemas.microsoft.com/office/powerpoint/2010/main" val="1849359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731520" y="731520"/>
            <a:ext cx="6089904" cy="1426464"/>
          </a:xfrm>
        </p:spPr>
        <p:txBody>
          <a:bodyPr>
            <a:normAutofit/>
          </a:bodyPr>
          <a:lstStyle/>
          <a:p>
            <a:r>
              <a:rPr lang="en-US">
                <a:solidFill>
                  <a:srgbClr val="FFFFFF"/>
                </a:solidFill>
              </a:rPr>
              <a:t>JavaScript Events </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89456" y="2798385"/>
            <a:ext cx="10597729" cy="3283260"/>
          </a:xfrm>
        </p:spPr>
        <p:txBody>
          <a:bodyPr anchor="ctr">
            <a:normAutofit/>
          </a:bodyPr>
          <a:lstStyle/>
          <a:p>
            <a:r>
              <a:rPr lang="en-US" sz="2700"/>
              <a:t>Demo Event Registration (registerhandlers.html).</a:t>
            </a:r>
          </a:p>
        </p:txBody>
      </p:sp>
    </p:spTree>
    <p:extLst>
      <p:ext uri="{BB962C8B-B14F-4D97-AF65-F5344CB8AC3E}">
        <p14:creationId xmlns:p14="http://schemas.microsoft.com/office/powerpoint/2010/main" val="594312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711FE9FE3302341B5D9E541B22803B7" ma:contentTypeVersion="17" ma:contentTypeDescription="Create a new document." ma:contentTypeScope="" ma:versionID="92c29bf1007245e6d31966d191854525">
  <xsd:schema xmlns:xsd="http://www.w3.org/2001/XMLSchema" xmlns:xs="http://www.w3.org/2001/XMLSchema" xmlns:p="http://schemas.microsoft.com/office/2006/metadata/properties" xmlns:ns1="http://schemas.microsoft.com/sharepoint/v3" xmlns:ns2="ff97bcdf-ccab-446e-94f0-d2f64f8242e5" xmlns:ns3="f2794c99-6a5a-4026-8dc7-7427ff4a0c85" targetNamespace="http://schemas.microsoft.com/office/2006/metadata/properties" ma:root="true" ma:fieldsID="67bb7671eb101e1706cc227e82bcf743" ns1:_="" ns2:_="" ns3:_="">
    <xsd:import namespace="http://schemas.microsoft.com/sharepoint/v3"/>
    <xsd:import namespace="ff97bcdf-ccab-446e-94f0-d2f64f8242e5"/>
    <xsd:import namespace="f2794c99-6a5a-4026-8dc7-7427ff4a0c8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1:_ip_UnifiedCompliancePolicyProperties" minOccurs="0"/>
                <xsd:element ref="ns1:_ip_UnifiedCompliancePolicyUIAc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97bcdf-ccab-446e-94f0-d2f64f8242e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f2794c99-6a5a-4026-8dc7-7427ff4a0c8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Location" ma:index="16" nillable="true" ma:displayName="MediaServiceLocation" ma:description="" ma:internalName="MediaServiceLocation"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LengthInSeconds" ma:index="24"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759A5CA-0710-4D85-9E69-A830CAE95C5C}">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AD8C6BDE-1D56-4B71-BD22-1ECB2AE9A8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f97bcdf-ccab-446e-94f0-d2f64f8242e5"/>
    <ds:schemaRef ds:uri="f2794c99-6a5a-4026-8dc7-7427ff4a0c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311B30-59EA-46AA-B960-F4B1F7843AF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296</TotalTime>
  <Words>703</Words>
  <Application>Microsoft Office PowerPoint</Application>
  <PresentationFormat>Widescreen</PresentationFormat>
  <Paragraphs>93</Paragraphs>
  <Slides>13</Slides>
  <Notes>0</Notes>
  <HiddenSlides>0</HiddenSlides>
  <MMClips>0</MMClips>
  <ScaleCrop>false</ScaleCrop>
  <HeadingPairs>
    <vt:vector size="4" baseType="variant">
      <vt:variant>
        <vt:lpstr>Theme</vt:lpstr>
      </vt:variant>
      <vt:variant>
        <vt:i4>5</vt:i4>
      </vt:variant>
      <vt:variant>
        <vt:lpstr>Slide Titles</vt:lpstr>
      </vt:variant>
      <vt:variant>
        <vt:i4>13</vt:i4>
      </vt:variant>
    </vt:vector>
  </HeadingPairs>
  <TitlesOfParts>
    <vt:vector size="18" baseType="lpstr">
      <vt:lpstr>Office Theme</vt:lpstr>
      <vt:lpstr>Office Theme</vt:lpstr>
      <vt:lpstr>Office Theme</vt:lpstr>
      <vt:lpstr>Office Theme</vt:lpstr>
      <vt:lpstr>Office Theme</vt:lpstr>
      <vt:lpstr>PowerPoint Presentation</vt:lpstr>
      <vt:lpstr>Welcome Message</vt:lpstr>
      <vt:lpstr>Topics Covered</vt:lpstr>
      <vt:lpstr>Advanced Javascript </vt:lpstr>
      <vt:lpstr>Event-Driven JavaScript Programming</vt:lpstr>
      <vt:lpstr>Event-Driven JavaScript Programming</vt:lpstr>
      <vt:lpstr>JavaScript Events </vt:lpstr>
      <vt:lpstr>JavaScript Events </vt:lpstr>
      <vt:lpstr>JavaScript Events </vt:lpstr>
      <vt:lpstr>Exception Handling</vt:lpstr>
      <vt:lpstr>Exception Handling</vt:lpstr>
      <vt:lpstr>Exception Handling</vt:lpstr>
      <vt:lpstr>Exception Handling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Dizon</dc:creator>
  <cp:lastModifiedBy>Kristina Elen</cp:lastModifiedBy>
  <cp:revision>210</cp:revision>
  <dcterms:created xsi:type="dcterms:W3CDTF">2021-03-04T05:19:41Z</dcterms:created>
  <dcterms:modified xsi:type="dcterms:W3CDTF">2022-12-28T20:42:27Z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0x010100E711FE9FE3302341B5D9E541B22803B7</vt:lpwstr>
  </property>
</Properties>
</file>