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648" r:id="rId8"/>
  </p:sldMasterIdLst>
  <p:sldIdLst>
    <p:sldId id="256" r:id="rId9"/>
    <p:sldId id="275" r:id="rId10"/>
    <p:sldId id="274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263" r:id="rId22"/>
    <p:sldId id="262" r:id="rId23"/>
    <p:sldId id="261" r:id="rId24"/>
    <p:sldId id="260" r:id="rId25"/>
    <p:sldId id="259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9016ACD-44D8-8930-ECA3-0F1828F8AD71}" v="64" dt="2022-10-14T00:59:58.250"/>
    <p1510:client id="{1CF5FA5D-CF27-284A-2FC6-587A9D1D2DC9}" v="8" dt="2022-10-11T10:45:07.105"/>
    <p1510:client id="{45AB32A8-88C3-E243-9DC0-BC4E1B9EA278}" v="41" dt="2022-10-13T01:44:59.361"/>
    <p1510:client id="{485EDB8A-4CA4-531D-5BE1-9AC4D859B69D}" v="73" dt="2022-10-28T01:47:47.100"/>
    <p1510:client id="{578774B0-9202-A353-DBFF-9DC4BC54F549}" v="47" dt="2022-10-14T01:41:36.553"/>
    <p1510:client id="{70B44173-FB20-AE18-4306-27DD085E33E7}" v="85" dt="2022-10-13T02:33:04.591"/>
    <p1510:client id="{A36D5363-A68A-F0D3-3765-C3B1D2A844CD}" v="50" dt="2022-10-11T10:47:45.936"/>
    <p1510:client id="{C6ED2567-9C76-AE41-1E69-23C4D6595BBE}" v="63" dt="2022-10-14T01:26:04.002"/>
    <p1510:client id="{D9D6E36E-AA37-906F-849D-FB21A9186404}" v="62" dt="2022-10-11T10:44:31.495"/>
    <p1510:client id="{E65A3C31-816B-755A-DEB0-6F4D9C25CBA4}" v="30" dt="2022-10-13T02:03:52.548"/>
    <p1510:client id="{ED9151BD-62E8-DB95-44F2-BD9D73357959}" v="99" dt="2022-10-31T13:31:29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ED9151BD-62E8-DB95-44F2-BD9D73357959}"/>
    <pc:docChg chg="addSld delSld modSld addMainMaster modMainMaster">
      <pc:chgData name="Kristina Elen" userId="S::kelen@herzing.ca::79a21bbd-83f7-4e16-a863-8531c314eb69" providerId="AD" clId="Web-{ED9151BD-62E8-DB95-44F2-BD9D73357959}" dt="2022-10-31T13:31:29.245" v="74" actId="20577"/>
      <pc:docMkLst>
        <pc:docMk/>
      </pc:docMkLst>
      <pc:sldChg chg="modSp">
        <pc:chgData name="Kristina Elen" userId="S::kelen@herzing.ca::79a21bbd-83f7-4e16-a863-8531c314eb69" providerId="AD" clId="Web-{ED9151BD-62E8-DB95-44F2-BD9D73357959}" dt="2022-10-31T13:31:29.245" v="7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D9151BD-62E8-DB95-44F2-BD9D73357959}" dt="2022-10-31T13:31:29.245" v="7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ED9151BD-62E8-DB95-44F2-BD9D73357959}" dt="2022-10-28T21:25:22.942" v="46"/>
        <pc:sldMkLst>
          <pc:docMk/>
          <pc:sldMk cId="3327098092" sldId="258"/>
        </pc:sldMkLst>
      </pc:sldChg>
      <pc:sldChg chg="add">
        <pc:chgData name="Kristina Elen" userId="S::kelen@herzing.ca::79a21bbd-83f7-4e16-a863-8531c314eb69" providerId="AD" clId="Web-{ED9151BD-62E8-DB95-44F2-BD9D73357959}" dt="2022-10-28T21:25:19.489" v="29"/>
        <pc:sldMkLst>
          <pc:docMk/>
          <pc:sldMk cId="1402122492" sldId="259"/>
        </pc:sldMkLst>
      </pc:sldChg>
      <pc:sldChg chg="add">
        <pc:chgData name="Kristina Elen" userId="S::kelen@herzing.ca::79a21bbd-83f7-4e16-a863-8531c314eb69" providerId="AD" clId="Web-{ED9151BD-62E8-DB95-44F2-BD9D73357959}" dt="2022-10-28T21:25:19.505" v="30"/>
        <pc:sldMkLst>
          <pc:docMk/>
          <pc:sldMk cId="4078655244" sldId="260"/>
        </pc:sldMkLst>
      </pc:sldChg>
      <pc:sldChg chg="add">
        <pc:chgData name="Kristina Elen" userId="S::kelen@herzing.ca::79a21bbd-83f7-4e16-a863-8531c314eb69" providerId="AD" clId="Web-{ED9151BD-62E8-DB95-44F2-BD9D73357959}" dt="2022-10-28T21:25:19.536" v="31"/>
        <pc:sldMkLst>
          <pc:docMk/>
          <pc:sldMk cId="4019926981" sldId="261"/>
        </pc:sldMkLst>
      </pc:sldChg>
      <pc:sldChg chg="add">
        <pc:chgData name="Kristina Elen" userId="S::kelen@herzing.ca::79a21bbd-83f7-4e16-a863-8531c314eb69" providerId="AD" clId="Web-{ED9151BD-62E8-DB95-44F2-BD9D73357959}" dt="2022-10-28T21:25:19.552" v="32"/>
        <pc:sldMkLst>
          <pc:docMk/>
          <pc:sldMk cId="1866113265" sldId="262"/>
        </pc:sldMkLst>
      </pc:sldChg>
      <pc:sldChg chg="add">
        <pc:chgData name="Kristina Elen" userId="S::kelen@herzing.ca::79a21bbd-83f7-4e16-a863-8531c314eb69" providerId="AD" clId="Web-{ED9151BD-62E8-DB95-44F2-BD9D73357959}" dt="2022-10-28T21:25:19.583" v="33"/>
        <pc:sldMkLst>
          <pc:docMk/>
          <pc:sldMk cId="3693846645" sldId="263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6"/>
        <pc:sldMkLst>
          <pc:docMk/>
          <pc:sldMk cId="1077749089" sldId="264"/>
        </pc:sldMkLst>
      </pc:sldChg>
      <pc:sldChg chg="add">
        <pc:chgData name="Kristina Elen" userId="S::kelen@herzing.ca::79a21bbd-83f7-4e16-a863-8531c314eb69" providerId="AD" clId="Web-{ED9151BD-62E8-DB95-44F2-BD9D73357959}" dt="2022-10-28T21:25:19.599" v="34"/>
        <pc:sldMkLst>
          <pc:docMk/>
          <pc:sldMk cId="3603570555" sldId="264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7"/>
        <pc:sldMkLst>
          <pc:docMk/>
          <pc:sldMk cId="1155114925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30" v="35"/>
        <pc:sldMkLst>
          <pc:docMk/>
          <pc:sldMk cId="2849463304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45" v="36"/>
        <pc:sldMkLst>
          <pc:docMk/>
          <pc:sldMk cId="2025788501" sldId="266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8"/>
        <pc:sldMkLst>
          <pc:docMk/>
          <pc:sldMk cId="2478050555" sldId="266"/>
        </pc:sldMkLst>
      </pc:sldChg>
      <pc:sldChg chg="add">
        <pc:chgData name="Kristina Elen" userId="S::kelen@herzing.ca::79a21bbd-83f7-4e16-a863-8531c314eb69" providerId="AD" clId="Web-{ED9151BD-62E8-DB95-44F2-BD9D73357959}" dt="2022-10-28T21:25:19.661" v="37"/>
        <pc:sldMkLst>
          <pc:docMk/>
          <pc:sldMk cId="2926888768" sldId="267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9"/>
        <pc:sldMkLst>
          <pc:docMk/>
          <pc:sldMk cId="3098682493" sldId="267"/>
        </pc:sldMkLst>
      </pc:sldChg>
      <pc:sldChg chg="add">
        <pc:chgData name="Kristina Elen" userId="S::kelen@herzing.ca::79a21bbd-83f7-4e16-a863-8531c314eb69" providerId="AD" clId="Web-{ED9151BD-62E8-DB95-44F2-BD9D73357959}" dt="2022-10-28T21:25:19.677" v="38"/>
        <pc:sldMkLst>
          <pc:docMk/>
          <pc:sldMk cId="297584059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0"/>
        <pc:sldMkLst>
          <pc:docMk/>
          <pc:sldMk cId="1545500934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1"/>
        <pc:sldMkLst>
          <pc:docMk/>
          <pc:sldMk cId="99561003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08" v="39"/>
        <pc:sldMkLst>
          <pc:docMk/>
          <pc:sldMk cId="353374821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24" v="40"/>
        <pc:sldMkLst>
          <pc:docMk/>
          <pc:sldMk cId="1177381126" sldId="270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2"/>
        <pc:sldMkLst>
          <pc:docMk/>
          <pc:sldMk cId="3794635998" sldId="270"/>
        </pc:sldMkLst>
      </pc:sldChg>
      <pc:sldChg chg="add">
        <pc:chgData name="Kristina Elen" userId="S::kelen@herzing.ca::79a21bbd-83f7-4e16-a863-8531c314eb69" providerId="AD" clId="Web-{ED9151BD-62E8-DB95-44F2-BD9D73357959}" dt="2022-10-28T21:25:19.739" v="41"/>
        <pc:sldMkLst>
          <pc:docMk/>
          <pc:sldMk cId="1350645108" sldId="271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3"/>
        <pc:sldMkLst>
          <pc:docMk/>
          <pc:sldMk cId="3007963576" sldId="271"/>
        </pc:sldMkLst>
      </pc:sldChg>
      <pc:sldChg chg="add">
        <pc:chgData name="Kristina Elen" userId="S::kelen@herzing.ca::79a21bbd-83f7-4e16-a863-8531c314eb69" providerId="AD" clId="Web-{ED9151BD-62E8-DB95-44F2-BD9D73357959}" dt="2022-10-28T21:25:19.755" v="42"/>
        <pc:sldMkLst>
          <pc:docMk/>
          <pc:sldMk cId="1358860480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4"/>
        <pc:sldMkLst>
          <pc:docMk/>
          <pc:sldMk cId="3029572908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5"/>
        <pc:sldMkLst>
          <pc:docMk/>
          <pc:sldMk cId="3676388690" sldId="273"/>
        </pc:sldMkLst>
      </pc:sldChg>
      <pc:sldChg chg="add">
        <pc:chgData name="Kristina Elen" userId="S::kelen@herzing.ca::79a21bbd-83f7-4e16-a863-8531c314eb69" providerId="AD" clId="Web-{ED9151BD-62E8-DB95-44F2-BD9D73357959}" dt="2022-10-28T21:25:19.770" v="43"/>
        <pc:sldMkLst>
          <pc:docMk/>
          <pc:sldMk cId="4031842315" sldId="273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52.310" v="48"/>
        <pc:sldMkLst>
          <pc:docMk/>
          <pc:sldMk cId="1438284417" sldId="274"/>
        </pc:sldMkLst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83" v="16"/>
        <pc:sldMkLst>
          <pc:docMk/>
          <pc:sldMk cId="3030394455" sldId="274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48.763" v="47"/>
        <pc:sldMkLst>
          <pc:docMk/>
          <pc:sldMk cId="3873890643" sldId="275"/>
        </pc:sldMkLst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98" v="17"/>
        <pc:sldMkLst>
          <pc:docMk/>
          <pc:sldMk cId="4252562220" sldId="275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8"/>
        <pc:sldMkLst>
          <pc:docMk/>
          <pc:sldMk cId="2225673861" sldId="276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9"/>
        <pc:sldMkLst>
          <pc:docMk/>
          <pc:sldMk cId="1740686748" sldId="277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0"/>
        <pc:sldMkLst>
          <pc:docMk/>
          <pc:sldMk cId="1566855428" sldId="278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1"/>
        <pc:sldMkLst>
          <pc:docMk/>
          <pc:sldMk cId="529587652" sldId="279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2"/>
        <pc:sldMkLst>
          <pc:docMk/>
          <pc:sldMk cId="1993083556" sldId="280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3"/>
        <pc:sldMkLst>
          <pc:docMk/>
          <pc:sldMk cId="481738591" sldId="281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4"/>
        <pc:sldMkLst>
          <pc:docMk/>
          <pc:sldMk cId="3850070371" sldId="282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5"/>
        <pc:sldMkLst>
          <pc:docMk/>
          <pc:sldMk cId="4252232537" sldId="283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6"/>
        <pc:sldMkLst>
          <pc:docMk/>
          <pc:sldMk cId="2287514451" sldId="284"/>
        </pc:sldMkLst>
      </pc:sldChg>
      <pc:sldChg chg="del">
        <pc:chgData name="Kristina Elen" userId="S::kelen@herzing.ca::79a21bbd-83f7-4e16-a863-8531c314eb69" providerId="AD" clId="Web-{ED9151BD-62E8-DB95-44F2-BD9D73357959}" dt="2022-10-28T21:25:00.614" v="27"/>
        <pc:sldMkLst>
          <pc:docMk/>
          <pc:sldMk cId="52258112" sldId="285"/>
        </pc:sldMkLst>
      </pc:sldChg>
      <pc:sldChg chg="del">
        <pc:chgData name="Kristina Elen" userId="S::kelen@herzing.ca::79a21bbd-83f7-4e16-a863-8531c314eb69" providerId="AD" clId="Web-{ED9151BD-62E8-DB95-44F2-BD9D73357959}" dt="2022-10-28T21:24:51.707" v="4"/>
        <pc:sldMkLst>
          <pc:docMk/>
          <pc:sldMk cId="1742684496" sldId="287"/>
        </pc:sldMkLst>
      </pc:sldChg>
      <pc:sldChg chg="del">
        <pc:chgData name="Kristina Elen" userId="S::kelen@herzing.ca::79a21bbd-83f7-4e16-a863-8531c314eb69" providerId="AD" clId="Web-{ED9151BD-62E8-DB95-44F2-BD9D73357959}" dt="2022-10-28T21:24:50.848" v="3"/>
        <pc:sldMkLst>
          <pc:docMk/>
          <pc:sldMk cId="3324807346" sldId="288"/>
        </pc:sldMkLst>
      </pc:sldChg>
      <pc:sldChg chg="del">
        <pc:chgData name="Kristina Elen" userId="S::kelen@herzing.ca::79a21bbd-83f7-4e16-a863-8531c314eb69" providerId="AD" clId="Web-{ED9151BD-62E8-DB95-44F2-BD9D73357959}" dt="2022-10-28T21:24:46.301" v="1"/>
        <pc:sldMkLst>
          <pc:docMk/>
          <pc:sldMk cId="1528148470" sldId="290"/>
        </pc:sldMkLst>
      </pc:sldChg>
      <pc:sldChg chg="del">
        <pc:chgData name="Kristina Elen" userId="S::kelen@herzing.ca::79a21bbd-83f7-4e16-a863-8531c314eb69" providerId="AD" clId="Web-{ED9151BD-62E8-DB95-44F2-BD9D73357959}" dt="2022-10-28T21:24:44.567" v="0"/>
        <pc:sldMkLst>
          <pc:docMk/>
          <pc:sldMk cId="2229199430" sldId="291"/>
        </pc:sldMkLst>
      </pc:sldChg>
      <pc:sldChg chg="del">
        <pc:chgData name="Kristina Elen" userId="S::kelen@herzing.ca::79a21bbd-83f7-4e16-a863-8531c314eb69" providerId="AD" clId="Web-{ED9151BD-62E8-DB95-44F2-BD9D73357959}" dt="2022-10-28T21:24:49.270" v="2"/>
        <pc:sldMkLst>
          <pc:docMk/>
          <pc:sldMk cId="3925612230" sldId="292"/>
        </pc:sldMkLst>
      </pc:sldChg>
      <pc:sldChg chg="del">
        <pc:chgData name="Kristina Elen" userId="S::kelen@herzing.ca::79a21bbd-83f7-4e16-a863-8531c314eb69" providerId="AD" clId="Web-{ED9151BD-62E8-DB95-44F2-BD9D73357959}" dt="2022-10-28T21:24:52.520" v="5"/>
        <pc:sldMkLst>
          <pc:docMk/>
          <pc:sldMk cId="3753619767" sldId="293"/>
        </pc:sldMkLst>
      </pc:sldChg>
      <pc:sldMasterChg chg="add ad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1549053606" sldId="2147483648"/>
        </pc:sldMasterMkLst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2254254833" sldId="2147483649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3527934086" sldId="2147483650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2021970237" sldId="2147483651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300125051" sldId="2147483652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435267465" sldId="2147483653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2099423845" sldId="2147483654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435208924" sldId="2147483655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3018465949" sldId="2147483656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1894796758" sldId="2147483657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799781104" sldId="2147483658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648"/>
            <pc:sldLayoutMk cId="1023438173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3192681248" sldId="2147483696"/>
        </pc:sldMasterMkLst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484113981" sldId="2147483697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60521616" sldId="2147483698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822451341" sldId="2147483699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71513652" sldId="2147483700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87069882" sldId="2147483701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290695850" sldId="2147483702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557632723" sldId="2147483703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115360475" sldId="2147483704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575102156" sldId="2147483705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918006972" sldId="2147483706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259549095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485EDB8A-4CA4-531D-5BE1-9AC4D859B69D}"/>
    <pc:docChg chg="addSld delSld modSld sldOrd addMainMaster modMainMaster">
      <pc:chgData name="Kristina Elen" userId="S::kelen@herzing.ca::79a21bbd-83f7-4e16-a863-8531c314eb69" providerId="AD" clId="Web-{485EDB8A-4CA4-531D-5BE1-9AC4D859B69D}" dt="2022-10-28T01:48:38.741" v="99"/>
      <pc:docMkLst>
        <pc:docMk/>
      </pc:docMkLst>
      <pc:sldChg chg="ord">
        <pc:chgData name="Kristina Elen" userId="S::kelen@herzing.ca::79a21bbd-83f7-4e16-a863-8531c314eb69" providerId="AD" clId="Web-{485EDB8A-4CA4-531D-5BE1-9AC4D859B69D}" dt="2022-10-28T01:42:48.256" v="37"/>
        <pc:sldMkLst>
          <pc:docMk/>
          <pc:sldMk cId="2323017529" sldId="257"/>
        </pc:sldMkLst>
      </pc:sldChg>
      <pc:sldChg chg="del">
        <pc:chgData name="Kristina Elen" userId="S::kelen@herzing.ca::79a21bbd-83f7-4e16-a863-8531c314eb69" providerId="AD" clId="Web-{485EDB8A-4CA4-531D-5BE1-9AC4D859B69D}" dt="2022-10-28T01:42:17.193" v="4"/>
        <pc:sldMkLst>
          <pc:docMk/>
          <pc:sldMk cId="4039164492" sldId="259"/>
        </pc:sldMkLst>
      </pc:sldChg>
      <pc:sldChg chg="del">
        <pc:chgData name="Kristina Elen" userId="S::kelen@herzing.ca::79a21bbd-83f7-4e16-a863-8531c314eb69" providerId="AD" clId="Web-{485EDB8A-4CA4-531D-5BE1-9AC4D859B69D}" dt="2022-10-28T01:42:16.630" v="3"/>
        <pc:sldMkLst>
          <pc:docMk/>
          <pc:sldMk cId="1615145236" sldId="260"/>
        </pc:sldMkLst>
      </pc:sldChg>
      <pc:sldChg chg="del">
        <pc:chgData name="Kristina Elen" userId="S::kelen@herzing.ca::79a21bbd-83f7-4e16-a863-8531c314eb69" providerId="AD" clId="Web-{485EDB8A-4CA4-531D-5BE1-9AC4D859B69D}" dt="2022-10-28T01:42:13.568" v="2"/>
        <pc:sldMkLst>
          <pc:docMk/>
          <pc:sldMk cId="124163468" sldId="261"/>
        </pc:sldMkLst>
      </pc:sldChg>
      <pc:sldChg chg="del">
        <pc:chgData name="Kristina Elen" userId="S::kelen@herzing.ca::79a21bbd-83f7-4e16-a863-8531c314eb69" providerId="AD" clId="Web-{485EDB8A-4CA4-531D-5BE1-9AC4D859B69D}" dt="2022-10-28T01:42:34.302" v="36"/>
        <pc:sldMkLst>
          <pc:docMk/>
          <pc:sldMk cId="3708629886" sldId="262"/>
        </pc:sldMkLst>
      </pc:sldChg>
      <pc:sldChg chg="del">
        <pc:chgData name="Kristina Elen" userId="S::kelen@herzing.ca::79a21bbd-83f7-4e16-a863-8531c314eb69" providerId="AD" clId="Web-{485EDB8A-4CA4-531D-5BE1-9AC4D859B69D}" dt="2022-10-28T01:42:13.177" v="1"/>
        <pc:sldMkLst>
          <pc:docMk/>
          <pc:sldMk cId="162975287" sldId="263"/>
        </pc:sldMkLst>
      </pc:sldChg>
      <pc:sldChg chg="new del">
        <pc:chgData name="Kristina Elen" userId="S::kelen@herzing.ca::79a21bbd-83f7-4e16-a863-8531c314eb69" providerId="AD" clId="Web-{485EDB8A-4CA4-531D-5BE1-9AC4D859B69D}" dt="2022-10-28T01:42:29.240" v="34"/>
        <pc:sldMkLst>
          <pc:docMk/>
          <pc:sldMk cId="996830022" sldId="263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8.741" v="99"/>
        <pc:sldMkLst>
          <pc:docMk/>
          <pc:sldMk cId="1077749089" sldId="264"/>
        </pc:sldMkLst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8.741" v="99"/>
          <ac:grpSpMkLst>
            <pc:docMk/>
            <pc:sldMk cId="1077749089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485EDB8A-4CA4-531D-5BE1-9AC4D859B69D}" dt="2022-10-28T01:42:11.865" v="0"/>
        <pc:sldMkLst>
          <pc:docMk/>
          <pc:sldMk cId="3522202968" sldId="264"/>
        </pc:sldMkLst>
      </pc:sldChg>
      <pc:sldChg chg="add">
        <pc:chgData name="Kristina Elen" userId="S::kelen@herzing.ca::79a21bbd-83f7-4e16-a863-8531c314eb69" providerId="AD" clId="Web-{485EDB8A-4CA4-531D-5BE1-9AC4D859B69D}" dt="2022-10-28T01:42:20.318" v="7"/>
        <pc:sldMkLst>
          <pc:docMk/>
          <pc:sldMk cId="1155114925" sldId="265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3.303" v="98"/>
        <pc:sldMkLst>
          <pc:docMk/>
          <pc:sldMk cId="2478050555" sldId="266"/>
        </pc:sldMkLst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3.303" v="98"/>
          <ac:grpSpMkLst>
            <pc:docMk/>
            <pc:sldMk cId="2478050555" sldId="266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30.241" v="97"/>
        <pc:sldMkLst>
          <pc:docMk/>
          <pc:sldMk cId="3098682493" sldId="267"/>
        </pc:sldMkLst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0.241" v="97"/>
          <ac:grpSpMkLst>
            <pc:docMk/>
            <pc:sldMk cId="3098682493" sldId="26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6.819" v="96"/>
        <pc:sldMkLst>
          <pc:docMk/>
          <pc:sldMk cId="1545500934" sldId="268"/>
        </pc:sldMkLst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6.819" v="96"/>
          <ac:grpSpMkLst>
            <pc:docMk/>
            <pc:sldMk cId="1545500934" sldId="26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1.100" v="95"/>
        <pc:sldMkLst>
          <pc:docMk/>
          <pc:sldMk cId="995610034" sldId="269"/>
        </pc:sldMkLst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1.100" v="95"/>
          <ac:grpSpMkLst>
            <pc:docMk/>
            <pc:sldMk cId="995610034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17.506" v="94"/>
        <pc:sldMkLst>
          <pc:docMk/>
          <pc:sldMk cId="3794635998" sldId="270"/>
        </pc:sldMkLst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17.506" v="94"/>
          <ac:grpSpMkLst>
            <pc:docMk/>
            <pc:sldMk cId="3794635998" sldId="270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485EDB8A-4CA4-531D-5BE1-9AC4D859B69D}" dt="2022-10-28T01:48:06.631" v="93"/>
        <pc:sldMkLst>
          <pc:docMk/>
          <pc:sldMk cId="3007963576" sldId="271"/>
        </pc:sldMkLst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1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8:06.631" v="93"/>
          <ac:picMkLst>
            <pc:docMk/>
            <pc:sldMk cId="3007963576" sldId="271"/>
            <ac:picMk id="7" creationId="{D1A25A7E-AF87-7DA4-9887-E388D290FB1D}"/>
          </ac:picMkLst>
        </pc:picChg>
      </pc:sldChg>
      <pc:sldChg chg="addSp modSp add mod setBg">
        <pc:chgData name="Kristina Elen" userId="S::kelen@herzing.ca::79a21bbd-83f7-4e16-a863-8531c314eb69" providerId="AD" clId="Web-{485EDB8A-4CA4-531D-5BE1-9AC4D859B69D}" dt="2022-10-28T01:48:00.459" v="90"/>
        <pc:sldMkLst>
          <pc:docMk/>
          <pc:sldMk cId="3029572908" sldId="272"/>
        </pc:sldMkLst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7.022" v="89"/>
        <pc:sldMkLst>
          <pc:docMk/>
          <pc:sldMk cId="3676388690" sldId="273"/>
        </pc:sldMkLst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3.131" v="88"/>
        <pc:sldMkLst>
          <pc:docMk/>
          <pc:sldMk cId="3030394455" sldId="274"/>
        </pc:sldMkLst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0.209" v="87"/>
        <pc:sldMkLst>
          <pc:docMk/>
          <pc:sldMk cId="4252562220" sldId="275"/>
        </pc:sldMkLst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47.100" v="86"/>
        <pc:sldMkLst>
          <pc:docMk/>
          <pc:sldMk cId="2225673861" sldId="276"/>
        </pc:sldMkLst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34.147" v="84"/>
        <pc:sldMkLst>
          <pc:docMk/>
          <pc:sldMk cId="1740686748" sldId="277"/>
        </pc:sldMkLst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30.834" v="83"/>
        <pc:sldMkLst>
          <pc:docMk/>
          <pc:sldMk cId="1566855428" sldId="278"/>
        </pc:sldMkLst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7.834" v="81"/>
        <pc:sldMkLst>
          <pc:docMk/>
          <pc:sldMk cId="529587652" sldId="279"/>
        </pc:sldMkLst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3.069" v="80"/>
        <pc:sldMkLst>
          <pc:docMk/>
          <pc:sldMk cId="1993083556" sldId="280"/>
        </pc:sldMkLst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0.022" v="79"/>
        <pc:sldMkLst>
          <pc:docMk/>
          <pc:sldMk cId="481738591" sldId="281"/>
        </pc:sldMkLst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12.600" v="78"/>
        <pc:sldMkLst>
          <pc:docMk/>
          <pc:sldMk cId="3850070371" sldId="282"/>
        </pc:sldMkLst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9.397" v="77"/>
        <pc:sldMkLst>
          <pc:docMk/>
          <pc:sldMk cId="4252232537" sldId="283"/>
        </pc:sldMkLst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5.006" v="76"/>
        <pc:sldMkLst>
          <pc:docMk/>
          <pc:sldMk cId="2287514451" sldId="284"/>
        </pc:sldMkLst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6:53.100" v="75"/>
        <pc:sldMkLst>
          <pc:docMk/>
          <pc:sldMk cId="52258112" sldId="285"/>
        </pc:sldMkLst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6:53.100" v="75"/>
          <ac:picMkLst>
            <pc:docMk/>
            <pc:sldMk cId="52258112" sldId="285"/>
            <ac:picMk id="7" creationId="{14E09462-E050-46F7-3A90-D8D8A3D1EE72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6:46.162" v="74"/>
        <pc:sldMkLst>
          <pc:docMk/>
          <pc:sldMk cId="4058948459" sldId="286"/>
        </pc:sldMkLst>
      </pc:sldChg>
      <pc:sldChg chg="addSp delSp add">
        <pc:chgData name="Kristina Elen" userId="S::kelen@herzing.ca::79a21bbd-83f7-4e16-a863-8531c314eb69" providerId="AD" clId="Web-{485EDB8A-4CA4-531D-5BE1-9AC4D859B69D}" dt="2022-10-28T01:45:03.068" v="60"/>
        <pc:sldMkLst>
          <pc:docMk/>
          <pc:sldMk cId="1742684496" sldId="287"/>
        </pc:sldMkLst>
        <pc:spChg chg="del">
          <ac:chgData name="Kristina Elen" userId="S::kelen@herzing.ca::79a21bbd-83f7-4e16-a863-8531c314eb69" providerId="AD" clId="Web-{485EDB8A-4CA4-531D-5BE1-9AC4D859B69D}" dt="2022-10-28T01:45:03.068" v="60"/>
          <ac:spMkLst>
            <pc:docMk/>
            <pc:sldMk cId="1742684496" sldId="28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5:03.068" v="60"/>
          <ac:graphicFrameMkLst>
            <pc:docMk/>
            <pc:sldMk cId="1742684496" sldId="287"/>
            <ac:graphicFrameMk id="5" creationId="{C5865C63-1378-2B71-7E3D-BBB3C5310FFA}"/>
          </ac:graphicFrameMkLst>
        </pc:graphicFrameChg>
      </pc:sldChg>
      <pc:sldChg chg="addSp delSp modSp add mod setBg">
        <pc:chgData name="Kristina Elen" userId="S::kelen@herzing.ca::79a21bbd-83f7-4e16-a863-8531c314eb69" providerId="AD" clId="Web-{485EDB8A-4CA4-531D-5BE1-9AC4D859B69D}" dt="2022-10-28T01:45:49.475" v="66" actId="20577"/>
        <pc:sldMkLst>
          <pc:docMk/>
          <pc:sldMk cId="3324807346" sldId="288"/>
        </pc:sldMkLst>
        <pc:spChg chg="mo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2" creationId="{00000000-0000-0000-0000-000000000000}"/>
          </ac:spMkLst>
        </pc:spChg>
        <pc:spChg chg="mod ord">
          <ac:chgData name="Kristina Elen" userId="S::kelen@herzing.ca::79a21bbd-83f7-4e16-a863-8531c314eb69" providerId="AD" clId="Web-{485EDB8A-4CA4-531D-5BE1-9AC4D859B69D}" dt="2022-10-28T01:45:49.475" v="66" actId="20577"/>
          <ac:spMkLst>
            <pc:docMk/>
            <pc:sldMk cId="3324807346" sldId="28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0" creationId="{59A309A7-1751-4ABE-A3C1-EEC40366AD89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2" creationId="{967D8EB6-EAE1-4F9C-B398-83321E287204}"/>
          </ac:spMkLst>
        </pc:spChg>
        <pc:spChg chg="ad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7" creationId="{427D15F9-FBA9-45B6-A1EE-7E2610907483}"/>
          </ac:spMkLst>
        </pc:spChg>
        <pc:grpChg chg="add">
          <ac:chgData name="Kristina Elen" userId="S::kelen@herzing.ca::79a21bbd-83f7-4e16-a863-8531c314eb69" providerId="AD" clId="Web-{485EDB8A-4CA4-531D-5BE1-9AC4D859B69D}" dt="2022-10-28T01:45:34.131" v="61"/>
          <ac:grpSpMkLst>
            <pc:docMk/>
            <pc:sldMk cId="3324807346" sldId="288"/>
            <ac:grpSpMk id="19" creationId="{549D845D-9A57-49AC-9523-BB0D6DA6FECA}"/>
          </ac:grpSpMkLst>
        </pc:grpChg>
        <pc:picChg chg="add del mod">
          <ac:chgData name="Kristina Elen" userId="S::kelen@herzing.ca::79a21bbd-83f7-4e16-a863-8531c314eb69" providerId="AD" clId="Web-{485EDB8A-4CA4-531D-5BE1-9AC4D859B69D}" dt="2022-10-28T01:45:37.147" v="62"/>
          <ac:picMkLst>
            <pc:docMk/>
            <pc:sldMk cId="3324807346" sldId="288"/>
            <ac:picMk id="7" creationId="{257F0B01-3BD2-9BD1-BAF9-F7E94934A515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4:19.006" v="58"/>
        <pc:sldMkLst>
          <pc:docMk/>
          <pc:sldMk cId="734184248" sldId="289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3:06.318" v="39"/>
        <pc:sldMkLst>
          <pc:docMk/>
          <pc:sldMk cId="1528148470" sldId="290"/>
        </pc:sldMkLst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3:06.318" v="39"/>
          <ac:picMkLst>
            <pc:docMk/>
            <pc:sldMk cId="1528148470" sldId="290"/>
            <ac:picMk id="7" creationId="{F346563B-2BAE-7285-B20A-29533E3BBF9E}"/>
          </ac:picMkLst>
        </pc:picChg>
      </pc:sldChg>
      <pc:sldChg chg="addSp delSp add">
        <pc:chgData name="Kristina Elen" userId="S::kelen@herzing.ca::79a21bbd-83f7-4e16-a863-8531c314eb69" providerId="AD" clId="Web-{485EDB8A-4CA4-531D-5BE1-9AC4D859B69D}" dt="2022-10-28T01:42:57.787" v="38"/>
        <pc:sldMkLst>
          <pc:docMk/>
          <pc:sldMk cId="2229199430" sldId="291"/>
        </pc:sldMkLst>
        <pc:spChg chg="del">
          <ac:chgData name="Kristina Elen" userId="S::kelen@herzing.ca::79a21bbd-83f7-4e16-a863-8531c314eb69" providerId="AD" clId="Web-{485EDB8A-4CA4-531D-5BE1-9AC4D859B69D}" dt="2022-10-28T01:42:57.787" v="38"/>
          <ac:spMkLst>
            <pc:docMk/>
            <pc:sldMk cId="2229199430" sldId="29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2:57.787" v="38"/>
          <ac:graphicFrameMkLst>
            <pc:docMk/>
            <pc:sldMk cId="2229199430" sldId="291"/>
            <ac:graphicFrameMk id="5" creationId="{DEC871D6-81A0-3EA8-81BB-66E25BC3D777}"/>
          </ac:graphicFrameMkLst>
        </pc:graphicFrameChg>
      </pc:sldChg>
      <pc:sldChg chg="add del replId">
        <pc:chgData name="Kristina Elen" userId="S::kelen@herzing.ca::79a21bbd-83f7-4e16-a863-8531c314eb69" providerId="AD" clId="Web-{485EDB8A-4CA4-531D-5BE1-9AC4D859B69D}" dt="2022-10-28T01:43:36.224" v="41"/>
        <pc:sldMkLst>
          <pc:docMk/>
          <pc:sldMk cId="884381720" sldId="292"/>
        </pc:sldMkLst>
      </pc:sldChg>
      <pc:sldChg chg="addSp delSp modSp add replId">
        <pc:chgData name="Kristina Elen" userId="S::kelen@herzing.ca::79a21bbd-83f7-4e16-a863-8531c314eb69" providerId="AD" clId="Web-{485EDB8A-4CA4-531D-5BE1-9AC4D859B69D}" dt="2022-10-28T01:44:13.506" v="57" actId="1076"/>
        <pc:sldMkLst>
          <pc:docMk/>
          <pc:sldMk cId="3925612230" sldId="292"/>
        </pc:sldMkLst>
        <pc:spChg chg="del">
          <ac:chgData name="Kristina Elen" userId="S::kelen@herzing.ca::79a21bbd-83f7-4e16-a863-8531c314eb69" providerId="AD" clId="Web-{485EDB8A-4CA4-531D-5BE1-9AC4D859B69D}" dt="2022-10-28T01:43:46.631" v="43"/>
          <ac:spMkLst>
            <pc:docMk/>
            <pc:sldMk cId="3925612230" sldId="292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03.912" v="54"/>
          <ac:spMkLst>
            <pc:docMk/>
            <pc:sldMk cId="3925612230" sldId="292"/>
            <ac:spMk id="5" creationId="{E47035AD-ABA3-0860-0C28-B3360A28B682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13.506" v="57" actId="1076"/>
          <ac:spMkLst>
            <pc:docMk/>
            <pc:sldMk cId="3925612230" sldId="292"/>
            <ac:spMk id="8" creationId="{EE4FDF61-B6B1-3A2F-5802-15EF5E829BA8}"/>
          </ac:spMkLst>
        </pc:spChg>
      </pc:sldChg>
      <pc:sldChg chg="addSp delSp modSp add ord replId">
        <pc:chgData name="Kristina Elen" userId="S::kelen@herzing.ca::79a21bbd-83f7-4e16-a863-8531c314eb69" providerId="AD" clId="Web-{485EDB8A-4CA4-531D-5BE1-9AC4D859B69D}" dt="2022-10-28T01:46:43.100" v="73" actId="1076"/>
        <pc:sldMkLst>
          <pc:docMk/>
          <pc:sldMk cId="3753619767" sldId="293"/>
        </pc:sldMkLst>
        <pc:spChg chg="del">
          <ac:chgData name="Kristina Elen" userId="S::kelen@herzing.ca::79a21bbd-83f7-4e16-a863-8531c314eb69" providerId="AD" clId="Web-{485EDB8A-4CA4-531D-5BE1-9AC4D859B69D}" dt="2022-10-28T01:46:26.819" v="69"/>
          <ac:spMkLst>
            <pc:docMk/>
            <pc:sldMk cId="3753619767" sldId="293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6:37.881" v="72"/>
          <ac:spMkLst>
            <pc:docMk/>
            <pc:sldMk cId="3753619767" sldId="293"/>
            <ac:spMk id="5" creationId="{AA8A3CD3-5652-6659-62DE-43B2D40B4385}"/>
          </ac:spMkLst>
        </pc:spChg>
        <pc:spChg chg="add mod">
          <ac:chgData name="Kristina Elen" userId="S::kelen@herzing.ca::79a21bbd-83f7-4e16-a863-8531c314eb69" providerId="AD" clId="Web-{485EDB8A-4CA4-531D-5BE1-9AC4D859B69D}" dt="2022-10-28T01:46:43.100" v="73" actId="1076"/>
          <ac:spMkLst>
            <pc:docMk/>
            <pc:sldMk cId="3753619767" sldId="293"/>
            <ac:spMk id="7" creationId="{324D2D8E-6378-98BD-DC4C-9EF99DEA52A0}"/>
          </ac:spMkLst>
        </pc:spChg>
      </pc:sldChg>
      <pc:sldMasterChg chg="replId mo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1639693277" sldId="2147483684"/>
        </pc:sldMasterMkLst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828363358" sldId="2147483685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640294310" sldId="2147483686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012542113" sldId="2147483687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49169128" sldId="2147483688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079810595" sldId="2147483689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172719024" sldId="2147483690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635915486" sldId="2147483691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831010471" sldId="2147483692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581849750" sldId="2147483693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646476933" sldId="2147483694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492749712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3192681248" sldId="2147483696"/>
        </pc:sldMasterMkLst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484113981" sldId="2147483697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60521616" sldId="2147483698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822451341" sldId="2147483699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71513652" sldId="2147483700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87069882" sldId="2147483701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290695850" sldId="2147483702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557632723" sldId="2147483703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115360475" sldId="2147483704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575102156" sldId="2147483705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918006972" sldId="2147483706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259549095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0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1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1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3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27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2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6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9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48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40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0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3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8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67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1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Programming Language: Python</a:t>
            </a:r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CA" sz="4400" b="1">
                <a:solidFill>
                  <a:schemeClr val="bg1"/>
                </a:solidFill>
                <a:latin typeface="Arial"/>
                <a:cs typeface="Arial"/>
              </a:rPr>
              <a:t>Day 2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Literals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Strings are stored with an index for each character so you can select individual characters or a substring based the indexes.</a:t>
            </a:r>
          </a:p>
          <a:p>
            <a:pPr marL="0" indent="0">
              <a:buNone/>
            </a:pPr>
            <a:r>
              <a:rPr lang="en-US" dirty="0"/>
              <a:t>Index starts with 0 and increments by one until the end of the string is reached.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myString</a:t>
            </a:r>
            <a:r>
              <a:rPr lang="en-US" dirty="0"/>
              <a:t> = “Hello”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 is at index 0</a:t>
            </a:r>
          </a:p>
          <a:p>
            <a:pPr marL="0" indent="0">
              <a:buNone/>
            </a:pPr>
            <a:r>
              <a:rPr lang="en-US" dirty="0"/>
              <a:t>e index 1</a:t>
            </a:r>
          </a:p>
          <a:p>
            <a:pPr marL="0" indent="0">
              <a:buNone/>
            </a:pPr>
            <a:r>
              <a:rPr lang="en-US" dirty="0"/>
              <a:t>l index 2</a:t>
            </a:r>
          </a:p>
          <a:p>
            <a:pPr marL="0" indent="0">
              <a:buNone/>
            </a:pPr>
            <a:r>
              <a:rPr lang="en-US" dirty="0"/>
              <a:t>l index 3 </a:t>
            </a:r>
          </a:p>
          <a:p>
            <a:pPr marL="0" indent="0">
              <a:buNone/>
            </a:pPr>
            <a:r>
              <a:rPr lang="en-US" dirty="0"/>
              <a:t>o index 4</a:t>
            </a:r>
          </a:p>
        </p:txBody>
      </p:sp>
    </p:spTree>
    <p:extLst>
      <p:ext uri="{BB962C8B-B14F-4D97-AF65-F5344CB8AC3E}">
        <p14:creationId xmlns:p14="http://schemas.microsoft.com/office/powerpoint/2010/main" val="292688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 stringnumbers.py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8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Character encodings are based on the language you are using. These represent the alphabet, numbers or any other characters used on a keyboard.</a:t>
            </a:r>
          </a:p>
          <a:p>
            <a:pPr marL="0" indent="0">
              <a:buNone/>
            </a:pPr>
            <a:r>
              <a:rPr lang="en-US" dirty="0"/>
              <a:t>ASCII </a:t>
            </a:r>
          </a:p>
          <a:p>
            <a:pPr marL="0" indent="0">
              <a:buNone/>
            </a:pPr>
            <a:r>
              <a:rPr lang="en-US" dirty="0"/>
              <a:t>- older standard for character encodings</a:t>
            </a:r>
          </a:p>
          <a:p>
            <a:pPr marL="0" indent="0">
              <a:buNone/>
            </a:pPr>
            <a:r>
              <a:rPr lang="en-US" dirty="0"/>
              <a:t>Unicode</a:t>
            </a:r>
          </a:p>
          <a:p>
            <a:pPr>
              <a:buFontTx/>
              <a:buChar char="-"/>
            </a:pPr>
            <a:r>
              <a:rPr lang="en-US" dirty="0"/>
              <a:t>Newer standard for character encodings</a:t>
            </a:r>
            <a:br>
              <a:rPr lang="en-US" dirty="0"/>
            </a:br>
            <a:r>
              <a:rPr lang="en-US" dirty="0"/>
              <a:t>- UTF-8 (UCS Transformation Format—8-bit)</a:t>
            </a:r>
            <a:br>
              <a:rPr lang="en-US" dirty="0"/>
            </a:br>
            <a:r>
              <a:rPr lang="en-US" dirty="0"/>
              <a:t>	- Used for any languages that use a smaller alphabet like English, French and German.</a:t>
            </a:r>
            <a:br>
              <a:rPr lang="en-US" dirty="0"/>
            </a:br>
            <a:r>
              <a:rPr lang="en-US" dirty="0"/>
              <a:t>- UTF – 16 (UCS Transformation Format—16-bit)</a:t>
            </a:r>
            <a:br>
              <a:rPr lang="en-US" dirty="0"/>
            </a:br>
            <a:r>
              <a:rPr lang="en-US" dirty="0"/>
              <a:t>- Larger bit width allows more characters</a:t>
            </a:r>
          </a:p>
          <a:p>
            <a:pPr marL="0" indent="0">
              <a:buNone/>
            </a:pPr>
            <a:r>
              <a:rPr lang="en-US" dirty="0"/>
              <a:t>     - Used for languages such as Chinese which contains many thousands of characters.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6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extract a piece of a string, called a “substring”.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Starting at 0 going to string character length – 1 you can select one character.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s[14]   # this selects the character from the position 14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7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can extract a piece of a string, called a “substring”.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 you can select a whole word or multiple characters by giving a starting position and ending position.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= “Hello World”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 s[0:6]   # this selects the character from the position 0 up to (not including) character 5. “Hello” is returned.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Characters 14, 15, 16, 17, 18 and 19 would be returned.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process strings or text data using some of the following methods:</a:t>
            </a:r>
            <a:br>
              <a:rPr lang="en-US" dirty="0"/>
            </a:br>
            <a:r>
              <a:rPr lang="en-US" dirty="0"/>
              <a:t>text = “ Some Text 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text.toupper</a:t>
            </a:r>
            <a:r>
              <a:rPr lang="en-US" dirty="0"/>
              <a:t>() #returns uppercase“ SOME TEXT ”</a:t>
            </a:r>
          </a:p>
          <a:p>
            <a:pPr marL="0" indent="0">
              <a:buNone/>
            </a:pPr>
            <a:r>
              <a:rPr lang="en-US" dirty="0" err="1"/>
              <a:t>text.tolower</a:t>
            </a:r>
            <a:r>
              <a:rPr lang="en-US" dirty="0"/>
              <a:t>() #returns lowercase “ some text ”</a:t>
            </a:r>
          </a:p>
          <a:p>
            <a:pPr marL="0" indent="0">
              <a:buNone/>
            </a:pPr>
            <a:r>
              <a:rPr lang="en-US" dirty="0" err="1"/>
              <a:t>text.strip</a:t>
            </a:r>
            <a:r>
              <a:rPr lang="en-US" dirty="0"/>
              <a:t>() #removes leading and trailing whitespace  “Some Text”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We can process strings or text data using some of the following methods:</a:t>
            </a:r>
            <a:br>
              <a:rPr lang="en-US" sz="2800" dirty="0"/>
            </a:br>
            <a:r>
              <a:rPr lang="en-US" sz="2800" dirty="0"/>
              <a:t>text = “ Some Text 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text.replace</a:t>
            </a:r>
            <a:r>
              <a:rPr lang="en-US" sz="2800" dirty="0"/>
              <a:t>(“Some”, “My”) #replaces “Some” with “My”</a:t>
            </a:r>
          </a:p>
          <a:p>
            <a:pPr marL="0" indent="0">
              <a:buNone/>
            </a:pPr>
            <a:r>
              <a:rPr lang="en-US" sz="2800" dirty="0" err="1"/>
              <a:t>text.endswith</a:t>
            </a:r>
            <a:r>
              <a:rPr lang="en-US" sz="2800" dirty="0"/>
              <a:t>(“.jpg”) #returns true when the string ends with “.jpg”</a:t>
            </a:r>
          </a:p>
          <a:p>
            <a:pPr marL="0" indent="0">
              <a:buNone/>
            </a:pPr>
            <a:r>
              <a:rPr lang="en-US" sz="2800" dirty="0" err="1"/>
              <a:t>text.startswith</a:t>
            </a:r>
            <a:r>
              <a:rPr lang="en-US" sz="2800" dirty="0"/>
              <a:t>(“ Some”) #returns true when the string starts with “ Some”</a:t>
            </a:r>
          </a:p>
          <a:p>
            <a:pPr marL="0" indent="0">
              <a:buNone/>
            </a:pPr>
            <a:r>
              <a:rPr lang="en-US" sz="2800" dirty="0" err="1"/>
              <a:t>text.find</a:t>
            </a:r>
            <a:r>
              <a:rPr lang="en-US" sz="2800" dirty="0"/>
              <a:t>(“My”) #returns the index value of the position where it finds “My”. If it doesn’t find “My” it will return -1.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We can process strings or text data using some of the following methods:</a:t>
            </a:r>
            <a:br>
              <a:rPr lang="en-US" sz="2800" dirty="0"/>
            </a:br>
            <a:r>
              <a:rPr lang="en-US" sz="2800" dirty="0"/>
              <a:t>text = “ Some Text 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text.replace</a:t>
            </a:r>
            <a:r>
              <a:rPr lang="en-US" sz="2800" dirty="0"/>
              <a:t>(“Some”, “My”) #replaces “Some” with “My”</a:t>
            </a:r>
          </a:p>
          <a:p>
            <a:pPr marL="0" indent="0">
              <a:buNone/>
            </a:pPr>
            <a:r>
              <a:rPr lang="en-US" sz="2800" dirty="0" err="1"/>
              <a:t>text.endswith</a:t>
            </a:r>
            <a:r>
              <a:rPr lang="en-US" sz="2800" dirty="0"/>
              <a:t>(“.jpg”) #returns true when the string ends with “.jpg”</a:t>
            </a:r>
          </a:p>
          <a:p>
            <a:pPr marL="0" indent="0">
              <a:buNone/>
            </a:pPr>
            <a:r>
              <a:rPr lang="en-US" sz="2800" dirty="0" err="1"/>
              <a:t>text.startswith</a:t>
            </a:r>
            <a:r>
              <a:rPr lang="en-US" sz="2800" dirty="0"/>
              <a:t>(“ Some”) #returns true when the string starts with “ Some”</a:t>
            </a:r>
          </a:p>
          <a:p>
            <a:pPr marL="0" indent="0">
              <a:buNone/>
            </a:pPr>
            <a:r>
              <a:rPr lang="en-US" sz="2800" dirty="0" err="1"/>
              <a:t>text.find</a:t>
            </a:r>
            <a:r>
              <a:rPr lang="en-US" sz="2800" dirty="0"/>
              <a:t>(“My”) #returns the index value of the position where it finds “My”. If it doesn’t find “My” it will return -1.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Text Demo</a:t>
            </a:r>
          </a:p>
          <a:p>
            <a:r>
              <a:rPr lang="en-CA"/>
              <a:t>stringsdissection.py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2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Loops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Sometimes we want to run a block of code many times. </a:t>
            </a:r>
          </a:p>
          <a:p>
            <a:r>
              <a:rPr lang="en-US" sz="2600"/>
              <a:t>Rather than copy and paste the code, we can run a loop which will execute until we tell it to stop, which can potentially be forever.</a:t>
            </a:r>
          </a:p>
          <a:p>
            <a:r>
              <a:rPr lang="en-US" sz="2600"/>
              <a:t>Loops are useful for calculating large numbers as well, or working with arrays/collections of data.</a:t>
            </a:r>
          </a:p>
        </p:txBody>
      </p:sp>
    </p:spTree>
    <p:extLst>
      <p:ext uri="{BB962C8B-B14F-4D97-AF65-F5344CB8AC3E}">
        <p14:creationId xmlns:p14="http://schemas.microsoft.com/office/powerpoint/2010/main" val="387389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Loops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test conditions in loops the same way we do in If statements to determine whether or not we want the code in the loop to run. </a:t>
            </a:r>
          </a:p>
          <a:p>
            <a:r>
              <a:rPr lang="en-CA" sz="2600"/>
              <a:t>Any code that is tabbed underneath the definition under the loop is code that is executed during the loop.</a:t>
            </a:r>
          </a:p>
          <a:p>
            <a:r>
              <a:rPr lang="en-CA" sz="2600"/>
              <a:t>We will look at two kinds of loops, a for loop and a while loop.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43828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 Loops</a:t>
            </a:r>
          </a:p>
          <a:p>
            <a:r>
              <a:rPr lang="en-CA" dirty="0"/>
              <a:t>Loops.py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4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interpreter will take the code we present to it, in this case Python code, and turn it into the binary machine code it uses to do its processing.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takes all the statements we make, and compiles them into 1’s and 0’s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IDLE does both the job of editing Python and interpreting Python in our case. IDLE is known also as an Integrated Development Environment (or IDE for short). </a:t>
            </a:r>
          </a:p>
        </p:txBody>
      </p:sp>
    </p:spTree>
    <p:extLst>
      <p:ext uri="{BB962C8B-B14F-4D97-AF65-F5344CB8AC3E}">
        <p14:creationId xmlns:p14="http://schemas.microsoft.com/office/powerpoint/2010/main" val="135886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Command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command window is used to execute Python commands or code. </a:t>
            </a:r>
          </a:p>
          <a:p>
            <a:pPr marL="0" indent="0">
              <a:buNone/>
            </a:pPr>
            <a:r>
              <a:rPr lang="en-US" dirty="0"/>
              <a:t>It is called the “Python Shell”. </a:t>
            </a:r>
          </a:p>
        </p:txBody>
      </p:sp>
    </p:spTree>
    <p:extLst>
      <p:ext uri="{BB962C8B-B14F-4D97-AF65-F5344CB8AC3E}">
        <p14:creationId xmlns:p14="http://schemas.microsoft.com/office/powerpoint/2010/main" val="135064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Command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Window Demo</a:t>
            </a:r>
          </a:p>
        </p:txBody>
      </p:sp>
    </p:spTree>
    <p:extLst>
      <p:ext uri="{BB962C8B-B14F-4D97-AF65-F5344CB8AC3E}">
        <p14:creationId xmlns:p14="http://schemas.microsoft.com/office/powerpoint/2010/main" val="117738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mentioned before, text data is stored in variables called “strings”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Strings are represented by quotations around the words.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string1 = “Hello World”</a:t>
            </a:r>
          </a:p>
          <a:p>
            <a:pPr marL="0" indent="0">
              <a:buNone/>
            </a:pPr>
            <a:r>
              <a:rPr lang="en-US" dirty="0"/>
              <a:t>string2 = “!123 $ 99.99 + 99 - Words”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Almost anything can go in a string. </a:t>
            </a:r>
          </a:p>
        </p:txBody>
      </p:sp>
    </p:spTree>
    <p:extLst>
      <p:ext uri="{BB962C8B-B14F-4D97-AF65-F5344CB8AC3E}">
        <p14:creationId xmlns:p14="http://schemas.microsoft.com/office/powerpoint/2010/main" val="35337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Literals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 are used for text values and cannot be used in calculations unless converted to a number. Otherwise they are declared like any other variable with double quotes around the info you want to store as text.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myString</a:t>
            </a:r>
            <a:r>
              <a:rPr lang="en-US" dirty="0"/>
              <a:t> = “This is my text”</a:t>
            </a:r>
          </a:p>
        </p:txBody>
      </p:sp>
    </p:spTree>
    <p:extLst>
      <p:ext uri="{BB962C8B-B14F-4D97-AF65-F5344CB8AC3E}">
        <p14:creationId xmlns:p14="http://schemas.microsoft.com/office/powerpoint/2010/main" val="29758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Loops</vt:lpstr>
      <vt:lpstr>Loops</vt:lpstr>
      <vt:lpstr>Loops</vt:lpstr>
      <vt:lpstr>Interpreters</vt:lpstr>
      <vt:lpstr>Using the Command Window</vt:lpstr>
      <vt:lpstr>Using the Command Window</vt:lpstr>
      <vt:lpstr>Working with Textual Data</vt:lpstr>
      <vt:lpstr>String Literals </vt:lpstr>
      <vt:lpstr>String Literals </vt:lpstr>
      <vt:lpstr>Working with Textual Data</vt:lpstr>
      <vt:lpstr>Character Encodings</vt:lpstr>
      <vt:lpstr>Manipulating Strings </vt:lpstr>
      <vt:lpstr>Manipulating Strings </vt:lpstr>
      <vt:lpstr>Manipulating Strings </vt:lpstr>
      <vt:lpstr>Searching Text</vt:lpstr>
      <vt:lpstr>Searching Text</vt:lpstr>
      <vt:lpstr>Searching 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95</cp:revision>
  <dcterms:created xsi:type="dcterms:W3CDTF">2021-03-04T05:19:41Z</dcterms:created>
  <dcterms:modified xsi:type="dcterms:W3CDTF">2022-10-31T13:31:36Z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