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 id="2147483684" r:id="rId6"/>
    <p:sldMasterId id="2147483696" r:id="rId7"/>
    <p:sldMasterId id="2147483708" r:id="rId8"/>
    <p:sldMasterId id="2147483648" r:id="rId9"/>
  </p:sldMasterIdLst>
  <p:sldIdLst>
    <p:sldId id="256" r:id="rId10"/>
    <p:sldId id="257" r:id="rId11"/>
    <p:sldId id="267" r:id="rId12"/>
    <p:sldId id="266" r:id="rId13"/>
    <p:sldId id="265" r:id="rId14"/>
    <p:sldId id="264" r:id="rId15"/>
    <p:sldId id="263" r:id="rId16"/>
    <p:sldId id="262" r:id="rId17"/>
    <p:sldId id="261" r:id="rId18"/>
    <p:sldId id="260" r:id="rId19"/>
    <p:sldId id="259"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DFF8-1CCC-F07F-0010-0403484F24CA}" v="17" dt="2022-12-15T00:26:26.107"/>
    <p1510:client id="{106DCD34-E54F-7E74-B0B2-BD6FE3C086E9}" v="35" dt="2022-12-15T00:17:32.333"/>
    <p1510:client id="{50DEB1B3-FB18-2AA0-67A8-0CC2ED8F3E03}" v="23" dt="2022-12-20T02:48:26.849"/>
    <p1510:client id="{9C7AD990-10F5-4C72-B6E6-8DBAB0264B84}" v="4" dt="2022-12-14T23:52:06.979"/>
    <p1510:client id="{CA6AE157-34B4-8317-DF4D-F0FB82348AE3}" v="8" dt="2022-12-28T21:08:10.240"/>
    <p1510:client id="{E02BE7D4-DC6B-46CA-1A29-9998CE8885E4}" v="28" dt="2022-12-20T02:59:14.209"/>
    <p1510:client id="{E819296E-6D84-EF90-C559-81A2FE046FED}" v="8" dt="2022-12-20T03:14:12.688"/>
    <p1510:client id="{F8AB0507-71E3-3105-8F9C-3D2B489C9A2A}" v="20" dt="2022-12-15T00:18:59.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6"/>
  </p:normalViewPr>
  <p:slideViewPr>
    <p:cSldViewPr snapToGrid="0" snapToObjects="1">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Elen" userId="S::kelen@herzing.ca::79a21bbd-83f7-4e16-a863-8531c314eb69" providerId="AD" clId="Web-{F8AB0507-71E3-3105-8F9C-3D2B489C9A2A}"/>
    <pc:docChg chg="addSld delSld modSld addMainMaster modMainMaster">
      <pc:chgData name="Kristina Elen" userId="S::kelen@herzing.ca::79a21bbd-83f7-4e16-a863-8531c314eb69" providerId="AD" clId="Web-{F8AB0507-71E3-3105-8F9C-3D2B489C9A2A}" dt="2022-12-15T00:21:01.091" v="27"/>
      <pc:docMkLst>
        <pc:docMk/>
      </pc:docMkLst>
      <pc:sldChg chg="new del">
        <pc:chgData name="Kristina Elen" userId="S::kelen@herzing.ca::79a21bbd-83f7-4e16-a863-8531c314eb69" providerId="AD" clId="Web-{F8AB0507-71E3-3105-8F9C-3D2B489C9A2A}" dt="2022-12-15T00:18:59.917" v="19"/>
        <pc:sldMkLst>
          <pc:docMk/>
          <pc:sldMk cId="897623279" sldId="258"/>
        </pc:sldMkLst>
      </pc:sldChg>
      <pc:sldChg chg="del">
        <pc:chgData name="Kristina Elen" userId="S::kelen@herzing.ca::79a21bbd-83f7-4e16-a863-8531c314eb69" providerId="AD" clId="Web-{F8AB0507-71E3-3105-8F9C-3D2B489C9A2A}" dt="2022-12-15T00:18:52.245" v="0"/>
        <pc:sldMkLst>
          <pc:docMk/>
          <pc:sldMk cId="3748324441" sldId="259"/>
        </pc:sldMkLst>
      </pc:sldChg>
      <pc:sldChg chg="addSp modSp add mod setBg">
        <pc:chgData name="Kristina Elen" userId="S::kelen@herzing.ca::79a21bbd-83f7-4e16-a863-8531c314eb69" providerId="AD" clId="Web-{F8AB0507-71E3-3105-8F9C-3D2B489C9A2A}" dt="2022-12-15T00:21:01.091" v="27"/>
        <pc:sldMkLst>
          <pc:docMk/>
          <pc:sldMk cId="4125496452" sldId="259"/>
        </pc:sldMkLst>
        <pc:spChg chg="mod">
          <ac:chgData name="Kristina Elen" userId="S::kelen@herzing.ca::79a21bbd-83f7-4e16-a863-8531c314eb69" providerId="AD" clId="Web-{F8AB0507-71E3-3105-8F9C-3D2B489C9A2A}" dt="2022-12-15T00:21:01.091" v="27"/>
          <ac:spMkLst>
            <pc:docMk/>
            <pc:sldMk cId="4125496452" sldId="259"/>
            <ac:spMk id="2" creationId="{00000000-0000-0000-0000-000000000000}"/>
          </ac:spMkLst>
        </pc:spChg>
        <pc:spChg chg="mod">
          <ac:chgData name="Kristina Elen" userId="S::kelen@herzing.ca::79a21bbd-83f7-4e16-a863-8531c314eb69" providerId="AD" clId="Web-{F8AB0507-71E3-3105-8F9C-3D2B489C9A2A}" dt="2022-12-15T00:21:01.091" v="27"/>
          <ac:spMkLst>
            <pc:docMk/>
            <pc:sldMk cId="4125496452" sldId="259"/>
            <ac:spMk id="3" creationId="{00000000-0000-0000-0000-000000000000}"/>
          </ac:spMkLst>
        </pc:spChg>
        <pc:spChg chg="add">
          <ac:chgData name="Kristina Elen" userId="S::kelen@herzing.ca::79a21bbd-83f7-4e16-a863-8531c314eb69" providerId="AD" clId="Web-{F8AB0507-71E3-3105-8F9C-3D2B489C9A2A}" dt="2022-12-15T00:21:01.091" v="27"/>
          <ac:spMkLst>
            <pc:docMk/>
            <pc:sldMk cId="4125496452" sldId="259"/>
            <ac:spMk id="8" creationId="{6A1473A6-3F22-483E-8A30-80B9D2B14592}"/>
          </ac:spMkLst>
        </pc:spChg>
        <pc:grpChg chg="add">
          <ac:chgData name="Kristina Elen" userId="S::kelen@herzing.ca::79a21bbd-83f7-4e16-a863-8531c314eb69" providerId="AD" clId="Web-{F8AB0507-71E3-3105-8F9C-3D2B489C9A2A}" dt="2022-12-15T00:21:01.091" v="27"/>
          <ac:grpSpMkLst>
            <pc:docMk/>
            <pc:sldMk cId="4125496452" sldId="259"/>
            <ac:grpSpMk id="10" creationId="{AA1375E3-3E53-4D75-BAB7-E5929BFCB25F}"/>
          </ac:grpSpMkLst>
        </pc:grpChg>
      </pc:sldChg>
      <pc:sldChg chg="del">
        <pc:chgData name="Kristina Elen" userId="S::kelen@herzing.ca::79a21bbd-83f7-4e16-a863-8531c314eb69" providerId="AD" clId="Web-{F8AB0507-71E3-3105-8F9C-3D2B489C9A2A}" dt="2022-12-15T00:18:52.245" v="1"/>
        <pc:sldMkLst>
          <pc:docMk/>
          <pc:sldMk cId="1217181993" sldId="260"/>
        </pc:sldMkLst>
      </pc:sldChg>
      <pc:sldChg chg="addSp modSp add mod setBg">
        <pc:chgData name="Kristina Elen" userId="S::kelen@herzing.ca::79a21bbd-83f7-4e16-a863-8531c314eb69" providerId="AD" clId="Web-{F8AB0507-71E3-3105-8F9C-3D2B489C9A2A}" dt="2022-12-15T00:20:57.029" v="26"/>
        <pc:sldMkLst>
          <pc:docMk/>
          <pc:sldMk cId="2296032686" sldId="260"/>
        </pc:sldMkLst>
        <pc:spChg chg="mod">
          <ac:chgData name="Kristina Elen" userId="S::kelen@herzing.ca::79a21bbd-83f7-4e16-a863-8531c314eb69" providerId="AD" clId="Web-{F8AB0507-71E3-3105-8F9C-3D2B489C9A2A}" dt="2022-12-15T00:20:57.029" v="26"/>
          <ac:spMkLst>
            <pc:docMk/>
            <pc:sldMk cId="2296032686" sldId="260"/>
            <ac:spMk id="2" creationId="{00000000-0000-0000-0000-000000000000}"/>
          </ac:spMkLst>
        </pc:spChg>
        <pc:spChg chg="mod">
          <ac:chgData name="Kristina Elen" userId="S::kelen@herzing.ca::79a21bbd-83f7-4e16-a863-8531c314eb69" providerId="AD" clId="Web-{F8AB0507-71E3-3105-8F9C-3D2B489C9A2A}" dt="2022-12-15T00:20:57.029" v="26"/>
          <ac:spMkLst>
            <pc:docMk/>
            <pc:sldMk cId="2296032686" sldId="260"/>
            <ac:spMk id="3" creationId="{00000000-0000-0000-0000-000000000000}"/>
          </ac:spMkLst>
        </pc:spChg>
        <pc:spChg chg="add">
          <ac:chgData name="Kristina Elen" userId="S::kelen@herzing.ca::79a21bbd-83f7-4e16-a863-8531c314eb69" providerId="AD" clId="Web-{F8AB0507-71E3-3105-8F9C-3D2B489C9A2A}" dt="2022-12-15T00:20:57.029" v="26"/>
          <ac:spMkLst>
            <pc:docMk/>
            <pc:sldMk cId="2296032686" sldId="260"/>
            <ac:spMk id="8" creationId="{6A1473A6-3F22-483E-8A30-80B9D2B14592}"/>
          </ac:spMkLst>
        </pc:spChg>
        <pc:grpChg chg="add">
          <ac:chgData name="Kristina Elen" userId="S::kelen@herzing.ca::79a21bbd-83f7-4e16-a863-8531c314eb69" providerId="AD" clId="Web-{F8AB0507-71E3-3105-8F9C-3D2B489C9A2A}" dt="2022-12-15T00:20:57.029" v="26"/>
          <ac:grpSpMkLst>
            <pc:docMk/>
            <pc:sldMk cId="2296032686" sldId="260"/>
            <ac:grpSpMk id="10" creationId="{AA1375E3-3E53-4D75-BAB7-E5929BFCB25F}"/>
          </ac:grpSpMkLst>
        </pc:grpChg>
      </pc:sldChg>
      <pc:sldChg chg="del">
        <pc:chgData name="Kristina Elen" userId="S::kelen@herzing.ca::79a21bbd-83f7-4e16-a863-8531c314eb69" providerId="AD" clId="Web-{F8AB0507-71E3-3105-8F9C-3D2B489C9A2A}" dt="2022-12-15T00:18:52.245" v="2"/>
        <pc:sldMkLst>
          <pc:docMk/>
          <pc:sldMk cId="3069487258" sldId="261"/>
        </pc:sldMkLst>
      </pc:sldChg>
      <pc:sldChg chg="addSp modSp add mod setBg">
        <pc:chgData name="Kristina Elen" userId="S::kelen@herzing.ca::79a21bbd-83f7-4e16-a863-8531c314eb69" providerId="AD" clId="Web-{F8AB0507-71E3-3105-8F9C-3D2B489C9A2A}" dt="2022-12-15T00:20:50.435" v="25"/>
        <pc:sldMkLst>
          <pc:docMk/>
          <pc:sldMk cId="4281520418" sldId="261"/>
        </pc:sldMkLst>
        <pc:spChg chg="mod">
          <ac:chgData name="Kristina Elen" userId="S::kelen@herzing.ca::79a21bbd-83f7-4e16-a863-8531c314eb69" providerId="AD" clId="Web-{F8AB0507-71E3-3105-8F9C-3D2B489C9A2A}" dt="2022-12-15T00:20:50.435" v="25"/>
          <ac:spMkLst>
            <pc:docMk/>
            <pc:sldMk cId="4281520418" sldId="261"/>
            <ac:spMk id="2" creationId="{00000000-0000-0000-0000-000000000000}"/>
          </ac:spMkLst>
        </pc:spChg>
        <pc:spChg chg="mod">
          <ac:chgData name="Kristina Elen" userId="S::kelen@herzing.ca::79a21bbd-83f7-4e16-a863-8531c314eb69" providerId="AD" clId="Web-{F8AB0507-71E3-3105-8F9C-3D2B489C9A2A}" dt="2022-12-15T00:20:50.435" v="25"/>
          <ac:spMkLst>
            <pc:docMk/>
            <pc:sldMk cId="4281520418" sldId="261"/>
            <ac:spMk id="3" creationId="{00000000-0000-0000-0000-000000000000}"/>
          </ac:spMkLst>
        </pc:spChg>
        <pc:spChg chg="add">
          <ac:chgData name="Kristina Elen" userId="S::kelen@herzing.ca::79a21bbd-83f7-4e16-a863-8531c314eb69" providerId="AD" clId="Web-{F8AB0507-71E3-3105-8F9C-3D2B489C9A2A}" dt="2022-12-15T00:20:50.435" v="25"/>
          <ac:spMkLst>
            <pc:docMk/>
            <pc:sldMk cId="4281520418" sldId="261"/>
            <ac:spMk id="8" creationId="{6A1473A6-3F22-483E-8A30-80B9D2B14592}"/>
          </ac:spMkLst>
        </pc:spChg>
        <pc:grpChg chg="add">
          <ac:chgData name="Kristina Elen" userId="S::kelen@herzing.ca::79a21bbd-83f7-4e16-a863-8531c314eb69" providerId="AD" clId="Web-{F8AB0507-71E3-3105-8F9C-3D2B489C9A2A}" dt="2022-12-15T00:20:50.435" v="25"/>
          <ac:grpSpMkLst>
            <pc:docMk/>
            <pc:sldMk cId="4281520418" sldId="261"/>
            <ac:grpSpMk id="10" creationId="{AA1375E3-3E53-4D75-BAB7-E5929BFCB25F}"/>
          </ac:grpSpMkLst>
        </pc:grpChg>
      </pc:sldChg>
      <pc:sldChg chg="del">
        <pc:chgData name="Kristina Elen" userId="S::kelen@herzing.ca::79a21bbd-83f7-4e16-a863-8531c314eb69" providerId="AD" clId="Web-{F8AB0507-71E3-3105-8F9C-3D2B489C9A2A}" dt="2022-12-15T00:18:52.245" v="3"/>
        <pc:sldMkLst>
          <pc:docMk/>
          <pc:sldMk cId="2228639722" sldId="262"/>
        </pc:sldMkLst>
      </pc:sldChg>
      <pc:sldChg chg="addSp modSp add mod setBg">
        <pc:chgData name="Kristina Elen" userId="S::kelen@herzing.ca::79a21bbd-83f7-4e16-a863-8531c314eb69" providerId="AD" clId="Web-{F8AB0507-71E3-3105-8F9C-3D2B489C9A2A}" dt="2022-12-15T00:20:37.372" v="24"/>
        <pc:sldMkLst>
          <pc:docMk/>
          <pc:sldMk cId="4287052572" sldId="262"/>
        </pc:sldMkLst>
        <pc:spChg chg="mod">
          <ac:chgData name="Kristina Elen" userId="S::kelen@herzing.ca::79a21bbd-83f7-4e16-a863-8531c314eb69" providerId="AD" clId="Web-{F8AB0507-71E3-3105-8F9C-3D2B489C9A2A}" dt="2022-12-15T00:20:37.372" v="24"/>
          <ac:spMkLst>
            <pc:docMk/>
            <pc:sldMk cId="4287052572" sldId="262"/>
            <ac:spMk id="2" creationId="{00000000-0000-0000-0000-000000000000}"/>
          </ac:spMkLst>
        </pc:spChg>
        <pc:spChg chg="mod">
          <ac:chgData name="Kristina Elen" userId="S::kelen@herzing.ca::79a21bbd-83f7-4e16-a863-8531c314eb69" providerId="AD" clId="Web-{F8AB0507-71E3-3105-8F9C-3D2B489C9A2A}" dt="2022-12-15T00:20:37.372" v="24"/>
          <ac:spMkLst>
            <pc:docMk/>
            <pc:sldMk cId="4287052572" sldId="262"/>
            <ac:spMk id="3" creationId="{00000000-0000-0000-0000-000000000000}"/>
          </ac:spMkLst>
        </pc:spChg>
        <pc:spChg chg="add">
          <ac:chgData name="Kristina Elen" userId="S::kelen@herzing.ca::79a21bbd-83f7-4e16-a863-8531c314eb69" providerId="AD" clId="Web-{F8AB0507-71E3-3105-8F9C-3D2B489C9A2A}" dt="2022-12-15T00:20:37.372" v="24"/>
          <ac:spMkLst>
            <pc:docMk/>
            <pc:sldMk cId="4287052572" sldId="262"/>
            <ac:spMk id="8" creationId="{6A1473A6-3F22-483E-8A30-80B9D2B14592}"/>
          </ac:spMkLst>
        </pc:spChg>
        <pc:grpChg chg="add">
          <ac:chgData name="Kristina Elen" userId="S::kelen@herzing.ca::79a21bbd-83f7-4e16-a863-8531c314eb69" providerId="AD" clId="Web-{F8AB0507-71E3-3105-8F9C-3D2B489C9A2A}" dt="2022-12-15T00:20:37.372" v="24"/>
          <ac:grpSpMkLst>
            <pc:docMk/>
            <pc:sldMk cId="4287052572" sldId="262"/>
            <ac:grpSpMk id="10" creationId="{AA1375E3-3E53-4D75-BAB7-E5929BFCB25F}"/>
          </ac:grpSpMkLst>
        </pc:grpChg>
      </pc:sldChg>
      <pc:sldChg chg="addSp modSp add mod setBg">
        <pc:chgData name="Kristina Elen" userId="S::kelen@herzing.ca::79a21bbd-83f7-4e16-a863-8531c314eb69" providerId="AD" clId="Web-{F8AB0507-71E3-3105-8F9C-3D2B489C9A2A}" dt="2022-12-15T00:20:32.341" v="23"/>
        <pc:sldMkLst>
          <pc:docMk/>
          <pc:sldMk cId="1010054413" sldId="263"/>
        </pc:sldMkLst>
        <pc:spChg chg="mod">
          <ac:chgData name="Kristina Elen" userId="S::kelen@herzing.ca::79a21bbd-83f7-4e16-a863-8531c314eb69" providerId="AD" clId="Web-{F8AB0507-71E3-3105-8F9C-3D2B489C9A2A}" dt="2022-12-15T00:20:32.341" v="23"/>
          <ac:spMkLst>
            <pc:docMk/>
            <pc:sldMk cId="1010054413" sldId="263"/>
            <ac:spMk id="2" creationId="{00000000-0000-0000-0000-000000000000}"/>
          </ac:spMkLst>
        </pc:spChg>
        <pc:spChg chg="mod">
          <ac:chgData name="Kristina Elen" userId="S::kelen@herzing.ca::79a21bbd-83f7-4e16-a863-8531c314eb69" providerId="AD" clId="Web-{F8AB0507-71E3-3105-8F9C-3D2B489C9A2A}" dt="2022-12-15T00:20:32.341" v="23"/>
          <ac:spMkLst>
            <pc:docMk/>
            <pc:sldMk cId="1010054413" sldId="263"/>
            <ac:spMk id="3" creationId="{00000000-0000-0000-0000-000000000000}"/>
          </ac:spMkLst>
        </pc:spChg>
        <pc:spChg chg="add">
          <ac:chgData name="Kristina Elen" userId="S::kelen@herzing.ca::79a21bbd-83f7-4e16-a863-8531c314eb69" providerId="AD" clId="Web-{F8AB0507-71E3-3105-8F9C-3D2B489C9A2A}" dt="2022-12-15T00:20:32.341" v="23"/>
          <ac:spMkLst>
            <pc:docMk/>
            <pc:sldMk cId="1010054413" sldId="263"/>
            <ac:spMk id="8" creationId="{6A1473A6-3F22-483E-8A30-80B9D2B14592}"/>
          </ac:spMkLst>
        </pc:spChg>
        <pc:grpChg chg="add">
          <ac:chgData name="Kristina Elen" userId="S::kelen@herzing.ca::79a21bbd-83f7-4e16-a863-8531c314eb69" providerId="AD" clId="Web-{F8AB0507-71E3-3105-8F9C-3D2B489C9A2A}" dt="2022-12-15T00:20:32.341" v="23"/>
          <ac:grpSpMkLst>
            <pc:docMk/>
            <pc:sldMk cId="1010054413" sldId="263"/>
            <ac:grpSpMk id="10" creationId="{AA1375E3-3E53-4D75-BAB7-E5929BFCB25F}"/>
          </ac:grpSpMkLst>
        </pc:grpChg>
      </pc:sldChg>
      <pc:sldChg chg="del">
        <pc:chgData name="Kristina Elen" userId="S::kelen@herzing.ca::79a21bbd-83f7-4e16-a863-8531c314eb69" providerId="AD" clId="Web-{F8AB0507-71E3-3105-8F9C-3D2B489C9A2A}" dt="2022-12-15T00:18:52.245" v="4"/>
        <pc:sldMkLst>
          <pc:docMk/>
          <pc:sldMk cId="2378200857" sldId="263"/>
        </pc:sldMkLst>
      </pc:sldChg>
      <pc:sldChg chg="addSp modSp add mod setBg">
        <pc:chgData name="Kristina Elen" userId="S::kelen@herzing.ca::79a21bbd-83f7-4e16-a863-8531c314eb69" providerId="AD" clId="Web-{F8AB0507-71E3-3105-8F9C-3D2B489C9A2A}" dt="2022-12-15T00:20:29.200" v="22"/>
        <pc:sldMkLst>
          <pc:docMk/>
          <pc:sldMk cId="2156056524" sldId="264"/>
        </pc:sldMkLst>
        <pc:spChg chg="mod">
          <ac:chgData name="Kristina Elen" userId="S::kelen@herzing.ca::79a21bbd-83f7-4e16-a863-8531c314eb69" providerId="AD" clId="Web-{F8AB0507-71E3-3105-8F9C-3D2B489C9A2A}" dt="2022-12-15T00:20:29.200" v="22"/>
          <ac:spMkLst>
            <pc:docMk/>
            <pc:sldMk cId="2156056524" sldId="264"/>
            <ac:spMk id="2" creationId="{00000000-0000-0000-0000-000000000000}"/>
          </ac:spMkLst>
        </pc:spChg>
        <pc:spChg chg="mod">
          <ac:chgData name="Kristina Elen" userId="S::kelen@herzing.ca::79a21bbd-83f7-4e16-a863-8531c314eb69" providerId="AD" clId="Web-{F8AB0507-71E3-3105-8F9C-3D2B489C9A2A}" dt="2022-12-15T00:20:29.200" v="22"/>
          <ac:spMkLst>
            <pc:docMk/>
            <pc:sldMk cId="2156056524" sldId="264"/>
            <ac:spMk id="3" creationId="{00000000-0000-0000-0000-000000000000}"/>
          </ac:spMkLst>
        </pc:spChg>
        <pc:spChg chg="add">
          <ac:chgData name="Kristina Elen" userId="S::kelen@herzing.ca::79a21bbd-83f7-4e16-a863-8531c314eb69" providerId="AD" clId="Web-{F8AB0507-71E3-3105-8F9C-3D2B489C9A2A}" dt="2022-12-15T00:20:29.200" v="22"/>
          <ac:spMkLst>
            <pc:docMk/>
            <pc:sldMk cId="2156056524" sldId="264"/>
            <ac:spMk id="8" creationId="{6A1473A6-3F22-483E-8A30-80B9D2B14592}"/>
          </ac:spMkLst>
        </pc:spChg>
        <pc:grpChg chg="add">
          <ac:chgData name="Kristina Elen" userId="S::kelen@herzing.ca::79a21bbd-83f7-4e16-a863-8531c314eb69" providerId="AD" clId="Web-{F8AB0507-71E3-3105-8F9C-3D2B489C9A2A}" dt="2022-12-15T00:20:29.200" v="22"/>
          <ac:grpSpMkLst>
            <pc:docMk/>
            <pc:sldMk cId="2156056524" sldId="264"/>
            <ac:grpSpMk id="10" creationId="{AA1375E3-3E53-4D75-BAB7-E5929BFCB25F}"/>
          </ac:grpSpMkLst>
        </pc:grpChg>
      </pc:sldChg>
      <pc:sldChg chg="del">
        <pc:chgData name="Kristina Elen" userId="S::kelen@herzing.ca::79a21bbd-83f7-4e16-a863-8531c314eb69" providerId="AD" clId="Web-{F8AB0507-71E3-3105-8F9C-3D2B489C9A2A}" dt="2022-12-15T00:18:52.245" v="5"/>
        <pc:sldMkLst>
          <pc:docMk/>
          <pc:sldMk cId="4208732928" sldId="264"/>
        </pc:sldMkLst>
      </pc:sldChg>
      <pc:sldChg chg="addSp modSp add mod setBg">
        <pc:chgData name="Kristina Elen" userId="S::kelen@herzing.ca::79a21bbd-83f7-4e16-a863-8531c314eb69" providerId="AD" clId="Web-{F8AB0507-71E3-3105-8F9C-3D2B489C9A2A}" dt="2022-12-15T00:20:18.825" v="21"/>
        <pc:sldMkLst>
          <pc:docMk/>
          <pc:sldMk cId="3091988128" sldId="265"/>
        </pc:sldMkLst>
        <pc:spChg chg="mod">
          <ac:chgData name="Kristina Elen" userId="S::kelen@herzing.ca::79a21bbd-83f7-4e16-a863-8531c314eb69" providerId="AD" clId="Web-{F8AB0507-71E3-3105-8F9C-3D2B489C9A2A}" dt="2022-12-15T00:20:18.825" v="21"/>
          <ac:spMkLst>
            <pc:docMk/>
            <pc:sldMk cId="3091988128" sldId="265"/>
            <ac:spMk id="2" creationId="{00000000-0000-0000-0000-000000000000}"/>
          </ac:spMkLst>
        </pc:spChg>
        <pc:spChg chg="mod">
          <ac:chgData name="Kristina Elen" userId="S::kelen@herzing.ca::79a21bbd-83f7-4e16-a863-8531c314eb69" providerId="AD" clId="Web-{F8AB0507-71E3-3105-8F9C-3D2B489C9A2A}" dt="2022-12-15T00:20:18.825" v="21"/>
          <ac:spMkLst>
            <pc:docMk/>
            <pc:sldMk cId="3091988128" sldId="265"/>
            <ac:spMk id="3" creationId="{00000000-0000-0000-0000-000000000000}"/>
          </ac:spMkLst>
        </pc:spChg>
        <pc:spChg chg="add">
          <ac:chgData name="Kristina Elen" userId="S::kelen@herzing.ca::79a21bbd-83f7-4e16-a863-8531c314eb69" providerId="AD" clId="Web-{F8AB0507-71E3-3105-8F9C-3D2B489C9A2A}" dt="2022-12-15T00:20:18.825" v="21"/>
          <ac:spMkLst>
            <pc:docMk/>
            <pc:sldMk cId="3091988128" sldId="265"/>
            <ac:spMk id="8" creationId="{6A1473A6-3F22-483E-8A30-80B9D2B14592}"/>
          </ac:spMkLst>
        </pc:spChg>
        <pc:grpChg chg="add">
          <ac:chgData name="Kristina Elen" userId="S::kelen@herzing.ca::79a21bbd-83f7-4e16-a863-8531c314eb69" providerId="AD" clId="Web-{F8AB0507-71E3-3105-8F9C-3D2B489C9A2A}" dt="2022-12-15T00:20:18.825" v="21"/>
          <ac:grpSpMkLst>
            <pc:docMk/>
            <pc:sldMk cId="3091988128" sldId="265"/>
            <ac:grpSpMk id="10" creationId="{AA1375E3-3E53-4D75-BAB7-E5929BFCB25F}"/>
          </ac:grpSpMkLst>
        </pc:grpChg>
      </pc:sldChg>
      <pc:sldChg chg="del">
        <pc:chgData name="Kristina Elen" userId="S::kelen@herzing.ca::79a21bbd-83f7-4e16-a863-8531c314eb69" providerId="AD" clId="Web-{F8AB0507-71E3-3105-8F9C-3D2B489C9A2A}" dt="2022-12-15T00:18:52.245" v="6"/>
        <pc:sldMkLst>
          <pc:docMk/>
          <pc:sldMk cId="3882074152" sldId="265"/>
        </pc:sldMkLst>
      </pc:sldChg>
      <pc:sldChg chg="addSp modSp add mod setBg">
        <pc:chgData name="Kristina Elen" userId="S::kelen@herzing.ca::79a21bbd-83f7-4e16-a863-8531c314eb69" providerId="AD" clId="Web-{F8AB0507-71E3-3105-8F9C-3D2B489C9A2A}" dt="2022-12-15T00:20:14.450" v="20"/>
        <pc:sldMkLst>
          <pc:docMk/>
          <pc:sldMk cId="1757512708" sldId="266"/>
        </pc:sldMkLst>
        <pc:spChg chg="mod">
          <ac:chgData name="Kristina Elen" userId="S::kelen@herzing.ca::79a21bbd-83f7-4e16-a863-8531c314eb69" providerId="AD" clId="Web-{F8AB0507-71E3-3105-8F9C-3D2B489C9A2A}" dt="2022-12-15T00:20:14.450" v="20"/>
          <ac:spMkLst>
            <pc:docMk/>
            <pc:sldMk cId="1757512708" sldId="266"/>
            <ac:spMk id="2" creationId="{00000000-0000-0000-0000-000000000000}"/>
          </ac:spMkLst>
        </pc:spChg>
        <pc:spChg chg="mod">
          <ac:chgData name="Kristina Elen" userId="S::kelen@herzing.ca::79a21bbd-83f7-4e16-a863-8531c314eb69" providerId="AD" clId="Web-{F8AB0507-71E3-3105-8F9C-3D2B489C9A2A}" dt="2022-12-15T00:20:14.450" v="20"/>
          <ac:spMkLst>
            <pc:docMk/>
            <pc:sldMk cId="1757512708" sldId="266"/>
            <ac:spMk id="3" creationId="{00000000-0000-0000-0000-000000000000}"/>
          </ac:spMkLst>
        </pc:spChg>
        <pc:spChg chg="add">
          <ac:chgData name="Kristina Elen" userId="S::kelen@herzing.ca::79a21bbd-83f7-4e16-a863-8531c314eb69" providerId="AD" clId="Web-{F8AB0507-71E3-3105-8F9C-3D2B489C9A2A}" dt="2022-12-15T00:20:14.450" v="20"/>
          <ac:spMkLst>
            <pc:docMk/>
            <pc:sldMk cId="1757512708" sldId="266"/>
            <ac:spMk id="8" creationId="{6A1473A6-3F22-483E-8A30-80B9D2B14592}"/>
          </ac:spMkLst>
        </pc:spChg>
        <pc:grpChg chg="add">
          <ac:chgData name="Kristina Elen" userId="S::kelen@herzing.ca::79a21bbd-83f7-4e16-a863-8531c314eb69" providerId="AD" clId="Web-{F8AB0507-71E3-3105-8F9C-3D2B489C9A2A}" dt="2022-12-15T00:20:14.450" v="20"/>
          <ac:grpSpMkLst>
            <pc:docMk/>
            <pc:sldMk cId="1757512708" sldId="266"/>
            <ac:grpSpMk id="10" creationId="{AA1375E3-3E53-4D75-BAB7-E5929BFCB25F}"/>
          </ac:grpSpMkLst>
        </pc:grpChg>
      </pc:sldChg>
      <pc:sldChg chg="del">
        <pc:chgData name="Kristina Elen" userId="S::kelen@herzing.ca::79a21bbd-83f7-4e16-a863-8531c314eb69" providerId="AD" clId="Web-{F8AB0507-71E3-3105-8F9C-3D2B489C9A2A}" dt="2022-12-15T00:18:52.261" v="7"/>
        <pc:sldMkLst>
          <pc:docMk/>
          <pc:sldMk cId="2933070724" sldId="266"/>
        </pc:sldMkLst>
      </pc:sldChg>
      <pc:sldChg chg="del">
        <pc:chgData name="Kristina Elen" userId="S::kelen@herzing.ca::79a21bbd-83f7-4e16-a863-8531c314eb69" providerId="AD" clId="Web-{F8AB0507-71E3-3105-8F9C-3D2B489C9A2A}" dt="2022-12-15T00:18:52.308" v="9"/>
        <pc:sldMkLst>
          <pc:docMk/>
          <pc:sldMk cId="1445788345" sldId="267"/>
        </pc:sldMkLst>
      </pc:sldChg>
      <pc:sldChg chg="del">
        <pc:chgData name="Kristina Elen" userId="S::kelen@herzing.ca::79a21bbd-83f7-4e16-a863-8531c314eb69" providerId="AD" clId="Web-{F8AB0507-71E3-3105-8F9C-3D2B489C9A2A}" dt="2022-12-15T00:18:52.261" v="8"/>
        <pc:sldMkLst>
          <pc:docMk/>
          <pc:sldMk cId="3053254785" sldId="268"/>
        </pc:sldMkLst>
      </pc:sldChg>
      <pc:sldMasterChg chg="replId modSldLayout">
        <pc:chgData name="Kristina Elen" userId="S::kelen@herzing.ca::79a21bbd-83f7-4e16-a863-8531c314eb69" providerId="AD" clId="Web-{F8AB0507-71E3-3105-8F9C-3D2B489C9A2A}" dt="2022-12-15T00:18:57.230" v="11"/>
        <pc:sldMasterMkLst>
          <pc:docMk/>
          <pc:sldMasterMk cId="1005334697" sldId="2147483672"/>
        </pc:sldMasterMkLst>
        <pc:sldLayoutChg chg="replId">
          <pc:chgData name="Kristina Elen" userId="S::kelen@herzing.ca::79a21bbd-83f7-4e16-a863-8531c314eb69" providerId="AD" clId="Web-{F8AB0507-71E3-3105-8F9C-3D2B489C9A2A}" dt="2022-12-15T00:18:57.230" v="11"/>
          <pc:sldLayoutMkLst>
            <pc:docMk/>
            <pc:sldMasterMk cId="1005334697" sldId="2147483672"/>
            <pc:sldLayoutMk cId="3308423614" sldId="2147483673"/>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3856554654" sldId="2147483674"/>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2082973525" sldId="2147483675"/>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1933143507" sldId="2147483676"/>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935412235" sldId="2147483677"/>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1653628549" sldId="2147483678"/>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606126852" sldId="2147483679"/>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3600242621" sldId="2147483680"/>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3235329787" sldId="2147483681"/>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479680367" sldId="2147483682"/>
          </pc:sldLayoutMkLst>
        </pc:sldLayoutChg>
        <pc:sldLayoutChg chg="replId">
          <pc:chgData name="Kristina Elen" userId="S::kelen@herzing.ca::79a21bbd-83f7-4e16-a863-8531c314eb69" providerId="AD" clId="Web-{F8AB0507-71E3-3105-8F9C-3D2B489C9A2A}" dt="2022-12-15T00:18:57.230" v="11"/>
          <pc:sldLayoutMkLst>
            <pc:docMk/>
            <pc:sldMasterMk cId="1005334697" sldId="2147483672"/>
            <pc:sldLayoutMk cId="1591133173" sldId="2147483683"/>
          </pc:sldLayoutMkLst>
        </pc:sldLayoutChg>
      </pc:sldMasterChg>
      <pc:sldMasterChg chg="add addSldLayout">
        <pc:chgData name="Kristina Elen" userId="S::kelen@herzing.ca::79a21bbd-83f7-4e16-a863-8531c314eb69" providerId="AD" clId="Web-{F8AB0507-71E3-3105-8F9C-3D2B489C9A2A}" dt="2022-12-15T00:18:57.230" v="11"/>
        <pc:sldMasterMkLst>
          <pc:docMk/>
          <pc:sldMasterMk cId="1647699654" sldId="2147483684"/>
        </pc:sldMasterMkLst>
        <pc:sldLayoutChg chg="add">
          <pc:chgData name="Kristina Elen" userId="S::kelen@herzing.ca::79a21bbd-83f7-4e16-a863-8531c314eb69" providerId="AD" clId="Web-{F8AB0507-71E3-3105-8F9C-3D2B489C9A2A}" dt="2022-12-15T00:18:57.230" v="11"/>
          <pc:sldLayoutMkLst>
            <pc:docMk/>
            <pc:sldMasterMk cId="1647699654" sldId="2147483684"/>
            <pc:sldLayoutMk cId="2761769412" sldId="2147483685"/>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2582347247" sldId="2147483686"/>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3348888571" sldId="2147483687"/>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2911009802" sldId="2147483688"/>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2949944052" sldId="2147483689"/>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3377581146" sldId="2147483690"/>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3134953982" sldId="2147483691"/>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1017504256" sldId="2147483692"/>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3778067137" sldId="2147483693"/>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292006177" sldId="2147483694"/>
          </pc:sldLayoutMkLst>
        </pc:sldLayoutChg>
        <pc:sldLayoutChg chg="add">
          <pc:chgData name="Kristina Elen" userId="S::kelen@herzing.ca::79a21bbd-83f7-4e16-a863-8531c314eb69" providerId="AD" clId="Web-{F8AB0507-71E3-3105-8F9C-3D2B489C9A2A}" dt="2022-12-15T00:18:57.230" v="11"/>
          <pc:sldLayoutMkLst>
            <pc:docMk/>
            <pc:sldMasterMk cId="1647699654" sldId="2147483684"/>
            <pc:sldLayoutMk cId="1312778551" sldId="2147483695"/>
          </pc:sldLayoutMkLst>
        </pc:sldLayoutChg>
      </pc:sldMasterChg>
    </pc:docChg>
  </pc:docChgLst>
  <pc:docChgLst>
    <pc:chgData name="Kristina Elen" userId="S::kelen@herzing.ca::79a21bbd-83f7-4e16-a863-8531c314eb69" providerId="AD" clId="Web-{02EADFF8-1CCC-F07F-0010-0403484F24CA}"/>
    <pc:docChg chg="addSld delSld modSld addMainMaster modMainMaster">
      <pc:chgData name="Kristina Elen" userId="S::kelen@herzing.ca::79a21bbd-83f7-4e16-a863-8531c314eb69" providerId="AD" clId="Web-{02EADFF8-1CCC-F07F-0010-0403484F24CA}" dt="2022-12-15T00:26:22.904" v="18" actId="20577"/>
      <pc:docMkLst>
        <pc:docMk/>
      </pc:docMkLst>
      <pc:sldChg chg="modSp">
        <pc:chgData name="Kristina Elen" userId="S::kelen@herzing.ca::79a21bbd-83f7-4e16-a863-8531c314eb69" providerId="AD" clId="Web-{02EADFF8-1CCC-F07F-0010-0403484F24CA}" dt="2022-12-15T00:26:22.904" v="18" actId="20577"/>
        <pc:sldMkLst>
          <pc:docMk/>
          <pc:sldMk cId="2529654894" sldId="256"/>
        </pc:sldMkLst>
        <pc:spChg chg="mod">
          <ac:chgData name="Kristina Elen" userId="S::kelen@herzing.ca::79a21bbd-83f7-4e16-a863-8531c314eb69" providerId="AD" clId="Web-{02EADFF8-1CCC-F07F-0010-0403484F24CA}" dt="2022-12-15T00:26:22.904" v="18" actId="20577"/>
          <ac:spMkLst>
            <pc:docMk/>
            <pc:sldMk cId="2529654894" sldId="256"/>
            <ac:spMk id="3" creationId="{00000000-0000-0000-0000-000000000000}"/>
          </ac:spMkLst>
        </pc:spChg>
      </pc:sldChg>
      <pc:sldChg chg="addSp modSp add mod setBg">
        <pc:chgData name="Kristina Elen" userId="S::kelen@herzing.ca::79a21bbd-83f7-4e16-a863-8531c314eb69" providerId="AD" clId="Web-{02EADFF8-1CCC-F07F-0010-0403484F24CA}" dt="2022-12-15T00:26:12.498" v="17"/>
        <pc:sldMkLst>
          <pc:docMk/>
          <pc:sldMk cId="1892295854" sldId="258"/>
        </pc:sldMkLst>
        <pc:spChg chg="mod">
          <ac:chgData name="Kristina Elen" userId="S::kelen@herzing.ca::79a21bbd-83f7-4e16-a863-8531c314eb69" providerId="AD" clId="Web-{02EADFF8-1CCC-F07F-0010-0403484F24CA}" dt="2022-12-15T00:26:12.498" v="17"/>
          <ac:spMkLst>
            <pc:docMk/>
            <pc:sldMk cId="1892295854" sldId="258"/>
            <ac:spMk id="2" creationId="{00000000-0000-0000-0000-000000000000}"/>
          </ac:spMkLst>
        </pc:spChg>
        <pc:spChg chg="mod">
          <ac:chgData name="Kristina Elen" userId="S::kelen@herzing.ca::79a21bbd-83f7-4e16-a863-8531c314eb69" providerId="AD" clId="Web-{02EADFF8-1CCC-F07F-0010-0403484F24CA}" dt="2022-12-15T00:26:12.498" v="17"/>
          <ac:spMkLst>
            <pc:docMk/>
            <pc:sldMk cId="1892295854" sldId="258"/>
            <ac:spMk id="3" creationId="{00000000-0000-0000-0000-000000000000}"/>
          </ac:spMkLst>
        </pc:spChg>
        <pc:spChg chg="add">
          <ac:chgData name="Kristina Elen" userId="S::kelen@herzing.ca::79a21bbd-83f7-4e16-a863-8531c314eb69" providerId="AD" clId="Web-{02EADFF8-1CCC-F07F-0010-0403484F24CA}" dt="2022-12-15T00:26:12.498" v="17"/>
          <ac:spMkLst>
            <pc:docMk/>
            <pc:sldMk cId="1892295854" sldId="258"/>
            <ac:spMk id="8" creationId="{6A1473A6-3F22-483E-8A30-80B9D2B14592}"/>
          </ac:spMkLst>
        </pc:spChg>
        <pc:grpChg chg="add">
          <ac:chgData name="Kristina Elen" userId="S::kelen@herzing.ca::79a21bbd-83f7-4e16-a863-8531c314eb69" providerId="AD" clId="Web-{02EADFF8-1CCC-F07F-0010-0403484F24CA}" dt="2022-12-15T00:26:12.498" v="17"/>
          <ac:grpSpMkLst>
            <pc:docMk/>
            <pc:sldMk cId="1892295854" sldId="258"/>
            <ac:grpSpMk id="10" creationId="{AA1375E3-3E53-4D75-BAB7-E5929BFCB25F}"/>
          </ac:grpSpMkLst>
        </pc:grpChg>
      </pc:sldChg>
      <pc:sldChg chg="del">
        <pc:chgData name="Kristina Elen" userId="S::kelen@herzing.ca::79a21bbd-83f7-4e16-a863-8531c314eb69" providerId="AD" clId="Web-{02EADFF8-1CCC-F07F-0010-0403484F24CA}" dt="2022-12-15T00:25:05.278" v="0"/>
        <pc:sldMkLst>
          <pc:docMk/>
          <pc:sldMk cId="4125496452" sldId="259"/>
        </pc:sldMkLst>
      </pc:sldChg>
      <pc:sldChg chg="addSp modSp add mod setBg">
        <pc:chgData name="Kristina Elen" userId="S::kelen@herzing.ca::79a21bbd-83f7-4e16-a863-8531c314eb69" providerId="AD" clId="Web-{02EADFF8-1CCC-F07F-0010-0403484F24CA}" dt="2022-12-15T00:26:06.763" v="16"/>
        <pc:sldMkLst>
          <pc:docMk/>
          <pc:sldMk cId="4265336593" sldId="259"/>
        </pc:sldMkLst>
        <pc:spChg chg="mod">
          <ac:chgData name="Kristina Elen" userId="S::kelen@herzing.ca::79a21bbd-83f7-4e16-a863-8531c314eb69" providerId="AD" clId="Web-{02EADFF8-1CCC-F07F-0010-0403484F24CA}" dt="2022-12-15T00:26:06.763" v="16"/>
          <ac:spMkLst>
            <pc:docMk/>
            <pc:sldMk cId="4265336593" sldId="259"/>
            <ac:spMk id="2" creationId="{00000000-0000-0000-0000-000000000000}"/>
          </ac:spMkLst>
        </pc:spChg>
        <pc:spChg chg="mod">
          <ac:chgData name="Kristina Elen" userId="S::kelen@herzing.ca::79a21bbd-83f7-4e16-a863-8531c314eb69" providerId="AD" clId="Web-{02EADFF8-1CCC-F07F-0010-0403484F24CA}" dt="2022-12-15T00:26:06.763" v="16"/>
          <ac:spMkLst>
            <pc:docMk/>
            <pc:sldMk cId="4265336593" sldId="259"/>
            <ac:spMk id="3" creationId="{00000000-0000-0000-0000-000000000000}"/>
          </ac:spMkLst>
        </pc:spChg>
        <pc:spChg chg="add">
          <ac:chgData name="Kristina Elen" userId="S::kelen@herzing.ca::79a21bbd-83f7-4e16-a863-8531c314eb69" providerId="AD" clId="Web-{02EADFF8-1CCC-F07F-0010-0403484F24CA}" dt="2022-12-15T00:26:06.763" v="16"/>
          <ac:spMkLst>
            <pc:docMk/>
            <pc:sldMk cId="4265336593" sldId="259"/>
            <ac:spMk id="8" creationId="{6A1473A6-3F22-483E-8A30-80B9D2B14592}"/>
          </ac:spMkLst>
        </pc:spChg>
        <pc:grpChg chg="add">
          <ac:chgData name="Kristina Elen" userId="S::kelen@herzing.ca::79a21bbd-83f7-4e16-a863-8531c314eb69" providerId="AD" clId="Web-{02EADFF8-1CCC-F07F-0010-0403484F24CA}" dt="2022-12-15T00:26:06.763" v="16"/>
          <ac:grpSpMkLst>
            <pc:docMk/>
            <pc:sldMk cId="4265336593" sldId="259"/>
            <ac:grpSpMk id="10" creationId="{AA1375E3-3E53-4D75-BAB7-E5929BFCB25F}"/>
          </ac:grpSpMkLst>
        </pc:grpChg>
      </pc:sldChg>
      <pc:sldChg chg="addSp modSp add mod setBg">
        <pc:chgData name="Kristina Elen" userId="S::kelen@herzing.ca::79a21bbd-83f7-4e16-a863-8531c314eb69" providerId="AD" clId="Web-{02EADFF8-1CCC-F07F-0010-0403484F24CA}" dt="2022-12-15T00:26:03.482" v="15"/>
        <pc:sldMkLst>
          <pc:docMk/>
          <pc:sldMk cId="912488221" sldId="260"/>
        </pc:sldMkLst>
        <pc:spChg chg="mod">
          <ac:chgData name="Kristina Elen" userId="S::kelen@herzing.ca::79a21bbd-83f7-4e16-a863-8531c314eb69" providerId="AD" clId="Web-{02EADFF8-1CCC-F07F-0010-0403484F24CA}" dt="2022-12-15T00:26:03.482" v="15"/>
          <ac:spMkLst>
            <pc:docMk/>
            <pc:sldMk cId="912488221" sldId="260"/>
            <ac:spMk id="2" creationId="{00000000-0000-0000-0000-000000000000}"/>
          </ac:spMkLst>
        </pc:spChg>
        <pc:spChg chg="mod">
          <ac:chgData name="Kristina Elen" userId="S::kelen@herzing.ca::79a21bbd-83f7-4e16-a863-8531c314eb69" providerId="AD" clId="Web-{02EADFF8-1CCC-F07F-0010-0403484F24CA}" dt="2022-12-15T00:26:03.482" v="15"/>
          <ac:spMkLst>
            <pc:docMk/>
            <pc:sldMk cId="912488221" sldId="260"/>
            <ac:spMk id="3" creationId="{00000000-0000-0000-0000-000000000000}"/>
          </ac:spMkLst>
        </pc:spChg>
        <pc:spChg chg="add">
          <ac:chgData name="Kristina Elen" userId="S::kelen@herzing.ca::79a21bbd-83f7-4e16-a863-8531c314eb69" providerId="AD" clId="Web-{02EADFF8-1CCC-F07F-0010-0403484F24CA}" dt="2022-12-15T00:26:03.482" v="15"/>
          <ac:spMkLst>
            <pc:docMk/>
            <pc:sldMk cId="912488221" sldId="260"/>
            <ac:spMk id="8" creationId="{6A1473A6-3F22-483E-8A30-80B9D2B14592}"/>
          </ac:spMkLst>
        </pc:spChg>
        <pc:grpChg chg="add">
          <ac:chgData name="Kristina Elen" userId="S::kelen@herzing.ca::79a21bbd-83f7-4e16-a863-8531c314eb69" providerId="AD" clId="Web-{02EADFF8-1CCC-F07F-0010-0403484F24CA}" dt="2022-12-15T00:26:03.482" v="15"/>
          <ac:grpSpMkLst>
            <pc:docMk/>
            <pc:sldMk cId="912488221" sldId="260"/>
            <ac:grpSpMk id="10" creationId="{AA1375E3-3E53-4D75-BAB7-E5929BFCB25F}"/>
          </ac:grpSpMkLst>
        </pc:grpChg>
      </pc:sldChg>
      <pc:sldChg chg="del">
        <pc:chgData name="Kristina Elen" userId="S::kelen@herzing.ca::79a21bbd-83f7-4e16-a863-8531c314eb69" providerId="AD" clId="Web-{02EADFF8-1CCC-F07F-0010-0403484F24CA}" dt="2022-12-15T00:25:05.278" v="1"/>
        <pc:sldMkLst>
          <pc:docMk/>
          <pc:sldMk cId="2296032686" sldId="260"/>
        </pc:sldMkLst>
      </pc:sldChg>
      <pc:sldChg chg="addSp modSp add mod setBg">
        <pc:chgData name="Kristina Elen" userId="S::kelen@herzing.ca::79a21bbd-83f7-4e16-a863-8531c314eb69" providerId="AD" clId="Web-{02EADFF8-1CCC-F07F-0010-0403484F24CA}" dt="2022-12-15T00:25:58.576" v="14"/>
        <pc:sldMkLst>
          <pc:docMk/>
          <pc:sldMk cId="48142477" sldId="261"/>
        </pc:sldMkLst>
        <pc:spChg chg="mod">
          <ac:chgData name="Kristina Elen" userId="S::kelen@herzing.ca::79a21bbd-83f7-4e16-a863-8531c314eb69" providerId="AD" clId="Web-{02EADFF8-1CCC-F07F-0010-0403484F24CA}" dt="2022-12-15T00:25:58.576" v="14"/>
          <ac:spMkLst>
            <pc:docMk/>
            <pc:sldMk cId="48142477" sldId="261"/>
            <ac:spMk id="2" creationId="{00000000-0000-0000-0000-000000000000}"/>
          </ac:spMkLst>
        </pc:spChg>
        <pc:spChg chg="mod">
          <ac:chgData name="Kristina Elen" userId="S::kelen@herzing.ca::79a21bbd-83f7-4e16-a863-8531c314eb69" providerId="AD" clId="Web-{02EADFF8-1CCC-F07F-0010-0403484F24CA}" dt="2022-12-15T00:25:58.576" v="14"/>
          <ac:spMkLst>
            <pc:docMk/>
            <pc:sldMk cId="48142477" sldId="261"/>
            <ac:spMk id="3" creationId="{00000000-0000-0000-0000-000000000000}"/>
          </ac:spMkLst>
        </pc:spChg>
        <pc:spChg chg="add">
          <ac:chgData name="Kristina Elen" userId="S::kelen@herzing.ca::79a21bbd-83f7-4e16-a863-8531c314eb69" providerId="AD" clId="Web-{02EADFF8-1CCC-F07F-0010-0403484F24CA}" dt="2022-12-15T00:25:58.576" v="14"/>
          <ac:spMkLst>
            <pc:docMk/>
            <pc:sldMk cId="48142477" sldId="261"/>
            <ac:spMk id="8" creationId="{6A1473A6-3F22-483E-8A30-80B9D2B14592}"/>
          </ac:spMkLst>
        </pc:spChg>
        <pc:grpChg chg="add">
          <ac:chgData name="Kristina Elen" userId="S::kelen@herzing.ca::79a21bbd-83f7-4e16-a863-8531c314eb69" providerId="AD" clId="Web-{02EADFF8-1CCC-F07F-0010-0403484F24CA}" dt="2022-12-15T00:25:58.576" v="14"/>
          <ac:grpSpMkLst>
            <pc:docMk/>
            <pc:sldMk cId="48142477" sldId="261"/>
            <ac:grpSpMk id="10" creationId="{AA1375E3-3E53-4D75-BAB7-E5929BFCB25F}"/>
          </ac:grpSpMkLst>
        </pc:grpChg>
      </pc:sldChg>
      <pc:sldChg chg="del">
        <pc:chgData name="Kristina Elen" userId="S::kelen@herzing.ca::79a21bbd-83f7-4e16-a863-8531c314eb69" providerId="AD" clId="Web-{02EADFF8-1CCC-F07F-0010-0403484F24CA}" dt="2022-12-15T00:25:05.278" v="2"/>
        <pc:sldMkLst>
          <pc:docMk/>
          <pc:sldMk cId="4281520418" sldId="261"/>
        </pc:sldMkLst>
      </pc:sldChg>
      <pc:sldChg chg="addSp modSp add mod setBg">
        <pc:chgData name="Kristina Elen" userId="S::kelen@herzing.ca::79a21bbd-83f7-4e16-a863-8531c314eb69" providerId="AD" clId="Web-{02EADFF8-1CCC-F07F-0010-0403484F24CA}" dt="2022-12-15T00:25:49.982" v="13"/>
        <pc:sldMkLst>
          <pc:docMk/>
          <pc:sldMk cId="3932729258" sldId="262"/>
        </pc:sldMkLst>
        <pc:spChg chg="mod">
          <ac:chgData name="Kristina Elen" userId="S::kelen@herzing.ca::79a21bbd-83f7-4e16-a863-8531c314eb69" providerId="AD" clId="Web-{02EADFF8-1CCC-F07F-0010-0403484F24CA}" dt="2022-12-15T00:25:49.982" v="13"/>
          <ac:spMkLst>
            <pc:docMk/>
            <pc:sldMk cId="3932729258" sldId="262"/>
            <ac:spMk id="2" creationId="{00000000-0000-0000-0000-000000000000}"/>
          </ac:spMkLst>
        </pc:spChg>
        <pc:spChg chg="mod">
          <ac:chgData name="Kristina Elen" userId="S::kelen@herzing.ca::79a21bbd-83f7-4e16-a863-8531c314eb69" providerId="AD" clId="Web-{02EADFF8-1CCC-F07F-0010-0403484F24CA}" dt="2022-12-15T00:25:49.982" v="13"/>
          <ac:spMkLst>
            <pc:docMk/>
            <pc:sldMk cId="3932729258" sldId="262"/>
            <ac:spMk id="3" creationId="{00000000-0000-0000-0000-000000000000}"/>
          </ac:spMkLst>
        </pc:spChg>
        <pc:spChg chg="add">
          <ac:chgData name="Kristina Elen" userId="S::kelen@herzing.ca::79a21bbd-83f7-4e16-a863-8531c314eb69" providerId="AD" clId="Web-{02EADFF8-1CCC-F07F-0010-0403484F24CA}" dt="2022-12-15T00:25:49.982" v="13"/>
          <ac:spMkLst>
            <pc:docMk/>
            <pc:sldMk cId="3932729258" sldId="262"/>
            <ac:spMk id="8" creationId="{6A1473A6-3F22-483E-8A30-80B9D2B14592}"/>
          </ac:spMkLst>
        </pc:spChg>
        <pc:grpChg chg="add">
          <ac:chgData name="Kristina Elen" userId="S::kelen@herzing.ca::79a21bbd-83f7-4e16-a863-8531c314eb69" providerId="AD" clId="Web-{02EADFF8-1CCC-F07F-0010-0403484F24CA}" dt="2022-12-15T00:25:49.982" v="13"/>
          <ac:grpSpMkLst>
            <pc:docMk/>
            <pc:sldMk cId="3932729258" sldId="262"/>
            <ac:grpSpMk id="10" creationId="{AA1375E3-3E53-4D75-BAB7-E5929BFCB25F}"/>
          </ac:grpSpMkLst>
        </pc:grpChg>
      </pc:sldChg>
      <pc:sldChg chg="del">
        <pc:chgData name="Kristina Elen" userId="S::kelen@herzing.ca::79a21bbd-83f7-4e16-a863-8531c314eb69" providerId="AD" clId="Web-{02EADFF8-1CCC-F07F-0010-0403484F24CA}" dt="2022-12-15T00:25:05.278" v="3"/>
        <pc:sldMkLst>
          <pc:docMk/>
          <pc:sldMk cId="4287052572" sldId="262"/>
        </pc:sldMkLst>
      </pc:sldChg>
      <pc:sldChg chg="del">
        <pc:chgData name="Kristina Elen" userId="S::kelen@herzing.ca::79a21bbd-83f7-4e16-a863-8531c314eb69" providerId="AD" clId="Web-{02EADFF8-1CCC-F07F-0010-0403484F24CA}" dt="2022-12-15T00:25:05.294" v="4"/>
        <pc:sldMkLst>
          <pc:docMk/>
          <pc:sldMk cId="1010054413" sldId="263"/>
        </pc:sldMkLst>
      </pc:sldChg>
      <pc:sldChg chg="del">
        <pc:chgData name="Kristina Elen" userId="S::kelen@herzing.ca::79a21bbd-83f7-4e16-a863-8531c314eb69" providerId="AD" clId="Web-{02EADFF8-1CCC-F07F-0010-0403484F24CA}" dt="2022-12-15T00:25:05.294" v="5"/>
        <pc:sldMkLst>
          <pc:docMk/>
          <pc:sldMk cId="2156056524" sldId="264"/>
        </pc:sldMkLst>
      </pc:sldChg>
      <pc:sldChg chg="del">
        <pc:chgData name="Kristina Elen" userId="S::kelen@herzing.ca::79a21bbd-83f7-4e16-a863-8531c314eb69" providerId="AD" clId="Web-{02EADFF8-1CCC-F07F-0010-0403484F24CA}" dt="2022-12-15T00:25:05.294" v="6"/>
        <pc:sldMkLst>
          <pc:docMk/>
          <pc:sldMk cId="3091988128" sldId="265"/>
        </pc:sldMkLst>
      </pc:sldChg>
      <pc:sldChg chg="del">
        <pc:chgData name="Kristina Elen" userId="S::kelen@herzing.ca::79a21bbd-83f7-4e16-a863-8531c314eb69" providerId="AD" clId="Web-{02EADFF8-1CCC-F07F-0010-0403484F24CA}" dt="2022-12-15T00:25:05.294" v="7"/>
        <pc:sldMkLst>
          <pc:docMk/>
          <pc:sldMk cId="1757512708" sldId="266"/>
        </pc:sldMkLst>
      </pc:sldChg>
      <pc:sldMasterChg chg="replId modSldLayout">
        <pc:chgData name="Kristina Elen" userId="S::kelen@herzing.ca::79a21bbd-83f7-4e16-a863-8531c314eb69" providerId="AD" clId="Web-{02EADFF8-1CCC-F07F-0010-0403484F24CA}" dt="2022-12-15T00:25:06.841" v="8"/>
        <pc:sldMasterMkLst>
          <pc:docMk/>
          <pc:sldMasterMk cId="1647699654" sldId="2147483684"/>
        </pc:sldMasterMkLst>
        <pc:sldLayoutChg chg="replId">
          <pc:chgData name="Kristina Elen" userId="S::kelen@herzing.ca::79a21bbd-83f7-4e16-a863-8531c314eb69" providerId="AD" clId="Web-{02EADFF8-1CCC-F07F-0010-0403484F24CA}" dt="2022-12-15T00:25:06.841" v="8"/>
          <pc:sldLayoutMkLst>
            <pc:docMk/>
            <pc:sldMasterMk cId="1647699654" sldId="2147483684"/>
            <pc:sldLayoutMk cId="2761769412" sldId="2147483685"/>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2582347247" sldId="2147483686"/>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3348888571" sldId="2147483687"/>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2911009802" sldId="2147483688"/>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2949944052" sldId="2147483689"/>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3377581146" sldId="2147483690"/>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3134953982" sldId="2147483691"/>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1017504256" sldId="2147483692"/>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3778067137" sldId="2147483693"/>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292006177" sldId="2147483694"/>
          </pc:sldLayoutMkLst>
        </pc:sldLayoutChg>
        <pc:sldLayoutChg chg="replId">
          <pc:chgData name="Kristina Elen" userId="S::kelen@herzing.ca::79a21bbd-83f7-4e16-a863-8531c314eb69" providerId="AD" clId="Web-{02EADFF8-1CCC-F07F-0010-0403484F24CA}" dt="2022-12-15T00:25:06.841" v="8"/>
          <pc:sldLayoutMkLst>
            <pc:docMk/>
            <pc:sldMasterMk cId="1647699654" sldId="2147483684"/>
            <pc:sldLayoutMk cId="1312778551" sldId="2147483695"/>
          </pc:sldLayoutMkLst>
        </pc:sldLayoutChg>
      </pc:sldMasterChg>
      <pc:sldMasterChg chg="add addSldLayout">
        <pc:chgData name="Kristina Elen" userId="S::kelen@herzing.ca::79a21bbd-83f7-4e16-a863-8531c314eb69" providerId="AD" clId="Web-{02EADFF8-1CCC-F07F-0010-0403484F24CA}" dt="2022-12-15T00:25:06.841" v="8"/>
        <pc:sldMasterMkLst>
          <pc:docMk/>
          <pc:sldMasterMk cId="789840271" sldId="2147483696"/>
        </pc:sldMasterMkLst>
        <pc:sldLayoutChg chg="add">
          <pc:chgData name="Kristina Elen" userId="S::kelen@herzing.ca::79a21bbd-83f7-4e16-a863-8531c314eb69" providerId="AD" clId="Web-{02EADFF8-1CCC-F07F-0010-0403484F24CA}" dt="2022-12-15T00:25:06.841" v="8"/>
          <pc:sldLayoutMkLst>
            <pc:docMk/>
            <pc:sldMasterMk cId="789840271" sldId="2147483696"/>
            <pc:sldLayoutMk cId="3137938114" sldId="2147483697"/>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861269848" sldId="2147483698"/>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2570950767" sldId="2147483699"/>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4087871286" sldId="2147483700"/>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1805248728" sldId="2147483701"/>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68105992" sldId="2147483702"/>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2612928717" sldId="2147483703"/>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1746404617" sldId="2147483704"/>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2715053841" sldId="2147483705"/>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816074813" sldId="2147483706"/>
          </pc:sldLayoutMkLst>
        </pc:sldLayoutChg>
        <pc:sldLayoutChg chg="add">
          <pc:chgData name="Kristina Elen" userId="S::kelen@herzing.ca::79a21bbd-83f7-4e16-a863-8531c314eb69" providerId="AD" clId="Web-{02EADFF8-1CCC-F07F-0010-0403484F24CA}" dt="2022-12-15T00:25:06.841" v="8"/>
          <pc:sldLayoutMkLst>
            <pc:docMk/>
            <pc:sldMasterMk cId="789840271" sldId="2147483696"/>
            <pc:sldLayoutMk cId="1206712401" sldId="2147483707"/>
          </pc:sldLayoutMkLst>
        </pc:sldLayoutChg>
      </pc:sldMasterChg>
    </pc:docChg>
  </pc:docChgLst>
  <pc:docChgLst>
    <pc:chgData name="Kristina Elen" userId="79a21bbd-83f7-4e16-a863-8531c314eb69" providerId="ADAL" clId="{9C7AD990-10F5-4C72-B6E6-8DBAB0264B84}"/>
    <pc:docChg chg="undo custSel addSld delSld modSld">
      <pc:chgData name="Kristina Elen" userId="79a21bbd-83f7-4e16-a863-8531c314eb69" providerId="ADAL" clId="{9C7AD990-10F5-4C72-B6E6-8DBAB0264B84}" dt="2022-12-15T00:14:04.536" v="71"/>
      <pc:docMkLst>
        <pc:docMk/>
      </pc:docMkLst>
      <pc:sldChg chg="new del">
        <pc:chgData name="Kristina Elen" userId="79a21bbd-83f7-4e16-a863-8531c314eb69" providerId="ADAL" clId="{9C7AD990-10F5-4C72-B6E6-8DBAB0264B84}" dt="2022-12-14T23:49:20.584" v="11" actId="47"/>
        <pc:sldMkLst>
          <pc:docMk/>
          <pc:sldMk cId="3938491087" sldId="258"/>
        </pc:sldMkLst>
      </pc:sldChg>
      <pc:sldChg chg="addSp delSp modSp add del mod setBg modClrScheme delDesignElem chgLayout">
        <pc:chgData name="Kristina Elen" userId="79a21bbd-83f7-4e16-a863-8531c314eb69" providerId="ADAL" clId="{9C7AD990-10F5-4C72-B6E6-8DBAB0264B84}" dt="2022-12-14T23:52:53.948" v="48" actId="255"/>
        <pc:sldMkLst>
          <pc:docMk/>
          <pc:sldMk cId="735987142" sldId="259"/>
        </pc:sldMkLst>
        <pc:spChg chg="mod ord">
          <ac:chgData name="Kristina Elen" userId="79a21bbd-83f7-4e16-a863-8531c314eb69" providerId="ADAL" clId="{9C7AD990-10F5-4C72-B6E6-8DBAB0264B84}" dt="2022-12-14T23:52:04.014" v="36" actId="1076"/>
          <ac:spMkLst>
            <pc:docMk/>
            <pc:sldMk cId="735987142" sldId="259"/>
            <ac:spMk id="2" creationId="{00000000-0000-0000-0000-000000000000}"/>
          </ac:spMkLst>
        </pc:spChg>
        <pc:spChg chg="mod ord">
          <ac:chgData name="Kristina Elen" userId="79a21bbd-83f7-4e16-a863-8531c314eb69" providerId="ADAL" clId="{9C7AD990-10F5-4C72-B6E6-8DBAB0264B84}" dt="2022-12-14T23:52:53.948" v="48" actId="255"/>
          <ac:spMkLst>
            <pc:docMk/>
            <pc:sldMk cId="735987142" sldId="259"/>
            <ac:spMk id="3" creationId="{00000000-0000-0000-0000-000000000000}"/>
          </ac:spMkLst>
        </pc:spChg>
        <pc:spChg chg="add del mod ord">
          <ac:chgData name="Kristina Elen" userId="79a21bbd-83f7-4e16-a863-8531c314eb69" providerId="ADAL" clId="{9C7AD990-10F5-4C72-B6E6-8DBAB0264B84}" dt="2022-12-14T23:51:05.242" v="18" actId="700"/>
          <ac:spMkLst>
            <pc:docMk/>
            <pc:sldMk cId="735987142" sldId="259"/>
            <ac:spMk id="4" creationId="{265E15C8-5741-6326-16BC-EA0E7AE2CB9C}"/>
          </ac:spMkLst>
        </pc:spChg>
        <pc:spChg chg="add del">
          <ac:chgData name="Kristina Elen" userId="79a21bbd-83f7-4e16-a863-8531c314eb69" providerId="ADAL" clId="{9C7AD990-10F5-4C72-B6E6-8DBAB0264B84}" dt="2022-12-14T23:51:46.314" v="29" actId="22"/>
          <ac:spMkLst>
            <pc:docMk/>
            <pc:sldMk cId="735987142" sldId="259"/>
            <ac:spMk id="7" creationId="{54BFDFDB-F64D-BE1E-9714-444870D07C4E}"/>
          </ac:spMkLst>
        </pc:spChg>
        <pc:picChg chg="add">
          <ac:chgData name="Kristina Elen" userId="79a21bbd-83f7-4e16-a863-8531c314eb69" providerId="ADAL" clId="{9C7AD990-10F5-4C72-B6E6-8DBAB0264B84}" dt="2022-12-14T23:49:41.375" v="12" actId="26606"/>
          <ac:picMkLst>
            <pc:docMk/>
            <pc:sldMk cId="735987142" sldId="259"/>
            <ac:picMk id="5" creationId="{2DB15344-59F8-FC19-CFD5-E1DDF0AC973C}"/>
          </ac:picMkLst>
        </pc:picChg>
        <pc:cxnChg chg="add del">
          <ac:chgData name="Kristina Elen" userId="79a21bbd-83f7-4e16-a863-8531c314eb69" providerId="ADAL" clId="{9C7AD990-10F5-4C72-B6E6-8DBAB0264B84}" dt="2022-12-14T23:51:05.242" v="18" actId="700"/>
          <ac:cxnSpMkLst>
            <pc:docMk/>
            <pc:sldMk cId="735987142" sldId="259"/>
            <ac:cxnSpMk id="9" creationId="{A7F400EE-A8A5-48AF-B4D6-291B52C6F0B0}"/>
          </ac:cxnSpMkLst>
        </pc:cxnChg>
      </pc:sldChg>
      <pc:sldChg chg="addSp modSp add mod setBg">
        <pc:chgData name="Kristina Elen" userId="79a21bbd-83f7-4e16-a863-8531c314eb69" providerId="ADAL" clId="{9C7AD990-10F5-4C72-B6E6-8DBAB0264B84}" dt="2022-12-14T23:53:16.123" v="49" actId="26606"/>
        <pc:sldMkLst>
          <pc:docMk/>
          <pc:sldMk cId="1353873858" sldId="260"/>
        </pc:sldMkLst>
        <pc:spChg chg="mod">
          <ac:chgData name="Kristina Elen" userId="79a21bbd-83f7-4e16-a863-8531c314eb69" providerId="ADAL" clId="{9C7AD990-10F5-4C72-B6E6-8DBAB0264B84}" dt="2022-12-14T23:53:16.123" v="49" actId="26606"/>
          <ac:spMkLst>
            <pc:docMk/>
            <pc:sldMk cId="1353873858" sldId="260"/>
            <ac:spMk id="2" creationId="{00000000-0000-0000-0000-000000000000}"/>
          </ac:spMkLst>
        </pc:spChg>
        <pc:spChg chg="mod">
          <ac:chgData name="Kristina Elen" userId="79a21bbd-83f7-4e16-a863-8531c314eb69" providerId="ADAL" clId="{9C7AD990-10F5-4C72-B6E6-8DBAB0264B84}" dt="2022-12-14T23:53:16.123" v="49" actId="26606"/>
          <ac:spMkLst>
            <pc:docMk/>
            <pc:sldMk cId="1353873858" sldId="260"/>
            <ac:spMk id="3" creationId="{00000000-0000-0000-0000-000000000000}"/>
          </ac:spMkLst>
        </pc:spChg>
        <pc:spChg chg="add">
          <ac:chgData name="Kristina Elen" userId="79a21bbd-83f7-4e16-a863-8531c314eb69" providerId="ADAL" clId="{9C7AD990-10F5-4C72-B6E6-8DBAB0264B84}" dt="2022-12-14T23:53:16.123" v="49" actId="26606"/>
          <ac:spMkLst>
            <pc:docMk/>
            <pc:sldMk cId="1353873858" sldId="260"/>
            <ac:spMk id="10" creationId="{59A309A7-1751-4ABE-A3C1-EEC40366AD89}"/>
          </ac:spMkLst>
        </pc:spChg>
        <pc:spChg chg="add">
          <ac:chgData name="Kristina Elen" userId="79a21bbd-83f7-4e16-a863-8531c314eb69" providerId="ADAL" clId="{9C7AD990-10F5-4C72-B6E6-8DBAB0264B84}" dt="2022-12-14T23:53:16.123" v="49" actId="26606"/>
          <ac:spMkLst>
            <pc:docMk/>
            <pc:sldMk cId="1353873858" sldId="260"/>
            <ac:spMk id="12" creationId="{967D8EB6-EAE1-4F9C-B398-83321E287204}"/>
          </ac:spMkLst>
        </pc:spChg>
        <pc:picChg chg="add">
          <ac:chgData name="Kristina Elen" userId="79a21bbd-83f7-4e16-a863-8531c314eb69" providerId="ADAL" clId="{9C7AD990-10F5-4C72-B6E6-8DBAB0264B84}" dt="2022-12-14T23:53:16.123" v="49" actId="26606"/>
          <ac:picMkLst>
            <pc:docMk/>
            <pc:sldMk cId="1353873858" sldId="260"/>
            <ac:picMk id="7" creationId="{DF25530D-D8D8-7029-7633-15D8B82E520C}"/>
          </ac:picMkLst>
        </pc:picChg>
      </pc:sldChg>
      <pc:sldChg chg="addSp delSp add mod">
        <pc:chgData name="Kristina Elen" userId="79a21bbd-83f7-4e16-a863-8531c314eb69" providerId="ADAL" clId="{9C7AD990-10F5-4C72-B6E6-8DBAB0264B84}" dt="2022-12-14T23:53:29.821" v="50" actId="26606"/>
        <pc:sldMkLst>
          <pc:docMk/>
          <pc:sldMk cId="904035753" sldId="261"/>
        </pc:sldMkLst>
        <pc:spChg chg="del">
          <ac:chgData name="Kristina Elen" userId="79a21bbd-83f7-4e16-a863-8531c314eb69" providerId="ADAL" clId="{9C7AD990-10F5-4C72-B6E6-8DBAB0264B84}" dt="2022-12-14T23:53:29.821" v="50" actId="26606"/>
          <ac:spMkLst>
            <pc:docMk/>
            <pc:sldMk cId="904035753" sldId="261"/>
            <ac:spMk id="3" creationId="{00000000-0000-0000-0000-000000000000}"/>
          </ac:spMkLst>
        </pc:spChg>
        <pc:graphicFrameChg chg="add">
          <ac:chgData name="Kristina Elen" userId="79a21bbd-83f7-4e16-a863-8531c314eb69" providerId="ADAL" clId="{9C7AD990-10F5-4C72-B6E6-8DBAB0264B84}" dt="2022-12-14T23:53:29.821" v="50" actId="26606"/>
          <ac:graphicFrameMkLst>
            <pc:docMk/>
            <pc:sldMk cId="904035753" sldId="261"/>
            <ac:graphicFrameMk id="5" creationId="{4A5167EA-B490-870F-1CBE-E16E0535D3D1}"/>
          </ac:graphicFrameMkLst>
        </pc:graphicFrameChg>
      </pc:sldChg>
      <pc:sldChg chg="addSp modSp add mod setBg">
        <pc:chgData name="Kristina Elen" userId="79a21bbd-83f7-4e16-a863-8531c314eb69" providerId="ADAL" clId="{9C7AD990-10F5-4C72-B6E6-8DBAB0264B84}" dt="2022-12-14T23:53:33.311" v="51" actId="26606"/>
        <pc:sldMkLst>
          <pc:docMk/>
          <pc:sldMk cId="256453346" sldId="262"/>
        </pc:sldMkLst>
        <pc:spChg chg="mod">
          <ac:chgData name="Kristina Elen" userId="79a21bbd-83f7-4e16-a863-8531c314eb69" providerId="ADAL" clId="{9C7AD990-10F5-4C72-B6E6-8DBAB0264B84}" dt="2022-12-14T23:53:33.311" v="51" actId="26606"/>
          <ac:spMkLst>
            <pc:docMk/>
            <pc:sldMk cId="256453346" sldId="262"/>
            <ac:spMk id="2" creationId="{00000000-0000-0000-0000-000000000000}"/>
          </ac:spMkLst>
        </pc:spChg>
        <pc:spChg chg="mod">
          <ac:chgData name="Kristina Elen" userId="79a21bbd-83f7-4e16-a863-8531c314eb69" providerId="ADAL" clId="{9C7AD990-10F5-4C72-B6E6-8DBAB0264B84}" dt="2022-12-14T23:53:33.311" v="51" actId="26606"/>
          <ac:spMkLst>
            <pc:docMk/>
            <pc:sldMk cId="256453346" sldId="262"/>
            <ac:spMk id="3" creationId="{00000000-0000-0000-0000-000000000000}"/>
          </ac:spMkLst>
        </pc:spChg>
        <pc:spChg chg="add">
          <ac:chgData name="Kristina Elen" userId="79a21bbd-83f7-4e16-a863-8531c314eb69" providerId="ADAL" clId="{9C7AD990-10F5-4C72-B6E6-8DBAB0264B84}" dt="2022-12-14T23:53:33.311" v="51" actId="26606"/>
          <ac:spMkLst>
            <pc:docMk/>
            <pc:sldMk cId="256453346" sldId="262"/>
            <ac:spMk id="8" creationId="{827B839B-9ADE-406B-8590-F1CAEDED45A1}"/>
          </ac:spMkLst>
        </pc:spChg>
        <pc:spChg chg="add">
          <ac:chgData name="Kristina Elen" userId="79a21bbd-83f7-4e16-a863-8531c314eb69" providerId="ADAL" clId="{9C7AD990-10F5-4C72-B6E6-8DBAB0264B84}" dt="2022-12-14T23:53:33.311" v="51" actId="26606"/>
          <ac:spMkLst>
            <pc:docMk/>
            <pc:sldMk cId="256453346" sldId="262"/>
            <ac:spMk id="10" creationId="{CFE45BF0-46DB-408C-B5F7-7B11716805D4}"/>
          </ac:spMkLst>
        </pc:spChg>
        <pc:spChg chg="add">
          <ac:chgData name="Kristina Elen" userId="79a21bbd-83f7-4e16-a863-8531c314eb69" providerId="ADAL" clId="{9C7AD990-10F5-4C72-B6E6-8DBAB0264B84}" dt="2022-12-14T23:53:33.311" v="51" actId="26606"/>
          <ac:spMkLst>
            <pc:docMk/>
            <pc:sldMk cId="256453346" sldId="262"/>
            <ac:spMk id="12" creationId="{2AEBC8F2-97B1-41B4-93F1-2D289E197FBA}"/>
          </ac:spMkLst>
        </pc:spChg>
        <pc:spChg chg="add">
          <ac:chgData name="Kristina Elen" userId="79a21bbd-83f7-4e16-a863-8531c314eb69" providerId="ADAL" clId="{9C7AD990-10F5-4C72-B6E6-8DBAB0264B84}" dt="2022-12-14T23:53:33.311" v="51" actId="26606"/>
          <ac:spMkLst>
            <pc:docMk/>
            <pc:sldMk cId="256453346" sldId="262"/>
            <ac:spMk id="14" creationId="{472E3A19-F5D5-48FC-BB9C-48C2F68F598B}"/>
          </ac:spMkLst>
        </pc:spChg>
        <pc:spChg chg="add">
          <ac:chgData name="Kristina Elen" userId="79a21bbd-83f7-4e16-a863-8531c314eb69" providerId="ADAL" clId="{9C7AD990-10F5-4C72-B6E6-8DBAB0264B84}" dt="2022-12-14T23:53:33.311" v="51" actId="26606"/>
          <ac:spMkLst>
            <pc:docMk/>
            <pc:sldMk cId="256453346" sldId="262"/>
            <ac:spMk id="16" creationId="{7A62E32F-BB65-43A8-8EB5-92346890E549}"/>
          </ac:spMkLst>
        </pc:spChg>
        <pc:spChg chg="add">
          <ac:chgData name="Kristina Elen" userId="79a21bbd-83f7-4e16-a863-8531c314eb69" providerId="ADAL" clId="{9C7AD990-10F5-4C72-B6E6-8DBAB0264B84}" dt="2022-12-14T23:53:33.311" v="51" actId="26606"/>
          <ac:spMkLst>
            <pc:docMk/>
            <pc:sldMk cId="256453346" sldId="262"/>
            <ac:spMk id="18" creationId="{14E91B64-9FCC-451E-AFB4-A827D6329367}"/>
          </ac:spMkLst>
        </pc:spChg>
      </pc:sldChg>
      <pc:sldChg chg="addSp modSp add mod setBg">
        <pc:chgData name="Kristina Elen" userId="79a21bbd-83f7-4e16-a863-8531c314eb69" providerId="ADAL" clId="{9C7AD990-10F5-4C72-B6E6-8DBAB0264B84}" dt="2022-12-15T00:04:01.362" v="52" actId="26606"/>
        <pc:sldMkLst>
          <pc:docMk/>
          <pc:sldMk cId="3981547371" sldId="263"/>
        </pc:sldMkLst>
        <pc:spChg chg="mod">
          <ac:chgData name="Kristina Elen" userId="79a21bbd-83f7-4e16-a863-8531c314eb69" providerId="ADAL" clId="{9C7AD990-10F5-4C72-B6E6-8DBAB0264B84}" dt="2022-12-15T00:04:01.362" v="52" actId="26606"/>
          <ac:spMkLst>
            <pc:docMk/>
            <pc:sldMk cId="3981547371" sldId="263"/>
            <ac:spMk id="2" creationId="{00000000-0000-0000-0000-000000000000}"/>
          </ac:spMkLst>
        </pc:spChg>
        <pc:spChg chg="mod">
          <ac:chgData name="Kristina Elen" userId="79a21bbd-83f7-4e16-a863-8531c314eb69" providerId="ADAL" clId="{9C7AD990-10F5-4C72-B6E6-8DBAB0264B84}" dt="2022-12-15T00:04:01.362" v="52" actId="26606"/>
          <ac:spMkLst>
            <pc:docMk/>
            <pc:sldMk cId="3981547371" sldId="263"/>
            <ac:spMk id="3" creationId="{00000000-0000-0000-0000-000000000000}"/>
          </ac:spMkLst>
        </pc:spChg>
        <pc:spChg chg="add">
          <ac:chgData name="Kristina Elen" userId="79a21bbd-83f7-4e16-a863-8531c314eb69" providerId="ADAL" clId="{9C7AD990-10F5-4C72-B6E6-8DBAB0264B84}" dt="2022-12-15T00:04:01.362" v="52" actId="26606"/>
          <ac:spMkLst>
            <pc:docMk/>
            <pc:sldMk cId="3981547371" sldId="263"/>
            <ac:spMk id="8" creationId="{26355CF0-422E-4E6A-95EA-261971F670F4}"/>
          </ac:spMkLst>
        </pc:spChg>
        <pc:spChg chg="add">
          <ac:chgData name="Kristina Elen" userId="79a21bbd-83f7-4e16-a863-8531c314eb69" providerId="ADAL" clId="{9C7AD990-10F5-4C72-B6E6-8DBAB0264B84}" dt="2022-12-15T00:04:01.362" v="52" actId="26606"/>
          <ac:spMkLst>
            <pc:docMk/>
            <pc:sldMk cId="3981547371" sldId="263"/>
            <ac:spMk id="10" creationId="{8AA5B50B-519E-4763-9EFB-2C80373D1F75}"/>
          </ac:spMkLst>
        </pc:spChg>
        <pc:spChg chg="add">
          <ac:chgData name="Kristina Elen" userId="79a21bbd-83f7-4e16-a863-8531c314eb69" providerId="ADAL" clId="{9C7AD990-10F5-4C72-B6E6-8DBAB0264B84}" dt="2022-12-15T00:04:01.362" v="52" actId="26606"/>
          <ac:spMkLst>
            <pc:docMk/>
            <pc:sldMk cId="3981547371" sldId="263"/>
            <ac:spMk id="12" creationId="{298FD7FF-CB14-4A07-B879-0731A18473E7}"/>
          </ac:spMkLst>
        </pc:spChg>
        <pc:spChg chg="add">
          <ac:chgData name="Kristina Elen" userId="79a21bbd-83f7-4e16-a863-8531c314eb69" providerId="ADAL" clId="{9C7AD990-10F5-4C72-B6E6-8DBAB0264B84}" dt="2022-12-15T00:04:01.362" v="52" actId="26606"/>
          <ac:spMkLst>
            <pc:docMk/>
            <pc:sldMk cId="3981547371" sldId="263"/>
            <ac:spMk id="14" creationId="{CA0D5741-1590-4555-A7A7-DC9B4E2EE457}"/>
          </ac:spMkLst>
        </pc:spChg>
        <pc:spChg chg="add">
          <ac:chgData name="Kristina Elen" userId="79a21bbd-83f7-4e16-a863-8531c314eb69" providerId="ADAL" clId="{9C7AD990-10F5-4C72-B6E6-8DBAB0264B84}" dt="2022-12-15T00:04:01.362" v="52" actId="26606"/>
          <ac:spMkLst>
            <pc:docMk/>
            <pc:sldMk cId="3981547371" sldId="263"/>
            <ac:spMk id="16" creationId="{3E9C0339-B0D3-40BA-96EF-3C1DB738AE2C}"/>
          </ac:spMkLst>
        </pc:spChg>
        <pc:spChg chg="add">
          <ac:chgData name="Kristina Elen" userId="79a21bbd-83f7-4e16-a863-8531c314eb69" providerId="ADAL" clId="{9C7AD990-10F5-4C72-B6E6-8DBAB0264B84}" dt="2022-12-15T00:04:01.362" v="52" actId="26606"/>
          <ac:spMkLst>
            <pc:docMk/>
            <pc:sldMk cId="3981547371" sldId="263"/>
            <ac:spMk id="18" creationId="{A4B9A42A-C5B8-4470-8743-670E34420507}"/>
          </ac:spMkLst>
        </pc:spChg>
        <pc:spChg chg="add">
          <ac:chgData name="Kristina Elen" userId="79a21bbd-83f7-4e16-a863-8531c314eb69" providerId="ADAL" clId="{9C7AD990-10F5-4C72-B6E6-8DBAB0264B84}" dt="2022-12-15T00:04:01.362" v="52" actId="26606"/>
          <ac:spMkLst>
            <pc:docMk/>
            <pc:sldMk cId="3981547371" sldId="263"/>
            <ac:spMk id="20" creationId="{EDB12AFC-55F8-4AE8-9351-0F38D0C5DDA4}"/>
          </ac:spMkLst>
        </pc:spChg>
        <pc:spChg chg="add">
          <ac:chgData name="Kristina Elen" userId="79a21bbd-83f7-4e16-a863-8531c314eb69" providerId="ADAL" clId="{9C7AD990-10F5-4C72-B6E6-8DBAB0264B84}" dt="2022-12-15T00:04:01.362" v="52" actId="26606"/>
          <ac:spMkLst>
            <pc:docMk/>
            <pc:sldMk cId="3981547371" sldId="263"/>
            <ac:spMk id="22" creationId="{C58506DD-7B3D-4594-846B-F78590BE9FA3}"/>
          </ac:spMkLst>
        </pc:spChg>
      </pc:sldChg>
      <pc:sldChg chg="addSp modSp add del mod setBg addAnim">
        <pc:chgData name="Kristina Elen" userId="79a21bbd-83f7-4e16-a863-8531c314eb69" providerId="ADAL" clId="{9C7AD990-10F5-4C72-B6E6-8DBAB0264B84}" dt="2022-12-15T00:04:12.199" v="55" actId="47"/>
        <pc:sldMkLst>
          <pc:docMk/>
          <pc:sldMk cId="3641954875" sldId="264"/>
        </pc:sldMkLst>
        <pc:spChg chg="mod">
          <ac:chgData name="Kristina Elen" userId="79a21bbd-83f7-4e16-a863-8531c314eb69" providerId="ADAL" clId="{9C7AD990-10F5-4C72-B6E6-8DBAB0264B84}" dt="2022-12-15T00:04:07.547" v="53" actId="26606"/>
          <ac:spMkLst>
            <pc:docMk/>
            <pc:sldMk cId="3641954875" sldId="264"/>
            <ac:spMk id="2" creationId="{00000000-0000-0000-0000-000000000000}"/>
          </ac:spMkLst>
        </pc:spChg>
        <pc:spChg chg="mod">
          <ac:chgData name="Kristina Elen" userId="79a21bbd-83f7-4e16-a863-8531c314eb69" providerId="ADAL" clId="{9C7AD990-10F5-4C72-B6E6-8DBAB0264B84}" dt="2022-12-15T00:04:07.547" v="53" actId="26606"/>
          <ac:spMkLst>
            <pc:docMk/>
            <pc:sldMk cId="3641954875" sldId="264"/>
            <ac:spMk id="3" creationId="{00000000-0000-0000-0000-000000000000}"/>
          </ac:spMkLst>
        </pc:spChg>
        <pc:spChg chg="add">
          <ac:chgData name="Kristina Elen" userId="79a21bbd-83f7-4e16-a863-8531c314eb69" providerId="ADAL" clId="{9C7AD990-10F5-4C72-B6E6-8DBAB0264B84}" dt="2022-12-15T00:04:07.547" v="53" actId="26606"/>
          <ac:spMkLst>
            <pc:docMk/>
            <pc:sldMk cId="3641954875" sldId="264"/>
            <ac:spMk id="8" creationId="{26355CF0-422E-4E6A-95EA-261971F670F4}"/>
          </ac:spMkLst>
        </pc:spChg>
        <pc:spChg chg="add">
          <ac:chgData name="Kristina Elen" userId="79a21bbd-83f7-4e16-a863-8531c314eb69" providerId="ADAL" clId="{9C7AD990-10F5-4C72-B6E6-8DBAB0264B84}" dt="2022-12-15T00:04:07.547" v="53" actId="26606"/>
          <ac:spMkLst>
            <pc:docMk/>
            <pc:sldMk cId="3641954875" sldId="264"/>
            <ac:spMk id="10" creationId="{8AA5B50B-519E-4763-9EFB-2C80373D1F75}"/>
          </ac:spMkLst>
        </pc:spChg>
        <pc:spChg chg="add">
          <ac:chgData name="Kristina Elen" userId="79a21bbd-83f7-4e16-a863-8531c314eb69" providerId="ADAL" clId="{9C7AD990-10F5-4C72-B6E6-8DBAB0264B84}" dt="2022-12-15T00:04:07.547" v="53" actId="26606"/>
          <ac:spMkLst>
            <pc:docMk/>
            <pc:sldMk cId="3641954875" sldId="264"/>
            <ac:spMk id="12" creationId="{298FD7FF-CB14-4A07-B879-0731A18473E7}"/>
          </ac:spMkLst>
        </pc:spChg>
        <pc:spChg chg="add">
          <ac:chgData name="Kristina Elen" userId="79a21bbd-83f7-4e16-a863-8531c314eb69" providerId="ADAL" clId="{9C7AD990-10F5-4C72-B6E6-8DBAB0264B84}" dt="2022-12-15T00:04:07.547" v="53" actId="26606"/>
          <ac:spMkLst>
            <pc:docMk/>
            <pc:sldMk cId="3641954875" sldId="264"/>
            <ac:spMk id="14" creationId="{CA0D5741-1590-4555-A7A7-DC9B4E2EE457}"/>
          </ac:spMkLst>
        </pc:spChg>
        <pc:spChg chg="add">
          <ac:chgData name="Kristina Elen" userId="79a21bbd-83f7-4e16-a863-8531c314eb69" providerId="ADAL" clId="{9C7AD990-10F5-4C72-B6E6-8DBAB0264B84}" dt="2022-12-15T00:04:07.547" v="53" actId="26606"/>
          <ac:spMkLst>
            <pc:docMk/>
            <pc:sldMk cId="3641954875" sldId="264"/>
            <ac:spMk id="16" creationId="{3E9C0339-B0D3-40BA-96EF-3C1DB738AE2C}"/>
          </ac:spMkLst>
        </pc:spChg>
        <pc:spChg chg="add">
          <ac:chgData name="Kristina Elen" userId="79a21bbd-83f7-4e16-a863-8531c314eb69" providerId="ADAL" clId="{9C7AD990-10F5-4C72-B6E6-8DBAB0264B84}" dt="2022-12-15T00:04:07.547" v="53" actId="26606"/>
          <ac:spMkLst>
            <pc:docMk/>
            <pc:sldMk cId="3641954875" sldId="264"/>
            <ac:spMk id="18" creationId="{A4B9A42A-C5B8-4470-8743-670E34420507}"/>
          </ac:spMkLst>
        </pc:spChg>
        <pc:spChg chg="add">
          <ac:chgData name="Kristina Elen" userId="79a21bbd-83f7-4e16-a863-8531c314eb69" providerId="ADAL" clId="{9C7AD990-10F5-4C72-B6E6-8DBAB0264B84}" dt="2022-12-15T00:04:07.547" v="53" actId="26606"/>
          <ac:spMkLst>
            <pc:docMk/>
            <pc:sldMk cId="3641954875" sldId="264"/>
            <ac:spMk id="20" creationId="{EDB12AFC-55F8-4AE8-9351-0F38D0C5DDA4}"/>
          </ac:spMkLst>
        </pc:spChg>
        <pc:spChg chg="add">
          <ac:chgData name="Kristina Elen" userId="79a21bbd-83f7-4e16-a863-8531c314eb69" providerId="ADAL" clId="{9C7AD990-10F5-4C72-B6E6-8DBAB0264B84}" dt="2022-12-15T00:04:07.547" v="53" actId="26606"/>
          <ac:spMkLst>
            <pc:docMk/>
            <pc:sldMk cId="3641954875" sldId="264"/>
            <ac:spMk id="22" creationId="{C58506DD-7B3D-4594-846B-F78590BE9FA3}"/>
          </ac:spMkLst>
        </pc:spChg>
      </pc:sldChg>
      <pc:sldChg chg="addSp modSp add mod setBg addAnim">
        <pc:chgData name="Kristina Elen" userId="79a21bbd-83f7-4e16-a863-8531c314eb69" providerId="ADAL" clId="{9C7AD990-10F5-4C72-B6E6-8DBAB0264B84}" dt="2022-12-15T00:04:43.794" v="57"/>
        <pc:sldMkLst>
          <pc:docMk/>
          <pc:sldMk cId="3522578397" sldId="265"/>
        </pc:sldMkLst>
        <pc:spChg chg="mod">
          <ac:chgData name="Kristina Elen" userId="79a21bbd-83f7-4e16-a863-8531c314eb69" providerId="ADAL" clId="{9C7AD990-10F5-4C72-B6E6-8DBAB0264B84}" dt="2022-12-15T00:04:43.793" v="56" actId="26606"/>
          <ac:spMkLst>
            <pc:docMk/>
            <pc:sldMk cId="3522578397" sldId="265"/>
            <ac:spMk id="2" creationId="{00000000-0000-0000-0000-000000000000}"/>
          </ac:spMkLst>
        </pc:spChg>
        <pc:spChg chg="mod">
          <ac:chgData name="Kristina Elen" userId="79a21bbd-83f7-4e16-a863-8531c314eb69" providerId="ADAL" clId="{9C7AD990-10F5-4C72-B6E6-8DBAB0264B84}" dt="2022-12-15T00:04:43.793" v="56" actId="26606"/>
          <ac:spMkLst>
            <pc:docMk/>
            <pc:sldMk cId="3522578397" sldId="265"/>
            <ac:spMk id="3" creationId="{00000000-0000-0000-0000-000000000000}"/>
          </ac:spMkLst>
        </pc:spChg>
        <pc:spChg chg="add">
          <ac:chgData name="Kristina Elen" userId="79a21bbd-83f7-4e16-a863-8531c314eb69" providerId="ADAL" clId="{9C7AD990-10F5-4C72-B6E6-8DBAB0264B84}" dt="2022-12-15T00:04:43.793" v="56" actId="26606"/>
          <ac:spMkLst>
            <pc:docMk/>
            <pc:sldMk cId="3522578397" sldId="265"/>
            <ac:spMk id="8" creationId="{26355CF0-422E-4E6A-95EA-261971F670F4}"/>
          </ac:spMkLst>
        </pc:spChg>
        <pc:spChg chg="add">
          <ac:chgData name="Kristina Elen" userId="79a21bbd-83f7-4e16-a863-8531c314eb69" providerId="ADAL" clId="{9C7AD990-10F5-4C72-B6E6-8DBAB0264B84}" dt="2022-12-15T00:04:43.793" v="56" actId="26606"/>
          <ac:spMkLst>
            <pc:docMk/>
            <pc:sldMk cId="3522578397" sldId="265"/>
            <ac:spMk id="10" creationId="{8AA5B50B-519E-4763-9EFB-2C80373D1F75}"/>
          </ac:spMkLst>
        </pc:spChg>
        <pc:spChg chg="add">
          <ac:chgData name="Kristina Elen" userId="79a21bbd-83f7-4e16-a863-8531c314eb69" providerId="ADAL" clId="{9C7AD990-10F5-4C72-B6E6-8DBAB0264B84}" dt="2022-12-15T00:04:43.793" v="56" actId="26606"/>
          <ac:spMkLst>
            <pc:docMk/>
            <pc:sldMk cId="3522578397" sldId="265"/>
            <ac:spMk id="12" creationId="{298FD7FF-CB14-4A07-B879-0731A18473E7}"/>
          </ac:spMkLst>
        </pc:spChg>
        <pc:spChg chg="add">
          <ac:chgData name="Kristina Elen" userId="79a21bbd-83f7-4e16-a863-8531c314eb69" providerId="ADAL" clId="{9C7AD990-10F5-4C72-B6E6-8DBAB0264B84}" dt="2022-12-15T00:04:43.793" v="56" actId="26606"/>
          <ac:spMkLst>
            <pc:docMk/>
            <pc:sldMk cId="3522578397" sldId="265"/>
            <ac:spMk id="14" creationId="{CA0D5741-1590-4555-A7A7-DC9B4E2EE457}"/>
          </ac:spMkLst>
        </pc:spChg>
        <pc:spChg chg="add">
          <ac:chgData name="Kristina Elen" userId="79a21bbd-83f7-4e16-a863-8531c314eb69" providerId="ADAL" clId="{9C7AD990-10F5-4C72-B6E6-8DBAB0264B84}" dt="2022-12-15T00:04:43.793" v="56" actId="26606"/>
          <ac:spMkLst>
            <pc:docMk/>
            <pc:sldMk cId="3522578397" sldId="265"/>
            <ac:spMk id="16" creationId="{3E9C0339-B0D3-40BA-96EF-3C1DB738AE2C}"/>
          </ac:spMkLst>
        </pc:spChg>
        <pc:spChg chg="add">
          <ac:chgData name="Kristina Elen" userId="79a21bbd-83f7-4e16-a863-8531c314eb69" providerId="ADAL" clId="{9C7AD990-10F5-4C72-B6E6-8DBAB0264B84}" dt="2022-12-15T00:04:43.793" v="56" actId="26606"/>
          <ac:spMkLst>
            <pc:docMk/>
            <pc:sldMk cId="3522578397" sldId="265"/>
            <ac:spMk id="18" creationId="{A4B9A42A-C5B8-4470-8743-670E34420507}"/>
          </ac:spMkLst>
        </pc:spChg>
        <pc:spChg chg="add">
          <ac:chgData name="Kristina Elen" userId="79a21bbd-83f7-4e16-a863-8531c314eb69" providerId="ADAL" clId="{9C7AD990-10F5-4C72-B6E6-8DBAB0264B84}" dt="2022-12-15T00:04:43.793" v="56" actId="26606"/>
          <ac:spMkLst>
            <pc:docMk/>
            <pc:sldMk cId="3522578397" sldId="265"/>
            <ac:spMk id="20" creationId="{EDB12AFC-55F8-4AE8-9351-0F38D0C5DDA4}"/>
          </ac:spMkLst>
        </pc:spChg>
        <pc:spChg chg="add">
          <ac:chgData name="Kristina Elen" userId="79a21bbd-83f7-4e16-a863-8531c314eb69" providerId="ADAL" clId="{9C7AD990-10F5-4C72-B6E6-8DBAB0264B84}" dt="2022-12-15T00:04:43.793" v="56" actId="26606"/>
          <ac:spMkLst>
            <pc:docMk/>
            <pc:sldMk cId="3522578397" sldId="265"/>
            <ac:spMk id="22" creationId="{C58506DD-7B3D-4594-846B-F78590BE9FA3}"/>
          </ac:spMkLst>
        </pc:spChg>
      </pc:sldChg>
      <pc:sldChg chg="addSp modSp add mod setBg addAnim">
        <pc:chgData name="Kristina Elen" userId="79a21bbd-83f7-4e16-a863-8531c314eb69" providerId="ADAL" clId="{9C7AD990-10F5-4C72-B6E6-8DBAB0264B84}" dt="2022-12-15T00:04:49.652" v="59"/>
        <pc:sldMkLst>
          <pc:docMk/>
          <pc:sldMk cId="823547575" sldId="266"/>
        </pc:sldMkLst>
        <pc:spChg chg="mod">
          <ac:chgData name="Kristina Elen" userId="79a21bbd-83f7-4e16-a863-8531c314eb69" providerId="ADAL" clId="{9C7AD990-10F5-4C72-B6E6-8DBAB0264B84}" dt="2022-12-15T00:04:49.652" v="58" actId="26606"/>
          <ac:spMkLst>
            <pc:docMk/>
            <pc:sldMk cId="823547575" sldId="266"/>
            <ac:spMk id="2" creationId="{00000000-0000-0000-0000-000000000000}"/>
          </ac:spMkLst>
        </pc:spChg>
        <pc:spChg chg="mod">
          <ac:chgData name="Kristina Elen" userId="79a21bbd-83f7-4e16-a863-8531c314eb69" providerId="ADAL" clId="{9C7AD990-10F5-4C72-B6E6-8DBAB0264B84}" dt="2022-12-15T00:04:49.652" v="58" actId="26606"/>
          <ac:spMkLst>
            <pc:docMk/>
            <pc:sldMk cId="823547575" sldId="266"/>
            <ac:spMk id="3" creationId="{00000000-0000-0000-0000-000000000000}"/>
          </ac:spMkLst>
        </pc:spChg>
        <pc:spChg chg="add">
          <ac:chgData name="Kristina Elen" userId="79a21bbd-83f7-4e16-a863-8531c314eb69" providerId="ADAL" clId="{9C7AD990-10F5-4C72-B6E6-8DBAB0264B84}" dt="2022-12-15T00:04:49.652" v="58" actId="26606"/>
          <ac:spMkLst>
            <pc:docMk/>
            <pc:sldMk cId="823547575" sldId="266"/>
            <ac:spMk id="8" creationId="{26355CF0-422E-4E6A-95EA-261971F670F4}"/>
          </ac:spMkLst>
        </pc:spChg>
        <pc:spChg chg="add">
          <ac:chgData name="Kristina Elen" userId="79a21bbd-83f7-4e16-a863-8531c314eb69" providerId="ADAL" clId="{9C7AD990-10F5-4C72-B6E6-8DBAB0264B84}" dt="2022-12-15T00:04:49.652" v="58" actId="26606"/>
          <ac:spMkLst>
            <pc:docMk/>
            <pc:sldMk cId="823547575" sldId="266"/>
            <ac:spMk id="10" creationId="{8AA5B50B-519E-4763-9EFB-2C80373D1F75}"/>
          </ac:spMkLst>
        </pc:spChg>
        <pc:spChg chg="add">
          <ac:chgData name="Kristina Elen" userId="79a21bbd-83f7-4e16-a863-8531c314eb69" providerId="ADAL" clId="{9C7AD990-10F5-4C72-B6E6-8DBAB0264B84}" dt="2022-12-15T00:04:49.652" v="58" actId="26606"/>
          <ac:spMkLst>
            <pc:docMk/>
            <pc:sldMk cId="823547575" sldId="266"/>
            <ac:spMk id="12" creationId="{298FD7FF-CB14-4A07-B879-0731A18473E7}"/>
          </ac:spMkLst>
        </pc:spChg>
        <pc:spChg chg="add">
          <ac:chgData name="Kristina Elen" userId="79a21bbd-83f7-4e16-a863-8531c314eb69" providerId="ADAL" clId="{9C7AD990-10F5-4C72-B6E6-8DBAB0264B84}" dt="2022-12-15T00:04:49.652" v="58" actId="26606"/>
          <ac:spMkLst>
            <pc:docMk/>
            <pc:sldMk cId="823547575" sldId="266"/>
            <ac:spMk id="14" creationId="{CA0D5741-1590-4555-A7A7-DC9B4E2EE457}"/>
          </ac:spMkLst>
        </pc:spChg>
        <pc:spChg chg="add">
          <ac:chgData name="Kristina Elen" userId="79a21bbd-83f7-4e16-a863-8531c314eb69" providerId="ADAL" clId="{9C7AD990-10F5-4C72-B6E6-8DBAB0264B84}" dt="2022-12-15T00:04:49.652" v="58" actId="26606"/>
          <ac:spMkLst>
            <pc:docMk/>
            <pc:sldMk cId="823547575" sldId="266"/>
            <ac:spMk id="16" creationId="{3E9C0339-B0D3-40BA-96EF-3C1DB738AE2C}"/>
          </ac:spMkLst>
        </pc:spChg>
        <pc:spChg chg="add">
          <ac:chgData name="Kristina Elen" userId="79a21bbd-83f7-4e16-a863-8531c314eb69" providerId="ADAL" clId="{9C7AD990-10F5-4C72-B6E6-8DBAB0264B84}" dt="2022-12-15T00:04:49.652" v="58" actId="26606"/>
          <ac:spMkLst>
            <pc:docMk/>
            <pc:sldMk cId="823547575" sldId="266"/>
            <ac:spMk id="18" creationId="{A4B9A42A-C5B8-4470-8743-670E34420507}"/>
          </ac:spMkLst>
        </pc:spChg>
        <pc:spChg chg="add">
          <ac:chgData name="Kristina Elen" userId="79a21bbd-83f7-4e16-a863-8531c314eb69" providerId="ADAL" clId="{9C7AD990-10F5-4C72-B6E6-8DBAB0264B84}" dt="2022-12-15T00:04:49.652" v="58" actId="26606"/>
          <ac:spMkLst>
            <pc:docMk/>
            <pc:sldMk cId="823547575" sldId="266"/>
            <ac:spMk id="20" creationId="{EDB12AFC-55F8-4AE8-9351-0F38D0C5DDA4}"/>
          </ac:spMkLst>
        </pc:spChg>
        <pc:spChg chg="add">
          <ac:chgData name="Kristina Elen" userId="79a21bbd-83f7-4e16-a863-8531c314eb69" providerId="ADAL" clId="{9C7AD990-10F5-4C72-B6E6-8DBAB0264B84}" dt="2022-12-15T00:04:49.652" v="58" actId="26606"/>
          <ac:spMkLst>
            <pc:docMk/>
            <pc:sldMk cId="823547575" sldId="266"/>
            <ac:spMk id="22" creationId="{C58506DD-7B3D-4594-846B-F78590BE9FA3}"/>
          </ac:spMkLst>
        </pc:spChg>
      </pc:sldChg>
      <pc:sldChg chg="addSp modSp add mod setBg">
        <pc:chgData name="Kristina Elen" userId="79a21bbd-83f7-4e16-a863-8531c314eb69" providerId="ADAL" clId="{9C7AD990-10F5-4C72-B6E6-8DBAB0264B84}" dt="2022-12-15T00:05:07.065" v="60" actId="26606"/>
        <pc:sldMkLst>
          <pc:docMk/>
          <pc:sldMk cId="441190155" sldId="267"/>
        </pc:sldMkLst>
        <pc:spChg chg="mod">
          <ac:chgData name="Kristina Elen" userId="79a21bbd-83f7-4e16-a863-8531c314eb69" providerId="ADAL" clId="{9C7AD990-10F5-4C72-B6E6-8DBAB0264B84}" dt="2022-12-15T00:05:07.065" v="60" actId="26606"/>
          <ac:spMkLst>
            <pc:docMk/>
            <pc:sldMk cId="441190155" sldId="267"/>
            <ac:spMk id="2" creationId="{00000000-0000-0000-0000-000000000000}"/>
          </ac:spMkLst>
        </pc:spChg>
        <pc:spChg chg="mod">
          <ac:chgData name="Kristina Elen" userId="79a21bbd-83f7-4e16-a863-8531c314eb69" providerId="ADAL" clId="{9C7AD990-10F5-4C72-B6E6-8DBAB0264B84}" dt="2022-12-15T00:05:07.065" v="60" actId="26606"/>
          <ac:spMkLst>
            <pc:docMk/>
            <pc:sldMk cId="441190155" sldId="267"/>
            <ac:spMk id="3" creationId="{00000000-0000-0000-0000-000000000000}"/>
          </ac:spMkLst>
        </pc:spChg>
        <pc:spChg chg="add">
          <ac:chgData name="Kristina Elen" userId="79a21bbd-83f7-4e16-a863-8531c314eb69" providerId="ADAL" clId="{9C7AD990-10F5-4C72-B6E6-8DBAB0264B84}" dt="2022-12-15T00:05:07.065" v="60" actId="26606"/>
          <ac:spMkLst>
            <pc:docMk/>
            <pc:sldMk cId="441190155" sldId="267"/>
            <ac:spMk id="8" creationId="{827B839B-9ADE-406B-8590-F1CAEDED45A1}"/>
          </ac:spMkLst>
        </pc:spChg>
        <pc:spChg chg="add">
          <ac:chgData name="Kristina Elen" userId="79a21bbd-83f7-4e16-a863-8531c314eb69" providerId="ADAL" clId="{9C7AD990-10F5-4C72-B6E6-8DBAB0264B84}" dt="2022-12-15T00:05:07.065" v="60" actId="26606"/>
          <ac:spMkLst>
            <pc:docMk/>
            <pc:sldMk cId="441190155" sldId="267"/>
            <ac:spMk id="10" creationId="{CFE45BF0-46DB-408C-B5F7-7B11716805D4}"/>
          </ac:spMkLst>
        </pc:spChg>
        <pc:spChg chg="add">
          <ac:chgData name="Kristina Elen" userId="79a21bbd-83f7-4e16-a863-8531c314eb69" providerId="ADAL" clId="{9C7AD990-10F5-4C72-B6E6-8DBAB0264B84}" dt="2022-12-15T00:05:07.065" v="60" actId="26606"/>
          <ac:spMkLst>
            <pc:docMk/>
            <pc:sldMk cId="441190155" sldId="267"/>
            <ac:spMk id="12" creationId="{2AEBC8F2-97B1-41B4-93F1-2D289E197FBA}"/>
          </ac:spMkLst>
        </pc:spChg>
        <pc:spChg chg="add">
          <ac:chgData name="Kristina Elen" userId="79a21bbd-83f7-4e16-a863-8531c314eb69" providerId="ADAL" clId="{9C7AD990-10F5-4C72-B6E6-8DBAB0264B84}" dt="2022-12-15T00:05:07.065" v="60" actId="26606"/>
          <ac:spMkLst>
            <pc:docMk/>
            <pc:sldMk cId="441190155" sldId="267"/>
            <ac:spMk id="14" creationId="{472E3A19-F5D5-48FC-BB9C-48C2F68F598B}"/>
          </ac:spMkLst>
        </pc:spChg>
        <pc:spChg chg="add">
          <ac:chgData name="Kristina Elen" userId="79a21bbd-83f7-4e16-a863-8531c314eb69" providerId="ADAL" clId="{9C7AD990-10F5-4C72-B6E6-8DBAB0264B84}" dt="2022-12-15T00:05:07.065" v="60" actId="26606"/>
          <ac:spMkLst>
            <pc:docMk/>
            <pc:sldMk cId="441190155" sldId="267"/>
            <ac:spMk id="16" creationId="{7A62E32F-BB65-43A8-8EB5-92346890E549}"/>
          </ac:spMkLst>
        </pc:spChg>
        <pc:spChg chg="add">
          <ac:chgData name="Kristina Elen" userId="79a21bbd-83f7-4e16-a863-8531c314eb69" providerId="ADAL" clId="{9C7AD990-10F5-4C72-B6E6-8DBAB0264B84}" dt="2022-12-15T00:05:07.065" v="60" actId="26606"/>
          <ac:spMkLst>
            <pc:docMk/>
            <pc:sldMk cId="441190155" sldId="267"/>
            <ac:spMk id="18" creationId="{14E91B64-9FCC-451E-AFB4-A827D6329367}"/>
          </ac:spMkLst>
        </pc:spChg>
      </pc:sldChg>
      <pc:sldChg chg="addSp delSp modSp add mod setBg">
        <pc:chgData name="Kristina Elen" userId="79a21bbd-83f7-4e16-a863-8531c314eb69" providerId="ADAL" clId="{9C7AD990-10F5-4C72-B6E6-8DBAB0264B84}" dt="2022-12-15T00:05:14.206" v="63" actId="27309"/>
        <pc:sldMkLst>
          <pc:docMk/>
          <pc:sldMk cId="3517786073" sldId="268"/>
        </pc:sldMkLst>
        <pc:spChg chg="mod">
          <ac:chgData name="Kristina Elen" userId="79a21bbd-83f7-4e16-a863-8531c314eb69" providerId="ADAL" clId="{9C7AD990-10F5-4C72-B6E6-8DBAB0264B84}" dt="2022-12-15T00:05:09.779" v="61" actId="26606"/>
          <ac:spMkLst>
            <pc:docMk/>
            <pc:sldMk cId="3517786073" sldId="268"/>
            <ac:spMk id="2" creationId="{00000000-0000-0000-0000-000000000000}"/>
          </ac:spMkLst>
        </pc:spChg>
        <pc:spChg chg="mod">
          <ac:chgData name="Kristina Elen" userId="79a21bbd-83f7-4e16-a863-8531c314eb69" providerId="ADAL" clId="{9C7AD990-10F5-4C72-B6E6-8DBAB0264B84}" dt="2022-12-15T00:05:09.779" v="61" actId="26606"/>
          <ac:spMkLst>
            <pc:docMk/>
            <pc:sldMk cId="3517786073" sldId="268"/>
            <ac:spMk id="3" creationId="{00000000-0000-0000-0000-000000000000}"/>
          </ac:spMkLst>
        </pc:spChg>
        <pc:spChg chg="add">
          <ac:chgData name="Kristina Elen" userId="79a21bbd-83f7-4e16-a863-8531c314eb69" providerId="ADAL" clId="{9C7AD990-10F5-4C72-B6E6-8DBAB0264B84}" dt="2022-12-15T00:05:09.779" v="61" actId="26606"/>
          <ac:spMkLst>
            <pc:docMk/>
            <pc:sldMk cId="3517786073" sldId="268"/>
            <ac:spMk id="8" creationId="{827B839B-9ADE-406B-8590-F1CAEDED45A1}"/>
          </ac:spMkLst>
        </pc:spChg>
        <pc:spChg chg="add">
          <ac:chgData name="Kristina Elen" userId="79a21bbd-83f7-4e16-a863-8531c314eb69" providerId="ADAL" clId="{9C7AD990-10F5-4C72-B6E6-8DBAB0264B84}" dt="2022-12-15T00:05:09.779" v="61" actId="26606"/>
          <ac:spMkLst>
            <pc:docMk/>
            <pc:sldMk cId="3517786073" sldId="268"/>
            <ac:spMk id="10" creationId="{CFE45BF0-46DB-408C-B5F7-7B11716805D4}"/>
          </ac:spMkLst>
        </pc:spChg>
        <pc:spChg chg="add">
          <ac:chgData name="Kristina Elen" userId="79a21bbd-83f7-4e16-a863-8531c314eb69" providerId="ADAL" clId="{9C7AD990-10F5-4C72-B6E6-8DBAB0264B84}" dt="2022-12-15T00:05:09.779" v="61" actId="26606"/>
          <ac:spMkLst>
            <pc:docMk/>
            <pc:sldMk cId="3517786073" sldId="268"/>
            <ac:spMk id="12" creationId="{2AEBC8F2-97B1-41B4-93F1-2D289E197FBA}"/>
          </ac:spMkLst>
        </pc:spChg>
        <pc:spChg chg="add">
          <ac:chgData name="Kristina Elen" userId="79a21bbd-83f7-4e16-a863-8531c314eb69" providerId="ADAL" clId="{9C7AD990-10F5-4C72-B6E6-8DBAB0264B84}" dt="2022-12-15T00:05:09.779" v="61" actId="26606"/>
          <ac:spMkLst>
            <pc:docMk/>
            <pc:sldMk cId="3517786073" sldId="268"/>
            <ac:spMk id="14" creationId="{472E3A19-F5D5-48FC-BB9C-48C2F68F598B}"/>
          </ac:spMkLst>
        </pc:spChg>
        <pc:spChg chg="add">
          <ac:chgData name="Kristina Elen" userId="79a21bbd-83f7-4e16-a863-8531c314eb69" providerId="ADAL" clId="{9C7AD990-10F5-4C72-B6E6-8DBAB0264B84}" dt="2022-12-15T00:05:09.779" v="61" actId="26606"/>
          <ac:spMkLst>
            <pc:docMk/>
            <pc:sldMk cId="3517786073" sldId="268"/>
            <ac:spMk id="16" creationId="{7A62E32F-BB65-43A8-8EB5-92346890E549}"/>
          </ac:spMkLst>
        </pc:spChg>
        <pc:spChg chg="add">
          <ac:chgData name="Kristina Elen" userId="79a21bbd-83f7-4e16-a863-8531c314eb69" providerId="ADAL" clId="{9C7AD990-10F5-4C72-B6E6-8DBAB0264B84}" dt="2022-12-15T00:05:09.779" v="61" actId="26606"/>
          <ac:spMkLst>
            <pc:docMk/>
            <pc:sldMk cId="3517786073" sldId="268"/>
            <ac:spMk id="18" creationId="{14E91B64-9FCC-451E-AFB4-A827D6329367}"/>
          </ac:spMkLst>
        </pc:spChg>
        <pc:graphicFrameChg chg="add del modGraphic">
          <ac:chgData name="Kristina Elen" userId="79a21bbd-83f7-4e16-a863-8531c314eb69" providerId="ADAL" clId="{9C7AD990-10F5-4C72-B6E6-8DBAB0264B84}" dt="2022-12-15T00:05:14.206" v="63" actId="27309"/>
          <ac:graphicFrameMkLst>
            <pc:docMk/>
            <pc:sldMk cId="3517786073" sldId="268"/>
            <ac:graphicFrameMk id="5" creationId="{EF8AAA94-A7DB-DDBC-47F5-8E9942E99BE0}"/>
          </ac:graphicFrameMkLst>
        </pc:graphicFrameChg>
      </pc:sldChg>
      <pc:sldChg chg="addSp modSp add mod setBg">
        <pc:chgData name="Kristina Elen" userId="79a21bbd-83f7-4e16-a863-8531c314eb69" providerId="ADAL" clId="{9C7AD990-10F5-4C72-B6E6-8DBAB0264B84}" dt="2022-12-15T00:06:11.443" v="68" actId="26606"/>
        <pc:sldMkLst>
          <pc:docMk/>
          <pc:sldMk cId="1213165316" sldId="269"/>
        </pc:sldMkLst>
        <pc:spChg chg="mod">
          <ac:chgData name="Kristina Elen" userId="79a21bbd-83f7-4e16-a863-8531c314eb69" providerId="ADAL" clId="{9C7AD990-10F5-4C72-B6E6-8DBAB0264B84}" dt="2022-12-15T00:06:11.443" v="68" actId="26606"/>
          <ac:spMkLst>
            <pc:docMk/>
            <pc:sldMk cId="1213165316" sldId="269"/>
            <ac:spMk id="2" creationId="{00000000-0000-0000-0000-000000000000}"/>
          </ac:spMkLst>
        </pc:spChg>
        <pc:spChg chg="mod">
          <ac:chgData name="Kristina Elen" userId="79a21bbd-83f7-4e16-a863-8531c314eb69" providerId="ADAL" clId="{9C7AD990-10F5-4C72-B6E6-8DBAB0264B84}" dt="2022-12-15T00:06:11.443" v="68" actId="26606"/>
          <ac:spMkLst>
            <pc:docMk/>
            <pc:sldMk cId="1213165316" sldId="269"/>
            <ac:spMk id="3" creationId="{00000000-0000-0000-0000-000000000000}"/>
          </ac:spMkLst>
        </pc:spChg>
        <pc:spChg chg="add">
          <ac:chgData name="Kristina Elen" userId="79a21bbd-83f7-4e16-a863-8531c314eb69" providerId="ADAL" clId="{9C7AD990-10F5-4C72-B6E6-8DBAB0264B84}" dt="2022-12-15T00:06:11.443" v="68" actId="26606"/>
          <ac:spMkLst>
            <pc:docMk/>
            <pc:sldMk cId="1213165316" sldId="269"/>
            <ac:spMk id="8" creationId="{827B839B-9ADE-406B-8590-F1CAEDED45A1}"/>
          </ac:spMkLst>
        </pc:spChg>
        <pc:spChg chg="add">
          <ac:chgData name="Kristina Elen" userId="79a21bbd-83f7-4e16-a863-8531c314eb69" providerId="ADAL" clId="{9C7AD990-10F5-4C72-B6E6-8DBAB0264B84}" dt="2022-12-15T00:06:11.443" v="68" actId="26606"/>
          <ac:spMkLst>
            <pc:docMk/>
            <pc:sldMk cId="1213165316" sldId="269"/>
            <ac:spMk id="10" creationId="{CFE45BF0-46DB-408C-B5F7-7B11716805D4}"/>
          </ac:spMkLst>
        </pc:spChg>
        <pc:spChg chg="add">
          <ac:chgData name="Kristina Elen" userId="79a21bbd-83f7-4e16-a863-8531c314eb69" providerId="ADAL" clId="{9C7AD990-10F5-4C72-B6E6-8DBAB0264B84}" dt="2022-12-15T00:06:11.443" v="68" actId="26606"/>
          <ac:spMkLst>
            <pc:docMk/>
            <pc:sldMk cId="1213165316" sldId="269"/>
            <ac:spMk id="12" creationId="{2AEBC8F2-97B1-41B4-93F1-2D289E197FBA}"/>
          </ac:spMkLst>
        </pc:spChg>
        <pc:spChg chg="add">
          <ac:chgData name="Kristina Elen" userId="79a21bbd-83f7-4e16-a863-8531c314eb69" providerId="ADAL" clId="{9C7AD990-10F5-4C72-B6E6-8DBAB0264B84}" dt="2022-12-15T00:06:11.443" v="68" actId="26606"/>
          <ac:spMkLst>
            <pc:docMk/>
            <pc:sldMk cId="1213165316" sldId="269"/>
            <ac:spMk id="14" creationId="{472E3A19-F5D5-48FC-BB9C-48C2F68F598B}"/>
          </ac:spMkLst>
        </pc:spChg>
        <pc:spChg chg="add">
          <ac:chgData name="Kristina Elen" userId="79a21bbd-83f7-4e16-a863-8531c314eb69" providerId="ADAL" clId="{9C7AD990-10F5-4C72-B6E6-8DBAB0264B84}" dt="2022-12-15T00:06:11.443" v="68" actId="26606"/>
          <ac:spMkLst>
            <pc:docMk/>
            <pc:sldMk cId="1213165316" sldId="269"/>
            <ac:spMk id="16" creationId="{7A62E32F-BB65-43A8-8EB5-92346890E549}"/>
          </ac:spMkLst>
        </pc:spChg>
        <pc:spChg chg="add">
          <ac:chgData name="Kristina Elen" userId="79a21bbd-83f7-4e16-a863-8531c314eb69" providerId="ADAL" clId="{9C7AD990-10F5-4C72-B6E6-8DBAB0264B84}" dt="2022-12-15T00:06:11.443" v="68" actId="26606"/>
          <ac:spMkLst>
            <pc:docMk/>
            <pc:sldMk cId="1213165316" sldId="269"/>
            <ac:spMk id="18" creationId="{14E91B64-9FCC-451E-AFB4-A827D6329367}"/>
          </ac:spMkLst>
        </pc:spChg>
      </pc:sldChg>
      <pc:sldChg chg="addSp modSp add mod setBg">
        <pc:chgData name="Kristina Elen" userId="79a21bbd-83f7-4e16-a863-8531c314eb69" providerId="ADAL" clId="{9C7AD990-10F5-4C72-B6E6-8DBAB0264B84}" dt="2022-12-15T00:09:19.262" v="69" actId="26606"/>
        <pc:sldMkLst>
          <pc:docMk/>
          <pc:sldMk cId="346260359" sldId="270"/>
        </pc:sldMkLst>
        <pc:spChg chg="mod">
          <ac:chgData name="Kristina Elen" userId="79a21bbd-83f7-4e16-a863-8531c314eb69" providerId="ADAL" clId="{9C7AD990-10F5-4C72-B6E6-8DBAB0264B84}" dt="2022-12-15T00:09:19.262" v="69" actId="26606"/>
          <ac:spMkLst>
            <pc:docMk/>
            <pc:sldMk cId="346260359" sldId="270"/>
            <ac:spMk id="2" creationId="{00000000-0000-0000-0000-000000000000}"/>
          </ac:spMkLst>
        </pc:spChg>
        <pc:spChg chg="mod">
          <ac:chgData name="Kristina Elen" userId="79a21bbd-83f7-4e16-a863-8531c314eb69" providerId="ADAL" clId="{9C7AD990-10F5-4C72-B6E6-8DBAB0264B84}" dt="2022-12-15T00:09:19.262" v="69" actId="26606"/>
          <ac:spMkLst>
            <pc:docMk/>
            <pc:sldMk cId="346260359" sldId="270"/>
            <ac:spMk id="3" creationId="{00000000-0000-0000-0000-000000000000}"/>
          </ac:spMkLst>
        </pc:spChg>
        <pc:spChg chg="add">
          <ac:chgData name="Kristina Elen" userId="79a21bbd-83f7-4e16-a863-8531c314eb69" providerId="ADAL" clId="{9C7AD990-10F5-4C72-B6E6-8DBAB0264B84}" dt="2022-12-15T00:09:19.262" v="69" actId="26606"/>
          <ac:spMkLst>
            <pc:docMk/>
            <pc:sldMk cId="346260359" sldId="270"/>
            <ac:spMk id="8" creationId="{827B839B-9ADE-406B-8590-F1CAEDED45A1}"/>
          </ac:spMkLst>
        </pc:spChg>
        <pc:spChg chg="add">
          <ac:chgData name="Kristina Elen" userId="79a21bbd-83f7-4e16-a863-8531c314eb69" providerId="ADAL" clId="{9C7AD990-10F5-4C72-B6E6-8DBAB0264B84}" dt="2022-12-15T00:09:19.262" v="69" actId="26606"/>
          <ac:spMkLst>
            <pc:docMk/>
            <pc:sldMk cId="346260359" sldId="270"/>
            <ac:spMk id="10" creationId="{CFE45BF0-46DB-408C-B5F7-7B11716805D4}"/>
          </ac:spMkLst>
        </pc:spChg>
        <pc:spChg chg="add">
          <ac:chgData name="Kristina Elen" userId="79a21bbd-83f7-4e16-a863-8531c314eb69" providerId="ADAL" clId="{9C7AD990-10F5-4C72-B6E6-8DBAB0264B84}" dt="2022-12-15T00:09:19.262" v="69" actId="26606"/>
          <ac:spMkLst>
            <pc:docMk/>
            <pc:sldMk cId="346260359" sldId="270"/>
            <ac:spMk id="12" creationId="{2AEBC8F2-97B1-41B4-93F1-2D289E197FBA}"/>
          </ac:spMkLst>
        </pc:spChg>
        <pc:spChg chg="add">
          <ac:chgData name="Kristina Elen" userId="79a21bbd-83f7-4e16-a863-8531c314eb69" providerId="ADAL" clId="{9C7AD990-10F5-4C72-B6E6-8DBAB0264B84}" dt="2022-12-15T00:09:19.262" v="69" actId="26606"/>
          <ac:spMkLst>
            <pc:docMk/>
            <pc:sldMk cId="346260359" sldId="270"/>
            <ac:spMk id="14" creationId="{472E3A19-F5D5-48FC-BB9C-48C2F68F598B}"/>
          </ac:spMkLst>
        </pc:spChg>
        <pc:spChg chg="add">
          <ac:chgData name="Kristina Elen" userId="79a21bbd-83f7-4e16-a863-8531c314eb69" providerId="ADAL" clId="{9C7AD990-10F5-4C72-B6E6-8DBAB0264B84}" dt="2022-12-15T00:09:19.262" v="69" actId="26606"/>
          <ac:spMkLst>
            <pc:docMk/>
            <pc:sldMk cId="346260359" sldId="270"/>
            <ac:spMk id="16" creationId="{7A62E32F-BB65-43A8-8EB5-92346890E549}"/>
          </ac:spMkLst>
        </pc:spChg>
        <pc:spChg chg="add">
          <ac:chgData name="Kristina Elen" userId="79a21bbd-83f7-4e16-a863-8531c314eb69" providerId="ADAL" clId="{9C7AD990-10F5-4C72-B6E6-8DBAB0264B84}" dt="2022-12-15T00:09:19.262" v="69" actId="26606"/>
          <ac:spMkLst>
            <pc:docMk/>
            <pc:sldMk cId="346260359" sldId="270"/>
            <ac:spMk id="18" creationId="{14E91B64-9FCC-451E-AFB4-A827D6329367}"/>
          </ac:spMkLst>
        </pc:spChg>
      </pc:sldChg>
      <pc:sldChg chg="addSp modSp add mod setBg addAnim">
        <pc:chgData name="Kristina Elen" userId="79a21bbd-83f7-4e16-a863-8531c314eb69" providerId="ADAL" clId="{9C7AD990-10F5-4C72-B6E6-8DBAB0264B84}" dt="2022-12-15T00:14:04.536" v="71"/>
        <pc:sldMkLst>
          <pc:docMk/>
          <pc:sldMk cId="2118348319" sldId="271"/>
        </pc:sldMkLst>
        <pc:spChg chg="mod">
          <ac:chgData name="Kristina Elen" userId="79a21bbd-83f7-4e16-a863-8531c314eb69" providerId="ADAL" clId="{9C7AD990-10F5-4C72-B6E6-8DBAB0264B84}" dt="2022-12-15T00:14:04.535" v="70" actId="26606"/>
          <ac:spMkLst>
            <pc:docMk/>
            <pc:sldMk cId="2118348319" sldId="271"/>
            <ac:spMk id="2" creationId="{00000000-0000-0000-0000-000000000000}"/>
          </ac:spMkLst>
        </pc:spChg>
        <pc:spChg chg="mod">
          <ac:chgData name="Kristina Elen" userId="79a21bbd-83f7-4e16-a863-8531c314eb69" providerId="ADAL" clId="{9C7AD990-10F5-4C72-B6E6-8DBAB0264B84}" dt="2022-12-15T00:14:04.535" v="70" actId="26606"/>
          <ac:spMkLst>
            <pc:docMk/>
            <pc:sldMk cId="2118348319" sldId="271"/>
            <ac:spMk id="3" creationId="{00000000-0000-0000-0000-000000000000}"/>
          </ac:spMkLst>
        </pc:spChg>
        <pc:spChg chg="add">
          <ac:chgData name="Kristina Elen" userId="79a21bbd-83f7-4e16-a863-8531c314eb69" providerId="ADAL" clId="{9C7AD990-10F5-4C72-B6E6-8DBAB0264B84}" dt="2022-12-15T00:14:04.535" v="70" actId="26606"/>
          <ac:spMkLst>
            <pc:docMk/>
            <pc:sldMk cId="2118348319" sldId="271"/>
            <ac:spMk id="8" creationId="{827B839B-9ADE-406B-8590-F1CAEDED45A1}"/>
          </ac:spMkLst>
        </pc:spChg>
        <pc:spChg chg="add">
          <ac:chgData name="Kristina Elen" userId="79a21bbd-83f7-4e16-a863-8531c314eb69" providerId="ADAL" clId="{9C7AD990-10F5-4C72-B6E6-8DBAB0264B84}" dt="2022-12-15T00:14:04.535" v="70" actId="26606"/>
          <ac:spMkLst>
            <pc:docMk/>
            <pc:sldMk cId="2118348319" sldId="271"/>
            <ac:spMk id="10" creationId="{CFE45BF0-46DB-408C-B5F7-7B11716805D4}"/>
          </ac:spMkLst>
        </pc:spChg>
        <pc:spChg chg="add">
          <ac:chgData name="Kristina Elen" userId="79a21bbd-83f7-4e16-a863-8531c314eb69" providerId="ADAL" clId="{9C7AD990-10F5-4C72-B6E6-8DBAB0264B84}" dt="2022-12-15T00:14:04.535" v="70" actId="26606"/>
          <ac:spMkLst>
            <pc:docMk/>
            <pc:sldMk cId="2118348319" sldId="271"/>
            <ac:spMk id="12" creationId="{2AEBC8F2-97B1-41B4-93F1-2D289E197FBA}"/>
          </ac:spMkLst>
        </pc:spChg>
        <pc:spChg chg="add">
          <ac:chgData name="Kristina Elen" userId="79a21bbd-83f7-4e16-a863-8531c314eb69" providerId="ADAL" clId="{9C7AD990-10F5-4C72-B6E6-8DBAB0264B84}" dt="2022-12-15T00:14:04.535" v="70" actId="26606"/>
          <ac:spMkLst>
            <pc:docMk/>
            <pc:sldMk cId="2118348319" sldId="271"/>
            <ac:spMk id="14" creationId="{472E3A19-F5D5-48FC-BB9C-48C2F68F598B}"/>
          </ac:spMkLst>
        </pc:spChg>
        <pc:spChg chg="add">
          <ac:chgData name="Kristina Elen" userId="79a21bbd-83f7-4e16-a863-8531c314eb69" providerId="ADAL" clId="{9C7AD990-10F5-4C72-B6E6-8DBAB0264B84}" dt="2022-12-15T00:14:04.535" v="70" actId="26606"/>
          <ac:spMkLst>
            <pc:docMk/>
            <pc:sldMk cId="2118348319" sldId="271"/>
            <ac:spMk id="16" creationId="{7A62E32F-BB65-43A8-8EB5-92346890E549}"/>
          </ac:spMkLst>
        </pc:spChg>
        <pc:spChg chg="add">
          <ac:chgData name="Kristina Elen" userId="79a21bbd-83f7-4e16-a863-8531c314eb69" providerId="ADAL" clId="{9C7AD990-10F5-4C72-B6E6-8DBAB0264B84}" dt="2022-12-15T00:14:04.535" v="70" actId="26606"/>
          <ac:spMkLst>
            <pc:docMk/>
            <pc:sldMk cId="2118348319" sldId="271"/>
            <ac:spMk id="18" creationId="{14E91B64-9FCC-451E-AFB4-A827D6329367}"/>
          </ac:spMkLst>
        </pc:spChg>
      </pc:sldChg>
      <pc:sldChg chg="addSp modSp add mod setBg">
        <pc:chgData name="Kristina Elen" userId="79a21bbd-83f7-4e16-a863-8531c314eb69" providerId="ADAL" clId="{9C7AD990-10F5-4C72-B6E6-8DBAB0264B84}" dt="2022-12-15T00:05:20.526" v="64" actId="26606"/>
        <pc:sldMkLst>
          <pc:docMk/>
          <pc:sldMk cId="1703546220" sldId="272"/>
        </pc:sldMkLst>
        <pc:spChg chg="mod">
          <ac:chgData name="Kristina Elen" userId="79a21bbd-83f7-4e16-a863-8531c314eb69" providerId="ADAL" clId="{9C7AD990-10F5-4C72-B6E6-8DBAB0264B84}" dt="2022-12-15T00:05:20.526" v="64" actId="26606"/>
          <ac:spMkLst>
            <pc:docMk/>
            <pc:sldMk cId="1703546220" sldId="272"/>
            <ac:spMk id="2" creationId="{00000000-0000-0000-0000-000000000000}"/>
          </ac:spMkLst>
        </pc:spChg>
        <pc:spChg chg="mod">
          <ac:chgData name="Kristina Elen" userId="79a21bbd-83f7-4e16-a863-8531c314eb69" providerId="ADAL" clId="{9C7AD990-10F5-4C72-B6E6-8DBAB0264B84}" dt="2022-12-15T00:05:20.526" v="64" actId="26606"/>
          <ac:spMkLst>
            <pc:docMk/>
            <pc:sldMk cId="1703546220" sldId="272"/>
            <ac:spMk id="3" creationId="{00000000-0000-0000-0000-000000000000}"/>
          </ac:spMkLst>
        </pc:spChg>
        <pc:spChg chg="add">
          <ac:chgData name="Kristina Elen" userId="79a21bbd-83f7-4e16-a863-8531c314eb69" providerId="ADAL" clId="{9C7AD990-10F5-4C72-B6E6-8DBAB0264B84}" dt="2022-12-15T00:05:20.526" v="64" actId="26606"/>
          <ac:spMkLst>
            <pc:docMk/>
            <pc:sldMk cId="1703546220" sldId="272"/>
            <ac:spMk id="8" creationId="{827B839B-9ADE-406B-8590-F1CAEDED45A1}"/>
          </ac:spMkLst>
        </pc:spChg>
        <pc:spChg chg="add">
          <ac:chgData name="Kristina Elen" userId="79a21bbd-83f7-4e16-a863-8531c314eb69" providerId="ADAL" clId="{9C7AD990-10F5-4C72-B6E6-8DBAB0264B84}" dt="2022-12-15T00:05:20.526" v="64" actId="26606"/>
          <ac:spMkLst>
            <pc:docMk/>
            <pc:sldMk cId="1703546220" sldId="272"/>
            <ac:spMk id="10" creationId="{CFE45BF0-46DB-408C-B5F7-7B11716805D4}"/>
          </ac:spMkLst>
        </pc:spChg>
        <pc:spChg chg="add">
          <ac:chgData name="Kristina Elen" userId="79a21bbd-83f7-4e16-a863-8531c314eb69" providerId="ADAL" clId="{9C7AD990-10F5-4C72-B6E6-8DBAB0264B84}" dt="2022-12-15T00:05:20.526" v="64" actId="26606"/>
          <ac:spMkLst>
            <pc:docMk/>
            <pc:sldMk cId="1703546220" sldId="272"/>
            <ac:spMk id="12" creationId="{2AEBC8F2-97B1-41B4-93F1-2D289E197FBA}"/>
          </ac:spMkLst>
        </pc:spChg>
        <pc:spChg chg="add">
          <ac:chgData name="Kristina Elen" userId="79a21bbd-83f7-4e16-a863-8531c314eb69" providerId="ADAL" clId="{9C7AD990-10F5-4C72-B6E6-8DBAB0264B84}" dt="2022-12-15T00:05:20.526" v="64" actId="26606"/>
          <ac:spMkLst>
            <pc:docMk/>
            <pc:sldMk cId="1703546220" sldId="272"/>
            <ac:spMk id="14" creationId="{472E3A19-F5D5-48FC-BB9C-48C2F68F598B}"/>
          </ac:spMkLst>
        </pc:spChg>
        <pc:spChg chg="add">
          <ac:chgData name="Kristina Elen" userId="79a21bbd-83f7-4e16-a863-8531c314eb69" providerId="ADAL" clId="{9C7AD990-10F5-4C72-B6E6-8DBAB0264B84}" dt="2022-12-15T00:05:20.526" v="64" actId="26606"/>
          <ac:spMkLst>
            <pc:docMk/>
            <pc:sldMk cId="1703546220" sldId="272"/>
            <ac:spMk id="16" creationId="{7A62E32F-BB65-43A8-8EB5-92346890E549}"/>
          </ac:spMkLst>
        </pc:spChg>
        <pc:spChg chg="add">
          <ac:chgData name="Kristina Elen" userId="79a21bbd-83f7-4e16-a863-8531c314eb69" providerId="ADAL" clId="{9C7AD990-10F5-4C72-B6E6-8DBAB0264B84}" dt="2022-12-15T00:05:20.526" v="64" actId="26606"/>
          <ac:spMkLst>
            <pc:docMk/>
            <pc:sldMk cId="1703546220" sldId="272"/>
            <ac:spMk id="18" creationId="{14E91B64-9FCC-451E-AFB4-A827D6329367}"/>
          </ac:spMkLst>
        </pc:spChg>
      </pc:sldChg>
      <pc:sldChg chg="addSp modSp add mod setBg">
        <pc:chgData name="Kristina Elen" userId="79a21bbd-83f7-4e16-a863-8531c314eb69" providerId="ADAL" clId="{9C7AD990-10F5-4C72-B6E6-8DBAB0264B84}" dt="2022-12-15T00:05:50.619" v="65" actId="26606"/>
        <pc:sldMkLst>
          <pc:docMk/>
          <pc:sldMk cId="1401627518" sldId="273"/>
        </pc:sldMkLst>
        <pc:spChg chg="mod">
          <ac:chgData name="Kristina Elen" userId="79a21bbd-83f7-4e16-a863-8531c314eb69" providerId="ADAL" clId="{9C7AD990-10F5-4C72-B6E6-8DBAB0264B84}" dt="2022-12-15T00:05:50.619" v="65" actId="26606"/>
          <ac:spMkLst>
            <pc:docMk/>
            <pc:sldMk cId="1401627518" sldId="273"/>
            <ac:spMk id="2" creationId="{00000000-0000-0000-0000-000000000000}"/>
          </ac:spMkLst>
        </pc:spChg>
        <pc:spChg chg="mod">
          <ac:chgData name="Kristina Elen" userId="79a21bbd-83f7-4e16-a863-8531c314eb69" providerId="ADAL" clId="{9C7AD990-10F5-4C72-B6E6-8DBAB0264B84}" dt="2022-12-15T00:05:50.619" v="65" actId="26606"/>
          <ac:spMkLst>
            <pc:docMk/>
            <pc:sldMk cId="1401627518" sldId="273"/>
            <ac:spMk id="3" creationId="{00000000-0000-0000-0000-000000000000}"/>
          </ac:spMkLst>
        </pc:spChg>
        <pc:spChg chg="add">
          <ac:chgData name="Kristina Elen" userId="79a21bbd-83f7-4e16-a863-8531c314eb69" providerId="ADAL" clId="{9C7AD990-10F5-4C72-B6E6-8DBAB0264B84}" dt="2022-12-15T00:05:50.619" v="65" actId="26606"/>
          <ac:spMkLst>
            <pc:docMk/>
            <pc:sldMk cId="1401627518" sldId="273"/>
            <ac:spMk id="8" creationId="{827B839B-9ADE-406B-8590-F1CAEDED45A1}"/>
          </ac:spMkLst>
        </pc:spChg>
        <pc:spChg chg="add">
          <ac:chgData name="Kristina Elen" userId="79a21bbd-83f7-4e16-a863-8531c314eb69" providerId="ADAL" clId="{9C7AD990-10F5-4C72-B6E6-8DBAB0264B84}" dt="2022-12-15T00:05:50.619" v="65" actId="26606"/>
          <ac:spMkLst>
            <pc:docMk/>
            <pc:sldMk cId="1401627518" sldId="273"/>
            <ac:spMk id="10" creationId="{CFE45BF0-46DB-408C-B5F7-7B11716805D4}"/>
          </ac:spMkLst>
        </pc:spChg>
        <pc:spChg chg="add">
          <ac:chgData name="Kristina Elen" userId="79a21bbd-83f7-4e16-a863-8531c314eb69" providerId="ADAL" clId="{9C7AD990-10F5-4C72-B6E6-8DBAB0264B84}" dt="2022-12-15T00:05:50.619" v="65" actId="26606"/>
          <ac:spMkLst>
            <pc:docMk/>
            <pc:sldMk cId="1401627518" sldId="273"/>
            <ac:spMk id="12" creationId="{2AEBC8F2-97B1-41B4-93F1-2D289E197FBA}"/>
          </ac:spMkLst>
        </pc:spChg>
        <pc:spChg chg="add">
          <ac:chgData name="Kristina Elen" userId="79a21bbd-83f7-4e16-a863-8531c314eb69" providerId="ADAL" clId="{9C7AD990-10F5-4C72-B6E6-8DBAB0264B84}" dt="2022-12-15T00:05:50.619" v="65" actId="26606"/>
          <ac:spMkLst>
            <pc:docMk/>
            <pc:sldMk cId="1401627518" sldId="273"/>
            <ac:spMk id="14" creationId="{472E3A19-F5D5-48FC-BB9C-48C2F68F598B}"/>
          </ac:spMkLst>
        </pc:spChg>
        <pc:spChg chg="add">
          <ac:chgData name="Kristina Elen" userId="79a21bbd-83f7-4e16-a863-8531c314eb69" providerId="ADAL" clId="{9C7AD990-10F5-4C72-B6E6-8DBAB0264B84}" dt="2022-12-15T00:05:50.619" v="65" actId="26606"/>
          <ac:spMkLst>
            <pc:docMk/>
            <pc:sldMk cId="1401627518" sldId="273"/>
            <ac:spMk id="16" creationId="{7A62E32F-BB65-43A8-8EB5-92346890E549}"/>
          </ac:spMkLst>
        </pc:spChg>
        <pc:spChg chg="add">
          <ac:chgData name="Kristina Elen" userId="79a21bbd-83f7-4e16-a863-8531c314eb69" providerId="ADAL" clId="{9C7AD990-10F5-4C72-B6E6-8DBAB0264B84}" dt="2022-12-15T00:05:50.619" v="65" actId="26606"/>
          <ac:spMkLst>
            <pc:docMk/>
            <pc:sldMk cId="1401627518" sldId="273"/>
            <ac:spMk id="18" creationId="{14E91B64-9FCC-451E-AFB4-A827D6329367}"/>
          </ac:spMkLst>
        </pc:spChg>
      </pc:sldChg>
      <pc:sldChg chg="addSp modSp add mod setBg">
        <pc:chgData name="Kristina Elen" userId="79a21bbd-83f7-4e16-a863-8531c314eb69" providerId="ADAL" clId="{9C7AD990-10F5-4C72-B6E6-8DBAB0264B84}" dt="2022-12-15T00:06:00.304" v="66" actId="26606"/>
        <pc:sldMkLst>
          <pc:docMk/>
          <pc:sldMk cId="4066040186" sldId="274"/>
        </pc:sldMkLst>
        <pc:spChg chg="mod">
          <ac:chgData name="Kristina Elen" userId="79a21bbd-83f7-4e16-a863-8531c314eb69" providerId="ADAL" clId="{9C7AD990-10F5-4C72-B6E6-8DBAB0264B84}" dt="2022-12-15T00:06:00.304" v="66" actId="26606"/>
          <ac:spMkLst>
            <pc:docMk/>
            <pc:sldMk cId="4066040186" sldId="274"/>
            <ac:spMk id="2" creationId="{00000000-0000-0000-0000-000000000000}"/>
          </ac:spMkLst>
        </pc:spChg>
        <pc:spChg chg="mod">
          <ac:chgData name="Kristina Elen" userId="79a21bbd-83f7-4e16-a863-8531c314eb69" providerId="ADAL" clId="{9C7AD990-10F5-4C72-B6E6-8DBAB0264B84}" dt="2022-12-15T00:06:00.304" v="66" actId="26606"/>
          <ac:spMkLst>
            <pc:docMk/>
            <pc:sldMk cId="4066040186" sldId="274"/>
            <ac:spMk id="3" creationId="{00000000-0000-0000-0000-000000000000}"/>
          </ac:spMkLst>
        </pc:spChg>
        <pc:spChg chg="add">
          <ac:chgData name="Kristina Elen" userId="79a21bbd-83f7-4e16-a863-8531c314eb69" providerId="ADAL" clId="{9C7AD990-10F5-4C72-B6E6-8DBAB0264B84}" dt="2022-12-15T00:06:00.304" v="66" actId="26606"/>
          <ac:spMkLst>
            <pc:docMk/>
            <pc:sldMk cId="4066040186" sldId="274"/>
            <ac:spMk id="8" creationId="{827B839B-9ADE-406B-8590-F1CAEDED45A1}"/>
          </ac:spMkLst>
        </pc:spChg>
        <pc:spChg chg="add">
          <ac:chgData name="Kristina Elen" userId="79a21bbd-83f7-4e16-a863-8531c314eb69" providerId="ADAL" clId="{9C7AD990-10F5-4C72-B6E6-8DBAB0264B84}" dt="2022-12-15T00:06:00.304" v="66" actId="26606"/>
          <ac:spMkLst>
            <pc:docMk/>
            <pc:sldMk cId="4066040186" sldId="274"/>
            <ac:spMk id="10" creationId="{CFE45BF0-46DB-408C-B5F7-7B11716805D4}"/>
          </ac:spMkLst>
        </pc:spChg>
        <pc:spChg chg="add">
          <ac:chgData name="Kristina Elen" userId="79a21bbd-83f7-4e16-a863-8531c314eb69" providerId="ADAL" clId="{9C7AD990-10F5-4C72-B6E6-8DBAB0264B84}" dt="2022-12-15T00:06:00.304" v="66" actId="26606"/>
          <ac:spMkLst>
            <pc:docMk/>
            <pc:sldMk cId="4066040186" sldId="274"/>
            <ac:spMk id="12" creationId="{2AEBC8F2-97B1-41B4-93F1-2D289E197FBA}"/>
          </ac:spMkLst>
        </pc:spChg>
        <pc:spChg chg="add">
          <ac:chgData name="Kristina Elen" userId="79a21bbd-83f7-4e16-a863-8531c314eb69" providerId="ADAL" clId="{9C7AD990-10F5-4C72-B6E6-8DBAB0264B84}" dt="2022-12-15T00:06:00.304" v="66" actId="26606"/>
          <ac:spMkLst>
            <pc:docMk/>
            <pc:sldMk cId="4066040186" sldId="274"/>
            <ac:spMk id="14" creationId="{472E3A19-F5D5-48FC-BB9C-48C2F68F598B}"/>
          </ac:spMkLst>
        </pc:spChg>
        <pc:spChg chg="add">
          <ac:chgData name="Kristina Elen" userId="79a21bbd-83f7-4e16-a863-8531c314eb69" providerId="ADAL" clId="{9C7AD990-10F5-4C72-B6E6-8DBAB0264B84}" dt="2022-12-15T00:06:00.304" v="66" actId="26606"/>
          <ac:spMkLst>
            <pc:docMk/>
            <pc:sldMk cId="4066040186" sldId="274"/>
            <ac:spMk id="16" creationId="{7A62E32F-BB65-43A8-8EB5-92346890E549}"/>
          </ac:spMkLst>
        </pc:spChg>
        <pc:spChg chg="add">
          <ac:chgData name="Kristina Elen" userId="79a21bbd-83f7-4e16-a863-8531c314eb69" providerId="ADAL" clId="{9C7AD990-10F5-4C72-B6E6-8DBAB0264B84}" dt="2022-12-15T00:06:00.304" v="66" actId="26606"/>
          <ac:spMkLst>
            <pc:docMk/>
            <pc:sldMk cId="4066040186" sldId="274"/>
            <ac:spMk id="18" creationId="{14E91B64-9FCC-451E-AFB4-A827D6329367}"/>
          </ac:spMkLst>
        </pc:spChg>
      </pc:sldChg>
      <pc:sldChg chg="addSp modSp add mod setBg">
        <pc:chgData name="Kristina Elen" userId="79a21bbd-83f7-4e16-a863-8531c314eb69" providerId="ADAL" clId="{9C7AD990-10F5-4C72-B6E6-8DBAB0264B84}" dt="2022-12-15T00:06:08.232" v="67" actId="26606"/>
        <pc:sldMkLst>
          <pc:docMk/>
          <pc:sldMk cId="4101288293" sldId="275"/>
        </pc:sldMkLst>
        <pc:spChg chg="mod">
          <ac:chgData name="Kristina Elen" userId="79a21bbd-83f7-4e16-a863-8531c314eb69" providerId="ADAL" clId="{9C7AD990-10F5-4C72-B6E6-8DBAB0264B84}" dt="2022-12-15T00:06:08.232" v="67" actId="26606"/>
          <ac:spMkLst>
            <pc:docMk/>
            <pc:sldMk cId="4101288293" sldId="275"/>
            <ac:spMk id="2" creationId="{00000000-0000-0000-0000-000000000000}"/>
          </ac:spMkLst>
        </pc:spChg>
        <pc:spChg chg="mod">
          <ac:chgData name="Kristina Elen" userId="79a21bbd-83f7-4e16-a863-8531c314eb69" providerId="ADAL" clId="{9C7AD990-10F5-4C72-B6E6-8DBAB0264B84}" dt="2022-12-15T00:06:08.232" v="67" actId="26606"/>
          <ac:spMkLst>
            <pc:docMk/>
            <pc:sldMk cId="4101288293" sldId="275"/>
            <ac:spMk id="3" creationId="{00000000-0000-0000-0000-000000000000}"/>
          </ac:spMkLst>
        </pc:spChg>
        <pc:spChg chg="add">
          <ac:chgData name="Kristina Elen" userId="79a21bbd-83f7-4e16-a863-8531c314eb69" providerId="ADAL" clId="{9C7AD990-10F5-4C72-B6E6-8DBAB0264B84}" dt="2022-12-15T00:06:08.232" v="67" actId="26606"/>
          <ac:spMkLst>
            <pc:docMk/>
            <pc:sldMk cId="4101288293" sldId="275"/>
            <ac:spMk id="8" creationId="{827B839B-9ADE-406B-8590-F1CAEDED45A1}"/>
          </ac:spMkLst>
        </pc:spChg>
        <pc:spChg chg="add">
          <ac:chgData name="Kristina Elen" userId="79a21bbd-83f7-4e16-a863-8531c314eb69" providerId="ADAL" clId="{9C7AD990-10F5-4C72-B6E6-8DBAB0264B84}" dt="2022-12-15T00:06:08.232" v="67" actId="26606"/>
          <ac:spMkLst>
            <pc:docMk/>
            <pc:sldMk cId="4101288293" sldId="275"/>
            <ac:spMk id="10" creationId="{CFE45BF0-46DB-408C-B5F7-7B11716805D4}"/>
          </ac:spMkLst>
        </pc:spChg>
        <pc:spChg chg="add">
          <ac:chgData name="Kristina Elen" userId="79a21bbd-83f7-4e16-a863-8531c314eb69" providerId="ADAL" clId="{9C7AD990-10F5-4C72-B6E6-8DBAB0264B84}" dt="2022-12-15T00:06:08.232" v="67" actId="26606"/>
          <ac:spMkLst>
            <pc:docMk/>
            <pc:sldMk cId="4101288293" sldId="275"/>
            <ac:spMk id="12" creationId="{2AEBC8F2-97B1-41B4-93F1-2D289E197FBA}"/>
          </ac:spMkLst>
        </pc:spChg>
        <pc:spChg chg="add">
          <ac:chgData name="Kristina Elen" userId="79a21bbd-83f7-4e16-a863-8531c314eb69" providerId="ADAL" clId="{9C7AD990-10F5-4C72-B6E6-8DBAB0264B84}" dt="2022-12-15T00:06:08.232" v="67" actId="26606"/>
          <ac:spMkLst>
            <pc:docMk/>
            <pc:sldMk cId="4101288293" sldId="275"/>
            <ac:spMk id="14" creationId="{472E3A19-F5D5-48FC-BB9C-48C2F68F598B}"/>
          </ac:spMkLst>
        </pc:spChg>
        <pc:spChg chg="add">
          <ac:chgData name="Kristina Elen" userId="79a21bbd-83f7-4e16-a863-8531c314eb69" providerId="ADAL" clId="{9C7AD990-10F5-4C72-B6E6-8DBAB0264B84}" dt="2022-12-15T00:06:08.232" v="67" actId="26606"/>
          <ac:spMkLst>
            <pc:docMk/>
            <pc:sldMk cId="4101288293" sldId="275"/>
            <ac:spMk id="16" creationId="{7A62E32F-BB65-43A8-8EB5-92346890E549}"/>
          </ac:spMkLst>
        </pc:spChg>
        <pc:spChg chg="add">
          <ac:chgData name="Kristina Elen" userId="79a21bbd-83f7-4e16-a863-8531c314eb69" providerId="ADAL" clId="{9C7AD990-10F5-4C72-B6E6-8DBAB0264B84}" dt="2022-12-15T00:06:08.232" v="67" actId="26606"/>
          <ac:spMkLst>
            <pc:docMk/>
            <pc:sldMk cId="4101288293" sldId="275"/>
            <ac:spMk id="18" creationId="{14E91B64-9FCC-451E-AFB4-A827D6329367}"/>
          </ac:spMkLst>
        </pc:spChg>
      </pc:sldChg>
      <pc:sldChg chg="delSp modSp add mod setBg delDesignElem">
        <pc:chgData name="Kristina Elen" userId="79a21bbd-83f7-4e16-a863-8531c314eb69" providerId="ADAL" clId="{9C7AD990-10F5-4C72-B6E6-8DBAB0264B84}" dt="2022-12-14T23:52:44.736" v="47" actId="255"/>
        <pc:sldMkLst>
          <pc:docMk/>
          <pc:sldMk cId="2824253115" sldId="276"/>
        </pc:sldMkLst>
        <pc:spChg chg="mod">
          <ac:chgData name="Kristina Elen" userId="79a21bbd-83f7-4e16-a863-8531c314eb69" providerId="ADAL" clId="{9C7AD990-10F5-4C72-B6E6-8DBAB0264B84}" dt="2022-12-14T23:52:44.736" v="47" actId="255"/>
          <ac:spMkLst>
            <pc:docMk/>
            <pc:sldMk cId="2824253115" sldId="276"/>
            <ac:spMk id="3" creationId="{00000000-0000-0000-0000-000000000000}"/>
          </ac:spMkLst>
        </pc:spChg>
        <pc:cxnChg chg="del">
          <ac:chgData name="Kristina Elen" userId="79a21bbd-83f7-4e16-a863-8531c314eb69" providerId="ADAL" clId="{9C7AD990-10F5-4C72-B6E6-8DBAB0264B84}" dt="2022-12-14T23:52:06.979" v="38"/>
          <ac:cxnSpMkLst>
            <pc:docMk/>
            <pc:sldMk cId="2824253115" sldId="276"/>
            <ac:cxnSpMk id="9" creationId="{A7F400EE-A8A5-48AF-B4D6-291B52C6F0B0}"/>
          </ac:cxnSpMkLst>
        </pc:cxnChg>
      </pc:sldChg>
      <pc:sldChg chg="new add del">
        <pc:chgData name="Kristina Elen" userId="79a21bbd-83f7-4e16-a863-8531c314eb69" providerId="ADAL" clId="{9C7AD990-10F5-4C72-B6E6-8DBAB0264B84}" dt="2022-12-14T23:51:53.432" v="33" actId="680"/>
        <pc:sldMkLst>
          <pc:docMk/>
          <pc:sldMk cId="4170258291" sldId="276"/>
        </pc:sldMkLst>
      </pc:sldChg>
      <pc:sldChg chg="addSp delSp modSp add del mod setBg delDesignElem">
        <pc:chgData name="Kristina Elen" userId="79a21bbd-83f7-4e16-a863-8531c314eb69" providerId="ADAL" clId="{9C7AD990-10F5-4C72-B6E6-8DBAB0264B84}" dt="2022-12-14T23:51:50.490" v="32"/>
        <pc:sldMkLst>
          <pc:docMk/>
          <pc:sldMk cId="1427126422" sldId="277"/>
        </pc:sldMkLst>
        <pc:spChg chg="mod">
          <ac:chgData name="Kristina Elen" userId="79a21bbd-83f7-4e16-a863-8531c314eb69" providerId="ADAL" clId="{9C7AD990-10F5-4C72-B6E6-8DBAB0264B84}" dt="2022-12-14T23:51:46.834" v="30" actId="20577"/>
          <ac:spMkLst>
            <pc:docMk/>
            <pc:sldMk cId="1427126422" sldId="277"/>
            <ac:spMk id="3" creationId="{00000000-0000-0000-0000-000000000000}"/>
          </ac:spMkLst>
        </pc:spChg>
        <pc:cxnChg chg="add del">
          <ac:chgData name="Kristina Elen" userId="79a21bbd-83f7-4e16-a863-8531c314eb69" providerId="ADAL" clId="{9C7AD990-10F5-4C72-B6E6-8DBAB0264B84}" dt="2022-12-14T23:51:50.490" v="32"/>
          <ac:cxnSpMkLst>
            <pc:docMk/>
            <pc:sldMk cId="1427126422" sldId="277"/>
            <ac:cxnSpMk id="9" creationId="{A7F400EE-A8A5-48AF-B4D6-291B52C6F0B0}"/>
          </ac:cxnSpMkLst>
        </pc:cxnChg>
      </pc:sldChg>
    </pc:docChg>
  </pc:docChgLst>
  <pc:docChgLst>
    <pc:chgData clId="Web-{50DEB1B3-FB18-2AA0-67A8-0CC2ED8F3E03}"/>
    <pc:docChg chg="modSld">
      <pc:chgData name="" userId="" providerId="" clId="Web-{50DEB1B3-FB18-2AA0-67A8-0CC2ED8F3E03}" dt="2022-12-20T02:46:30.991" v="0" actId="20577"/>
      <pc:docMkLst>
        <pc:docMk/>
      </pc:docMkLst>
      <pc:sldChg chg="modSp">
        <pc:chgData name="" userId="" providerId="" clId="Web-{50DEB1B3-FB18-2AA0-67A8-0CC2ED8F3E03}" dt="2022-12-20T02:46:30.991" v="0" actId="20577"/>
        <pc:sldMkLst>
          <pc:docMk/>
          <pc:sldMk cId="2529654894" sldId="256"/>
        </pc:sldMkLst>
        <pc:spChg chg="mod">
          <ac:chgData name="" userId="" providerId="" clId="Web-{50DEB1B3-FB18-2AA0-67A8-0CC2ED8F3E03}" dt="2022-12-20T02:46:30.991" v="0" actId="20577"/>
          <ac:spMkLst>
            <pc:docMk/>
            <pc:sldMk cId="2529654894" sldId="256"/>
            <ac:spMk id="3" creationId="{00000000-0000-0000-0000-000000000000}"/>
          </ac:spMkLst>
        </pc:spChg>
      </pc:sldChg>
    </pc:docChg>
  </pc:docChgLst>
  <pc:docChgLst>
    <pc:chgData clId="Web-{E819296E-6D84-EF90-C559-81A2FE046FED}"/>
    <pc:docChg chg="modSld">
      <pc:chgData name="" userId="" providerId="" clId="Web-{E819296E-6D84-EF90-C559-81A2FE046FED}" dt="2022-12-20T03:14:12.688" v="5" actId="20577"/>
      <pc:docMkLst>
        <pc:docMk/>
      </pc:docMkLst>
      <pc:sldChg chg="modSp">
        <pc:chgData name="" userId="" providerId="" clId="Web-{E819296E-6D84-EF90-C559-81A2FE046FED}" dt="2022-12-20T03:14:12.688" v="5" actId="20577"/>
        <pc:sldMkLst>
          <pc:docMk/>
          <pc:sldMk cId="2529654894" sldId="256"/>
        </pc:sldMkLst>
        <pc:spChg chg="mod">
          <ac:chgData name="" userId="" providerId="" clId="Web-{E819296E-6D84-EF90-C559-81A2FE046FED}" dt="2022-12-20T03:14:12.688" v="5" actId="20577"/>
          <ac:spMkLst>
            <pc:docMk/>
            <pc:sldMk cId="2529654894" sldId="256"/>
            <ac:spMk id="3" creationId="{00000000-0000-0000-0000-000000000000}"/>
          </ac:spMkLst>
        </pc:spChg>
      </pc:sldChg>
    </pc:docChg>
  </pc:docChgLst>
  <pc:docChgLst>
    <pc:chgData name="Kristina Elen" userId="S::kelen@herzing.ca::79a21bbd-83f7-4e16-a863-8531c314eb69" providerId="AD" clId="Web-{E02BE7D4-DC6B-46CA-1A29-9998CE8885E4}"/>
    <pc:docChg chg="addSld delSld modSld addMainMaster modMainMaster">
      <pc:chgData name="Kristina Elen" userId="S::kelen@herzing.ca::79a21bbd-83f7-4e16-a863-8531c314eb69" providerId="AD" clId="Web-{E02BE7D4-DC6B-46CA-1A29-9998CE8885E4}" dt="2022-12-20T02:59:14.209" v="34"/>
      <pc:docMkLst>
        <pc:docMk/>
      </pc:docMkLst>
      <pc:sldChg chg="modSp">
        <pc:chgData name="Kristina Elen" userId="S::kelen@herzing.ca::79a21bbd-83f7-4e16-a863-8531c314eb69" providerId="AD" clId="Web-{E02BE7D4-DC6B-46CA-1A29-9998CE8885E4}" dt="2022-12-20T02:58:12.348" v="0" actId="20577"/>
        <pc:sldMkLst>
          <pc:docMk/>
          <pc:sldMk cId="2529654894" sldId="256"/>
        </pc:sldMkLst>
        <pc:spChg chg="mod">
          <ac:chgData name="Kristina Elen" userId="S::kelen@herzing.ca::79a21bbd-83f7-4e16-a863-8531c314eb69" providerId="AD" clId="Web-{E02BE7D4-DC6B-46CA-1A29-9998CE8885E4}" dt="2022-12-20T02:58:12.348" v="0" actId="20577"/>
          <ac:spMkLst>
            <pc:docMk/>
            <pc:sldMk cId="2529654894" sldId="256"/>
            <ac:spMk id="3" creationId="{00000000-0000-0000-0000-000000000000}"/>
          </ac:spMkLst>
        </pc:spChg>
      </pc:sldChg>
      <pc:sldChg chg="addSp modSp add mod setBg addAnim">
        <pc:chgData name="Kristina Elen" userId="S::kelen@herzing.ca::79a21bbd-83f7-4e16-a863-8531c314eb69" providerId="AD" clId="Web-{E02BE7D4-DC6B-46CA-1A29-9998CE8885E4}" dt="2022-12-20T02:59:14.209" v="34"/>
        <pc:sldMkLst>
          <pc:docMk/>
          <pc:sldMk cId="494377170" sldId="258"/>
        </pc:sldMkLst>
        <pc:spChg chg="mod">
          <ac:chgData name="Kristina Elen" userId="S::kelen@herzing.ca::79a21bbd-83f7-4e16-a863-8531c314eb69" providerId="AD" clId="Web-{E02BE7D4-DC6B-46CA-1A29-9998CE8885E4}" dt="2022-12-20T02:59:14.209" v="33"/>
          <ac:spMkLst>
            <pc:docMk/>
            <pc:sldMk cId="494377170" sldId="258"/>
            <ac:spMk id="2" creationId="{00000000-0000-0000-0000-000000000000}"/>
          </ac:spMkLst>
        </pc:spChg>
        <pc:spChg chg="mod">
          <ac:chgData name="Kristina Elen" userId="S::kelen@herzing.ca::79a21bbd-83f7-4e16-a863-8531c314eb69" providerId="AD" clId="Web-{E02BE7D4-DC6B-46CA-1A29-9998CE8885E4}" dt="2022-12-20T02:59:14.209" v="33"/>
          <ac:spMkLst>
            <pc:docMk/>
            <pc:sldMk cId="494377170" sldId="258"/>
            <ac:spMk id="3" creationId="{00000000-0000-0000-0000-000000000000}"/>
          </ac:spMkLst>
        </pc:spChg>
        <pc:spChg chg="add">
          <ac:chgData name="Kristina Elen" userId="S::kelen@herzing.ca::79a21bbd-83f7-4e16-a863-8531c314eb69" providerId="AD" clId="Web-{E02BE7D4-DC6B-46CA-1A29-9998CE8885E4}" dt="2022-12-20T02:59:14.209" v="33"/>
          <ac:spMkLst>
            <pc:docMk/>
            <pc:sldMk cId="494377170" sldId="258"/>
            <ac:spMk id="8" creationId="{CDA1A2E9-63FE-408D-A803-8E306ECAB4B3}"/>
          </ac:spMkLst>
        </pc:spChg>
        <pc:spChg chg="add">
          <ac:chgData name="Kristina Elen" userId="S::kelen@herzing.ca::79a21bbd-83f7-4e16-a863-8531c314eb69" providerId="AD" clId="Web-{E02BE7D4-DC6B-46CA-1A29-9998CE8885E4}" dt="2022-12-20T02:59:14.209" v="33"/>
          <ac:spMkLst>
            <pc:docMk/>
            <pc:sldMk cId="494377170" sldId="258"/>
            <ac:spMk id="10" creationId="{DAE8F46F-D590-45CD-AF41-A04DC11D1BB4}"/>
          </ac:spMkLst>
        </pc:spChg>
        <pc:spChg chg="add">
          <ac:chgData name="Kristina Elen" userId="S::kelen@herzing.ca::79a21bbd-83f7-4e16-a863-8531c314eb69" providerId="AD" clId="Web-{E02BE7D4-DC6B-46CA-1A29-9998CE8885E4}" dt="2022-12-20T02:59:14.209" v="33"/>
          <ac:spMkLst>
            <pc:docMk/>
            <pc:sldMk cId="494377170" sldId="258"/>
            <ac:spMk id="12" creationId="{FBE9F90C-C163-435B-9A68-D15C92D1CF2B}"/>
          </ac:spMkLst>
        </pc:spChg>
        <pc:spChg chg="add">
          <ac:chgData name="Kristina Elen" userId="S::kelen@herzing.ca::79a21bbd-83f7-4e16-a863-8531c314eb69" providerId="AD" clId="Web-{E02BE7D4-DC6B-46CA-1A29-9998CE8885E4}" dt="2022-12-20T02:59:14.209" v="33"/>
          <ac:spMkLst>
            <pc:docMk/>
            <pc:sldMk cId="494377170" sldId="258"/>
            <ac:spMk id="14" creationId="{1A882A9F-F4E9-4E23-8F0B-20B5DF42EAA9}"/>
          </ac:spMkLst>
        </pc:spChg>
      </pc:sldChg>
      <pc:sldChg chg="addSp modSp add mod setBg">
        <pc:chgData name="Kristina Elen" userId="S::kelen@herzing.ca::79a21bbd-83f7-4e16-a863-8531c314eb69" providerId="AD" clId="Web-{E02BE7D4-DC6B-46CA-1A29-9998CE8885E4}" dt="2022-12-20T02:59:11.131" v="32"/>
        <pc:sldMkLst>
          <pc:docMk/>
          <pc:sldMk cId="2842035885" sldId="259"/>
        </pc:sldMkLst>
        <pc:spChg chg="mod">
          <ac:chgData name="Kristina Elen" userId="S::kelen@herzing.ca::79a21bbd-83f7-4e16-a863-8531c314eb69" providerId="AD" clId="Web-{E02BE7D4-DC6B-46CA-1A29-9998CE8885E4}" dt="2022-12-20T02:59:11.131" v="32"/>
          <ac:spMkLst>
            <pc:docMk/>
            <pc:sldMk cId="2842035885" sldId="259"/>
            <ac:spMk id="2" creationId="{00000000-0000-0000-0000-000000000000}"/>
          </ac:spMkLst>
        </pc:spChg>
        <pc:spChg chg="mod">
          <ac:chgData name="Kristina Elen" userId="S::kelen@herzing.ca::79a21bbd-83f7-4e16-a863-8531c314eb69" providerId="AD" clId="Web-{E02BE7D4-DC6B-46CA-1A29-9998CE8885E4}" dt="2022-12-20T02:59:11.131" v="32"/>
          <ac:spMkLst>
            <pc:docMk/>
            <pc:sldMk cId="2842035885" sldId="259"/>
            <ac:spMk id="3" creationId="{00000000-0000-0000-0000-000000000000}"/>
          </ac:spMkLst>
        </pc:spChg>
        <pc:spChg chg="add">
          <ac:chgData name="Kristina Elen" userId="S::kelen@herzing.ca::79a21bbd-83f7-4e16-a863-8531c314eb69" providerId="AD" clId="Web-{E02BE7D4-DC6B-46CA-1A29-9998CE8885E4}" dt="2022-12-20T02:59:11.131" v="32"/>
          <ac:spMkLst>
            <pc:docMk/>
            <pc:sldMk cId="2842035885" sldId="259"/>
            <ac:spMk id="8" creationId="{B775CD93-9DF2-48CB-9F57-1BCA9A46C7FA}"/>
          </ac:spMkLst>
        </pc:spChg>
        <pc:spChg chg="add">
          <ac:chgData name="Kristina Elen" userId="S::kelen@herzing.ca::79a21bbd-83f7-4e16-a863-8531c314eb69" providerId="AD" clId="Web-{E02BE7D4-DC6B-46CA-1A29-9998CE8885E4}" dt="2022-12-20T02:59:11.131" v="32"/>
          <ac:spMkLst>
            <pc:docMk/>
            <pc:sldMk cId="2842035885" sldId="259"/>
            <ac:spMk id="10" creationId="{1C091803-41C2-48E0-9228-5148460C7479}"/>
          </ac:spMkLst>
        </pc:spChg>
        <pc:spChg chg="add">
          <ac:chgData name="Kristina Elen" userId="S::kelen@herzing.ca::79a21bbd-83f7-4e16-a863-8531c314eb69" providerId="AD" clId="Web-{E02BE7D4-DC6B-46CA-1A29-9998CE8885E4}" dt="2022-12-20T02:59:11.131" v="32"/>
          <ac:spMkLst>
            <pc:docMk/>
            <pc:sldMk cId="2842035885" sldId="259"/>
            <ac:spMk id="12" creationId="{E186B68C-84BC-4A6E-99D1-EE87483C1349}"/>
          </ac:spMkLst>
        </pc:spChg>
        <pc:spChg chg="add">
          <ac:chgData name="Kristina Elen" userId="S::kelen@herzing.ca::79a21bbd-83f7-4e16-a863-8531c314eb69" providerId="AD" clId="Web-{E02BE7D4-DC6B-46CA-1A29-9998CE8885E4}" dt="2022-12-20T02:59:11.131" v="32"/>
          <ac:spMkLst>
            <pc:docMk/>
            <pc:sldMk cId="2842035885" sldId="259"/>
            <ac:spMk id="14" creationId="{6166C6D1-23AC-49C4-BA07-238E4E9F8CEB}"/>
          </ac:spMkLst>
        </pc:spChg>
      </pc:sldChg>
      <pc:sldChg chg="del">
        <pc:chgData name="Kristina Elen" userId="S::kelen@herzing.ca::79a21bbd-83f7-4e16-a863-8531c314eb69" providerId="AD" clId="Web-{E02BE7D4-DC6B-46CA-1A29-9998CE8885E4}" dt="2022-12-20T02:58:15.489" v="1"/>
        <pc:sldMkLst>
          <pc:docMk/>
          <pc:sldMk cId="4169470773" sldId="259"/>
        </pc:sldMkLst>
      </pc:sldChg>
      <pc:sldChg chg="addSp modSp add mod setBg">
        <pc:chgData name="Kristina Elen" userId="S::kelen@herzing.ca::79a21bbd-83f7-4e16-a863-8531c314eb69" providerId="AD" clId="Web-{E02BE7D4-DC6B-46CA-1A29-9998CE8885E4}" dt="2022-12-20T02:59:07.928" v="31"/>
        <pc:sldMkLst>
          <pc:docMk/>
          <pc:sldMk cId="867763603" sldId="260"/>
        </pc:sldMkLst>
        <pc:spChg chg="mod">
          <ac:chgData name="Kristina Elen" userId="S::kelen@herzing.ca::79a21bbd-83f7-4e16-a863-8531c314eb69" providerId="AD" clId="Web-{E02BE7D4-DC6B-46CA-1A29-9998CE8885E4}" dt="2022-12-20T02:59:07.928" v="31"/>
          <ac:spMkLst>
            <pc:docMk/>
            <pc:sldMk cId="867763603" sldId="260"/>
            <ac:spMk id="2" creationId="{00000000-0000-0000-0000-000000000000}"/>
          </ac:spMkLst>
        </pc:spChg>
        <pc:spChg chg="mod">
          <ac:chgData name="Kristina Elen" userId="S::kelen@herzing.ca::79a21bbd-83f7-4e16-a863-8531c314eb69" providerId="AD" clId="Web-{E02BE7D4-DC6B-46CA-1A29-9998CE8885E4}" dt="2022-12-20T02:59:07.928" v="31"/>
          <ac:spMkLst>
            <pc:docMk/>
            <pc:sldMk cId="867763603" sldId="260"/>
            <ac:spMk id="3" creationId="{00000000-0000-0000-0000-000000000000}"/>
          </ac:spMkLst>
        </pc:spChg>
        <pc:spChg chg="add">
          <ac:chgData name="Kristina Elen" userId="S::kelen@herzing.ca::79a21bbd-83f7-4e16-a863-8531c314eb69" providerId="AD" clId="Web-{E02BE7D4-DC6B-46CA-1A29-9998CE8885E4}" dt="2022-12-20T02:59:07.928" v="31"/>
          <ac:spMkLst>
            <pc:docMk/>
            <pc:sldMk cId="867763603" sldId="260"/>
            <ac:spMk id="8" creationId="{B775CD93-9DF2-48CB-9F57-1BCA9A46C7FA}"/>
          </ac:spMkLst>
        </pc:spChg>
        <pc:spChg chg="add">
          <ac:chgData name="Kristina Elen" userId="S::kelen@herzing.ca::79a21bbd-83f7-4e16-a863-8531c314eb69" providerId="AD" clId="Web-{E02BE7D4-DC6B-46CA-1A29-9998CE8885E4}" dt="2022-12-20T02:59:07.928" v="31"/>
          <ac:spMkLst>
            <pc:docMk/>
            <pc:sldMk cId="867763603" sldId="260"/>
            <ac:spMk id="10" creationId="{1C091803-41C2-48E0-9228-5148460C7479}"/>
          </ac:spMkLst>
        </pc:spChg>
        <pc:spChg chg="add">
          <ac:chgData name="Kristina Elen" userId="S::kelen@herzing.ca::79a21bbd-83f7-4e16-a863-8531c314eb69" providerId="AD" clId="Web-{E02BE7D4-DC6B-46CA-1A29-9998CE8885E4}" dt="2022-12-20T02:59:07.928" v="31"/>
          <ac:spMkLst>
            <pc:docMk/>
            <pc:sldMk cId="867763603" sldId="260"/>
            <ac:spMk id="12" creationId="{E186B68C-84BC-4A6E-99D1-EE87483C1349}"/>
          </ac:spMkLst>
        </pc:spChg>
        <pc:spChg chg="add">
          <ac:chgData name="Kristina Elen" userId="S::kelen@herzing.ca::79a21bbd-83f7-4e16-a863-8531c314eb69" providerId="AD" clId="Web-{E02BE7D4-DC6B-46CA-1A29-9998CE8885E4}" dt="2022-12-20T02:59:07.928" v="31"/>
          <ac:spMkLst>
            <pc:docMk/>
            <pc:sldMk cId="867763603" sldId="260"/>
            <ac:spMk id="14" creationId="{6166C6D1-23AC-49C4-BA07-238E4E9F8CEB}"/>
          </ac:spMkLst>
        </pc:spChg>
      </pc:sldChg>
      <pc:sldChg chg="del">
        <pc:chgData name="Kristina Elen" userId="S::kelen@herzing.ca::79a21bbd-83f7-4e16-a863-8531c314eb69" providerId="AD" clId="Web-{E02BE7D4-DC6B-46CA-1A29-9998CE8885E4}" dt="2022-12-20T02:58:15.505" v="2"/>
        <pc:sldMkLst>
          <pc:docMk/>
          <pc:sldMk cId="1011418701" sldId="260"/>
        </pc:sldMkLst>
      </pc:sldChg>
      <pc:sldChg chg="addSp modSp add mod setBg addAnim">
        <pc:chgData name="Kristina Elen" userId="S::kelen@herzing.ca::79a21bbd-83f7-4e16-a863-8531c314eb69" providerId="AD" clId="Web-{E02BE7D4-DC6B-46CA-1A29-9998CE8885E4}" dt="2022-12-20T02:59:04.959" v="30"/>
        <pc:sldMkLst>
          <pc:docMk/>
          <pc:sldMk cId="227605048" sldId="261"/>
        </pc:sldMkLst>
        <pc:spChg chg="mod">
          <ac:chgData name="Kristina Elen" userId="S::kelen@herzing.ca::79a21bbd-83f7-4e16-a863-8531c314eb69" providerId="AD" clId="Web-{E02BE7D4-DC6B-46CA-1A29-9998CE8885E4}" dt="2022-12-20T02:59:04.959" v="29"/>
          <ac:spMkLst>
            <pc:docMk/>
            <pc:sldMk cId="227605048" sldId="261"/>
            <ac:spMk id="2" creationId="{00000000-0000-0000-0000-000000000000}"/>
          </ac:spMkLst>
        </pc:spChg>
        <pc:spChg chg="mod">
          <ac:chgData name="Kristina Elen" userId="S::kelen@herzing.ca::79a21bbd-83f7-4e16-a863-8531c314eb69" providerId="AD" clId="Web-{E02BE7D4-DC6B-46CA-1A29-9998CE8885E4}" dt="2022-12-20T02:59:04.959" v="29"/>
          <ac:spMkLst>
            <pc:docMk/>
            <pc:sldMk cId="227605048" sldId="261"/>
            <ac:spMk id="3" creationId="{00000000-0000-0000-0000-000000000000}"/>
          </ac:spMkLst>
        </pc:spChg>
        <pc:spChg chg="add">
          <ac:chgData name="Kristina Elen" userId="S::kelen@herzing.ca::79a21bbd-83f7-4e16-a863-8531c314eb69" providerId="AD" clId="Web-{E02BE7D4-DC6B-46CA-1A29-9998CE8885E4}" dt="2022-12-20T02:59:04.959" v="29"/>
          <ac:spMkLst>
            <pc:docMk/>
            <pc:sldMk cId="227605048" sldId="261"/>
            <ac:spMk id="8" creationId="{B775CD93-9DF2-48CB-9F57-1BCA9A46C7FA}"/>
          </ac:spMkLst>
        </pc:spChg>
        <pc:spChg chg="add">
          <ac:chgData name="Kristina Elen" userId="S::kelen@herzing.ca::79a21bbd-83f7-4e16-a863-8531c314eb69" providerId="AD" clId="Web-{E02BE7D4-DC6B-46CA-1A29-9998CE8885E4}" dt="2022-12-20T02:59:04.959" v="29"/>
          <ac:spMkLst>
            <pc:docMk/>
            <pc:sldMk cId="227605048" sldId="261"/>
            <ac:spMk id="10" creationId="{6166C6D1-23AC-49C4-BA07-238E4E9F8CEB}"/>
          </ac:spMkLst>
        </pc:spChg>
        <pc:spChg chg="add">
          <ac:chgData name="Kristina Elen" userId="S::kelen@herzing.ca::79a21bbd-83f7-4e16-a863-8531c314eb69" providerId="AD" clId="Web-{E02BE7D4-DC6B-46CA-1A29-9998CE8885E4}" dt="2022-12-20T02:59:04.959" v="29"/>
          <ac:spMkLst>
            <pc:docMk/>
            <pc:sldMk cId="227605048" sldId="261"/>
            <ac:spMk id="12" creationId="{E186B68C-84BC-4A6E-99D1-EE87483C1349}"/>
          </ac:spMkLst>
        </pc:spChg>
        <pc:spChg chg="add">
          <ac:chgData name="Kristina Elen" userId="S::kelen@herzing.ca::79a21bbd-83f7-4e16-a863-8531c314eb69" providerId="AD" clId="Web-{E02BE7D4-DC6B-46CA-1A29-9998CE8885E4}" dt="2022-12-20T02:59:04.959" v="29"/>
          <ac:spMkLst>
            <pc:docMk/>
            <pc:sldMk cId="227605048" sldId="261"/>
            <ac:spMk id="14" creationId="{1C091803-41C2-48E0-9228-5148460C7479}"/>
          </ac:spMkLst>
        </pc:spChg>
      </pc:sldChg>
      <pc:sldChg chg="del">
        <pc:chgData name="Kristina Elen" userId="S::kelen@herzing.ca::79a21bbd-83f7-4e16-a863-8531c314eb69" providerId="AD" clId="Web-{E02BE7D4-DC6B-46CA-1A29-9998CE8885E4}" dt="2022-12-20T02:58:15.505" v="3"/>
        <pc:sldMkLst>
          <pc:docMk/>
          <pc:sldMk cId="904658829" sldId="261"/>
        </pc:sldMkLst>
      </pc:sldChg>
      <pc:sldChg chg="addSp modSp add mod setBg">
        <pc:chgData name="Kristina Elen" userId="S::kelen@herzing.ca::79a21bbd-83f7-4e16-a863-8531c314eb69" providerId="AD" clId="Web-{E02BE7D4-DC6B-46CA-1A29-9998CE8885E4}" dt="2022-12-20T02:59:00.724" v="28"/>
        <pc:sldMkLst>
          <pc:docMk/>
          <pc:sldMk cId="1920743953" sldId="262"/>
        </pc:sldMkLst>
        <pc:spChg chg="mod">
          <ac:chgData name="Kristina Elen" userId="S::kelen@herzing.ca::79a21bbd-83f7-4e16-a863-8531c314eb69" providerId="AD" clId="Web-{E02BE7D4-DC6B-46CA-1A29-9998CE8885E4}" dt="2022-12-20T02:59:00.724" v="28"/>
          <ac:spMkLst>
            <pc:docMk/>
            <pc:sldMk cId="1920743953" sldId="262"/>
            <ac:spMk id="2" creationId="{00000000-0000-0000-0000-000000000000}"/>
          </ac:spMkLst>
        </pc:spChg>
        <pc:spChg chg="mod">
          <ac:chgData name="Kristina Elen" userId="S::kelen@herzing.ca::79a21bbd-83f7-4e16-a863-8531c314eb69" providerId="AD" clId="Web-{E02BE7D4-DC6B-46CA-1A29-9998CE8885E4}" dt="2022-12-20T02:59:00.724" v="28"/>
          <ac:spMkLst>
            <pc:docMk/>
            <pc:sldMk cId="1920743953" sldId="262"/>
            <ac:spMk id="3" creationId="{00000000-0000-0000-0000-000000000000}"/>
          </ac:spMkLst>
        </pc:spChg>
        <pc:spChg chg="add">
          <ac:chgData name="Kristina Elen" userId="S::kelen@herzing.ca::79a21bbd-83f7-4e16-a863-8531c314eb69" providerId="AD" clId="Web-{E02BE7D4-DC6B-46CA-1A29-9998CE8885E4}" dt="2022-12-20T02:59:00.724" v="28"/>
          <ac:spMkLst>
            <pc:docMk/>
            <pc:sldMk cId="1920743953" sldId="262"/>
            <ac:spMk id="8" creationId="{B775CD93-9DF2-48CB-9F57-1BCA9A46C7FA}"/>
          </ac:spMkLst>
        </pc:spChg>
        <pc:spChg chg="add">
          <ac:chgData name="Kristina Elen" userId="S::kelen@herzing.ca::79a21bbd-83f7-4e16-a863-8531c314eb69" providerId="AD" clId="Web-{E02BE7D4-DC6B-46CA-1A29-9998CE8885E4}" dt="2022-12-20T02:59:00.724" v="28"/>
          <ac:spMkLst>
            <pc:docMk/>
            <pc:sldMk cId="1920743953" sldId="262"/>
            <ac:spMk id="10" creationId="{6166C6D1-23AC-49C4-BA07-238E4E9F8CEB}"/>
          </ac:spMkLst>
        </pc:spChg>
        <pc:spChg chg="add">
          <ac:chgData name="Kristina Elen" userId="S::kelen@herzing.ca::79a21bbd-83f7-4e16-a863-8531c314eb69" providerId="AD" clId="Web-{E02BE7D4-DC6B-46CA-1A29-9998CE8885E4}" dt="2022-12-20T02:59:00.724" v="28"/>
          <ac:spMkLst>
            <pc:docMk/>
            <pc:sldMk cId="1920743953" sldId="262"/>
            <ac:spMk id="12" creationId="{E186B68C-84BC-4A6E-99D1-EE87483C1349}"/>
          </ac:spMkLst>
        </pc:spChg>
        <pc:spChg chg="add">
          <ac:chgData name="Kristina Elen" userId="S::kelen@herzing.ca::79a21bbd-83f7-4e16-a863-8531c314eb69" providerId="AD" clId="Web-{E02BE7D4-DC6B-46CA-1A29-9998CE8885E4}" dt="2022-12-20T02:59:00.724" v="28"/>
          <ac:spMkLst>
            <pc:docMk/>
            <pc:sldMk cId="1920743953" sldId="262"/>
            <ac:spMk id="14" creationId="{1C091803-41C2-48E0-9228-5148460C7479}"/>
          </ac:spMkLst>
        </pc:spChg>
      </pc:sldChg>
      <pc:sldChg chg="del">
        <pc:chgData name="Kristina Elen" userId="S::kelen@herzing.ca::79a21bbd-83f7-4e16-a863-8531c314eb69" providerId="AD" clId="Web-{E02BE7D4-DC6B-46CA-1A29-9998CE8885E4}" dt="2022-12-20T02:58:15.505" v="4"/>
        <pc:sldMkLst>
          <pc:docMk/>
          <pc:sldMk cId="2236006242" sldId="262"/>
        </pc:sldMkLst>
      </pc:sldChg>
      <pc:sldChg chg="del">
        <pc:chgData name="Kristina Elen" userId="S::kelen@herzing.ca::79a21bbd-83f7-4e16-a863-8531c314eb69" providerId="AD" clId="Web-{E02BE7D4-DC6B-46CA-1A29-9998CE8885E4}" dt="2022-12-20T02:58:15.505" v="5"/>
        <pc:sldMkLst>
          <pc:docMk/>
          <pc:sldMk cId="594312186" sldId="263"/>
        </pc:sldMkLst>
      </pc:sldChg>
      <pc:sldChg chg="addSp modSp add mod setBg addAnim">
        <pc:chgData name="Kristina Elen" userId="S::kelen@herzing.ca::79a21bbd-83f7-4e16-a863-8531c314eb69" providerId="AD" clId="Web-{E02BE7D4-DC6B-46CA-1A29-9998CE8885E4}" dt="2022-12-20T02:58:57.787" v="27"/>
        <pc:sldMkLst>
          <pc:docMk/>
          <pc:sldMk cId="3671820709" sldId="263"/>
        </pc:sldMkLst>
        <pc:spChg chg="mod">
          <ac:chgData name="Kristina Elen" userId="S::kelen@herzing.ca::79a21bbd-83f7-4e16-a863-8531c314eb69" providerId="AD" clId="Web-{E02BE7D4-DC6B-46CA-1A29-9998CE8885E4}" dt="2022-12-20T02:58:57.787" v="26"/>
          <ac:spMkLst>
            <pc:docMk/>
            <pc:sldMk cId="3671820709" sldId="263"/>
            <ac:spMk id="2" creationId="{00000000-0000-0000-0000-000000000000}"/>
          </ac:spMkLst>
        </pc:spChg>
        <pc:spChg chg="mod">
          <ac:chgData name="Kristina Elen" userId="S::kelen@herzing.ca::79a21bbd-83f7-4e16-a863-8531c314eb69" providerId="AD" clId="Web-{E02BE7D4-DC6B-46CA-1A29-9998CE8885E4}" dt="2022-12-20T02:58:57.787" v="26"/>
          <ac:spMkLst>
            <pc:docMk/>
            <pc:sldMk cId="3671820709" sldId="263"/>
            <ac:spMk id="3" creationId="{00000000-0000-0000-0000-000000000000}"/>
          </ac:spMkLst>
        </pc:spChg>
        <pc:spChg chg="add">
          <ac:chgData name="Kristina Elen" userId="S::kelen@herzing.ca::79a21bbd-83f7-4e16-a863-8531c314eb69" providerId="AD" clId="Web-{E02BE7D4-DC6B-46CA-1A29-9998CE8885E4}" dt="2022-12-20T02:58:57.787" v="26"/>
          <ac:spMkLst>
            <pc:docMk/>
            <pc:sldMk cId="3671820709" sldId="263"/>
            <ac:spMk id="8" creationId="{B775CD93-9DF2-48CB-9F57-1BCA9A46C7FA}"/>
          </ac:spMkLst>
        </pc:spChg>
        <pc:spChg chg="add">
          <ac:chgData name="Kristina Elen" userId="S::kelen@herzing.ca::79a21bbd-83f7-4e16-a863-8531c314eb69" providerId="AD" clId="Web-{E02BE7D4-DC6B-46CA-1A29-9998CE8885E4}" dt="2022-12-20T02:58:57.787" v="26"/>
          <ac:spMkLst>
            <pc:docMk/>
            <pc:sldMk cId="3671820709" sldId="263"/>
            <ac:spMk id="10" creationId="{6166C6D1-23AC-49C4-BA07-238E4E9F8CEB}"/>
          </ac:spMkLst>
        </pc:spChg>
        <pc:spChg chg="add">
          <ac:chgData name="Kristina Elen" userId="S::kelen@herzing.ca::79a21bbd-83f7-4e16-a863-8531c314eb69" providerId="AD" clId="Web-{E02BE7D4-DC6B-46CA-1A29-9998CE8885E4}" dt="2022-12-20T02:58:57.787" v="26"/>
          <ac:spMkLst>
            <pc:docMk/>
            <pc:sldMk cId="3671820709" sldId="263"/>
            <ac:spMk id="12" creationId="{E186B68C-84BC-4A6E-99D1-EE87483C1349}"/>
          </ac:spMkLst>
        </pc:spChg>
        <pc:spChg chg="add">
          <ac:chgData name="Kristina Elen" userId="S::kelen@herzing.ca::79a21bbd-83f7-4e16-a863-8531c314eb69" providerId="AD" clId="Web-{E02BE7D4-DC6B-46CA-1A29-9998CE8885E4}" dt="2022-12-20T02:58:57.787" v="26"/>
          <ac:spMkLst>
            <pc:docMk/>
            <pc:sldMk cId="3671820709" sldId="263"/>
            <ac:spMk id="14" creationId="{1C091803-41C2-48E0-9228-5148460C7479}"/>
          </ac:spMkLst>
        </pc:spChg>
      </pc:sldChg>
      <pc:sldChg chg="addSp modSp add mod setBg">
        <pc:chgData name="Kristina Elen" userId="S::kelen@herzing.ca::79a21bbd-83f7-4e16-a863-8531c314eb69" providerId="AD" clId="Web-{E02BE7D4-DC6B-46CA-1A29-9998CE8885E4}" dt="2022-12-20T02:58:55.427" v="25"/>
        <pc:sldMkLst>
          <pc:docMk/>
          <pc:sldMk cId="1283607142" sldId="264"/>
        </pc:sldMkLst>
        <pc:spChg chg="mod">
          <ac:chgData name="Kristina Elen" userId="S::kelen@herzing.ca::79a21bbd-83f7-4e16-a863-8531c314eb69" providerId="AD" clId="Web-{E02BE7D4-DC6B-46CA-1A29-9998CE8885E4}" dt="2022-12-20T02:58:55.427" v="25"/>
          <ac:spMkLst>
            <pc:docMk/>
            <pc:sldMk cId="1283607142" sldId="264"/>
            <ac:spMk id="2" creationId="{00000000-0000-0000-0000-000000000000}"/>
          </ac:spMkLst>
        </pc:spChg>
        <pc:spChg chg="mod">
          <ac:chgData name="Kristina Elen" userId="S::kelen@herzing.ca::79a21bbd-83f7-4e16-a863-8531c314eb69" providerId="AD" clId="Web-{E02BE7D4-DC6B-46CA-1A29-9998CE8885E4}" dt="2022-12-20T02:58:55.427" v="25"/>
          <ac:spMkLst>
            <pc:docMk/>
            <pc:sldMk cId="1283607142" sldId="264"/>
            <ac:spMk id="3" creationId="{00000000-0000-0000-0000-000000000000}"/>
          </ac:spMkLst>
        </pc:spChg>
        <pc:spChg chg="add">
          <ac:chgData name="Kristina Elen" userId="S::kelen@herzing.ca::79a21bbd-83f7-4e16-a863-8531c314eb69" providerId="AD" clId="Web-{E02BE7D4-DC6B-46CA-1A29-9998CE8885E4}" dt="2022-12-20T02:58:55.427" v="25"/>
          <ac:spMkLst>
            <pc:docMk/>
            <pc:sldMk cId="1283607142" sldId="264"/>
            <ac:spMk id="8" creationId="{B775CD93-9DF2-48CB-9F57-1BCA9A46C7FA}"/>
          </ac:spMkLst>
        </pc:spChg>
        <pc:spChg chg="add">
          <ac:chgData name="Kristina Elen" userId="S::kelen@herzing.ca::79a21bbd-83f7-4e16-a863-8531c314eb69" providerId="AD" clId="Web-{E02BE7D4-DC6B-46CA-1A29-9998CE8885E4}" dt="2022-12-20T02:58:55.427" v="25"/>
          <ac:spMkLst>
            <pc:docMk/>
            <pc:sldMk cId="1283607142" sldId="264"/>
            <ac:spMk id="10" creationId="{6166C6D1-23AC-49C4-BA07-238E4E9F8CEB}"/>
          </ac:spMkLst>
        </pc:spChg>
        <pc:spChg chg="add">
          <ac:chgData name="Kristina Elen" userId="S::kelen@herzing.ca::79a21bbd-83f7-4e16-a863-8531c314eb69" providerId="AD" clId="Web-{E02BE7D4-DC6B-46CA-1A29-9998CE8885E4}" dt="2022-12-20T02:58:55.427" v="25"/>
          <ac:spMkLst>
            <pc:docMk/>
            <pc:sldMk cId="1283607142" sldId="264"/>
            <ac:spMk id="12" creationId="{E186B68C-84BC-4A6E-99D1-EE87483C1349}"/>
          </ac:spMkLst>
        </pc:spChg>
        <pc:spChg chg="add">
          <ac:chgData name="Kristina Elen" userId="S::kelen@herzing.ca::79a21bbd-83f7-4e16-a863-8531c314eb69" providerId="AD" clId="Web-{E02BE7D4-DC6B-46CA-1A29-9998CE8885E4}" dt="2022-12-20T02:58:55.427" v="25"/>
          <ac:spMkLst>
            <pc:docMk/>
            <pc:sldMk cId="1283607142" sldId="264"/>
            <ac:spMk id="14" creationId="{1C091803-41C2-48E0-9228-5148460C7479}"/>
          </ac:spMkLst>
        </pc:spChg>
      </pc:sldChg>
      <pc:sldChg chg="del">
        <pc:chgData name="Kristina Elen" userId="S::kelen@herzing.ca::79a21bbd-83f7-4e16-a863-8531c314eb69" providerId="AD" clId="Web-{E02BE7D4-DC6B-46CA-1A29-9998CE8885E4}" dt="2022-12-20T02:58:15.505" v="6"/>
        <pc:sldMkLst>
          <pc:docMk/>
          <pc:sldMk cId="1849359417" sldId="264"/>
        </pc:sldMkLst>
      </pc:sldChg>
      <pc:sldChg chg="addSp modSp add mod setBg">
        <pc:chgData name="Kristina Elen" userId="S::kelen@herzing.ca::79a21bbd-83f7-4e16-a863-8531c314eb69" providerId="AD" clId="Web-{E02BE7D4-DC6B-46CA-1A29-9998CE8885E4}" dt="2022-12-20T02:58:52.833" v="24"/>
        <pc:sldMkLst>
          <pc:docMk/>
          <pc:sldMk cId="1026456639" sldId="265"/>
        </pc:sldMkLst>
        <pc:spChg chg="mod">
          <ac:chgData name="Kristina Elen" userId="S::kelen@herzing.ca::79a21bbd-83f7-4e16-a863-8531c314eb69" providerId="AD" clId="Web-{E02BE7D4-DC6B-46CA-1A29-9998CE8885E4}" dt="2022-12-20T02:58:52.833" v="24"/>
          <ac:spMkLst>
            <pc:docMk/>
            <pc:sldMk cId="1026456639" sldId="265"/>
            <ac:spMk id="2" creationId="{00000000-0000-0000-0000-000000000000}"/>
          </ac:spMkLst>
        </pc:spChg>
        <pc:spChg chg="mod">
          <ac:chgData name="Kristina Elen" userId="S::kelen@herzing.ca::79a21bbd-83f7-4e16-a863-8531c314eb69" providerId="AD" clId="Web-{E02BE7D4-DC6B-46CA-1A29-9998CE8885E4}" dt="2022-12-20T02:58:52.833" v="24"/>
          <ac:spMkLst>
            <pc:docMk/>
            <pc:sldMk cId="1026456639" sldId="265"/>
            <ac:spMk id="3" creationId="{00000000-0000-0000-0000-000000000000}"/>
          </ac:spMkLst>
        </pc:spChg>
        <pc:spChg chg="add">
          <ac:chgData name="Kristina Elen" userId="S::kelen@herzing.ca::79a21bbd-83f7-4e16-a863-8531c314eb69" providerId="AD" clId="Web-{E02BE7D4-DC6B-46CA-1A29-9998CE8885E4}" dt="2022-12-20T02:58:52.833" v="24"/>
          <ac:spMkLst>
            <pc:docMk/>
            <pc:sldMk cId="1026456639" sldId="265"/>
            <ac:spMk id="8" creationId="{B775CD93-9DF2-48CB-9F57-1BCA9A46C7FA}"/>
          </ac:spMkLst>
        </pc:spChg>
        <pc:spChg chg="add">
          <ac:chgData name="Kristina Elen" userId="S::kelen@herzing.ca::79a21bbd-83f7-4e16-a863-8531c314eb69" providerId="AD" clId="Web-{E02BE7D4-DC6B-46CA-1A29-9998CE8885E4}" dt="2022-12-20T02:58:52.833" v="24"/>
          <ac:spMkLst>
            <pc:docMk/>
            <pc:sldMk cId="1026456639" sldId="265"/>
            <ac:spMk id="10" creationId="{6166C6D1-23AC-49C4-BA07-238E4E9F8CEB}"/>
          </ac:spMkLst>
        </pc:spChg>
        <pc:spChg chg="add">
          <ac:chgData name="Kristina Elen" userId="S::kelen@herzing.ca::79a21bbd-83f7-4e16-a863-8531c314eb69" providerId="AD" clId="Web-{E02BE7D4-DC6B-46CA-1A29-9998CE8885E4}" dt="2022-12-20T02:58:52.833" v="24"/>
          <ac:spMkLst>
            <pc:docMk/>
            <pc:sldMk cId="1026456639" sldId="265"/>
            <ac:spMk id="12" creationId="{E186B68C-84BC-4A6E-99D1-EE87483C1349}"/>
          </ac:spMkLst>
        </pc:spChg>
        <pc:spChg chg="add">
          <ac:chgData name="Kristina Elen" userId="S::kelen@herzing.ca::79a21bbd-83f7-4e16-a863-8531c314eb69" providerId="AD" clId="Web-{E02BE7D4-DC6B-46CA-1A29-9998CE8885E4}" dt="2022-12-20T02:58:52.833" v="24"/>
          <ac:spMkLst>
            <pc:docMk/>
            <pc:sldMk cId="1026456639" sldId="265"/>
            <ac:spMk id="14" creationId="{1C091803-41C2-48E0-9228-5148460C7479}"/>
          </ac:spMkLst>
        </pc:spChg>
      </pc:sldChg>
      <pc:sldChg chg="del">
        <pc:chgData name="Kristina Elen" userId="S::kelen@herzing.ca::79a21bbd-83f7-4e16-a863-8531c314eb69" providerId="AD" clId="Web-{E02BE7D4-DC6B-46CA-1A29-9998CE8885E4}" dt="2022-12-20T02:58:15.505" v="7"/>
        <pc:sldMkLst>
          <pc:docMk/>
          <pc:sldMk cId="2762403828" sldId="265"/>
        </pc:sldMkLst>
      </pc:sldChg>
      <pc:sldChg chg="addSp modSp add mod setBg">
        <pc:chgData name="Kristina Elen" userId="S::kelen@herzing.ca::79a21bbd-83f7-4e16-a863-8531c314eb69" providerId="AD" clId="Web-{E02BE7D4-DC6B-46CA-1A29-9998CE8885E4}" dt="2022-12-20T02:58:48.412" v="23"/>
        <pc:sldMkLst>
          <pc:docMk/>
          <pc:sldMk cId="397320590" sldId="266"/>
        </pc:sldMkLst>
        <pc:spChg chg="mod">
          <ac:chgData name="Kristina Elen" userId="S::kelen@herzing.ca::79a21bbd-83f7-4e16-a863-8531c314eb69" providerId="AD" clId="Web-{E02BE7D4-DC6B-46CA-1A29-9998CE8885E4}" dt="2022-12-20T02:58:48.412" v="23"/>
          <ac:spMkLst>
            <pc:docMk/>
            <pc:sldMk cId="397320590" sldId="266"/>
            <ac:spMk id="2" creationId="{00000000-0000-0000-0000-000000000000}"/>
          </ac:spMkLst>
        </pc:spChg>
        <pc:spChg chg="mod">
          <ac:chgData name="Kristina Elen" userId="S::kelen@herzing.ca::79a21bbd-83f7-4e16-a863-8531c314eb69" providerId="AD" clId="Web-{E02BE7D4-DC6B-46CA-1A29-9998CE8885E4}" dt="2022-12-20T02:58:48.412" v="23"/>
          <ac:spMkLst>
            <pc:docMk/>
            <pc:sldMk cId="397320590" sldId="266"/>
            <ac:spMk id="3" creationId="{00000000-0000-0000-0000-000000000000}"/>
          </ac:spMkLst>
        </pc:spChg>
        <pc:spChg chg="add">
          <ac:chgData name="Kristina Elen" userId="S::kelen@herzing.ca::79a21bbd-83f7-4e16-a863-8531c314eb69" providerId="AD" clId="Web-{E02BE7D4-DC6B-46CA-1A29-9998CE8885E4}" dt="2022-12-20T02:58:48.412" v="23"/>
          <ac:spMkLst>
            <pc:docMk/>
            <pc:sldMk cId="397320590" sldId="266"/>
            <ac:spMk id="8" creationId="{B775CD93-9DF2-48CB-9F57-1BCA9A46C7FA}"/>
          </ac:spMkLst>
        </pc:spChg>
        <pc:spChg chg="add">
          <ac:chgData name="Kristina Elen" userId="S::kelen@herzing.ca::79a21bbd-83f7-4e16-a863-8531c314eb69" providerId="AD" clId="Web-{E02BE7D4-DC6B-46CA-1A29-9998CE8885E4}" dt="2022-12-20T02:58:48.412" v="23"/>
          <ac:spMkLst>
            <pc:docMk/>
            <pc:sldMk cId="397320590" sldId="266"/>
            <ac:spMk id="10" creationId="{6166C6D1-23AC-49C4-BA07-238E4E9F8CEB}"/>
          </ac:spMkLst>
        </pc:spChg>
        <pc:spChg chg="add">
          <ac:chgData name="Kristina Elen" userId="S::kelen@herzing.ca::79a21bbd-83f7-4e16-a863-8531c314eb69" providerId="AD" clId="Web-{E02BE7D4-DC6B-46CA-1A29-9998CE8885E4}" dt="2022-12-20T02:58:48.412" v="23"/>
          <ac:spMkLst>
            <pc:docMk/>
            <pc:sldMk cId="397320590" sldId="266"/>
            <ac:spMk id="12" creationId="{E186B68C-84BC-4A6E-99D1-EE87483C1349}"/>
          </ac:spMkLst>
        </pc:spChg>
        <pc:spChg chg="add">
          <ac:chgData name="Kristina Elen" userId="S::kelen@herzing.ca::79a21bbd-83f7-4e16-a863-8531c314eb69" providerId="AD" clId="Web-{E02BE7D4-DC6B-46CA-1A29-9998CE8885E4}" dt="2022-12-20T02:58:48.412" v="23"/>
          <ac:spMkLst>
            <pc:docMk/>
            <pc:sldMk cId="397320590" sldId="266"/>
            <ac:spMk id="14" creationId="{1C091803-41C2-48E0-9228-5148460C7479}"/>
          </ac:spMkLst>
        </pc:spChg>
      </pc:sldChg>
      <pc:sldChg chg="del">
        <pc:chgData name="Kristina Elen" userId="S::kelen@herzing.ca::79a21bbd-83f7-4e16-a863-8531c314eb69" providerId="AD" clId="Web-{E02BE7D4-DC6B-46CA-1A29-9998CE8885E4}" dt="2022-12-20T02:58:15.505" v="8"/>
        <pc:sldMkLst>
          <pc:docMk/>
          <pc:sldMk cId="1762116211" sldId="266"/>
        </pc:sldMkLst>
      </pc:sldChg>
      <pc:sldChg chg="addSp modSp add mod setBg">
        <pc:chgData name="Kristina Elen" userId="S::kelen@herzing.ca::79a21bbd-83f7-4e16-a863-8531c314eb69" providerId="AD" clId="Web-{E02BE7D4-DC6B-46CA-1A29-9998CE8885E4}" dt="2022-12-20T02:58:44.490" v="22"/>
        <pc:sldMkLst>
          <pc:docMk/>
          <pc:sldMk cId="611247738" sldId="267"/>
        </pc:sldMkLst>
        <pc:spChg chg="mod">
          <ac:chgData name="Kristina Elen" userId="S::kelen@herzing.ca::79a21bbd-83f7-4e16-a863-8531c314eb69" providerId="AD" clId="Web-{E02BE7D4-DC6B-46CA-1A29-9998CE8885E4}" dt="2022-12-20T02:58:44.490" v="22"/>
          <ac:spMkLst>
            <pc:docMk/>
            <pc:sldMk cId="611247738" sldId="267"/>
            <ac:spMk id="2" creationId="{00000000-0000-0000-0000-000000000000}"/>
          </ac:spMkLst>
        </pc:spChg>
        <pc:spChg chg="mod">
          <ac:chgData name="Kristina Elen" userId="S::kelen@herzing.ca::79a21bbd-83f7-4e16-a863-8531c314eb69" providerId="AD" clId="Web-{E02BE7D4-DC6B-46CA-1A29-9998CE8885E4}" dt="2022-12-20T02:58:44.490" v="22"/>
          <ac:spMkLst>
            <pc:docMk/>
            <pc:sldMk cId="611247738" sldId="267"/>
            <ac:spMk id="3" creationId="{00000000-0000-0000-0000-000000000000}"/>
          </ac:spMkLst>
        </pc:spChg>
        <pc:spChg chg="add">
          <ac:chgData name="Kristina Elen" userId="S::kelen@herzing.ca::79a21bbd-83f7-4e16-a863-8531c314eb69" providerId="AD" clId="Web-{E02BE7D4-DC6B-46CA-1A29-9998CE8885E4}" dt="2022-12-20T02:58:44.490" v="22"/>
          <ac:spMkLst>
            <pc:docMk/>
            <pc:sldMk cId="611247738" sldId="267"/>
            <ac:spMk id="8" creationId="{B775CD93-9DF2-48CB-9F57-1BCA9A46C7FA}"/>
          </ac:spMkLst>
        </pc:spChg>
        <pc:spChg chg="add">
          <ac:chgData name="Kristina Elen" userId="S::kelen@herzing.ca::79a21bbd-83f7-4e16-a863-8531c314eb69" providerId="AD" clId="Web-{E02BE7D4-DC6B-46CA-1A29-9998CE8885E4}" dt="2022-12-20T02:58:44.490" v="22"/>
          <ac:spMkLst>
            <pc:docMk/>
            <pc:sldMk cId="611247738" sldId="267"/>
            <ac:spMk id="10" creationId="{6166C6D1-23AC-49C4-BA07-238E4E9F8CEB}"/>
          </ac:spMkLst>
        </pc:spChg>
        <pc:spChg chg="add">
          <ac:chgData name="Kristina Elen" userId="S::kelen@herzing.ca::79a21bbd-83f7-4e16-a863-8531c314eb69" providerId="AD" clId="Web-{E02BE7D4-DC6B-46CA-1A29-9998CE8885E4}" dt="2022-12-20T02:58:44.490" v="22"/>
          <ac:spMkLst>
            <pc:docMk/>
            <pc:sldMk cId="611247738" sldId="267"/>
            <ac:spMk id="12" creationId="{E186B68C-84BC-4A6E-99D1-EE87483C1349}"/>
          </ac:spMkLst>
        </pc:spChg>
        <pc:spChg chg="add">
          <ac:chgData name="Kristina Elen" userId="S::kelen@herzing.ca::79a21bbd-83f7-4e16-a863-8531c314eb69" providerId="AD" clId="Web-{E02BE7D4-DC6B-46CA-1A29-9998CE8885E4}" dt="2022-12-20T02:58:44.490" v="22"/>
          <ac:spMkLst>
            <pc:docMk/>
            <pc:sldMk cId="611247738" sldId="267"/>
            <ac:spMk id="14" creationId="{1C091803-41C2-48E0-9228-5148460C7479}"/>
          </ac:spMkLst>
        </pc:spChg>
      </pc:sldChg>
      <pc:sldChg chg="del">
        <pc:chgData name="Kristina Elen" userId="S::kelen@herzing.ca::79a21bbd-83f7-4e16-a863-8531c314eb69" providerId="AD" clId="Web-{E02BE7D4-DC6B-46CA-1A29-9998CE8885E4}" dt="2022-12-20T02:58:15.505" v="9"/>
        <pc:sldMkLst>
          <pc:docMk/>
          <pc:sldMk cId="3152935092" sldId="267"/>
        </pc:sldMkLst>
      </pc:sldChg>
      <pc:sldChg chg="del">
        <pc:chgData name="Kristina Elen" userId="S::kelen@herzing.ca::79a21bbd-83f7-4e16-a863-8531c314eb69" providerId="AD" clId="Web-{E02BE7D4-DC6B-46CA-1A29-9998CE8885E4}" dt="2022-12-20T02:58:15.505" v="10"/>
        <pc:sldMkLst>
          <pc:docMk/>
          <pc:sldMk cId="1464656155" sldId="268"/>
        </pc:sldMkLst>
      </pc:sldChg>
      <pc:sldChg chg="del">
        <pc:chgData name="Kristina Elen" userId="S::kelen@herzing.ca::79a21bbd-83f7-4e16-a863-8531c314eb69" providerId="AD" clId="Web-{E02BE7D4-DC6B-46CA-1A29-9998CE8885E4}" dt="2022-12-20T02:58:15.505" v="11"/>
        <pc:sldMkLst>
          <pc:docMk/>
          <pc:sldMk cId="3869684488" sldId="269"/>
        </pc:sldMkLst>
      </pc:sldChg>
      <pc:sldMasterChg chg="add addSldLayout">
        <pc:chgData name="Kristina Elen" userId="S::kelen@herzing.ca::79a21bbd-83f7-4e16-a863-8531c314eb69" providerId="AD" clId="Web-{E02BE7D4-DC6B-46CA-1A29-9998CE8885E4}" dt="2022-12-20T02:58:27.942" v="12"/>
        <pc:sldMasterMkLst>
          <pc:docMk/>
          <pc:sldMasterMk cId="1006379075" sldId="2147483648"/>
        </pc:sldMasterMkLst>
        <pc:sldLayoutChg chg="add">
          <pc:chgData name="Kristina Elen" userId="S::kelen@herzing.ca::79a21bbd-83f7-4e16-a863-8531c314eb69" providerId="AD" clId="Web-{E02BE7D4-DC6B-46CA-1A29-9998CE8885E4}" dt="2022-12-20T02:58:27.942" v="12"/>
          <pc:sldLayoutMkLst>
            <pc:docMk/>
            <pc:sldMasterMk cId="1006379075" sldId="2147483648"/>
            <pc:sldLayoutMk cId="2996840812" sldId="2147483649"/>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2773525101" sldId="2147483650"/>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1221920781" sldId="2147483651"/>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2259385324" sldId="2147483652"/>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2849703834" sldId="2147483653"/>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2426856181" sldId="2147483654"/>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2560930812" sldId="2147483655"/>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1148102982" sldId="2147483656"/>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2062220141" sldId="2147483657"/>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1314043020" sldId="2147483658"/>
          </pc:sldLayoutMkLst>
        </pc:sldLayoutChg>
        <pc:sldLayoutChg chg="add">
          <pc:chgData name="Kristina Elen" userId="S::kelen@herzing.ca::79a21bbd-83f7-4e16-a863-8531c314eb69" providerId="AD" clId="Web-{E02BE7D4-DC6B-46CA-1A29-9998CE8885E4}" dt="2022-12-20T02:58:27.942" v="12"/>
          <pc:sldLayoutMkLst>
            <pc:docMk/>
            <pc:sldMasterMk cId="1006379075" sldId="2147483648"/>
            <pc:sldLayoutMk cId="261298780" sldId="2147483659"/>
          </pc:sldLayoutMkLst>
        </pc:sldLayoutChg>
      </pc:sldMasterChg>
      <pc:sldMasterChg chg="replId modSldLayout">
        <pc:chgData name="Kristina Elen" userId="S::kelen@herzing.ca::79a21bbd-83f7-4e16-a863-8531c314eb69" providerId="AD" clId="Web-{E02BE7D4-DC6B-46CA-1A29-9998CE8885E4}" dt="2022-12-20T02:58:27.942" v="12"/>
        <pc:sldMasterMkLst>
          <pc:docMk/>
          <pc:sldMasterMk cId="2187254370" sldId="2147483708"/>
        </pc:sldMasterMkLst>
        <pc:sldLayoutChg chg="replId">
          <pc:chgData name="Kristina Elen" userId="S::kelen@herzing.ca::79a21bbd-83f7-4e16-a863-8531c314eb69" providerId="AD" clId="Web-{E02BE7D4-DC6B-46CA-1A29-9998CE8885E4}" dt="2022-12-20T02:58:27.942" v="12"/>
          <pc:sldLayoutMkLst>
            <pc:docMk/>
            <pc:sldMasterMk cId="2187254370" sldId="2147483708"/>
            <pc:sldLayoutMk cId="2628194329" sldId="2147483709"/>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2440253231" sldId="2147483710"/>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666115839" sldId="2147483711"/>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2187970816" sldId="2147483712"/>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299499489" sldId="2147483713"/>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3934639935" sldId="2147483714"/>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3737412170" sldId="2147483715"/>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2851160352" sldId="2147483716"/>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1444285340" sldId="2147483717"/>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1660113913" sldId="2147483718"/>
          </pc:sldLayoutMkLst>
        </pc:sldLayoutChg>
        <pc:sldLayoutChg chg="replId">
          <pc:chgData name="Kristina Elen" userId="S::kelen@herzing.ca::79a21bbd-83f7-4e16-a863-8531c314eb69" providerId="AD" clId="Web-{E02BE7D4-DC6B-46CA-1A29-9998CE8885E4}" dt="2022-12-20T02:58:27.942" v="12"/>
          <pc:sldLayoutMkLst>
            <pc:docMk/>
            <pc:sldMasterMk cId="2187254370" sldId="2147483708"/>
            <pc:sldLayoutMk cId="3949269600" sldId="2147483719"/>
          </pc:sldLayoutMkLst>
        </pc:sldLayoutChg>
      </pc:sldMasterChg>
    </pc:docChg>
  </pc:docChgLst>
  <pc:docChgLst>
    <pc:chgData name="Kristina Elen" userId="S::kelen@herzing.ca::79a21bbd-83f7-4e16-a863-8531c314eb69" providerId="AD" clId="Web-{CA6AE157-34B4-8317-DF4D-F0FB82348AE3}"/>
    <pc:docChg chg="modSld">
      <pc:chgData name="Kristina Elen" userId="S::kelen@herzing.ca::79a21bbd-83f7-4e16-a863-8531c314eb69" providerId="AD" clId="Web-{CA6AE157-34B4-8317-DF4D-F0FB82348AE3}" dt="2022-12-28T21:08:10.240" v="4" actId="20577"/>
      <pc:docMkLst>
        <pc:docMk/>
      </pc:docMkLst>
      <pc:sldChg chg="modSp">
        <pc:chgData name="Kristina Elen" userId="S::kelen@herzing.ca::79a21bbd-83f7-4e16-a863-8531c314eb69" providerId="AD" clId="Web-{CA6AE157-34B4-8317-DF4D-F0FB82348AE3}" dt="2022-12-28T21:08:10.240" v="4" actId="20577"/>
        <pc:sldMkLst>
          <pc:docMk/>
          <pc:sldMk cId="2529654894" sldId="256"/>
        </pc:sldMkLst>
        <pc:spChg chg="mod">
          <ac:chgData name="Kristina Elen" userId="S::kelen@herzing.ca::79a21bbd-83f7-4e16-a863-8531c314eb69" providerId="AD" clId="Web-{CA6AE157-34B4-8317-DF4D-F0FB82348AE3}" dt="2022-12-28T21:08:10.240" v="4" actId="20577"/>
          <ac:spMkLst>
            <pc:docMk/>
            <pc:sldMk cId="2529654894" sldId="256"/>
            <ac:spMk id="3" creationId="{00000000-0000-0000-0000-000000000000}"/>
          </ac:spMkLst>
        </pc:spChg>
      </pc:sldChg>
    </pc:docChg>
  </pc:docChgLst>
  <pc:docChgLst>
    <pc:chgData name="Kristina Elen" userId="S::kelen@herzing.ca::79a21bbd-83f7-4e16-a863-8531c314eb69" providerId="AD" clId="Web-{50DEB1B3-FB18-2AA0-67A8-0CC2ED8F3E03}"/>
    <pc:docChg chg="addSld delSld modSld addMainMaster modMainMaster">
      <pc:chgData name="Kristina Elen" userId="S::kelen@herzing.ca::79a21bbd-83f7-4e16-a863-8531c314eb69" providerId="AD" clId="Web-{50DEB1B3-FB18-2AA0-67A8-0CC2ED8F3E03}" dt="2022-12-20T02:53:10.300" v="31"/>
      <pc:docMkLst>
        <pc:docMk/>
      </pc:docMkLst>
      <pc:sldChg chg="new del">
        <pc:chgData name="Kristina Elen" userId="S::kelen@herzing.ca::79a21bbd-83f7-4e16-a863-8531c314eb69" providerId="AD" clId="Web-{50DEB1B3-FB18-2AA0-67A8-0CC2ED8F3E03}" dt="2022-12-20T02:47:01.007" v="17"/>
        <pc:sldMkLst>
          <pc:docMk/>
          <pc:sldMk cId="1292179177" sldId="258"/>
        </pc:sldMkLst>
      </pc:sldChg>
      <pc:sldChg chg="del">
        <pc:chgData name="Kristina Elen" userId="S::kelen@herzing.ca::79a21bbd-83f7-4e16-a863-8531c314eb69" providerId="AD" clId="Web-{50DEB1B3-FB18-2AA0-67A8-0CC2ED8F3E03}" dt="2022-12-20T02:46:34.101" v="0"/>
        <pc:sldMkLst>
          <pc:docMk/>
          <pc:sldMk cId="1892295854" sldId="258"/>
        </pc:sldMkLst>
      </pc:sldChg>
      <pc:sldChg chg="addSp modSp add mod setBg">
        <pc:chgData name="Kristina Elen" userId="S::kelen@herzing.ca::79a21bbd-83f7-4e16-a863-8531c314eb69" providerId="AD" clId="Web-{50DEB1B3-FB18-2AA0-67A8-0CC2ED8F3E03}" dt="2022-12-20T02:53:10.300" v="31"/>
        <pc:sldMkLst>
          <pc:docMk/>
          <pc:sldMk cId="4169470773" sldId="259"/>
        </pc:sldMkLst>
        <pc:spChg chg="mod">
          <ac:chgData name="Kristina Elen" userId="S::kelen@herzing.ca::79a21bbd-83f7-4e16-a863-8531c314eb69" providerId="AD" clId="Web-{50DEB1B3-FB18-2AA0-67A8-0CC2ED8F3E03}" dt="2022-12-20T02:53:10.300" v="31"/>
          <ac:spMkLst>
            <pc:docMk/>
            <pc:sldMk cId="4169470773" sldId="259"/>
            <ac:spMk id="2" creationId="{00000000-0000-0000-0000-000000000000}"/>
          </ac:spMkLst>
        </pc:spChg>
        <pc:spChg chg="mod">
          <ac:chgData name="Kristina Elen" userId="S::kelen@herzing.ca::79a21bbd-83f7-4e16-a863-8531c314eb69" providerId="AD" clId="Web-{50DEB1B3-FB18-2AA0-67A8-0CC2ED8F3E03}" dt="2022-12-20T02:53:10.300" v="31"/>
          <ac:spMkLst>
            <pc:docMk/>
            <pc:sldMk cId="4169470773" sldId="259"/>
            <ac:spMk id="3" creationId="{00000000-0000-0000-0000-000000000000}"/>
          </ac:spMkLst>
        </pc:spChg>
        <pc:spChg chg="add">
          <ac:chgData name="Kristina Elen" userId="S::kelen@herzing.ca::79a21bbd-83f7-4e16-a863-8531c314eb69" providerId="AD" clId="Web-{50DEB1B3-FB18-2AA0-67A8-0CC2ED8F3E03}" dt="2022-12-20T02:53:10.300" v="31"/>
          <ac:spMkLst>
            <pc:docMk/>
            <pc:sldMk cId="4169470773" sldId="259"/>
            <ac:spMk id="8" creationId="{B775CD93-9DF2-48CB-9F57-1BCA9A46C7FA}"/>
          </ac:spMkLst>
        </pc:spChg>
        <pc:spChg chg="add">
          <ac:chgData name="Kristina Elen" userId="S::kelen@herzing.ca::79a21bbd-83f7-4e16-a863-8531c314eb69" providerId="AD" clId="Web-{50DEB1B3-FB18-2AA0-67A8-0CC2ED8F3E03}" dt="2022-12-20T02:53:10.300" v="31"/>
          <ac:spMkLst>
            <pc:docMk/>
            <pc:sldMk cId="4169470773" sldId="259"/>
            <ac:spMk id="10" creationId="{6166C6D1-23AC-49C4-BA07-238E4E9F8CEB}"/>
          </ac:spMkLst>
        </pc:spChg>
        <pc:spChg chg="add">
          <ac:chgData name="Kristina Elen" userId="S::kelen@herzing.ca::79a21bbd-83f7-4e16-a863-8531c314eb69" providerId="AD" clId="Web-{50DEB1B3-FB18-2AA0-67A8-0CC2ED8F3E03}" dt="2022-12-20T02:53:10.300" v="31"/>
          <ac:spMkLst>
            <pc:docMk/>
            <pc:sldMk cId="4169470773" sldId="259"/>
            <ac:spMk id="12" creationId="{1C091803-41C2-48E0-9228-5148460C7479}"/>
          </ac:spMkLst>
        </pc:spChg>
      </pc:sldChg>
      <pc:sldChg chg="del">
        <pc:chgData name="Kristina Elen" userId="S::kelen@herzing.ca::79a21bbd-83f7-4e16-a863-8531c314eb69" providerId="AD" clId="Web-{50DEB1B3-FB18-2AA0-67A8-0CC2ED8F3E03}" dt="2022-12-20T02:46:34.101" v="1"/>
        <pc:sldMkLst>
          <pc:docMk/>
          <pc:sldMk cId="4265336593" sldId="259"/>
        </pc:sldMkLst>
      </pc:sldChg>
      <pc:sldChg chg="del">
        <pc:chgData name="Kristina Elen" userId="S::kelen@herzing.ca::79a21bbd-83f7-4e16-a863-8531c314eb69" providerId="AD" clId="Web-{50DEB1B3-FB18-2AA0-67A8-0CC2ED8F3E03}" dt="2022-12-20T02:46:34.101" v="2"/>
        <pc:sldMkLst>
          <pc:docMk/>
          <pc:sldMk cId="912488221" sldId="260"/>
        </pc:sldMkLst>
      </pc:sldChg>
      <pc:sldChg chg="addSp modSp add mod setBg">
        <pc:chgData name="Kristina Elen" userId="S::kelen@herzing.ca::79a21bbd-83f7-4e16-a863-8531c314eb69" providerId="AD" clId="Web-{50DEB1B3-FB18-2AA0-67A8-0CC2ED8F3E03}" dt="2022-12-20T02:53:07.253" v="30"/>
        <pc:sldMkLst>
          <pc:docMk/>
          <pc:sldMk cId="1011418701" sldId="260"/>
        </pc:sldMkLst>
        <pc:spChg chg="mod">
          <ac:chgData name="Kristina Elen" userId="S::kelen@herzing.ca::79a21bbd-83f7-4e16-a863-8531c314eb69" providerId="AD" clId="Web-{50DEB1B3-FB18-2AA0-67A8-0CC2ED8F3E03}" dt="2022-12-20T02:53:07.253" v="30"/>
          <ac:spMkLst>
            <pc:docMk/>
            <pc:sldMk cId="1011418701" sldId="260"/>
            <ac:spMk id="2" creationId="{00000000-0000-0000-0000-000000000000}"/>
          </ac:spMkLst>
        </pc:spChg>
        <pc:spChg chg="mod">
          <ac:chgData name="Kristina Elen" userId="S::kelen@herzing.ca::79a21bbd-83f7-4e16-a863-8531c314eb69" providerId="AD" clId="Web-{50DEB1B3-FB18-2AA0-67A8-0CC2ED8F3E03}" dt="2022-12-20T02:53:07.253" v="30"/>
          <ac:spMkLst>
            <pc:docMk/>
            <pc:sldMk cId="1011418701" sldId="260"/>
            <ac:spMk id="3" creationId="{00000000-0000-0000-0000-000000000000}"/>
          </ac:spMkLst>
        </pc:spChg>
        <pc:spChg chg="add">
          <ac:chgData name="Kristina Elen" userId="S::kelen@herzing.ca::79a21bbd-83f7-4e16-a863-8531c314eb69" providerId="AD" clId="Web-{50DEB1B3-FB18-2AA0-67A8-0CC2ED8F3E03}" dt="2022-12-20T02:53:07.253" v="30"/>
          <ac:spMkLst>
            <pc:docMk/>
            <pc:sldMk cId="1011418701" sldId="260"/>
            <ac:spMk id="8" creationId="{B775CD93-9DF2-48CB-9F57-1BCA9A46C7FA}"/>
          </ac:spMkLst>
        </pc:spChg>
        <pc:spChg chg="add">
          <ac:chgData name="Kristina Elen" userId="S::kelen@herzing.ca::79a21bbd-83f7-4e16-a863-8531c314eb69" providerId="AD" clId="Web-{50DEB1B3-FB18-2AA0-67A8-0CC2ED8F3E03}" dt="2022-12-20T02:53:07.253" v="30"/>
          <ac:spMkLst>
            <pc:docMk/>
            <pc:sldMk cId="1011418701" sldId="260"/>
            <ac:spMk id="10" creationId="{6166C6D1-23AC-49C4-BA07-238E4E9F8CEB}"/>
          </ac:spMkLst>
        </pc:spChg>
        <pc:spChg chg="add">
          <ac:chgData name="Kristina Elen" userId="S::kelen@herzing.ca::79a21bbd-83f7-4e16-a863-8531c314eb69" providerId="AD" clId="Web-{50DEB1B3-FB18-2AA0-67A8-0CC2ED8F3E03}" dt="2022-12-20T02:53:07.253" v="30"/>
          <ac:spMkLst>
            <pc:docMk/>
            <pc:sldMk cId="1011418701" sldId="260"/>
            <ac:spMk id="12" creationId="{1C091803-41C2-48E0-9228-5148460C7479}"/>
          </ac:spMkLst>
        </pc:spChg>
      </pc:sldChg>
      <pc:sldChg chg="del">
        <pc:chgData name="Kristina Elen" userId="S::kelen@herzing.ca::79a21bbd-83f7-4e16-a863-8531c314eb69" providerId="AD" clId="Web-{50DEB1B3-FB18-2AA0-67A8-0CC2ED8F3E03}" dt="2022-12-20T02:46:34.101" v="3"/>
        <pc:sldMkLst>
          <pc:docMk/>
          <pc:sldMk cId="48142477" sldId="261"/>
        </pc:sldMkLst>
      </pc:sldChg>
      <pc:sldChg chg="addSp delSp modSp add mod setBg">
        <pc:chgData name="Kristina Elen" userId="S::kelen@herzing.ca::79a21bbd-83f7-4e16-a863-8531c314eb69" providerId="AD" clId="Web-{50DEB1B3-FB18-2AA0-67A8-0CC2ED8F3E03}" dt="2022-12-20T02:52:59.175" v="28"/>
        <pc:sldMkLst>
          <pc:docMk/>
          <pc:sldMk cId="904658829" sldId="261"/>
        </pc:sldMkLst>
        <pc:spChg chg="mod">
          <ac:chgData name="Kristina Elen" userId="S::kelen@herzing.ca::79a21bbd-83f7-4e16-a863-8531c314eb69" providerId="AD" clId="Web-{50DEB1B3-FB18-2AA0-67A8-0CC2ED8F3E03}" dt="2022-12-20T02:52:59.175" v="28"/>
          <ac:spMkLst>
            <pc:docMk/>
            <pc:sldMk cId="904658829" sldId="261"/>
            <ac:spMk id="2" creationId="{00000000-0000-0000-0000-000000000000}"/>
          </ac:spMkLst>
        </pc:spChg>
        <pc:spChg chg="mod">
          <ac:chgData name="Kristina Elen" userId="S::kelen@herzing.ca::79a21bbd-83f7-4e16-a863-8531c314eb69" providerId="AD" clId="Web-{50DEB1B3-FB18-2AA0-67A8-0CC2ED8F3E03}" dt="2022-12-20T02:52:59.175" v="28"/>
          <ac:spMkLst>
            <pc:docMk/>
            <pc:sldMk cId="904658829" sldId="261"/>
            <ac:spMk id="3" creationId="{00000000-0000-0000-0000-000000000000}"/>
          </ac:spMkLst>
        </pc:spChg>
        <pc:spChg chg="add del">
          <ac:chgData name="Kristina Elen" userId="S::kelen@herzing.ca::79a21bbd-83f7-4e16-a863-8531c314eb69" providerId="AD" clId="Web-{50DEB1B3-FB18-2AA0-67A8-0CC2ED8F3E03}" dt="2022-12-20T02:52:59.175" v="28"/>
          <ac:spMkLst>
            <pc:docMk/>
            <pc:sldMk cId="904658829" sldId="261"/>
            <ac:spMk id="8" creationId="{B775CD93-9DF2-48CB-9F57-1BCA9A46C7FA}"/>
          </ac:spMkLst>
        </pc:spChg>
        <pc:spChg chg="add del">
          <ac:chgData name="Kristina Elen" userId="S::kelen@herzing.ca::79a21bbd-83f7-4e16-a863-8531c314eb69" providerId="AD" clId="Web-{50DEB1B3-FB18-2AA0-67A8-0CC2ED8F3E03}" dt="2022-12-20T02:52:59.175" v="28"/>
          <ac:spMkLst>
            <pc:docMk/>
            <pc:sldMk cId="904658829" sldId="261"/>
            <ac:spMk id="10" creationId="{6166C6D1-23AC-49C4-BA07-238E4E9F8CEB}"/>
          </ac:spMkLst>
        </pc:spChg>
        <pc:spChg chg="add del">
          <ac:chgData name="Kristina Elen" userId="S::kelen@herzing.ca::79a21bbd-83f7-4e16-a863-8531c314eb69" providerId="AD" clId="Web-{50DEB1B3-FB18-2AA0-67A8-0CC2ED8F3E03}" dt="2022-12-20T02:52:59.175" v="28"/>
          <ac:spMkLst>
            <pc:docMk/>
            <pc:sldMk cId="904658829" sldId="261"/>
            <ac:spMk id="12" creationId="{E186B68C-84BC-4A6E-99D1-EE87483C1349}"/>
          </ac:spMkLst>
        </pc:spChg>
        <pc:spChg chg="add del">
          <ac:chgData name="Kristina Elen" userId="S::kelen@herzing.ca::79a21bbd-83f7-4e16-a863-8531c314eb69" providerId="AD" clId="Web-{50DEB1B3-FB18-2AA0-67A8-0CC2ED8F3E03}" dt="2022-12-20T02:52:59.175" v="28"/>
          <ac:spMkLst>
            <pc:docMk/>
            <pc:sldMk cId="904658829" sldId="261"/>
            <ac:spMk id="14" creationId="{1C091803-41C2-48E0-9228-5148460C7479}"/>
          </ac:spMkLst>
        </pc:spChg>
        <pc:spChg chg="add">
          <ac:chgData name="Kristina Elen" userId="S::kelen@herzing.ca::79a21bbd-83f7-4e16-a863-8531c314eb69" providerId="AD" clId="Web-{50DEB1B3-FB18-2AA0-67A8-0CC2ED8F3E03}" dt="2022-12-20T02:52:59.175" v="28"/>
          <ac:spMkLst>
            <pc:docMk/>
            <pc:sldMk cId="904658829" sldId="261"/>
            <ac:spMk id="19" creationId="{B775CD93-9DF2-48CB-9F57-1BCA9A46C7FA}"/>
          </ac:spMkLst>
        </pc:spChg>
        <pc:spChg chg="add">
          <ac:chgData name="Kristina Elen" userId="S::kelen@herzing.ca::79a21bbd-83f7-4e16-a863-8531c314eb69" providerId="AD" clId="Web-{50DEB1B3-FB18-2AA0-67A8-0CC2ED8F3E03}" dt="2022-12-20T02:52:59.175" v="28"/>
          <ac:spMkLst>
            <pc:docMk/>
            <pc:sldMk cId="904658829" sldId="261"/>
            <ac:spMk id="21" creationId="{6166C6D1-23AC-49C4-BA07-238E4E9F8CEB}"/>
          </ac:spMkLst>
        </pc:spChg>
        <pc:spChg chg="add">
          <ac:chgData name="Kristina Elen" userId="S::kelen@herzing.ca::79a21bbd-83f7-4e16-a863-8531c314eb69" providerId="AD" clId="Web-{50DEB1B3-FB18-2AA0-67A8-0CC2ED8F3E03}" dt="2022-12-20T02:52:59.175" v="28"/>
          <ac:spMkLst>
            <pc:docMk/>
            <pc:sldMk cId="904658829" sldId="261"/>
            <ac:spMk id="23" creationId="{1C091803-41C2-48E0-9228-5148460C7479}"/>
          </ac:spMkLst>
        </pc:spChg>
      </pc:sldChg>
      <pc:sldChg chg="addSp delSp modSp add mod setBg">
        <pc:chgData name="Kristina Elen" userId="S::kelen@herzing.ca::79a21bbd-83f7-4e16-a863-8531c314eb69" providerId="AD" clId="Web-{50DEB1B3-FB18-2AA0-67A8-0CC2ED8F3E03}" dt="2022-12-20T02:53:03.956" v="29"/>
        <pc:sldMkLst>
          <pc:docMk/>
          <pc:sldMk cId="2236006242" sldId="262"/>
        </pc:sldMkLst>
        <pc:spChg chg="mod">
          <ac:chgData name="Kristina Elen" userId="S::kelen@herzing.ca::79a21bbd-83f7-4e16-a863-8531c314eb69" providerId="AD" clId="Web-{50DEB1B3-FB18-2AA0-67A8-0CC2ED8F3E03}" dt="2022-12-20T02:53:03.956" v="29"/>
          <ac:spMkLst>
            <pc:docMk/>
            <pc:sldMk cId="2236006242" sldId="262"/>
            <ac:spMk id="2" creationId="{00000000-0000-0000-0000-000000000000}"/>
          </ac:spMkLst>
        </pc:spChg>
        <pc:spChg chg="mod">
          <ac:chgData name="Kristina Elen" userId="S::kelen@herzing.ca::79a21bbd-83f7-4e16-a863-8531c314eb69" providerId="AD" clId="Web-{50DEB1B3-FB18-2AA0-67A8-0CC2ED8F3E03}" dt="2022-12-20T02:53:03.956" v="29"/>
          <ac:spMkLst>
            <pc:docMk/>
            <pc:sldMk cId="2236006242" sldId="262"/>
            <ac:spMk id="3" creationId="{00000000-0000-0000-0000-000000000000}"/>
          </ac:spMkLst>
        </pc:spChg>
        <pc:spChg chg="add del">
          <ac:chgData name="Kristina Elen" userId="S::kelen@herzing.ca::79a21bbd-83f7-4e16-a863-8531c314eb69" providerId="AD" clId="Web-{50DEB1B3-FB18-2AA0-67A8-0CC2ED8F3E03}" dt="2022-12-20T02:53:03.956" v="29"/>
          <ac:spMkLst>
            <pc:docMk/>
            <pc:sldMk cId="2236006242" sldId="262"/>
            <ac:spMk id="8" creationId="{B775CD93-9DF2-48CB-9F57-1BCA9A46C7FA}"/>
          </ac:spMkLst>
        </pc:spChg>
        <pc:spChg chg="add del">
          <ac:chgData name="Kristina Elen" userId="S::kelen@herzing.ca::79a21bbd-83f7-4e16-a863-8531c314eb69" providerId="AD" clId="Web-{50DEB1B3-FB18-2AA0-67A8-0CC2ED8F3E03}" dt="2022-12-20T02:53:03.956" v="29"/>
          <ac:spMkLst>
            <pc:docMk/>
            <pc:sldMk cId="2236006242" sldId="262"/>
            <ac:spMk id="10" creationId="{6166C6D1-23AC-49C4-BA07-238E4E9F8CEB}"/>
          </ac:spMkLst>
        </pc:spChg>
        <pc:spChg chg="add del">
          <ac:chgData name="Kristina Elen" userId="S::kelen@herzing.ca::79a21bbd-83f7-4e16-a863-8531c314eb69" providerId="AD" clId="Web-{50DEB1B3-FB18-2AA0-67A8-0CC2ED8F3E03}" dt="2022-12-20T02:53:03.956" v="29"/>
          <ac:spMkLst>
            <pc:docMk/>
            <pc:sldMk cId="2236006242" sldId="262"/>
            <ac:spMk id="12" creationId="{E186B68C-84BC-4A6E-99D1-EE87483C1349}"/>
          </ac:spMkLst>
        </pc:spChg>
        <pc:spChg chg="add del">
          <ac:chgData name="Kristina Elen" userId="S::kelen@herzing.ca::79a21bbd-83f7-4e16-a863-8531c314eb69" providerId="AD" clId="Web-{50DEB1B3-FB18-2AA0-67A8-0CC2ED8F3E03}" dt="2022-12-20T02:53:03.956" v="29"/>
          <ac:spMkLst>
            <pc:docMk/>
            <pc:sldMk cId="2236006242" sldId="262"/>
            <ac:spMk id="14" creationId="{1C091803-41C2-48E0-9228-5148460C7479}"/>
          </ac:spMkLst>
        </pc:spChg>
        <pc:spChg chg="add">
          <ac:chgData name="Kristina Elen" userId="S::kelen@herzing.ca::79a21bbd-83f7-4e16-a863-8531c314eb69" providerId="AD" clId="Web-{50DEB1B3-FB18-2AA0-67A8-0CC2ED8F3E03}" dt="2022-12-20T02:53:03.956" v="29"/>
          <ac:spMkLst>
            <pc:docMk/>
            <pc:sldMk cId="2236006242" sldId="262"/>
            <ac:spMk id="19" creationId="{B775CD93-9DF2-48CB-9F57-1BCA9A46C7FA}"/>
          </ac:spMkLst>
        </pc:spChg>
        <pc:spChg chg="add">
          <ac:chgData name="Kristina Elen" userId="S::kelen@herzing.ca::79a21bbd-83f7-4e16-a863-8531c314eb69" providerId="AD" clId="Web-{50DEB1B3-FB18-2AA0-67A8-0CC2ED8F3E03}" dt="2022-12-20T02:53:03.956" v="29"/>
          <ac:spMkLst>
            <pc:docMk/>
            <pc:sldMk cId="2236006242" sldId="262"/>
            <ac:spMk id="21" creationId="{6166C6D1-23AC-49C4-BA07-238E4E9F8CEB}"/>
          </ac:spMkLst>
        </pc:spChg>
        <pc:spChg chg="add">
          <ac:chgData name="Kristina Elen" userId="S::kelen@herzing.ca::79a21bbd-83f7-4e16-a863-8531c314eb69" providerId="AD" clId="Web-{50DEB1B3-FB18-2AA0-67A8-0CC2ED8F3E03}" dt="2022-12-20T02:53:03.956" v="29"/>
          <ac:spMkLst>
            <pc:docMk/>
            <pc:sldMk cId="2236006242" sldId="262"/>
            <ac:spMk id="23" creationId="{1C091803-41C2-48E0-9228-5148460C7479}"/>
          </ac:spMkLst>
        </pc:spChg>
      </pc:sldChg>
      <pc:sldChg chg="del">
        <pc:chgData name="Kristina Elen" userId="S::kelen@herzing.ca::79a21bbd-83f7-4e16-a863-8531c314eb69" providerId="AD" clId="Web-{50DEB1B3-FB18-2AA0-67A8-0CC2ED8F3E03}" dt="2022-12-20T02:46:34.101" v="4"/>
        <pc:sldMkLst>
          <pc:docMk/>
          <pc:sldMk cId="3932729258" sldId="262"/>
        </pc:sldMkLst>
      </pc:sldChg>
      <pc:sldChg chg="addSp modSp add mod setBg addAnim">
        <pc:chgData name="Kristina Elen" userId="S::kelen@herzing.ca::79a21bbd-83f7-4e16-a863-8531c314eb69" providerId="AD" clId="Web-{50DEB1B3-FB18-2AA0-67A8-0CC2ED8F3E03}" dt="2022-12-20T02:48:26.849" v="25"/>
        <pc:sldMkLst>
          <pc:docMk/>
          <pc:sldMk cId="594312186" sldId="263"/>
        </pc:sldMkLst>
        <pc:spChg chg="mod">
          <ac:chgData name="Kristina Elen" userId="S::kelen@herzing.ca::79a21bbd-83f7-4e16-a863-8531c314eb69" providerId="AD" clId="Web-{50DEB1B3-FB18-2AA0-67A8-0CC2ED8F3E03}" dt="2022-12-20T02:48:26.849" v="24"/>
          <ac:spMkLst>
            <pc:docMk/>
            <pc:sldMk cId="594312186" sldId="263"/>
            <ac:spMk id="2" creationId="{00000000-0000-0000-0000-000000000000}"/>
          </ac:spMkLst>
        </pc:spChg>
        <pc:spChg chg="mod">
          <ac:chgData name="Kristina Elen" userId="S::kelen@herzing.ca::79a21bbd-83f7-4e16-a863-8531c314eb69" providerId="AD" clId="Web-{50DEB1B3-FB18-2AA0-67A8-0CC2ED8F3E03}" dt="2022-12-20T02:48:26.849" v="24"/>
          <ac:spMkLst>
            <pc:docMk/>
            <pc:sldMk cId="594312186" sldId="263"/>
            <ac:spMk id="3" creationId="{00000000-0000-0000-0000-000000000000}"/>
          </ac:spMkLst>
        </pc:spChg>
        <pc:spChg chg="add">
          <ac:chgData name="Kristina Elen" userId="S::kelen@herzing.ca::79a21bbd-83f7-4e16-a863-8531c314eb69" providerId="AD" clId="Web-{50DEB1B3-FB18-2AA0-67A8-0CC2ED8F3E03}" dt="2022-12-20T02:48:26.849" v="24"/>
          <ac:spMkLst>
            <pc:docMk/>
            <pc:sldMk cId="594312186" sldId="263"/>
            <ac:spMk id="8" creationId="{B775CD93-9DF2-48CB-9F57-1BCA9A46C7FA}"/>
          </ac:spMkLst>
        </pc:spChg>
        <pc:spChg chg="add">
          <ac:chgData name="Kristina Elen" userId="S::kelen@herzing.ca::79a21bbd-83f7-4e16-a863-8531c314eb69" providerId="AD" clId="Web-{50DEB1B3-FB18-2AA0-67A8-0CC2ED8F3E03}" dt="2022-12-20T02:48:26.849" v="24"/>
          <ac:spMkLst>
            <pc:docMk/>
            <pc:sldMk cId="594312186" sldId="263"/>
            <ac:spMk id="10" creationId="{6166C6D1-23AC-49C4-BA07-238E4E9F8CEB}"/>
          </ac:spMkLst>
        </pc:spChg>
        <pc:spChg chg="add">
          <ac:chgData name="Kristina Elen" userId="S::kelen@herzing.ca::79a21bbd-83f7-4e16-a863-8531c314eb69" providerId="AD" clId="Web-{50DEB1B3-FB18-2AA0-67A8-0CC2ED8F3E03}" dt="2022-12-20T02:48:26.849" v="24"/>
          <ac:spMkLst>
            <pc:docMk/>
            <pc:sldMk cId="594312186" sldId="263"/>
            <ac:spMk id="12" creationId="{E186B68C-84BC-4A6E-99D1-EE87483C1349}"/>
          </ac:spMkLst>
        </pc:spChg>
        <pc:spChg chg="add">
          <ac:chgData name="Kristina Elen" userId="S::kelen@herzing.ca::79a21bbd-83f7-4e16-a863-8531c314eb69" providerId="AD" clId="Web-{50DEB1B3-FB18-2AA0-67A8-0CC2ED8F3E03}" dt="2022-12-20T02:48:26.849" v="24"/>
          <ac:spMkLst>
            <pc:docMk/>
            <pc:sldMk cId="594312186" sldId="263"/>
            <ac:spMk id="14" creationId="{1C091803-41C2-48E0-9228-5148460C7479}"/>
          </ac:spMkLst>
        </pc:spChg>
      </pc:sldChg>
      <pc:sldChg chg="addSp modSp add mod setBg">
        <pc:chgData name="Kristina Elen" userId="S::kelen@herzing.ca::79a21bbd-83f7-4e16-a863-8531c314eb69" providerId="AD" clId="Web-{50DEB1B3-FB18-2AA0-67A8-0CC2ED8F3E03}" dt="2022-12-20T02:48:22.865" v="23"/>
        <pc:sldMkLst>
          <pc:docMk/>
          <pc:sldMk cId="1849359417" sldId="264"/>
        </pc:sldMkLst>
        <pc:spChg chg="mod">
          <ac:chgData name="Kristina Elen" userId="S::kelen@herzing.ca::79a21bbd-83f7-4e16-a863-8531c314eb69" providerId="AD" clId="Web-{50DEB1B3-FB18-2AA0-67A8-0CC2ED8F3E03}" dt="2022-12-20T02:48:22.865" v="23"/>
          <ac:spMkLst>
            <pc:docMk/>
            <pc:sldMk cId="1849359417" sldId="264"/>
            <ac:spMk id="2" creationId="{00000000-0000-0000-0000-000000000000}"/>
          </ac:spMkLst>
        </pc:spChg>
        <pc:spChg chg="mod">
          <ac:chgData name="Kristina Elen" userId="S::kelen@herzing.ca::79a21bbd-83f7-4e16-a863-8531c314eb69" providerId="AD" clId="Web-{50DEB1B3-FB18-2AA0-67A8-0CC2ED8F3E03}" dt="2022-12-20T02:48:22.865" v="23"/>
          <ac:spMkLst>
            <pc:docMk/>
            <pc:sldMk cId="1849359417" sldId="264"/>
            <ac:spMk id="3" creationId="{00000000-0000-0000-0000-000000000000}"/>
          </ac:spMkLst>
        </pc:spChg>
        <pc:spChg chg="add">
          <ac:chgData name="Kristina Elen" userId="S::kelen@herzing.ca::79a21bbd-83f7-4e16-a863-8531c314eb69" providerId="AD" clId="Web-{50DEB1B3-FB18-2AA0-67A8-0CC2ED8F3E03}" dt="2022-12-20T02:48:22.865" v="23"/>
          <ac:spMkLst>
            <pc:docMk/>
            <pc:sldMk cId="1849359417" sldId="264"/>
            <ac:spMk id="8" creationId="{B775CD93-9DF2-48CB-9F57-1BCA9A46C7FA}"/>
          </ac:spMkLst>
        </pc:spChg>
        <pc:spChg chg="add">
          <ac:chgData name="Kristina Elen" userId="S::kelen@herzing.ca::79a21bbd-83f7-4e16-a863-8531c314eb69" providerId="AD" clId="Web-{50DEB1B3-FB18-2AA0-67A8-0CC2ED8F3E03}" dt="2022-12-20T02:48:22.865" v="23"/>
          <ac:spMkLst>
            <pc:docMk/>
            <pc:sldMk cId="1849359417" sldId="264"/>
            <ac:spMk id="10" creationId="{6166C6D1-23AC-49C4-BA07-238E4E9F8CEB}"/>
          </ac:spMkLst>
        </pc:spChg>
        <pc:spChg chg="add">
          <ac:chgData name="Kristina Elen" userId="S::kelen@herzing.ca::79a21bbd-83f7-4e16-a863-8531c314eb69" providerId="AD" clId="Web-{50DEB1B3-FB18-2AA0-67A8-0CC2ED8F3E03}" dt="2022-12-20T02:48:22.865" v="23"/>
          <ac:spMkLst>
            <pc:docMk/>
            <pc:sldMk cId="1849359417" sldId="264"/>
            <ac:spMk id="12" creationId="{E186B68C-84BC-4A6E-99D1-EE87483C1349}"/>
          </ac:spMkLst>
        </pc:spChg>
        <pc:spChg chg="add">
          <ac:chgData name="Kristina Elen" userId="S::kelen@herzing.ca::79a21bbd-83f7-4e16-a863-8531c314eb69" providerId="AD" clId="Web-{50DEB1B3-FB18-2AA0-67A8-0CC2ED8F3E03}" dt="2022-12-20T02:48:22.865" v="23"/>
          <ac:spMkLst>
            <pc:docMk/>
            <pc:sldMk cId="1849359417" sldId="264"/>
            <ac:spMk id="14" creationId="{1C091803-41C2-48E0-9228-5148460C7479}"/>
          </ac:spMkLst>
        </pc:spChg>
      </pc:sldChg>
      <pc:sldChg chg="addSp modSp add mod setBg">
        <pc:chgData name="Kristina Elen" userId="S::kelen@herzing.ca::79a21bbd-83f7-4e16-a863-8531c314eb69" providerId="AD" clId="Web-{50DEB1B3-FB18-2AA0-67A8-0CC2ED8F3E03}" dt="2022-12-20T02:48:12.771" v="22"/>
        <pc:sldMkLst>
          <pc:docMk/>
          <pc:sldMk cId="2762403828" sldId="265"/>
        </pc:sldMkLst>
        <pc:spChg chg="mod">
          <ac:chgData name="Kristina Elen" userId="S::kelen@herzing.ca::79a21bbd-83f7-4e16-a863-8531c314eb69" providerId="AD" clId="Web-{50DEB1B3-FB18-2AA0-67A8-0CC2ED8F3E03}" dt="2022-12-20T02:48:12.771" v="22"/>
          <ac:spMkLst>
            <pc:docMk/>
            <pc:sldMk cId="2762403828" sldId="265"/>
            <ac:spMk id="2" creationId="{00000000-0000-0000-0000-000000000000}"/>
          </ac:spMkLst>
        </pc:spChg>
        <pc:spChg chg="mod">
          <ac:chgData name="Kristina Elen" userId="S::kelen@herzing.ca::79a21bbd-83f7-4e16-a863-8531c314eb69" providerId="AD" clId="Web-{50DEB1B3-FB18-2AA0-67A8-0CC2ED8F3E03}" dt="2022-12-20T02:48:12.771" v="22"/>
          <ac:spMkLst>
            <pc:docMk/>
            <pc:sldMk cId="2762403828" sldId="265"/>
            <ac:spMk id="3" creationId="{00000000-0000-0000-0000-000000000000}"/>
          </ac:spMkLst>
        </pc:spChg>
        <pc:spChg chg="add">
          <ac:chgData name="Kristina Elen" userId="S::kelen@herzing.ca::79a21bbd-83f7-4e16-a863-8531c314eb69" providerId="AD" clId="Web-{50DEB1B3-FB18-2AA0-67A8-0CC2ED8F3E03}" dt="2022-12-20T02:48:12.771" v="22"/>
          <ac:spMkLst>
            <pc:docMk/>
            <pc:sldMk cId="2762403828" sldId="265"/>
            <ac:spMk id="8" creationId="{B775CD93-9DF2-48CB-9F57-1BCA9A46C7FA}"/>
          </ac:spMkLst>
        </pc:spChg>
        <pc:spChg chg="add">
          <ac:chgData name="Kristina Elen" userId="S::kelen@herzing.ca::79a21bbd-83f7-4e16-a863-8531c314eb69" providerId="AD" clId="Web-{50DEB1B3-FB18-2AA0-67A8-0CC2ED8F3E03}" dt="2022-12-20T02:48:12.771" v="22"/>
          <ac:spMkLst>
            <pc:docMk/>
            <pc:sldMk cId="2762403828" sldId="265"/>
            <ac:spMk id="10" creationId="{1C091803-41C2-48E0-9228-5148460C7479}"/>
          </ac:spMkLst>
        </pc:spChg>
        <pc:spChg chg="add">
          <ac:chgData name="Kristina Elen" userId="S::kelen@herzing.ca::79a21bbd-83f7-4e16-a863-8531c314eb69" providerId="AD" clId="Web-{50DEB1B3-FB18-2AA0-67A8-0CC2ED8F3E03}" dt="2022-12-20T02:48:12.771" v="22"/>
          <ac:spMkLst>
            <pc:docMk/>
            <pc:sldMk cId="2762403828" sldId="265"/>
            <ac:spMk id="12" creationId="{E186B68C-84BC-4A6E-99D1-EE87483C1349}"/>
          </ac:spMkLst>
        </pc:spChg>
        <pc:spChg chg="add">
          <ac:chgData name="Kristina Elen" userId="S::kelen@herzing.ca::79a21bbd-83f7-4e16-a863-8531c314eb69" providerId="AD" clId="Web-{50DEB1B3-FB18-2AA0-67A8-0CC2ED8F3E03}" dt="2022-12-20T02:48:12.771" v="22"/>
          <ac:spMkLst>
            <pc:docMk/>
            <pc:sldMk cId="2762403828" sldId="265"/>
            <ac:spMk id="14" creationId="{6166C6D1-23AC-49C4-BA07-238E4E9F8CEB}"/>
          </ac:spMkLst>
        </pc:spChg>
      </pc:sldChg>
      <pc:sldChg chg="addSp modSp add mod setBg">
        <pc:chgData name="Kristina Elen" userId="S::kelen@herzing.ca::79a21bbd-83f7-4e16-a863-8531c314eb69" providerId="AD" clId="Web-{50DEB1B3-FB18-2AA0-67A8-0CC2ED8F3E03}" dt="2022-12-20T02:48:10.209" v="21"/>
        <pc:sldMkLst>
          <pc:docMk/>
          <pc:sldMk cId="1762116211" sldId="266"/>
        </pc:sldMkLst>
        <pc:spChg chg="mod">
          <ac:chgData name="Kristina Elen" userId="S::kelen@herzing.ca::79a21bbd-83f7-4e16-a863-8531c314eb69" providerId="AD" clId="Web-{50DEB1B3-FB18-2AA0-67A8-0CC2ED8F3E03}" dt="2022-12-20T02:48:10.209" v="21"/>
          <ac:spMkLst>
            <pc:docMk/>
            <pc:sldMk cId="1762116211" sldId="266"/>
            <ac:spMk id="2" creationId="{00000000-0000-0000-0000-000000000000}"/>
          </ac:spMkLst>
        </pc:spChg>
        <pc:spChg chg="mod">
          <ac:chgData name="Kristina Elen" userId="S::kelen@herzing.ca::79a21bbd-83f7-4e16-a863-8531c314eb69" providerId="AD" clId="Web-{50DEB1B3-FB18-2AA0-67A8-0CC2ED8F3E03}" dt="2022-12-20T02:48:10.209" v="21"/>
          <ac:spMkLst>
            <pc:docMk/>
            <pc:sldMk cId="1762116211" sldId="266"/>
            <ac:spMk id="3" creationId="{00000000-0000-0000-0000-000000000000}"/>
          </ac:spMkLst>
        </pc:spChg>
        <pc:spChg chg="add">
          <ac:chgData name="Kristina Elen" userId="S::kelen@herzing.ca::79a21bbd-83f7-4e16-a863-8531c314eb69" providerId="AD" clId="Web-{50DEB1B3-FB18-2AA0-67A8-0CC2ED8F3E03}" dt="2022-12-20T02:48:10.209" v="21"/>
          <ac:spMkLst>
            <pc:docMk/>
            <pc:sldMk cId="1762116211" sldId="266"/>
            <ac:spMk id="8" creationId="{B775CD93-9DF2-48CB-9F57-1BCA9A46C7FA}"/>
          </ac:spMkLst>
        </pc:spChg>
        <pc:spChg chg="add">
          <ac:chgData name="Kristina Elen" userId="S::kelen@herzing.ca::79a21bbd-83f7-4e16-a863-8531c314eb69" providerId="AD" clId="Web-{50DEB1B3-FB18-2AA0-67A8-0CC2ED8F3E03}" dt="2022-12-20T02:48:10.209" v="21"/>
          <ac:spMkLst>
            <pc:docMk/>
            <pc:sldMk cId="1762116211" sldId="266"/>
            <ac:spMk id="10" creationId="{1C091803-41C2-48E0-9228-5148460C7479}"/>
          </ac:spMkLst>
        </pc:spChg>
        <pc:spChg chg="add">
          <ac:chgData name="Kristina Elen" userId="S::kelen@herzing.ca::79a21bbd-83f7-4e16-a863-8531c314eb69" providerId="AD" clId="Web-{50DEB1B3-FB18-2AA0-67A8-0CC2ED8F3E03}" dt="2022-12-20T02:48:10.209" v="21"/>
          <ac:spMkLst>
            <pc:docMk/>
            <pc:sldMk cId="1762116211" sldId="266"/>
            <ac:spMk id="12" creationId="{E186B68C-84BC-4A6E-99D1-EE87483C1349}"/>
          </ac:spMkLst>
        </pc:spChg>
        <pc:spChg chg="add">
          <ac:chgData name="Kristina Elen" userId="S::kelen@herzing.ca::79a21bbd-83f7-4e16-a863-8531c314eb69" providerId="AD" clId="Web-{50DEB1B3-FB18-2AA0-67A8-0CC2ED8F3E03}" dt="2022-12-20T02:48:10.209" v="21"/>
          <ac:spMkLst>
            <pc:docMk/>
            <pc:sldMk cId="1762116211" sldId="266"/>
            <ac:spMk id="14" creationId="{6166C6D1-23AC-49C4-BA07-238E4E9F8CEB}"/>
          </ac:spMkLst>
        </pc:spChg>
      </pc:sldChg>
      <pc:sldChg chg="addSp modSp add mod setBg">
        <pc:chgData name="Kristina Elen" userId="S::kelen@herzing.ca::79a21bbd-83f7-4e16-a863-8531c314eb69" providerId="AD" clId="Web-{50DEB1B3-FB18-2AA0-67A8-0CC2ED8F3E03}" dt="2022-12-20T02:48:07.600" v="20"/>
        <pc:sldMkLst>
          <pc:docMk/>
          <pc:sldMk cId="3152935092" sldId="267"/>
        </pc:sldMkLst>
        <pc:spChg chg="mod">
          <ac:chgData name="Kristina Elen" userId="S::kelen@herzing.ca::79a21bbd-83f7-4e16-a863-8531c314eb69" providerId="AD" clId="Web-{50DEB1B3-FB18-2AA0-67A8-0CC2ED8F3E03}" dt="2022-12-20T02:48:07.600" v="20"/>
          <ac:spMkLst>
            <pc:docMk/>
            <pc:sldMk cId="3152935092" sldId="267"/>
            <ac:spMk id="2" creationId="{00000000-0000-0000-0000-000000000000}"/>
          </ac:spMkLst>
        </pc:spChg>
        <pc:spChg chg="mod">
          <ac:chgData name="Kristina Elen" userId="S::kelen@herzing.ca::79a21bbd-83f7-4e16-a863-8531c314eb69" providerId="AD" clId="Web-{50DEB1B3-FB18-2AA0-67A8-0CC2ED8F3E03}" dt="2022-12-20T02:48:07.600" v="20"/>
          <ac:spMkLst>
            <pc:docMk/>
            <pc:sldMk cId="3152935092" sldId="267"/>
            <ac:spMk id="3" creationId="{00000000-0000-0000-0000-000000000000}"/>
          </ac:spMkLst>
        </pc:spChg>
        <pc:spChg chg="add">
          <ac:chgData name="Kristina Elen" userId="S::kelen@herzing.ca::79a21bbd-83f7-4e16-a863-8531c314eb69" providerId="AD" clId="Web-{50DEB1B3-FB18-2AA0-67A8-0CC2ED8F3E03}" dt="2022-12-20T02:48:07.600" v="20"/>
          <ac:spMkLst>
            <pc:docMk/>
            <pc:sldMk cId="3152935092" sldId="267"/>
            <ac:spMk id="8" creationId="{B775CD93-9DF2-48CB-9F57-1BCA9A46C7FA}"/>
          </ac:spMkLst>
        </pc:spChg>
        <pc:spChg chg="add">
          <ac:chgData name="Kristina Elen" userId="S::kelen@herzing.ca::79a21bbd-83f7-4e16-a863-8531c314eb69" providerId="AD" clId="Web-{50DEB1B3-FB18-2AA0-67A8-0CC2ED8F3E03}" dt="2022-12-20T02:48:07.600" v="20"/>
          <ac:spMkLst>
            <pc:docMk/>
            <pc:sldMk cId="3152935092" sldId="267"/>
            <ac:spMk id="10" creationId="{1C091803-41C2-48E0-9228-5148460C7479}"/>
          </ac:spMkLst>
        </pc:spChg>
        <pc:spChg chg="add">
          <ac:chgData name="Kristina Elen" userId="S::kelen@herzing.ca::79a21bbd-83f7-4e16-a863-8531c314eb69" providerId="AD" clId="Web-{50DEB1B3-FB18-2AA0-67A8-0CC2ED8F3E03}" dt="2022-12-20T02:48:07.600" v="20"/>
          <ac:spMkLst>
            <pc:docMk/>
            <pc:sldMk cId="3152935092" sldId="267"/>
            <ac:spMk id="12" creationId="{E186B68C-84BC-4A6E-99D1-EE87483C1349}"/>
          </ac:spMkLst>
        </pc:spChg>
        <pc:spChg chg="add">
          <ac:chgData name="Kristina Elen" userId="S::kelen@herzing.ca::79a21bbd-83f7-4e16-a863-8531c314eb69" providerId="AD" clId="Web-{50DEB1B3-FB18-2AA0-67A8-0CC2ED8F3E03}" dt="2022-12-20T02:48:07.600" v="20"/>
          <ac:spMkLst>
            <pc:docMk/>
            <pc:sldMk cId="3152935092" sldId="267"/>
            <ac:spMk id="14" creationId="{6166C6D1-23AC-49C4-BA07-238E4E9F8CEB}"/>
          </ac:spMkLst>
        </pc:spChg>
      </pc:sldChg>
      <pc:sldChg chg="addSp modSp add mod setBg">
        <pc:chgData name="Kristina Elen" userId="S::kelen@herzing.ca::79a21bbd-83f7-4e16-a863-8531c314eb69" providerId="AD" clId="Web-{50DEB1B3-FB18-2AA0-67A8-0CC2ED8F3E03}" dt="2022-12-20T02:48:01.975" v="19"/>
        <pc:sldMkLst>
          <pc:docMk/>
          <pc:sldMk cId="1464656155" sldId="268"/>
        </pc:sldMkLst>
        <pc:spChg chg="mod">
          <ac:chgData name="Kristina Elen" userId="S::kelen@herzing.ca::79a21bbd-83f7-4e16-a863-8531c314eb69" providerId="AD" clId="Web-{50DEB1B3-FB18-2AA0-67A8-0CC2ED8F3E03}" dt="2022-12-20T02:48:01.975" v="19"/>
          <ac:spMkLst>
            <pc:docMk/>
            <pc:sldMk cId="1464656155" sldId="268"/>
            <ac:spMk id="2" creationId="{00000000-0000-0000-0000-000000000000}"/>
          </ac:spMkLst>
        </pc:spChg>
        <pc:spChg chg="mod">
          <ac:chgData name="Kristina Elen" userId="S::kelen@herzing.ca::79a21bbd-83f7-4e16-a863-8531c314eb69" providerId="AD" clId="Web-{50DEB1B3-FB18-2AA0-67A8-0CC2ED8F3E03}" dt="2022-12-20T02:48:01.975" v="19"/>
          <ac:spMkLst>
            <pc:docMk/>
            <pc:sldMk cId="1464656155" sldId="268"/>
            <ac:spMk id="3" creationId="{00000000-0000-0000-0000-000000000000}"/>
          </ac:spMkLst>
        </pc:spChg>
        <pc:spChg chg="add">
          <ac:chgData name="Kristina Elen" userId="S::kelen@herzing.ca::79a21bbd-83f7-4e16-a863-8531c314eb69" providerId="AD" clId="Web-{50DEB1B3-FB18-2AA0-67A8-0CC2ED8F3E03}" dt="2022-12-20T02:48:01.975" v="19"/>
          <ac:spMkLst>
            <pc:docMk/>
            <pc:sldMk cId="1464656155" sldId="268"/>
            <ac:spMk id="8" creationId="{B775CD93-9DF2-48CB-9F57-1BCA9A46C7FA}"/>
          </ac:spMkLst>
        </pc:spChg>
        <pc:spChg chg="add">
          <ac:chgData name="Kristina Elen" userId="S::kelen@herzing.ca::79a21bbd-83f7-4e16-a863-8531c314eb69" providerId="AD" clId="Web-{50DEB1B3-FB18-2AA0-67A8-0CC2ED8F3E03}" dt="2022-12-20T02:48:01.975" v="19"/>
          <ac:spMkLst>
            <pc:docMk/>
            <pc:sldMk cId="1464656155" sldId="268"/>
            <ac:spMk id="10" creationId="{1C091803-41C2-48E0-9228-5148460C7479}"/>
          </ac:spMkLst>
        </pc:spChg>
        <pc:spChg chg="add">
          <ac:chgData name="Kristina Elen" userId="S::kelen@herzing.ca::79a21bbd-83f7-4e16-a863-8531c314eb69" providerId="AD" clId="Web-{50DEB1B3-FB18-2AA0-67A8-0CC2ED8F3E03}" dt="2022-12-20T02:48:01.975" v="19"/>
          <ac:spMkLst>
            <pc:docMk/>
            <pc:sldMk cId="1464656155" sldId="268"/>
            <ac:spMk id="12" creationId="{E186B68C-84BC-4A6E-99D1-EE87483C1349}"/>
          </ac:spMkLst>
        </pc:spChg>
        <pc:spChg chg="add">
          <ac:chgData name="Kristina Elen" userId="S::kelen@herzing.ca::79a21bbd-83f7-4e16-a863-8531c314eb69" providerId="AD" clId="Web-{50DEB1B3-FB18-2AA0-67A8-0CC2ED8F3E03}" dt="2022-12-20T02:48:01.975" v="19"/>
          <ac:spMkLst>
            <pc:docMk/>
            <pc:sldMk cId="1464656155" sldId="268"/>
            <ac:spMk id="14" creationId="{6166C6D1-23AC-49C4-BA07-238E4E9F8CEB}"/>
          </ac:spMkLst>
        </pc:spChg>
      </pc:sldChg>
      <pc:sldChg chg="addSp modSp add mod setBg">
        <pc:chgData name="Kristina Elen" userId="S::kelen@herzing.ca::79a21bbd-83f7-4e16-a863-8531c314eb69" providerId="AD" clId="Web-{50DEB1B3-FB18-2AA0-67A8-0CC2ED8F3E03}" dt="2022-12-20T02:47:05.444" v="18"/>
        <pc:sldMkLst>
          <pc:docMk/>
          <pc:sldMk cId="3869684488" sldId="269"/>
        </pc:sldMkLst>
        <pc:spChg chg="mod">
          <ac:chgData name="Kristina Elen" userId="S::kelen@herzing.ca::79a21bbd-83f7-4e16-a863-8531c314eb69" providerId="AD" clId="Web-{50DEB1B3-FB18-2AA0-67A8-0CC2ED8F3E03}" dt="2022-12-20T02:47:05.444" v="18"/>
          <ac:spMkLst>
            <pc:docMk/>
            <pc:sldMk cId="3869684488" sldId="269"/>
            <ac:spMk id="2" creationId="{00000000-0000-0000-0000-000000000000}"/>
          </ac:spMkLst>
        </pc:spChg>
        <pc:spChg chg="mod">
          <ac:chgData name="Kristina Elen" userId="S::kelen@herzing.ca::79a21bbd-83f7-4e16-a863-8531c314eb69" providerId="AD" clId="Web-{50DEB1B3-FB18-2AA0-67A8-0CC2ED8F3E03}" dt="2022-12-20T02:47:05.444" v="18"/>
          <ac:spMkLst>
            <pc:docMk/>
            <pc:sldMk cId="3869684488" sldId="269"/>
            <ac:spMk id="3" creationId="{00000000-0000-0000-0000-000000000000}"/>
          </ac:spMkLst>
        </pc:spChg>
        <pc:picChg chg="add">
          <ac:chgData name="Kristina Elen" userId="S::kelen@herzing.ca::79a21bbd-83f7-4e16-a863-8531c314eb69" providerId="AD" clId="Web-{50DEB1B3-FB18-2AA0-67A8-0CC2ED8F3E03}" dt="2022-12-20T02:47:05.444" v="18"/>
          <ac:picMkLst>
            <pc:docMk/>
            <pc:sldMk cId="3869684488" sldId="269"/>
            <ac:picMk id="5" creationId="{BCE13F02-3A99-0F99-4066-3F2146E2390F}"/>
          </ac:picMkLst>
        </pc:picChg>
        <pc:cxnChg chg="add">
          <ac:chgData name="Kristina Elen" userId="S::kelen@herzing.ca::79a21bbd-83f7-4e16-a863-8531c314eb69" providerId="AD" clId="Web-{50DEB1B3-FB18-2AA0-67A8-0CC2ED8F3E03}" dt="2022-12-20T02:47:05.444" v="18"/>
          <ac:cxnSpMkLst>
            <pc:docMk/>
            <pc:sldMk cId="3869684488" sldId="269"/>
            <ac:cxnSpMk id="9" creationId="{A7F400EE-A8A5-48AF-B4D6-291B52C6F0B0}"/>
          </ac:cxnSpMkLst>
        </pc:cxnChg>
      </pc:sldChg>
      <pc:sldMasterChg chg="replId modSldLayout">
        <pc:chgData name="Kristina Elen" userId="S::kelen@herzing.ca::79a21bbd-83f7-4e16-a863-8531c314eb69" providerId="AD" clId="Web-{50DEB1B3-FB18-2AA0-67A8-0CC2ED8F3E03}" dt="2022-12-20T02:46:57.928" v="6"/>
        <pc:sldMasterMkLst>
          <pc:docMk/>
          <pc:sldMasterMk cId="789840271" sldId="2147483696"/>
        </pc:sldMasterMkLst>
        <pc:sldLayoutChg chg="replId">
          <pc:chgData name="Kristina Elen" userId="S::kelen@herzing.ca::79a21bbd-83f7-4e16-a863-8531c314eb69" providerId="AD" clId="Web-{50DEB1B3-FB18-2AA0-67A8-0CC2ED8F3E03}" dt="2022-12-20T02:46:57.928" v="6"/>
          <pc:sldLayoutMkLst>
            <pc:docMk/>
            <pc:sldMasterMk cId="789840271" sldId="2147483696"/>
            <pc:sldLayoutMk cId="3137938114" sldId="2147483697"/>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861269848" sldId="2147483698"/>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2570950767" sldId="2147483699"/>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4087871286" sldId="2147483700"/>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1805248728" sldId="2147483701"/>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68105992" sldId="2147483702"/>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2612928717" sldId="2147483703"/>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1746404617" sldId="2147483704"/>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2715053841" sldId="2147483705"/>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816074813" sldId="2147483706"/>
          </pc:sldLayoutMkLst>
        </pc:sldLayoutChg>
        <pc:sldLayoutChg chg="replId">
          <pc:chgData name="Kristina Elen" userId="S::kelen@herzing.ca::79a21bbd-83f7-4e16-a863-8531c314eb69" providerId="AD" clId="Web-{50DEB1B3-FB18-2AA0-67A8-0CC2ED8F3E03}" dt="2022-12-20T02:46:57.928" v="6"/>
          <pc:sldLayoutMkLst>
            <pc:docMk/>
            <pc:sldMasterMk cId="789840271" sldId="2147483696"/>
            <pc:sldLayoutMk cId="1206712401" sldId="2147483707"/>
          </pc:sldLayoutMkLst>
        </pc:sldLayoutChg>
      </pc:sldMasterChg>
      <pc:sldMasterChg chg="add addSldLayout">
        <pc:chgData name="Kristina Elen" userId="S::kelen@herzing.ca::79a21bbd-83f7-4e16-a863-8531c314eb69" providerId="AD" clId="Web-{50DEB1B3-FB18-2AA0-67A8-0CC2ED8F3E03}" dt="2022-12-20T02:46:57.928" v="6"/>
        <pc:sldMasterMkLst>
          <pc:docMk/>
          <pc:sldMasterMk cId="2187254370" sldId="2147483708"/>
        </pc:sldMasterMkLst>
        <pc:sldLayoutChg chg="add">
          <pc:chgData name="Kristina Elen" userId="S::kelen@herzing.ca::79a21bbd-83f7-4e16-a863-8531c314eb69" providerId="AD" clId="Web-{50DEB1B3-FB18-2AA0-67A8-0CC2ED8F3E03}" dt="2022-12-20T02:46:57.928" v="6"/>
          <pc:sldLayoutMkLst>
            <pc:docMk/>
            <pc:sldMasterMk cId="2187254370" sldId="2147483708"/>
            <pc:sldLayoutMk cId="2628194329" sldId="2147483709"/>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2440253231" sldId="2147483710"/>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666115839" sldId="2147483711"/>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2187970816" sldId="2147483712"/>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299499489" sldId="2147483713"/>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3934639935" sldId="2147483714"/>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3737412170" sldId="2147483715"/>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2851160352" sldId="2147483716"/>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1444285340" sldId="2147483717"/>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1660113913" sldId="2147483718"/>
          </pc:sldLayoutMkLst>
        </pc:sldLayoutChg>
        <pc:sldLayoutChg chg="add">
          <pc:chgData name="Kristina Elen" userId="S::kelen@herzing.ca::79a21bbd-83f7-4e16-a863-8531c314eb69" providerId="AD" clId="Web-{50DEB1B3-FB18-2AA0-67A8-0CC2ED8F3E03}" dt="2022-12-20T02:46:57.928" v="6"/>
          <pc:sldLayoutMkLst>
            <pc:docMk/>
            <pc:sldMasterMk cId="2187254370" sldId="2147483708"/>
            <pc:sldLayoutMk cId="3949269600" sldId="2147483719"/>
          </pc:sldLayoutMkLst>
        </pc:sldLayoutChg>
      </pc:sldMasterChg>
    </pc:docChg>
  </pc:docChgLst>
  <pc:docChgLst>
    <pc:chgData name="Kristina Elen" userId="S::kelen@herzing.ca::79a21bbd-83f7-4e16-a863-8531c314eb69" providerId="AD" clId="Web-{106DCD34-E54F-7E74-B0B2-BD6FE3C086E9}"/>
    <pc:docChg chg="addSld delSld modSld addMainMaster modMainMaster">
      <pc:chgData name="Kristina Elen" userId="S::kelen@herzing.ca::79a21bbd-83f7-4e16-a863-8531c314eb69" providerId="AD" clId="Web-{106DCD34-E54F-7E74-B0B2-BD6FE3C086E9}" dt="2022-12-15T00:17:32.333" v="42" actId="20577"/>
      <pc:docMkLst>
        <pc:docMk/>
      </pc:docMkLst>
      <pc:sldChg chg="modSp">
        <pc:chgData name="Kristina Elen" userId="S::kelen@herzing.ca::79a21bbd-83f7-4e16-a863-8531c314eb69" providerId="AD" clId="Web-{106DCD34-E54F-7E74-B0B2-BD6FE3C086E9}" dt="2022-12-15T00:17:32.333" v="42" actId="20577"/>
        <pc:sldMkLst>
          <pc:docMk/>
          <pc:sldMk cId="2529654894" sldId="256"/>
        </pc:sldMkLst>
        <pc:spChg chg="mod">
          <ac:chgData name="Kristina Elen" userId="S::kelen@herzing.ca::79a21bbd-83f7-4e16-a863-8531c314eb69" providerId="AD" clId="Web-{106DCD34-E54F-7E74-B0B2-BD6FE3C086E9}" dt="2022-12-15T00:17:32.333" v="42" actId="20577"/>
          <ac:spMkLst>
            <pc:docMk/>
            <pc:sldMk cId="2529654894" sldId="256"/>
            <ac:spMk id="3" creationId="{00000000-0000-0000-0000-000000000000}"/>
          </ac:spMkLst>
        </pc:spChg>
      </pc:sldChg>
      <pc:sldChg chg="new del">
        <pc:chgData name="Kristina Elen" userId="S::kelen@herzing.ca::79a21bbd-83f7-4e16-a863-8531c314eb69" providerId="AD" clId="Web-{106DCD34-E54F-7E74-B0B2-BD6FE3C086E9}" dt="2022-12-15T00:15:37.429" v="27"/>
        <pc:sldMkLst>
          <pc:docMk/>
          <pc:sldMk cId="252403374" sldId="258"/>
        </pc:sldMkLst>
      </pc:sldChg>
      <pc:sldChg chg="del">
        <pc:chgData name="Kristina Elen" userId="S::kelen@herzing.ca::79a21bbd-83f7-4e16-a863-8531c314eb69" providerId="AD" clId="Web-{106DCD34-E54F-7E74-B0B2-BD6FE3C086E9}" dt="2022-12-15T00:15:24.335" v="16"/>
        <pc:sldMkLst>
          <pc:docMk/>
          <pc:sldMk cId="735987142" sldId="259"/>
        </pc:sldMkLst>
      </pc:sldChg>
      <pc:sldChg chg="addSp modSp add mod setBg addAnim">
        <pc:chgData name="Kristina Elen" userId="S::kelen@herzing.ca::79a21bbd-83f7-4e16-a863-8531c314eb69" providerId="AD" clId="Web-{106DCD34-E54F-7E74-B0B2-BD6FE3C086E9}" dt="2022-12-15T00:17:09.959" v="40"/>
        <pc:sldMkLst>
          <pc:docMk/>
          <pc:sldMk cId="3748324441" sldId="259"/>
        </pc:sldMkLst>
        <pc:spChg chg="mod">
          <ac:chgData name="Kristina Elen" userId="S::kelen@herzing.ca::79a21bbd-83f7-4e16-a863-8531c314eb69" providerId="AD" clId="Web-{106DCD34-E54F-7E74-B0B2-BD6FE3C086E9}" dt="2022-12-15T00:17:09.959" v="39"/>
          <ac:spMkLst>
            <pc:docMk/>
            <pc:sldMk cId="3748324441" sldId="259"/>
            <ac:spMk id="2" creationId="{00000000-0000-0000-0000-000000000000}"/>
          </ac:spMkLst>
        </pc:spChg>
        <pc:spChg chg="mod">
          <ac:chgData name="Kristina Elen" userId="S::kelen@herzing.ca::79a21bbd-83f7-4e16-a863-8531c314eb69" providerId="AD" clId="Web-{106DCD34-E54F-7E74-B0B2-BD6FE3C086E9}" dt="2022-12-15T00:17:09.959" v="39"/>
          <ac:spMkLst>
            <pc:docMk/>
            <pc:sldMk cId="3748324441" sldId="259"/>
            <ac:spMk id="3" creationId="{00000000-0000-0000-0000-000000000000}"/>
          </ac:spMkLst>
        </pc:spChg>
        <pc:spChg chg="add">
          <ac:chgData name="Kristina Elen" userId="S::kelen@herzing.ca::79a21bbd-83f7-4e16-a863-8531c314eb69" providerId="AD" clId="Web-{106DCD34-E54F-7E74-B0B2-BD6FE3C086E9}" dt="2022-12-15T00:17:09.959" v="39"/>
          <ac:spMkLst>
            <pc:docMk/>
            <pc:sldMk cId="3748324441" sldId="259"/>
            <ac:spMk id="8" creationId="{6A1473A6-3F22-483E-8A30-80B9D2B14592}"/>
          </ac:spMkLst>
        </pc:spChg>
        <pc:grpChg chg="add">
          <ac:chgData name="Kristina Elen" userId="S::kelen@herzing.ca::79a21bbd-83f7-4e16-a863-8531c314eb69" providerId="AD" clId="Web-{106DCD34-E54F-7E74-B0B2-BD6FE3C086E9}" dt="2022-12-15T00:17:09.959" v="39"/>
          <ac:grpSpMkLst>
            <pc:docMk/>
            <pc:sldMk cId="3748324441" sldId="259"/>
            <ac:grpSpMk id="10" creationId="{AA1375E3-3E53-4D75-BAB7-E5929BFCB25F}"/>
          </ac:grpSpMkLst>
        </pc:grpChg>
      </pc:sldChg>
      <pc:sldChg chg="addSp modSp add mod setBg">
        <pc:chgData name="Kristina Elen" userId="S::kelen@herzing.ca::79a21bbd-83f7-4e16-a863-8531c314eb69" providerId="AD" clId="Web-{106DCD34-E54F-7E74-B0B2-BD6FE3C086E9}" dt="2022-12-15T00:17:02.459" v="38"/>
        <pc:sldMkLst>
          <pc:docMk/>
          <pc:sldMk cId="1217181993" sldId="260"/>
        </pc:sldMkLst>
        <pc:spChg chg="mod">
          <ac:chgData name="Kristina Elen" userId="S::kelen@herzing.ca::79a21bbd-83f7-4e16-a863-8531c314eb69" providerId="AD" clId="Web-{106DCD34-E54F-7E74-B0B2-BD6FE3C086E9}" dt="2022-12-15T00:17:02.459" v="38"/>
          <ac:spMkLst>
            <pc:docMk/>
            <pc:sldMk cId="1217181993" sldId="260"/>
            <ac:spMk id="2" creationId="{00000000-0000-0000-0000-000000000000}"/>
          </ac:spMkLst>
        </pc:spChg>
        <pc:spChg chg="mod">
          <ac:chgData name="Kristina Elen" userId="S::kelen@herzing.ca::79a21bbd-83f7-4e16-a863-8531c314eb69" providerId="AD" clId="Web-{106DCD34-E54F-7E74-B0B2-BD6FE3C086E9}" dt="2022-12-15T00:17:02.459" v="38"/>
          <ac:spMkLst>
            <pc:docMk/>
            <pc:sldMk cId="1217181993" sldId="260"/>
            <ac:spMk id="3" creationId="{00000000-0000-0000-0000-000000000000}"/>
          </ac:spMkLst>
        </pc:spChg>
        <pc:spChg chg="add">
          <ac:chgData name="Kristina Elen" userId="S::kelen@herzing.ca::79a21bbd-83f7-4e16-a863-8531c314eb69" providerId="AD" clId="Web-{106DCD34-E54F-7E74-B0B2-BD6FE3C086E9}" dt="2022-12-15T00:17:02.459" v="38"/>
          <ac:spMkLst>
            <pc:docMk/>
            <pc:sldMk cId="1217181993" sldId="260"/>
            <ac:spMk id="8" creationId="{6A1473A6-3F22-483E-8A30-80B9D2B14592}"/>
          </ac:spMkLst>
        </pc:spChg>
        <pc:grpChg chg="add">
          <ac:chgData name="Kristina Elen" userId="S::kelen@herzing.ca::79a21bbd-83f7-4e16-a863-8531c314eb69" providerId="AD" clId="Web-{106DCD34-E54F-7E74-B0B2-BD6FE3C086E9}" dt="2022-12-15T00:17:02.459" v="38"/>
          <ac:grpSpMkLst>
            <pc:docMk/>
            <pc:sldMk cId="1217181993" sldId="260"/>
            <ac:grpSpMk id="10" creationId="{AA1375E3-3E53-4D75-BAB7-E5929BFCB25F}"/>
          </ac:grpSpMkLst>
        </pc:grpChg>
      </pc:sldChg>
      <pc:sldChg chg="del">
        <pc:chgData name="Kristina Elen" userId="S::kelen@herzing.ca::79a21bbd-83f7-4e16-a863-8531c314eb69" providerId="AD" clId="Web-{106DCD34-E54F-7E74-B0B2-BD6FE3C086E9}" dt="2022-12-15T00:15:24.335" v="14"/>
        <pc:sldMkLst>
          <pc:docMk/>
          <pc:sldMk cId="1353873858" sldId="260"/>
        </pc:sldMkLst>
      </pc:sldChg>
      <pc:sldChg chg="del">
        <pc:chgData name="Kristina Elen" userId="S::kelen@herzing.ca::79a21bbd-83f7-4e16-a863-8531c314eb69" providerId="AD" clId="Web-{106DCD34-E54F-7E74-B0B2-BD6FE3C086E9}" dt="2022-12-15T00:15:24.335" v="13"/>
        <pc:sldMkLst>
          <pc:docMk/>
          <pc:sldMk cId="904035753" sldId="261"/>
        </pc:sldMkLst>
      </pc:sldChg>
      <pc:sldChg chg="addSp modSp add mod setBg addAnim">
        <pc:chgData name="Kristina Elen" userId="S::kelen@herzing.ca::79a21bbd-83f7-4e16-a863-8531c314eb69" providerId="AD" clId="Web-{106DCD34-E54F-7E74-B0B2-BD6FE3C086E9}" dt="2022-12-15T00:16:58.537" v="37"/>
        <pc:sldMkLst>
          <pc:docMk/>
          <pc:sldMk cId="3069487258" sldId="261"/>
        </pc:sldMkLst>
        <pc:spChg chg="mod">
          <ac:chgData name="Kristina Elen" userId="S::kelen@herzing.ca::79a21bbd-83f7-4e16-a863-8531c314eb69" providerId="AD" clId="Web-{106DCD34-E54F-7E74-B0B2-BD6FE3C086E9}" dt="2022-12-15T00:16:58.537" v="36"/>
          <ac:spMkLst>
            <pc:docMk/>
            <pc:sldMk cId="3069487258" sldId="261"/>
            <ac:spMk id="2" creationId="{00000000-0000-0000-0000-000000000000}"/>
          </ac:spMkLst>
        </pc:spChg>
        <pc:spChg chg="mod">
          <ac:chgData name="Kristina Elen" userId="S::kelen@herzing.ca::79a21bbd-83f7-4e16-a863-8531c314eb69" providerId="AD" clId="Web-{106DCD34-E54F-7E74-B0B2-BD6FE3C086E9}" dt="2022-12-15T00:16:58.537" v="36"/>
          <ac:spMkLst>
            <pc:docMk/>
            <pc:sldMk cId="3069487258" sldId="261"/>
            <ac:spMk id="3" creationId="{00000000-0000-0000-0000-000000000000}"/>
          </ac:spMkLst>
        </pc:spChg>
        <pc:spChg chg="add">
          <ac:chgData name="Kristina Elen" userId="S::kelen@herzing.ca::79a21bbd-83f7-4e16-a863-8531c314eb69" providerId="AD" clId="Web-{106DCD34-E54F-7E74-B0B2-BD6FE3C086E9}" dt="2022-12-15T00:16:58.537" v="36"/>
          <ac:spMkLst>
            <pc:docMk/>
            <pc:sldMk cId="3069487258" sldId="261"/>
            <ac:spMk id="8" creationId="{6A1473A6-3F22-483E-8A30-80B9D2B14592}"/>
          </ac:spMkLst>
        </pc:spChg>
        <pc:grpChg chg="add">
          <ac:chgData name="Kristina Elen" userId="S::kelen@herzing.ca::79a21bbd-83f7-4e16-a863-8531c314eb69" providerId="AD" clId="Web-{106DCD34-E54F-7E74-B0B2-BD6FE3C086E9}" dt="2022-12-15T00:16:58.537" v="36"/>
          <ac:grpSpMkLst>
            <pc:docMk/>
            <pc:sldMk cId="3069487258" sldId="261"/>
            <ac:grpSpMk id="10" creationId="{AA1375E3-3E53-4D75-BAB7-E5929BFCB25F}"/>
          </ac:grpSpMkLst>
        </pc:grpChg>
      </pc:sldChg>
      <pc:sldChg chg="del">
        <pc:chgData name="Kristina Elen" userId="S::kelen@herzing.ca::79a21bbd-83f7-4e16-a863-8531c314eb69" providerId="AD" clId="Web-{106DCD34-E54F-7E74-B0B2-BD6FE3C086E9}" dt="2022-12-15T00:15:24.335" v="12"/>
        <pc:sldMkLst>
          <pc:docMk/>
          <pc:sldMk cId="256453346" sldId="262"/>
        </pc:sldMkLst>
      </pc:sldChg>
      <pc:sldChg chg="addSp modSp add mod setBg">
        <pc:chgData name="Kristina Elen" userId="S::kelen@herzing.ca::79a21bbd-83f7-4e16-a863-8531c314eb69" providerId="AD" clId="Web-{106DCD34-E54F-7E74-B0B2-BD6FE3C086E9}" dt="2022-12-15T00:16:51.834" v="35"/>
        <pc:sldMkLst>
          <pc:docMk/>
          <pc:sldMk cId="2228639722" sldId="262"/>
        </pc:sldMkLst>
        <pc:spChg chg="mod">
          <ac:chgData name="Kristina Elen" userId="S::kelen@herzing.ca::79a21bbd-83f7-4e16-a863-8531c314eb69" providerId="AD" clId="Web-{106DCD34-E54F-7E74-B0B2-BD6FE3C086E9}" dt="2022-12-15T00:16:51.834" v="35"/>
          <ac:spMkLst>
            <pc:docMk/>
            <pc:sldMk cId="2228639722" sldId="262"/>
            <ac:spMk id="2" creationId="{00000000-0000-0000-0000-000000000000}"/>
          </ac:spMkLst>
        </pc:spChg>
        <pc:spChg chg="mod">
          <ac:chgData name="Kristina Elen" userId="S::kelen@herzing.ca::79a21bbd-83f7-4e16-a863-8531c314eb69" providerId="AD" clId="Web-{106DCD34-E54F-7E74-B0B2-BD6FE3C086E9}" dt="2022-12-15T00:16:51.834" v="35"/>
          <ac:spMkLst>
            <pc:docMk/>
            <pc:sldMk cId="2228639722" sldId="262"/>
            <ac:spMk id="3" creationId="{00000000-0000-0000-0000-000000000000}"/>
          </ac:spMkLst>
        </pc:spChg>
        <pc:spChg chg="add">
          <ac:chgData name="Kristina Elen" userId="S::kelen@herzing.ca::79a21bbd-83f7-4e16-a863-8531c314eb69" providerId="AD" clId="Web-{106DCD34-E54F-7E74-B0B2-BD6FE3C086E9}" dt="2022-12-15T00:16:51.834" v="35"/>
          <ac:spMkLst>
            <pc:docMk/>
            <pc:sldMk cId="2228639722" sldId="262"/>
            <ac:spMk id="8" creationId="{6A1473A6-3F22-483E-8A30-80B9D2B14592}"/>
          </ac:spMkLst>
        </pc:spChg>
        <pc:grpChg chg="add">
          <ac:chgData name="Kristina Elen" userId="S::kelen@herzing.ca::79a21bbd-83f7-4e16-a863-8531c314eb69" providerId="AD" clId="Web-{106DCD34-E54F-7E74-B0B2-BD6FE3C086E9}" dt="2022-12-15T00:16:51.834" v="35"/>
          <ac:grpSpMkLst>
            <pc:docMk/>
            <pc:sldMk cId="2228639722" sldId="262"/>
            <ac:grpSpMk id="10" creationId="{AA1375E3-3E53-4D75-BAB7-E5929BFCB25F}"/>
          </ac:grpSpMkLst>
        </pc:grpChg>
      </pc:sldChg>
      <pc:sldChg chg="addSp modSp add mod setBg">
        <pc:chgData name="Kristina Elen" userId="S::kelen@herzing.ca::79a21bbd-83f7-4e16-a863-8531c314eb69" providerId="AD" clId="Web-{106DCD34-E54F-7E74-B0B2-BD6FE3C086E9}" dt="2022-12-15T00:16:48.131" v="34"/>
        <pc:sldMkLst>
          <pc:docMk/>
          <pc:sldMk cId="2378200857" sldId="263"/>
        </pc:sldMkLst>
        <pc:spChg chg="mod">
          <ac:chgData name="Kristina Elen" userId="S::kelen@herzing.ca::79a21bbd-83f7-4e16-a863-8531c314eb69" providerId="AD" clId="Web-{106DCD34-E54F-7E74-B0B2-BD6FE3C086E9}" dt="2022-12-15T00:16:48.131" v="34"/>
          <ac:spMkLst>
            <pc:docMk/>
            <pc:sldMk cId="2378200857" sldId="263"/>
            <ac:spMk id="2" creationId="{00000000-0000-0000-0000-000000000000}"/>
          </ac:spMkLst>
        </pc:spChg>
        <pc:spChg chg="mod">
          <ac:chgData name="Kristina Elen" userId="S::kelen@herzing.ca::79a21bbd-83f7-4e16-a863-8531c314eb69" providerId="AD" clId="Web-{106DCD34-E54F-7E74-B0B2-BD6FE3C086E9}" dt="2022-12-15T00:16:48.131" v="34"/>
          <ac:spMkLst>
            <pc:docMk/>
            <pc:sldMk cId="2378200857" sldId="263"/>
            <ac:spMk id="3" creationId="{00000000-0000-0000-0000-000000000000}"/>
          </ac:spMkLst>
        </pc:spChg>
        <pc:spChg chg="add">
          <ac:chgData name="Kristina Elen" userId="S::kelen@herzing.ca::79a21bbd-83f7-4e16-a863-8531c314eb69" providerId="AD" clId="Web-{106DCD34-E54F-7E74-B0B2-BD6FE3C086E9}" dt="2022-12-15T00:16:48.131" v="34"/>
          <ac:spMkLst>
            <pc:docMk/>
            <pc:sldMk cId="2378200857" sldId="263"/>
            <ac:spMk id="8" creationId="{6A1473A6-3F22-483E-8A30-80B9D2B14592}"/>
          </ac:spMkLst>
        </pc:spChg>
        <pc:grpChg chg="add">
          <ac:chgData name="Kristina Elen" userId="S::kelen@herzing.ca::79a21bbd-83f7-4e16-a863-8531c314eb69" providerId="AD" clId="Web-{106DCD34-E54F-7E74-B0B2-BD6FE3C086E9}" dt="2022-12-15T00:16:48.131" v="34"/>
          <ac:grpSpMkLst>
            <pc:docMk/>
            <pc:sldMk cId="2378200857" sldId="263"/>
            <ac:grpSpMk id="10" creationId="{AA1375E3-3E53-4D75-BAB7-E5929BFCB25F}"/>
          </ac:grpSpMkLst>
        </pc:grpChg>
      </pc:sldChg>
      <pc:sldChg chg="del">
        <pc:chgData name="Kristina Elen" userId="S::kelen@herzing.ca::79a21bbd-83f7-4e16-a863-8531c314eb69" providerId="AD" clId="Web-{106DCD34-E54F-7E74-B0B2-BD6FE3C086E9}" dt="2022-12-15T00:15:24.335" v="11"/>
        <pc:sldMkLst>
          <pc:docMk/>
          <pc:sldMk cId="3981547371" sldId="263"/>
        </pc:sldMkLst>
      </pc:sldChg>
      <pc:sldChg chg="addSp modSp add mod setBg">
        <pc:chgData name="Kristina Elen" userId="S::kelen@herzing.ca::79a21bbd-83f7-4e16-a863-8531c314eb69" providerId="AD" clId="Web-{106DCD34-E54F-7E74-B0B2-BD6FE3C086E9}" dt="2022-12-15T00:16:41.209" v="33"/>
        <pc:sldMkLst>
          <pc:docMk/>
          <pc:sldMk cId="4208732928" sldId="264"/>
        </pc:sldMkLst>
        <pc:spChg chg="mod">
          <ac:chgData name="Kristina Elen" userId="S::kelen@herzing.ca::79a21bbd-83f7-4e16-a863-8531c314eb69" providerId="AD" clId="Web-{106DCD34-E54F-7E74-B0B2-BD6FE3C086E9}" dt="2022-12-15T00:16:41.209" v="33"/>
          <ac:spMkLst>
            <pc:docMk/>
            <pc:sldMk cId="4208732928" sldId="264"/>
            <ac:spMk id="2" creationId="{00000000-0000-0000-0000-000000000000}"/>
          </ac:spMkLst>
        </pc:spChg>
        <pc:spChg chg="mod">
          <ac:chgData name="Kristina Elen" userId="S::kelen@herzing.ca::79a21bbd-83f7-4e16-a863-8531c314eb69" providerId="AD" clId="Web-{106DCD34-E54F-7E74-B0B2-BD6FE3C086E9}" dt="2022-12-15T00:16:41.209" v="33"/>
          <ac:spMkLst>
            <pc:docMk/>
            <pc:sldMk cId="4208732928" sldId="264"/>
            <ac:spMk id="3" creationId="{00000000-0000-0000-0000-000000000000}"/>
          </ac:spMkLst>
        </pc:spChg>
        <pc:spChg chg="add">
          <ac:chgData name="Kristina Elen" userId="S::kelen@herzing.ca::79a21bbd-83f7-4e16-a863-8531c314eb69" providerId="AD" clId="Web-{106DCD34-E54F-7E74-B0B2-BD6FE3C086E9}" dt="2022-12-15T00:16:41.209" v="33"/>
          <ac:spMkLst>
            <pc:docMk/>
            <pc:sldMk cId="4208732928" sldId="264"/>
            <ac:spMk id="8" creationId="{6A1473A6-3F22-483E-8A30-80B9D2B14592}"/>
          </ac:spMkLst>
        </pc:spChg>
        <pc:grpChg chg="add">
          <ac:chgData name="Kristina Elen" userId="S::kelen@herzing.ca::79a21bbd-83f7-4e16-a863-8531c314eb69" providerId="AD" clId="Web-{106DCD34-E54F-7E74-B0B2-BD6FE3C086E9}" dt="2022-12-15T00:16:41.209" v="33"/>
          <ac:grpSpMkLst>
            <pc:docMk/>
            <pc:sldMk cId="4208732928" sldId="264"/>
            <ac:grpSpMk id="10" creationId="{AA1375E3-3E53-4D75-BAB7-E5929BFCB25F}"/>
          </ac:grpSpMkLst>
        </pc:grpChg>
      </pc:sldChg>
      <pc:sldChg chg="del">
        <pc:chgData name="Kristina Elen" userId="S::kelen@herzing.ca::79a21bbd-83f7-4e16-a863-8531c314eb69" providerId="AD" clId="Web-{106DCD34-E54F-7E74-B0B2-BD6FE3C086E9}" dt="2022-12-15T00:15:24.320" v="10"/>
        <pc:sldMkLst>
          <pc:docMk/>
          <pc:sldMk cId="3522578397" sldId="265"/>
        </pc:sldMkLst>
      </pc:sldChg>
      <pc:sldChg chg="addSp modSp add mod setBg">
        <pc:chgData name="Kristina Elen" userId="S::kelen@herzing.ca::79a21bbd-83f7-4e16-a863-8531c314eb69" providerId="AD" clId="Web-{106DCD34-E54F-7E74-B0B2-BD6FE3C086E9}" dt="2022-12-15T00:16:38.084" v="32"/>
        <pc:sldMkLst>
          <pc:docMk/>
          <pc:sldMk cId="3882074152" sldId="265"/>
        </pc:sldMkLst>
        <pc:spChg chg="mod">
          <ac:chgData name="Kristina Elen" userId="S::kelen@herzing.ca::79a21bbd-83f7-4e16-a863-8531c314eb69" providerId="AD" clId="Web-{106DCD34-E54F-7E74-B0B2-BD6FE3C086E9}" dt="2022-12-15T00:16:38.084" v="32"/>
          <ac:spMkLst>
            <pc:docMk/>
            <pc:sldMk cId="3882074152" sldId="265"/>
            <ac:spMk id="2" creationId="{00000000-0000-0000-0000-000000000000}"/>
          </ac:spMkLst>
        </pc:spChg>
        <pc:spChg chg="mod">
          <ac:chgData name="Kristina Elen" userId="S::kelen@herzing.ca::79a21bbd-83f7-4e16-a863-8531c314eb69" providerId="AD" clId="Web-{106DCD34-E54F-7E74-B0B2-BD6FE3C086E9}" dt="2022-12-15T00:16:38.084" v="32"/>
          <ac:spMkLst>
            <pc:docMk/>
            <pc:sldMk cId="3882074152" sldId="265"/>
            <ac:spMk id="3" creationId="{00000000-0000-0000-0000-000000000000}"/>
          </ac:spMkLst>
        </pc:spChg>
        <pc:spChg chg="add">
          <ac:chgData name="Kristina Elen" userId="S::kelen@herzing.ca::79a21bbd-83f7-4e16-a863-8531c314eb69" providerId="AD" clId="Web-{106DCD34-E54F-7E74-B0B2-BD6FE3C086E9}" dt="2022-12-15T00:16:38.084" v="32"/>
          <ac:spMkLst>
            <pc:docMk/>
            <pc:sldMk cId="3882074152" sldId="265"/>
            <ac:spMk id="8" creationId="{6A1473A6-3F22-483E-8A30-80B9D2B14592}"/>
          </ac:spMkLst>
        </pc:spChg>
        <pc:grpChg chg="add">
          <ac:chgData name="Kristina Elen" userId="S::kelen@herzing.ca::79a21bbd-83f7-4e16-a863-8531c314eb69" providerId="AD" clId="Web-{106DCD34-E54F-7E74-B0B2-BD6FE3C086E9}" dt="2022-12-15T00:16:38.084" v="32"/>
          <ac:grpSpMkLst>
            <pc:docMk/>
            <pc:sldMk cId="3882074152" sldId="265"/>
            <ac:grpSpMk id="10" creationId="{AA1375E3-3E53-4D75-BAB7-E5929BFCB25F}"/>
          </ac:grpSpMkLst>
        </pc:grpChg>
      </pc:sldChg>
      <pc:sldChg chg="del">
        <pc:chgData name="Kristina Elen" userId="S::kelen@herzing.ca::79a21bbd-83f7-4e16-a863-8531c314eb69" providerId="AD" clId="Web-{106DCD34-E54F-7E74-B0B2-BD6FE3C086E9}" dt="2022-12-15T00:15:24.320" v="9"/>
        <pc:sldMkLst>
          <pc:docMk/>
          <pc:sldMk cId="823547575" sldId="266"/>
        </pc:sldMkLst>
      </pc:sldChg>
      <pc:sldChg chg="addSp modSp add mod setBg">
        <pc:chgData name="Kristina Elen" userId="S::kelen@herzing.ca::79a21bbd-83f7-4e16-a863-8531c314eb69" providerId="AD" clId="Web-{106DCD34-E54F-7E74-B0B2-BD6FE3C086E9}" dt="2022-12-15T00:16:34.834" v="31"/>
        <pc:sldMkLst>
          <pc:docMk/>
          <pc:sldMk cId="2933070724" sldId="266"/>
        </pc:sldMkLst>
        <pc:spChg chg="mod">
          <ac:chgData name="Kristina Elen" userId="S::kelen@herzing.ca::79a21bbd-83f7-4e16-a863-8531c314eb69" providerId="AD" clId="Web-{106DCD34-E54F-7E74-B0B2-BD6FE3C086E9}" dt="2022-12-15T00:16:34.834" v="31"/>
          <ac:spMkLst>
            <pc:docMk/>
            <pc:sldMk cId="2933070724" sldId="266"/>
            <ac:spMk id="2" creationId="{00000000-0000-0000-0000-000000000000}"/>
          </ac:spMkLst>
        </pc:spChg>
        <pc:spChg chg="mod">
          <ac:chgData name="Kristina Elen" userId="S::kelen@herzing.ca::79a21bbd-83f7-4e16-a863-8531c314eb69" providerId="AD" clId="Web-{106DCD34-E54F-7E74-B0B2-BD6FE3C086E9}" dt="2022-12-15T00:16:34.834" v="31"/>
          <ac:spMkLst>
            <pc:docMk/>
            <pc:sldMk cId="2933070724" sldId="266"/>
            <ac:spMk id="3" creationId="{00000000-0000-0000-0000-000000000000}"/>
          </ac:spMkLst>
        </pc:spChg>
        <pc:spChg chg="add">
          <ac:chgData name="Kristina Elen" userId="S::kelen@herzing.ca::79a21bbd-83f7-4e16-a863-8531c314eb69" providerId="AD" clId="Web-{106DCD34-E54F-7E74-B0B2-BD6FE3C086E9}" dt="2022-12-15T00:16:34.834" v="31"/>
          <ac:spMkLst>
            <pc:docMk/>
            <pc:sldMk cId="2933070724" sldId="266"/>
            <ac:spMk id="8" creationId="{6A1473A6-3F22-483E-8A30-80B9D2B14592}"/>
          </ac:spMkLst>
        </pc:spChg>
        <pc:grpChg chg="add">
          <ac:chgData name="Kristina Elen" userId="S::kelen@herzing.ca::79a21bbd-83f7-4e16-a863-8531c314eb69" providerId="AD" clId="Web-{106DCD34-E54F-7E74-B0B2-BD6FE3C086E9}" dt="2022-12-15T00:16:34.834" v="31"/>
          <ac:grpSpMkLst>
            <pc:docMk/>
            <pc:sldMk cId="2933070724" sldId="266"/>
            <ac:grpSpMk id="10" creationId="{AA1375E3-3E53-4D75-BAB7-E5929BFCB25F}"/>
          </ac:grpSpMkLst>
        </pc:grpChg>
      </pc:sldChg>
      <pc:sldChg chg="del">
        <pc:chgData name="Kristina Elen" userId="S::kelen@herzing.ca::79a21bbd-83f7-4e16-a863-8531c314eb69" providerId="AD" clId="Web-{106DCD34-E54F-7E74-B0B2-BD6FE3C086E9}" dt="2022-12-15T00:15:24.320" v="8"/>
        <pc:sldMkLst>
          <pc:docMk/>
          <pc:sldMk cId="441190155" sldId="267"/>
        </pc:sldMkLst>
      </pc:sldChg>
      <pc:sldChg chg="addSp delSp modSp add mod setBg">
        <pc:chgData name="Kristina Elen" userId="S::kelen@herzing.ca::79a21bbd-83f7-4e16-a863-8531c314eb69" providerId="AD" clId="Web-{106DCD34-E54F-7E74-B0B2-BD6FE3C086E9}" dt="2022-12-15T00:15:59.960" v="29"/>
        <pc:sldMkLst>
          <pc:docMk/>
          <pc:sldMk cId="1445788345" sldId="267"/>
        </pc:sldMkLst>
        <pc:spChg chg="mod">
          <ac:chgData name="Kristina Elen" userId="S::kelen@herzing.ca::79a21bbd-83f7-4e16-a863-8531c314eb69" providerId="AD" clId="Web-{106DCD34-E54F-7E74-B0B2-BD6FE3C086E9}" dt="2022-12-15T00:15:59.960" v="29"/>
          <ac:spMkLst>
            <pc:docMk/>
            <pc:sldMk cId="1445788345" sldId="267"/>
            <ac:spMk id="2" creationId="{00000000-0000-0000-0000-000000000000}"/>
          </ac:spMkLst>
        </pc:spChg>
        <pc:spChg chg="del">
          <ac:chgData name="Kristina Elen" userId="S::kelen@herzing.ca::79a21bbd-83f7-4e16-a863-8531c314eb69" providerId="AD" clId="Web-{106DCD34-E54F-7E74-B0B2-BD6FE3C086E9}" dt="2022-12-15T00:15:59.960" v="29"/>
          <ac:spMkLst>
            <pc:docMk/>
            <pc:sldMk cId="1445788345" sldId="267"/>
            <ac:spMk id="3" creationId="{00000000-0000-0000-0000-000000000000}"/>
          </ac:spMkLst>
        </pc:spChg>
        <pc:spChg chg="add">
          <ac:chgData name="Kristina Elen" userId="S::kelen@herzing.ca::79a21bbd-83f7-4e16-a863-8531c314eb69" providerId="AD" clId="Web-{106DCD34-E54F-7E74-B0B2-BD6FE3C086E9}" dt="2022-12-15T00:15:59.960" v="29"/>
          <ac:spMkLst>
            <pc:docMk/>
            <pc:sldMk cId="1445788345" sldId="267"/>
            <ac:spMk id="9" creationId="{B819A166-7571-4003-A6B8-B62034C3ED30}"/>
          </ac:spMkLst>
        </pc:spChg>
        <pc:graphicFrameChg chg="add">
          <ac:chgData name="Kristina Elen" userId="S::kelen@herzing.ca::79a21bbd-83f7-4e16-a863-8531c314eb69" providerId="AD" clId="Web-{106DCD34-E54F-7E74-B0B2-BD6FE3C086E9}" dt="2022-12-15T00:15:59.960" v="29"/>
          <ac:graphicFrameMkLst>
            <pc:docMk/>
            <pc:sldMk cId="1445788345" sldId="267"/>
            <ac:graphicFrameMk id="5" creationId="{AB408396-1F93-6234-0B5F-4B42B2B9287A}"/>
          </ac:graphicFrameMkLst>
        </pc:graphicFrameChg>
      </pc:sldChg>
      <pc:sldChg chg="addSp modSp add mod replId setBg">
        <pc:chgData name="Kristina Elen" userId="S::kelen@herzing.ca::79a21bbd-83f7-4e16-a863-8531c314eb69" providerId="AD" clId="Web-{106DCD34-E54F-7E74-B0B2-BD6FE3C086E9}" dt="2022-12-15T00:16:26.194" v="30"/>
        <pc:sldMkLst>
          <pc:docMk/>
          <pc:sldMk cId="3053254785" sldId="268"/>
        </pc:sldMkLst>
        <pc:spChg chg="mod">
          <ac:chgData name="Kristina Elen" userId="S::kelen@herzing.ca::79a21bbd-83f7-4e16-a863-8531c314eb69" providerId="AD" clId="Web-{106DCD34-E54F-7E74-B0B2-BD6FE3C086E9}" dt="2022-12-15T00:16:26.194" v="30"/>
          <ac:spMkLst>
            <pc:docMk/>
            <pc:sldMk cId="3053254785" sldId="268"/>
            <ac:spMk id="2" creationId="{00000000-0000-0000-0000-000000000000}"/>
          </ac:spMkLst>
        </pc:spChg>
        <pc:spChg chg="mod">
          <ac:chgData name="Kristina Elen" userId="S::kelen@herzing.ca::79a21bbd-83f7-4e16-a863-8531c314eb69" providerId="AD" clId="Web-{106DCD34-E54F-7E74-B0B2-BD6FE3C086E9}" dt="2022-12-15T00:16:26.194" v="30"/>
          <ac:spMkLst>
            <pc:docMk/>
            <pc:sldMk cId="3053254785" sldId="268"/>
            <ac:spMk id="3" creationId="{00000000-0000-0000-0000-000000000000}"/>
          </ac:spMkLst>
        </pc:spChg>
        <pc:spChg chg="add">
          <ac:chgData name="Kristina Elen" userId="S::kelen@herzing.ca::79a21bbd-83f7-4e16-a863-8531c314eb69" providerId="AD" clId="Web-{106DCD34-E54F-7E74-B0B2-BD6FE3C086E9}" dt="2022-12-15T00:16:26.194" v="30"/>
          <ac:spMkLst>
            <pc:docMk/>
            <pc:sldMk cId="3053254785" sldId="268"/>
            <ac:spMk id="8" creationId="{76EFD3D9-44F0-4267-BCC1-1613E79D8274}"/>
          </ac:spMkLst>
        </pc:spChg>
        <pc:spChg chg="add">
          <ac:chgData name="Kristina Elen" userId="S::kelen@herzing.ca::79a21bbd-83f7-4e16-a863-8531c314eb69" providerId="AD" clId="Web-{106DCD34-E54F-7E74-B0B2-BD6FE3C086E9}" dt="2022-12-15T00:16:26.194" v="30"/>
          <ac:spMkLst>
            <pc:docMk/>
            <pc:sldMk cId="3053254785" sldId="268"/>
            <ac:spMk id="10" creationId="{A779A851-95D6-41AF-937A-B0E4B7F6FA8D}"/>
          </ac:spMkLst>
        </pc:spChg>
        <pc:spChg chg="add">
          <ac:chgData name="Kristina Elen" userId="S::kelen@herzing.ca::79a21bbd-83f7-4e16-a863-8531c314eb69" providerId="AD" clId="Web-{106DCD34-E54F-7E74-B0B2-BD6FE3C086E9}" dt="2022-12-15T00:16:26.194" v="30"/>
          <ac:spMkLst>
            <pc:docMk/>
            <pc:sldMk cId="3053254785" sldId="268"/>
            <ac:spMk id="12" creationId="{953FB2E7-B6CB-429C-81EB-D9516D6D5C8D}"/>
          </ac:spMkLst>
        </pc:spChg>
        <pc:spChg chg="add">
          <ac:chgData name="Kristina Elen" userId="S::kelen@herzing.ca::79a21bbd-83f7-4e16-a863-8531c314eb69" providerId="AD" clId="Web-{106DCD34-E54F-7E74-B0B2-BD6FE3C086E9}" dt="2022-12-15T00:16:26.194" v="30"/>
          <ac:spMkLst>
            <pc:docMk/>
            <pc:sldMk cId="3053254785" sldId="268"/>
            <ac:spMk id="14" creationId="{2EC40DB1-B719-4A13-9A4D-0966B4B27866}"/>
          </ac:spMkLst>
        </pc:spChg>
        <pc:spChg chg="add">
          <ac:chgData name="Kristina Elen" userId="S::kelen@herzing.ca::79a21bbd-83f7-4e16-a863-8531c314eb69" providerId="AD" clId="Web-{106DCD34-E54F-7E74-B0B2-BD6FE3C086E9}" dt="2022-12-15T00:16:26.194" v="30"/>
          <ac:spMkLst>
            <pc:docMk/>
            <pc:sldMk cId="3053254785" sldId="268"/>
            <ac:spMk id="16" creationId="{82211336-CFF3-412D-868A-6679C1004C45}"/>
          </ac:spMkLst>
        </pc:spChg>
      </pc:sldChg>
      <pc:sldChg chg="del">
        <pc:chgData name="Kristina Elen" userId="S::kelen@herzing.ca::79a21bbd-83f7-4e16-a863-8531c314eb69" providerId="AD" clId="Web-{106DCD34-E54F-7E74-B0B2-BD6FE3C086E9}" dt="2022-12-15T00:15:24.320" v="7"/>
        <pc:sldMkLst>
          <pc:docMk/>
          <pc:sldMk cId="3517786073" sldId="268"/>
        </pc:sldMkLst>
      </pc:sldChg>
      <pc:sldChg chg="del">
        <pc:chgData name="Kristina Elen" userId="S::kelen@herzing.ca::79a21bbd-83f7-4e16-a863-8531c314eb69" providerId="AD" clId="Web-{106DCD34-E54F-7E74-B0B2-BD6FE3C086E9}" dt="2022-12-15T00:15:24.320" v="2"/>
        <pc:sldMkLst>
          <pc:docMk/>
          <pc:sldMk cId="1213165316" sldId="269"/>
        </pc:sldMkLst>
      </pc:sldChg>
      <pc:sldChg chg="del">
        <pc:chgData name="Kristina Elen" userId="S::kelen@herzing.ca::79a21bbd-83f7-4e16-a863-8531c314eb69" providerId="AD" clId="Web-{106DCD34-E54F-7E74-B0B2-BD6FE3C086E9}" dt="2022-12-15T00:15:24.320" v="1"/>
        <pc:sldMkLst>
          <pc:docMk/>
          <pc:sldMk cId="346260359" sldId="270"/>
        </pc:sldMkLst>
      </pc:sldChg>
      <pc:sldChg chg="del">
        <pc:chgData name="Kristina Elen" userId="S::kelen@herzing.ca::79a21bbd-83f7-4e16-a863-8531c314eb69" providerId="AD" clId="Web-{106DCD34-E54F-7E74-B0B2-BD6FE3C086E9}" dt="2022-12-15T00:15:24.320" v="0"/>
        <pc:sldMkLst>
          <pc:docMk/>
          <pc:sldMk cId="2118348319" sldId="271"/>
        </pc:sldMkLst>
      </pc:sldChg>
      <pc:sldChg chg="del">
        <pc:chgData name="Kristina Elen" userId="S::kelen@herzing.ca::79a21bbd-83f7-4e16-a863-8531c314eb69" providerId="AD" clId="Web-{106DCD34-E54F-7E74-B0B2-BD6FE3C086E9}" dt="2022-12-15T00:15:24.320" v="6"/>
        <pc:sldMkLst>
          <pc:docMk/>
          <pc:sldMk cId="1703546220" sldId="272"/>
        </pc:sldMkLst>
      </pc:sldChg>
      <pc:sldChg chg="del">
        <pc:chgData name="Kristina Elen" userId="S::kelen@herzing.ca::79a21bbd-83f7-4e16-a863-8531c314eb69" providerId="AD" clId="Web-{106DCD34-E54F-7E74-B0B2-BD6FE3C086E9}" dt="2022-12-15T00:15:24.320" v="5"/>
        <pc:sldMkLst>
          <pc:docMk/>
          <pc:sldMk cId="1401627518" sldId="273"/>
        </pc:sldMkLst>
      </pc:sldChg>
      <pc:sldChg chg="del">
        <pc:chgData name="Kristina Elen" userId="S::kelen@herzing.ca::79a21bbd-83f7-4e16-a863-8531c314eb69" providerId="AD" clId="Web-{106DCD34-E54F-7E74-B0B2-BD6FE3C086E9}" dt="2022-12-15T00:15:24.320" v="4"/>
        <pc:sldMkLst>
          <pc:docMk/>
          <pc:sldMk cId="4066040186" sldId="274"/>
        </pc:sldMkLst>
      </pc:sldChg>
      <pc:sldChg chg="del">
        <pc:chgData name="Kristina Elen" userId="S::kelen@herzing.ca::79a21bbd-83f7-4e16-a863-8531c314eb69" providerId="AD" clId="Web-{106DCD34-E54F-7E74-B0B2-BD6FE3C086E9}" dt="2022-12-15T00:15:24.320" v="3"/>
        <pc:sldMkLst>
          <pc:docMk/>
          <pc:sldMk cId="4101288293" sldId="275"/>
        </pc:sldMkLst>
      </pc:sldChg>
      <pc:sldChg chg="del">
        <pc:chgData name="Kristina Elen" userId="S::kelen@herzing.ca::79a21bbd-83f7-4e16-a863-8531c314eb69" providerId="AD" clId="Web-{106DCD34-E54F-7E74-B0B2-BD6FE3C086E9}" dt="2022-12-15T00:15:24.335" v="15"/>
        <pc:sldMkLst>
          <pc:docMk/>
          <pc:sldMk cId="2824253115" sldId="276"/>
        </pc:sldMkLst>
      </pc:sldChg>
      <pc:sldMasterChg chg="replId modSldLayout">
        <pc:chgData name="Kristina Elen" userId="S::kelen@herzing.ca::79a21bbd-83f7-4e16-a863-8531c314eb69" providerId="AD" clId="Web-{106DCD34-E54F-7E74-B0B2-BD6FE3C086E9}" dt="2022-12-15T00:15:27.257" v="18"/>
        <pc:sldMasterMkLst>
          <pc:docMk/>
          <pc:sldMasterMk cId="3239897241" sldId="2147483660"/>
        </pc:sldMasterMkLst>
        <pc:sldLayoutChg chg="replId">
          <pc:chgData name="Kristina Elen" userId="S::kelen@herzing.ca::79a21bbd-83f7-4e16-a863-8531c314eb69" providerId="AD" clId="Web-{106DCD34-E54F-7E74-B0B2-BD6FE3C086E9}" dt="2022-12-15T00:15:27.257" v="18"/>
          <pc:sldLayoutMkLst>
            <pc:docMk/>
            <pc:sldMasterMk cId="3239897241" sldId="2147483660"/>
            <pc:sldLayoutMk cId="144673551" sldId="2147483661"/>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2392652045" sldId="2147483662"/>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3400597810" sldId="2147483663"/>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4226047943" sldId="2147483664"/>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3959782295" sldId="2147483665"/>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3183231746" sldId="2147483666"/>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1089723825" sldId="2147483667"/>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2568255520" sldId="2147483668"/>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2804538972" sldId="2147483669"/>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2677102934" sldId="2147483670"/>
          </pc:sldLayoutMkLst>
        </pc:sldLayoutChg>
        <pc:sldLayoutChg chg="replId">
          <pc:chgData name="Kristina Elen" userId="S::kelen@herzing.ca::79a21bbd-83f7-4e16-a863-8531c314eb69" providerId="AD" clId="Web-{106DCD34-E54F-7E74-B0B2-BD6FE3C086E9}" dt="2022-12-15T00:15:27.257" v="18"/>
          <pc:sldLayoutMkLst>
            <pc:docMk/>
            <pc:sldMasterMk cId="3239897241" sldId="2147483660"/>
            <pc:sldLayoutMk cId="1026154277" sldId="2147483671"/>
          </pc:sldLayoutMkLst>
        </pc:sldLayoutChg>
      </pc:sldMasterChg>
      <pc:sldMasterChg chg="add addSldLayout">
        <pc:chgData name="Kristina Elen" userId="S::kelen@herzing.ca::79a21bbd-83f7-4e16-a863-8531c314eb69" providerId="AD" clId="Web-{106DCD34-E54F-7E74-B0B2-BD6FE3C086E9}" dt="2022-12-15T00:15:27.257" v="18"/>
        <pc:sldMasterMkLst>
          <pc:docMk/>
          <pc:sldMasterMk cId="1005334697" sldId="2147483672"/>
        </pc:sldMasterMkLst>
        <pc:sldLayoutChg chg="add">
          <pc:chgData name="Kristina Elen" userId="S::kelen@herzing.ca::79a21bbd-83f7-4e16-a863-8531c314eb69" providerId="AD" clId="Web-{106DCD34-E54F-7E74-B0B2-BD6FE3C086E9}" dt="2022-12-15T00:15:27.257" v="18"/>
          <pc:sldLayoutMkLst>
            <pc:docMk/>
            <pc:sldMasterMk cId="1005334697" sldId="2147483672"/>
            <pc:sldLayoutMk cId="3308423614" sldId="2147483673"/>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3856554654" sldId="2147483674"/>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2082973525" sldId="2147483675"/>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1933143507" sldId="2147483676"/>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935412235" sldId="2147483677"/>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1653628549" sldId="2147483678"/>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606126852" sldId="2147483679"/>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3600242621" sldId="2147483680"/>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3235329787" sldId="2147483681"/>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479680367" sldId="2147483682"/>
          </pc:sldLayoutMkLst>
        </pc:sldLayoutChg>
        <pc:sldLayoutChg chg="add">
          <pc:chgData name="Kristina Elen" userId="S::kelen@herzing.ca::79a21bbd-83f7-4e16-a863-8531c314eb69" providerId="AD" clId="Web-{106DCD34-E54F-7E74-B0B2-BD6FE3C086E9}" dt="2022-12-15T00:15:27.257" v="18"/>
          <pc:sldLayoutMkLst>
            <pc:docMk/>
            <pc:sldMasterMk cId="1005334697" sldId="2147483672"/>
            <pc:sldLayoutMk cId="1591133173"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9A1-DE9A-774F-A404-40C57A091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11FA3-A327-3344-AE2A-35F23ADA3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5C34-47C3-884E-9C0C-DA7B2F33039B}"/>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62E21F94-4CE8-B141-B0AE-78B01F1C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8E7F-1999-634E-A53A-5DCD8FCC61A4}"/>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446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F31-CD9B-2B4B-BBAE-F41314A82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30E99-F83E-A340-A7AF-20D36F556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F939-874D-9948-AD99-3F6AF1ED4965}"/>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3DC44BC4-C543-3F46-9C0A-DB647B85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8FBB-5523-5F44-BF4B-4D4AA07498D3}"/>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677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300C9-55BB-BB41-8C5A-92DD4835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7CC13-FAF9-494A-B857-1DC448711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F7E1-9627-C747-B5C0-238910717B5C}"/>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042053B1-F36C-4D4E-B298-5EF4822E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5F9C-6D02-AD45-A92F-E0966B2A2A3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2615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3308423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385655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2082973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EA3EC2-322A-4327-BAA0-8D7DC4D89A20}"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1933143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EA3EC2-322A-4327-BAA0-8D7DC4D89A20}"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93541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EA3EC2-322A-4327-BAA0-8D7DC4D89A20}"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1653628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A3EC2-322A-4327-BAA0-8D7DC4D89A20}"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606126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A3EC2-322A-4327-BAA0-8D7DC4D89A20}"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360024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081-6493-2D46-A3D0-9B2D1FB26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71B7-DA50-CC4C-8F11-E8CD83F3F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AC12A-88B2-1E41-BCE4-FE83446C9831}"/>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8F2EDC71-A96B-9344-AE82-E88E4C99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975C-931B-4B46-A635-E8D2A6C0199D}"/>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392652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A3EC2-322A-4327-BAA0-8D7DC4D89A20}"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3235329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479680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A3EC2-322A-4327-BAA0-8D7DC4D89A20}"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3059F-ABE4-443F-845C-AEB74967529F}" type="slidenum">
              <a:rPr lang="en-US" smtClean="0"/>
              <a:t>‹#›</a:t>
            </a:fld>
            <a:endParaRPr lang="en-US"/>
          </a:p>
        </p:txBody>
      </p:sp>
    </p:spTree>
    <p:extLst>
      <p:ext uri="{BB962C8B-B14F-4D97-AF65-F5344CB8AC3E}">
        <p14:creationId xmlns:p14="http://schemas.microsoft.com/office/powerpoint/2010/main" val="1591133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761769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582347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3348888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99C6E3-ABD5-44C4-997A-AA314D2030DD}"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9110098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99C6E3-ABD5-44C4-997A-AA314D2030DD}"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949944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99C6E3-ABD5-44C4-997A-AA314D2030DD}"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337758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9C6E3-ABD5-44C4-997A-AA314D2030DD}"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313495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308-28EF-4140-A561-1C9B886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4DE80-DC87-BF40-B94A-D6CD42401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CB3-55ED-AA42-A0B3-DEA96FC9525E}"/>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9DBC802B-225E-5E47-8F47-1ABF6D768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5E78-83C7-614C-AEDB-C94EB69C7638}"/>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4005978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9C6E3-ABD5-44C4-997A-AA314D2030DD}"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10175042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9C6E3-ABD5-44C4-997A-AA314D2030DD}"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3778067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2920061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9C6E3-ABD5-44C4-997A-AA314D2030DD}"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CF092-4E70-4A88-A980-33F3281D6543}" type="slidenum">
              <a:rPr lang="en-US" smtClean="0"/>
              <a:t>‹#›</a:t>
            </a:fld>
            <a:endParaRPr lang="en-US"/>
          </a:p>
        </p:txBody>
      </p:sp>
    </p:spTree>
    <p:extLst>
      <p:ext uri="{BB962C8B-B14F-4D97-AF65-F5344CB8AC3E}">
        <p14:creationId xmlns:p14="http://schemas.microsoft.com/office/powerpoint/2010/main" val="1312778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31379381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8612698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25709507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76F1E6-723D-4203-9497-C5FE35430578}"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40878712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76F1E6-723D-4203-9497-C5FE35430578}"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18052487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76F1E6-723D-4203-9497-C5FE35430578}"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6810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0838-9D6B-6047-A24E-5C53E6CD2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51-15CF-CE4A-B9E6-3220A11D2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58098-AC99-9349-9F7F-69FD790E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3D2D8-6CF2-134F-AF43-EBBC277C632B}"/>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6" name="Footer Placeholder 5">
            <a:extLst>
              <a:ext uri="{FF2B5EF4-FFF2-40B4-BE49-F238E27FC236}">
                <a16:creationId xmlns:a16="http://schemas.microsoft.com/office/drawing/2014/main" id="{5F2A8671-823F-4140-A469-8825BAED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88436-7D39-F541-B039-A35C32F1155F}"/>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42260479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6F1E6-723D-4203-9497-C5FE35430578}"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26129287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76F1E6-723D-4203-9497-C5FE35430578}"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17464046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76F1E6-723D-4203-9497-C5FE35430578}"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2715053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8160748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6F1E6-723D-4203-9497-C5FE35430578}"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77B48-D3AB-4A43-8715-1FED80D780BE}" type="slidenum">
              <a:rPr lang="en-US" smtClean="0"/>
              <a:t>‹#›</a:t>
            </a:fld>
            <a:endParaRPr lang="en-US"/>
          </a:p>
        </p:txBody>
      </p:sp>
    </p:spTree>
    <p:extLst>
      <p:ext uri="{BB962C8B-B14F-4D97-AF65-F5344CB8AC3E}">
        <p14:creationId xmlns:p14="http://schemas.microsoft.com/office/powerpoint/2010/main" val="1206712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6281943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4402532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6661158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E71CF9-20F3-4217-B1E3-94A3C191C5C1}"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1879708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E71CF9-20F3-4217-B1E3-94A3C191C5C1}"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9949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621-FA57-1C49-BF49-8CD2EF01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B114F-4E42-6345-A4AA-15E6619EE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6E5AF-F980-9F44-8F1F-8E69F5446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8D939-6CAC-764A-AA3C-CC98C25B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8CCDD-8FC7-8F4A-81CD-7F14978C8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118F0-BAB6-7E43-B7A1-E2192C2E6180}"/>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8" name="Footer Placeholder 7">
            <a:extLst>
              <a:ext uri="{FF2B5EF4-FFF2-40B4-BE49-F238E27FC236}">
                <a16:creationId xmlns:a16="http://schemas.microsoft.com/office/drawing/2014/main" id="{07E80560-45C4-4A44-8E6D-505D4EB33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97A86-EE84-144A-948C-51B0D1DA5CA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9597822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71CF9-20F3-4217-B1E3-94A3C191C5C1}"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39346399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71CF9-20F3-4217-B1E3-94A3C191C5C1}"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37374121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E71CF9-20F3-4217-B1E3-94A3C191C5C1}"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28511603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E71CF9-20F3-4217-B1E3-94A3C191C5C1}"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14442853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1660113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71CF9-20F3-4217-B1E3-94A3C191C5C1}"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38B-DFFC-418E-890B-A599652EC82E}" type="slidenum">
              <a:rPr lang="en-US" smtClean="0"/>
              <a:t>‹#›</a:t>
            </a:fld>
            <a:endParaRPr lang="en-US"/>
          </a:p>
        </p:txBody>
      </p:sp>
    </p:spTree>
    <p:extLst>
      <p:ext uri="{BB962C8B-B14F-4D97-AF65-F5344CB8AC3E}">
        <p14:creationId xmlns:p14="http://schemas.microsoft.com/office/powerpoint/2010/main" val="39492696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31A0EF-4631-40E9-B634-08E29DA5BA9B}"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29968408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31A0EF-4631-40E9-B634-08E29DA5BA9B}"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27735251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1A0EF-4631-40E9-B634-08E29DA5BA9B}"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12219207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31A0EF-4631-40E9-B634-08E29DA5BA9B}"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225938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EFF-74F2-9945-9564-667824F0F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A82DC-B7FA-8F41-BB66-2E83ED8798BB}"/>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4" name="Footer Placeholder 3">
            <a:extLst>
              <a:ext uri="{FF2B5EF4-FFF2-40B4-BE49-F238E27FC236}">
                <a16:creationId xmlns:a16="http://schemas.microsoft.com/office/drawing/2014/main" id="{D85BA11C-6963-994E-9CC1-CD9E8E7EC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9D1F-D5DC-334E-9784-45E0DA91EE5C}"/>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1832317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31A0EF-4631-40E9-B634-08E29DA5BA9B}"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28497038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31A0EF-4631-40E9-B634-08E29DA5BA9B}"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24268561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1A0EF-4631-40E9-B634-08E29DA5BA9B}"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25609308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1A0EF-4631-40E9-B634-08E29DA5BA9B}"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11481029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1A0EF-4631-40E9-B634-08E29DA5BA9B}"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20622201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31A0EF-4631-40E9-B634-08E29DA5BA9B}"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13140430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31A0EF-4631-40E9-B634-08E29DA5BA9B}"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21D06-5C17-4C5B-9DF8-95409327425B}" type="slidenum">
              <a:rPr lang="en-US" smtClean="0"/>
              <a:t>‹#›</a:t>
            </a:fld>
            <a:endParaRPr lang="en-US"/>
          </a:p>
        </p:txBody>
      </p:sp>
    </p:spTree>
    <p:extLst>
      <p:ext uri="{BB962C8B-B14F-4D97-AF65-F5344CB8AC3E}">
        <p14:creationId xmlns:p14="http://schemas.microsoft.com/office/powerpoint/2010/main" val="26129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CE84E-8E83-9C46-92D2-14C93385310A}"/>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3" name="Footer Placeholder 2">
            <a:extLst>
              <a:ext uri="{FF2B5EF4-FFF2-40B4-BE49-F238E27FC236}">
                <a16:creationId xmlns:a16="http://schemas.microsoft.com/office/drawing/2014/main" id="{9244141D-BD9E-EE47-8C8A-620BF3FA8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A83F4-CDCB-F14F-A43B-C03C7BCF6C9A}"/>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897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CCDD-3E99-9543-97F1-3A288098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7C650-C78E-4B42-B48B-A44C2B53A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A2ECB-65FF-7B49-B181-38026480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90EA7-067F-6748-A6C2-39158514947E}"/>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6" name="Footer Placeholder 5">
            <a:extLst>
              <a:ext uri="{FF2B5EF4-FFF2-40B4-BE49-F238E27FC236}">
                <a16:creationId xmlns:a16="http://schemas.microsoft.com/office/drawing/2014/main" id="{858F2B21-79D3-7745-AD8E-74D2B023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64925-9A89-394F-A881-4243DAC07FF6}"/>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56825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011-DDF4-1240-90A5-F3D6D94EC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41DB1-037C-EB47-8065-5F3EE2AC7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0EE1-7ABD-7E40-96EE-D060684A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D70A6-E487-694E-BE7A-EDE7B9425DDF}"/>
              </a:ext>
            </a:extLst>
          </p:cNvPr>
          <p:cNvSpPr>
            <a:spLocks noGrp="1"/>
          </p:cNvSpPr>
          <p:nvPr>
            <p:ph type="dt" sz="half" idx="10"/>
          </p:nvPr>
        </p:nvSpPr>
        <p:spPr/>
        <p:txBody>
          <a:bodyPr/>
          <a:lstStyle/>
          <a:p>
            <a:fld id="{54F2B197-B1E5-3D4C-8C99-6A2C66230A09}" type="datetimeFigureOut">
              <a:rPr lang="en-US" smtClean="0"/>
              <a:t>12/28/2022</a:t>
            </a:fld>
            <a:endParaRPr lang="en-US"/>
          </a:p>
        </p:txBody>
      </p:sp>
      <p:sp>
        <p:nvSpPr>
          <p:cNvPr id="6" name="Footer Placeholder 5">
            <a:extLst>
              <a:ext uri="{FF2B5EF4-FFF2-40B4-BE49-F238E27FC236}">
                <a16:creationId xmlns:a16="http://schemas.microsoft.com/office/drawing/2014/main" id="{00AF369F-FBF8-FC45-9745-CA2C698F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9F7B3-6A66-FD40-8E34-ED3BF01603B1}"/>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8045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86145-2E48-A24D-AF91-06E9C4F12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9CB0E-A435-2846-85B7-68680703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9585-715D-A041-8FC7-F03D1E2AB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B197-B1E5-3D4C-8C99-6A2C66230A09}" type="datetimeFigureOut">
              <a:rPr lang="en-US" smtClean="0"/>
              <a:t>12/28/2022</a:t>
            </a:fld>
            <a:endParaRPr lang="en-US"/>
          </a:p>
        </p:txBody>
      </p:sp>
      <p:sp>
        <p:nvSpPr>
          <p:cNvPr id="5" name="Footer Placeholder 4">
            <a:extLst>
              <a:ext uri="{FF2B5EF4-FFF2-40B4-BE49-F238E27FC236}">
                <a16:creationId xmlns:a16="http://schemas.microsoft.com/office/drawing/2014/main" id="{097B6A49-EA82-F04D-83B9-C9B1B43D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01F39-D11E-E148-889F-63BBC51A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9A0E6-0F7F-1A45-9312-71FD5AA5268A}" type="slidenum">
              <a:rPr lang="en-US" smtClean="0"/>
              <a:t>‹#›</a:t>
            </a:fld>
            <a:endParaRPr lang="en-US"/>
          </a:p>
        </p:txBody>
      </p:sp>
    </p:spTree>
    <p:extLst>
      <p:ext uri="{BB962C8B-B14F-4D97-AF65-F5344CB8AC3E}">
        <p14:creationId xmlns:p14="http://schemas.microsoft.com/office/powerpoint/2010/main" val="323989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A3EC2-322A-4327-BAA0-8D7DC4D89A20}" type="datetimeFigureOut">
              <a:rPr lang="en-US" smtClean="0"/>
              <a:t>12/28/2022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3059F-ABE4-443F-845C-AEB74967529F}" type="slidenum">
              <a:rPr lang="en-US" smtClean="0"/>
              <a:t>‹#›</a:t>
            </a:fld>
            <a:endParaRPr lang="en-US"/>
          </a:p>
        </p:txBody>
      </p:sp>
    </p:spTree>
    <p:extLst>
      <p:ext uri="{BB962C8B-B14F-4D97-AF65-F5344CB8AC3E}">
        <p14:creationId xmlns:p14="http://schemas.microsoft.com/office/powerpoint/2010/main" val="1005334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9C6E3-ABD5-44C4-997A-AA314D2030DD}" type="datetimeFigureOut">
              <a:rPr lang="en-US" smtClean="0"/>
              <a:t>12/28/2022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CF092-4E70-4A88-A980-33F3281D6543}" type="slidenum">
              <a:rPr lang="en-US" smtClean="0"/>
              <a:t>‹#›</a:t>
            </a:fld>
            <a:endParaRPr lang="en-US"/>
          </a:p>
        </p:txBody>
      </p:sp>
    </p:spTree>
    <p:extLst>
      <p:ext uri="{BB962C8B-B14F-4D97-AF65-F5344CB8AC3E}">
        <p14:creationId xmlns:p14="http://schemas.microsoft.com/office/powerpoint/2010/main" val="16476996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6F1E6-723D-4203-9497-C5FE35430578}" type="datetimeFigureOut">
              <a:rPr lang="en-US" smtClean="0"/>
              <a:t>12/28/2022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77B48-D3AB-4A43-8715-1FED80D780BE}" type="slidenum">
              <a:rPr lang="en-US" smtClean="0"/>
              <a:t>‹#›</a:t>
            </a:fld>
            <a:endParaRPr lang="en-US"/>
          </a:p>
        </p:txBody>
      </p:sp>
    </p:spTree>
    <p:extLst>
      <p:ext uri="{BB962C8B-B14F-4D97-AF65-F5344CB8AC3E}">
        <p14:creationId xmlns:p14="http://schemas.microsoft.com/office/powerpoint/2010/main" val="7898402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71CF9-20F3-4217-B1E3-94A3C191C5C1}" type="datetimeFigureOut">
              <a:rPr lang="en-US" smtClean="0"/>
              <a:t>12/28/2022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038B-DFFC-418E-890B-A599652EC82E}" type="slidenum">
              <a:rPr lang="en-US" smtClean="0"/>
              <a:t>‹#›</a:t>
            </a:fld>
            <a:endParaRPr lang="en-US"/>
          </a:p>
        </p:txBody>
      </p:sp>
    </p:spTree>
    <p:extLst>
      <p:ext uri="{BB962C8B-B14F-4D97-AF65-F5344CB8AC3E}">
        <p14:creationId xmlns:p14="http://schemas.microsoft.com/office/powerpoint/2010/main" val="21872543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1A0EF-4631-40E9-B634-08E29DA5BA9B}" type="datetimeFigureOut">
              <a:rPr lang="en-US" smtClean="0"/>
              <a:t>12/28/2022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21D06-5C17-4C5B-9DF8-95409327425B}" type="slidenum">
              <a:rPr lang="en-US" smtClean="0"/>
              <a:t>‹#›</a:t>
            </a:fld>
            <a:endParaRPr lang="en-US"/>
          </a:p>
        </p:txBody>
      </p:sp>
    </p:spTree>
    <p:extLst>
      <p:ext uri="{BB962C8B-B14F-4D97-AF65-F5344CB8AC3E}">
        <p14:creationId xmlns:p14="http://schemas.microsoft.com/office/powerpoint/2010/main" val="1006379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2910" y="2029968"/>
            <a:ext cx="10016244" cy="2800767"/>
          </a:xfrm>
          <a:prstGeom prst="rect">
            <a:avLst/>
          </a:prstGeom>
          <a:noFill/>
        </p:spPr>
        <p:txBody>
          <a:bodyPr wrap="square" lIns="91440" tIns="45720" rIns="91440" bIns="45720" rtlCol="0" anchor="t">
            <a:spAutoFit/>
          </a:bodyPr>
          <a:lstStyle/>
          <a:p>
            <a:r>
              <a:rPr lang="en-US" sz="4400" b="1" dirty="0">
                <a:solidFill>
                  <a:schemeClr val="bg1"/>
                </a:solidFill>
                <a:latin typeface="Arial"/>
                <a:cs typeface="Arial"/>
              </a:rPr>
              <a:t>Web Application Programming</a:t>
            </a:r>
          </a:p>
          <a:p>
            <a:r>
              <a:rPr lang="en-US" sz="4400" b="1">
                <a:solidFill>
                  <a:schemeClr val="bg1"/>
                </a:solidFill>
                <a:latin typeface="Arial"/>
                <a:cs typeface="Arial"/>
              </a:rPr>
              <a:t>Day 7</a:t>
            </a:r>
          </a:p>
          <a:p>
            <a:endParaRPr lang="en-US" sz="4400" b="1" dirty="0">
              <a:solidFill>
                <a:schemeClr val="bg1"/>
              </a:solidFill>
              <a:latin typeface="Arial"/>
              <a:cs typeface="Arial"/>
            </a:endParaRPr>
          </a:p>
          <a:p>
            <a:endParaRPr lang="en-US" sz="4400" b="1" dirty="0">
              <a:solidFill>
                <a:schemeClr val="bg1"/>
              </a:solidFill>
              <a:latin typeface="Arial"/>
              <a:cs typeface="Arial"/>
            </a:endParaRPr>
          </a:p>
        </p:txBody>
      </p:sp>
    </p:spTree>
    <p:extLst>
      <p:ext uri="{BB962C8B-B14F-4D97-AF65-F5344CB8AC3E}">
        <p14:creationId xmlns:p14="http://schemas.microsoft.com/office/powerpoint/2010/main" val="252965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19" y="731520"/>
            <a:ext cx="10666145" cy="1426464"/>
          </a:xfrm>
        </p:spPr>
        <p:txBody>
          <a:bodyPr>
            <a:normAutofit/>
          </a:bodyPr>
          <a:lstStyle/>
          <a:p>
            <a:r>
              <a:rPr lang="en-US">
                <a:solidFill>
                  <a:srgbClr val="FFFFFF"/>
                </a:solidFill>
              </a:rPr>
              <a:t>Cookies</a:t>
            </a: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89918"/>
            <a:ext cx="8370393" cy="3300196"/>
          </a:xfrm>
        </p:spPr>
        <p:txBody>
          <a:bodyPr anchor="ctr">
            <a:normAutofit/>
          </a:bodyPr>
          <a:lstStyle/>
          <a:p>
            <a:r>
              <a:rPr lang="en-US" sz="2400"/>
              <a:t>Cookies were invented to store basic information about a user or the web application that is running on the client machine.</a:t>
            </a:r>
          </a:p>
          <a:p>
            <a:r>
              <a:rPr lang="en-US" sz="2400"/>
              <a:t>This is because HTTP is stateless, this means it doesn’t keep track of application state</a:t>
            </a:r>
          </a:p>
          <a:p>
            <a:r>
              <a:rPr lang="en-US" sz="2400"/>
              <a:t>Cookies generally have expiry dates and when one expires your settings are gone and the site starts again from the beginning.</a:t>
            </a:r>
          </a:p>
          <a:p>
            <a:r>
              <a:rPr lang="en-US" sz="2400"/>
              <a:t>Clearing a browser’s cookies cache will also cause the previous settings to be erased.</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6776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19" y="731520"/>
            <a:ext cx="10666145" cy="1426464"/>
          </a:xfrm>
        </p:spPr>
        <p:txBody>
          <a:bodyPr>
            <a:normAutofit/>
          </a:bodyPr>
          <a:lstStyle/>
          <a:p>
            <a:r>
              <a:rPr lang="en-US">
                <a:solidFill>
                  <a:srgbClr val="FFFFFF"/>
                </a:solidFill>
              </a:rPr>
              <a:t>Cookies</a:t>
            </a: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89918"/>
            <a:ext cx="8370393" cy="3300196"/>
          </a:xfrm>
        </p:spPr>
        <p:txBody>
          <a:bodyPr anchor="ctr">
            <a:normAutofit/>
          </a:bodyPr>
          <a:lstStyle/>
          <a:p>
            <a:r>
              <a:rPr lang="en-US" sz="2600"/>
              <a:t>Since the amount of space needed to keep track of data for people all around the world is potentially huge, the data can be stored in cookies at the clients machine.</a:t>
            </a:r>
          </a:p>
          <a:p>
            <a:r>
              <a:rPr lang="en-US" sz="2600"/>
              <a:t>We will use cookies for this purpose.</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84203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100669" y="1097339"/>
            <a:ext cx="10011831" cy="2623885"/>
          </a:xfrm>
        </p:spPr>
        <p:txBody>
          <a:bodyPr vert="horz" lIns="91440" tIns="45720" rIns="91440" bIns="45720" rtlCol="0" anchor="ctr">
            <a:normAutofit/>
          </a:bodyPr>
          <a:lstStyle/>
          <a:p>
            <a:pPr>
              <a:lnSpc>
                <a:spcPct val="90000"/>
              </a:lnSpc>
            </a:pPr>
            <a:r>
              <a:rPr lang="en-US" sz="6600" kern="1200">
                <a:solidFill>
                  <a:srgbClr val="FFFFFF"/>
                </a:solidFill>
                <a:latin typeface="+mj-lt"/>
                <a:ea typeface="+mj-ea"/>
                <a:cs typeface="+mj-cs"/>
              </a:rPr>
              <a:t>Cookies</a:t>
            </a:r>
          </a:p>
        </p:txBody>
      </p:sp>
      <p:sp>
        <p:nvSpPr>
          <p:cNvPr id="10" name="Rectangle 9">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Content Placeholder 2"/>
          <p:cNvSpPr>
            <a:spLocks noGrp="1"/>
          </p:cNvSpPr>
          <p:nvPr>
            <p:ph idx="1"/>
          </p:nvPr>
        </p:nvSpPr>
        <p:spPr>
          <a:xfrm>
            <a:off x="3226159" y="4843002"/>
            <a:ext cx="5760850" cy="1234345"/>
          </a:xfrm>
        </p:spPr>
        <p:txBody>
          <a:bodyPr vert="horz" lIns="91440" tIns="45720" rIns="91440" bIns="45720" rtlCol="0" anchor="ctr">
            <a:normAutofit/>
          </a:bodyPr>
          <a:lstStyle/>
          <a:p>
            <a:pPr marL="0" indent="0" algn="ctr">
              <a:lnSpc>
                <a:spcPct val="90000"/>
              </a:lnSpc>
              <a:spcBef>
                <a:spcPts val="1000"/>
              </a:spcBef>
              <a:buNone/>
            </a:pPr>
            <a:r>
              <a:rPr lang="en-US" sz="2600" kern="1200">
                <a:solidFill>
                  <a:schemeClr val="tx1">
                    <a:lumMod val="95000"/>
                    <a:lumOff val="5000"/>
                  </a:schemeClr>
                </a:solidFill>
                <a:latin typeface="+mn-lt"/>
                <a:ea typeface="+mn-ea"/>
                <a:cs typeface="+mn-cs"/>
              </a:rPr>
              <a:t>Demo Cookies (cookies.html)</a:t>
            </a: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9437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C4DD-B694-8847-A9F0-C026147425F1}"/>
              </a:ext>
            </a:extLst>
          </p:cNvPr>
          <p:cNvSpPr>
            <a:spLocks noGrp="1"/>
          </p:cNvSpPr>
          <p:nvPr>
            <p:ph idx="1"/>
          </p:nvPr>
        </p:nvSpPr>
        <p:spPr>
          <a:xfrm>
            <a:off x="176842" y="847965"/>
            <a:ext cx="11823939" cy="5932847"/>
          </a:xfrm>
        </p:spPr>
        <p:txBody>
          <a:bodyPr vert="horz" lIns="91440" tIns="45720" rIns="91440" bIns="45720" rtlCol="0" anchor="t">
            <a:normAutofit/>
          </a:bodyPr>
          <a:lstStyle/>
          <a:p>
            <a:pPr marL="0" indent="0">
              <a:buNone/>
            </a:pPr>
            <a:endParaRPr lang="en-US" sz="2400" b="1" dirty="0">
              <a:latin typeface="Calibri"/>
              <a:cs typeface="Calibri"/>
            </a:endParaRPr>
          </a:p>
          <a:p>
            <a:pPr marL="0" indent="0">
              <a:buNone/>
            </a:pPr>
            <a:endParaRPr lang="en-US" sz="2400" b="1" dirty="0">
              <a:latin typeface="Calibri"/>
              <a:cs typeface="Calibri"/>
            </a:endParaRPr>
          </a:p>
        </p:txBody>
      </p:sp>
      <p:sp>
        <p:nvSpPr>
          <p:cNvPr id="5" name="TextBox 4">
            <a:extLst>
              <a:ext uri="{FF2B5EF4-FFF2-40B4-BE49-F238E27FC236}">
                <a16:creationId xmlns:a16="http://schemas.microsoft.com/office/drawing/2014/main" id="{FAAA1244-CDCC-4E8E-00D3-3A6262FA608C}"/>
              </a:ext>
            </a:extLst>
          </p:cNvPr>
          <p:cNvSpPr txBox="1"/>
          <p:nvPr/>
        </p:nvSpPr>
        <p:spPr>
          <a:xfrm>
            <a:off x="4638136" y="32579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6" name="TextBox 5">
            <a:extLst>
              <a:ext uri="{FF2B5EF4-FFF2-40B4-BE49-F238E27FC236}">
                <a16:creationId xmlns:a16="http://schemas.microsoft.com/office/drawing/2014/main" id="{4C3ACF0D-1B9E-8DC1-9F98-D6481EA7A7D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7" name="TextBox 6">
            <a:extLst>
              <a:ext uri="{FF2B5EF4-FFF2-40B4-BE49-F238E27FC236}">
                <a16:creationId xmlns:a16="http://schemas.microsoft.com/office/drawing/2014/main" id="{475DEBA0-1020-3352-DEEA-5F9034381E84}"/>
              </a:ext>
            </a:extLst>
          </p:cNvPr>
          <p:cNvSpPr txBox="1"/>
          <p:nvPr/>
        </p:nvSpPr>
        <p:spPr>
          <a:xfrm>
            <a:off x="353684" y="1000664"/>
            <a:ext cx="1142712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solidFill>
                <a:srgbClr val="212529"/>
              </a:solidFill>
              <a:latin typeface="Poppins"/>
              <a:cs typeface="Poppins"/>
            </a:endParaRPr>
          </a:p>
          <a:p>
            <a:endParaRPr lang="en-US" dirty="0">
              <a:solidFill>
                <a:srgbClr val="212529"/>
              </a:solidFill>
              <a:latin typeface="Poppins"/>
              <a:cs typeface="Poppins"/>
            </a:endParaRPr>
          </a:p>
          <a:p>
            <a:endParaRPr lang="en-US" dirty="0">
              <a:solidFill>
                <a:srgbClr val="212529"/>
              </a:solidFill>
              <a:latin typeface="Poppins"/>
              <a:cs typeface="Poppins"/>
            </a:endParaRPr>
          </a:p>
          <a:p>
            <a:endParaRPr lang="en-US" dirty="0">
              <a:solidFill>
                <a:srgbClr val="212529"/>
              </a:solidFill>
              <a:latin typeface="Poppins"/>
              <a:cs typeface="Poppins"/>
            </a:endParaRPr>
          </a:p>
          <a:p>
            <a:pPr>
              <a:buChar char="•"/>
            </a:pPr>
            <a:endParaRPr lang="en-US" dirty="0">
              <a:solidFill>
                <a:srgbClr val="212529"/>
              </a:solidFill>
              <a:latin typeface="Poppins"/>
              <a:cs typeface="Poppins"/>
            </a:endParaRPr>
          </a:p>
        </p:txBody>
      </p:sp>
      <p:sp>
        <p:nvSpPr>
          <p:cNvPr id="8" name="Title 7">
            <a:extLst>
              <a:ext uri="{FF2B5EF4-FFF2-40B4-BE49-F238E27FC236}">
                <a16:creationId xmlns:a16="http://schemas.microsoft.com/office/drawing/2014/main" id="{DC1ABB8A-951F-4EC2-5543-D0A410AF0024}"/>
              </a:ext>
            </a:extLst>
          </p:cNvPr>
          <p:cNvSpPr>
            <a:spLocks noGrp="1"/>
          </p:cNvSpPr>
          <p:nvPr>
            <p:ph type="title"/>
          </p:nvPr>
        </p:nvSpPr>
        <p:spPr/>
        <p:txBody>
          <a:bodyPr/>
          <a:lstStyle/>
          <a:p>
            <a:pPr algn="ctr"/>
            <a:r>
              <a:rPr lang="en-US" b="1" dirty="0">
                <a:solidFill>
                  <a:schemeClr val="tx2">
                    <a:lumMod val="75000"/>
                  </a:schemeClr>
                </a:solidFill>
                <a:latin typeface="Arial" panose="020B0604020202020204" pitchFamily="34" charset="0"/>
                <a:cs typeface="Arial" panose="020B0604020202020204" pitchFamily="34" charset="0"/>
              </a:rPr>
              <a:t>Welcome Message</a:t>
            </a:r>
            <a:endParaRPr lang="en-CA" b="1"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01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Special Text</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endParaRPr lang="en-US" sz="2700"/>
          </a:p>
        </p:txBody>
      </p:sp>
    </p:spTree>
    <p:extLst>
      <p:ext uri="{BB962C8B-B14F-4D97-AF65-F5344CB8AC3E}">
        <p14:creationId xmlns:p14="http://schemas.microsoft.com/office/powerpoint/2010/main" val="61124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Popup Boxes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pPr>
              <a:lnSpc>
                <a:spcPct val="90000"/>
              </a:lnSpc>
            </a:pPr>
            <a:r>
              <a:rPr lang="en-US" sz="2500"/>
              <a:t>Using a pop up box in Javascript is easy, by using the alert(), prompt() and confirm() functions.</a:t>
            </a:r>
          </a:p>
          <a:p>
            <a:pPr>
              <a:lnSpc>
                <a:spcPct val="90000"/>
              </a:lnSpc>
            </a:pPr>
            <a:r>
              <a:rPr lang="en-US" sz="2500"/>
              <a:t>These are the three popup boxes available.</a:t>
            </a:r>
          </a:p>
          <a:p>
            <a:pPr>
              <a:lnSpc>
                <a:spcPct val="90000"/>
              </a:lnSpc>
            </a:pPr>
            <a:r>
              <a:rPr lang="en-US" sz="2500"/>
              <a:t>Beware some browsers may alert the user to disable these boxes when too many appear on the screen.</a:t>
            </a:r>
          </a:p>
          <a:p>
            <a:pPr>
              <a:lnSpc>
                <a:spcPct val="90000"/>
              </a:lnSpc>
            </a:pPr>
            <a:r>
              <a:rPr lang="en-US" sz="2500"/>
              <a:t>Be careful of infinite loops when using alert boxes</a:t>
            </a:r>
          </a:p>
          <a:p>
            <a:pPr>
              <a:lnSpc>
                <a:spcPct val="90000"/>
              </a:lnSpc>
            </a:pPr>
            <a:r>
              <a:rPr lang="en-US" sz="2500"/>
              <a:t>You cannot stylize popup boxes, they are a part of the operating system and not made of HTML.</a:t>
            </a:r>
          </a:p>
        </p:txBody>
      </p:sp>
    </p:spTree>
    <p:extLst>
      <p:ext uri="{BB962C8B-B14F-4D97-AF65-F5344CB8AC3E}">
        <p14:creationId xmlns:p14="http://schemas.microsoft.com/office/powerpoint/2010/main" val="39732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Popup Boxes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r>
              <a:rPr lang="en-US" sz="2700"/>
              <a:t>We can use the prompt(promptText) function to ask the user for some text input, in a popup box.</a:t>
            </a:r>
          </a:p>
          <a:p>
            <a:r>
              <a:rPr lang="en-US" sz="2700"/>
              <a:t>We can use the confirm(confirmText) function to ask the user to confirm yes or no for a specific question (are you sure you want to delete that record?) . This returns a true or false value which can be used to suppress a submit command and other behavior.</a:t>
            </a:r>
          </a:p>
        </p:txBody>
      </p:sp>
    </p:spTree>
    <p:extLst>
      <p:ext uri="{BB962C8B-B14F-4D97-AF65-F5344CB8AC3E}">
        <p14:creationId xmlns:p14="http://schemas.microsoft.com/office/powerpoint/2010/main" val="102645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Popup Boxes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pPr>
              <a:lnSpc>
                <a:spcPct val="90000"/>
              </a:lnSpc>
            </a:pPr>
            <a:r>
              <a:rPr lang="en-US" sz="2500"/>
              <a:t>Popup boxes might not always be a reliable method since some browsers may limit or disable the use of the alert boxes in javascript (by default or by user setting it that way).</a:t>
            </a:r>
          </a:p>
          <a:p>
            <a:pPr>
              <a:lnSpc>
                <a:spcPct val="90000"/>
              </a:lnSpc>
            </a:pPr>
            <a:r>
              <a:rPr lang="en-US" sz="2500"/>
              <a:t>This has become a new feature in browsers since, a way to lock up a browser is with an infinite loop of alert boxes. </a:t>
            </a:r>
          </a:p>
          <a:p>
            <a:pPr>
              <a:lnSpc>
                <a:spcPct val="90000"/>
              </a:lnSpc>
            </a:pPr>
            <a:r>
              <a:rPr lang="en-US" sz="2500"/>
              <a:t>Similar to a Denial of Service attack, the user has to close the alert box so the browser window will respond, but it quickly displays another alert box so the user would have to end the process to shut the browser down.</a:t>
            </a:r>
          </a:p>
        </p:txBody>
      </p:sp>
    </p:spTree>
    <p:extLst>
      <p:ext uri="{BB962C8B-B14F-4D97-AF65-F5344CB8AC3E}">
        <p14:creationId xmlns:p14="http://schemas.microsoft.com/office/powerpoint/2010/main" val="128360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Popup Boxes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r>
              <a:rPr lang="en-US" sz="2700"/>
              <a:t>Demo Popup Boxes (popups.html)</a:t>
            </a:r>
          </a:p>
        </p:txBody>
      </p:sp>
    </p:spTree>
    <p:extLst>
      <p:ext uri="{BB962C8B-B14F-4D97-AF65-F5344CB8AC3E}">
        <p14:creationId xmlns:p14="http://schemas.microsoft.com/office/powerpoint/2010/main" val="367182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Throwing Exceptions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r>
              <a:rPr lang="en-US" sz="2700"/>
              <a:t>We can throw exceptions as well in JavaScript to cause a specific event to happen.</a:t>
            </a:r>
          </a:p>
          <a:p>
            <a:r>
              <a:rPr lang="en-US" sz="2700"/>
              <a:t>This is what happens when JavaScript throws an error as well.</a:t>
            </a:r>
          </a:p>
          <a:p>
            <a:r>
              <a:rPr lang="en-US" sz="2700"/>
              <a:t>This is another method of handling errors.</a:t>
            </a:r>
          </a:p>
        </p:txBody>
      </p:sp>
    </p:spTree>
    <p:extLst>
      <p:ext uri="{BB962C8B-B14F-4D97-AF65-F5344CB8AC3E}">
        <p14:creationId xmlns:p14="http://schemas.microsoft.com/office/powerpoint/2010/main" val="192074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Throwing Exceptions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r>
              <a:rPr lang="en-US" sz="2700"/>
              <a:t>Demo (throwexception.html)</a:t>
            </a:r>
          </a:p>
        </p:txBody>
      </p:sp>
    </p:spTree>
    <p:extLst>
      <p:ext uri="{BB962C8B-B14F-4D97-AF65-F5344CB8AC3E}">
        <p14:creationId xmlns:p14="http://schemas.microsoft.com/office/powerpoint/2010/main" val="22760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11FE9FE3302341B5D9E541B22803B7" ma:contentTypeVersion="17" ma:contentTypeDescription="Create a new document." ma:contentTypeScope="" ma:versionID="92c29bf1007245e6d31966d191854525">
  <xsd:schema xmlns:xsd="http://www.w3.org/2001/XMLSchema" xmlns:xs="http://www.w3.org/2001/XMLSchema" xmlns:p="http://schemas.microsoft.com/office/2006/metadata/properties" xmlns:ns1="http://schemas.microsoft.com/sharepoint/v3" xmlns:ns2="ff97bcdf-ccab-446e-94f0-d2f64f8242e5" xmlns:ns3="f2794c99-6a5a-4026-8dc7-7427ff4a0c85" targetNamespace="http://schemas.microsoft.com/office/2006/metadata/properties" ma:root="true" ma:fieldsID="67bb7671eb101e1706cc227e82bcf743" ns1:_="" ns2:_="" ns3:_="">
    <xsd:import namespace="http://schemas.microsoft.com/sharepoint/v3"/>
    <xsd:import namespace="ff97bcdf-ccab-446e-94f0-d2f64f8242e5"/>
    <xsd:import namespace="f2794c99-6a5a-4026-8dc7-7427ff4a0c8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7bcdf-ccab-446e-94f0-d2f64f8242e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794c99-6a5a-4026-8dc7-7427ff4a0c8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311B30-59EA-46AA-B960-F4B1F7843AF6}">
  <ds:schemaRefs>
    <ds:schemaRef ds:uri="http://schemas.microsoft.com/sharepoint/v3/contenttype/forms"/>
  </ds:schemaRefs>
</ds:datastoreItem>
</file>

<file path=customXml/itemProps2.xml><?xml version="1.0" encoding="utf-8"?>
<ds:datastoreItem xmlns:ds="http://schemas.openxmlformats.org/officeDocument/2006/customXml" ds:itemID="{AD8C6BDE-1D56-4B71-BD22-1ECB2AE9A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97bcdf-ccab-446e-94f0-d2f64f8242e5"/>
    <ds:schemaRef ds:uri="f2794c99-6a5a-4026-8dc7-7427ff4a0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59A5CA-0710-4D85-9E69-A830CAE95C5C}">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296</TotalTime>
  <Words>703</Words>
  <Application>Microsoft Office PowerPoint</Application>
  <PresentationFormat>Widescreen</PresentationFormat>
  <Paragraphs>93</Paragraphs>
  <Slides>12</Slides>
  <Notes>0</Notes>
  <HiddenSlides>0</HiddenSlides>
  <MMClips>0</MMClips>
  <ScaleCrop>false</ScaleCrop>
  <HeadingPairs>
    <vt:vector size="4" baseType="variant">
      <vt:variant>
        <vt:lpstr>Theme</vt:lpstr>
      </vt:variant>
      <vt:variant>
        <vt:i4>6</vt:i4>
      </vt:variant>
      <vt:variant>
        <vt:lpstr>Slide Titles</vt:lpstr>
      </vt:variant>
      <vt:variant>
        <vt:i4>12</vt:i4>
      </vt:variant>
    </vt:vector>
  </HeadingPairs>
  <TitlesOfParts>
    <vt:vector size="18" baseType="lpstr">
      <vt:lpstr>Office Theme</vt:lpstr>
      <vt:lpstr>Office Theme</vt:lpstr>
      <vt:lpstr>Office Theme</vt:lpstr>
      <vt:lpstr>Office Theme</vt:lpstr>
      <vt:lpstr>Office Theme</vt:lpstr>
      <vt:lpstr>Office Theme</vt:lpstr>
      <vt:lpstr>PowerPoint Presentation</vt:lpstr>
      <vt:lpstr>Welcome Message</vt:lpstr>
      <vt:lpstr>Special Text</vt:lpstr>
      <vt:lpstr>Popup Boxes</vt:lpstr>
      <vt:lpstr>Popup Boxes</vt:lpstr>
      <vt:lpstr>Popup Boxes</vt:lpstr>
      <vt:lpstr>Popup Boxes</vt:lpstr>
      <vt:lpstr>Throwing Exceptions </vt:lpstr>
      <vt:lpstr>Throwing Exceptions </vt:lpstr>
      <vt:lpstr>Cookies</vt:lpstr>
      <vt:lpstr>Cookies</vt:lpstr>
      <vt:lpstr>Cookies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Dizon</dc:creator>
  <cp:lastModifiedBy>Kristina Elen</cp:lastModifiedBy>
  <cp:revision>218</cp:revision>
  <dcterms:created xsi:type="dcterms:W3CDTF">2021-03-04T05:19:41Z</dcterms:created>
  <dcterms:modified xsi:type="dcterms:W3CDTF">2022-12-28T21:08:15Z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0x010100E711FE9FE3302341B5D9E541B22803B7</vt:lpwstr>
  </property>
</Properties>
</file>